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43" r:id="rId1"/>
    <p:sldMasterId id="2147484355" r:id="rId2"/>
  </p:sldMasterIdLst>
  <p:notesMasterIdLst>
    <p:notesMasterId r:id="rId33"/>
  </p:notesMasterIdLst>
  <p:sldIdLst>
    <p:sldId id="573" r:id="rId3"/>
    <p:sldId id="571" r:id="rId4"/>
    <p:sldId id="575" r:id="rId5"/>
    <p:sldId id="517" r:id="rId6"/>
    <p:sldId id="516" r:id="rId7"/>
    <p:sldId id="576" r:id="rId8"/>
    <p:sldId id="518" r:id="rId9"/>
    <p:sldId id="520" r:id="rId10"/>
    <p:sldId id="521" r:id="rId11"/>
    <p:sldId id="522" r:id="rId12"/>
    <p:sldId id="523" r:id="rId13"/>
    <p:sldId id="525" r:id="rId14"/>
    <p:sldId id="526" r:id="rId15"/>
    <p:sldId id="527" r:id="rId16"/>
    <p:sldId id="528" r:id="rId17"/>
    <p:sldId id="529" r:id="rId18"/>
    <p:sldId id="531" r:id="rId19"/>
    <p:sldId id="532" r:id="rId20"/>
    <p:sldId id="580" r:id="rId21"/>
    <p:sldId id="581" r:id="rId22"/>
    <p:sldId id="582" r:id="rId23"/>
    <p:sldId id="584" r:id="rId24"/>
    <p:sldId id="585" r:id="rId25"/>
    <p:sldId id="586" r:id="rId26"/>
    <p:sldId id="587" r:id="rId27"/>
    <p:sldId id="533" r:id="rId28"/>
    <p:sldId id="550" r:id="rId29"/>
    <p:sldId id="588" r:id="rId30"/>
    <p:sldId id="549" r:id="rId31"/>
    <p:sldId id="547" r:id="rId3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EB3C00"/>
    <a:srgbClr val="EB2400"/>
    <a:srgbClr val="008272"/>
    <a:srgbClr val="008268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294" autoAdjust="0"/>
    <p:restoredTop sz="94660" autoAdjust="0"/>
  </p:normalViewPr>
  <p:slideViewPr>
    <p:cSldViewPr snapToGrid="0">
      <p:cViewPr>
        <p:scale>
          <a:sx n="50" d="100"/>
          <a:sy n="50" d="100"/>
        </p:scale>
        <p:origin x="-1680" y="-432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fld id="{CF1E4BC8-6E0B-48AB-AAFA-FCABD4828233}" type="datetimeFigureOut">
              <a:rPr lang="en-US"/>
              <a:pPr>
                <a:defRPr/>
              </a:pPr>
              <a:t>23/09/2021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7154B8CE-329F-4DAB-955B-A65B96FA6F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68418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154B8CE-329F-4DAB-955B-A65B96FA6F20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853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154B8CE-329F-4DAB-955B-A65B96FA6F20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57640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154B8CE-329F-4DAB-955B-A65B96FA6F20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76241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154B8CE-329F-4DAB-955B-A65B96FA6F20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7544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pptwork\0808\다시 손보기\view_bi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51" name="Picture 3" descr="C:\pptwork\801\편집배경용\view_biz0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2" y="1981200"/>
            <a:ext cx="8143875" cy="208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52" name="Picture 8" descr="C:\pptwork\801\편집배경용\view_biz0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0386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53" name="Rectangle 5"/>
          <p:cNvSpPr>
            <a:spLocks noGrp="1"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sz="1050">
              <a:solidFill>
                <a:schemeClr val="bg1"/>
              </a:solidFill>
              <a:latin typeface="-탈윤체M" pitchFamily="2" charset="-127"/>
              <a:ea typeface="-탈윤체M" pitchFamily="2" charset="-127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en-US" sz="1050">
              <a:solidFill>
                <a:schemeClr val="bg1"/>
              </a:solidFill>
              <a:latin typeface="-탈윤체M" pitchFamily="2" charset="-127"/>
              <a:ea typeface="-탈윤체M" pitchFamily="2" charset="-127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ctrTitle"/>
          </p:nvPr>
        </p:nvSpPr>
        <p:spPr>
          <a:xfrm>
            <a:off x="1981200" y="2205044"/>
            <a:ext cx="6478588" cy="9366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ko-KR" noProof="0" smtClean="0"/>
              <a:t>Click to edit Master title style</a:t>
            </a:r>
            <a:endParaRPr lang="ko-KR" noProof="0" smtClean="0"/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1971678" y="3213100"/>
            <a:ext cx="6378575" cy="695325"/>
          </a:xfrm>
        </p:spPr>
        <p:txBody>
          <a:bodyPr/>
          <a:lstStyle>
            <a:lvl1pPr marL="0" indent="0" algn="r">
              <a:buFontTx/>
              <a:buNone/>
              <a:defRPr/>
            </a:lvl1pPr>
          </a:lstStyle>
          <a:p>
            <a:pPr lvl="0"/>
            <a:r>
              <a:rPr lang="en-US" altLang="ko-KR" noProof="0" smtClean="0"/>
              <a:t>Click to edit Master subtitle style</a:t>
            </a:r>
            <a:endParaRPr lang="ko-KR" noProof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5287" y="276230"/>
            <a:ext cx="8719929" cy="664679"/>
          </a:xfrm>
        </p:spPr>
        <p:txBody>
          <a:bodyPr/>
          <a:lstStyle>
            <a:lvl1pPr>
              <a:defRPr sz="3600">
                <a:solidFill>
                  <a:srgbClr val="0070C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30" y="1073427"/>
            <a:ext cx="8496944" cy="5164234"/>
          </a:xfrm>
        </p:spPr>
        <p:txBody>
          <a:bodyPr/>
          <a:lstStyle>
            <a:lvl1pPr latinLnBrk="0">
              <a:defRPr sz="3000"/>
            </a:lvl1pPr>
            <a:lvl2pPr latinLnBrk="0">
              <a:defRPr sz="3000"/>
            </a:lvl2pPr>
            <a:lvl3pPr latinLnBrk="0">
              <a:defRPr sz="2100"/>
            </a:lvl3pPr>
            <a:lvl4pPr latinLnBrk="0">
              <a:defRPr sz="1350"/>
            </a:lvl4pPr>
            <a:lvl5pPr latinLnBrk="0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E2C65F-3B0C-4AB5-B5CD-389153476B02}" type="datetimeFigureOut">
              <a:rPr lang="en-US" smtClean="0"/>
              <a:pPr>
                <a:defRPr/>
              </a:pPr>
              <a:t>23/09/2021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EC0149-57D2-4BBC-B5D2-0A5A45936ED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5666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049457-C9D2-4D98-9AE5-5273B0B533FB}" type="datetimeFigureOut">
              <a:rPr lang="en-US" smtClean="0"/>
              <a:pPr>
                <a:defRPr/>
              </a:pPr>
              <a:t>23/09/2021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F6BFB5-490B-4AF9-8592-6E71E1F393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43390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68413"/>
            <a:ext cx="4038600" cy="485775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68413"/>
            <a:ext cx="4038600" cy="485775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A07839-998E-40C6-855F-4E969558A7BA}" type="datetimeFigureOut">
              <a:rPr lang="en-US" smtClean="0"/>
              <a:pPr>
                <a:defRPr/>
              </a:pPr>
              <a:t>23/09/2021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16C4C1-49C0-4F8E-B7CB-FD30307549F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72447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6D445C-479E-4052-BC07-13623D079BED}" type="datetimeFigureOut">
              <a:rPr lang="en-US" smtClean="0"/>
              <a:pPr>
                <a:defRPr/>
              </a:pPr>
              <a:t>23/09/2021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DE35CB-684E-4BBE-9221-349B658F70C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974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6F9C46-C6A4-4E74-A449-A21C24AC37FF}" type="datetimeFigureOut">
              <a:rPr lang="en-US" smtClean="0"/>
              <a:pPr>
                <a:defRPr/>
              </a:pPr>
              <a:t>23/09/2021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62C4B-E372-4DFA-8E01-0BD9A9CBAEB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352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32197F-2F45-4C24-A436-1DDF821DEDF3}" type="datetimeFigureOut">
              <a:rPr lang="en-US" smtClean="0"/>
              <a:pPr>
                <a:defRPr/>
              </a:pPr>
              <a:t>23/09/2021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DD9921-979F-41E4-AB77-D807E091274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526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6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8CB375-4E29-46F2-B4E1-87A20FC1B8DE}" type="datetimeFigureOut">
              <a:rPr lang="en-US" smtClean="0"/>
              <a:pPr>
                <a:defRPr/>
              </a:pPr>
              <a:t>23/09/2021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C0C95A-B142-4932-B486-63BACB7FC99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4910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B36C47-8E54-498D-BC17-20598ED0A1FD}" type="datetimeFigureOut">
              <a:rPr lang="en-US" smtClean="0"/>
              <a:pPr>
                <a:defRPr/>
              </a:pPr>
              <a:t>23/09/2021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47DCDF-B8D3-4986-A19A-B3F0477D4D9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5571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59525-7CDC-4CAD-A4A6-6DA08043BCDD}" type="datetimeFigureOut">
              <a:rPr lang="en-US" smtClean="0"/>
              <a:pPr>
                <a:defRPr/>
              </a:pPr>
              <a:t>23/09/2021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C652F-46D5-43D9-B9CA-4F5539EBE1F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7276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6225"/>
            <a:ext cx="2057400" cy="58499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6225"/>
            <a:ext cx="6019800" cy="58499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071FA-2574-409E-95A4-A678EE9BBF58}" type="datetimeFigureOut">
              <a:rPr lang="en-US" smtClean="0"/>
              <a:pPr>
                <a:defRPr/>
              </a:pPr>
              <a:t>23/09/2021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5D5210-E39E-4401-A02D-D2CEE179E55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86772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pptwork\0808\다시 손보기\view_bi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51" name="Picture 3" descr="C:\pptwork\801\편집배경용\view_biz0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981200"/>
            <a:ext cx="8143875" cy="208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52" name="Picture 8" descr="C:\pptwork\801\편집배경용\view_biz0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0386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53" name="Rectangle 5"/>
          <p:cNvSpPr>
            <a:spLocks noGrp="1"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eaLnBrk="1" latinLnBrk="1" hangingPunct="1"/>
            <a:endParaRPr lang="en-US" sz="1400">
              <a:solidFill>
                <a:srgbClr val="FFFFFF"/>
              </a:solidFill>
              <a:latin typeface="-탈윤체M" pitchFamily="2" charset="-127"/>
              <a:ea typeface="-탈윤체M" pitchFamily="2" charset="-127"/>
              <a:cs typeface="+mn-cs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1" latinLnBrk="1" hangingPunct="1"/>
            <a:endParaRPr lang="en-US" sz="1400">
              <a:solidFill>
                <a:srgbClr val="FFFFFF"/>
              </a:solidFill>
              <a:latin typeface="-탈윤체M" pitchFamily="2" charset="-127"/>
              <a:ea typeface="-탈윤체M" pitchFamily="2" charset="-127"/>
              <a:cs typeface="+mn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ctrTitle"/>
          </p:nvPr>
        </p:nvSpPr>
        <p:spPr>
          <a:xfrm>
            <a:off x="1981200" y="2205038"/>
            <a:ext cx="6478588" cy="9366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ko-KR" noProof="0" smtClean="0"/>
              <a:t>单击此处编辑母版标题样式</a:t>
            </a:r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1971675" y="3213100"/>
            <a:ext cx="6378575" cy="695325"/>
          </a:xfrm>
        </p:spPr>
        <p:txBody>
          <a:bodyPr/>
          <a:lstStyle>
            <a:lvl1pPr marL="0" indent="0" algn="r">
              <a:buFontTx/>
              <a:buNone/>
              <a:defRPr/>
            </a:lvl1pPr>
          </a:lstStyle>
          <a:p>
            <a:pPr lvl="0"/>
            <a:r>
              <a:rPr lang="ko-KR" noProof="0" smtClean="0"/>
              <a:t>单击此处编辑母版副标题样式</a:t>
            </a:r>
          </a:p>
        </p:txBody>
      </p:sp>
    </p:spTree>
    <p:extLst>
      <p:ext uri="{BB962C8B-B14F-4D97-AF65-F5344CB8AC3E}">
        <p14:creationId xmlns:p14="http://schemas.microsoft.com/office/powerpoint/2010/main" val="25749134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latinLnBrk="0">
              <a:defRPr sz="3000"/>
            </a:lvl1pPr>
            <a:lvl2pPr latinLnBrk="0">
              <a:defRPr sz="3000"/>
            </a:lvl2pPr>
            <a:lvl3pPr latinLnBrk="0">
              <a:defRPr sz="2800"/>
            </a:lvl3pPr>
            <a:lvl4pPr latinLnBrk="0">
              <a:defRPr sz="1800"/>
            </a:lvl4pPr>
            <a:lvl5pPr latinLnBrk="0"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E8E051-591C-4566-9813-B4BB16D377B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79089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417F61-365F-4270-AC7A-23D0158C6E5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030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68413"/>
            <a:ext cx="4038600" cy="4857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68413"/>
            <a:ext cx="4038600" cy="4857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6DF0C6-9F08-40DA-8686-BC9DD36BDDB7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43310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E2A68E-3ED0-48B9-98F1-A0D0268D82A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99228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F7F285-9089-47E6-9484-2170A13983A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40740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2196ED-9ED9-4AD2-90E8-54C32E209FF2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6263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4519FC-C6AD-4610-AC04-532E395807C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43051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F68132-FEBA-4839-B7F1-CA05A4BAAF57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32174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D9A998-263E-4A4C-9B06-F38FDF19472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28109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6225"/>
            <a:ext cx="2057400" cy="58499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6225"/>
            <a:ext cx="6019800" cy="58499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F9260E-30FE-41B6-A89C-DAC7686FCDC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17198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gradFill rotWithShape="0">
          <a:gsLst>
            <a:gs pos="0">
              <a:srgbClr val="0098C2"/>
            </a:gs>
            <a:gs pos="100000">
              <a:srgbClr val="23466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pptwork\0808\다시 손보기\view_biz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46065" y="228600"/>
            <a:ext cx="8669337" cy="61483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8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057400" y="6375176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>
                <a:latin typeface="+mn-lt"/>
                <a:ea typeface="-탈윤체M" pitchFamily="2" charset="-127"/>
              </a:defRPr>
            </a:lvl1pPr>
          </a:lstStyle>
          <a:p>
            <a:pPr>
              <a:defRPr/>
            </a:pPr>
            <a:fld id="{FB90AC1D-AD18-40AF-8CA4-9714E17761B6}" type="datetimeFigureOut">
              <a:rPr lang="en-US" smtClean="0"/>
              <a:pPr>
                <a:defRPr/>
              </a:pPr>
              <a:t>23/09/2021</a:t>
            </a:fld>
            <a:endParaRPr lang="en-US"/>
          </a:p>
        </p:txBody>
      </p:sp>
      <p:sp>
        <p:nvSpPr>
          <p:cNvPr id="1029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19600" y="6375176"/>
            <a:ext cx="213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50">
                <a:latin typeface="+mn-lt"/>
                <a:ea typeface="-탈윤체M" pitchFamily="2" charset="-127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375176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50">
                <a:latin typeface="+mn-lt"/>
                <a:ea typeface="-탈윤체M" pitchFamily="2" charset="-127"/>
              </a:defRPr>
            </a:lvl1pPr>
          </a:lstStyle>
          <a:p>
            <a:pPr>
              <a:defRPr/>
            </a:pPr>
            <a:fld id="{4DFC4C25-21DD-432A-B49A-6A2FD0C1B6D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031" name="Picture 9" descr="C:\pptwork\801\편집배경용\view_biz_21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0"/>
            <a:ext cx="2003425" cy="166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2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323530" y="276225"/>
            <a:ext cx="8496944" cy="868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ko-KR" smtClean="0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3530" y="1268763"/>
            <a:ext cx="8496944" cy="4968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44" r:id="rId1"/>
    <p:sldLayoutId id="2147484345" r:id="rId2"/>
    <p:sldLayoutId id="2147484346" r:id="rId3"/>
    <p:sldLayoutId id="2147484347" r:id="rId4"/>
    <p:sldLayoutId id="2147484348" r:id="rId5"/>
    <p:sldLayoutId id="2147484349" r:id="rId6"/>
    <p:sldLayoutId id="2147484350" r:id="rId7"/>
    <p:sldLayoutId id="2147484351" r:id="rId8"/>
    <p:sldLayoutId id="2147484352" r:id="rId9"/>
    <p:sldLayoutId id="2147484353" r:id="rId10"/>
    <p:sldLayoutId id="2147484354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latinLnBrk="1" hangingPunct="1">
        <a:spcBef>
          <a:spcPct val="0"/>
        </a:spcBef>
        <a:spcAft>
          <a:spcPct val="0"/>
        </a:spcAft>
        <a:defRPr sz="2550" b="1">
          <a:solidFill>
            <a:srgbClr val="003366"/>
          </a:solidFill>
          <a:latin typeface="Times New Roman" pitchFamily="18" charset="0"/>
          <a:ea typeface="+mj-ea"/>
          <a:cs typeface="Times New Roman" pitchFamily="18" charset="0"/>
        </a:defRPr>
      </a:lvl1pPr>
      <a:lvl2pPr algn="r" rtl="0" eaLnBrk="1" fontAlgn="base" latinLnBrk="1" hangingPunct="1">
        <a:spcBef>
          <a:spcPct val="0"/>
        </a:spcBef>
        <a:spcAft>
          <a:spcPct val="0"/>
        </a:spcAft>
        <a:defRPr sz="2400">
          <a:solidFill>
            <a:srgbClr val="003366"/>
          </a:solidFill>
          <a:latin typeface="-탈윤체B" pitchFamily="2" charset="-127"/>
          <a:ea typeface="Microsoft YaHei" pitchFamily="34" charset="-122"/>
        </a:defRPr>
      </a:lvl2pPr>
      <a:lvl3pPr algn="r" rtl="0" eaLnBrk="1" fontAlgn="base" latinLnBrk="1" hangingPunct="1">
        <a:spcBef>
          <a:spcPct val="0"/>
        </a:spcBef>
        <a:spcAft>
          <a:spcPct val="0"/>
        </a:spcAft>
        <a:defRPr sz="2400">
          <a:solidFill>
            <a:srgbClr val="003366"/>
          </a:solidFill>
          <a:latin typeface="-탈윤체B" pitchFamily="2" charset="-127"/>
          <a:ea typeface="Microsoft YaHei" pitchFamily="34" charset="-122"/>
        </a:defRPr>
      </a:lvl3pPr>
      <a:lvl4pPr algn="r" rtl="0" eaLnBrk="1" fontAlgn="base" latinLnBrk="1" hangingPunct="1">
        <a:spcBef>
          <a:spcPct val="0"/>
        </a:spcBef>
        <a:spcAft>
          <a:spcPct val="0"/>
        </a:spcAft>
        <a:defRPr sz="2400">
          <a:solidFill>
            <a:srgbClr val="003366"/>
          </a:solidFill>
          <a:latin typeface="-탈윤체B" pitchFamily="2" charset="-127"/>
          <a:ea typeface="Microsoft YaHei" pitchFamily="34" charset="-122"/>
        </a:defRPr>
      </a:lvl4pPr>
      <a:lvl5pPr algn="r" rtl="0" eaLnBrk="1" fontAlgn="base" latinLnBrk="1" hangingPunct="1">
        <a:spcBef>
          <a:spcPct val="0"/>
        </a:spcBef>
        <a:spcAft>
          <a:spcPct val="0"/>
        </a:spcAft>
        <a:defRPr sz="2400">
          <a:solidFill>
            <a:srgbClr val="003366"/>
          </a:solidFill>
          <a:latin typeface="-탈윤체B" pitchFamily="2" charset="-127"/>
          <a:ea typeface="Microsoft YaHei" pitchFamily="34" charset="-122"/>
        </a:defRPr>
      </a:lvl5pPr>
      <a:lvl6pPr marL="342900" algn="r" rtl="0" eaLnBrk="1" fontAlgn="base" latinLnBrk="1" hangingPunct="1">
        <a:spcBef>
          <a:spcPct val="0"/>
        </a:spcBef>
        <a:spcAft>
          <a:spcPct val="0"/>
        </a:spcAft>
        <a:defRPr sz="2400">
          <a:solidFill>
            <a:srgbClr val="003366"/>
          </a:solidFill>
          <a:latin typeface="-탈윤체B" pitchFamily="2" charset="-127"/>
          <a:ea typeface="Microsoft YaHei" pitchFamily="34" charset="-122"/>
        </a:defRPr>
      </a:lvl6pPr>
      <a:lvl7pPr marL="685800" algn="r" rtl="0" eaLnBrk="1" fontAlgn="base" latinLnBrk="1" hangingPunct="1">
        <a:spcBef>
          <a:spcPct val="0"/>
        </a:spcBef>
        <a:spcAft>
          <a:spcPct val="0"/>
        </a:spcAft>
        <a:defRPr sz="2400">
          <a:solidFill>
            <a:srgbClr val="003366"/>
          </a:solidFill>
          <a:latin typeface="-탈윤체B" pitchFamily="2" charset="-127"/>
          <a:ea typeface="Microsoft YaHei" pitchFamily="34" charset="-122"/>
        </a:defRPr>
      </a:lvl7pPr>
      <a:lvl8pPr marL="1028700" algn="r" rtl="0" eaLnBrk="1" fontAlgn="base" latinLnBrk="1" hangingPunct="1">
        <a:spcBef>
          <a:spcPct val="0"/>
        </a:spcBef>
        <a:spcAft>
          <a:spcPct val="0"/>
        </a:spcAft>
        <a:defRPr sz="2400">
          <a:solidFill>
            <a:srgbClr val="003366"/>
          </a:solidFill>
          <a:latin typeface="-탈윤체B" pitchFamily="2" charset="-127"/>
          <a:ea typeface="Microsoft YaHei" pitchFamily="34" charset="-122"/>
        </a:defRPr>
      </a:lvl8pPr>
      <a:lvl9pPr marL="1371600" algn="r" rtl="0" eaLnBrk="1" fontAlgn="base" latinLnBrk="1" hangingPunct="1">
        <a:spcBef>
          <a:spcPct val="0"/>
        </a:spcBef>
        <a:spcAft>
          <a:spcPct val="0"/>
        </a:spcAft>
        <a:defRPr sz="2400">
          <a:solidFill>
            <a:srgbClr val="003366"/>
          </a:solidFill>
          <a:latin typeface="-탈윤체B" pitchFamily="2" charset="-127"/>
          <a:ea typeface="Microsoft YaHei" pitchFamily="34" charset="-122"/>
        </a:defRPr>
      </a:lvl9pPr>
    </p:titleStyle>
    <p:bodyStyle>
      <a:lvl1pPr marL="257175" indent="-257175" algn="just" rtl="0" eaLnBrk="1" fontAlgn="base" latinLnBrk="1" hangingPunct="1">
        <a:spcBef>
          <a:spcPct val="20000"/>
        </a:spcBef>
        <a:spcAft>
          <a:spcPct val="0"/>
        </a:spcAft>
        <a:buFont typeface="Wingdings" pitchFamily="2" charset="2"/>
        <a:buChar char="v"/>
        <a:defRPr sz="225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557213" indent="-214313" algn="just" rtl="0" eaLnBrk="1" fontAlgn="base" latinLnBrk="1" hangingPunct="1">
        <a:spcBef>
          <a:spcPct val="20000"/>
        </a:spcBef>
        <a:spcAft>
          <a:spcPct val="0"/>
        </a:spcAft>
        <a:buFont typeface="Wingdings" pitchFamily="2" charset="2"/>
        <a:buChar char="§"/>
        <a:defRPr sz="225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857250" indent="-171450" algn="l" rtl="0" eaLnBrk="1" fontAlgn="base" latinLnBrk="1" hangingPunct="1">
        <a:spcBef>
          <a:spcPct val="20000"/>
        </a:spcBef>
        <a:spcAft>
          <a:spcPct val="0"/>
        </a:spcAft>
        <a:buChar char="•"/>
        <a:defRPr sz="21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200150" indent="-171450" algn="l" rtl="0" eaLnBrk="1" fontAlgn="base" latinLnBrk="1" hangingPunct="1">
        <a:spcBef>
          <a:spcPct val="20000"/>
        </a:spcBef>
        <a:spcAft>
          <a:spcPct val="0"/>
        </a:spcAft>
        <a:buChar char="•"/>
        <a:defRPr sz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1543050" indent="-171450" algn="l" rtl="0" eaLnBrk="1" fontAlgn="base" latinLnBrk="1" hangingPunct="1">
        <a:spcBef>
          <a:spcPct val="20000"/>
        </a:spcBef>
        <a:spcAft>
          <a:spcPct val="0"/>
        </a:spcAft>
        <a:buChar char="•"/>
        <a:defRPr sz="105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1885950" indent="-171450" algn="l" rtl="0" eaLnBrk="1" fontAlgn="base" latinLnBrk="1" hangingPunct="1">
        <a:spcBef>
          <a:spcPct val="20000"/>
        </a:spcBef>
        <a:spcAft>
          <a:spcPct val="0"/>
        </a:spcAft>
        <a:buChar char="•"/>
        <a:defRPr sz="1050">
          <a:solidFill>
            <a:schemeClr val="tx1"/>
          </a:solidFill>
          <a:latin typeface="+mn-lt"/>
          <a:ea typeface="+mn-ea"/>
        </a:defRPr>
      </a:lvl6pPr>
      <a:lvl7pPr marL="2228850" indent="-171450" algn="l" rtl="0" eaLnBrk="1" fontAlgn="base" latinLnBrk="1" hangingPunct="1">
        <a:spcBef>
          <a:spcPct val="20000"/>
        </a:spcBef>
        <a:spcAft>
          <a:spcPct val="0"/>
        </a:spcAft>
        <a:buChar char="•"/>
        <a:defRPr sz="1050">
          <a:solidFill>
            <a:schemeClr val="tx1"/>
          </a:solidFill>
          <a:latin typeface="+mn-lt"/>
          <a:ea typeface="+mn-ea"/>
        </a:defRPr>
      </a:lvl7pPr>
      <a:lvl8pPr marL="2571750" indent="-171450" algn="l" rtl="0" eaLnBrk="1" fontAlgn="base" latinLnBrk="1" hangingPunct="1">
        <a:spcBef>
          <a:spcPct val="20000"/>
        </a:spcBef>
        <a:spcAft>
          <a:spcPct val="0"/>
        </a:spcAft>
        <a:buChar char="•"/>
        <a:defRPr sz="1050">
          <a:solidFill>
            <a:schemeClr val="tx1"/>
          </a:solidFill>
          <a:latin typeface="+mn-lt"/>
          <a:ea typeface="+mn-ea"/>
        </a:defRPr>
      </a:lvl8pPr>
      <a:lvl9pPr marL="2914650" indent="-171450" algn="l" rtl="0" eaLnBrk="1" fontAlgn="base" latinLnBrk="1" hangingPunct="1">
        <a:spcBef>
          <a:spcPct val="20000"/>
        </a:spcBef>
        <a:spcAft>
          <a:spcPct val="0"/>
        </a:spcAft>
        <a:buChar char="•"/>
        <a:defRPr sz="105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gradFill rotWithShape="0">
          <a:gsLst>
            <a:gs pos="0">
              <a:srgbClr val="0098C2"/>
            </a:gs>
            <a:gs pos="100000">
              <a:srgbClr val="23466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pptwork\0808\다시 손보기\view_biz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46063" y="228600"/>
            <a:ext cx="8669337" cy="61483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latinLnBrk="1" hangingPunct="1"/>
            <a:endParaRPr lang="zh-CN" altLang="en-US" sz="2400">
              <a:solidFill>
                <a:srgbClr val="000000"/>
              </a:solidFill>
              <a:latin typeface="Gulim" pitchFamily="2" charset="-127"/>
              <a:ea typeface="Gulim" pitchFamily="2" charset="-127"/>
              <a:cs typeface="+mn-cs"/>
            </a:endParaRPr>
          </a:p>
        </p:txBody>
      </p:sp>
      <p:sp>
        <p:nvSpPr>
          <p:cNvPr id="1028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057400" y="6375176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ea typeface="-탈윤체M" pitchFamily="2" charset="-127"/>
              </a:defRPr>
            </a:lvl1pPr>
          </a:lstStyle>
          <a:p>
            <a:pPr eaLnBrk="1" latinLnBrk="1" hangingPunct="1"/>
            <a:endParaRPr lang="en-US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19600" y="6375176"/>
            <a:ext cx="213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ea typeface="-탈윤체M" pitchFamily="2" charset="-127"/>
              </a:defRPr>
            </a:lvl1pPr>
          </a:lstStyle>
          <a:p>
            <a:pPr eaLnBrk="1" latinLnBrk="1" hangingPunct="1"/>
            <a:endParaRPr lang="en-US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375176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ea typeface="-탈윤체M" pitchFamily="2" charset="-127"/>
              </a:defRPr>
            </a:lvl1pPr>
          </a:lstStyle>
          <a:p>
            <a:pPr eaLnBrk="1" latinLnBrk="1" hangingPunct="1"/>
            <a:fld id="{80082705-5D37-493C-97F1-3C3B54DBC0E9}" type="slidenum">
              <a:rPr lang="en-US">
                <a:solidFill>
                  <a:srgbClr val="000000"/>
                </a:solidFill>
                <a:cs typeface="+mn-cs"/>
              </a:rPr>
              <a:pPr eaLnBrk="1" latinLnBrk="1" hangingPunct="1"/>
              <a:t>‹#›</a:t>
            </a:fld>
            <a:endParaRPr lang="en-US">
              <a:solidFill>
                <a:srgbClr val="000000"/>
              </a:solidFill>
              <a:cs typeface="+mn-cs"/>
            </a:endParaRPr>
          </a:p>
        </p:txBody>
      </p:sp>
      <p:pic>
        <p:nvPicPr>
          <p:cNvPr id="1031" name="Picture 9" descr="C:\pptwork\801\편집배경용\view_biz_21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003425" cy="166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2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323528" y="276225"/>
            <a:ext cx="8496944" cy="868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ko-KR" smtClean="0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3528" y="1268760"/>
            <a:ext cx="8496944" cy="4968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4699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56" r:id="rId1"/>
    <p:sldLayoutId id="2147484357" r:id="rId2"/>
    <p:sldLayoutId id="2147484358" r:id="rId3"/>
    <p:sldLayoutId id="2147484359" r:id="rId4"/>
    <p:sldLayoutId id="2147484360" r:id="rId5"/>
    <p:sldLayoutId id="2147484361" r:id="rId6"/>
    <p:sldLayoutId id="2147484362" r:id="rId7"/>
    <p:sldLayoutId id="2147484363" r:id="rId8"/>
    <p:sldLayoutId id="2147484364" r:id="rId9"/>
    <p:sldLayoutId id="2147484365" r:id="rId10"/>
    <p:sldLayoutId id="2147484366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3400" b="1">
          <a:solidFill>
            <a:srgbClr val="003366"/>
          </a:solidFill>
          <a:latin typeface="Times New Roman" pitchFamily="18" charset="0"/>
          <a:ea typeface="+mj-ea"/>
          <a:cs typeface="Times New Roman" pitchFamily="18" charset="0"/>
        </a:defRPr>
      </a:lvl1pPr>
      <a:lvl2pPr algn="r" rtl="0" eaLnBrk="0" fontAlgn="base" latinLnBrk="1" hangingPunct="0">
        <a:spcBef>
          <a:spcPct val="0"/>
        </a:spcBef>
        <a:spcAft>
          <a:spcPct val="0"/>
        </a:spcAft>
        <a:defRPr sz="3200">
          <a:solidFill>
            <a:srgbClr val="003366"/>
          </a:solidFill>
          <a:latin typeface="-탈윤체B" pitchFamily="2" charset="-127"/>
          <a:ea typeface="Microsoft YaHei" pitchFamily="34" charset="-122"/>
        </a:defRPr>
      </a:lvl2pPr>
      <a:lvl3pPr algn="r" rtl="0" eaLnBrk="0" fontAlgn="base" latinLnBrk="1" hangingPunct="0">
        <a:spcBef>
          <a:spcPct val="0"/>
        </a:spcBef>
        <a:spcAft>
          <a:spcPct val="0"/>
        </a:spcAft>
        <a:defRPr sz="3200">
          <a:solidFill>
            <a:srgbClr val="003366"/>
          </a:solidFill>
          <a:latin typeface="-탈윤체B" pitchFamily="2" charset="-127"/>
          <a:ea typeface="Microsoft YaHei" pitchFamily="34" charset="-122"/>
        </a:defRPr>
      </a:lvl3pPr>
      <a:lvl4pPr algn="r" rtl="0" eaLnBrk="0" fontAlgn="base" latinLnBrk="1" hangingPunct="0">
        <a:spcBef>
          <a:spcPct val="0"/>
        </a:spcBef>
        <a:spcAft>
          <a:spcPct val="0"/>
        </a:spcAft>
        <a:defRPr sz="3200">
          <a:solidFill>
            <a:srgbClr val="003366"/>
          </a:solidFill>
          <a:latin typeface="-탈윤체B" pitchFamily="2" charset="-127"/>
          <a:ea typeface="Microsoft YaHei" pitchFamily="34" charset="-122"/>
        </a:defRPr>
      </a:lvl4pPr>
      <a:lvl5pPr algn="r" rtl="0" eaLnBrk="0" fontAlgn="base" latinLnBrk="1" hangingPunct="0">
        <a:spcBef>
          <a:spcPct val="0"/>
        </a:spcBef>
        <a:spcAft>
          <a:spcPct val="0"/>
        </a:spcAft>
        <a:defRPr sz="3200">
          <a:solidFill>
            <a:srgbClr val="003366"/>
          </a:solidFill>
          <a:latin typeface="-탈윤체B" pitchFamily="2" charset="-127"/>
          <a:ea typeface="Microsoft YaHei" pitchFamily="34" charset="-122"/>
        </a:defRPr>
      </a:lvl5pPr>
      <a:lvl6pPr marL="457200" algn="r" rtl="0" eaLnBrk="0" fontAlgn="base" latinLnBrk="1" hangingPunct="0">
        <a:spcBef>
          <a:spcPct val="0"/>
        </a:spcBef>
        <a:spcAft>
          <a:spcPct val="0"/>
        </a:spcAft>
        <a:defRPr sz="3200">
          <a:solidFill>
            <a:srgbClr val="003366"/>
          </a:solidFill>
          <a:latin typeface="-탈윤체B" pitchFamily="2" charset="-127"/>
          <a:ea typeface="Microsoft YaHei" pitchFamily="34" charset="-122"/>
        </a:defRPr>
      </a:lvl6pPr>
      <a:lvl7pPr marL="914400" algn="r" rtl="0" eaLnBrk="0" fontAlgn="base" latinLnBrk="1" hangingPunct="0">
        <a:spcBef>
          <a:spcPct val="0"/>
        </a:spcBef>
        <a:spcAft>
          <a:spcPct val="0"/>
        </a:spcAft>
        <a:defRPr sz="3200">
          <a:solidFill>
            <a:srgbClr val="003366"/>
          </a:solidFill>
          <a:latin typeface="-탈윤체B" pitchFamily="2" charset="-127"/>
          <a:ea typeface="Microsoft YaHei" pitchFamily="34" charset="-122"/>
        </a:defRPr>
      </a:lvl7pPr>
      <a:lvl8pPr marL="1371600" algn="r" rtl="0" eaLnBrk="0" fontAlgn="base" latinLnBrk="1" hangingPunct="0">
        <a:spcBef>
          <a:spcPct val="0"/>
        </a:spcBef>
        <a:spcAft>
          <a:spcPct val="0"/>
        </a:spcAft>
        <a:defRPr sz="3200">
          <a:solidFill>
            <a:srgbClr val="003366"/>
          </a:solidFill>
          <a:latin typeface="-탈윤체B" pitchFamily="2" charset="-127"/>
          <a:ea typeface="Microsoft YaHei" pitchFamily="34" charset="-122"/>
        </a:defRPr>
      </a:lvl8pPr>
      <a:lvl9pPr marL="1828800" algn="r" rtl="0" eaLnBrk="0" fontAlgn="base" latinLnBrk="1" hangingPunct="0">
        <a:spcBef>
          <a:spcPct val="0"/>
        </a:spcBef>
        <a:spcAft>
          <a:spcPct val="0"/>
        </a:spcAft>
        <a:defRPr sz="3200">
          <a:solidFill>
            <a:srgbClr val="003366"/>
          </a:solidFill>
          <a:latin typeface="-탈윤체B" pitchFamily="2" charset="-127"/>
          <a:ea typeface="Microsoft YaHei" pitchFamily="34" charset="-122"/>
        </a:defRPr>
      </a:lvl9pPr>
    </p:titleStyle>
    <p:bodyStyle>
      <a:lvl1pPr marL="342900" indent="-342900" algn="just" rtl="0" eaLnBrk="0" fontAlgn="base" latinLnBrk="1" hangingPunct="0">
        <a:spcBef>
          <a:spcPct val="20000"/>
        </a:spcBef>
        <a:spcAft>
          <a:spcPct val="0"/>
        </a:spcAft>
        <a:buFont typeface="Wingdings" pitchFamily="2" charset="2"/>
        <a:buChar char="v"/>
        <a:defRPr sz="30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just" rtl="0" eaLnBrk="0" fontAlgn="base" latinLnBrk="1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30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sz="14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tm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47664" y="2717747"/>
            <a:ext cx="6478588" cy="936625"/>
          </a:xfrm>
          <a:ln/>
        </p:spPr>
        <p:txBody>
          <a:bodyPr/>
          <a:lstStyle/>
          <a:p>
            <a:r>
              <a:rPr lang="en-US" sz="4000"/>
              <a:t>Chương </a:t>
            </a:r>
            <a:r>
              <a:rPr lang="en-US" sz="4000" smtClean="0"/>
              <a:t>5. </a:t>
            </a:r>
            <a:r>
              <a:rPr lang="en-US" sz="4000"/>
              <a:t>SỬ </a:t>
            </a:r>
            <a:r>
              <a:rPr lang="en-US" sz="4000"/>
              <a:t>DỤNG </a:t>
            </a:r>
            <a:r>
              <a:rPr lang="en-US" sz="4000" smtClean="0"/>
              <a:t/>
            </a:r>
            <a:br>
              <a:rPr lang="en-US" sz="4000" smtClean="0"/>
            </a:br>
            <a:r>
              <a:rPr lang="en-US" sz="4000" smtClean="0"/>
              <a:t>TRÌNH CHIẾU </a:t>
            </a:r>
            <a:r>
              <a:rPr lang="en-US" sz="4000"/>
              <a:t>CƠ BẢN</a:t>
            </a:r>
            <a:br>
              <a:rPr lang="en-US" sz="4000"/>
            </a:br>
            <a:endParaRPr lang="en-US" sz="4000"/>
          </a:p>
        </p:txBody>
      </p:sp>
    </p:spTree>
    <p:extLst>
      <p:ext uri="{BB962C8B-B14F-4D97-AF65-F5344CB8AC3E}">
        <p14:creationId xmlns:p14="http://schemas.microsoft.com/office/powerpoint/2010/main" val="98941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smtClean="0">
                <a:solidFill>
                  <a:schemeClr val="accent1"/>
                </a:solidFill>
              </a:rPr>
              <a:t>NỘI DUNG</a:t>
            </a:r>
            <a:endParaRPr kumimoji="1" lang="ja-JP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559594" indent="-559594">
              <a:lnSpc>
                <a:spcPct val="150000"/>
              </a:lnSpc>
              <a:spcBef>
                <a:spcPts val="450"/>
              </a:spcBef>
              <a:buAutoNum type="arabicPeriod"/>
            </a:pPr>
            <a:r>
              <a:rPr lang="en-GB" altLang="ja-JP" sz="32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Kiến thức cơ bản về bài thuyết trình</a:t>
            </a:r>
          </a:p>
          <a:p>
            <a:pPr marL="300038" lvl="1" indent="0">
              <a:buNone/>
            </a:pPr>
            <a:r>
              <a:rPr lang="en-US" sz="32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1.1</a:t>
            </a:r>
            <a:r>
              <a:rPr lang="en-US" sz="32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Khái niệm bài thuyết trình</a:t>
            </a:r>
          </a:p>
          <a:p>
            <a:pPr marL="300038" lvl="1" indent="0">
              <a:buNone/>
            </a:pPr>
            <a:r>
              <a:rPr lang="en-US" sz="32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1.2</a:t>
            </a:r>
            <a:r>
              <a:rPr lang="en-US" sz="32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Các bước cơ bản để tạo một bài </a:t>
            </a:r>
            <a:r>
              <a:rPr lang="en-US" sz="32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thuyết </a:t>
            </a:r>
            <a:r>
              <a:rPr lang="en-US" sz="32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endParaRPr lang="en-GB" altLang="ja-JP" sz="3200" b="1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59594" indent="-559594">
              <a:lnSpc>
                <a:spcPct val="150000"/>
              </a:lnSpc>
              <a:spcBef>
                <a:spcPts val="450"/>
              </a:spcBef>
              <a:buNone/>
            </a:pPr>
            <a:r>
              <a:rPr lang="en-GB" altLang="ja-JP" sz="32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altLang="ja-JP" sz="32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Sử dụng phần mềm Microsoft Powerpoint</a:t>
            </a:r>
            <a:endParaRPr lang="en-GB" altLang="ja-JP" sz="3200" b="1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59632" lvl="1" indent="-559594">
              <a:lnSpc>
                <a:spcPct val="150000"/>
              </a:lnSpc>
              <a:spcBef>
                <a:spcPts val="450"/>
              </a:spcBef>
              <a:buNone/>
            </a:pPr>
            <a:r>
              <a:rPr lang="en-US" sz="32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2.1. Các thao tác tạo trình chiếu cơ </a:t>
            </a:r>
            <a:r>
              <a:rPr lang="en-US" sz="32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bản</a:t>
            </a:r>
          </a:p>
          <a:p>
            <a:pPr marL="859632" lvl="1" indent="-559594">
              <a:lnSpc>
                <a:spcPct val="150000"/>
              </a:lnSpc>
              <a:spcBef>
                <a:spcPts val="450"/>
              </a:spcBef>
              <a:buNone/>
            </a:pPr>
            <a:r>
              <a:rPr lang="en-US" sz="32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2.2. Hiệu ứng, trình </a:t>
            </a:r>
            <a:r>
              <a:rPr lang="en-US" sz="32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chiếu </a:t>
            </a:r>
            <a:r>
              <a:rPr lang="en-US" sz="32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 in </a:t>
            </a:r>
            <a:r>
              <a:rPr lang="en-US" sz="32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 thuyết trình</a:t>
            </a:r>
            <a:endParaRPr lang="en-US" sz="3200" b="1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5924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59594" indent="-559594">
              <a:lnSpc>
                <a:spcPct val="150000"/>
              </a:lnSpc>
              <a:spcBef>
                <a:spcPts val="450"/>
              </a:spcBef>
            </a:pPr>
            <a:r>
              <a:rPr lang="en-GB" altLang="ja-JP" smtClean="0">
                <a:solidFill>
                  <a:srgbClr val="002060"/>
                </a:solidFill>
              </a:rPr>
              <a:t>1. Kiến </a:t>
            </a:r>
            <a:r>
              <a:rPr lang="en-GB" altLang="ja-JP">
                <a:solidFill>
                  <a:srgbClr val="002060"/>
                </a:solidFill>
              </a:rPr>
              <a:t>thức cơ bản về bài thuyết trình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30" y="1340127"/>
            <a:ext cx="8496944" cy="5164234"/>
          </a:xfrm>
        </p:spPr>
        <p:txBody>
          <a:bodyPr>
            <a:normAutofit/>
          </a:bodyPr>
          <a:lstStyle/>
          <a:p>
            <a:pPr marL="300038" lvl="1" indent="0">
              <a:buNone/>
            </a:pPr>
            <a:r>
              <a:rPr lang="en-US" sz="32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1.1</a:t>
            </a:r>
            <a:r>
              <a:rPr lang="en-US" sz="32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Khái niệm bài thuyết trình</a:t>
            </a:r>
          </a:p>
          <a:p>
            <a:pPr marL="300038" lvl="1" indent="0">
              <a:buNone/>
            </a:pPr>
            <a:r>
              <a:rPr lang="en-US" sz="32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1.2</a:t>
            </a:r>
            <a:r>
              <a:rPr lang="en-US" sz="32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Các bước cơ bản để tạo một bài </a:t>
            </a:r>
            <a:r>
              <a:rPr lang="en-US" sz="32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thuyết </a:t>
            </a:r>
            <a:r>
              <a:rPr lang="en-US" sz="32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endParaRPr lang="en-GB" altLang="ja-JP" sz="3200" b="1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9872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23530" y="1543051"/>
            <a:ext cx="8496944" cy="4729162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kumimoji="1" lang="vi-VN" altLang="ja-JP" sz="2800"/>
              <a:t>Thuyết trình là việc trình bày những ý tưởng của mình dưới dạng các trang chiếu để hiển thị và giải thích nội dung của một chủ đề nào đó cho người </a:t>
            </a:r>
            <a:r>
              <a:rPr kumimoji="1" lang="vi-VN" altLang="ja-JP" sz="2800" smtClean="0"/>
              <a:t>nghe.</a:t>
            </a:r>
            <a:endParaRPr kumimoji="1" lang="en-US" altLang="ja-JP" sz="2800" smtClean="0"/>
          </a:p>
          <a:p>
            <a:pPr>
              <a:spcBef>
                <a:spcPts val="0"/>
              </a:spcBef>
            </a:pPr>
            <a:r>
              <a:rPr kumimoji="1" lang="vi-VN" altLang="ja-JP" sz="2800"/>
              <a:t>Phần mềm trình chiếu là các chương trình máy tính giúp tạo và trình chiếu các bài thuyết trình dưới dạng điện tử</a:t>
            </a:r>
            <a:r>
              <a:rPr kumimoji="1" lang="vi-VN" altLang="ja-JP" sz="2800" smtClean="0"/>
              <a:t>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1.1. Khái niệm bài thuyết trình</a:t>
            </a:r>
          </a:p>
        </p:txBody>
      </p:sp>
    </p:spTree>
    <p:extLst>
      <p:ext uri="{BB962C8B-B14F-4D97-AF65-F5344CB8AC3E}">
        <p14:creationId xmlns:p14="http://schemas.microsoft.com/office/powerpoint/2010/main" val="304195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30" y="267892"/>
            <a:ext cx="8496944" cy="498509"/>
          </a:xfrm>
        </p:spPr>
        <p:txBody>
          <a:bodyPr/>
          <a:lstStyle/>
          <a:p>
            <a:pPr marL="559594" indent="-559594">
              <a:lnSpc>
                <a:spcPct val="150000"/>
              </a:lnSpc>
              <a:spcBef>
                <a:spcPts val="450"/>
              </a:spcBef>
            </a:pPr>
            <a:r>
              <a:rPr lang="en-US" sz="2800"/>
              <a:t>1.2. Các bước cơ bản để tạo một bài thuyết trình</a:t>
            </a:r>
            <a:endParaRPr lang="en-GB" altLang="ja-JP" sz="2800">
              <a:solidFill>
                <a:srgbClr val="00206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23530" y="1552213"/>
            <a:ext cx="8496944" cy="3983287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60000"/>
              </a:lnSpc>
              <a:spcBef>
                <a:spcPts val="0"/>
              </a:spcBef>
            </a:pPr>
            <a:r>
              <a:rPr kumimoji="1" lang="vi-VN" altLang="ja-JP" smtClean="0"/>
              <a:t>Chuẩn </a:t>
            </a:r>
            <a:r>
              <a:rPr kumimoji="1" lang="vi-VN" altLang="ja-JP"/>
              <a:t>bị nội dung cho bài thuyết trình</a:t>
            </a:r>
          </a:p>
          <a:p>
            <a:pPr>
              <a:lnSpc>
                <a:spcPct val="160000"/>
              </a:lnSpc>
              <a:spcBef>
                <a:spcPts val="0"/>
              </a:spcBef>
            </a:pPr>
            <a:r>
              <a:rPr kumimoji="1" lang="vi-VN" altLang="ja-JP"/>
              <a:t>Chọn màu hoặc hình ảnh nền cho trang thuyết </a:t>
            </a:r>
            <a:r>
              <a:rPr kumimoji="1" lang="vi-VN" altLang="ja-JP"/>
              <a:t>trình</a:t>
            </a:r>
            <a:endParaRPr kumimoji="1" lang="en-US" altLang="ja-JP"/>
          </a:p>
          <a:p>
            <a:pPr>
              <a:lnSpc>
                <a:spcPct val="160000"/>
              </a:lnSpc>
            </a:pPr>
            <a:r>
              <a:rPr kumimoji="1" lang="vi-VN" altLang="ja-JP" smtClean="0"/>
              <a:t>Chọn </a:t>
            </a:r>
            <a:r>
              <a:rPr kumimoji="1" lang="vi-VN" altLang="ja-JP"/>
              <a:t>màu hoặc hình ảnh nền cho trang thuyết trình</a:t>
            </a:r>
          </a:p>
          <a:p>
            <a:pPr>
              <a:lnSpc>
                <a:spcPct val="160000"/>
              </a:lnSpc>
            </a:pPr>
            <a:r>
              <a:rPr kumimoji="1" lang="vi-VN" altLang="ja-JP"/>
              <a:t>Thêm các hình ảnh, âm thanh, đoạn phim minh họa</a:t>
            </a:r>
          </a:p>
          <a:p>
            <a:pPr>
              <a:lnSpc>
                <a:spcPct val="160000"/>
              </a:lnSpc>
            </a:pPr>
            <a:r>
              <a:rPr kumimoji="1" lang="vi-VN" altLang="ja-JP"/>
              <a:t>Tạo các hiệu ứng động</a:t>
            </a:r>
          </a:p>
          <a:p>
            <a:pPr>
              <a:lnSpc>
                <a:spcPct val="160000"/>
              </a:lnSpc>
            </a:pPr>
            <a:r>
              <a:rPr kumimoji="1" lang="vi-VN" altLang="ja-JP"/>
              <a:t>Diễn tập thuyết trình, chỉnh sửa</a:t>
            </a:r>
          </a:p>
          <a:p>
            <a:endParaRPr kumimoji="1" lang="vi-VN" altLang="ja-JP"/>
          </a:p>
          <a:p>
            <a:endParaRPr kumimoji="1" lang="en-US" altLang="ja-JP"/>
          </a:p>
        </p:txBody>
      </p:sp>
    </p:spTree>
    <p:extLst>
      <p:ext uri="{BB962C8B-B14F-4D97-AF65-F5344CB8AC3E}">
        <p14:creationId xmlns:p14="http://schemas.microsoft.com/office/powerpoint/2010/main" val="1622125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59594" indent="-559594">
              <a:lnSpc>
                <a:spcPct val="150000"/>
              </a:lnSpc>
              <a:spcBef>
                <a:spcPts val="450"/>
              </a:spcBef>
            </a:pPr>
            <a:r>
              <a:rPr lang="en-GB" altLang="ja-JP" sz="3200">
                <a:solidFill>
                  <a:srgbClr val="002060"/>
                </a:solidFill>
              </a:rPr>
              <a:t>2. </a:t>
            </a:r>
            <a:r>
              <a:rPr lang="en-US" altLang="ja-JP" sz="3200">
                <a:solidFill>
                  <a:srgbClr val="002060"/>
                </a:solidFill>
              </a:rPr>
              <a:t>Sử dụng phần mềm </a:t>
            </a:r>
            <a:r>
              <a:rPr lang="en-US" altLang="ja-JP" sz="3200">
                <a:solidFill>
                  <a:srgbClr val="002060"/>
                </a:solidFill>
              </a:rPr>
              <a:t>Microsoft </a:t>
            </a:r>
            <a:r>
              <a:rPr lang="en-US" altLang="ja-JP" sz="3200" smtClean="0">
                <a:solidFill>
                  <a:srgbClr val="002060"/>
                </a:solidFill>
              </a:rPr>
              <a:t>Powerpoint</a:t>
            </a:r>
            <a:endParaRPr lang="en-GB" altLang="ja-JP" sz="320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59594" indent="-559594">
              <a:lnSpc>
                <a:spcPct val="150000"/>
              </a:lnSpc>
              <a:spcBef>
                <a:spcPts val="450"/>
              </a:spcBef>
              <a:buNone/>
            </a:pPr>
            <a:r>
              <a:rPr lang="en-US" sz="32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2.1</a:t>
            </a:r>
            <a:r>
              <a:rPr lang="en-US" sz="32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Các thao tác tạo trình chiếu cơ </a:t>
            </a:r>
            <a:r>
              <a:rPr lang="en-US" sz="32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bản</a:t>
            </a:r>
          </a:p>
          <a:p>
            <a:pPr marL="559594" indent="-559594">
              <a:lnSpc>
                <a:spcPct val="150000"/>
              </a:lnSpc>
              <a:spcBef>
                <a:spcPts val="450"/>
              </a:spcBef>
              <a:buNone/>
            </a:pPr>
            <a:r>
              <a:rPr lang="en-US" sz="32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2.2. Hiệu ứng, trình </a:t>
            </a:r>
            <a:r>
              <a:rPr lang="en-US" sz="32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chiếu </a:t>
            </a:r>
            <a:r>
              <a:rPr lang="en-US" sz="32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 in </a:t>
            </a:r>
            <a:r>
              <a:rPr lang="en-US" sz="32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 thuyết trình</a:t>
            </a:r>
            <a:endParaRPr lang="en-US" sz="3200" b="1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0897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59594" indent="-559594">
              <a:lnSpc>
                <a:spcPct val="150000"/>
              </a:lnSpc>
              <a:spcBef>
                <a:spcPts val="450"/>
              </a:spcBef>
            </a:pPr>
            <a:r>
              <a:rPr lang="en-US">
                <a:solidFill>
                  <a:srgbClr val="002060"/>
                </a:solidFill>
              </a:rPr>
              <a:t>2.1. Các thao tác tạo trình chiếu cơ bản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kumimoji="1" lang="en-US" altLang="ja-JP"/>
              <a:t>Các chức năng chung của một phần mềm trình </a:t>
            </a:r>
            <a:r>
              <a:rPr kumimoji="1" lang="en-US" altLang="ja-JP" smtClean="0"/>
              <a:t>chiếu</a:t>
            </a:r>
          </a:p>
          <a:p>
            <a:pPr lvl="1"/>
            <a:r>
              <a:rPr kumimoji="1" lang="en-US" altLang="ja-JP"/>
              <a:t>Cung cấp các khuôn mẫu thiết kế (templates, themes)</a:t>
            </a:r>
          </a:p>
          <a:p>
            <a:pPr lvl="1"/>
            <a:r>
              <a:rPr kumimoji="1" lang="en-US" altLang="ja-JP" smtClean="0"/>
              <a:t>Cung cấp các bố </a:t>
            </a:r>
            <a:r>
              <a:rPr kumimoji="1" lang="en-US" altLang="ja-JP"/>
              <a:t>cục trang chiếu (slide layout), các hình vẽ và biểu đồ sống động, </a:t>
            </a:r>
            <a:endParaRPr kumimoji="1" lang="en-US" altLang="ja-JP" smtClean="0"/>
          </a:p>
          <a:p>
            <a:pPr lvl="1"/>
            <a:r>
              <a:rPr kumimoji="1" lang="en-US" altLang="ja-JP" smtClean="0"/>
              <a:t>Cung cấp các </a:t>
            </a:r>
            <a:r>
              <a:rPr kumimoji="1" lang="en-US" altLang="ja-JP"/>
              <a:t>hiệu ứng động, in trang chiếu, tạo ghi </a:t>
            </a:r>
            <a:r>
              <a:rPr kumimoji="1" lang="en-US" altLang="ja-JP" smtClean="0"/>
              <a:t>chú</a:t>
            </a:r>
            <a:r>
              <a:rPr kumimoji="1" lang="en-US" altLang="ja-JP" smtClean="0"/>
              <a:t>…</a:t>
            </a:r>
          </a:p>
          <a:p>
            <a:r>
              <a:rPr lang="en-US">
                <a:latin typeface="Arial" charset="0"/>
                <a:cs typeface="Arial" charset="0"/>
              </a:rPr>
              <a:t>Có nhiều trang, mỗi trang gọi là một Slide</a:t>
            </a:r>
          </a:p>
          <a:p>
            <a:r>
              <a:rPr lang="en-US">
                <a:latin typeface="Arial" charset="0"/>
                <a:cs typeface="Arial" charset="0"/>
              </a:rPr>
              <a:t>Đuôi: PPTX cho 2007/2010, PPT cho 2003</a:t>
            </a:r>
          </a:p>
          <a:p>
            <a:r>
              <a:rPr lang="en-US">
                <a:latin typeface="Arial" charset="0"/>
                <a:cs typeface="Arial" charset="0"/>
              </a:rPr>
              <a:t>Mục đích: trình chiếu (đào tạo, giới thiệu sản </a:t>
            </a:r>
            <a:r>
              <a:rPr lang="en-US">
                <a:latin typeface="Arial" charset="0"/>
                <a:cs typeface="Arial" charset="0"/>
              </a:rPr>
              <a:t>phẩm</a:t>
            </a:r>
            <a:r>
              <a:rPr lang="en-US" smtClean="0">
                <a:latin typeface="Arial" charset="0"/>
                <a:cs typeface="Arial" charset="0"/>
              </a:rPr>
              <a:t>…)</a:t>
            </a:r>
            <a:endParaRPr kumimoji="1" lang="en-US" altLang="ja-JP"/>
          </a:p>
          <a:p>
            <a:pPr lvl="1"/>
            <a:endParaRPr kumimoji="1" lang="en-US" altLang="ja-JP"/>
          </a:p>
          <a:p>
            <a:pPr lvl="1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16377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32" y="940909"/>
            <a:ext cx="2733993" cy="4594587"/>
          </a:xfrm>
        </p:spPr>
        <p:txBody>
          <a:bodyPr>
            <a:noAutofit/>
          </a:bodyPr>
          <a:lstStyle/>
          <a:p>
            <a:r>
              <a:rPr kumimoji="1" lang="en-US" altLang="ja-JP" sz="2800" smtClean="0"/>
              <a:t>K</a:t>
            </a:r>
            <a:r>
              <a:rPr kumimoji="1" lang="vi-VN" altLang="ja-JP" sz="2800" smtClean="0"/>
              <a:t>hởi </a:t>
            </a:r>
            <a:r>
              <a:rPr kumimoji="1" lang="vi-VN" altLang="ja-JP" sz="2800"/>
              <a:t>động chương trình Ms PowerPoint </a:t>
            </a:r>
            <a:r>
              <a:rPr kumimoji="1" lang="vi-VN" altLang="ja-JP" sz="2800" smtClean="0"/>
              <a:t>2010</a:t>
            </a:r>
            <a:r>
              <a:rPr kumimoji="1" lang="en-US" altLang="ja-JP" sz="2800" smtClean="0"/>
              <a:t>: </a:t>
            </a:r>
            <a:r>
              <a:rPr kumimoji="1" lang="vi-VN" altLang="ja-JP" sz="2800" smtClean="0"/>
              <a:t>Chọn </a:t>
            </a:r>
            <a:r>
              <a:rPr kumimoji="1" lang="vi-VN" altLang="ja-JP" sz="2800"/>
              <a:t>Start &gt; All Programs &gt; Microsoft Office &gt; Microsoft PowerPoint 2010</a:t>
            </a:r>
            <a:r>
              <a:rPr kumimoji="1" lang="vi-VN" altLang="ja-JP" sz="2800" smtClean="0"/>
              <a:t>.</a:t>
            </a:r>
            <a:endParaRPr kumimoji="1" lang="en-US" altLang="ja-JP" sz="2800" smtClean="0"/>
          </a:p>
          <a:p>
            <a:pPr marL="0" indent="0">
              <a:buNone/>
            </a:pPr>
            <a:endParaRPr kumimoji="1" lang="vi-VN" altLang="ja-JP" smtClean="0"/>
          </a:p>
          <a:p>
            <a:pPr lvl="1"/>
            <a:endParaRPr kumimoji="1" lang="ja-JP" altLang="en-US"/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3203974" y="1662320"/>
            <a:ext cx="5616500" cy="3873176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00025" y="276230"/>
            <a:ext cx="8772525" cy="664679"/>
          </a:xfrm>
        </p:spPr>
        <p:txBody>
          <a:bodyPr/>
          <a:lstStyle/>
          <a:p>
            <a:pPr marL="559594" indent="-559594">
              <a:lnSpc>
                <a:spcPct val="150000"/>
              </a:lnSpc>
              <a:spcBef>
                <a:spcPts val="450"/>
              </a:spcBef>
            </a:pPr>
            <a:r>
              <a:rPr lang="en-US" sz="3200">
                <a:solidFill>
                  <a:srgbClr val="002060"/>
                </a:solidFill>
              </a:rPr>
              <a:t>2.1. Các thao tác tạo trình chiếu cơ bản</a:t>
            </a:r>
            <a:endParaRPr lang="en-US" sz="320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6484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30" y="1662320"/>
            <a:ext cx="8602586" cy="3873176"/>
          </a:xfrm>
        </p:spPr>
        <p:txBody>
          <a:bodyPr/>
          <a:lstStyle/>
          <a:p>
            <a:r>
              <a:rPr kumimoji="1" lang="vi-VN" altLang="ja-JP"/>
              <a:t>Tạo và lưu tập tin thuyết </a:t>
            </a:r>
            <a:r>
              <a:rPr kumimoji="1" lang="vi-VN" altLang="ja-JP" smtClean="0"/>
              <a:t>trình</a:t>
            </a:r>
            <a:r>
              <a:rPr kumimoji="1" lang="en-US" altLang="ja-JP" smtClean="0"/>
              <a:t>: Chọn</a:t>
            </a:r>
            <a:r>
              <a:rPr kumimoji="1" lang="vi-VN" altLang="ja-JP" smtClean="0"/>
              <a:t> </a:t>
            </a:r>
            <a:r>
              <a:rPr kumimoji="1" lang="vi-VN" altLang="ja-JP"/>
              <a:t>File &gt; </a:t>
            </a:r>
            <a:r>
              <a:rPr kumimoji="1" lang="vi-VN" altLang="ja-JP" smtClean="0"/>
              <a:t>New </a:t>
            </a:r>
            <a:endParaRPr kumimoji="1" lang="vi-VN" altLang="ja-JP"/>
          </a:p>
          <a:p>
            <a:pPr lvl="1"/>
            <a:endParaRPr kumimoji="1" lang="ja-JP" altLang="en-US"/>
          </a:p>
        </p:txBody>
      </p:sp>
      <p:pic>
        <p:nvPicPr>
          <p:cNvPr id="5" name="Picture 4"/>
          <p:cNvPicPr/>
          <p:nvPr/>
        </p:nvPicPr>
        <p:blipFill>
          <a:blip r:embed="rId2"/>
          <a:stretch>
            <a:fillRect/>
          </a:stretch>
        </p:blipFill>
        <p:spPr>
          <a:xfrm>
            <a:off x="1180602" y="2276685"/>
            <a:ext cx="7070430" cy="297397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59594" indent="-559594">
              <a:lnSpc>
                <a:spcPct val="150000"/>
              </a:lnSpc>
              <a:spcBef>
                <a:spcPts val="450"/>
              </a:spcBef>
            </a:pPr>
            <a:r>
              <a:rPr lang="en-US" sz="3200">
                <a:solidFill>
                  <a:srgbClr val="002060"/>
                </a:solidFill>
              </a:rPr>
              <a:t>2.1. Các thao tác tạo trình chiếu cơ bản</a:t>
            </a:r>
            <a:endParaRPr lang="en-US" sz="320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1347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30" y="1662320"/>
            <a:ext cx="8602586" cy="3873176"/>
          </a:xfrm>
        </p:spPr>
        <p:txBody>
          <a:bodyPr/>
          <a:lstStyle/>
          <a:p>
            <a:r>
              <a:rPr kumimoji="1" lang="en-US" altLang="ja-JP" smtClean="0"/>
              <a:t>Lưu tập tin: </a:t>
            </a:r>
            <a:r>
              <a:rPr kumimoji="1" lang="vi-VN" altLang="ja-JP" smtClean="0"/>
              <a:t>File </a:t>
            </a:r>
            <a:r>
              <a:rPr kumimoji="1" lang="vi-VN" altLang="ja-JP"/>
              <a:t>&gt; Save/Save As</a:t>
            </a:r>
            <a:endParaRPr kumimoji="1" lang="ja-JP" altLang="en-US"/>
          </a:p>
        </p:txBody>
      </p:sp>
      <p:pic>
        <p:nvPicPr>
          <p:cNvPr id="6" name="Picture 5"/>
          <p:cNvPicPr/>
          <p:nvPr/>
        </p:nvPicPr>
        <p:blipFill>
          <a:blip r:embed="rId2"/>
          <a:stretch>
            <a:fillRect/>
          </a:stretch>
        </p:blipFill>
        <p:spPr>
          <a:xfrm>
            <a:off x="976502" y="2510182"/>
            <a:ext cx="5917923" cy="3348884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59594" indent="-559594">
              <a:lnSpc>
                <a:spcPct val="150000"/>
              </a:lnSpc>
              <a:spcBef>
                <a:spcPts val="450"/>
              </a:spcBef>
            </a:pPr>
            <a:r>
              <a:rPr lang="en-US" sz="3200">
                <a:solidFill>
                  <a:srgbClr val="002060"/>
                </a:solidFill>
              </a:rPr>
              <a:t>2.1. Các thao tác tạo trình chiếu cơ bản</a:t>
            </a:r>
            <a:endParaRPr lang="en-US" sz="320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3056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30" y="1662320"/>
            <a:ext cx="8602586" cy="3873176"/>
          </a:xfrm>
        </p:spPr>
        <p:txBody>
          <a:bodyPr/>
          <a:lstStyle/>
          <a:p>
            <a:r>
              <a:rPr kumimoji="1" lang="en-US" altLang="ja-JP"/>
              <a:t>Các chế độ hiển thị tập tin thuyết trình</a:t>
            </a:r>
          </a:p>
          <a:p>
            <a:pPr lvl="1"/>
            <a:r>
              <a:rPr kumimoji="1" lang="en-US" altLang="ja-JP"/>
              <a:t>Normal</a:t>
            </a:r>
          </a:p>
          <a:p>
            <a:pPr lvl="1"/>
            <a:r>
              <a:rPr kumimoji="1" lang="en-US" altLang="ja-JP"/>
              <a:t>Slide Sorter</a:t>
            </a:r>
          </a:p>
          <a:p>
            <a:pPr lvl="1"/>
            <a:r>
              <a:rPr kumimoji="1" lang="en-US" altLang="ja-JP"/>
              <a:t>Reading View</a:t>
            </a:r>
          </a:p>
          <a:p>
            <a:pPr lvl="1"/>
            <a:r>
              <a:rPr kumimoji="1" lang="en-US" altLang="ja-JP"/>
              <a:t>Notes Page</a:t>
            </a:r>
          </a:p>
          <a:p>
            <a:pPr lvl="1"/>
            <a:r>
              <a:rPr kumimoji="1" lang="en-US" altLang="ja-JP"/>
              <a:t>Slide Show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59594" indent="-559594">
              <a:lnSpc>
                <a:spcPct val="150000"/>
              </a:lnSpc>
              <a:spcBef>
                <a:spcPts val="450"/>
              </a:spcBef>
            </a:pPr>
            <a:r>
              <a:rPr lang="en-US" sz="3200">
                <a:solidFill>
                  <a:srgbClr val="002060"/>
                </a:solidFill>
              </a:rPr>
              <a:t>2.1. Các thao tác tạo trình chiếu cơ bản</a:t>
            </a:r>
            <a:endParaRPr lang="en-US" sz="320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71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9" y="1662320"/>
            <a:ext cx="4048446" cy="3873176"/>
          </a:xfrm>
        </p:spPr>
        <p:txBody>
          <a:bodyPr/>
          <a:lstStyle/>
          <a:p>
            <a:r>
              <a:rPr kumimoji="1" lang="en-US" altLang="ja-JP"/>
              <a:t>Thêm và xóa các slide: </a:t>
            </a:r>
            <a:r>
              <a:rPr kumimoji="1" lang="en-US" altLang="ja-JP" smtClean="0"/>
              <a:t>Chọn thẻ Home </a:t>
            </a:r>
            <a:r>
              <a:rPr kumimoji="1" lang="en-US" altLang="ja-JP"/>
              <a:t>&gt; nhóm </a:t>
            </a:r>
            <a:r>
              <a:rPr kumimoji="1" lang="en-US" altLang="ja-JP" smtClean="0"/>
              <a:t>Slides &gt; click </a:t>
            </a:r>
            <a:r>
              <a:rPr kumimoji="1" lang="en-US" altLang="ja-JP"/>
              <a:t>vào mũi tên ở mục New </a:t>
            </a:r>
            <a:r>
              <a:rPr kumimoji="1" lang="en-US" altLang="ja-JP" smtClean="0"/>
              <a:t>Slide</a:t>
            </a:r>
            <a:endParaRPr kumimoji="1" lang="en-US" altLang="ja-JP"/>
          </a:p>
          <a:p>
            <a:endParaRPr kumimoji="1" lang="en-US" altLang="ja-JP"/>
          </a:p>
        </p:txBody>
      </p:sp>
      <p:pic>
        <p:nvPicPr>
          <p:cNvPr id="6" name="Picture 5"/>
          <p:cNvPicPr/>
          <p:nvPr/>
        </p:nvPicPr>
        <p:blipFill>
          <a:blip r:embed="rId2"/>
          <a:stretch>
            <a:fillRect/>
          </a:stretch>
        </p:blipFill>
        <p:spPr>
          <a:xfrm>
            <a:off x="4475561" y="1662322"/>
            <a:ext cx="3550445" cy="3770672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59594" indent="-559594">
              <a:lnSpc>
                <a:spcPct val="150000"/>
              </a:lnSpc>
              <a:spcBef>
                <a:spcPts val="450"/>
              </a:spcBef>
            </a:pPr>
            <a:r>
              <a:rPr lang="en-US">
                <a:solidFill>
                  <a:srgbClr val="002060"/>
                </a:solidFill>
              </a:rPr>
              <a:t>2.1. Các thao tác tạo trình chiếu cơ bản</a:t>
            </a:r>
            <a:endParaRPr lang="en-US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8016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9" y="1271588"/>
            <a:ext cx="8496944" cy="5086350"/>
          </a:xfrm>
        </p:spPr>
        <p:txBody>
          <a:bodyPr>
            <a:normAutofit/>
          </a:bodyPr>
          <a:lstStyle/>
          <a:p>
            <a:r>
              <a:rPr kumimoji="1" lang="en-US" altLang="ja-JP" smtClean="0"/>
              <a:t>Thay </a:t>
            </a:r>
            <a:r>
              <a:rPr kumimoji="1" lang="en-US" altLang="ja-JP"/>
              <a:t>đổi bố cục cho </a:t>
            </a:r>
            <a:r>
              <a:rPr kumimoji="1" lang="en-US" altLang="ja-JP" smtClean="0"/>
              <a:t>slide</a:t>
            </a:r>
          </a:p>
          <a:p>
            <a:pPr lvl="1"/>
            <a:r>
              <a:rPr kumimoji="1" lang="vi-VN" altLang="ja-JP"/>
              <a:t>Chọn các slide cần sao chép hoặc di chuyển.</a:t>
            </a:r>
          </a:p>
          <a:p>
            <a:pPr lvl="1"/>
            <a:r>
              <a:rPr kumimoji="1" lang="vi-VN" altLang="ja-JP"/>
              <a:t>Vào thẻ Home &gt; nhóm Clipboard &gt; chọn lệnh Copy (sao chép) hoặc Cut (di chuyển).</a:t>
            </a:r>
          </a:p>
          <a:p>
            <a:pPr lvl="1"/>
            <a:r>
              <a:rPr kumimoji="1" lang="vi-VN" altLang="ja-JP"/>
              <a:t>Chọn slide đứng trước vị trí cần chèn thêm slide vào.</a:t>
            </a:r>
          </a:p>
          <a:p>
            <a:pPr lvl="1"/>
            <a:r>
              <a:rPr kumimoji="1" lang="en-US" altLang="ja-JP" smtClean="0"/>
              <a:t>Chọn</a:t>
            </a:r>
            <a:r>
              <a:rPr kumimoji="1" lang="vi-VN" altLang="ja-JP" smtClean="0"/>
              <a:t> </a:t>
            </a:r>
            <a:r>
              <a:rPr kumimoji="1" lang="vi-VN" altLang="ja-JP"/>
              <a:t>Home &gt; nhóm Clipboard &gt; chọn lệnh Paste. </a:t>
            </a:r>
            <a:endParaRPr kumimoji="1" lang="en-US" altLang="ja-JP"/>
          </a:p>
          <a:p>
            <a:endParaRPr kumimoji="1" lang="en-US" altLang="ja-JP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59594" indent="-559594">
              <a:lnSpc>
                <a:spcPct val="150000"/>
              </a:lnSpc>
              <a:spcBef>
                <a:spcPts val="450"/>
              </a:spcBef>
            </a:pPr>
            <a:r>
              <a:rPr lang="en-US">
                <a:solidFill>
                  <a:srgbClr val="002060"/>
                </a:solidFill>
              </a:rPr>
              <a:t>2.1. Các thao tác tạo trình chiếu cơ bản</a:t>
            </a:r>
            <a:endParaRPr lang="en-US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0926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9" y="940909"/>
            <a:ext cx="8496944" cy="5445604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  <a:spcBef>
                <a:spcPts val="600"/>
              </a:spcBef>
            </a:pPr>
            <a:r>
              <a:rPr kumimoji="1" lang="en-US" altLang="ja-JP" smtClean="0"/>
              <a:t>Phục </a:t>
            </a:r>
            <a:r>
              <a:rPr kumimoji="1" lang="en-US" altLang="ja-JP"/>
              <a:t>hồi Placeholder: </a:t>
            </a:r>
            <a:r>
              <a:rPr kumimoji="1" lang="en-US" altLang="ja-JP" smtClean="0"/>
              <a:t>Chọn </a:t>
            </a:r>
            <a:r>
              <a:rPr kumimoji="1" lang="en-US" altLang="ja-JP"/>
              <a:t>các slide muốn phục hồi </a:t>
            </a:r>
            <a:r>
              <a:rPr kumimoji="1" lang="en-US" altLang="ja-JP" smtClean="0"/>
              <a:t>placeholder&gt; Home </a:t>
            </a:r>
            <a:r>
              <a:rPr kumimoji="1" lang="en-US" altLang="ja-JP"/>
              <a:t>&gt; nhóm Slides &gt; chọn lệnh Reset.</a:t>
            </a:r>
          </a:p>
          <a:p>
            <a:pPr>
              <a:lnSpc>
                <a:spcPct val="110000"/>
              </a:lnSpc>
              <a:spcBef>
                <a:spcPts val="600"/>
              </a:spcBef>
            </a:pPr>
            <a:r>
              <a:rPr kumimoji="1" lang="en-US" altLang="ja-JP" smtClean="0"/>
              <a:t>Sắp </a:t>
            </a:r>
            <a:r>
              <a:rPr kumimoji="1" lang="en-US" altLang="ja-JP"/>
              <a:t>xếp lại các </a:t>
            </a:r>
            <a:r>
              <a:rPr kumimoji="1" lang="en-US" altLang="ja-JP" smtClean="0"/>
              <a:t>slide: </a:t>
            </a:r>
            <a:r>
              <a:rPr kumimoji="1" lang="vi-VN" altLang="ja-JP" smtClean="0"/>
              <a:t>Vào </a:t>
            </a:r>
            <a:r>
              <a:rPr kumimoji="1" lang="vi-VN" altLang="ja-JP"/>
              <a:t>thẻ Home &gt; chọn lệnh Layout trong nhóm Slides &gt; chọn Layout phù </a:t>
            </a:r>
            <a:r>
              <a:rPr kumimoji="1" lang="vi-VN" altLang="ja-JP" smtClean="0"/>
              <a:t>hợp</a:t>
            </a:r>
            <a:endParaRPr kumimoji="1" lang="en-US" altLang="ja-JP" smtClean="0"/>
          </a:p>
          <a:p>
            <a:pPr>
              <a:lnSpc>
                <a:spcPct val="110000"/>
              </a:lnSpc>
              <a:spcBef>
                <a:spcPts val="600"/>
              </a:spcBef>
            </a:pPr>
            <a:r>
              <a:rPr kumimoji="1" lang="vi-VN" altLang="ja-JP"/>
              <a:t> Ẩn/hiện các </a:t>
            </a:r>
            <a:r>
              <a:rPr kumimoji="1" lang="vi-VN" altLang="ja-JP" smtClean="0"/>
              <a:t>slide</a:t>
            </a:r>
            <a:endParaRPr kumimoji="1" lang="en-US" altLang="ja-JP" smtClean="0"/>
          </a:p>
          <a:p>
            <a:pPr lvl="1">
              <a:lnSpc>
                <a:spcPct val="110000"/>
              </a:lnSpc>
              <a:spcBef>
                <a:spcPts val="600"/>
              </a:spcBef>
            </a:pPr>
            <a:r>
              <a:rPr kumimoji="1" lang="en-US" altLang="ja-JP"/>
              <a:t>Cách 1: Chọn slide muốn ẩn, vào thẻ Slide Show &gt; nhóm Setup &gt; chọn Hide Slide</a:t>
            </a:r>
            <a:r>
              <a:rPr kumimoji="1" lang="en-US" altLang="ja-JP" smtClean="0"/>
              <a:t>.</a:t>
            </a:r>
          </a:p>
          <a:p>
            <a:pPr lvl="1">
              <a:lnSpc>
                <a:spcPct val="110000"/>
              </a:lnSpc>
              <a:spcBef>
                <a:spcPts val="600"/>
              </a:spcBef>
            </a:pPr>
            <a:r>
              <a:rPr kumimoji="1" lang="en-US" altLang="ja-JP"/>
              <a:t>Cách 2 : Right click vào slide muốn ẩn trong khung Overview, chọn lệnh Hide Slide</a:t>
            </a:r>
            <a:r>
              <a:rPr kumimoji="1" lang="en-US" altLang="ja-JP" smtClean="0"/>
              <a:t>.</a:t>
            </a:r>
            <a:endParaRPr kumimoji="1" lang="en-US" altLang="ja-JP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59594" indent="-559594">
              <a:lnSpc>
                <a:spcPct val="150000"/>
              </a:lnSpc>
              <a:spcBef>
                <a:spcPts val="450"/>
              </a:spcBef>
            </a:pPr>
            <a:r>
              <a:rPr lang="en-US">
                <a:solidFill>
                  <a:srgbClr val="002060"/>
                </a:solidFill>
              </a:rPr>
              <a:t>2.1. Các thao tác tạo trình chiếu cơ bản</a:t>
            </a:r>
            <a:endParaRPr lang="en-US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011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9" y="1071563"/>
            <a:ext cx="8496944" cy="5243512"/>
          </a:xfrm>
        </p:spPr>
        <p:txBody>
          <a:bodyPr/>
          <a:lstStyle/>
          <a:p>
            <a:r>
              <a:rPr kumimoji="1" lang="en-US" altLang="ja-JP"/>
              <a:t>Thêm các slide từ bài trình chiếu khác: Vào thẻ Home &gt; nhóm Slides &gt; chọn New slide &gt; Reuse Slide</a:t>
            </a:r>
          </a:p>
          <a:p>
            <a:endParaRPr kumimoji="1" lang="en-US" altLang="ja-JP" smtClean="0"/>
          </a:p>
          <a:p>
            <a:endParaRPr kumimoji="1" lang="en-US" altLang="ja-JP"/>
          </a:p>
        </p:txBody>
      </p:sp>
      <p:pic>
        <p:nvPicPr>
          <p:cNvPr id="5" name="Picture 4"/>
          <p:cNvPicPr/>
          <p:nvPr/>
        </p:nvPicPr>
        <p:blipFill>
          <a:blip r:embed="rId2"/>
          <a:stretch>
            <a:fillRect/>
          </a:stretch>
        </p:blipFill>
        <p:spPr>
          <a:xfrm>
            <a:off x="2231662" y="2734876"/>
            <a:ext cx="5192396" cy="2963116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59594" indent="-559594">
              <a:lnSpc>
                <a:spcPct val="150000"/>
              </a:lnSpc>
              <a:spcBef>
                <a:spcPts val="450"/>
              </a:spcBef>
            </a:pPr>
            <a:r>
              <a:rPr lang="en-US">
                <a:solidFill>
                  <a:srgbClr val="002060"/>
                </a:solidFill>
              </a:rPr>
              <a:t>2.1. Các thao tác tạo trình chiếu cơ bản</a:t>
            </a:r>
            <a:endParaRPr lang="en-US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8443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9" y="1694977"/>
            <a:ext cx="8496944" cy="3873176"/>
          </a:xfrm>
        </p:spPr>
        <p:txBody>
          <a:bodyPr/>
          <a:lstStyle/>
          <a:p>
            <a:r>
              <a:rPr kumimoji="1" lang="en-US" altLang="ja-JP"/>
              <a:t>Thao tác với văn bản trong </a:t>
            </a:r>
            <a:r>
              <a:rPr kumimoji="1" lang="en-US" altLang="ja-JP" smtClean="0"/>
              <a:t>slide:</a:t>
            </a:r>
          </a:p>
          <a:p>
            <a:pPr lvl="1"/>
            <a:r>
              <a:rPr kumimoji="1" lang="en-US" altLang="ja-JP"/>
              <a:t> Nhập văn bản trong </a:t>
            </a:r>
            <a:r>
              <a:rPr kumimoji="1" lang="en-US" altLang="ja-JP" smtClean="0"/>
              <a:t>slide</a:t>
            </a:r>
          </a:p>
          <a:p>
            <a:pPr lvl="1"/>
            <a:r>
              <a:rPr kumimoji="1" lang="en-US" altLang="ja-JP"/>
              <a:t>Thêm các ô văn bản (Text Box</a:t>
            </a:r>
            <a:r>
              <a:rPr kumimoji="1" lang="en-US" altLang="ja-JP" smtClean="0"/>
              <a:t>)</a:t>
            </a:r>
          </a:p>
          <a:p>
            <a:r>
              <a:rPr kumimoji="1" lang="en-US" altLang="ja-JP"/>
              <a:t>Định dạng văn bản</a:t>
            </a:r>
          </a:p>
          <a:p>
            <a:pPr lvl="1"/>
            <a:endParaRPr kumimoji="1" lang="en-US" altLang="ja-JP"/>
          </a:p>
          <a:p>
            <a:pPr lvl="1"/>
            <a:endParaRPr kumimoji="1" lang="en-US" altLang="ja-JP"/>
          </a:p>
          <a:p>
            <a:pPr lvl="1"/>
            <a:endParaRPr kumimoji="1" lang="en-US" altLang="ja-JP"/>
          </a:p>
          <a:p>
            <a:endParaRPr kumimoji="1" lang="en-US" altLang="ja-JP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441" y="3409986"/>
            <a:ext cx="7731923" cy="2158171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59594" indent="-559594">
              <a:lnSpc>
                <a:spcPct val="150000"/>
              </a:lnSpc>
              <a:spcBef>
                <a:spcPts val="450"/>
              </a:spcBef>
            </a:pPr>
            <a:r>
              <a:rPr lang="en-US">
                <a:solidFill>
                  <a:srgbClr val="002060"/>
                </a:solidFill>
              </a:rPr>
              <a:t>2.1. Các thao tác tạo trình chiếu cơ bản</a:t>
            </a:r>
            <a:endParaRPr lang="en-US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3061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02" y="940909"/>
            <a:ext cx="4629472" cy="5259866"/>
          </a:xfrm>
        </p:spPr>
        <p:txBody>
          <a:bodyPr>
            <a:normAutofit/>
          </a:bodyPr>
          <a:lstStyle/>
          <a:p>
            <a:r>
              <a:rPr kumimoji="1" lang="vi-VN" altLang="ja-JP"/>
              <a:t>Định dạng </a:t>
            </a:r>
            <a:r>
              <a:rPr kumimoji="1" lang="vi-VN" altLang="ja-JP" smtClean="0"/>
              <a:t>slide</a:t>
            </a:r>
            <a:r>
              <a:rPr kumimoji="1" lang="en-US" altLang="ja-JP" smtClean="0"/>
              <a:t>:</a:t>
            </a:r>
            <a:endParaRPr kumimoji="1" lang="vi-VN" altLang="ja-JP"/>
          </a:p>
          <a:p>
            <a:pPr lvl="1"/>
            <a:r>
              <a:rPr kumimoji="1" lang="vi-VN" altLang="ja-JP" smtClean="0"/>
              <a:t>Sử </a:t>
            </a:r>
            <a:r>
              <a:rPr kumimoji="1" lang="vi-VN" altLang="ja-JP"/>
              <a:t>dụng </a:t>
            </a:r>
            <a:r>
              <a:rPr kumimoji="1" lang="vi-VN" altLang="ja-JP" smtClean="0"/>
              <a:t>Theme:</a:t>
            </a:r>
            <a:r>
              <a:rPr kumimoji="1" lang="en-US" altLang="ja-JP" smtClean="0"/>
              <a:t> </a:t>
            </a:r>
            <a:r>
              <a:rPr kumimoji="1" lang="vi-VN" altLang="ja-JP" smtClean="0"/>
              <a:t>Design </a:t>
            </a:r>
            <a:r>
              <a:rPr kumimoji="1" lang="vi-VN" altLang="ja-JP"/>
              <a:t>&gt; </a:t>
            </a:r>
            <a:r>
              <a:rPr kumimoji="1" lang="vi-VN" altLang="ja-JP" smtClean="0"/>
              <a:t>nhóm Themes</a:t>
            </a:r>
            <a:r>
              <a:rPr kumimoji="1" lang="en-US" altLang="ja-JP" smtClean="0"/>
              <a:t> &gt;</a:t>
            </a:r>
            <a:r>
              <a:rPr kumimoji="1" lang="vi-VN" altLang="ja-JP" smtClean="0"/>
              <a:t> </a:t>
            </a:r>
            <a:r>
              <a:rPr kumimoji="1" lang="vi-VN" altLang="ja-JP"/>
              <a:t>click chọn theme cần sử </a:t>
            </a:r>
            <a:r>
              <a:rPr kumimoji="1" lang="vi-VN" altLang="ja-JP" smtClean="0"/>
              <a:t>dụng</a:t>
            </a:r>
            <a:r>
              <a:rPr kumimoji="1" lang="en-US" altLang="ja-JP" smtClean="0"/>
              <a:t>.</a:t>
            </a:r>
          </a:p>
          <a:p>
            <a:pPr lvl="1"/>
            <a:r>
              <a:rPr kumimoji="1" lang="vi-VN" altLang="ja-JP"/>
              <a:t>Sử dụng màu sắc và font</a:t>
            </a:r>
            <a:r>
              <a:rPr kumimoji="1" lang="vi-VN" altLang="ja-JP" smtClean="0"/>
              <a:t>: </a:t>
            </a:r>
            <a:r>
              <a:rPr kumimoji="1" lang="vi-VN" altLang="ja-JP"/>
              <a:t>Design &gt; nhóm Themes &gt; </a:t>
            </a:r>
            <a:r>
              <a:rPr kumimoji="1" lang="vi-VN" altLang="ja-JP" smtClean="0"/>
              <a:t>Colors &gt; </a:t>
            </a:r>
            <a:r>
              <a:rPr kumimoji="1" lang="vi-VN" altLang="ja-JP"/>
              <a:t>Create New Theme Colors</a:t>
            </a:r>
          </a:p>
          <a:p>
            <a:pPr lvl="1"/>
            <a:endParaRPr kumimoji="1" lang="vi-VN" altLang="ja-JP"/>
          </a:p>
          <a:p>
            <a:endParaRPr kumimoji="1" lang="en-US" altLang="ja-JP"/>
          </a:p>
          <a:p>
            <a:pPr lvl="1"/>
            <a:endParaRPr kumimoji="1" lang="en-US" altLang="ja-JP"/>
          </a:p>
          <a:p>
            <a:pPr lvl="1"/>
            <a:endParaRPr kumimoji="1" lang="en-US" altLang="ja-JP"/>
          </a:p>
          <a:p>
            <a:endParaRPr kumimoji="1" lang="en-US" altLang="ja-JP"/>
          </a:p>
        </p:txBody>
      </p:sp>
      <p:pic>
        <p:nvPicPr>
          <p:cNvPr id="6" name="Picture 5"/>
          <p:cNvPicPr/>
          <p:nvPr/>
        </p:nvPicPr>
        <p:blipFill>
          <a:blip r:embed="rId2"/>
          <a:stretch>
            <a:fillRect/>
          </a:stretch>
        </p:blipFill>
        <p:spPr>
          <a:xfrm>
            <a:off x="400816" y="1848351"/>
            <a:ext cx="3790184" cy="3566433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59594" indent="-559594">
              <a:lnSpc>
                <a:spcPct val="150000"/>
              </a:lnSpc>
              <a:spcBef>
                <a:spcPts val="450"/>
              </a:spcBef>
            </a:pPr>
            <a:r>
              <a:rPr lang="en-US">
                <a:solidFill>
                  <a:srgbClr val="002060"/>
                </a:solidFill>
              </a:rPr>
              <a:t>2.1. Các thao tác tạo trình chiếu cơ bản</a:t>
            </a:r>
            <a:endParaRPr lang="en-US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163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27752" y="940909"/>
            <a:ext cx="3092722" cy="5259866"/>
          </a:xfrm>
        </p:spPr>
        <p:txBody>
          <a:bodyPr>
            <a:normAutofit fontScale="92500" lnSpcReduction="10000"/>
          </a:bodyPr>
          <a:lstStyle/>
          <a:p>
            <a:r>
              <a:rPr kumimoji="1" lang="vi-VN" altLang="ja-JP"/>
              <a:t>Định dạng </a:t>
            </a:r>
            <a:r>
              <a:rPr kumimoji="1" lang="vi-VN" altLang="ja-JP" smtClean="0"/>
              <a:t>slide</a:t>
            </a:r>
            <a:r>
              <a:rPr kumimoji="1" lang="en-US" altLang="ja-JP" smtClean="0"/>
              <a:t>:</a:t>
            </a:r>
            <a:endParaRPr kumimoji="1" lang="vi-VN" altLang="ja-JP"/>
          </a:p>
          <a:p>
            <a:pPr lvl="1"/>
            <a:r>
              <a:rPr kumimoji="1" lang="vi-VN" altLang="ja-JP"/>
              <a:t>Thay đổi nền </a:t>
            </a:r>
            <a:r>
              <a:rPr kumimoji="1" lang="vi-VN" altLang="ja-JP" smtClean="0"/>
              <a:t>slide:</a:t>
            </a:r>
            <a:r>
              <a:rPr kumimoji="1" lang="en-US" altLang="ja-JP" smtClean="0"/>
              <a:t> </a:t>
            </a:r>
            <a:r>
              <a:rPr kumimoji="1" lang="vi-VN" altLang="ja-JP" smtClean="0"/>
              <a:t>Design </a:t>
            </a:r>
            <a:r>
              <a:rPr kumimoji="1" lang="vi-VN" altLang="ja-JP"/>
              <a:t>&gt; nhóm Background </a:t>
            </a:r>
            <a:r>
              <a:rPr kumimoji="1" lang="vi-VN" altLang="ja-JP" smtClean="0"/>
              <a:t>&gt; </a:t>
            </a:r>
            <a:r>
              <a:rPr kumimoji="1" lang="vi-VN" altLang="ja-JP"/>
              <a:t>Background styles</a:t>
            </a:r>
            <a:r>
              <a:rPr kumimoji="1" lang="vi-VN" altLang="ja-JP" smtClean="0"/>
              <a:t>.</a:t>
            </a:r>
            <a:endParaRPr kumimoji="1" lang="en-US" altLang="ja-JP" smtClean="0"/>
          </a:p>
          <a:p>
            <a:r>
              <a:rPr kumimoji="1" lang="vi-VN" altLang="ja-JP"/>
              <a:t>Tạo liên </a:t>
            </a:r>
            <a:r>
              <a:rPr kumimoji="1" lang="vi-VN" altLang="ja-JP" smtClean="0"/>
              <a:t>kết</a:t>
            </a:r>
            <a:r>
              <a:rPr kumimoji="1" lang="en-US" altLang="ja-JP"/>
              <a:t>: Vào thẻ Insert &gt; chọn lệnh Hyperlink trong nhóm Links &gt;</a:t>
            </a:r>
            <a:endParaRPr kumimoji="1" lang="vi-VN" altLang="ja-JP"/>
          </a:p>
          <a:p>
            <a:endParaRPr kumimoji="1" lang="vi-VN" altLang="ja-JP"/>
          </a:p>
          <a:p>
            <a:endParaRPr kumimoji="1" lang="en-US" altLang="ja-JP"/>
          </a:p>
          <a:p>
            <a:pPr lvl="1"/>
            <a:endParaRPr kumimoji="1" lang="en-US" altLang="ja-JP"/>
          </a:p>
          <a:p>
            <a:pPr lvl="1"/>
            <a:endParaRPr kumimoji="1" lang="en-US" altLang="ja-JP"/>
          </a:p>
          <a:p>
            <a:endParaRPr kumimoji="1" lang="en-US" altLang="ja-JP"/>
          </a:p>
        </p:txBody>
      </p:sp>
      <p:pic>
        <p:nvPicPr>
          <p:cNvPr id="5" name="Picture 4"/>
          <p:cNvPicPr/>
          <p:nvPr/>
        </p:nvPicPr>
        <p:blipFill>
          <a:blip r:embed="rId2"/>
          <a:stretch>
            <a:fillRect/>
          </a:stretch>
        </p:blipFill>
        <p:spPr>
          <a:xfrm>
            <a:off x="1323702" y="1562932"/>
            <a:ext cx="3248300" cy="211230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/>
          <p:cNvPicPr/>
          <p:nvPr/>
        </p:nvPicPr>
        <p:blipFill rotWithShape="1">
          <a:blip r:embed="rId3"/>
          <a:srcRect t="15715" b="12816"/>
          <a:stretch/>
        </p:blipFill>
        <p:spPr>
          <a:xfrm>
            <a:off x="475928" y="3544748"/>
            <a:ext cx="5064900" cy="2123988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59594" indent="-559594">
              <a:lnSpc>
                <a:spcPct val="150000"/>
              </a:lnSpc>
              <a:spcBef>
                <a:spcPts val="450"/>
              </a:spcBef>
            </a:pPr>
            <a:r>
              <a:rPr lang="en-US">
                <a:solidFill>
                  <a:srgbClr val="002060"/>
                </a:solidFill>
              </a:rPr>
              <a:t>2.1. Các thao tác tạo trình chiếu cơ bản</a:t>
            </a:r>
            <a:endParaRPr lang="en-US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8638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9487" y="1694977"/>
            <a:ext cx="4293224" cy="3873176"/>
          </a:xfrm>
        </p:spPr>
        <p:txBody>
          <a:bodyPr/>
          <a:lstStyle/>
          <a:p>
            <a:r>
              <a:rPr kumimoji="1" lang="en-US" altLang="ja-JP" smtClean="0"/>
              <a:t>Định dạng bằng s</a:t>
            </a:r>
            <a:r>
              <a:rPr kumimoji="1" lang="vi-VN" altLang="ja-JP" smtClean="0"/>
              <a:t>lide Master</a:t>
            </a:r>
            <a:r>
              <a:rPr kumimoji="1" lang="en-US" altLang="ja-JP"/>
              <a:t>: View -&gt; nhóm Master Views -&gt; chọn Slide </a:t>
            </a:r>
            <a:r>
              <a:rPr kumimoji="1" lang="en-US" altLang="ja-JP" smtClean="0"/>
              <a:t>Master.</a:t>
            </a:r>
          </a:p>
          <a:p>
            <a:pPr marL="342900" lvl="1" indent="0">
              <a:buNone/>
            </a:pPr>
            <a:endParaRPr kumimoji="1" lang="en-US" altLang="ja-JP"/>
          </a:p>
          <a:p>
            <a:pPr lvl="1"/>
            <a:endParaRPr kumimoji="1" lang="en-US" altLang="ja-JP"/>
          </a:p>
          <a:p>
            <a:endParaRPr kumimoji="1" lang="en-US" altLang="ja-JP"/>
          </a:p>
        </p:txBody>
      </p:sp>
      <p:pic>
        <p:nvPicPr>
          <p:cNvPr id="5" name="Picture 4"/>
          <p:cNvPicPr/>
          <p:nvPr/>
        </p:nvPicPr>
        <p:blipFill>
          <a:blip r:embed="rId2"/>
          <a:stretch>
            <a:fillRect/>
          </a:stretch>
        </p:blipFill>
        <p:spPr>
          <a:xfrm>
            <a:off x="4572002" y="1562930"/>
            <a:ext cx="4287099" cy="344515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>
                <a:solidFill>
                  <a:srgbClr val="002060"/>
                </a:solidFill>
              </a:rPr>
              <a:t>2.1. Các thao tác tạo trình chiếu cơ bản</a:t>
            </a:r>
            <a:endParaRPr kumimoji="1" lang="ja-JP" altLang="en-US" sz="3200"/>
          </a:p>
        </p:txBody>
      </p:sp>
    </p:spTree>
    <p:extLst>
      <p:ext uri="{BB962C8B-B14F-4D97-AF65-F5344CB8AC3E}">
        <p14:creationId xmlns:p14="http://schemas.microsoft.com/office/powerpoint/2010/main" val="183993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9488" y="1628776"/>
            <a:ext cx="8580987" cy="4729162"/>
          </a:xfrm>
        </p:spPr>
        <p:txBody>
          <a:bodyPr>
            <a:normAutofit fontScale="85000" lnSpcReduction="10000"/>
          </a:bodyPr>
          <a:lstStyle/>
          <a:p>
            <a:r>
              <a:rPr kumimoji="1" lang="vi-VN" altLang="ja-JP"/>
              <a:t>Tạo bảng: </a:t>
            </a:r>
            <a:r>
              <a:rPr kumimoji="1" lang="vi-VN" altLang="ja-JP" smtClean="0"/>
              <a:t>Insert </a:t>
            </a:r>
            <a:r>
              <a:rPr kumimoji="1" lang="vi-VN" altLang="ja-JP"/>
              <a:t>&gt; nhóm Tables &gt; chọn lệnh </a:t>
            </a:r>
            <a:r>
              <a:rPr kumimoji="1" lang="vi-VN" altLang="ja-JP" smtClean="0"/>
              <a:t>Table</a:t>
            </a:r>
            <a:r>
              <a:rPr kumimoji="1" lang="en-US" altLang="ja-JP" smtClean="0"/>
              <a:t>.</a:t>
            </a:r>
          </a:p>
          <a:p>
            <a:r>
              <a:rPr kumimoji="1" lang="vi-VN" altLang="ja-JP"/>
              <a:t>Xóa bảng: </a:t>
            </a:r>
            <a:r>
              <a:rPr kumimoji="1" lang="vi-VN" altLang="ja-JP" smtClean="0"/>
              <a:t>Layout </a:t>
            </a:r>
            <a:r>
              <a:rPr kumimoji="1" lang="vi-VN" altLang="ja-JP"/>
              <a:t>&gt; nhóm Rows  &amp; Columns &gt; </a:t>
            </a:r>
            <a:r>
              <a:rPr kumimoji="1" lang="vi-VN" altLang="ja-JP" smtClean="0"/>
              <a:t>Delete</a:t>
            </a:r>
            <a:r>
              <a:rPr kumimoji="1" lang="en-US" altLang="ja-JP" smtClean="0"/>
              <a:t>.</a:t>
            </a:r>
          </a:p>
          <a:p>
            <a:r>
              <a:rPr kumimoji="1" lang="vi-VN" altLang="ja-JP"/>
              <a:t>Thay đổi cấu trúc bảng: Sử dụng các lệnh trong nhóm Rows &amp; Columns và Merge của thẻ Layout </a:t>
            </a:r>
            <a:r>
              <a:rPr kumimoji="1" lang="en-US" altLang="ja-JP" smtClean="0"/>
              <a:t>.</a:t>
            </a:r>
          </a:p>
          <a:p>
            <a:r>
              <a:rPr kumimoji="1" lang="vi-VN" altLang="ja-JP" smtClean="0"/>
              <a:t>Định </a:t>
            </a:r>
            <a:r>
              <a:rPr kumimoji="1" lang="vi-VN" altLang="ja-JP"/>
              <a:t>dạng bảng</a:t>
            </a:r>
          </a:p>
          <a:p>
            <a:pPr lvl="1"/>
            <a:r>
              <a:rPr kumimoji="1" lang="vi-VN" altLang="ja-JP"/>
              <a:t>Canh lề văn bản trong ô: </a:t>
            </a:r>
            <a:r>
              <a:rPr kumimoji="1" lang="vi-VN" altLang="ja-JP" smtClean="0"/>
              <a:t>Layout </a:t>
            </a:r>
            <a:r>
              <a:rPr kumimoji="1" lang="vi-VN" altLang="ja-JP"/>
              <a:t>&gt; nhóm Alignment </a:t>
            </a:r>
            <a:r>
              <a:rPr kumimoji="1" lang="en-US" altLang="ja-JP" smtClean="0"/>
              <a:t>.</a:t>
            </a:r>
            <a:endParaRPr kumimoji="1" lang="vi-VN" altLang="ja-JP"/>
          </a:p>
          <a:p>
            <a:pPr lvl="1"/>
            <a:r>
              <a:rPr kumimoji="1" lang="en-US" altLang="ja-JP" smtClean="0"/>
              <a:t>Xoay hướng</a:t>
            </a:r>
            <a:r>
              <a:rPr kumimoji="1" lang="vi-VN" altLang="ja-JP" smtClean="0"/>
              <a:t> </a:t>
            </a:r>
            <a:r>
              <a:rPr kumimoji="1" lang="vi-VN" altLang="ja-JP"/>
              <a:t>văn </a:t>
            </a:r>
            <a:r>
              <a:rPr kumimoji="1" lang="vi-VN" altLang="ja-JP" smtClean="0"/>
              <a:t>bản: Layout </a:t>
            </a:r>
            <a:r>
              <a:rPr kumimoji="1" lang="vi-VN" altLang="ja-JP"/>
              <a:t>&gt; nhóm Alignment &gt; chọn mục Text Direction &gt; chọn hướng </a:t>
            </a:r>
            <a:r>
              <a:rPr kumimoji="1" lang="vi-VN" altLang="ja-JP" smtClean="0"/>
              <a:t>phù </a:t>
            </a:r>
            <a:r>
              <a:rPr kumimoji="1" lang="vi-VN" altLang="ja-JP"/>
              <a:t>hợp</a:t>
            </a:r>
            <a:r>
              <a:rPr kumimoji="1" lang="vi-VN" altLang="ja-JP" smtClean="0"/>
              <a:t>.</a:t>
            </a:r>
            <a:endParaRPr kumimoji="1" lang="en-US" altLang="ja-JP" smtClean="0"/>
          </a:p>
          <a:p>
            <a:pPr lvl="1"/>
            <a:r>
              <a:rPr kumimoji="1" lang="vi-VN" altLang="ja-JP"/>
              <a:t>Thiết lập lề cho ô: </a:t>
            </a:r>
            <a:r>
              <a:rPr kumimoji="1" lang="vi-VN" altLang="ja-JP" smtClean="0"/>
              <a:t>Layout </a:t>
            </a:r>
            <a:r>
              <a:rPr kumimoji="1" lang="vi-VN" altLang="ja-JP"/>
              <a:t>&gt; nhóm Alignment &gt; chọn Cell </a:t>
            </a:r>
            <a:r>
              <a:rPr kumimoji="1" lang="vi-VN" altLang="ja-JP" smtClean="0"/>
              <a:t>Margins</a:t>
            </a:r>
            <a:r>
              <a:rPr kumimoji="1" lang="en-US" altLang="ja-JP" smtClean="0"/>
              <a:t>.</a:t>
            </a:r>
            <a:endParaRPr kumimoji="1" lang="en-US" altLang="ja-JP"/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281509" y="980991"/>
            <a:ext cx="8496944" cy="498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>
            <a:lvl1pPr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3400" b="1">
                <a:solidFill>
                  <a:srgbClr val="0070C0"/>
                </a:solidFill>
                <a:latin typeface="Times New Roman" pitchFamily="18" charset="0"/>
                <a:ea typeface="+mj-ea"/>
                <a:cs typeface="Times New Roman" pitchFamily="18" charset="0"/>
              </a:defRPr>
            </a:lvl1pPr>
            <a:lvl2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2pPr>
            <a:lvl3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3pPr>
            <a:lvl4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4pPr>
            <a:lvl5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5pPr>
            <a:lvl6pPr marL="4572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6pPr>
            <a:lvl7pPr marL="9144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7pPr>
            <a:lvl8pPr marL="13716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8pPr>
            <a:lvl9pPr marL="18288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9pPr>
          </a:lstStyle>
          <a:p>
            <a:r>
              <a:rPr kumimoji="1" lang="vi-VN" altLang="ja-JP" sz="2800" kern="0" smtClean="0"/>
              <a:t>BẢNG </a:t>
            </a:r>
            <a:r>
              <a:rPr kumimoji="1" lang="vi-VN" altLang="ja-JP" sz="2800" kern="0"/>
              <a:t>BIỂU 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39488" y="290518"/>
            <a:ext cx="8719929" cy="664679"/>
          </a:xfrm>
        </p:spPr>
        <p:txBody>
          <a:bodyPr/>
          <a:lstStyle/>
          <a:p>
            <a:r>
              <a:rPr lang="en-US" sz="3200">
                <a:solidFill>
                  <a:srgbClr val="002060"/>
                </a:solidFill>
              </a:rPr>
              <a:t>2.1. Các thao tác tạo trình chiếu cơ bản</a:t>
            </a:r>
            <a:endParaRPr kumimoji="1" lang="ja-JP" altLang="en-US" sz="3200"/>
          </a:p>
        </p:txBody>
      </p:sp>
    </p:spTree>
    <p:extLst>
      <p:ext uri="{BB962C8B-B14F-4D97-AF65-F5344CB8AC3E}">
        <p14:creationId xmlns:p14="http://schemas.microsoft.com/office/powerpoint/2010/main" val="130812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9488" y="1376364"/>
            <a:ext cx="8580987" cy="4496592"/>
          </a:xfrm>
        </p:spPr>
        <p:txBody>
          <a:bodyPr>
            <a:normAutofit/>
          </a:bodyPr>
          <a:lstStyle/>
          <a:p>
            <a:r>
              <a:rPr kumimoji="1" lang="vi-VN" altLang="ja-JP"/>
              <a:t>Tạo </a:t>
            </a:r>
            <a:r>
              <a:rPr kumimoji="1" lang="vi-VN" altLang="ja-JP" smtClean="0"/>
              <a:t>biểu </a:t>
            </a:r>
            <a:r>
              <a:rPr kumimoji="1" lang="vi-VN" altLang="ja-JP"/>
              <a:t>đồ: </a:t>
            </a:r>
            <a:r>
              <a:rPr kumimoji="1" lang="vi-VN" altLang="ja-JP" smtClean="0"/>
              <a:t>Chọn </a:t>
            </a:r>
            <a:r>
              <a:rPr kumimoji="1" lang="vi-VN" altLang="ja-JP"/>
              <a:t>thẻ Insert &gt; nhóm Illustrations &gt; chọn Chart hoặc trên các slide có chứa placeholder nội dung &gt; chọn nút Insert Chart.</a:t>
            </a:r>
            <a:endParaRPr kumimoji="1" lang="en-US" altLang="ja-JP"/>
          </a:p>
          <a:p>
            <a:endParaRPr kumimoji="1" lang="en-US" altLang="ja-JP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147" y="3395613"/>
            <a:ext cx="6222722" cy="2836598"/>
          </a:xfrm>
          <a:prstGeom prst="rect">
            <a:avLst/>
          </a:prstGeom>
        </p:spPr>
      </p:pic>
      <p:sp>
        <p:nvSpPr>
          <p:cNvPr id="6" name="Title 3"/>
          <p:cNvSpPr>
            <a:spLocks noGrp="1"/>
          </p:cNvSpPr>
          <p:nvPr>
            <p:ph type="title"/>
          </p:nvPr>
        </p:nvSpPr>
        <p:spPr>
          <a:xfrm>
            <a:off x="225287" y="771530"/>
            <a:ext cx="8719929" cy="664679"/>
          </a:xfrm>
        </p:spPr>
        <p:txBody>
          <a:bodyPr/>
          <a:lstStyle/>
          <a:p>
            <a:r>
              <a:rPr kumimoji="1" lang="vi-VN" altLang="ja-JP" sz="2800" smtClean="0"/>
              <a:t>BIỂU </a:t>
            </a:r>
            <a:r>
              <a:rPr kumimoji="1" lang="vi-VN" altLang="ja-JP" sz="2800"/>
              <a:t>ĐỒ</a:t>
            </a:r>
            <a:endParaRPr kumimoji="1" lang="ja-JP" altLang="en-US" sz="2800"/>
          </a:p>
        </p:txBody>
      </p:sp>
      <p:sp>
        <p:nvSpPr>
          <p:cNvPr id="7" name="Title 3"/>
          <p:cNvSpPr txBox="1">
            <a:spLocks/>
          </p:cNvSpPr>
          <p:nvPr/>
        </p:nvSpPr>
        <p:spPr bwMode="auto">
          <a:xfrm>
            <a:off x="239488" y="290518"/>
            <a:ext cx="8719929" cy="664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70C0"/>
                </a:solidFill>
                <a:latin typeface="Times New Roman" pitchFamily="18" charset="0"/>
                <a:ea typeface="+mj-ea"/>
                <a:cs typeface="Times New Roman" pitchFamily="18" charset="0"/>
              </a:defRPr>
            </a:lvl1pPr>
            <a:lvl2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2pPr>
            <a:lvl3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3pPr>
            <a:lvl4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4pPr>
            <a:lvl5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5pPr>
            <a:lvl6pPr marL="3429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6pPr>
            <a:lvl7pPr marL="6858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7pPr>
            <a:lvl8pPr marL="10287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8pPr>
            <a:lvl9pPr marL="13716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9pPr>
          </a:lstStyle>
          <a:p>
            <a:r>
              <a:rPr lang="en-US" sz="3200" smtClean="0">
                <a:solidFill>
                  <a:srgbClr val="002060"/>
                </a:solidFill>
              </a:rPr>
              <a:t>2.1. Các thao tác tạo trình chiếu cơ bản</a:t>
            </a:r>
            <a:endParaRPr kumimoji="1" lang="ja-JP" altLang="en-US" sz="3200"/>
          </a:p>
        </p:txBody>
      </p:sp>
    </p:spTree>
    <p:extLst>
      <p:ext uri="{BB962C8B-B14F-4D97-AF65-F5344CB8AC3E}">
        <p14:creationId xmlns:p14="http://schemas.microsoft.com/office/powerpoint/2010/main" val="3860660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9488" y="1562930"/>
            <a:ext cx="8580987" cy="4005225"/>
          </a:xfrm>
        </p:spPr>
        <p:txBody>
          <a:bodyPr>
            <a:normAutofit/>
          </a:bodyPr>
          <a:lstStyle/>
          <a:p>
            <a:r>
              <a:rPr kumimoji="1" lang="en-US" altLang="ja-JP"/>
              <a:t>Thêm hình ảnh và hình Clip Art: </a:t>
            </a:r>
            <a:r>
              <a:rPr kumimoji="1" lang="en-US" altLang="ja-JP" smtClean="0"/>
              <a:t>Insert </a:t>
            </a:r>
            <a:r>
              <a:rPr kumimoji="1" lang="en-US" altLang="ja-JP"/>
              <a:t>&gt; chọn Picture trong nhóm Images</a:t>
            </a:r>
          </a:p>
          <a:p>
            <a:endParaRPr kumimoji="1" lang="en-US" altLang="ja-JP"/>
          </a:p>
          <a:p>
            <a:endParaRPr kumimoji="1" lang="en-US" altLang="ja-JP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4348" y="2940230"/>
            <a:ext cx="6227604" cy="2107875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 bwMode="auto">
          <a:xfrm>
            <a:off x="281509" y="980991"/>
            <a:ext cx="8496944" cy="498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>
            <a:lvl1pPr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3400" b="1">
                <a:solidFill>
                  <a:srgbClr val="0070C0"/>
                </a:solidFill>
                <a:latin typeface="Times New Roman" pitchFamily="18" charset="0"/>
                <a:ea typeface="+mj-ea"/>
                <a:cs typeface="Times New Roman" pitchFamily="18" charset="0"/>
              </a:defRPr>
            </a:lvl1pPr>
            <a:lvl2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2pPr>
            <a:lvl3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3pPr>
            <a:lvl4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4pPr>
            <a:lvl5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5pPr>
            <a:lvl6pPr marL="4572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6pPr>
            <a:lvl7pPr marL="9144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7pPr>
            <a:lvl8pPr marL="13716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8pPr>
            <a:lvl9pPr marL="18288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9pPr>
          </a:lstStyle>
          <a:p>
            <a:r>
              <a:rPr kumimoji="1" lang="en-US" altLang="ja-JP" sz="2800" kern="0" smtClean="0"/>
              <a:t>HÌNH ẢNH</a:t>
            </a:r>
            <a:endParaRPr kumimoji="1" lang="vi-VN" altLang="ja-JP" sz="2800" kern="0"/>
          </a:p>
        </p:txBody>
      </p:sp>
      <p:sp>
        <p:nvSpPr>
          <p:cNvPr id="7" name="Title 3"/>
          <p:cNvSpPr txBox="1">
            <a:spLocks/>
          </p:cNvSpPr>
          <p:nvPr/>
        </p:nvSpPr>
        <p:spPr bwMode="auto">
          <a:xfrm>
            <a:off x="239488" y="290518"/>
            <a:ext cx="8719929" cy="664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70C0"/>
                </a:solidFill>
                <a:latin typeface="Times New Roman" pitchFamily="18" charset="0"/>
                <a:ea typeface="+mj-ea"/>
                <a:cs typeface="Times New Roman" pitchFamily="18" charset="0"/>
              </a:defRPr>
            </a:lvl1pPr>
            <a:lvl2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2pPr>
            <a:lvl3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3pPr>
            <a:lvl4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4pPr>
            <a:lvl5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5pPr>
            <a:lvl6pPr marL="3429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6pPr>
            <a:lvl7pPr marL="6858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7pPr>
            <a:lvl8pPr marL="10287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8pPr>
            <a:lvl9pPr marL="13716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9pPr>
          </a:lstStyle>
          <a:p>
            <a:r>
              <a:rPr lang="en-US" sz="3200" smtClean="0">
                <a:solidFill>
                  <a:srgbClr val="002060"/>
                </a:solidFill>
              </a:rPr>
              <a:t>2.1. Các thao tác tạo trình chiếu cơ bản</a:t>
            </a:r>
            <a:endParaRPr kumimoji="1" lang="ja-JP" altLang="en-US" sz="3200"/>
          </a:p>
        </p:txBody>
      </p:sp>
    </p:spTree>
    <p:extLst>
      <p:ext uri="{BB962C8B-B14F-4D97-AF65-F5344CB8AC3E}">
        <p14:creationId xmlns:p14="http://schemas.microsoft.com/office/powerpoint/2010/main" val="1834684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9488" y="1309688"/>
            <a:ext cx="8580987" cy="4525167"/>
          </a:xfrm>
        </p:spPr>
        <p:txBody>
          <a:bodyPr>
            <a:normAutofit/>
          </a:bodyPr>
          <a:lstStyle/>
          <a:p>
            <a:r>
              <a:rPr kumimoji="1" lang="en-US" altLang="ja-JP"/>
              <a:t>Vẽ hình (Shapes) trong slide: Vào thẻ Insert &gt; chọn nút Shapes trong nhóm </a:t>
            </a:r>
            <a:r>
              <a:rPr kumimoji="1" lang="en-US" altLang="ja-JP" smtClean="0"/>
              <a:t>Illustrations.</a:t>
            </a:r>
            <a:endParaRPr kumimoji="1" lang="en-US" altLang="ja-JP"/>
          </a:p>
          <a:p>
            <a:endParaRPr kumimoji="1" lang="en-US" altLang="ja-JP"/>
          </a:p>
          <a:p>
            <a:endParaRPr kumimoji="1" lang="en-US" altLang="ja-JP"/>
          </a:p>
        </p:txBody>
      </p:sp>
      <p:pic>
        <p:nvPicPr>
          <p:cNvPr id="5" name="Picture 4"/>
          <p:cNvPicPr/>
          <p:nvPr/>
        </p:nvPicPr>
        <p:blipFill>
          <a:blip r:embed="rId2"/>
          <a:stretch>
            <a:fillRect/>
          </a:stretch>
        </p:blipFill>
        <p:spPr>
          <a:xfrm>
            <a:off x="2340481" y="2430218"/>
            <a:ext cx="3383364" cy="350671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Title 3"/>
          <p:cNvSpPr>
            <a:spLocks noGrp="1"/>
          </p:cNvSpPr>
          <p:nvPr>
            <p:ph type="title"/>
          </p:nvPr>
        </p:nvSpPr>
        <p:spPr>
          <a:xfrm>
            <a:off x="225287" y="771530"/>
            <a:ext cx="8719929" cy="664679"/>
          </a:xfrm>
        </p:spPr>
        <p:txBody>
          <a:bodyPr/>
          <a:lstStyle/>
          <a:p>
            <a:r>
              <a:rPr kumimoji="1" lang="en-US" altLang="ja-JP" sz="2800" smtClean="0"/>
              <a:t>SHAPES</a:t>
            </a:r>
            <a:endParaRPr kumimoji="1" lang="ja-JP" altLang="en-US" sz="2800"/>
          </a:p>
        </p:txBody>
      </p:sp>
      <p:sp>
        <p:nvSpPr>
          <p:cNvPr id="7" name="Title 3"/>
          <p:cNvSpPr txBox="1">
            <a:spLocks/>
          </p:cNvSpPr>
          <p:nvPr/>
        </p:nvSpPr>
        <p:spPr bwMode="auto">
          <a:xfrm>
            <a:off x="239488" y="290518"/>
            <a:ext cx="8719929" cy="664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70C0"/>
                </a:solidFill>
                <a:latin typeface="Times New Roman" pitchFamily="18" charset="0"/>
                <a:ea typeface="+mj-ea"/>
                <a:cs typeface="Times New Roman" pitchFamily="18" charset="0"/>
              </a:defRPr>
            </a:lvl1pPr>
            <a:lvl2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2pPr>
            <a:lvl3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3pPr>
            <a:lvl4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4pPr>
            <a:lvl5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5pPr>
            <a:lvl6pPr marL="3429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6pPr>
            <a:lvl7pPr marL="6858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7pPr>
            <a:lvl8pPr marL="10287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8pPr>
            <a:lvl9pPr marL="13716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9pPr>
          </a:lstStyle>
          <a:p>
            <a:r>
              <a:rPr lang="en-US" sz="3200" smtClean="0">
                <a:solidFill>
                  <a:srgbClr val="002060"/>
                </a:solidFill>
              </a:rPr>
              <a:t>2.1. Các thao tác tạo trình chiếu cơ bản</a:t>
            </a:r>
            <a:endParaRPr kumimoji="1" lang="ja-JP" altLang="en-US" sz="3200"/>
          </a:p>
        </p:txBody>
      </p:sp>
    </p:spTree>
    <p:extLst>
      <p:ext uri="{BB962C8B-B14F-4D97-AF65-F5344CB8AC3E}">
        <p14:creationId xmlns:p14="http://schemas.microsoft.com/office/powerpoint/2010/main" val="1648885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9488" y="1262064"/>
            <a:ext cx="8580987" cy="4382292"/>
          </a:xfrm>
        </p:spPr>
        <p:txBody>
          <a:bodyPr>
            <a:normAutofit/>
          </a:bodyPr>
          <a:lstStyle/>
          <a:p>
            <a:r>
              <a:rPr kumimoji="1" lang="vi-VN" altLang="ja-JP"/>
              <a:t>Thêm sơ đồ (SmartArt) vào slide:  Vào thẻ Insert &gt; nhóm Illustrations &gt; chọn </a:t>
            </a:r>
            <a:r>
              <a:rPr kumimoji="1" lang="vi-VN" altLang="ja-JP" smtClean="0"/>
              <a:t>SmartArt</a:t>
            </a:r>
            <a:r>
              <a:rPr kumimoji="1" lang="en-US" altLang="ja-JP" smtClean="0"/>
              <a:t>.</a:t>
            </a:r>
            <a:endParaRPr kumimoji="1" lang="vi-VN" altLang="ja-JP"/>
          </a:p>
          <a:p>
            <a:endParaRPr kumimoji="1" lang="en-US" altLang="ja-JP"/>
          </a:p>
          <a:p>
            <a:endParaRPr kumimoji="1" lang="en-US" altLang="ja-JP"/>
          </a:p>
        </p:txBody>
      </p:sp>
      <p:pic>
        <p:nvPicPr>
          <p:cNvPr id="6" name="Picture 5"/>
          <p:cNvPicPr/>
          <p:nvPr/>
        </p:nvPicPr>
        <p:blipFill>
          <a:blip r:embed="rId3"/>
          <a:stretch>
            <a:fillRect/>
          </a:stretch>
        </p:blipFill>
        <p:spPr>
          <a:xfrm>
            <a:off x="876753" y="2469742"/>
            <a:ext cx="7595379" cy="2406330"/>
          </a:xfrm>
          <a:prstGeom prst="rect">
            <a:avLst/>
          </a:prstGeom>
        </p:spPr>
      </p:pic>
      <p:sp>
        <p:nvSpPr>
          <p:cNvPr id="7" name="Title 3"/>
          <p:cNvSpPr>
            <a:spLocks noGrp="1"/>
          </p:cNvSpPr>
          <p:nvPr>
            <p:ph type="title"/>
          </p:nvPr>
        </p:nvSpPr>
        <p:spPr>
          <a:xfrm>
            <a:off x="225287" y="771530"/>
            <a:ext cx="8719929" cy="664679"/>
          </a:xfrm>
        </p:spPr>
        <p:txBody>
          <a:bodyPr/>
          <a:lstStyle/>
          <a:p>
            <a:r>
              <a:rPr kumimoji="1" lang="vi-VN" altLang="ja-JP" sz="2800" smtClean="0"/>
              <a:t>SMARTART</a:t>
            </a:r>
            <a:endParaRPr kumimoji="1" lang="ja-JP" altLang="en-US" sz="2800"/>
          </a:p>
        </p:txBody>
      </p:sp>
      <p:sp>
        <p:nvSpPr>
          <p:cNvPr id="8" name="Title 3"/>
          <p:cNvSpPr txBox="1">
            <a:spLocks/>
          </p:cNvSpPr>
          <p:nvPr/>
        </p:nvSpPr>
        <p:spPr bwMode="auto">
          <a:xfrm>
            <a:off x="239488" y="290518"/>
            <a:ext cx="8719929" cy="664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70C0"/>
                </a:solidFill>
                <a:latin typeface="Times New Roman" pitchFamily="18" charset="0"/>
                <a:ea typeface="+mj-ea"/>
                <a:cs typeface="Times New Roman" pitchFamily="18" charset="0"/>
              </a:defRPr>
            </a:lvl1pPr>
            <a:lvl2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2pPr>
            <a:lvl3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3pPr>
            <a:lvl4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4pPr>
            <a:lvl5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5pPr>
            <a:lvl6pPr marL="3429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6pPr>
            <a:lvl7pPr marL="6858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7pPr>
            <a:lvl8pPr marL="10287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8pPr>
            <a:lvl9pPr marL="13716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9pPr>
          </a:lstStyle>
          <a:p>
            <a:r>
              <a:rPr lang="en-US" sz="3200" smtClean="0">
                <a:solidFill>
                  <a:srgbClr val="002060"/>
                </a:solidFill>
              </a:rPr>
              <a:t>2.1. Các thao tác tạo trình chiếu cơ bản</a:t>
            </a:r>
            <a:endParaRPr kumimoji="1" lang="ja-JP" altLang="en-US" sz="3200"/>
          </a:p>
        </p:txBody>
      </p:sp>
    </p:spTree>
    <p:extLst>
      <p:ext uri="{BB962C8B-B14F-4D97-AF65-F5344CB8AC3E}">
        <p14:creationId xmlns:p14="http://schemas.microsoft.com/office/powerpoint/2010/main" val="4140268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9488" y="1400176"/>
            <a:ext cx="8580987" cy="4167980"/>
          </a:xfrm>
        </p:spPr>
        <p:txBody>
          <a:bodyPr>
            <a:normAutofit/>
          </a:bodyPr>
          <a:lstStyle/>
          <a:p>
            <a:r>
              <a:rPr kumimoji="1" lang="vi-VN" altLang="ja-JP"/>
              <a:t>Tạo chữ nghệ thuật: Insert &gt; nhóm Text &gt; chọn lệnh </a:t>
            </a:r>
            <a:r>
              <a:rPr kumimoji="1" lang="vi-VN" altLang="ja-JP" smtClean="0"/>
              <a:t>WordAr</a:t>
            </a:r>
            <a:r>
              <a:rPr kumimoji="1" lang="en-US" altLang="ja-JP" smtClean="0"/>
              <a:t>t</a:t>
            </a:r>
            <a:endParaRPr kumimoji="1" lang="en-US" altLang="ja-JP"/>
          </a:p>
          <a:p>
            <a:endParaRPr kumimoji="1" lang="en-US" altLang="ja-JP"/>
          </a:p>
        </p:txBody>
      </p:sp>
      <p:pic>
        <p:nvPicPr>
          <p:cNvPr id="5" name="Picture 4"/>
          <p:cNvPicPr/>
          <p:nvPr/>
        </p:nvPicPr>
        <p:blipFill>
          <a:blip r:embed="rId3"/>
          <a:stretch>
            <a:fillRect/>
          </a:stretch>
        </p:blipFill>
        <p:spPr>
          <a:xfrm>
            <a:off x="3084706" y="2532925"/>
            <a:ext cx="3270510" cy="3411356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 bwMode="auto">
          <a:xfrm>
            <a:off x="281509" y="980991"/>
            <a:ext cx="8496944" cy="498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>
            <a:lvl1pPr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3400" b="1">
                <a:solidFill>
                  <a:srgbClr val="0070C0"/>
                </a:solidFill>
                <a:latin typeface="Times New Roman" pitchFamily="18" charset="0"/>
                <a:ea typeface="+mj-ea"/>
                <a:cs typeface="Times New Roman" pitchFamily="18" charset="0"/>
              </a:defRPr>
            </a:lvl1pPr>
            <a:lvl2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2pPr>
            <a:lvl3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3pPr>
            <a:lvl4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4pPr>
            <a:lvl5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5pPr>
            <a:lvl6pPr marL="4572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6pPr>
            <a:lvl7pPr marL="9144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7pPr>
            <a:lvl8pPr marL="13716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8pPr>
            <a:lvl9pPr marL="18288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9pPr>
          </a:lstStyle>
          <a:p>
            <a:r>
              <a:rPr kumimoji="1" lang="en-US" altLang="ja-JP" sz="2800" kern="0" smtClean="0"/>
              <a:t>WORDART</a:t>
            </a:r>
            <a:endParaRPr kumimoji="1" lang="vi-VN" altLang="ja-JP" sz="2800" kern="0"/>
          </a:p>
        </p:txBody>
      </p:sp>
      <p:sp>
        <p:nvSpPr>
          <p:cNvPr id="7" name="Title 3"/>
          <p:cNvSpPr txBox="1">
            <a:spLocks/>
          </p:cNvSpPr>
          <p:nvPr/>
        </p:nvSpPr>
        <p:spPr bwMode="auto">
          <a:xfrm>
            <a:off x="239488" y="290518"/>
            <a:ext cx="8719929" cy="664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70C0"/>
                </a:solidFill>
                <a:latin typeface="Times New Roman" pitchFamily="18" charset="0"/>
                <a:ea typeface="+mj-ea"/>
                <a:cs typeface="Times New Roman" pitchFamily="18" charset="0"/>
              </a:defRPr>
            </a:lvl1pPr>
            <a:lvl2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2pPr>
            <a:lvl3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3pPr>
            <a:lvl4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4pPr>
            <a:lvl5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5pPr>
            <a:lvl6pPr marL="3429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6pPr>
            <a:lvl7pPr marL="6858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7pPr>
            <a:lvl8pPr marL="10287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8pPr>
            <a:lvl9pPr marL="13716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9pPr>
          </a:lstStyle>
          <a:p>
            <a:r>
              <a:rPr lang="en-US" sz="3200" smtClean="0">
                <a:solidFill>
                  <a:srgbClr val="002060"/>
                </a:solidFill>
              </a:rPr>
              <a:t>2.1. Các thao tác tạo trình chiếu cơ bản</a:t>
            </a:r>
            <a:endParaRPr kumimoji="1" lang="ja-JP" altLang="en-US" sz="3200"/>
          </a:p>
        </p:txBody>
      </p:sp>
    </p:spTree>
    <p:extLst>
      <p:ext uri="{BB962C8B-B14F-4D97-AF65-F5344CB8AC3E}">
        <p14:creationId xmlns:p14="http://schemas.microsoft.com/office/powerpoint/2010/main" val="1019071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9488" y="1200150"/>
            <a:ext cx="8580987" cy="4368003"/>
          </a:xfrm>
        </p:spPr>
        <p:txBody>
          <a:bodyPr/>
          <a:lstStyle/>
          <a:p>
            <a:r>
              <a:rPr kumimoji="1" lang="vi-VN" altLang="ja-JP" b="1">
                <a:solidFill>
                  <a:srgbClr val="FF0000"/>
                </a:solidFill>
              </a:rPr>
              <a:t>Tạo hiệu ứng </a:t>
            </a:r>
            <a:r>
              <a:rPr kumimoji="1" lang="en-US" altLang="ja-JP" b="1" smtClean="0">
                <a:solidFill>
                  <a:srgbClr val="FF0000"/>
                </a:solidFill>
              </a:rPr>
              <a:t>chuyển cảnh </a:t>
            </a:r>
            <a:r>
              <a:rPr kumimoji="1" lang="vi-VN" altLang="ja-JP" b="1" smtClean="0">
                <a:solidFill>
                  <a:srgbClr val="FF0000"/>
                </a:solidFill>
              </a:rPr>
              <a:t>cho </a:t>
            </a:r>
            <a:r>
              <a:rPr kumimoji="1" lang="en-US" altLang="ja-JP" b="1" smtClean="0">
                <a:solidFill>
                  <a:srgbClr val="FF0000"/>
                </a:solidFill>
              </a:rPr>
              <a:t>slide</a:t>
            </a:r>
            <a:r>
              <a:rPr kumimoji="1" lang="en-US" altLang="ja-JP" smtClean="0"/>
              <a:t>: Chọn slide &gt; Transitions </a:t>
            </a:r>
            <a:r>
              <a:rPr kumimoji="1" lang="en-US" altLang="ja-JP"/>
              <a:t>&gt; </a:t>
            </a:r>
            <a:r>
              <a:rPr kumimoji="1" lang="en-US" altLang="ja-JP" smtClean="0"/>
              <a:t>nhóm Transitions </a:t>
            </a:r>
            <a:r>
              <a:rPr kumimoji="1" lang="en-US" altLang="ja-JP"/>
              <a:t>to This </a:t>
            </a:r>
            <a:r>
              <a:rPr kumimoji="1" lang="en-US" altLang="ja-JP" smtClean="0"/>
              <a:t>Slide &gt; chọn hiệu ứng cần thiết.</a:t>
            </a:r>
            <a:endParaRPr kumimoji="1" lang="vi-VN" altLang="ja-JP"/>
          </a:p>
          <a:p>
            <a:endParaRPr kumimoji="1" lang="en-US" altLang="ja-JP"/>
          </a:p>
          <a:p>
            <a:pPr lvl="1"/>
            <a:endParaRPr kumimoji="1" lang="en-US" altLang="ja-JP"/>
          </a:p>
          <a:p>
            <a:pPr lvl="1"/>
            <a:endParaRPr kumimoji="1" lang="en-US" altLang="ja-JP"/>
          </a:p>
          <a:p>
            <a:endParaRPr kumimoji="1" lang="en-US" altLang="ja-JP"/>
          </a:p>
        </p:txBody>
      </p:sp>
      <p:pic>
        <p:nvPicPr>
          <p:cNvPr id="6" name="Picture 5"/>
          <p:cNvPicPr/>
          <p:nvPr/>
        </p:nvPicPr>
        <p:blipFill>
          <a:blip r:embed="rId2"/>
          <a:stretch>
            <a:fillRect/>
          </a:stretch>
        </p:blipFill>
        <p:spPr>
          <a:xfrm>
            <a:off x="1759132" y="2740907"/>
            <a:ext cx="5280762" cy="29844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2.2. Hiệu ứng, trình chiếu và in bài thuyết trình</a:t>
            </a:r>
            <a:endParaRPr kumimoji="1" lang="ja-JP" altLang="en-US" sz="3200"/>
          </a:p>
        </p:txBody>
      </p:sp>
    </p:spTree>
    <p:extLst>
      <p:ext uri="{BB962C8B-B14F-4D97-AF65-F5344CB8AC3E}">
        <p14:creationId xmlns:p14="http://schemas.microsoft.com/office/powerpoint/2010/main" val="2822052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9488" y="1171575"/>
            <a:ext cx="8580987" cy="4396578"/>
          </a:xfrm>
        </p:spPr>
        <p:txBody>
          <a:bodyPr/>
          <a:lstStyle/>
          <a:p>
            <a:r>
              <a:rPr kumimoji="1" lang="vi-VN" altLang="ja-JP" b="1">
                <a:solidFill>
                  <a:srgbClr val="FF0000"/>
                </a:solidFill>
              </a:rPr>
              <a:t>Tạo hiệu ứng </a:t>
            </a:r>
            <a:r>
              <a:rPr kumimoji="1" lang="en-US" altLang="ja-JP" b="1" smtClean="0">
                <a:solidFill>
                  <a:srgbClr val="FF0000"/>
                </a:solidFill>
              </a:rPr>
              <a:t>các đối tượng trên slide</a:t>
            </a:r>
            <a:r>
              <a:rPr kumimoji="1" lang="en-US" altLang="ja-JP" smtClean="0"/>
              <a:t>: Chọn đối tượng cần áp hiệu ứng &gt; thẻ Animations </a:t>
            </a:r>
            <a:r>
              <a:rPr kumimoji="1" lang="en-US" altLang="ja-JP"/>
              <a:t>&gt; </a:t>
            </a:r>
            <a:r>
              <a:rPr kumimoji="1" lang="en-US" altLang="ja-JP" smtClean="0"/>
              <a:t>nhóm Animation &gt; chọn hiệu ứng.</a:t>
            </a:r>
            <a:endParaRPr kumimoji="1" lang="vi-VN" altLang="ja-JP"/>
          </a:p>
          <a:p>
            <a:endParaRPr kumimoji="1" lang="en-US" altLang="ja-JP"/>
          </a:p>
          <a:p>
            <a:pPr lvl="1"/>
            <a:endParaRPr kumimoji="1" lang="en-US" altLang="ja-JP"/>
          </a:p>
          <a:p>
            <a:pPr lvl="1"/>
            <a:endParaRPr kumimoji="1" lang="en-US" altLang="ja-JP"/>
          </a:p>
          <a:p>
            <a:endParaRPr kumimoji="1" lang="en-US" altLang="ja-JP"/>
          </a:p>
        </p:txBody>
      </p:sp>
      <p:pic>
        <p:nvPicPr>
          <p:cNvPr id="5" name="Picture 4"/>
          <p:cNvPicPr/>
          <p:nvPr/>
        </p:nvPicPr>
        <p:blipFill>
          <a:blip r:embed="rId2"/>
          <a:stretch>
            <a:fillRect/>
          </a:stretch>
        </p:blipFill>
        <p:spPr>
          <a:xfrm>
            <a:off x="2972967" y="2940055"/>
            <a:ext cx="3224568" cy="312499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2.2. Hiệu ứng, trình chiếu và in bài thuyết trình</a:t>
            </a:r>
            <a:endParaRPr kumimoji="1" lang="ja-JP" altLang="en-US" sz="3200"/>
          </a:p>
        </p:txBody>
      </p:sp>
    </p:spTree>
    <p:extLst>
      <p:ext uri="{BB962C8B-B14F-4D97-AF65-F5344CB8AC3E}">
        <p14:creationId xmlns:p14="http://schemas.microsoft.com/office/powerpoint/2010/main" val="18480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smtClean="0"/>
              <a:t>2.2. Hiệu ứng, trình chiếu và in bài thuyết trình</a:t>
            </a:r>
            <a:endParaRPr lang="en-US" sz="32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30" y="1511577"/>
            <a:ext cx="8496944" cy="5164234"/>
          </a:xfrm>
        </p:spPr>
        <p:txBody>
          <a:bodyPr/>
          <a:lstStyle/>
          <a:p>
            <a:r>
              <a:rPr lang="en-US">
                <a:latin typeface="Arial" charset="0"/>
                <a:cs typeface="Arial" charset="0"/>
              </a:rPr>
              <a:t>Từ Slide đầu tiên (F5)</a:t>
            </a:r>
          </a:p>
          <a:p>
            <a:r>
              <a:rPr lang="en-US">
                <a:latin typeface="Arial" charset="0"/>
                <a:cs typeface="Arial" charset="0"/>
              </a:rPr>
              <a:t>Từ Slide hiện hành (Shift F5)  </a:t>
            </a:r>
          </a:p>
          <a:p>
            <a:r>
              <a:rPr lang="en-US">
                <a:latin typeface="Arial" charset="0"/>
                <a:cs typeface="Arial" charset="0"/>
              </a:rPr>
              <a:t>Trình chiếu chỉ một số Slide </a:t>
            </a:r>
          </a:p>
          <a:p>
            <a:r>
              <a:rPr lang="en-US">
                <a:latin typeface="Arial" charset="0"/>
                <a:cs typeface="Arial" charset="0"/>
              </a:rPr>
              <a:t>Các tùy chọn trình chiếu khác </a:t>
            </a:r>
          </a:p>
          <a:p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3449" y="1487488"/>
            <a:ext cx="468313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8813" y="1889126"/>
            <a:ext cx="733425" cy="61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1" y="2563813"/>
            <a:ext cx="609600" cy="63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1" y="3279776"/>
            <a:ext cx="628650" cy="72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3" y="4114800"/>
            <a:ext cx="8639175" cy="108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itle 1"/>
          <p:cNvSpPr txBox="1">
            <a:spLocks/>
          </p:cNvSpPr>
          <p:nvPr/>
        </p:nvSpPr>
        <p:spPr bwMode="auto">
          <a:xfrm>
            <a:off x="383484" y="822809"/>
            <a:ext cx="8719929" cy="664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70C0"/>
                </a:solidFill>
                <a:latin typeface="Times New Roman" pitchFamily="18" charset="0"/>
                <a:ea typeface="+mj-ea"/>
                <a:cs typeface="Times New Roman" pitchFamily="18" charset="0"/>
              </a:defRPr>
            </a:lvl1pPr>
            <a:lvl2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2pPr>
            <a:lvl3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3pPr>
            <a:lvl4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4pPr>
            <a:lvl5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5pPr>
            <a:lvl6pPr marL="3429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6pPr>
            <a:lvl7pPr marL="6858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7pPr>
            <a:lvl8pPr marL="10287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8pPr>
            <a:lvl9pPr marL="13716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9pPr>
          </a:lstStyle>
          <a:p>
            <a:r>
              <a:rPr lang="en-US" sz="3200" smtClean="0"/>
              <a:t>THIẾT LẬP TRÌNH CHIẾU</a:t>
            </a: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82401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9488" y="1409700"/>
            <a:ext cx="8580987" cy="4304110"/>
          </a:xfrm>
        </p:spPr>
        <p:txBody>
          <a:bodyPr>
            <a:normAutofit/>
          </a:bodyPr>
          <a:lstStyle/>
          <a:p>
            <a:r>
              <a:rPr kumimoji="1" lang="vi-VN" altLang="ja-JP"/>
              <a:t>Các lệnh điều khiển khi trình chiếu: Di chuyển đến một slide chỉ định: Right click vào màn hình trình chiếu &gt; chọn Go to Slide &gt; chọn slide muốn chuyển đến.</a:t>
            </a:r>
          </a:p>
          <a:p>
            <a:pPr lvl="1"/>
            <a:endParaRPr kumimoji="1" lang="vi-VN" altLang="ja-JP"/>
          </a:p>
          <a:p>
            <a:pPr lvl="1"/>
            <a:endParaRPr kumimoji="1" lang="vi-VN" altLang="ja-JP" smtClean="0"/>
          </a:p>
          <a:p>
            <a:endParaRPr kumimoji="1" lang="vi-VN" altLang="ja-JP"/>
          </a:p>
          <a:p>
            <a:endParaRPr kumimoji="1" lang="vi-VN" altLang="ja-JP"/>
          </a:p>
          <a:p>
            <a:endParaRPr kumimoji="1" lang="vi-VN" altLang="ja-JP" smtClean="0"/>
          </a:p>
          <a:p>
            <a:endParaRPr kumimoji="1" lang="en-US" altLang="ja-JP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3050" y="3262313"/>
            <a:ext cx="6757987" cy="3278919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2.2. Hiệu ứng, trình chiếu và in bài thuyết trình</a:t>
            </a:r>
            <a:endParaRPr kumimoji="1" lang="ja-JP" altLang="en-US" sz="3200"/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383484" y="822809"/>
            <a:ext cx="8719929" cy="664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70C0"/>
                </a:solidFill>
                <a:latin typeface="Times New Roman" pitchFamily="18" charset="0"/>
                <a:ea typeface="+mj-ea"/>
                <a:cs typeface="Times New Roman" pitchFamily="18" charset="0"/>
              </a:defRPr>
            </a:lvl1pPr>
            <a:lvl2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2pPr>
            <a:lvl3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3pPr>
            <a:lvl4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4pPr>
            <a:lvl5pPr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5pPr>
            <a:lvl6pPr marL="3429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6pPr>
            <a:lvl7pPr marL="6858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7pPr>
            <a:lvl8pPr marL="10287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8pPr>
            <a:lvl9pPr marL="1371600" algn="r" rtl="0" eaLnBrk="1" fontAlgn="base" latinLnBrk="1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3366"/>
                </a:solidFill>
                <a:latin typeface="-탈윤체B" pitchFamily="2" charset="-127"/>
                <a:ea typeface="Microsoft YaHei" pitchFamily="34" charset="-122"/>
              </a:defRPr>
            </a:lvl9pPr>
          </a:lstStyle>
          <a:p>
            <a:r>
              <a:rPr lang="en-US" sz="3200" smtClean="0"/>
              <a:t>THIẾT LẬP TRÌNH CHIẾU</a:t>
            </a: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1515215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9034" y="1695449"/>
            <a:ext cx="7990115" cy="4767263"/>
          </a:xfrm>
        </p:spPr>
        <p:txBody>
          <a:bodyPr>
            <a:normAutofit/>
          </a:bodyPr>
          <a:lstStyle/>
          <a:p>
            <a:r>
              <a:rPr kumimoji="1" lang="vi-VN" altLang="ja-JP"/>
              <a:t>Xem trước và in bài thuyết trình: Vào thẻ File &gt; chọn </a:t>
            </a:r>
            <a:r>
              <a:rPr kumimoji="1" lang="vi-VN" altLang="ja-JP" smtClean="0"/>
              <a:t>Print</a:t>
            </a:r>
            <a:endParaRPr kumimoji="1" lang="en-US" altLang="ja-JP" smtClean="0"/>
          </a:p>
          <a:p>
            <a:pPr lvl="1"/>
            <a:endParaRPr kumimoji="1" lang="vi-VN" altLang="ja-JP" smtClean="0"/>
          </a:p>
          <a:p>
            <a:endParaRPr kumimoji="1" lang="vi-VN" altLang="ja-JP"/>
          </a:p>
          <a:p>
            <a:endParaRPr kumimoji="1" lang="vi-VN" altLang="ja-JP"/>
          </a:p>
          <a:p>
            <a:endParaRPr kumimoji="1" lang="vi-VN" altLang="ja-JP" smtClean="0"/>
          </a:p>
          <a:p>
            <a:endParaRPr kumimoji="1" lang="en-US" altLang="ja-JP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2.2. Hiệu ứng, trình chiếu và in bài thuyết trình</a:t>
            </a:r>
            <a:endParaRPr kumimoji="1" lang="ja-JP" altLang="en-US" sz="3200"/>
          </a:p>
        </p:txBody>
      </p:sp>
      <p:sp>
        <p:nvSpPr>
          <p:cNvPr id="2" name="TextBox 1"/>
          <p:cNvSpPr txBox="1"/>
          <p:nvPr/>
        </p:nvSpPr>
        <p:spPr>
          <a:xfrm>
            <a:off x="2476500" y="914400"/>
            <a:ext cx="47389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smtClean="0">
                <a:solidFill>
                  <a:srgbClr val="0070C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IN BÀI THUYẾT TRÌNH</a:t>
            </a:r>
            <a:endParaRPr lang="en-US" sz="3200" b="1">
              <a:solidFill>
                <a:srgbClr val="0070C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5079" y="2314355"/>
            <a:ext cx="2619741" cy="3143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238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B141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141">
      <a:majorFont>
        <a:latin typeface="-탈윤체B"/>
        <a:ea typeface="Microsoft YaHei"/>
        <a:cs typeface=""/>
      </a:majorFont>
      <a:minorFont>
        <a:latin typeface="-탈윤체M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ko-K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ulim" pitchFamily="2" charset="-127"/>
            <a:ea typeface="Gulim" pitchFamily="2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ko-K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ulim" pitchFamily="2" charset="-127"/>
            <a:ea typeface="Gulim" pitchFamily="2" charset="-127"/>
          </a:defRPr>
        </a:defPPr>
      </a:lstStyle>
    </a:lnDef>
  </a:objectDefaults>
  <a:extraClrSchemeLst>
    <a:extraClrScheme>
      <a:clrScheme name="B141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141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141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141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141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141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141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B141">
  <a:themeElements>
    <a:clrScheme name="B141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141">
      <a:majorFont>
        <a:latin typeface="-탈윤체B"/>
        <a:ea typeface="Microsoft YaHei"/>
        <a:cs typeface=""/>
      </a:majorFont>
      <a:minorFont>
        <a:latin typeface="-탈윤체M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ko-K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ulim" pitchFamily="2" charset="-127"/>
            <a:ea typeface="Gulim" pitchFamily="2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ko-K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ulim" pitchFamily="2" charset="-127"/>
            <a:ea typeface="Gulim" pitchFamily="2" charset="-127"/>
          </a:defRPr>
        </a:defPPr>
      </a:lstStyle>
    </a:lnDef>
  </a:objectDefaults>
  <a:extraClrSchemeLst>
    <a:extraClrScheme>
      <a:clrScheme name="B141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141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141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141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141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141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141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5635</TotalTime>
  <Words>1294</Words>
  <Application>Microsoft Office PowerPoint</Application>
  <PresentationFormat>On-screen Show (4:3)</PresentationFormat>
  <Paragraphs>140</Paragraphs>
  <Slides>30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30</vt:i4>
      </vt:variant>
    </vt:vector>
  </HeadingPairs>
  <TitlesOfParts>
    <vt:vector size="32" baseType="lpstr">
      <vt:lpstr>Theme1</vt:lpstr>
      <vt:lpstr>B141</vt:lpstr>
      <vt:lpstr>Chương 5. SỬ DỤNG  TRÌNH CHIẾU CƠ BẢN </vt:lpstr>
      <vt:lpstr>NỘI DUNG</vt:lpstr>
      <vt:lpstr>1. Kiến thức cơ bản về bài thuyết trình</vt:lpstr>
      <vt:lpstr>1.1. Khái niệm bài thuyết trình</vt:lpstr>
      <vt:lpstr>1.2. Các bước cơ bản để tạo một bài thuyết trình</vt:lpstr>
      <vt:lpstr>2. Sử dụng phần mềm Microsoft Powerpoint</vt:lpstr>
      <vt:lpstr>2.1. Các thao tác tạo trình chiếu cơ bản</vt:lpstr>
      <vt:lpstr>2.1. Các thao tác tạo trình chiếu cơ bản</vt:lpstr>
      <vt:lpstr>2.1. Các thao tác tạo trình chiếu cơ bản</vt:lpstr>
      <vt:lpstr>2.1. Các thao tác tạo trình chiếu cơ bản</vt:lpstr>
      <vt:lpstr>2.1. Các thao tác tạo trình chiếu cơ bản</vt:lpstr>
      <vt:lpstr>2.1. Các thao tác tạo trình chiếu cơ bản</vt:lpstr>
      <vt:lpstr>2.1. Các thao tác tạo trình chiếu cơ bản</vt:lpstr>
      <vt:lpstr>2.1. Các thao tác tạo trình chiếu cơ bản</vt:lpstr>
      <vt:lpstr>2.1. Các thao tác tạo trình chiếu cơ bản</vt:lpstr>
      <vt:lpstr>2.1. Các thao tác tạo trình chiếu cơ bản</vt:lpstr>
      <vt:lpstr>2.1. Các thao tác tạo trình chiếu cơ bản</vt:lpstr>
      <vt:lpstr>2.1. Các thao tác tạo trình chiếu cơ bản</vt:lpstr>
      <vt:lpstr>2.1. Các thao tác tạo trình chiếu cơ bản</vt:lpstr>
      <vt:lpstr>2.1. Các thao tác tạo trình chiếu cơ bản</vt:lpstr>
      <vt:lpstr>BIỂU ĐỒ</vt:lpstr>
      <vt:lpstr>PowerPoint Presentation</vt:lpstr>
      <vt:lpstr>SHAPES</vt:lpstr>
      <vt:lpstr>SMARTART</vt:lpstr>
      <vt:lpstr>PowerPoint Presentation</vt:lpstr>
      <vt:lpstr>2.2. Hiệu ứng, trình chiếu và in bài thuyết trình</vt:lpstr>
      <vt:lpstr>2.2. Hiệu ứng, trình chiếu và in bài thuyết trình</vt:lpstr>
      <vt:lpstr>2.2. Hiệu ứng, trình chiếu và in bài thuyết trình</vt:lpstr>
      <vt:lpstr>2.2. Hiệu ứng, trình chiếu và in bài thuyết trình</vt:lpstr>
      <vt:lpstr>2.2. Hiệu ứng, trình chiếu và in bài thuyết trình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TheHuu</dc:creator>
  <cp:lastModifiedBy>Hồng</cp:lastModifiedBy>
  <cp:revision>412</cp:revision>
  <dcterms:modified xsi:type="dcterms:W3CDTF">2021-09-23T12:18:13Z</dcterms:modified>
</cp:coreProperties>
</file>