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theme/theme3.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showSpecialPlsOnTitleSld="0">
  <p:sldMasterIdLst>
    <p:sldMasterId id="2147483648" r:id="rId1"/>
  </p:sldMasterIdLst>
  <p:notesMasterIdLst>
    <p:notesMasterId r:id="rId2"/>
  </p:notesMasterIdLst>
  <p:handoutMasterIdLst>
    <p:handoutMasterId r:id="rId3"/>
  </p:handoutMasterIdLst>
  <p:sldIdLst>
    <p:sldId id="257" r:id="rId4"/>
    <p:sldId id="258" r:id="rId5"/>
    <p:sldId id="259" r:id="rId6"/>
    <p:sldId id="260" r:id="rId7"/>
    <p:sldId id="261" r:id="rId8"/>
    <p:sldId id="262" r:id="rId9"/>
  </p:sldIdLst>
  <p:sldSz type="letter" cy="6858000" cx="9144000"/>
  <p:notesSz cx="6858000" cy="9144000"/>
  <p:defaultTextStyle>
    <a:defPPr>
      <a:defRPr lang="en-US"/>
    </a:defPPr>
    <a:lvl1pPr algn="l" fontAlgn="base" rtl="0">
      <a:spcBef>
        <a:spcPct val="0"/>
      </a:spcBef>
      <a:spcAft>
        <a:spcPct val="0"/>
      </a:spcAft>
      <a:defRPr sz="1400" kern="1200">
        <a:solidFill>
          <a:schemeClr val="tx1"/>
        </a:solidFill>
        <a:latin typeface="Arial" pitchFamily="34" charset="0"/>
        <a:ea typeface="+mn-ea"/>
        <a:cs typeface="+mn-cs"/>
      </a:defRPr>
    </a:lvl1pPr>
    <a:lvl2pPr algn="l" fontAlgn="base" marL="457200" rtl="0">
      <a:spcBef>
        <a:spcPct val="0"/>
      </a:spcBef>
      <a:spcAft>
        <a:spcPct val="0"/>
      </a:spcAft>
      <a:defRPr sz="1400" kern="1200">
        <a:solidFill>
          <a:schemeClr val="tx1"/>
        </a:solidFill>
        <a:latin typeface="Arial" pitchFamily="34" charset="0"/>
        <a:ea typeface="+mn-ea"/>
        <a:cs typeface="+mn-cs"/>
      </a:defRPr>
    </a:lvl2pPr>
    <a:lvl3pPr algn="l" fontAlgn="base" marL="914400" rtl="0">
      <a:spcBef>
        <a:spcPct val="0"/>
      </a:spcBef>
      <a:spcAft>
        <a:spcPct val="0"/>
      </a:spcAft>
      <a:defRPr sz="1400" kern="1200">
        <a:solidFill>
          <a:schemeClr val="tx1"/>
        </a:solidFill>
        <a:latin typeface="Arial" pitchFamily="34" charset="0"/>
        <a:ea typeface="+mn-ea"/>
        <a:cs typeface="+mn-cs"/>
      </a:defRPr>
    </a:lvl3pPr>
    <a:lvl4pPr algn="l" fontAlgn="base" marL="1371600" rtl="0">
      <a:spcBef>
        <a:spcPct val="0"/>
      </a:spcBef>
      <a:spcAft>
        <a:spcPct val="0"/>
      </a:spcAft>
      <a:defRPr sz="1400" kern="1200">
        <a:solidFill>
          <a:schemeClr val="tx1"/>
        </a:solidFill>
        <a:latin typeface="Arial" pitchFamily="34" charset="0"/>
        <a:ea typeface="+mn-ea"/>
        <a:cs typeface="+mn-cs"/>
      </a:defRPr>
    </a:lvl4pPr>
    <a:lvl5pPr algn="l" fontAlgn="base" marL="1828800" rtl="0">
      <a:spcBef>
        <a:spcPct val="0"/>
      </a:spcBef>
      <a:spcAft>
        <a:spcPct val="0"/>
      </a:spcAft>
      <a:defRPr sz="1400" kern="1200">
        <a:solidFill>
          <a:schemeClr val="tx1"/>
        </a:solidFill>
        <a:latin typeface="Arial" pitchFamily="34" charset="0"/>
        <a:ea typeface="+mn-ea"/>
        <a:cs typeface="+mn-cs"/>
      </a:defRPr>
    </a:lvl5pPr>
    <a:lvl6pPr algn="l" defTabSz="914400" eaLnBrk="1" hangingPunct="1" latinLnBrk="0" marL="2286000" rtl="0">
      <a:defRPr sz="1400" kern="1200">
        <a:solidFill>
          <a:schemeClr val="tx1"/>
        </a:solidFill>
        <a:latin typeface="Arial" pitchFamily="34" charset="0"/>
        <a:ea typeface="+mn-ea"/>
        <a:cs typeface="+mn-cs"/>
      </a:defRPr>
    </a:lvl6pPr>
    <a:lvl7pPr algn="l" defTabSz="914400" eaLnBrk="1" hangingPunct="1" latinLnBrk="0" marL="2743200" rtl="0">
      <a:defRPr sz="1400" kern="1200">
        <a:solidFill>
          <a:schemeClr val="tx1"/>
        </a:solidFill>
        <a:latin typeface="Arial" pitchFamily="34" charset="0"/>
        <a:ea typeface="+mn-ea"/>
        <a:cs typeface="+mn-cs"/>
      </a:defRPr>
    </a:lvl7pPr>
    <a:lvl8pPr algn="l" defTabSz="914400" eaLnBrk="1" hangingPunct="1" latinLnBrk="0" marL="3200400" rtl="0">
      <a:defRPr sz="1400" kern="1200">
        <a:solidFill>
          <a:schemeClr val="tx1"/>
        </a:solidFill>
        <a:latin typeface="Arial" pitchFamily="34" charset="0"/>
        <a:ea typeface="+mn-ea"/>
        <a:cs typeface="+mn-cs"/>
      </a:defRPr>
    </a:lvl8pPr>
    <a:lvl9pPr algn="l" defTabSz="914400" eaLnBrk="1" hangingPunct="1" latinLnBrk="0" marL="3657600" rtl="0">
      <a:defRPr sz="1400" kern="1200">
        <a:solidFill>
          <a:schemeClr val="tx1"/>
        </a:solidFill>
        <a:latin typeface="Arial" pitchFamily="34" charset="0"/>
        <a:ea typeface="+mn-ea"/>
        <a:cs typeface="+mn-cs"/>
      </a:defRPr>
    </a:lvl9pPr>
  </p:defaultTextStyle>
</p:presentation>
</file>

<file path=ppt/commentAuthors.xml><?xml version="1.0" encoding="utf-8"?>
<p:cmAuthorLst xmlns:p="http://schemas.openxmlformats.org/presentationml/2006/main" xmlns:r="http://schemas.openxmlformats.org/officeDocument/2006/relationships" xmlns:a="http://schemas.openxmlformats.org/drawingml/2006/main">
  <p:cmAuthor id="0" name="AnotherAlto" initials="A" lastIdx="1" clrIdx="0"/>
  <p:cmAuthor id="1" name="Kelly Hegedus" initials="KH" lastIdx="3" clrIdx="1"/>
  <p:cmAuthor id="2" name="Sue Wong" initials="sw" lastIdx="0" clrIdx="2"/>
</p:cmAuthorLst>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clrMru>
    <a:srgbClr val="ADD787"/>
    <a:srgbClr val="BAE18F"/>
    <a:srgbClr val="F5C040"/>
    <a:srgbClr val="A5D028"/>
    <a:srgbClr val="5BD078"/>
    <a:srgbClr val="E6BA07"/>
    <a:srgbClr val="62883B"/>
    <a:srgbClr val="99CE04"/>
    <a:srgbClr val="000000"/>
    <a:srgbClr val="6633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p="http://schemas.openxmlformats.org/presentationml/2006/main" xmlns:r="http://schemas.openxmlformats.org/officeDocument/2006/relationships" xmlns:a="http://schemas.openxmlformats.org/drawingml/2006/main">
  <p:normalViewPr>
    <p:restoredLeft sz="17257" autoAdjust="0"/>
    <p:restoredTop sz="95515" autoAdjust="0"/>
  </p:normalViewPr>
  <p:slideViewPr>
    <p:cSldViewPr snapToGrid="0">
      <p:cViewPr varScale="1">
        <p:scale>
          <a:sx n="63" d="100"/>
          <a:sy n="63" d="100"/>
        </p:scale>
        <p:origin x="1316" y="64"/>
      </p:cViewPr>
      <p:guideLst>
        <p:guide orient="horz" pos="865"/>
        <p:guide pos="5479"/>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p:scale>
          <a:sx n="80" d="100"/>
          <a:sy n="80" d="100"/>
        </p:scale>
        <p:origin x="-1974" y="-19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handoutMaster" Target="handoutMasters/handout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tableStyles" Target="tableStyles.xml"/><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commentAuthors" Target="commentAuthors.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p:bgPr>
    </p:bg>
    <p:spTree>
      <p:nvGrpSpPr>
        <p:cNvPr id="35" name=""/>
        <p:cNvGrpSpPr/>
        <p:nvPr/>
      </p:nvGrpSpPr>
      <p:grpSpPr>
        <a:xfrm>
          <a:off x="0" y="0"/>
          <a:ext cx="0" cy="0"/>
          <a:chOff x="0" y="0"/>
          <a:chExt cx="0" cy="0"/>
        </a:xfrm>
      </p:grpSpPr>
      <p:sp>
        <p:nvSpPr>
          <p:cNvPr id="1048639" name="Rectangle 2"/>
          <p:cNvSpPr>
            <a:spLocks noGrp="1" noChangeArrowheads="1"/>
          </p:cNvSpPr>
          <p:nvPr>
            <p:ph type="hdr" sz="quarter"/>
          </p:nvPr>
        </p:nvSpPr>
        <p:spPr bwMode="auto">
          <a:xfrm>
            <a:off x="0" y="0"/>
            <a:ext cx="2971800" cy="457200"/>
          </a:xfrm>
          <a:prstGeom prst="rect"/>
          <a:noFill/>
          <a:ln w="9525">
            <a:noFill/>
            <a:miter lim="800000"/>
            <a:headEnd/>
            <a:tailEnd/>
          </a:ln>
          <a:effectLst/>
        </p:spPr>
        <p:txBody>
          <a:bodyPr anchor="t" anchorCtr="0" bIns="45561" compatLnSpc="1" lIns="91121" numCol="1" rIns="91121" tIns="45561" vert="horz" wrap="square">
            <a:prstTxWarp prst="textNoShape"/>
          </a:bodyPr>
          <a:lstStyle>
            <a:lvl1pPr defTabSz="911322">
              <a:defRPr sz="1200">
                <a:latin typeface="Arial" pitchFamily="34" charset="0"/>
              </a:defRPr>
            </a:lvl1pPr>
          </a:lstStyle>
          <a:p>
            <a:r>
              <a:rPr lang="en-US"/>
              <a:t>Internet and Computing Core Certification Guide  Module A Computing Fundamentals</a:t>
            </a:r>
            <a:endParaRPr dirty="0" lang="en-US"/>
          </a:p>
        </p:txBody>
      </p:sp>
      <p:sp>
        <p:nvSpPr>
          <p:cNvPr id="1048640" name="Rectangle 3"/>
          <p:cNvSpPr>
            <a:spLocks noGrp="1" noChangeArrowheads="1"/>
          </p:cNvSpPr>
          <p:nvPr>
            <p:ph type="dt" sz="quarter" idx="1"/>
          </p:nvPr>
        </p:nvSpPr>
        <p:spPr bwMode="auto">
          <a:xfrm>
            <a:off x="3884613" y="0"/>
            <a:ext cx="2971800" cy="457200"/>
          </a:xfrm>
          <a:prstGeom prst="rect"/>
          <a:noFill/>
          <a:ln w="9525">
            <a:noFill/>
            <a:miter lim="800000"/>
            <a:headEnd/>
            <a:tailEnd/>
          </a:ln>
          <a:effectLst/>
        </p:spPr>
        <p:txBody>
          <a:bodyPr anchor="t" anchorCtr="0" bIns="45561" compatLnSpc="1" lIns="91121" numCol="1" rIns="91121" tIns="45561" vert="horz" wrap="square">
            <a:prstTxWarp prst="textNoShape"/>
          </a:bodyPr>
          <a:lstStyle>
            <a:lvl1pPr algn="r" defTabSz="911322">
              <a:defRPr sz="1200">
                <a:latin typeface="Arial" charset="0"/>
              </a:defRPr>
            </a:lvl1pPr>
          </a:lstStyle>
          <a:p>
            <a:endParaRPr dirty="0" lang="en-US"/>
          </a:p>
        </p:txBody>
      </p:sp>
      <p:sp>
        <p:nvSpPr>
          <p:cNvPr id="1048641" name="Rectangle 4"/>
          <p:cNvSpPr>
            <a:spLocks noGrp="1" noChangeArrowheads="1"/>
          </p:cNvSpPr>
          <p:nvPr>
            <p:ph type="ftr" sz="quarter" idx="2"/>
          </p:nvPr>
        </p:nvSpPr>
        <p:spPr bwMode="auto">
          <a:xfrm>
            <a:off x="0" y="8685213"/>
            <a:ext cx="2971800" cy="457200"/>
          </a:xfrm>
          <a:prstGeom prst="rect"/>
          <a:noFill/>
          <a:ln w="9525">
            <a:noFill/>
            <a:miter lim="800000"/>
            <a:headEnd/>
            <a:tailEnd/>
          </a:ln>
          <a:effectLst/>
        </p:spPr>
        <p:txBody>
          <a:bodyPr anchor="b" anchorCtr="0" bIns="45561" compatLnSpc="1" lIns="91121" numCol="1" rIns="91121" tIns="45561" vert="horz" wrap="square">
            <a:prstTxWarp prst="textNoShape"/>
          </a:bodyPr>
          <a:lstStyle>
            <a:lvl1pPr defTabSz="911322">
              <a:defRPr sz="1200">
                <a:latin typeface="Arial" charset="0"/>
              </a:defRPr>
            </a:lvl1pPr>
          </a:lstStyle>
          <a:p>
            <a:r>
              <a:rPr lang="en-US"/>
              <a:t>c 2012 CCI Learning Solutions Inc.</a:t>
            </a:r>
            <a:endParaRPr dirty="0" lang="en-US"/>
          </a:p>
        </p:txBody>
      </p:sp>
      <p:sp>
        <p:nvSpPr>
          <p:cNvPr id="1048642" name="Rectangle 5"/>
          <p:cNvSpPr>
            <a:spLocks noGrp="1" noChangeArrowheads="1"/>
          </p:cNvSpPr>
          <p:nvPr>
            <p:ph type="sldNum" sz="quarter" idx="3"/>
          </p:nvPr>
        </p:nvSpPr>
        <p:spPr bwMode="auto">
          <a:xfrm>
            <a:off x="3884613" y="8685213"/>
            <a:ext cx="2971800" cy="457200"/>
          </a:xfrm>
          <a:prstGeom prst="rect"/>
          <a:noFill/>
          <a:ln w="9525">
            <a:noFill/>
            <a:miter lim="800000"/>
            <a:headEnd/>
            <a:tailEnd/>
          </a:ln>
          <a:effectLst/>
        </p:spPr>
        <p:txBody>
          <a:bodyPr anchor="b" anchorCtr="0" bIns="45561" compatLnSpc="1" lIns="91121" numCol="1" rIns="91121" tIns="45561" vert="horz" wrap="square">
            <a:prstTxWarp prst="textNoShape"/>
          </a:bodyPr>
          <a:lstStyle>
            <a:lvl1pPr algn="r" defTabSz="911322">
              <a:defRPr sz="1200">
                <a:latin typeface="Arial" charset="0"/>
              </a:defRPr>
            </a:lvl1pPr>
          </a:lstStyle>
          <a:p>
            <a:fld id="{5C88637F-DDEC-44B1-B222-F6613425A130}" type="slidenum">
              <a:rPr lang="en-US"/>
              <a:t>‹#›</a:t>
            </a:fld>
            <a:endParaRPr dirty="0" lang="en-US"/>
          </a:p>
        </p:txBody>
      </p:sp>
    </p:spTree>
  </p:cSld>
  <p:clrMap accent1="accent1" accent2="accent2" accent3="accent3" accent4="accent4" accent5="accent5" accent6="accent6" bg1="lt1" bg2="lt2" tx1="dk1" tx2="dk2" hlink="hlink" folHlink="folHlink"/>
  <p:hf dt="1" ftr="0" hdr="1" sldNum="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p:bgPr>
    </p:bg>
    <p:spTree>
      <p:nvGrpSpPr>
        <p:cNvPr id="34" name=""/>
        <p:cNvGrpSpPr/>
        <p:nvPr/>
      </p:nvGrpSpPr>
      <p:grpSpPr>
        <a:xfrm>
          <a:off x="0" y="0"/>
          <a:ext cx="0" cy="0"/>
          <a:chOff x="0" y="0"/>
          <a:chExt cx="0" cy="0"/>
        </a:xfrm>
      </p:grpSpPr>
      <p:sp>
        <p:nvSpPr>
          <p:cNvPr id="1048634" name="Rectangle 2"/>
          <p:cNvSpPr>
            <a:spLocks noGrp="1" noChangeArrowheads="1"/>
          </p:cNvSpPr>
          <p:nvPr>
            <p:ph type="hdr" sz="quarter"/>
          </p:nvPr>
        </p:nvSpPr>
        <p:spPr bwMode="auto">
          <a:xfrm>
            <a:off x="0" y="166688"/>
            <a:ext cx="6858000" cy="322262"/>
          </a:xfrm>
          <a:prstGeom prst="rect"/>
          <a:noFill/>
          <a:ln w="9525">
            <a:noFill/>
            <a:miter lim="800000"/>
            <a:headEnd/>
            <a:tailEnd/>
          </a:ln>
          <a:effectLst/>
        </p:spPr>
        <p:txBody>
          <a:bodyPr anchor="t" anchorCtr="0" bIns="45561" compatLnSpc="1" lIns="91121" numCol="1" rIns="91121" tIns="45561" vert="horz" wrap="square">
            <a:prstTxWarp prst="textNoShape"/>
          </a:bodyPr>
          <a:lstStyle>
            <a:lvl1pPr defTabSz="911322" indent="0" marL="230556">
              <a:tabLst>
                <a:tab algn="r" pos="6281105"/>
              </a:tabLst>
              <a:defRPr b="1" sz="1100">
                <a:latin typeface="Arial" pitchFamily="34" charset="0"/>
                <a:cs typeface="Arial" pitchFamily="34" charset="0"/>
              </a:defRPr>
            </a:lvl1pPr>
          </a:lstStyle>
          <a:p>
            <a:r>
              <a:rPr dirty="0" lang="en-US"/>
              <a:t>Internet and Computing Core Certification Guide  	Computing Fundamentals</a:t>
            </a:r>
            <a:endParaRPr dirty="0" lang="en-CA"/>
          </a:p>
        </p:txBody>
      </p:sp>
      <p:sp>
        <p:nvSpPr>
          <p:cNvPr id="1048635" name="Rectangle 4"/>
          <p:cNvSpPr>
            <a:spLocks noChangeAspect="1" noRot="1" noGrp="1" noChangeArrowheads="1" noTextEdit="1"/>
          </p:cNvSpPr>
          <p:nvPr>
            <p:ph type="sldImg" idx="2"/>
          </p:nvPr>
        </p:nvSpPr>
        <p:spPr bwMode="auto">
          <a:xfrm>
            <a:off x="1146175" y="687388"/>
            <a:ext cx="4567238" cy="3427412"/>
          </a:xfrm>
          <a:prstGeom prst="rect"/>
          <a:noFill/>
          <a:ln w="9525">
            <a:solidFill>
              <a:srgbClr val="000000"/>
            </a:solidFill>
            <a:miter lim="800000"/>
            <a:headEnd/>
            <a:tailEnd/>
          </a:ln>
        </p:spPr>
      </p:sp>
      <p:sp>
        <p:nvSpPr>
          <p:cNvPr id="1048636" name="Rectangle 5"/>
          <p:cNvSpPr>
            <a:spLocks noGrp="1" noChangeArrowheads="1"/>
          </p:cNvSpPr>
          <p:nvPr>
            <p:ph type="body" sz="quarter" idx="3"/>
          </p:nvPr>
        </p:nvSpPr>
        <p:spPr bwMode="auto">
          <a:xfrm>
            <a:off x="715963" y="4343400"/>
            <a:ext cx="5584825" cy="4113213"/>
          </a:xfrm>
          <a:prstGeom prst="rect"/>
          <a:noFill/>
          <a:ln w="9525">
            <a:noFill/>
            <a:miter lim="800000"/>
            <a:headEnd/>
            <a:tailEnd/>
          </a:ln>
          <a:effectLst/>
        </p:spPr>
        <p:txBody>
          <a:bodyPr anchor="t" anchorCtr="0" bIns="45561" compatLnSpc="1" lIns="9112" numCol="1" rIns="9112" tIns="45561" vert="horz" wrap="square">
            <a:prstTxWarp prst="textNoShape"/>
          </a:bodyPr>
          <a:p>
            <a:pPr lvl="0"/>
            <a:r>
              <a:rPr dirty="0" lang="en-US" noProof="0"/>
              <a:t>Click to edit Master text styles</a:t>
            </a:r>
          </a:p>
          <a:p>
            <a:pPr lvl="1"/>
            <a:r>
              <a:rPr dirty="0" lang="en-US" noProof="0"/>
              <a:t>Second level</a:t>
            </a:r>
          </a:p>
          <a:p>
            <a:pPr lvl="2"/>
            <a:r>
              <a:rPr dirty="0" lang="en-US" noProof="0"/>
              <a:t>Third level</a:t>
            </a:r>
          </a:p>
          <a:p>
            <a:pPr lvl="3"/>
            <a:r>
              <a:rPr dirty="0" lang="en-US" noProof="0"/>
              <a:t>Fourth level</a:t>
            </a:r>
          </a:p>
          <a:p>
            <a:pPr lvl="4"/>
            <a:r>
              <a:rPr dirty="0" lang="en-US" noProof="0"/>
              <a:t>Fifth level</a:t>
            </a:r>
          </a:p>
        </p:txBody>
      </p:sp>
      <p:sp>
        <p:nvSpPr>
          <p:cNvPr id="1048637" name="Footer Placeholder 1"/>
          <p:cNvSpPr>
            <a:spLocks noGrp="1"/>
          </p:cNvSpPr>
          <p:nvPr>
            <p:ph type="ftr" sz="quarter" idx="4"/>
          </p:nvPr>
        </p:nvSpPr>
        <p:spPr>
          <a:xfrm>
            <a:off x="0" y="8685213"/>
            <a:ext cx="2971800" cy="457200"/>
          </a:xfrm>
          <a:prstGeom prst="rect"/>
        </p:spPr>
        <p:txBody>
          <a:bodyPr anchor="b" bIns="45720" lIns="91440" rIns="91440" rtlCol="0" tIns="45720" vert="horz"/>
          <a:lstStyle>
            <a:lvl1pPr algn="l">
              <a:defRPr sz="800"/>
            </a:lvl1pPr>
          </a:lstStyle>
          <a:p>
            <a:r>
              <a:rPr lang="en-US"/>
              <a:t>c 2012 CCI Learning Solutions Inc.</a:t>
            </a:r>
            <a:endParaRPr dirty="0" lang="en-US"/>
          </a:p>
        </p:txBody>
      </p:sp>
      <p:sp>
        <p:nvSpPr>
          <p:cNvPr id="1048638" name="Slide Number Placeholder 2"/>
          <p:cNvSpPr>
            <a:spLocks noGrp="1"/>
          </p:cNvSpPr>
          <p:nvPr>
            <p:ph type="sldNum" sz="quarter" idx="5"/>
          </p:nvPr>
        </p:nvSpPr>
        <p:spPr>
          <a:xfrm>
            <a:off x="3884613" y="8685213"/>
            <a:ext cx="2971800" cy="457200"/>
          </a:xfrm>
          <a:prstGeom prst="rect"/>
        </p:spPr>
        <p:txBody>
          <a:bodyPr anchor="b" bIns="45720" lIns="91440" rIns="91440" rtlCol="0" tIns="45720" vert="horz"/>
          <a:lstStyle>
            <a:lvl1pPr algn="r">
              <a:defRPr sz="1000"/>
            </a:lvl1pPr>
          </a:lstStyle>
          <a:p>
            <a:fld id="{32D8EC28-76E4-40E2-A4E4-3E26D4495A20}" type="slidenum">
              <a:rPr lang="en-US" smtClean="0"/>
              <a:t>‹#›</a:t>
            </a:fld>
            <a:endParaRPr dirty="0" lang="en-US"/>
          </a:p>
        </p:txBody>
      </p:sp>
    </p:spTree>
  </p:cSld>
  <p:clrMap accent1="accent1" accent2="accent2" accent3="accent3" accent4="accent4" accent5="accent5" accent6="accent6" bg1="lt1" bg2="lt2" tx1="dk1" tx2="dk2" hlink="hlink" folHlink="folHlink"/>
  <p:hf dt="1" ftr="0" hdr="1" sldNum="0"/>
  <p:notesStyle>
    <a:lvl1pPr algn="l" eaLnBrk="0" fontAlgn="base" hangingPunct="0" indent="-114300" marL="114300" rtl="0">
      <a:spcBef>
        <a:spcPct val="30000"/>
      </a:spcBef>
      <a:spcAft>
        <a:spcPct val="0"/>
      </a:spcAft>
      <a:buClr>
        <a:srgbClr val="035174"/>
      </a:buClr>
      <a:buFont typeface="Wingdings" pitchFamily="2" charset="2"/>
      <a:buChar char="§"/>
      <a:defRPr sz="900" kern="1200">
        <a:solidFill>
          <a:schemeClr val="tx1"/>
        </a:solidFill>
        <a:latin typeface="Arial" pitchFamily="34" charset="0"/>
        <a:ea typeface="+mn-ea"/>
        <a:cs typeface="Arial" pitchFamily="34" charset="0"/>
      </a:defRPr>
    </a:lvl1pPr>
    <a:lvl2pPr algn="l" eaLnBrk="0" fontAlgn="base" hangingPunct="0" marL="457200" rtl="0">
      <a:spcBef>
        <a:spcPct val="30000"/>
      </a:spcBef>
      <a:spcAft>
        <a:spcPct val="0"/>
      </a:spcAft>
      <a:buFont typeface="Verdana" pitchFamily="34" charset="0"/>
      <a:defRPr sz="900" kern="1200">
        <a:solidFill>
          <a:schemeClr val="tx1"/>
        </a:solidFill>
        <a:latin typeface="Arial" pitchFamily="34" charset="0"/>
        <a:ea typeface="+mn-ea"/>
        <a:cs typeface="Arial" pitchFamily="34" charset="0"/>
      </a:defRPr>
    </a:lvl2pPr>
    <a:lvl3pPr algn="l" eaLnBrk="0" fontAlgn="base" hangingPunct="0" marL="914400" rtl="0">
      <a:spcBef>
        <a:spcPct val="30000"/>
      </a:spcBef>
      <a:spcAft>
        <a:spcPct val="0"/>
      </a:spcAft>
      <a:defRPr sz="900" kern="1200">
        <a:solidFill>
          <a:schemeClr val="tx1"/>
        </a:solidFill>
        <a:latin typeface="Arial" pitchFamily="34" charset="0"/>
        <a:ea typeface="+mn-ea"/>
        <a:cs typeface="Arial" pitchFamily="34" charset="0"/>
      </a:defRPr>
    </a:lvl3pPr>
    <a:lvl4pPr algn="l" eaLnBrk="0" fontAlgn="base" hangingPunct="0" marL="1371600" rtl="0">
      <a:spcBef>
        <a:spcPct val="30000"/>
      </a:spcBef>
      <a:spcAft>
        <a:spcPct val="0"/>
      </a:spcAft>
      <a:defRPr sz="900" kern="1200">
        <a:solidFill>
          <a:schemeClr val="tx1"/>
        </a:solidFill>
        <a:latin typeface="Arial" pitchFamily="34" charset="0"/>
        <a:ea typeface="+mn-ea"/>
        <a:cs typeface="Arial" pitchFamily="34" charset="0"/>
      </a:defRPr>
    </a:lvl4pPr>
    <a:lvl5pPr algn="l" eaLnBrk="0" fontAlgn="base" hangingPunct="0" marL="1828800" rtl="0">
      <a:spcBef>
        <a:spcPct val="30000"/>
      </a:spcBef>
      <a:spcAft>
        <a:spcPct val="0"/>
      </a:spcAft>
      <a:defRPr sz="900" kern="1200">
        <a:solidFill>
          <a:schemeClr val="tx1"/>
        </a:solidFill>
        <a:latin typeface="Arial" pitchFamily="34" charset="0"/>
        <a:ea typeface="+mn-ea"/>
        <a:cs typeface="Arial" pitchFamily="34" charset="0"/>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29" name=""/>
        <p:cNvGrpSpPr/>
        <p:nvPr/>
      </p:nvGrpSpPr>
      <p:grpSpPr>
        <a:xfrm>
          <a:off x="0" y="0"/>
          <a:ext cx="0" cy="0"/>
          <a:chOff x="0" y="0"/>
          <a:chExt cx="0" cy="0"/>
        </a:xfrm>
      </p:grpSpPr>
      <p:sp>
        <p:nvSpPr>
          <p:cNvPr id="1048620" name="Slide Image Placeholder 1"/>
          <p:cNvSpPr>
            <a:spLocks noChangeAspect="1" noRot="1" noGrp="1"/>
          </p:cNvSpPr>
          <p:nvPr>
            <p:ph type="sldImg"/>
          </p:nvPr>
        </p:nvSpPr>
        <p:spPr/>
      </p:sp>
      <p:sp>
        <p:nvSpPr>
          <p:cNvPr id="1048621" name="Notes Placeholder 2"/>
          <p:cNvSpPr>
            <a:spLocks noGrp="1"/>
          </p:cNvSpPr>
          <p:nvPr>
            <p:ph type="body" idx="1"/>
          </p:nvPr>
        </p:nvSpPr>
        <p:spPr/>
        <p:txBody>
          <a:bodyPr/>
          <a:p>
            <a:endParaRPr lang="en-US"/>
          </a:p>
        </p:txBody>
      </p:sp>
      <p:sp>
        <p:nvSpPr>
          <p:cNvPr id="1048622" name="Header Placeholder 3"/>
          <p:cNvSpPr>
            <a:spLocks noGrp="1"/>
          </p:cNvSpPr>
          <p:nvPr>
            <p:ph type="hdr" sz="quarter" idx="10"/>
          </p:nvPr>
        </p:nvSpPr>
        <p:spPr/>
        <p:txBody>
          <a:bodyPr/>
          <a:p>
            <a:r>
              <a:rPr dirty="0" lang="en-US"/>
              <a:t>Internet and Computing Core Certification Guide 	Computing Fundamentals</a:t>
            </a:r>
            <a:endParaRPr dirty="0"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32" name=""/>
        <p:cNvGrpSpPr/>
        <p:nvPr/>
      </p:nvGrpSpPr>
      <p:grpSpPr>
        <a:xfrm>
          <a:off x="0" y="0"/>
          <a:ext cx="0" cy="0"/>
          <a:chOff x="0" y="0"/>
          <a:chExt cx="0" cy="0"/>
        </a:xfrm>
      </p:grpSpPr>
      <p:sp>
        <p:nvSpPr>
          <p:cNvPr id="1048627" name="Slide Image Placeholder 1"/>
          <p:cNvSpPr>
            <a:spLocks noChangeAspect="1" noRot="1" noGrp="1"/>
          </p:cNvSpPr>
          <p:nvPr>
            <p:ph type="sldImg"/>
          </p:nvPr>
        </p:nvSpPr>
        <p:spPr/>
      </p:sp>
      <p:sp>
        <p:nvSpPr>
          <p:cNvPr id="1048628" name="Notes Placeholder 2"/>
          <p:cNvSpPr>
            <a:spLocks noGrp="1"/>
          </p:cNvSpPr>
          <p:nvPr>
            <p:ph type="body" idx="1"/>
          </p:nvPr>
        </p:nvSpPr>
        <p:spPr/>
        <p:txBody>
          <a:bodyPr/>
          <a:p>
            <a:r>
              <a:rPr dirty="0" lang="en-US" err="1"/>
              <a:t>Pg</a:t>
            </a:r>
            <a:r>
              <a:rPr dirty="0" lang="en-US"/>
              <a:t> 59</a:t>
            </a:r>
          </a:p>
          <a:p>
            <a:endParaRPr dirty="0"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25" name=""/>
        <p:cNvGrpSpPr/>
        <p:nvPr/>
      </p:nvGrpSpPr>
      <p:grpSpPr>
        <a:xfrm>
          <a:off x="0" y="0"/>
          <a:ext cx="0" cy="0"/>
          <a:chOff x="0" y="0"/>
          <a:chExt cx="0" cy="0"/>
        </a:xfrm>
      </p:grpSpPr>
      <p:sp>
        <p:nvSpPr>
          <p:cNvPr id="1048607" name="Slide Image Placeholder 1"/>
          <p:cNvSpPr>
            <a:spLocks noChangeAspect="1" noRot="1" noGrp="1"/>
          </p:cNvSpPr>
          <p:nvPr>
            <p:ph type="sldImg"/>
          </p:nvPr>
        </p:nvSpPr>
        <p:spPr/>
      </p:sp>
      <p:sp>
        <p:nvSpPr>
          <p:cNvPr id="1048608" name="Notes Placeholder 2"/>
          <p:cNvSpPr>
            <a:spLocks noGrp="1"/>
          </p:cNvSpPr>
          <p:nvPr>
            <p:ph type="body" idx="1"/>
          </p:nvPr>
        </p:nvSpPr>
        <p:spPr/>
        <p:txBody>
          <a:bodyPr/>
          <a:p>
            <a:r>
              <a:rPr dirty="0" lang="en-US" err="1"/>
              <a:t>Pg</a:t>
            </a:r>
            <a:r>
              <a:rPr dirty="0" lang="en-US"/>
              <a:t> 77</a:t>
            </a:r>
          </a:p>
          <a:p>
            <a:endParaRPr baseline="0" dirty="0" lang="en-US"/>
          </a:p>
          <a:p>
            <a:endParaRPr dirty="0"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22" name=""/>
        <p:cNvGrpSpPr/>
        <p:nvPr/>
      </p:nvGrpSpPr>
      <p:grpSpPr>
        <a:xfrm>
          <a:off x="0" y="0"/>
          <a:ext cx="0" cy="0"/>
          <a:chOff x="0" y="0"/>
          <a:chExt cx="0" cy="0"/>
        </a:xfrm>
      </p:grpSpPr>
      <p:sp>
        <p:nvSpPr>
          <p:cNvPr id="1048601" name="Slide Image Placeholder 1"/>
          <p:cNvSpPr>
            <a:spLocks noChangeAspect="1" noRot="1" noGrp="1"/>
          </p:cNvSpPr>
          <p:nvPr>
            <p:ph type="sldImg"/>
          </p:nvPr>
        </p:nvSpPr>
        <p:spPr/>
      </p:sp>
      <p:sp>
        <p:nvSpPr>
          <p:cNvPr id="1048602" name="Notes Placeholder 2"/>
          <p:cNvSpPr>
            <a:spLocks noGrp="1"/>
          </p:cNvSpPr>
          <p:nvPr>
            <p:ph type="body" idx="1"/>
          </p:nvPr>
        </p:nvSpPr>
        <p:spPr/>
        <p:txBody>
          <a:bodyPr/>
          <a:p>
            <a:r>
              <a:rPr dirty="0" lang="en-US" err="1"/>
              <a:t>Pg</a:t>
            </a:r>
            <a:r>
              <a:rPr dirty="0" lang="en-US"/>
              <a:t> 77-78</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9" name=""/>
        <p:cNvGrpSpPr/>
        <p:nvPr/>
      </p:nvGrpSpPr>
      <p:grpSpPr>
        <a:xfrm>
          <a:off x="0" y="0"/>
          <a:ext cx="0" cy="0"/>
          <a:chOff x="0" y="0"/>
          <a:chExt cx="0" cy="0"/>
        </a:xfrm>
      </p:grpSpPr>
      <p:sp>
        <p:nvSpPr>
          <p:cNvPr id="1048595" name="Slide Image Placeholder 1"/>
          <p:cNvSpPr>
            <a:spLocks noChangeAspect="1" noRot="1" noGrp="1"/>
          </p:cNvSpPr>
          <p:nvPr>
            <p:ph type="sldImg"/>
          </p:nvPr>
        </p:nvSpPr>
        <p:spPr/>
      </p:sp>
      <p:sp>
        <p:nvSpPr>
          <p:cNvPr id="1048596" name="Notes Placeholder 2"/>
          <p:cNvSpPr>
            <a:spLocks noGrp="1"/>
          </p:cNvSpPr>
          <p:nvPr>
            <p:ph type="body" idx="1"/>
          </p:nvPr>
        </p:nvSpPr>
        <p:spPr/>
        <p:txBody>
          <a:bodyPr/>
          <a:p>
            <a:r>
              <a:rPr dirty="0" lang="en-US" err="1"/>
              <a:t>Pg</a:t>
            </a:r>
            <a:r>
              <a:rPr dirty="0" lang="en-US"/>
              <a:t> 77-78</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6" name=""/>
        <p:cNvGrpSpPr/>
        <p:nvPr/>
      </p:nvGrpSpPr>
      <p:grpSpPr>
        <a:xfrm>
          <a:off x="0" y="0"/>
          <a:ext cx="0" cy="0"/>
          <a:chOff x="0" y="0"/>
          <a:chExt cx="0" cy="0"/>
        </a:xfrm>
      </p:grpSpPr>
      <p:sp>
        <p:nvSpPr>
          <p:cNvPr id="1048589" name="Slide Image Placeholder 1"/>
          <p:cNvSpPr>
            <a:spLocks noChangeAspect="1" noRot="1" noGrp="1"/>
          </p:cNvSpPr>
          <p:nvPr>
            <p:ph type="sldImg"/>
          </p:nvPr>
        </p:nvSpPr>
        <p:spPr/>
      </p:sp>
      <p:sp>
        <p:nvSpPr>
          <p:cNvPr id="1048590" name="Notes Placeholder 2"/>
          <p:cNvSpPr>
            <a:spLocks noGrp="1"/>
          </p:cNvSpPr>
          <p:nvPr>
            <p:ph type="body" idx="1"/>
          </p:nvPr>
        </p:nvSpPr>
        <p:spPr/>
        <p:txBody>
          <a:bodyPr/>
          <a:p>
            <a:r>
              <a:rPr dirty="0" lang="en-US" err="1"/>
              <a:t>Pg</a:t>
            </a:r>
            <a:r>
              <a:rPr dirty="0" lang="en-US"/>
              <a:t> 77-78</a:t>
            </a:r>
          </a:p>
          <a:p>
            <a:endParaRPr dirty="0"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33" name=""/>
        <p:cNvGrpSpPr/>
        <p:nvPr/>
      </p:nvGrpSpPr>
      <p:grpSpPr>
        <a:xfrm>
          <a:off x="0" y="0"/>
          <a:ext cx="0" cy="0"/>
          <a:chOff x="0" y="0"/>
          <a:chExt cx="0" cy="0"/>
        </a:xfrm>
      </p:grpSpPr>
      <p:sp>
        <p:nvSpPr>
          <p:cNvPr id="1048629" name="Title 1"/>
          <p:cNvSpPr>
            <a:spLocks noGrp="1"/>
          </p:cNvSpPr>
          <p:nvPr>
            <p:ph type="title"/>
          </p:nvPr>
        </p:nvSpPr>
        <p:spPr>
          <a:xfrm>
            <a:off x="432000" y="360000"/>
            <a:ext cx="8389938" cy="914400"/>
          </a:xfrm>
          <a:prstGeom prst="rect"/>
        </p:spPr>
        <p:txBody>
          <a:bodyPr/>
          <a:lstStyle>
            <a:lvl1pPr>
              <a:defRPr sz="3600">
                <a:latin typeface="Cambria" panose="02040503050406030204" pitchFamily="18" charset="0"/>
              </a:defRPr>
            </a:lvl1pPr>
          </a:lstStyle>
          <a:p>
            <a:r>
              <a:rPr dirty="0" lang="en-US"/>
              <a:t>Click to edit Master title style</a:t>
            </a:r>
          </a:p>
        </p:txBody>
      </p:sp>
      <p:sp>
        <p:nvSpPr>
          <p:cNvPr id="1048630" name="Content Placeholder 5"/>
          <p:cNvSpPr>
            <a:spLocks noGrp="1"/>
          </p:cNvSpPr>
          <p:nvPr>
            <p:ph sz="quarter" idx="12"/>
          </p:nvPr>
        </p:nvSpPr>
        <p:spPr>
          <a:xfrm>
            <a:off x="363538" y="1288974"/>
            <a:ext cx="4109310" cy="4990640"/>
          </a:xfrm>
        </p:spPr>
        <p:txBody>
          <a:bodyPr/>
          <a:lstStyle>
            <a:lvl1pPr>
              <a:defRPr sz="2400"/>
            </a:lvl1pPr>
            <a:lvl2pPr>
              <a:defRPr sz="2000"/>
            </a:lvl2pPr>
            <a:lvl3pPr>
              <a:defRPr sz="1800"/>
            </a:lvl3pPr>
            <a:lvl4pPr>
              <a:defRPr sz="1600"/>
            </a:lvl4pPr>
            <a:lvl5pPr>
              <a:defRPr sz="1400"/>
            </a:lvl5pPr>
          </a:lstStyle>
          <a:p>
            <a:pPr lvl="0"/>
            <a:r>
              <a:rPr dirty="0" lang="en-US"/>
              <a:t>Click to 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1048631" name="Content Placeholder 5"/>
          <p:cNvSpPr>
            <a:spLocks noGrp="1"/>
          </p:cNvSpPr>
          <p:nvPr>
            <p:ph sz="quarter" idx="13"/>
          </p:nvPr>
        </p:nvSpPr>
        <p:spPr>
          <a:xfrm>
            <a:off x="4647265" y="1287138"/>
            <a:ext cx="4109310" cy="4990640"/>
          </a:xfrm>
        </p:spPr>
        <p:txBody>
          <a:bodyPr/>
          <a:lstStyle>
            <a:lvl1pPr>
              <a:defRPr sz="2400"/>
            </a:lvl1pPr>
            <a:lvl2pPr>
              <a:defRPr sz="2000"/>
            </a:lvl2pPr>
            <a:lvl3pPr>
              <a:defRPr sz="1800"/>
            </a:lvl3pPr>
            <a:lvl4pPr>
              <a:defRPr sz="1600"/>
            </a:lvl4pPr>
            <a:lvl5pPr>
              <a:defRPr sz="1400"/>
            </a:lvl5pPr>
          </a:lstStyle>
          <a:p>
            <a:pPr lvl="0"/>
            <a:r>
              <a:rPr dirty="0" lang="en-US"/>
              <a:t>Click to 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1048632" name="Rectangle 5"/>
          <p:cNvSpPr>
            <a:spLocks noGrp="1" noChangeArrowheads="1"/>
          </p:cNvSpPr>
          <p:nvPr>
            <p:ph type="ftr" sz="quarter" idx="14"/>
          </p:nvPr>
        </p:nvSpPr>
        <p:spPr/>
        <p:txBody>
          <a:bodyPr/>
          <a:lstStyle>
            <a:lvl1pPr>
              <a:defRPr sz="900">
                <a:latin typeface="Arial" pitchFamily="34" charset="0"/>
                <a:cs typeface="Arial" pitchFamily="34" charset="0"/>
              </a:defRPr>
            </a:lvl1pPr>
          </a:lstStyle>
          <a:p>
            <a:r>
              <a:rPr lang="en-US"/>
              <a:t>© IIG Vietnam.</a:t>
            </a:r>
            <a:endParaRPr dirty="0" lang="en-US"/>
          </a:p>
        </p:txBody>
      </p:sp>
      <p:sp>
        <p:nvSpPr>
          <p:cNvPr id="1048633" name="Rectangle 6"/>
          <p:cNvSpPr>
            <a:spLocks noGrp="1" noChangeArrowheads="1"/>
          </p:cNvSpPr>
          <p:nvPr>
            <p:ph type="sldNum" sz="quarter" idx="15"/>
          </p:nvPr>
        </p:nvSpPr>
        <p:spPr/>
        <p:txBody>
          <a:bodyPr/>
          <a:p>
            <a:fld id="{3B3A439C-1D43-49FE-9ED0-6F1657F62FA0}" type="slidenum">
              <a:rPr lang="en-US"/>
              <a:t>‹#›</a:t>
            </a:fld>
            <a:endParaRPr dirty="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26" name=""/>
        <p:cNvGrpSpPr/>
        <p:nvPr/>
      </p:nvGrpSpPr>
      <p:grpSpPr>
        <a:xfrm>
          <a:off x="0" y="0"/>
          <a:ext cx="0" cy="0"/>
          <a:chOff x="0" y="0"/>
          <a:chExt cx="0" cy="0"/>
        </a:xfrm>
      </p:grpSpPr>
      <p:sp>
        <p:nvSpPr>
          <p:cNvPr id="1048609" name="Title 1"/>
          <p:cNvSpPr>
            <a:spLocks noGrp="1"/>
          </p:cNvSpPr>
          <p:nvPr>
            <p:ph type="ctrTitle"/>
          </p:nvPr>
        </p:nvSpPr>
        <p:spPr>
          <a:xfrm>
            <a:off x="685800" y="2130425"/>
            <a:ext cx="7772400" cy="1470025"/>
          </a:xfrm>
          <a:prstGeom prst="rect"/>
        </p:spPr>
        <p:txBody>
          <a:bodyPr/>
          <a:lstStyle>
            <a:lvl1pPr>
              <a:defRPr>
                <a:latin typeface="Cambria" panose="02040503050406030204" pitchFamily="18" charset="0"/>
              </a:defRPr>
            </a:lvl1pPr>
          </a:lstStyle>
          <a:p>
            <a:r>
              <a:rPr dirty="0" lang="en-US"/>
              <a:t>Click to edit Master title style</a:t>
            </a:r>
          </a:p>
        </p:txBody>
      </p:sp>
      <p:sp>
        <p:nvSpPr>
          <p:cNvPr id="1048610" name="Subtitle 2"/>
          <p:cNvSpPr>
            <a:spLocks noGrp="1"/>
          </p:cNvSpPr>
          <p:nvPr>
            <p:ph type="subTitle" idx="1"/>
          </p:nvPr>
        </p:nvSpPr>
        <p:spPr>
          <a:xfrm>
            <a:off x="1371600" y="3886200"/>
            <a:ext cx="6400800" cy="1752600"/>
          </a:xfrm>
        </p:spPr>
        <p:txBody>
          <a:bodyPr/>
          <a:lstStyle>
            <a:lvl1pPr algn="ctr" indent="0" marL="0">
              <a:buNone/>
              <a:defRPr>
                <a:solidFill>
                  <a:schemeClr val="tx1">
                    <a:tint val="75000"/>
                  </a:schemeClr>
                </a:solidFill>
                <a:latin typeface="Cambria" panose="02040503050406030204" pitchFamily="18" charset="0"/>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a:t>Click to edit Master subtitle style</a:t>
            </a:r>
          </a:p>
        </p:txBody>
      </p:sp>
      <p:sp>
        <p:nvSpPr>
          <p:cNvPr id="1048611" name="Footer Placeholder 4"/>
          <p:cNvSpPr>
            <a:spLocks noGrp="1"/>
          </p:cNvSpPr>
          <p:nvPr>
            <p:ph type="ftr" sz="quarter" idx="11"/>
          </p:nvPr>
        </p:nvSpPr>
        <p:spPr/>
        <p:txBody>
          <a:bodyPr/>
          <a:p>
            <a:r>
              <a:rPr lang="en-US"/>
              <a:t>© IIG Vietnam.</a:t>
            </a:r>
          </a:p>
        </p:txBody>
      </p:sp>
      <p:sp>
        <p:nvSpPr>
          <p:cNvPr id="1048612" name="Slide Number Placeholder 5"/>
          <p:cNvSpPr>
            <a:spLocks noGrp="1"/>
          </p:cNvSpPr>
          <p:nvPr>
            <p:ph type="sldNum" sz="quarter" idx="12"/>
          </p:nvPr>
        </p:nvSpPr>
        <p:spPr/>
        <p:txBody>
          <a:bodyPr/>
          <a:p>
            <a:fld id="{45FB6C65-6715-49C2-A781-2C0369051A1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3" name=""/>
        <p:cNvGrpSpPr/>
        <p:nvPr/>
      </p:nvGrpSpPr>
      <p:grpSpPr>
        <a:xfrm>
          <a:off x="0" y="0"/>
          <a:ext cx="0" cy="0"/>
          <a:chOff x="0" y="0"/>
          <a:chExt cx="0" cy="0"/>
        </a:xfrm>
      </p:grpSpPr>
      <p:sp>
        <p:nvSpPr>
          <p:cNvPr id="1048580" name="Title 1"/>
          <p:cNvSpPr>
            <a:spLocks noGrp="1"/>
          </p:cNvSpPr>
          <p:nvPr>
            <p:ph type="title"/>
          </p:nvPr>
        </p:nvSpPr>
        <p:spPr>
          <a:xfrm>
            <a:off x="457199" y="322729"/>
            <a:ext cx="8269941" cy="833718"/>
          </a:xfrm>
          <a:prstGeom prst="rect"/>
        </p:spPr>
        <p:txBody>
          <a:bodyPr/>
          <a:lstStyle>
            <a:lvl1pPr>
              <a:defRPr sz="3600">
                <a:latin typeface="Cambria" panose="02040503050406030204" pitchFamily="18" charset="0"/>
              </a:defRPr>
            </a:lvl1pPr>
          </a:lstStyle>
          <a:p>
            <a:r>
              <a:rPr dirty="0" lang="en-US"/>
              <a:t>Click to edit Master title style</a:t>
            </a:r>
          </a:p>
        </p:txBody>
      </p:sp>
      <p:sp>
        <p:nvSpPr>
          <p:cNvPr id="1048581" name="Content Placeholder 2"/>
          <p:cNvSpPr>
            <a:spLocks noGrp="1"/>
          </p:cNvSpPr>
          <p:nvPr>
            <p:ph idx="1"/>
          </p:nvPr>
        </p:nvSpPr>
        <p:spPr/>
        <p:txBody>
          <a:bodyPr/>
          <a:lstStyle>
            <a:lvl1pPr>
              <a:lnSpc>
                <a:spcPct val="114000"/>
              </a:lnSpc>
            </a:lvl1pPr>
            <a:lvl2pPr>
              <a:lnSpc>
                <a:spcPct val="114000"/>
              </a:lnSpc>
            </a:lvl2pPr>
            <a:lvl3pPr>
              <a:lnSpc>
                <a:spcPct val="114000"/>
              </a:lnSpc>
            </a:lvl3pPr>
            <a:lvl4pPr>
              <a:lnSpc>
                <a:spcPct val="114000"/>
              </a:lnSpc>
            </a:lvl4pPr>
            <a:lvl5pPr>
              <a:lnSpc>
                <a:spcPct val="114000"/>
              </a:lnSpc>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82" name="Date Placeholder 3"/>
          <p:cNvSpPr>
            <a:spLocks noGrp="1"/>
          </p:cNvSpPr>
          <p:nvPr>
            <p:ph type="dt" sz="half" idx="10"/>
          </p:nvPr>
        </p:nvSpPr>
        <p:spPr>
          <a:xfrm>
            <a:off x="457200" y="6356350"/>
            <a:ext cx="2133600" cy="365125"/>
          </a:xfrm>
          <a:prstGeom prst="rect"/>
        </p:spPr>
        <p:txBody>
          <a:bodyPr/>
          <a:p>
            <a:endParaRPr dirty="0" lang="en-US"/>
          </a:p>
        </p:txBody>
      </p:sp>
      <p:sp>
        <p:nvSpPr>
          <p:cNvPr id="1048583" name="Footer Placeholder 4"/>
          <p:cNvSpPr>
            <a:spLocks noGrp="1"/>
          </p:cNvSpPr>
          <p:nvPr>
            <p:ph type="ftr" sz="quarter" idx="11"/>
          </p:nvPr>
        </p:nvSpPr>
        <p:spPr/>
        <p:txBody>
          <a:bodyPr/>
          <a:p>
            <a:r>
              <a:rPr lang="en-US"/>
              <a:t>© IIG Vietnam.</a:t>
            </a:r>
            <a:endParaRPr dirty="0" lang="en-US"/>
          </a:p>
        </p:txBody>
      </p:sp>
      <p:sp>
        <p:nvSpPr>
          <p:cNvPr id="1048584" name="Slide Number Placeholder 5"/>
          <p:cNvSpPr>
            <a:spLocks noGrp="1"/>
          </p:cNvSpPr>
          <p:nvPr>
            <p:ph type="sldNum" sz="quarter" idx="12"/>
          </p:nvPr>
        </p:nvSpPr>
        <p:spPr/>
        <p:txBody>
          <a:bodyPr/>
          <a:p>
            <a:fld id="{45FB6C65-6715-49C2-A781-2C0369051A11}" type="slidenum">
              <a:rPr lang="en-US" smtClean="0"/>
              <a:t>‹#›</a:t>
            </a:fld>
            <a:endParaRPr dirty="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image" Target="../media/image1.jpeg"/><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9" name=""/>
        <p:cNvGrpSpPr/>
        <p:nvPr/>
      </p:nvGrpSpPr>
      <p:grpSpPr>
        <a:xfrm>
          <a:off x="0" y="0"/>
          <a:ext cx="0" cy="0"/>
          <a:chOff x="0" y="0"/>
          <a:chExt cx="0" cy="0"/>
        </a:xfrm>
      </p:grpSpPr>
      <p:pic>
        <p:nvPicPr>
          <p:cNvPr id="2097152" name="Picture 5"/>
          <p:cNvPicPr>
            <a:picLocks noChangeAspect="1"/>
          </p:cNvPicPr>
          <p:nvPr userDrawn="1"/>
        </p:nvPicPr>
        <p:blipFill>
          <a:blip xmlns:r="http://schemas.openxmlformats.org/officeDocument/2006/relationships" r:embed="rId4"/>
          <a:stretch>
            <a:fillRect/>
          </a:stretch>
        </p:blipFill>
        <p:spPr>
          <a:xfrm>
            <a:off x="0" y="0"/>
            <a:ext cx="9144000" cy="6921392"/>
          </a:xfrm>
          <a:prstGeom prst="rect"/>
        </p:spPr>
      </p:pic>
      <p:sp>
        <p:nvSpPr>
          <p:cNvPr id="1048576" name="Rounded Rectangle 2"/>
          <p:cNvSpPr/>
          <p:nvPr userDrawn="1"/>
        </p:nvSpPr>
        <p:spPr bwMode="auto">
          <a:xfrm>
            <a:off x="372139" y="244550"/>
            <a:ext cx="8410354" cy="935664"/>
          </a:xfrm>
          <a:prstGeom prst="roundRect"/>
          <a:solidFill>
            <a:srgbClr val="A5D028"/>
          </a:solidFill>
          <a:ln w="9525" cap="flat" cmpd="sng" algn="ctr">
            <a:noFill/>
            <a:prstDash val="solid"/>
            <a:round/>
            <a:headEnd type="none" w="med" len="med"/>
            <a:tailEnd type="none" w="med" len="med"/>
          </a:ln>
          <a:effectLst/>
        </p:spPr>
        <p:txBody>
          <a:bodyPr anchor="t" anchorCtr="0" bIns="45720" compatLnSpc="1" lIns="91440" numCol="1" rIns="91440" rtlCol="0" tIns="45720" vert="horz" wrap="square">
            <a:prstTxWarp prst="textNoShape"/>
          </a:bodyPr>
          <a:p>
            <a:pPr algn="l" defTabSz="914400" eaLnBrk="1" fontAlgn="base" hangingPunct="1" indent="0" latinLnBrk="0" marL="0" marR="0" rtl="0">
              <a:lnSpc>
                <a:spcPct val="100000"/>
              </a:lnSpc>
              <a:spcBef>
                <a:spcPct val="0"/>
              </a:spcBef>
              <a:spcAft>
                <a:spcPct val="0"/>
              </a:spcAft>
              <a:buClrTx/>
              <a:buSzTx/>
              <a:buFontTx/>
              <a:buNone/>
            </a:pPr>
            <a:endParaRPr baseline="0" b="0" cap="none" dirty="0" sz="1400" i="0" kumimoji="0" lang="en-US" normalizeH="0" strike="noStrike" u="none">
              <a:ln>
                <a:noFill/>
              </a:ln>
              <a:solidFill>
                <a:schemeClr val="tx1"/>
              </a:solidFill>
              <a:effectLst/>
              <a:latin typeface="Cambria" panose="02040503050406030204" pitchFamily="18" charset="0"/>
            </a:endParaRPr>
          </a:p>
        </p:txBody>
      </p:sp>
      <p:sp>
        <p:nvSpPr>
          <p:cNvPr id="1048577" name="Rectangle 3"/>
          <p:cNvSpPr>
            <a:spLocks noGrp="1" noChangeArrowheads="1"/>
          </p:cNvSpPr>
          <p:nvPr>
            <p:ph type="body" idx="1"/>
          </p:nvPr>
        </p:nvSpPr>
        <p:spPr bwMode="auto">
          <a:xfrm>
            <a:off x="373063" y="1300163"/>
            <a:ext cx="8385175" cy="4957762"/>
          </a:xfrm>
          <a:prstGeom prst="rect"/>
          <a:noFill/>
          <a:ln w="9525">
            <a:noFill/>
            <a:miter lim="800000"/>
            <a:headEnd/>
            <a:tailEnd/>
          </a:ln>
        </p:spPr>
        <p:txBody>
          <a:bodyPr anchor="t" anchorCtr="0" bIns="45720" compatLnSpc="1" lIns="91440" numCol="1" rIns="91440" tIns="45720" vert="horz" wrap="square">
            <a:prstTxWarp prst="textNoShape"/>
          </a:bodyPr>
          <a:p>
            <a:pPr lvl="0"/>
            <a:r>
              <a:rPr dirty="0" lang="en-US"/>
              <a:t>Click to 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1048578" name="Rectangle 5"/>
          <p:cNvSpPr>
            <a:spLocks noGrp="1" noChangeArrowheads="1"/>
          </p:cNvSpPr>
          <p:nvPr>
            <p:ph type="ftr" sz="quarter" idx="3"/>
          </p:nvPr>
        </p:nvSpPr>
        <p:spPr bwMode="auto">
          <a:xfrm>
            <a:off x="252413" y="6445250"/>
            <a:ext cx="2895600" cy="250825"/>
          </a:xfrm>
          <a:prstGeom prst="rect"/>
          <a:ln>
            <a:miter lim="800000"/>
            <a:headEnd/>
            <a:tailEnd/>
          </a:ln>
        </p:spPr>
        <p:txBody>
          <a:bodyPr anchor="t" anchorCtr="0" bIns="45720" compatLnSpc="1" lIns="91440" numCol="1" rIns="91440" tIns="45720" vert="horz" wrap="square">
            <a:prstTxWarp prst="textNoShape"/>
          </a:bodyPr>
          <a:lstStyle>
            <a:lvl1pPr>
              <a:defRPr sz="1000">
                <a:solidFill>
                  <a:schemeClr val="bg1"/>
                </a:solidFill>
                <a:latin typeface="Calibri" pitchFamily="34" charset="0"/>
              </a:defRPr>
            </a:lvl1pPr>
          </a:lstStyle>
          <a:p>
            <a:r>
              <a:rPr lang="en-US"/>
              <a:t>© IIG Vietnam.</a:t>
            </a:r>
            <a:endParaRPr dirty="0" lang="en-US"/>
          </a:p>
        </p:txBody>
      </p:sp>
      <p:sp>
        <p:nvSpPr>
          <p:cNvPr id="1048579" name="Rectangle 6"/>
          <p:cNvSpPr>
            <a:spLocks noGrp="1" noChangeArrowheads="1"/>
          </p:cNvSpPr>
          <p:nvPr>
            <p:ph type="sldNum" sz="quarter" idx="4"/>
          </p:nvPr>
        </p:nvSpPr>
        <p:spPr bwMode="auto">
          <a:xfrm>
            <a:off x="6696075" y="6456363"/>
            <a:ext cx="2193925" cy="254000"/>
          </a:xfrm>
          <a:prstGeom prst="rect"/>
          <a:ln>
            <a:miter lim="800000"/>
            <a:headEnd/>
            <a:tailEnd/>
          </a:ln>
        </p:spPr>
        <p:txBody>
          <a:bodyPr anchor="t" anchorCtr="0" bIns="45720" compatLnSpc="1" lIns="91440" numCol="1" rIns="91440" tIns="45720" vert="horz" wrap="square">
            <a:prstTxWarp prst="textNoShape"/>
          </a:bodyPr>
          <a:lstStyle>
            <a:lvl1pPr algn="r">
              <a:defRPr sz="900">
                <a:solidFill>
                  <a:schemeClr val="bg1"/>
                </a:solidFill>
                <a:latin typeface="Arial" pitchFamily="34" charset="0"/>
                <a:cs typeface="Arial" pitchFamily="34" charset="0"/>
              </a:defRPr>
            </a:lvl1pPr>
          </a:lstStyle>
          <a:p>
            <a:fld id="{32C7E6D7-D697-4F57-BB64-AF588BE1D64B}" type="slidenum">
              <a:rPr lang="en-US" smtClean="0"/>
              <a:t>‹#›</a:t>
            </a:fld>
            <a:endParaRPr dirty="0" lang="en-US"/>
          </a:p>
        </p:txBody>
      </p:sp>
    </p:spTree>
  </p:cSld>
  <p:clrMap accent1="accent1" accent2="accent2" accent3="accent3" accent4="accent4" accent5="accent5" accent6="accent6" bg1="lt1" bg2="lt2" tx1="dk1" tx2="dk2" hlink="hlink" folHlink="folHlink"/>
  <p:sldLayoutIdLst>
    <p:sldLayoutId id="2147483650" r:id="rId1"/>
    <p:sldLayoutId id="2147483651" r:id="rId2"/>
    <p:sldLayoutId id="2147483652" r:id="rId3"/>
  </p:sldLayoutIdLst>
  <p:hf dt="0" ftr="1" hdr="0" sldNum="1"/>
  <p:txStyles>
    <p:titleStyle>
      <a:lvl1pPr algn="l" eaLnBrk="0" fontAlgn="base" hangingPunct="0" indent="-2511425" marL="2511425" rtl="0">
        <a:spcBef>
          <a:spcPct val="0"/>
        </a:spcBef>
        <a:spcAft>
          <a:spcPct val="0"/>
        </a:spcAft>
        <a:defRPr baseline="0" b="1" sz="4000">
          <a:solidFill>
            <a:schemeClr val="bg1"/>
          </a:solidFill>
          <a:latin typeface="Zurich BT" pitchFamily="34" charset="0"/>
          <a:ea typeface="+mj-ea"/>
          <a:cs typeface="+mj-cs"/>
        </a:defRPr>
      </a:lvl1pPr>
      <a:lvl2pPr algn="l" eaLnBrk="0" fontAlgn="base" hangingPunct="0" indent="-2511425" marL="2511425" rtl="0">
        <a:spcBef>
          <a:spcPct val="0"/>
        </a:spcBef>
        <a:spcAft>
          <a:spcPct val="0"/>
        </a:spcAft>
        <a:defRPr b="1" sz="3600">
          <a:solidFill>
            <a:schemeClr val="bg1"/>
          </a:solidFill>
          <a:latin typeface="Calibri" pitchFamily="34" charset="0"/>
        </a:defRPr>
      </a:lvl2pPr>
      <a:lvl3pPr algn="l" eaLnBrk="0" fontAlgn="base" hangingPunct="0" indent="-2511425" marL="2511425" rtl="0">
        <a:spcBef>
          <a:spcPct val="0"/>
        </a:spcBef>
        <a:spcAft>
          <a:spcPct val="0"/>
        </a:spcAft>
        <a:defRPr b="1" sz="3600">
          <a:solidFill>
            <a:schemeClr val="bg1"/>
          </a:solidFill>
          <a:latin typeface="Calibri" pitchFamily="34" charset="0"/>
        </a:defRPr>
      </a:lvl3pPr>
      <a:lvl4pPr algn="l" eaLnBrk="0" fontAlgn="base" hangingPunct="0" indent="-2511425" marL="2511425" rtl="0">
        <a:spcBef>
          <a:spcPct val="0"/>
        </a:spcBef>
        <a:spcAft>
          <a:spcPct val="0"/>
        </a:spcAft>
        <a:defRPr b="1" sz="3600">
          <a:solidFill>
            <a:schemeClr val="bg1"/>
          </a:solidFill>
          <a:latin typeface="Calibri" pitchFamily="34" charset="0"/>
        </a:defRPr>
      </a:lvl4pPr>
      <a:lvl5pPr algn="l" eaLnBrk="0" fontAlgn="base" hangingPunct="0" indent="-2511425" marL="2511425" rtl="0">
        <a:spcBef>
          <a:spcPct val="0"/>
        </a:spcBef>
        <a:spcAft>
          <a:spcPct val="0"/>
        </a:spcAft>
        <a:defRPr b="1" sz="3600">
          <a:solidFill>
            <a:schemeClr val="bg1"/>
          </a:solidFill>
          <a:latin typeface="Calibri" pitchFamily="34" charset="0"/>
        </a:defRPr>
      </a:lvl5pPr>
      <a:lvl6pPr algn="l" fontAlgn="base" indent="-2511425" marL="2968625" rtl="0">
        <a:spcBef>
          <a:spcPct val="0"/>
        </a:spcBef>
        <a:spcAft>
          <a:spcPct val="0"/>
        </a:spcAft>
        <a:defRPr b="1" sz="3600">
          <a:solidFill>
            <a:srgbClr val="035174"/>
          </a:solidFill>
          <a:latin typeface="Verdana" pitchFamily="34" charset="0"/>
        </a:defRPr>
      </a:lvl6pPr>
      <a:lvl7pPr algn="l" fontAlgn="base" indent="-2511425" marL="3425825" rtl="0">
        <a:spcBef>
          <a:spcPct val="0"/>
        </a:spcBef>
        <a:spcAft>
          <a:spcPct val="0"/>
        </a:spcAft>
        <a:defRPr b="1" sz="3600">
          <a:solidFill>
            <a:srgbClr val="035174"/>
          </a:solidFill>
          <a:latin typeface="Verdana" pitchFamily="34" charset="0"/>
        </a:defRPr>
      </a:lvl7pPr>
      <a:lvl8pPr algn="l" fontAlgn="base" indent="-2511425" marL="3883025" rtl="0">
        <a:spcBef>
          <a:spcPct val="0"/>
        </a:spcBef>
        <a:spcAft>
          <a:spcPct val="0"/>
        </a:spcAft>
        <a:defRPr b="1" sz="3600">
          <a:solidFill>
            <a:srgbClr val="035174"/>
          </a:solidFill>
          <a:latin typeface="Verdana" pitchFamily="34" charset="0"/>
        </a:defRPr>
      </a:lvl8pPr>
      <a:lvl9pPr algn="l" fontAlgn="base" indent="-2511425" marL="4340225" rtl="0">
        <a:spcBef>
          <a:spcPct val="0"/>
        </a:spcBef>
        <a:spcAft>
          <a:spcPct val="0"/>
        </a:spcAft>
        <a:defRPr b="1" sz="3600">
          <a:solidFill>
            <a:srgbClr val="035174"/>
          </a:solidFill>
          <a:latin typeface="Verdana" pitchFamily="34" charset="0"/>
        </a:defRPr>
      </a:lvl9pPr>
    </p:titleStyle>
    <p:bodyStyle>
      <a:lvl1pPr algn="l" eaLnBrk="0" fontAlgn="base" hangingPunct="0" indent="-225425" marL="225425" rtl="0">
        <a:spcBef>
          <a:spcPts val="800"/>
        </a:spcBef>
        <a:spcAft>
          <a:spcPct val="0"/>
        </a:spcAft>
        <a:buClr>
          <a:schemeClr val="tx1"/>
        </a:buClr>
        <a:buFont typeface="Arial" pitchFamily="34" charset="0"/>
        <a:buChar char="•"/>
        <a:defRPr sz="2800">
          <a:solidFill>
            <a:schemeClr val="tx1"/>
          </a:solidFill>
          <a:latin typeface="Cambria" panose="02040503050406030204" pitchFamily="18" charset="0"/>
          <a:ea typeface="+mn-ea"/>
          <a:cs typeface="Arial" pitchFamily="34" charset="0"/>
        </a:defRPr>
      </a:lvl1pPr>
      <a:lvl2pPr algn="l" eaLnBrk="0" fontAlgn="base" hangingPunct="0" indent="-285750" marL="625475" rtl="0">
        <a:spcBef>
          <a:spcPts val="800"/>
        </a:spcBef>
        <a:spcAft>
          <a:spcPct val="0"/>
        </a:spcAft>
        <a:buFont typeface="Arial Narrow" pitchFamily="34" charset="0"/>
        <a:buChar char="−"/>
        <a:defRPr sz="2400">
          <a:solidFill>
            <a:schemeClr val="tx1"/>
          </a:solidFill>
          <a:latin typeface="Cambria" panose="02040503050406030204" pitchFamily="18" charset="0"/>
          <a:cs typeface="Arial" pitchFamily="34" charset="0"/>
        </a:defRPr>
      </a:lvl2pPr>
      <a:lvl3pPr algn="l" eaLnBrk="0" fontAlgn="base" hangingPunct="0" indent="-231775" marL="971550" rtl="0">
        <a:spcBef>
          <a:spcPts val="800"/>
        </a:spcBef>
        <a:spcAft>
          <a:spcPct val="0"/>
        </a:spcAft>
        <a:buFont typeface="Arial Narrow" pitchFamily="34" charset="0"/>
        <a:buChar char="−"/>
        <a:defRPr sz="2000">
          <a:solidFill>
            <a:schemeClr val="tx1"/>
          </a:solidFill>
          <a:latin typeface="Cambria" panose="02040503050406030204" pitchFamily="18" charset="0"/>
          <a:cs typeface="Arial" pitchFamily="34" charset="0"/>
        </a:defRPr>
      </a:lvl3pPr>
      <a:lvl4pPr algn="l" eaLnBrk="0" fontAlgn="base" hangingPunct="0" indent="-231775" marL="1317625" rtl="0">
        <a:spcBef>
          <a:spcPts val="800"/>
        </a:spcBef>
        <a:spcAft>
          <a:spcPct val="0"/>
        </a:spcAft>
        <a:buFont typeface="Arial" pitchFamily="34" charset="0"/>
        <a:buChar char="◦"/>
        <a:defRPr sz="1800">
          <a:solidFill>
            <a:schemeClr val="tx1"/>
          </a:solidFill>
          <a:latin typeface="Cambria" panose="02040503050406030204" pitchFamily="18" charset="0"/>
          <a:cs typeface="Arial" pitchFamily="34" charset="0"/>
        </a:defRPr>
      </a:lvl4pPr>
      <a:lvl5pPr algn="l" eaLnBrk="0" fontAlgn="base" hangingPunct="0" indent="-231775" marL="1663700" rtl="0">
        <a:spcBef>
          <a:spcPts val="800"/>
        </a:spcBef>
        <a:spcAft>
          <a:spcPct val="0"/>
        </a:spcAft>
        <a:buClr>
          <a:schemeClr val="tx1"/>
        </a:buClr>
        <a:buFont typeface="Arial" pitchFamily="34" charset="0"/>
        <a:buChar char="◦"/>
        <a:defRPr sz="1600">
          <a:solidFill>
            <a:schemeClr val="tx1"/>
          </a:solidFill>
          <a:latin typeface="Cambria" panose="02040503050406030204" pitchFamily="18" charset="0"/>
          <a:cs typeface="Arial" pitchFamily="34" charset="0"/>
        </a:defRPr>
      </a:lvl5pPr>
      <a:lvl6pPr algn="l" fontAlgn="base" indent="-228600" marL="2514600" rtl="0">
        <a:spcBef>
          <a:spcPct val="0"/>
        </a:spcBef>
        <a:spcAft>
          <a:spcPct val="30000"/>
        </a:spcAft>
        <a:buClr>
          <a:schemeClr val="tx1"/>
        </a:buClr>
        <a:buFont typeface="Wingdings" pitchFamily="2" charset="2"/>
        <a:buChar char=""/>
        <a:defRPr sz="2000">
          <a:solidFill>
            <a:schemeClr val="tx1"/>
          </a:solidFill>
          <a:latin typeface="Arial" charset="0"/>
        </a:defRPr>
      </a:lvl6pPr>
      <a:lvl7pPr algn="l" fontAlgn="base" indent="-228600" marL="2971800" rtl="0">
        <a:spcBef>
          <a:spcPct val="0"/>
        </a:spcBef>
        <a:spcAft>
          <a:spcPct val="30000"/>
        </a:spcAft>
        <a:buClr>
          <a:schemeClr val="tx1"/>
        </a:buClr>
        <a:buFont typeface="Wingdings" pitchFamily="2" charset="2"/>
        <a:buChar char=""/>
        <a:defRPr sz="2000">
          <a:solidFill>
            <a:schemeClr val="tx1"/>
          </a:solidFill>
          <a:latin typeface="Arial" charset="0"/>
        </a:defRPr>
      </a:lvl7pPr>
      <a:lvl8pPr algn="l" fontAlgn="base" indent="-228600" marL="3429000" rtl="0">
        <a:spcBef>
          <a:spcPct val="0"/>
        </a:spcBef>
        <a:spcAft>
          <a:spcPct val="30000"/>
        </a:spcAft>
        <a:buClr>
          <a:schemeClr val="tx1"/>
        </a:buClr>
        <a:buFont typeface="Wingdings" pitchFamily="2" charset="2"/>
        <a:buChar char=""/>
        <a:defRPr sz="2000">
          <a:solidFill>
            <a:schemeClr val="tx1"/>
          </a:solidFill>
          <a:latin typeface="Arial" charset="0"/>
        </a:defRPr>
      </a:lvl8pPr>
      <a:lvl9pPr algn="l" fontAlgn="base" indent="-228600" marL="3886200" rtl="0">
        <a:spcBef>
          <a:spcPct val="0"/>
        </a:spcBef>
        <a:spcAft>
          <a:spcPct val="30000"/>
        </a:spcAft>
        <a:buClr>
          <a:schemeClr val="tx1"/>
        </a:buClr>
        <a:buFont typeface="Wingdings" pitchFamily="2" charset="2"/>
        <a:buChar char=""/>
        <a:defRPr sz="2000">
          <a:solidFill>
            <a:schemeClr val="tx1"/>
          </a:solidFill>
          <a:latin typeface="Arial" charset="0"/>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27" name=""/>
        <p:cNvGrpSpPr/>
        <p:nvPr/>
      </p:nvGrpSpPr>
      <p:grpSpPr>
        <a:xfrm>
          <a:off x="0" y="0"/>
          <a:ext cx="0" cy="0"/>
          <a:chOff x="0" y="0"/>
          <a:chExt cx="0" cy="0"/>
        </a:xfrm>
      </p:grpSpPr>
      <p:sp>
        <p:nvSpPr>
          <p:cNvPr id="1048613" name="Subtitle 2"/>
          <p:cNvSpPr>
            <a:spLocks noGrp="1"/>
          </p:cNvSpPr>
          <p:nvPr>
            <p:ph type="subTitle" idx="1"/>
          </p:nvPr>
        </p:nvSpPr>
        <p:spPr>
          <a:xfrm>
            <a:off x="1371600" y="4949629"/>
            <a:ext cx="6400800" cy="762057"/>
          </a:xfrm>
        </p:spPr>
        <p:txBody>
          <a:bodyPr/>
          <a:p>
            <a:r>
              <a:rPr b="1" dirty="0" sz="4000" lang="en-US" err="1">
                <a:solidFill>
                  <a:schemeClr val="bg1"/>
                </a:solidFill>
              </a:rPr>
              <a:t>Bài</a:t>
            </a:r>
            <a:r>
              <a:rPr b="1" dirty="0" sz="4000" lang="en-US">
                <a:solidFill>
                  <a:schemeClr val="bg1"/>
                </a:solidFill>
              </a:rPr>
              <a:t> 3: </a:t>
            </a:r>
            <a:r>
              <a:rPr b="1" dirty="0" sz="4000" lang="en-US" err="1">
                <a:solidFill>
                  <a:schemeClr val="bg1"/>
                </a:solidFill>
              </a:rPr>
              <a:t>Phần</a:t>
            </a:r>
            <a:r>
              <a:rPr b="1" dirty="0" sz="4000" lang="en-US">
                <a:solidFill>
                  <a:schemeClr val="bg1"/>
                </a:solidFill>
              </a:rPr>
              <a:t> </a:t>
            </a:r>
            <a:r>
              <a:rPr b="1" dirty="0" sz="4000" lang="en-US" err="1">
                <a:solidFill>
                  <a:schemeClr val="bg1"/>
                </a:solidFill>
              </a:rPr>
              <a:t>cứng</a:t>
            </a:r>
            <a:br>
              <a:rPr b="1" sz="4000" lang="vi-VN">
                <a:solidFill>
                  <a:schemeClr val="bg1"/>
                </a:solidFill>
              </a:rPr>
            </a:br>
            <a:r>
              <a:rPr b="1" sz="4000" lang="vi-VN">
                <a:solidFill>
                  <a:schemeClr val="bg1"/>
                </a:solidFill>
              </a:rPr>
              <a:t>CÂU HỎI ÔN TẬP</a:t>
            </a:r>
            <a:endParaRPr b="1" dirty="0" sz="4000" lang="en-US">
              <a:solidFill>
                <a:schemeClr val="bg1"/>
              </a:solidFill>
            </a:endParaRPr>
          </a:p>
        </p:txBody>
      </p:sp>
      <p:sp>
        <p:nvSpPr>
          <p:cNvPr id="1048614" name="Title 5"/>
          <p:cNvSpPr txBox="1"/>
          <p:nvPr/>
        </p:nvSpPr>
        <p:spPr>
          <a:xfrm>
            <a:off x="386526" y="235559"/>
            <a:ext cx="8389938" cy="914400"/>
          </a:xfrm>
          <a:prstGeom prst="rect"/>
          <a:noFill/>
        </p:spPr>
        <p:txBody>
          <a:bodyPr/>
          <a:lstStyle>
            <a:lvl1pPr algn="l" eaLnBrk="0" fontAlgn="base" hangingPunct="0" indent="-2511425" marL="2511425" rtl="0">
              <a:spcBef>
                <a:spcPct val="0"/>
              </a:spcBef>
              <a:spcAft>
                <a:spcPct val="0"/>
              </a:spcAft>
              <a:defRPr baseline="0" b="1" sz="4000">
                <a:solidFill>
                  <a:schemeClr val="bg1"/>
                </a:solidFill>
                <a:latin typeface="Zurich BT" pitchFamily="34" charset="0"/>
                <a:ea typeface="+mj-ea"/>
                <a:cs typeface="+mj-cs"/>
              </a:defRPr>
            </a:lvl1pPr>
            <a:lvl2pPr algn="l" eaLnBrk="0" fontAlgn="base" hangingPunct="0" indent="-2511425" marL="2511425" rtl="0">
              <a:spcBef>
                <a:spcPct val="0"/>
              </a:spcBef>
              <a:spcAft>
                <a:spcPct val="0"/>
              </a:spcAft>
              <a:defRPr b="1" sz="3600">
                <a:solidFill>
                  <a:schemeClr val="bg1"/>
                </a:solidFill>
                <a:latin typeface="Calibri" pitchFamily="34" charset="0"/>
              </a:defRPr>
            </a:lvl2pPr>
            <a:lvl3pPr algn="l" eaLnBrk="0" fontAlgn="base" hangingPunct="0" indent="-2511425" marL="2511425" rtl="0">
              <a:spcBef>
                <a:spcPct val="0"/>
              </a:spcBef>
              <a:spcAft>
                <a:spcPct val="0"/>
              </a:spcAft>
              <a:defRPr b="1" sz="3600">
                <a:solidFill>
                  <a:schemeClr val="bg1"/>
                </a:solidFill>
                <a:latin typeface="Calibri" pitchFamily="34" charset="0"/>
              </a:defRPr>
            </a:lvl3pPr>
            <a:lvl4pPr algn="l" eaLnBrk="0" fontAlgn="base" hangingPunct="0" indent="-2511425" marL="2511425" rtl="0">
              <a:spcBef>
                <a:spcPct val="0"/>
              </a:spcBef>
              <a:spcAft>
                <a:spcPct val="0"/>
              </a:spcAft>
              <a:defRPr b="1" sz="3600">
                <a:solidFill>
                  <a:schemeClr val="bg1"/>
                </a:solidFill>
                <a:latin typeface="Calibri" pitchFamily="34" charset="0"/>
              </a:defRPr>
            </a:lvl4pPr>
            <a:lvl5pPr algn="l" eaLnBrk="0" fontAlgn="base" hangingPunct="0" indent="-2511425" marL="2511425" rtl="0">
              <a:spcBef>
                <a:spcPct val="0"/>
              </a:spcBef>
              <a:spcAft>
                <a:spcPct val="0"/>
              </a:spcAft>
              <a:defRPr b="1" sz="3600">
                <a:solidFill>
                  <a:schemeClr val="bg1"/>
                </a:solidFill>
                <a:latin typeface="Calibri" pitchFamily="34" charset="0"/>
              </a:defRPr>
            </a:lvl5pPr>
            <a:lvl6pPr algn="l" fontAlgn="base" indent="-2511425" marL="2968625" rtl="0">
              <a:spcBef>
                <a:spcPct val="0"/>
              </a:spcBef>
              <a:spcAft>
                <a:spcPct val="0"/>
              </a:spcAft>
              <a:defRPr b="1" sz="3600">
                <a:solidFill>
                  <a:srgbClr val="035174"/>
                </a:solidFill>
                <a:latin typeface="Verdana" pitchFamily="34" charset="0"/>
              </a:defRPr>
            </a:lvl6pPr>
            <a:lvl7pPr algn="l" fontAlgn="base" indent="-2511425" marL="3425825" rtl="0">
              <a:spcBef>
                <a:spcPct val="0"/>
              </a:spcBef>
              <a:spcAft>
                <a:spcPct val="0"/>
              </a:spcAft>
              <a:defRPr b="1" sz="3600">
                <a:solidFill>
                  <a:srgbClr val="035174"/>
                </a:solidFill>
                <a:latin typeface="Verdana" pitchFamily="34" charset="0"/>
              </a:defRPr>
            </a:lvl7pPr>
            <a:lvl8pPr algn="l" fontAlgn="base" indent="-2511425" marL="3883025" rtl="0">
              <a:spcBef>
                <a:spcPct val="0"/>
              </a:spcBef>
              <a:spcAft>
                <a:spcPct val="0"/>
              </a:spcAft>
              <a:defRPr b="1" sz="3600">
                <a:solidFill>
                  <a:srgbClr val="035174"/>
                </a:solidFill>
                <a:latin typeface="Verdana" pitchFamily="34" charset="0"/>
              </a:defRPr>
            </a:lvl8pPr>
            <a:lvl9pPr algn="l" fontAlgn="base" indent="-2511425" marL="4340225" rtl="0">
              <a:spcBef>
                <a:spcPct val="0"/>
              </a:spcBef>
              <a:spcAft>
                <a:spcPct val="0"/>
              </a:spcAft>
              <a:defRPr b="1" sz="3600">
                <a:solidFill>
                  <a:srgbClr val="035174"/>
                </a:solidFill>
                <a:latin typeface="Verdana" pitchFamily="34" charset="0"/>
              </a:defRPr>
            </a:lvl9pPr>
          </a:lstStyle>
          <a:p>
            <a:pPr indent="0" marL="0"/>
            <a:r>
              <a:rPr dirty="0" sz="3600" lang="en-US"/>
              <a:t>IC</a:t>
            </a:r>
            <a:r>
              <a:rPr baseline="30000" dirty="0" lang="en-US"/>
              <a:t>3 </a:t>
            </a:r>
            <a:r>
              <a:rPr dirty="0" sz="2400" lang="en-US"/>
              <a:t>Internet and Computing Core Certification Guide</a:t>
            </a:r>
            <a:br>
              <a:rPr baseline="30000" dirty="0" sz="3600" lang="en-US"/>
            </a:br>
            <a:r>
              <a:rPr dirty="0" sz="1600" lang="en-US"/>
              <a:t>Global Standard 4</a:t>
            </a:r>
            <a:br>
              <a:rPr dirty="0" sz="2800" lang="en-US"/>
            </a:br>
            <a:endParaRPr dirty="0" sz="1400" lang="en-US"/>
          </a:p>
        </p:txBody>
      </p:sp>
      <p:sp>
        <p:nvSpPr>
          <p:cNvPr id="1048615" name="Oval 6"/>
          <p:cNvSpPr/>
          <p:nvPr/>
        </p:nvSpPr>
        <p:spPr bwMode="auto">
          <a:xfrm>
            <a:off x="-617517" y="4714504"/>
            <a:ext cx="2137559" cy="1520041"/>
          </a:xfrm>
          <a:prstGeom prst="ellipse"/>
          <a:noFill/>
          <a:ln w="9525" cap="flat" cmpd="sng" algn="ctr">
            <a:noFill/>
            <a:prstDash val="solid"/>
            <a:round/>
            <a:headEnd type="none" w="med" len="med"/>
            <a:tailEnd type="none" w="med" len="med"/>
          </a:ln>
          <a:effectLst/>
        </p:spPr>
        <p:txBody>
          <a:bodyPr anchor="t" anchorCtr="0" bIns="45720" compatLnSpc="1" lIns="91440" numCol="1" rIns="91440" rtlCol="0" tIns="45720" vert="horz" wrap="square">
            <a:prstTxWarp prst="textNoShape"/>
          </a:bodyPr>
          <a:p>
            <a:pPr algn="l" defTabSz="914400" eaLnBrk="1" fontAlgn="base" hangingPunct="1" indent="0" latinLnBrk="0" marL="0" marR="0" rtl="0">
              <a:lnSpc>
                <a:spcPct val="100000"/>
              </a:lnSpc>
              <a:spcBef>
                <a:spcPct val="0"/>
              </a:spcBef>
              <a:spcAft>
                <a:spcPct val="0"/>
              </a:spcAft>
              <a:buClrTx/>
              <a:buSzTx/>
              <a:buFontTx/>
              <a:buNone/>
            </a:pPr>
            <a:endParaRPr baseline="0" b="0" cap="none" sz="1400" i="0" kumimoji="0" lang="en-US" normalizeH="0" strike="noStrike" u="none">
              <a:ln>
                <a:noFill/>
              </a:ln>
              <a:solidFill>
                <a:schemeClr val="tx1"/>
              </a:solidFill>
              <a:effectLst/>
              <a:latin typeface="Arial" charset="0"/>
            </a:endParaRPr>
          </a:p>
        </p:txBody>
      </p:sp>
      <p:sp>
        <p:nvSpPr>
          <p:cNvPr id="1048616" name="Oval 7"/>
          <p:cNvSpPr/>
          <p:nvPr/>
        </p:nvSpPr>
        <p:spPr bwMode="auto">
          <a:xfrm>
            <a:off x="3111076" y="1930753"/>
            <a:ext cx="2866877" cy="2866877"/>
          </a:xfrm>
          <a:prstGeom prst="ellipse"/>
          <a:solidFill>
            <a:srgbClr val="62883B"/>
          </a:solidFill>
          <a:ln w="38100" cap="flat" cmpd="sng" algn="ctr">
            <a:solidFill>
              <a:srgbClr val="E6BA07"/>
            </a:solidFill>
            <a:prstDash val="solid"/>
            <a:round/>
            <a:headEnd type="none" w="med" len="med"/>
            <a:tailEnd type="none" w="med" len="med"/>
          </a:ln>
          <a:effectLst>
            <a:outerShdw algn="bl" blurRad="76200" dir="18900000" kx="-1200000" rotWithShape="0" sy="23000">
              <a:prstClr val="black">
                <a:alpha val="20000"/>
              </a:prstClr>
            </a:outerShdw>
          </a:effectLst>
        </p:spPr>
        <p:txBody>
          <a:bodyPr anchor="t" anchorCtr="0" bIns="45720" compatLnSpc="1" lIns="91440" numCol="1" rIns="91440" rtlCol="0" tIns="45720" vert="horz" wrap="square">
            <a:prstTxWarp prst="textNoShape"/>
          </a:bodyPr>
          <a:p>
            <a:pPr algn="l" defTabSz="914400" eaLnBrk="1" fontAlgn="base" hangingPunct="1" indent="0" latinLnBrk="0" marL="0" marR="0" rtl="0">
              <a:lnSpc>
                <a:spcPct val="100000"/>
              </a:lnSpc>
              <a:spcBef>
                <a:spcPct val="0"/>
              </a:spcBef>
              <a:spcAft>
                <a:spcPct val="0"/>
              </a:spcAft>
              <a:buClrTx/>
              <a:buSzTx/>
              <a:buFontTx/>
              <a:buNone/>
            </a:pPr>
            <a:endParaRPr baseline="0" b="0" cap="none" sz="1400" i="0" kumimoji="0" lang="en-US" normalizeH="0" strike="noStrike" u="none">
              <a:ln>
                <a:noFill/>
              </a:ln>
              <a:solidFill>
                <a:schemeClr val="tx1"/>
              </a:solidFill>
              <a:effectLst/>
              <a:latin typeface="Arial" charset="0"/>
            </a:endParaRPr>
          </a:p>
        </p:txBody>
      </p:sp>
      <p:sp>
        <p:nvSpPr>
          <p:cNvPr id="1048617" name="Footer Placeholder 8"/>
          <p:cNvSpPr>
            <a:spLocks noGrp="1"/>
          </p:cNvSpPr>
          <p:nvPr>
            <p:ph type="ftr" sz="quarter" idx="11"/>
          </p:nvPr>
        </p:nvSpPr>
        <p:spPr/>
        <p:txBody>
          <a:bodyPr/>
          <a:p>
            <a:r>
              <a:rPr lang="en-US"/>
              <a:t>© IIG Vietnam.</a:t>
            </a:r>
            <a:endParaRPr dirty="0" lang="en-US"/>
          </a:p>
        </p:txBody>
      </p:sp>
      <p:sp>
        <p:nvSpPr>
          <p:cNvPr id="1048618" name="Slide Number Placeholder 9"/>
          <p:cNvSpPr>
            <a:spLocks noGrp="1"/>
          </p:cNvSpPr>
          <p:nvPr>
            <p:ph type="sldNum" sz="quarter" idx="12"/>
          </p:nvPr>
        </p:nvSpPr>
        <p:spPr/>
        <p:txBody>
          <a:bodyPr/>
          <a:p>
            <a:fld id="{45FB6C65-6715-49C2-A781-2C0369051A11}" type="slidenum">
              <a:rPr lang="en-US" smtClean="0"/>
              <a:t>1</a:t>
            </a:fld>
            <a:endParaRPr lang="en-US"/>
          </a:p>
        </p:txBody>
      </p:sp>
      <p:sp>
        <p:nvSpPr>
          <p:cNvPr id="1048619" name="Title 10"/>
          <p:cNvSpPr>
            <a:spLocks noGrp="1"/>
          </p:cNvSpPr>
          <p:nvPr>
            <p:ph type="ctrTitle"/>
          </p:nvPr>
        </p:nvSpPr>
        <p:spPr>
          <a:xfrm>
            <a:off x="2995633" y="2761092"/>
            <a:ext cx="3097762" cy="1264639"/>
          </a:xfrm>
        </p:spPr>
        <p:txBody>
          <a:bodyPr/>
          <a:p>
            <a:pPr algn="ctr" indent="0" marL="0">
              <a:spcBef>
                <a:spcPts val="600"/>
              </a:spcBef>
            </a:pPr>
            <a:r>
              <a:rPr lang="en-US"/>
              <a:t>Máy tính</a:t>
            </a:r>
            <a:br>
              <a:rPr lang="en-US"/>
            </a:br>
            <a:r>
              <a:rPr lang="en-US"/>
              <a:t>căn bản</a:t>
            </a:r>
            <a:endParaRPr dirty="0"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30" name=""/>
        <p:cNvGrpSpPr/>
        <p:nvPr/>
      </p:nvGrpSpPr>
      <p:grpSpPr>
        <a:xfrm>
          <a:off x="0" y="0"/>
          <a:ext cx="0" cy="0"/>
          <a:chOff x="0" y="0"/>
          <a:chExt cx="0" cy="0"/>
        </a:xfrm>
      </p:grpSpPr>
      <p:sp>
        <p:nvSpPr>
          <p:cNvPr id="1048623" name="Title 1"/>
          <p:cNvSpPr>
            <a:spLocks noGrp="1"/>
          </p:cNvSpPr>
          <p:nvPr>
            <p:ph type="title"/>
          </p:nvPr>
        </p:nvSpPr>
        <p:spPr/>
        <p:txBody>
          <a:bodyPr/>
          <a:p>
            <a:r>
              <a:rPr lang="en-US"/>
              <a:t>Mục tiêu bài học</a:t>
            </a:r>
            <a:endParaRPr dirty="0" lang="en-US"/>
          </a:p>
        </p:txBody>
      </p:sp>
      <p:sp>
        <p:nvSpPr>
          <p:cNvPr id="1048624" name="Content Placeholder 2"/>
          <p:cNvSpPr>
            <a:spLocks noGrp="1"/>
          </p:cNvSpPr>
          <p:nvPr>
            <p:ph idx="1"/>
          </p:nvPr>
        </p:nvSpPr>
        <p:spPr/>
        <p:txBody>
          <a:bodyPr>
            <a:normAutofit/>
          </a:bodyPr>
          <a:p>
            <a:pPr lvl="0"/>
            <a:r>
              <a:rPr dirty="0" lang="en-US"/>
              <a:t>bits </a:t>
            </a:r>
            <a:r>
              <a:rPr dirty="0" lang="en-US" err="1"/>
              <a:t>và</a:t>
            </a:r>
            <a:r>
              <a:rPr dirty="0" lang="en-US"/>
              <a:t> bytes</a:t>
            </a:r>
            <a:endParaRPr dirty="0" lang="vi-VN"/>
          </a:p>
          <a:p>
            <a:pPr lvl="0"/>
            <a:r>
              <a:rPr dirty="0" lang="en-US"/>
              <a:t>mega, </a:t>
            </a:r>
            <a:r>
              <a:rPr dirty="0" lang="en-US" err="1"/>
              <a:t>giga</a:t>
            </a:r>
            <a:r>
              <a:rPr dirty="0" lang="en-US"/>
              <a:t>, </a:t>
            </a:r>
            <a:r>
              <a:rPr dirty="0" lang="en-US" err="1"/>
              <a:t>tera</a:t>
            </a:r>
            <a:r>
              <a:rPr dirty="0" lang="en-US"/>
              <a:t>, hay </a:t>
            </a:r>
            <a:r>
              <a:rPr dirty="0" lang="en-US" err="1"/>
              <a:t>peta</a:t>
            </a:r>
            <a:endParaRPr dirty="0" lang="vi-VN"/>
          </a:p>
          <a:p>
            <a:pPr lvl="0"/>
            <a:r>
              <a:rPr dirty="0" lang="en-US"/>
              <a:t>hertz </a:t>
            </a:r>
            <a:r>
              <a:rPr dirty="0" lang="en-US" err="1"/>
              <a:t>và</a:t>
            </a:r>
            <a:r>
              <a:rPr dirty="0" lang="en-US"/>
              <a:t> gigahertz</a:t>
            </a:r>
            <a:endParaRPr dirty="0" lang="vi-VN"/>
          </a:p>
          <a:p>
            <a:r>
              <a:rPr dirty="0" lang="en-US" err="1"/>
              <a:t>đơn</a:t>
            </a:r>
            <a:r>
              <a:rPr dirty="0" lang="en-US"/>
              <a:t> </a:t>
            </a:r>
            <a:r>
              <a:rPr dirty="0" lang="en-US" err="1"/>
              <a:t>vị</a:t>
            </a:r>
            <a:r>
              <a:rPr dirty="0" lang="en-US"/>
              <a:t> </a:t>
            </a:r>
            <a:r>
              <a:rPr dirty="0" lang="en-US" err="1"/>
              <a:t>xử</a:t>
            </a:r>
            <a:r>
              <a:rPr dirty="0" lang="en-US"/>
              <a:t> </a:t>
            </a:r>
            <a:r>
              <a:rPr dirty="0" lang="en-US" err="1"/>
              <a:t>lý</a:t>
            </a:r>
            <a:r>
              <a:rPr dirty="0" lang="en-US"/>
              <a:t> </a:t>
            </a:r>
            <a:r>
              <a:rPr dirty="0" lang="en-US" err="1"/>
              <a:t>trung</a:t>
            </a:r>
            <a:r>
              <a:rPr dirty="0" lang="en-US"/>
              <a:t> tâm (CPU)</a:t>
            </a:r>
          </a:p>
          <a:p>
            <a:pPr lvl="0"/>
            <a:r>
              <a:rPr dirty="0" lang="fr-FR" err="1"/>
              <a:t>chíp</a:t>
            </a:r>
            <a:r>
              <a:rPr dirty="0" lang="fr-FR"/>
              <a:t> vi </a:t>
            </a:r>
            <a:r>
              <a:rPr dirty="0" lang="fr-FR" err="1"/>
              <a:t>xử</a:t>
            </a:r>
            <a:r>
              <a:rPr dirty="0" lang="fr-FR"/>
              <a:t> </a:t>
            </a:r>
            <a:r>
              <a:rPr dirty="0" lang="fr-FR" err="1"/>
              <a:t>lý</a:t>
            </a:r>
            <a:r>
              <a:rPr dirty="0" lang="fr-FR"/>
              <a:t> (</a:t>
            </a:r>
            <a:r>
              <a:rPr dirty="0" lang="fr-FR" err="1"/>
              <a:t>Microprocessor</a:t>
            </a:r>
            <a:r>
              <a:rPr dirty="0" lang="fr-FR"/>
              <a:t> Chip)</a:t>
            </a:r>
            <a:endParaRPr dirty="0" lang="vi-VN"/>
          </a:p>
          <a:p>
            <a:pPr lvl="0"/>
            <a:r>
              <a:rPr dirty="0" lang="en-US" err="1"/>
              <a:t>bộ</a:t>
            </a:r>
            <a:r>
              <a:rPr dirty="0" lang="en-US"/>
              <a:t> </a:t>
            </a:r>
            <a:r>
              <a:rPr dirty="0" lang="en-US" err="1"/>
              <a:t>nhớ</a:t>
            </a:r>
            <a:r>
              <a:rPr dirty="0" lang="en-US"/>
              <a:t> ROM </a:t>
            </a:r>
            <a:r>
              <a:rPr dirty="0" lang="en-US" err="1"/>
              <a:t>và</a:t>
            </a:r>
            <a:r>
              <a:rPr dirty="0" lang="en-US"/>
              <a:t> RAM</a:t>
            </a:r>
            <a:endParaRPr dirty="0" lang="vi-VN"/>
          </a:p>
          <a:p>
            <a:pPr lvl="0"/>
            <a:r>
              <a:rPr dirty="0" lang="en-US" err="1"/>
              <a:t>kiểu</a:t>
            </a:r>
            <a:r>
              <a:rPr dirty="0" lang="en-US"/>
              <a:t> </a:t>
            </a:r>
            <a:r>
              <a:rPr dirty="0" lang="en-US" err="1"/>
              <a:t>lưu</a:t>
            </a:r>
            <a:r>
              <a:rPr dirty="0" lang="en-US"/>
              <a:t> </a:t>
            </a:r>
            <a:r>
              <a:rPr dirty="0" lang="en-US" err="1"/>
              <a:t>trữ</a:t>
            </a:r>
            <a:r>
              <a:rPr dirty="0" lang="en-US"/>
              <a:t> “</a:t>
            </a:r>
            <a:r>
              <a:rPr dirty="0" lang="en-US" err="1"/>
              <a:t>bốc</a:t>
            </a:r>
            <a:r>
              <a:rPr dirty="0" lang="en-US"/>
              <a:t> </a:t>
            </a:r>
            <a:r>
              <a:rPr dirty="0" lang="en-US" err="1"/>
              <a:t>hơi</a:t>
            </a:r>
            <a:r>
              <a:rPr dirty="0" lang="en-US"/>
              <a:t>” </a:t>
            </a:r>
            <a:r>
              <a:rPr dirty="0" lang="en-US" err="1"/>
              <a:t>và</a:t>
            </a:r>
            <a:r>
              <a:rPr dirty="0" lang="en-US"/>
              <a:t> “</a:t>
            </a:r>
            <a:r>
              <a:rPr dirty="0" lang="en-US" err="1"/>
              <a:t>không</a:t>
            </a:r>
            <a:r>
              <a:rPr dirty="0" lang="en-US"/>
              <a:t> </a:t>
            </a:r>
            <a:r>
              <a:rPr dirty="0" lang="en-US" err="1"/>
              <a:t>bốc</a:t>
            </a:r>
            <a:r>
              <a:rPr dirty="0" lang="en-US"/>
              <a:t> </a:t>
            </a:r>
            <a:r>
              <a:rPr dirty="0" lang="en-US" err="1"/>
              <a:t>hơi</a:t>
            </a:r>
            <a:r>
              <a:rPr dirty="0" lang="en-US"/>
              <a:t>”  </a:t>
            </a:r>
            <a:endParaRPr dirty="0" lang="vi-VN"/>
          </a:p>
          <a:p>
            <a:r>
              <a:rPr dirty="0" lang="en-US" err="1"/>
              <a:t>các</a:t>
            </a:r>
            <a:r>
              <a:rPr dirty="0" lang="en-US"/>
              <a:t> </a:t>
            </a:r>
            <a:r>
              <a:rPr dirty="0" lang="en-US" err="1"/>
              <a:t>loại</a:t>
            </a:r>
            <a:r>
              <a:rPr dirty="0" lang="en-US"/>
              <a:t> </a:t>
            </a:r>
            <a:r>
              <a:rPr dirty="0" lang="en-US" err="1"/>
              <a:t>thiết</a:t>
            </a:r>
            <a:r>
              <a:rPr dirty="0" lang="en-US"/>
              <a:t> </a:t>
            </a:r>
            <a:r>
              <a:rPr dirty="0" lang="en-US" err="1"/>
              <a:t>bị</a:t>
            </a:r>
            <a:endParaRPr dirty="0" lang="en-US"/>
          </a:p>
        </p:txBody>
      </p:sp>
      <p:sp>
        <p:nvSpPr>
          <p:cNvPr id="1048625" name="Footer Placeholder 3"/>
          <p:cNvSpPr>
            <a:spLocks noGrp="1"/>
          </p:cNvSpPr>
          <p:nvPr>
            <p:ph type="ftr" sz="quarter" idx="11"/>
          </p:nvPr>
        </p:nvSpPr>
        <p:spPr/>
        <p:txBody>
          <a:bodyPr/>
          <a:p>
            <a:r>
              <a:rPr lang="en-US"/>
              <a:t>© IIG Vietnam.</a:t>
            </a:r>
            <a:endParaRPr dirty="0" lang="en-US"/>
          </a:p>
        </p:txBody>
      </p:sp>
      <p:sp>
        <p:nvSpPr>
          <p:cNvPr id="1048626" name="Slide Number Placeholder 4"/>
          <p:cNvSpPr>
            <a:spLocks noGrp="1"/>
          </p:cNvSpPr>
          <p:nvPr>
            <p:ph type="sldNum" sz="quarter" idx="12"/>
          </p:nvPr>
        </p:nvSpPr>
        <p:spPr/>
        <p:txBody>
          <a:bodyPr/>
          <a:p>
            <a:fld id="{45FB6C65-6715-49C2-A781-2C0369051A11}" type="slidenum">
              <a:rPr lang="en-US" smtClean="0"/>
              <a:t>2</a:t>
            </a:fld>
            <a:endParaRPr dirty="0"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23" name=""/>
        <p:cNvGrpSpPr/>
        <p:nvPr/>
      </p:nvGrpSpPr>
      <p:grpSpPr>
        <a:xfrm>
          <a:off x="0" y="0"/>
          <a:ext cx="0" cy="0"/>
          <a:chOff x="0" y="0"/>
          <a:chExt cx="0" cy="0"/>
        </a:xfrm>
      </p:grpSpPr>
      <p:sp>
        <p:nvSpPr>
          <p:cNvPr id="1048603" name="Title 1"/>
          <p:cNvSpPr>
            <a:spLocks noGrp="1"/>
          </p:cNvSpPr>
          <p:nvPr>
            <p:ph type="title"/>
          </p:nvPr>
        </p:nvSpPr>
        <p:spPr/>
        <p:txBody>
          <a:bodyPr/>
          <a:p>
            <a:r>
              <a:rPr lang="en-US"/>
              <a:t>Tóm tắt bài học</a:t>
            </a:r>
            <a:endParaRPr dirty="0" lang="en-US"/>
          </a:p>
        </p:txBody>
      </p:sp>
      <p:sp>
        <p:nvSpPr>
          <p:cNvPr id="1048604" name="Content Placeholder 2"/>
          <p:cNvSpPr>
            <a:spLocks noGrp="1"/>
          </p:cNvSpPr>
          <p:nvPr>
            <p:ph idx="1"/>
          </p:nvPr>
        </p:nvSpPr>
        <p:spPr/>
        <p:txBody>
          <a:bodyPr>
            <a:normAutofit/>
          </a:bodyPr>
          <a:p>
            <a:pPr lvl="0"/>
            <a:r>
              <a:rPr lang="en-US"/>
              <a:t>Bits và Bytes</a:t>
            </a:r>
            <a:endParaRPr lang="vi-VN"/>
          </a:p>
          <a:p>
            <a:pPr lvl="0"/>
            <a:r>
              <a:rPr lang="en-US"/>
              <a:t>Mega, Giga, Tera, hoặc Peta</a:t>
            </a:r>
            <a:endParaRPr lang="vi-VN"/>
          </a:p>
          <a:p>
            <a:pPr lvl="0"/>
            <a:r>
              <a:rPr lang="en-US"/>
              <a:t>Hertz và Gigahertz</a:t>
            </a:r>
            <a:endParaRPr lang="vi-VN"/>
          </a:p>
          <a:p>
            <a:pPr lvl="0"/>
            <a:r>
              <a:rPr lang="en-US"/>
              <a:t>Đơn vị xử lý trung tâm (CPU)</a:t>
            </a:r>
            <a:endParaRPr lang="vi-VN"/>
          </a:p>
          <a:p>
            <a:pPr lvl="0"/>
            <a:r>
              <a:rPr lang="fr-FR"/>
              <a:t>Chíp vi xử lý (Microprocessor Chip)</a:t>
            </a:r>
            <a:endParaRPr lang="vi-VN"/>
          </a:p>
          <a:p>
            <a:pPr lvl="0"/>
            <a:r>
              <a:rPr lang="en-US"/>
              <a:t>Bộ nhớ ROM và RAM</a:t>
            </a:r>
            <a:endParaRPr lang="vi-VN"/>
          </a:p>
          <a:p>
            <a:pPr lvl="0"/>
            <a:r>
              <a:rPr lang="en-US"/>
              <a:t>kiểu lưu trữ “bốc hơi” và “không bốc hơi”  </a:t>
            </a:r>
            <a:endParaRPr lang="vi-VN"/>
          </a:p>
          <a:p>
            <a:r>
              <a:rPr lang="en-US"/>
              <a:t>Các loại thiết bị</a:t>
            </a:r>
            <a:endParaRPr dirty="0" lang="vi-VN"/>
          </a:p>
        </p:txBody>
      </p:sp>
      <p:sp>
        <p:nvSpPr>
          <p:cNvPr id="1048605" name="Footer Placeholder 3"/>
          <p:cNvSpPr>
            <a:spLocks noGrp="1"/>
          </p:cNvSpPr>
          <p:nvPr>
            <p:ph type="ftr" sz="quarter" idx="11"/>
          </p:nvPr>
        </p:nvSpPr>
        <p:spPr/>
        <p:txBody>
          <a:bodyPr/>
          <a:p>
            <a:r>
              <a:rPr lang="en-US"/>
              <a:t>© IIG Vietnam.</a:t>
            </a:r>
            <a:endParaRPr dirty="0" lang="en-US"/>
          </a:p>
        </p:txBody>
      </p:sp>
      <p:sp>
        <p:nvSpPr>
          <p:cNvPr id="1048606" name="Slide Number Placeholder 4"/>
          <p:cNvSpPr>
            <a:spLocks noGrp="1"/>
          </p:cNvSpPr>
          <p:nvPr>
            <p:ph type="sldNum" sz="quarter" idx="12"/>
          </p:nvPr>
        </p:nvSpPr>
        <p:spPr/>
        <p:txBody>
          <a:bodyPr/>
          <a:p>
            <a:fld id="{45FB6C65-6715-49C2-A781-2C0369051A11}" type="slidenum">
              <a:rPr lang="en-US" smtClean="0"/>
              <a:t>3</a:t>
            </a:fld>
            <a:endParaRPr dirty="0"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20" name=""/>
        <p:cNvGrpSpPr/>
        <p:nvPr/>
      </p:nvGrpSpPr>
      <p:grpSpPr>
        <a:xfrm>
          <a:off x="0" y="0"/>
          <a:ext cx="0" cy="0"/>
          <a:chOff x="0" y="0"/>
          <a:chExt cx="0" cy="0"/>
        </a:xfrm>
      </p:grpSpPr>
      <p:sp>
        <p:nvSpPr>
          <p:cNvPr id="1048597" name="Title 1"/>
          <p:cNvSpPr>
            <a:spLocks noGrp="1"/>
          </p:cNvSpPr>
          <p:nvPr>
            <p:ph type="title"/>
          </p:nvPr>
        </p:nvSpPr>
        <p:spPr/>
        <p:txBody>
          <a:bodyPr/>
          <a:p>
            <a:r>
              <a:rPr lang="en-US"/>
              <a:t>Câu hỏi ôn tập</a:t>
            </a:r>
            <a:endParaRPr dirty="0" lang="en-US"/>
          </a:p>
        </p:txBody>
      </p:sp>
      <p:sp>
        <p:nvSpPr>
          <p:cNvPr id="1048598" name="Content Placeholder 2"/>
          <p:cNvSpPr>
            <a:spLocks noGrp="1"/>
          </p:cNvSpPr>
          <p:nvPr>
            <p:ph idx="1"/>
          </p:nvPr>
        </p:nvSpPr>
        <p:spPr>
          <a:xfrm>
            <a:off x="373063" y="1300163"/>
            <a:ext cx="8385175" cy="5175066"/>
          </a:xfrm>
        </p:spPr>
        <p:txBody>
          <a:bodyPr>
            <a:normAutofit/>
          </a:bodyPr>
          <a:p>
            <a:pPr indent="-465138" marL="465138">
              <a:lnSpc>
                <a:spcPct val="120000"/>
              </a:lnSpc>
              <a:buNone/>
              <a:tabLst>
                <a:tab algn="l" pos="508000"/>
                <a:tab algn="l" pos="914400"/>
                <a:tab algn="l" pos="4122738"/>
                <a:tab algn="l" pos="4456113"/>
              </a:tabLst>
            </a:pPr>
            <a:r>
              <a:rPr sz="2200" lang="vi-VN"/>
              <a:t>1.	Điều gì sẽ được coi là một lợi thế của việc sử dụng một máy tính xách tay để ghi chép trên lớp nếu bạn là sinh viên?</a:t>
            </a:r>
          </a:p>
          <a:p>
            <a:pPr indent="-465138" marL="465138">
              <a:lnSpc>
                <a:spcPct val="120000"/>
              </a:lnSpc>
              <a:buNone/>
              <a:tabLst>
                <a:tab algn="l" pos="508000"/>
                <a:tab algn="l" pos="914400"/>
                <a:tab algn="l" pos="4122738"/>
                <a:tab algn="l" pos="4456113"/>
              </a:tabLst>
            </a:pPr>
            <a:r>
              <a:rPr sz="2200" lang="en-US"/>
              <a:t>	</a:t>
            </a:r>
            <a:r>
              <a:rPr sz="2200" lang="vi-VN"/>
              <a:t>a.	Chi phí</a:t>
            </a:r>
            <a:r>
              <a:rPr sz="2200" lang="en-US"/>
              <a:t>	</a:t>
            </a:r>
            <a:r>
              <a:rPr sz="2200" lang="vi-VN"/>
              <a:t>c.	Tốc độ 	</a:t>
            </a:r>
          </a:p>
          <a:p>
            <a:pPr indent="-465138" marL="465138">
              <a:lnSpc>
                <a:spcPct val="120000"/>
              </a:lnSpc>
              <a:buNone/>
              <a:tabLst>
                <a:tab algn="l" pos="508000"/>
                <a:tab algn="l" pos="914400"/>
                <a:tab algn="l" pos="4122738"/>
                <a:tab algn="l" pos="4456113"/>
              </a:tabLst>
            </a:pPr>
            <a:r>
              <a:rPr sz="2200" lang="en-US"/>
              <a:t>	</a:t>
            </a:r>
            <a:r>
              <a:rPr sz="2200" lang="vi-VN">
                <a:solidFill>
                  <a:srgbClr val="BF0000"/>
                </a:solidFill>
              </a:rPr>
              <a:t>b.	Tính di động</a:t>
            </a:r>
            <a:r>
              <a:rPr sz="2200" lang="en-US">
                <a:solidFill>
                  <a:srgbClr val="BF0000"/>
                </a:solidFill>
              </a:rPr>
              <a:t>	</a:t>
            </a:r>
            <a:r>
              <a:rPr sz="2200" lang="vi-VN"/>
              <a:t>d.	Kích thước	</a:t>
            </a:r>
          </a:p>
          <a:p>
            <a:pPr indent="-465138" marL="465138">
              <a:lnSpc>
                <a:spcPct val="120000"/>
              </a:lnSpc>
              <a:buNone/>
              <a:tabLst>
                <a:tab algn="l" pos="508000"/>
                <a:tab algn="l" pos="914400"/>
                <a:tab algn="l" pos="4122738"/>
                <a:tab algn="l" pos="4456113"/>
              </a:tabLst>
            </a:pPr>
            <a:r>
              <a:rPr sz="2200" lang="vi-VN"/>
              <a:t>2.	Những thiết bị cầm tay nào có thể được xem là một công cụ hiệu quả để quản lý tin nhắn và âm nhạc của bạn?</a:t>
            </a:r>
          </a:p>
          <a:p>
            <a:pPr indent="-465138" marL="465138">
              <a:lnSpc>
                <a:spcPct val="120000"/>
              </a:lnSpc>
              <a:buNone/>
              <a:tabLst>
                <a:tab algn="l" pos="508000"/>
                <a:tab algn="l" pos="914400"/>
                <a:tab algn="l" pos="4122738"/>
                <a:tab algn="l" pos="4456113"/>
              </a:tabLst>
            </a:pPr>
            <a:r>
              <a:rPr sz="2200" lang="en-US"/>
              <a:t>	</a:t>
            </a:r>
            <a:r>
              <a:rPr sz="2200" lang="vi-VN"/>
              <a:t>a.	Điện thoại di động</a:t>
            </a:r>
            <a:r>
              <a:rPr sz="2200" lang="en-US"/>
              <a:t>	</a:t>
            </a:r>
            <a:r>
              <a:rPr sz="2200" lang="vi-VN">
                <a:solidFill>
                  <a:srgbClr val="BF0000"/>
                </a:solidFill>
              </a:rPr>
              <a:t>c.	Điện thoại thông minh	</a:t>
            </a:r>
            <a:endParaRPr sz="2200" lang="vi-VN">
              <a:solidFill>
                <a:srgbClr val="BF0000"/>
              </a:solidFill>
            </a:endParaRPr>
          </a:p>
          <a:p>
            <a:pPr indent="-465138" marL="465138">
              <a:lnSpc>
                <a:spcPct val="120000"/>
              </a:lnSpc>
              <a:buNone/>
              <a:tabLst>
                <a:tab algn="l" pos="508000"/>
                <a:tab algn="l" pos="914400"/>
                <a:tab algn="l" pos="4122738"/>
                <a:tab algn="l" pos="4456113"/>
              </a:tabLst>
            </a:pPr>
            <a:r>
              <a:rPr sz="2200" lang="en-US"/>
              <a:t>	</a:t>
            </a:r>
            <a:r>
              <a:rPr sz="2200" lang="vi-VN"/>
              <a:t>b.	Thiết bị MP3</a:t>
            </a:r>
            <a:r>
              <a:rPr sz="2200" lang="en-US"/>
              <a:t>	</a:t>
            </a:r>
            <a:r>
              <a:rPr sz="2200" lang="vi-VN"/>
              <a:t>d.	Máy đọc sách điện tử (e-reader)</a:t>
            </a:r>
          </a:p>
          <a:p>
            <a:pPr indent="-465138" marL="465138">
              <a:lnSpc>
                <a:spcPct val="120000"/>
              </a:lnSpc>
              <a:buNone/>
              <a:tabLst>
                <a:tab algn="l" pos="508000"/>
                <a:tab algn="l" pos="914400"/>
                <a:tab algn="l" pos="4122738"/>
                <a:tab algn="l" pos="4456113"/>
              </a:tabLst>
            </a:pPr>
            <a:r>
              <a:rPr sz="2200" lang="vi-VN"/>
              <a:t>3.	Số nhị phân là gì?</a:t>
            </a:r>
          </a:p>
          <a:p>
            <a:pPr indent="-465138" marL="465138">
              <a:lnSpc>
                <a:spcPct val="120000"/>
              </a:lnSpc>
              <a:buNone/>
              <a:tabLst>
                <a:tab algn="l" pos="508000"/>
                <a:tab algn="l" pos="914400"/>
                <a:tab algn="l" pos="4122738"/>
                <a:tab algn="l" pos="4456113"/>
              </a:tabLst>
            </a:pPr>
            <a:r>
              <a:rPr sz="2200" lang="en-US"/>
              <a:t>	</a:t>
            </a:r>
            <a:r>
              <a:rPr sz="2200" lang="vi-VN"/>
              <a:t>a.	Các số 1 và các ký tự l</a:t>
            </a:r>
            <a:r>
              <a:rPr sz="2200" lang="en-US"/>
              <a:t>	</a:t>
            </a:r>
            <a:r>
              <a:rPr sz="2200" lang="vi-VN"/>
              <a:t>c.	Các số 1 đến 9	</a:t>
            </a:r>
          </a:p>
          <a:p>
            <a:pPr indent="-465138" marL="465138">
              <a:lnSpc>
                <a:spcPct val="120000"/>
              </a:lnSpc>
              <a:buNone/>
              <a:tabLst>
                <a:tab algn="l" pos="508000"/>
                <a:tab algn="l" pos="914400"/>
                <a:tab algn="l" pos="4122738"/>
                <a:tab algn="l" pos="4456113"/>
              </a:tabLst>
            </a:pPr>
            <a:r>
              <a:rPr sz="2200" lang="en-US"/>
              <a:t>	</a:t>
            </a:r>
            <a:r>
              <a:rPr sz="2200" lang="vi-VN"/>
              <a:t>b.	Các số 0 và các ký tự O	</a:t>
            </a:r>
            <a:r>
              <a:rPr sz="2200" lang="vi-VN">
                <a:solidFill>
                  <a:srgbClr val="BF0000"/>
                </a:solidFill>
              </a:rPr>
              <a:t>d.	Các số 1 và 0</a:t>
            </a:r>
            <a:r>
              <a:rPr sz="2200" lang="en-US"/>
              <a:t>	</a:t>
            </a:r>
            <a:endParaRPr sz="2200" lang="vi-VN"/>
          </a:p>
        </p:txBody>
      </p:sp>
      <p:sp>
        <p:nvSpPr>
          <p:cNvPr id="1048599" name="Footer Placeholder 3"/>
          <p:cNvSpPr>
            <a:spLocks noGrp="1"/>
          </p:cNvSpPr>
          <p:nvPr>
            <p:ph type="ftr" sz="quarter" idx="11"/>
          </p:nvPr>
        </p:nvSpPr>
        <p:spPr/>
        <p:txBody>
          <a:bodyPr/>
          <a:p>
            <a:r>
              <a:rPr lang="en-US"/>
              <a:t>© IIG Vietnam.</a:t>
            </a:r>
            <a:endParaRPr dirty="0" lang="en-US"/>
          </a:p>
        </p:txBody>
      </p:sp>
      <p:sp>
        <p:nvSpPr>
          <p:cNvPr id="1048600" name="Slide Number Placeholder 4"/>
          <p:cNvSpPr>
            <a:spLocks noGrp="1"/>
          </p:cNvSpPr>
          <p:nvPr>
            <p:ph type="sldNum" sz="quarter" idx="12"/>
          </p:nvPr>
        </p:nvSpPr>
        <p:spPr/>
        <p:txBody>
          <a:bodyPr/>
          <a:p>
            <a:fld id="{45FB6C65-6715-49C2-A781-2C0369051A11}" type="slidenum">
              <a:rPr lang="en-US" smtClean="0"/>
              <a:t>4</a:t>
            </a:fld>
            <a:endParaRPr dirty="0"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7" name=""/>
        <p:cNvGrpSpPr/>
        <p:nvPr/>
      </p:nvGrpSpPr>
      <p:grpSpPr>
        <a:xfrm>
          <a:off x="0" y="0"/>
          <a:ext cx="0" cy="0"/>
          <a:chOff x="0" y="0"/>
          <a:chExt cx="0" cy="0"/>
        </a:xfrm>
      </p:grpSpPr>
      <p:sp>
        <p:nvSpPr>
          <p:cNvPr id="1048591" name="Title 1"/>
          <p:cNvSpPr>
            <a:spLocks noGrp="1"/>
          </p:cNvSpPr>
          <p:nvPr>
            <p:ph type="title"/>
          </p:nvPr>
        </p:nvSpPr>
        <p:spPr/>
        <p:txBody>
          <a:bodyPr/>
          <a:p>
            <a:r>
              <a:rPr lang="en-US"/>
              <a:t>Câu hỏi ôn tập</a:t>
            </a:r>
            <a:endParaRPr dirty="0" lang="en-US"/>
          </a:p>
        </p:txBody>
      </p:sp>
      <p:sp>
        <p:nvSpPr>
          <p:cNvPr id="1048592" name="Content Placeholder 2"/>
          <p:cNvSpPr>
            <a:spLocks noGrp="1"/>
          </p:cNvSpPr>
          <p:nvPr>
            <p:ph idx="1"/>
          </p:nvPr>
        </p:nvSpPr>
        <p:spPr>
          <a:xfrm>
            <a:off x="373063" y="1300163"/>
            <a:ext cx="8385175" cy="4999038"/>
          </a:xfrm>
        </p:spPr>
        <p:txBody>
          <a:bodyPr>
            <a:noAutofit/>
          </a:bodyPr>
          <a:p>
            <a:pPr indent="0" marL="0">
              <a:buNone/>
            </a:pPr>
            <a:r>
              <a:rPr sz="2000" lang="fr-FR"/>
              <a:t>4.</a:t>
            </a:r>
            <a:r>
              <a:rPr sz="2000" lang="vi-VN"/>
              <a:t> </a:t>
            </a:r>
            <a:r>
              <a:rPr sz="2000" lang="fr-FR"/>
              <a:t>Tại sao RAM được coi là bốc hơi? </a:t>
            </a:r>
            <a:endParaRPr sz="2000" lang="vi-VN"/>
          </a:p>
          <a:p>
            <a:pPr indent="0" lvl="1" marL="400050">
              <a:buNone/>
            </a:pPr>
            <a:r>
              <a:rPr sz="1800" lang="fr-FR">
                <a:solidFill>
                  <a:srgbClr val="BF0000"/>
                </a:solidFill>
              </a:rPr>
              <a:t>a.Nó biến mất khi máy tính tắt hoặc khởi động lại.</a:t>
            </a:r>
            <a:endParaRPr sz="1800" lang="vi-VN">
              <a:solidFill>
                <a:srgbClr val="BF0000"/>
              </a:solidFill>
            </a:endParaRPr>
          </a:p>
          <a:p>
            <a:pPr indent="0" lvl="1" marL="400050">
              <a:buNone/>
            </a:pPr>
            <a:r>
              <a:rPr sz="1800" lang="fr-FR"/>
              <a:t>b.Nó không ổn định.</a:t>
            </a:r>
            <a:endParaRPr sz="1800" lang="vi-VN"/>
          </a:p>
          <a:p>
            <a:pPr indent="0" lvl="1" marL="400050">
              <a:buNone/>
            </a:pPr>
            <a:r>
              <a:rPr sz="1800" lang="fr-FR"/>
              <a:t>c.Nội dung của nó không thể thay đổi.</a:t>
            </a:r>
            <a:endParaRPr sz="1800" lang="vi-VN"/>
          </a:p>
          <a:p>
            <a:pPr indent="0" lvl="1" marL="400050">
              <a:buNone/>
            </a:pPr>
            <a:r>
              <a:rPr sz="1800" lang="fr-FR"/>
              <a:t>d.Dung lượng của RAM không thể thay đổi được</a:t>
            </a:r>
            <a:endParaRPr sz="1800" lang="vi-VN"/>
          </a:p>
          <a:p>
            <a:pPr indent="0" lvl="1" marL="0">
              <a:buClr>
                <a:schemeClr val="tx1"/>
              </a:buClr>
              <a:buNone/>
            </a:pPr>
            <a:r>
              <a:rPr sz="2000" lang="fr-FR">
                <a:ea typeface="+mn-ea"/>
              </a:rPr>
              <a:t>5.Hãy tưởng tượng bạn làm việc cho Công ty ABC và bạn cần phải mua một máy tính sẽ lưu trữ thông tin khách hàng và đơn đặt hàng của công ty và làm cho nó dễ tiếp cận với một số người sử dụng trong công ty. Các loại hình hệ thống bạn nên xem xét mua?</a:t>
            </a:r>
            <a:endParaRPr sz="2000" lang="vi-VN">
              <a:ea typeface="+mn-ea"/>
            </a:endParaRPr>
          </a:p>
          <a:p>
            <a:pPr indent="0" lvl="1" marL="400050">
              <a:buNone/>
            </a:pPr>
            <a:r>
              <a:rPr sz="1800" lang="fr-FR">
                <a:solidFill>
                  <a:srgbClr val="BF0000"/>
                </a:solidFill>
              </a:rPr>
              <a:t>a.Một máy tính xách tay.</a:t>
            </a:r>
            <a:endParaRPr sz="1800" lang="vi-VN">
              <a:solidFill>
                <a:srgbClr val="BF0000"/>
              </a:solidFill>
            </a:endParaRPr>
          </a:p>
          <a:p>
            <a:pPr indent="0" lvl="1" marL="400050">
              <a:buNone/>
            </a:pPr>
            <a:r>
              <a:rPr sz="1800" lang="fr-FR"/>
              <a:t>b.Một máy tính để bàn.</a:t>
            </a:r>
            <a:endParaRPr sz="1800" lang="vi-VN"/>
          </a:p>
          <a:p>
            <a:pPr indent="0" lvl="1" marL="400050">
              <a:buNone/>
            </a:pPr>
            <a:r>
              <a:rPr sz="1800" lang="fr-FR"/>
              <a:t>c.Một máy chủ.</a:t>
            </a:r>
            <a:endParaRPr sz="1800" lang="vi-VN"/>
          </a:p>
          <a:p>
            <a:pPr indent="0" lvl="1" marL="400050">
              <a:buNone/>
            </a:pPr>
            <a:r>
              <a:rPr sz="1800" lang="fr-FR"/>
              <a:t>d.Một thiết bị PDA.</a:t>
            </a:r>
            <a:endParaRPr sz="1800" lang="vi-VN"/>
          </a:p>
        </p:txBody>
      </p:sp>
      <p:sp>
        <p:nvSpPr>
          <p:cNvPr id="1048593" name="Footer Placeholder 3"/>
          <p:cNvSpPr>
            <a:spLocks noGrp="1"/>
          </p:cNvSpPr>
          <p:nvPr>
            <p:ph type="ftr" sz="quarter" idx="11"/>
          </p:nvPr>
        </p:nvSpPr>
        <p:spPr/>
        <p:txBody>
          <a:bodyPr/>
          <a:p>
            <a:r>
              <a:rPr lang="en-US"/>
              <a:t>© IIG Vietnam.</a:t>
            </a:r>
            <a:endParaRPr dirty="0" lang="en-US"/>
          </a:p>
        </p:txBody>
      </p:sp>
      <p:sp>
        <p:nvSpPr>
          <p:cNvPr id="1048594" name="Slide Number Placeholder 4"/>
          <p:cNvSpPr>
            <a:spLocks noGrp="1"/>
          </p:cNvSpPr>
          <p:nvPr>
            <p:ph type="sldNum" sz="quarter" idx="12"/>
          </p:nvPr>
        </p:nvSpPr>
        <p:spPr/>
        <p:txBody>
          <a:bodyPr/>
          <a:p>
            <a:fld id="{45FB6C65-6715-49C2-A781-2C0369051A11}" type="slidenum">
              <a:rPr lang="en-US" smtClean="0"/>
              <a:t>5</a:t>
            </a:fld>
            <a:endParaRPr dirty="0"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4" name=""/>
        <p:cNvGrpSpPr/>
        <p:nvPr/>
      </p:nvGrpSpPr>
      <p:grpSpPr>
        <a:xfrm>
          <a:off x="0" y="0"/>
          <a:ext cx="0" cy="0"/>
          <a:chOff x="0" y="0"/>
          <a:chExt cx="0" cy="0"/>
        </a:xfrm>
      </p:grpSpPr>
      <p:sp>
        <p:nvSpPr>
          <p:cNvPr id="1048585" name="Title 1"/>
          <p:cNvSpPr>
            <a:spLocks noGrp="1"/>
          </p:cNvSpPr>
          <p:nvPr>
            <p:ph type="title"/>
          </p:nvPr>
        </p:nvSpPr>
        <p:spPr/>
        <p:txBody>
          <a:bodyPr/>
          <a:p>
            <a:r>
              <a:rPr lang="en-US"/>
              <a:t>Câu hỏi ôn tập</a:t>
            </a:r>
            <a:endParaRPr dirty="0" lang="en-US"/>
          </a:p>
        </p:txBody>
      </p:sp>
      <p:sp>
        <p:nvSpPr>
          <p:cNvPr id="1048586" name="Content Placeholder 2"/>
          <p:cNvSpPr>
            <a:spLocks noGrp="1"/>
          </p:cNvSpPr>
          <p:nvPr>
            <p:ph idx="1"/>
          </p:nvPr>
        </p:nvSpPr>
        <p:spPr>
          <a:xfrm>
            <a:off x="373063" y="1300163"/>
            <a:ext cx="8385175" cy="4739130"/>
          </a:xfrm>
        </p:spPr>
        <p:txBody>
          <a:bodyPr>
            <a:noAutofit/>
          </a:bodyPr>
          <a:p>
            <a:pPr indent="-406400" marL="406400">
              <a:lnSpc>
                <a:spcPct val="110000"/>
              </a:lnSpc>
              <a:spcBef>
                <a:spcPts val="600"/>
              </a:spcBef>
              <a:buNone/>
              <a:tabLst>
                <a:tab algn="l" pos="508000"/>
                <a:tab algn="l" pos="914400"/>
                <a:tab algn="l" pos="4122738"/>
                <a:tab algn="l" pos="4397375"/>
              </a:tabLst>
            </a:pPr>
            <a:r>
              <a:rPr sz="2400" lang="vi-VN"/>
              <a:t>6.	</a:t>
            </a:r>
            <a:r>
              <a:rPr sz="2400" lang="fr-FR"/>
              <a:t>Thành phần bên trong nào thực hiện các tính toán và các phép toán logic?</a:t>
            </a:r>
            <a:r>
              <a:rPr sz="2400" lang="vi-VN"/>
              <a:t> </a:t>
            </a:r>
          </a:p>
          <a:p>
            <a:pPr indent="-406400" marL="406400">
              <a:lnSpc>
                <a:spcPct val="110000"/>
              </a:lnSpc>
              <a:spcBef>
                <a:spcPts val="600"/>
              </a:spcBef>
              <a:buNone/>
              <a:tabLst>
                <a:tab algn="l" pos="508000"/>
                <a:tab algn="l" pos="914400"/>
                <a:tab algn="l" pos="4122738"/>
                <a:tab algn="l" pos="4397375"/>
              </a:tabLst>
            </a:pPr>
            <a:r>
              <a:rPr sz="2400" lang="en-US"/>
              <a:t>	</a:t>
            </a:r>
            <a:r>
              <a:rPr sz="2400" lang="vi-VN">
                <a:solidFill>
                  <a:srgbClr val="BF0000"/>
                </a:solidFill>
              </a:rPr>
              <a:t>a.Bộ vi xử lý</a:t>
            </a:r>
            <a:r>
              <a:rPr sz="2400" lang="en-US"/>
              <a:t>	</a:t>
            </a:r>
            <a:r>
              <a:rPr sz="2400" lang="vi-VN"/>
              <a:t>c. Các chip RAM </a:t>
            </a:r>
          </a:p>
          <a:p>
            <a:pPr indent="-406400" marL="406400">
              <a:lnSpc>
                <a:spcPct val="110000"/>
              </a:lnSpc>
              <a:spcBef>
                <a:spcPts val="600"/>
              </a:spcBef>
              <a:buNone/>
              <a:tabLst>
                <a:tab algn="l" pos="508000"/>
                <a:tab algn="l" pos="914400"/>
                <a:tab algn="l" pos="4122738"/>
                <a:tab algn="l" pos="4397375"/>
              </a:tabLst>
            </a:pPr>
            <a:r>
              <a:rPr sz="2400" lang="en-US"/>
              <a:t>	</a:t>
            </a:r>
            <a:r>
              <a:rPr sz="2400" lang="vi-VN"/>
              <a:t>b.ROM –BIOS</a:t>
            </a:r>
            <a:r>
              <a:rPr sz="2400" lang="en-US"/>
              <a:t>	</a:t>
            </a:r>
            <a:r>
              <a:rPr sz="2400" lang="vi-VN"/>
              <a:t>d.	Bo mạch chủ</a:t>
            </a:r>
          </a:p>
          <a:p>
            <a:pPr indent="-406400" marL="406400">
              <a:lnSpc>
                <a:spcPct val="110000"/>
              </a:lnSpc>
              <a:spcBef>
                <a:spcPts val="600"/>
              </a:spcBef>
              <a:buNone/>
              <a:tabLst>
                <a:tab algn="l" pos="508000"/>
                <a:tab algn="l" pos="914400"/>
                <a:tab algn="l" pos="4122738"/>
                <a:tab algn="l" pos="4397375"/>
              </a:tabLst>
            </a:pPr>
            <a:r>
              <a:rPr sz="2400" lang="vi-VN"/>
              <a:t>7.	Tuyên bố nào về các ổ đĩa trạng thái rắn là chính xác? </a:t>
            </a:r>
          </a:p>
          <a:p>
            <a:pPr indent="-406400" marL="406400">
              <a:lnSpc>
                <a:spcPct val="110000"/>
              </a:lnSpc>
              <a:spcBef>
                <a:spcPts val="600"/>
              </a:spcBef>
              <a:buNone/>
              <a:tabLst>
                <a:tab algn="l" pos="508000"/>
                <a:tab algn="l" pos="914400"/>
                <a:tab algn="l" pos="4122738"/>
                <a:tab algn="l" pos="4397375"/>
              </a:tabLst>
            </a:pPr>
            <a:r>
              <a:rPr sz="2400" lang="en-US"/>
              <a:t>	</a:t>
            </a:r>
            <a:r>
              <a:rPr sz="2400" lang="vi-VN">
                <a:solidFill>
                  <a:srgbClr val="BF0000"/>
                </a:solidFill>
              </a:rPr>
              <a:t>a. </a:t>
            </a:r>
            <a:r>
              <a:rPr sz="2400" lang="en-US">
                <a:solidFill>
                  <a:srgbClr val="BF0000"/>
                </a:solidFill>
              </a:rPr>
              <a:t>Ổ đĩa thể rắn là ít tốn kém hơn so với các ổ đĩa từ tính tương đối nhỏ</a:t>
            </a:r>
            <a:r>
              <a:rPr sz="2400" lang="en-US"/>
              <a:t>.</a:t>
            </a:r>
            <a:endParaRPr sz="2400" lang="vi-VN"/>
          </a:p>
          <a:p>
            <a:pPr indent="-406400" marL="406400">
              <a:lnSpc>
                <a:spcPct val="110000"/>
              </a:lnSpc>
              <a:spcBef>
                <a:spcPts val="600"/>
              </a:spcBef>
              <a:buNone/>
              <a:tabLst>
                <a:tab algn="l" pos="508000"/>
                <a:tab algn="l" pos="914400"/>
                <a:tab algn="l" pos="4122738"/>
                <a:tab algn="l" pos="4397375"/>
              </a:tabLst>
            </a:pPr>
            <a:r>
              <a:rPr sz="2400" lang="en-US"/>
              <a:t>	</a:t>
            </a:r>
            <a:r>
              <a:rPr sz="2400" lang="vi-VN"/>
              <a:t>b. </a:t>
            </a:r>
            <a:r>
              <a:rPr sz="2400" lang="en-US"/>
              <a:t>Ổ đĩa thể rắn có dung lượng lớn hơn so với ổ đĩa từ tính.</a:t>
            </a:r>
            <a:endParaRPr sz="2400" lang="vi-VN"/>
          </a:p>
          <a:p>
            <a:pPr indent="-406400" marL="406400">
              <a:lnSpc>
                <a:spcPct val="110000"/>
              </a:lnSpc>
              <a:spcBef>
                <a:spcPts val="600"/>
              </a:spcBef>
              <a:buNone/>
              <a:tabLst>
                <a:tab algn="l" pos="508000"/>
                <a:tab algn="l" pos="914400"/>
                <a:tab algn="l" pos="4122738"/>
                <a:tab algn="l" pos="4397375"/>
              </a:tabLst>
            </a:pPr>
            <a:r>
              <a:rPr sz="2400" lang="en-US"/>
              <a:t>	</a:t>
            </a:r>
            <a:r>
              <a:rPr sz="2400" lang="vi-VN"/>
              <a:t>c.</a:t>
            </a:r>
            <a:r>
              <a:rPr sz="2400" lang="en-US"/>
              <a:t> Ổ đĩa thể rắn không có bộ phận chuyển động.</a:t>
            </a:r>
            <a:endParaRPr sz="2400" lang="vi-VN"/>
          </a:p>
          <a:p>
            <a:pPr indent="-406400" marL="406400">
              <a:lnSpc>
                <a:spcPct val="110000"/>
              </a:lnSpc>
              <a:spcBef>
                <a:spcPts val="600"/>
              </a:spcBef>
              <a:buNone/>
              <a:tabLst>
                <a:tab algn="l" pos="508000"/>
                <a:tab algn="l" pos="914400"/>
                <a:tab algn="l" pos="4122738"/>
                <a:tab algn="l" pos="4397375"/>
              </a:tabLst>
            </a:pPr>
            <a:r>
              <a:rPr sz="2400" lang="en-US"/>
              <a:t>	</a:t>
            </a:r>
            <a:r>
              <a:rPr sz="2400" lang="vi-VN"/>
              <a:t>d. </a:t>
            </a:r>
            <a:r>
              <a:rPr sz="2400" lang="en-US"/>
              <a:t>Ổ đĩa thể rắn không bao giờ được mang ra ngoài.</a:t>
            </a:r>
            <a:endParaRPr dirty="0" sz="2400" lang="vi-VN"/>
          </a:p>
        </p:txBody>
      </p:sp>
      <p:sp>
        <p:nvSpPr>
          <p:cNvPr id="1048587" name="Footer Placeholder 3"/>
          <p:cNvSpPr>
            <a:spLocks noGrp="1"/>
          </p:cNvSpPr>
          <p:nvPr>
            <p:ph type="ftr" sz="quarter" idx="11"/>
          </p:nvPr>
        </p:nvSpPr>
        <p:spPr/>
        <p:txBody>
          <a:bodyPr/>
          <a:p>
            <a:r>
              <a:rPr lang="en-US"/>
              <a:t>© IIG Vietnam.</a:t>
            </a:r>
            <a:endParaRPr dirty="0" lang="en-US"/>
          </a:p>
        </p:txBody>
      </p:sp>
      <p:sp>
        <p:nvSpPr>
          <p:cNvPr id="1048588" name="Slide Number Placeholder 4"/>
          <p:cNvSpPr>
            <a:spLocks noGrp="1"/>
          </p:cNvSpPr>
          <p:nvPr>
            <p:ph type="sldNum" sz="quarter" idx="12"/>
          </p:nvPr>
        </p:nvSpPr>
        <p:spPr/>
        <p:txBody>
          <a:bodyPr/>
          <a:p>
            <a:fld id="{45FB6C65-6715-49C2-A781-2C0369051A11}" type="slidenum">
              <a:rPr lang="en-US" smtClean="0"/>
              <a:t>6</a:t>
            </a:fld>
            <a:endParaRPr dirty="0" lang="en-US"/>
          </a:p>
        </p:txBody>
      </p:sp>
    </p:spTree>
  </p:cSld>
  <p:clrMapOvr>
    <a:masterClrMapping/>
  </p:clrMapOvr>
</p:sld>
</file>

<file path=ppt/theme/theme1.xml><?xml version="1.0" encoding="utf-8"?>
<a:theme xmlns:a="http://schemas.openxmlformats.org/drawingml/2006/main" name="2_Default Design">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2_Default Desig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ahLst/>
          <a:rect l="0" t="0" r="0" b="0"/>
          <a:pathLst/>
        </a:custGeom>
        <a:noFill/>
        <a:ln w="9525" cap="flat" cmpd="sng" algn="ctr">
          <a:noFill/>
          <a:prstDash val="solid"/>
          <a:round/>
          <a:headEnd type="none" w="med" len="med"/>
          <a:tailEnd type="none" w="med" len="med"/>
        </a:ln>
        <a:effectLst/>
      </a:spPr>
      <a:bodyPr anchor="t" anchorCtr="0" bIns="45720" compatLnSpc="1" lIns="91440" numCol="1" rIns="91440" tIns="45720" vert="horz" wrap="square">
        <a:prstTxWarp prst="textNoShape"/>
      </a:bodyPr>
      <a:lstStyle>
        <a:defPPr algn="l" defTabSz="914400" eaLnBrk="1" fontAlgn="base" hangingPunct="1" indent="0" latinLnBrk="0" marL="0" marR="0" rtl="0">
          <a:lnSpc>
            <a:spcPct val="100000"/>
          </a:lnSpc>
          <a:spcBef>
            <a:spcPct val="0"/>
          </a:spcBef>
          <a:spcAft>
            <a:spcPct val="0"/>
          </a:spcAft>
          <a:buClrTx/>
          <a:buSzTx/>
          <a:buFontTx/>
          <a:buNone/>
          <a:defRPr baseline="0" b="0" cap="none" sz="1400" i="0" kumimoji="0" lang="en-US" normalizeH="0" strike="noStrike" u="none" smtClean="0">
            <a:ln>
              <a:noFill/>
            </a:ln>
            <a:solidFill>
              <a:schemeClr val="tx1"/>
            </a:solidFill>
            <a:effectLst/>
            <a:latin typeface="Arial" charset="0"/>
          </a:defRPr>
        </a:defPPr>
      </a:lstStyle>
    </a:spDef>
    <a:lnDef>
      <a:spPr bwMode="auto">
        <a:xfrm>
          <a:off x="0" y="0"/>
          <a:ext cx="1" cy="1"/>
        </a:xfrm>
        <a:custGeom>
          <a:avLst/>
          <a:ahLst/>
          <a:rect l="0" t="0" r="0" b="0"/>
          <a:pathLst/>
        </a:custGeom>
        <a:noFill/>
        <a:ln w="9525" cap="flat" cmpd="sng" algn="ctr">
          <a:noFill/>
          <a:prstDash val="solid"/>
          <a:round/>
          <a:headEnd type="none" w="med" len="med"/>
          <a:tailEnd type="none" w="med" len="med"/>
        </a:ln>
        <a:effectLst/>
      </a:spPr>
      <a:bodyPr anchor="t" anchorCtr="0" bIns="45720" compatLnSpc="1" lIns="91440" numCol="1" rIns="91440" tIns="45720" vert="horz" wrap="square">
        <a:prstTxWarp prst="textNoShape"/>
      </a:bodyPr>
      <a:lstStyle>
        <a:defPPr algn="l" defTabSz="914400" eaLnBrk="1" fontAlgn="base" hangingPunct="1" indent="0" latinLnBrk="0" marL="0" marR="0" rtl="0">
          <a:lnSpc>
            <a:spcPct val="100000"/>
          </a:lnSpc>
          <a:spcBef>
            <a:spcPct val="0"/>
          </a:spcBef>
          <a:spcAft>
            <a:spcPct val="0"/>
          </a:spcAft>
          <a:buClrTx/>
          <a:buSzTx/>
          <a:buFontTx/>
          <a:buNone/>
          <a:defRPr baseline="0" b="0" cap="none" sz="1400" i="0" kumimoji="0" lang="en-US" normalizeH="0" strike="noStrike" u="none"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Application>Microsoft Office PowerPoint</Application>
  <ScaleCrop>0</ScaleCrop>
  <Company>CCI Learning Solutions Inc.</Company>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Slide 1</dc:title>
  <dc:creator>CCI Learning Solutions Inc.</dc:creator>
  <cp:lastModifiedBy>Tracy Nguyen</cp:lastModifiedBy>
  <dcterms:created xsi:type="dcterms:W3CDTF">2007-03-26T22:59:08Z</dcterms:created>
  <dcterms:modified xsi:type="dcterms:W3CDTF">2021-11-01T04:19:47Z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c01fcc64718b4031a48a1763f3ba4b4a</vt:lpwstr>
  </property>
</Properties>
</file>