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49"/>
  </p:notesMasterIdLst>
  <p:sldIdLst>
    <p:sldId id="379" r:id="rId6"/>
    <p:sldId id="1133" r:id="rId7"/>
    <p:sldId id="1336" r:id="rId8"/>
    <p:sldId id="1337" r:id="rId9"/>
    <p:sldId id="1338" r:id="rId10"/>
    <p:sldId id="1339" r:id="rId11"/>
    <p:sldId id="1286" r:id="rId12"/>
    <p:sldId id="1287" r:id="rId13"/>
    <p:sldId id="1288" r:id="rId14"/>
    <p:sldId id="1289" r:id="rId15"/>
    <p:sldId id="1290" r:id="rId16"/>
    <p:sldId id="1291" r:id="rId17"/>
    <p:sldId id="1342" r:id="rId18"/>
    <p:sldId id="1343" r:id="rId19"/>
    <p:sldId id="1344" r:id="rId20"/>
    <p:sldId id="1345" r:id="rId21"/>
    <p:sldId id="1346" r:id="rId22"/>
    <p:sldId id="1347" r:id="rId23"/>
    <p:sldId id="1348" r:id="rId24"/>
    <p:sldId id="1349" r:id="rId25"/>
    <p:sldId id="1350" r:id="rId26"/>
    <p:sldId id="1351" r:id="rId27"/>
    <p:sldId id="1352" r:id="rId28"/>
    <p:sldId id="1353" r:id="rId29"/>
    <p:sldId id="1354" r:id="rId30"/>
    <p:sldId id="1355" r:id="rId31"/>
    <p:sldId id="1356" r:id="rId32"/>
    <p:sldId id="1357" r:id="rId33"/>
    <p:sldId id="1358" r:id="rId34"/>
    <p:sldId id="1359" r:id="rId35"/>
    <p:sldId id="1360" r:id="rId36"/>
    <p:sldId id="1361" r:id="rId37"/>
    <p:sldId id="1362" r:id="rId38"/>
    <p:sldId id="1363" r:id="rId39"/>
    <p:sldId id="1364" r:id="rId40"/>
    <p:sldId id="1365" r:id="rId41"/>
    <p:sldId id="1366" r:id="rId42"/>
    <p:sldId id="1367" r:id="rId43"/>
    <p:sldId id="1368" r:id="rId44"/>
    <p:sldId id="1369" r:id="rId45"/>
    <p:sldId id="1370" r:id="rId46"/>
    <p:sldId id="1307" r:id="rId47"/>
    <p:sldId id="1308" r:id="rId48"/>
  </p:sldIdLst>
  <p:sldSz cx="9144000" cy="6858000" type="screen4x3"/>
  <p:notesSz cx="6858000" cy="9144000"/>
  <p:embeddedFontLst>
    <p:embeddedFont>
      <p:font typeface="VNI-Avo" pitchFamily="2" charset="0"/>
      <p:regular r:id="rId50"/>
      <p:bold r:id="rId51"/>
      <p:italic r:id="rId52"/>
      <p:boldItalic r:id="rId53"/>
    </p:embeddedFont>
    <p:embeddedFont>
      <p:font typeface="VNI-Times" pitchFamily="2" charset="0"/>
      <p:regular r:id="rId54"/>
      <p:bold r:id="rId55"/>
      <p:italic r:id="rId56"/>
      <p:boldItalic r:id="rId57"/>
    </p:embeddedFont>
    <p:embeddedFont>
      <p:font typeface="Calibri" panose="020F0502020204030204" pitchFamily="34" charset="0"/>
      <p:regular r:id="rId58"/>
      <p:bold r:id="rId59"/>
      <p:italic r:id="rId60"/>
      <p:boldItalic r:id="rId61"/>
    </p:embeddedFont>
    <p:embeddedFont>
      <p:font typeface="Verdana" panose="020B0604030504040204" pitchFamily="34" charset="0"/>
      <p:regular r:id="rId62"/>
      <p:bold r:id="rId63"/>
      <p:italic r:id="rId64"/>
      <p:boldItalic r:id="rId65"/>
    </p:embeddedFont>
    <p:embeddedFont>
      <p:font typeface="Tahoma" panose="020B0604030504040204" pitchFamily="34" charset="0"/>
      <p:regular r:id="rId66"/>
      <p:bold r:id="rId67"/>
    </p:embeddedFont>
    <p:embeddedFont>
      <p:font typeface=".VnTime" panose="020B7200000000000000" pitchFamily="34" charset="0"/>
      <p:regular r:id="rId68"/>
      <p:bold r:id="rId69"/>
      <p:italic r:id="rId70"/>
      <p:boldItalic r:id="rId71"/>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6600"/>
    <a:srgbClr val="6666FF"/>
    <a:srgbClr val="6CB4A6"/>
    <a:srgbClr val="6600CC"/>
    <a:srgbClr val="F4F173"/>
    <a:srgbClr val="456C44"/>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85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14.fntdata"/><Relationship Id="rId68" Type="http://schemas.openxmlformats.org/officeDocument/2006/relationships/font" Target="fonts/font19.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74"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font" Target="fonts/font12.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font" Target="fonts/font20.fntdata"/><Relationship Id="rId8" Type="http://schemas.openxmlformats.org/officeDocument/2006/relationships/slide" Target="slides/slide3.xml"/><Relationship Id="rId51" Type="http://schemas.openxmlformats.org/officeDocument/2006/relationships/font" Target="fonts/font2.fntdata"/><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10.fntdata"/><Relationship Id="rId67" Type="http://schemas.openxmlformats.org/officeDocument/2006/relationships/font" Target="fonts/font18.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font" Target="fonts/font21.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73"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2.xml"/><Relationship Id="rId71" Type="http://schemas.openxmlformats.org/officeDocument/2006/relationships/font" Target="fonts/font22.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chemeClr val="accent1">
            <a:lumMod val="50000"/>
            <a:alpha val="90000"/>
          </a:schemeClr>
        </a:solidFill>
      </dgm:spPr>
      <dgm:t>
        <a:bodyPr/>
        <a:lstStyle/>
        <a:p>
          <a:pPr algn="ctr">
            <a:lnSpc>
              <a:spcPct val="100000"/>
            </a:lnSpc>
            <a:spcAft>
              <a:spcPts val="0"/>
            </a:spcAft>
          </a:pPr>
          <a:r>
            <a:rPr lang="en-US" sz="2000" b="1" smtClean="0">
              <a:solidFill>
                <a:schemeClr val="bg1"/>
              </a:solidFill>
            </a:rPr>
            <a:t>5 </a:t>
          </a:r>
        </a:p>
        <a:p>
          <a:pPr algn="ctr">
            <a:lnSpc>
              <a:spcPct val="100000"/>
            </a:lnSpc>
            <a:spcAft>
              <a:spcPts val="0"/>
            </a:spcAft>
          </a:pPr>
          <a:r>
            <a:rPr lang="en-US" sz="2000" b="1" smtClean="0">
              <a:solidFill>
                <a:schemeClr val="bg1"/>
              </a:solidFill>
            </a:rPr>
            <a:t>loại định mức</a:t>
          </a:r>
          <a:endParaRPr lang="en-US" sz="20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dgm:spPr>
        <a:solidFill>
          <a:srgbClr val="FFC000">
            <a:alpha val="90000"/>
          </a:srgbClr>
        </a:solidFill>
      </dgm:spPr>
      <dgm:t>
        <a:bodyPr/>
        <a:lstStyle/>
        <a:p>
          <a:pPr algn="ctr"/>
          <a:r>
            <a:rPr lang="en-US" smtClean="0">
              <a:solidFill>
                <a:schemeClr val="bg1"/>
              </a:solidFill>
            </a:rPr>
            <a:t>Định mức lý thuyết</a:t>
          </a:r>
          <a:endParaRPr lang="en-US">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6F554C78-2381-4C7B-A97F-319C1C8C527D}">
      <dgm:prSet phldrT="[Text]"/>
      <dgm:spPr>
        <a:solidFill>
          <a:srgbClr val="6600CC">
            <a:alpha val="90000"/>
          </a:srgbClr>
        </a:solidFill>
      </dgm:spPr>
      <dgm:t>
        <a:bodyPr/>
        <a:lstStyle/>
        <a:p>
          <a:pPr algn="ctr"/>
          <a:r>
            <a:rPr lang="en-US" smtClean="0">
              <a:solidFill>
                <a:schemeClr val="bg1"/>
              </a:solidFill>
            </a:rPr>
            <a:t>Định mức thực hiện</a:t>
          </a:r>
          <a:endParaRPr lang="en-US">
            <a:solidFill>
              <a:schemeClr val="bg1"/>
            </a:solidFill>
          </a:endParaRPr>
        </a:p>
      </dgm:t>
    </dgm:pt>
    <dgm:pt modelId="{26925902-008F-47DD-AFC6-F894DDF7A655}" type="parTrans" cxnId="{5881FADD-F0A1-437D-9732-C0AB766EC5CC}">
      <dgm:prSet/>
      <dgm:spPr/>
      <dgm:t>
        <a:bodyPr/>
        <a:lstStyle/>
        <a:p>
          <a:endParaRPr lang="en-US"/>
        </a:p>
      </dgm:t>
    </dgm:pt>
    <dgm:pt modelId="{1C15D8DD-11A2-4737-B708-F93BA3C2696F}" type="sibTrans" cxnId="{5881FADD-F0A1-437D-9732-C0AB766EC5CC}">
      <dgm:prSet/>
      <dgm:spPr/>
      <dgm:t>
        <a:bodyPr/>
        <a:lstStyle/>
        <a:p>
          <a:endParaRPr lang="en-US"/>
        </a:p>
      </dgm:t>
    </dgm:pt>
    <dgm:pt modelId="{0562416F-5E5E-4F7B-AE7C-1A44D5807D52}">
      <dgm:prSet phldrT="[Text]"/>
      <dgm:spPr>
        <a:solidFill>
          <a:srgbClr val="0070C0">
            <a:alpha val="90000"/>
          </a:srgbClr>
        </a:solidFill>
      </dgm:spPr>
      <dgm:t>
        <a:bodyPr/>
        <a:lstStyle/>
        <a:p>
          <a:pPr algn="ctr"/>
          <a:r>
            <a:rPr lang="en-US" smtClean="0">
              <a:solidFill>
                <a:schemeClr val="bg1"/>
              </a:solidFill>
            </a:rPr>
            <a:t>Định mức cho phép</a:t>
          </a:r>
          <a:endParaRPr lang="en-US">
            <a:solidFill>
              <a:schemeClr val="bg1"/>
            </a:solidFill>
          </a:endParaRPr>
        </a:p>
      </dgm:t>
    </dgm:pt>
    <dgm:pt modelId="{F006CBFB-10A1-4041-9D2F-C0FAD26AB108}" type="parTrans" cxnId="{ADE79D55-6F75-4CB6-8363-54E482729066}">
      <dgm:prSet/>
      <dgm:spPr/>
      <dgm:t>
        <a:bodyPr/>
        <a:lstStyle/>
        <a:p>
          <a:endParaRPr lang="en-US"/>
        </a:p>
      </dgm:t>
    </dgm:pt>
    <dgm:pt modelId="{80A935E8-11A6-4FB7-BAD5-203DE45D7E6C}" type="sibTrans" cxnId="{ADE79D55-6F75-4CB6-8363-54E482729066}">
      <dgm:prSet/>
      <dgm:spPr/>
      <dgm:t>
        <a:bodyPr/>
        <a:lstStyle/>
        <a:p>
          <a:endParaRPr lang="en-US"/>
        </a:p>
      </dgm:t>
    </dgm:pt>
    <dgm:pt modelId="{07988D36-2663-4F89-B545-796CF181ADDA}">
      <dgm:prSet phldrT="[Text]"/>
      <dgm:spPr>
        <a:solidFill>
          <a:srgbClr val="CC6600">
            <a:alpha val="90000"/>
          </a:srgbClr>
        </a:solidFill>
      </dgm:spPr>
      <dgm:t>
        <a:bodyPr/>
        <a:lstStyle/>
        <a:p>
          <a:pPr algn="ctr"/>
          <a:r>
            <a:rPr lang="en-US" smtClean="0">
              <a:solidFill>
                <a:schemeClr val="bg1"/>
              </a:solidFill>
            </a:rPr>
            <a:t>Định mức kỹ thuật</a:t>
          </a:r>
          <a:endParaRPr lang="en-US">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DC116B63-738A-4209-99C4-187DC778CCC7}">
      <dgm:prSet phldrT="[Text]"/>
      <dgm:spPr>
        <a:solidFill>
          <a:srgbClr val="00B0F0">
            <a:alpha val="90000"/>
          </a:srgbClr>
        </a:solidFill>
      </dgm:spPr>
      <dgm:t>
        <a:bodyPr/>
        <a:lstStyle/>
        <a:p>
          <a:pPr algn="ctr"/>
          <a:r>
            <a:rPr lang="en-US" smtClean="0">
              <a:solidFill>
                <a:schemeClr val="bg1"/>
              </a:solidFill>
            </a:rPr>
            <a:t>Định mức tiêu chuẩn hoá chỉ đạo</a:t>
          </a:r>
          <a:endParaRPr lang="en-US">
            <a:solidFill>
              <a:schemeClr val="bg1"/>
            </a:solidFill>
          </a:endParaRPr>
        </a:p>
      </dgm:t>
    </dgm:pt>
    <dgm:pt modelId="{6130AD3E-7A9A-4E0A-99A8-BF9256CA7356}" type="parTrans" cxnId="{D60972D3-3E8E-4F60-9B65-69D6E20AEFB4}">
      <dgm:prSet/>
      <dgm:spPr/>
      <dgm:t>
        <a:bodyPr/>
        <a:lstStyle/>
        <a:p>
          <a:endParaRPr lang="en-US"/>
        </a:p>
      </dgm:t>
    </dgm:pt>
    <dgm:pt modelId="{077C83E1-5338-49B6-AA52-A14B7AEB451B}" type="sibTrans" cxnId="{D60972D3-3E8E-4F60-9B65-69D6E20AEFB4}">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92D050"/>
        </a:solidFill>
      </dgm:spPr>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5"/>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5"/>
      <dgm:spPr>
        <a:solidFill>
          <a:srgbClr val="CC6600"/>
        </a:solidFill>
      </dgm:spPr>
    </dgm:pt>
    <dgm:pt modelId="{9E5D83BF-1080-4D84-811E-993F639578E1}" type="pres">
      <dgm:prSet presAssocID="{375F482D-3DE2-4173-A8C1-4C7D16B2D29C}" presName="text2" presStyleLbl="fgAcc2" presStyleIdx="0" presStyleCnt="5">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BC03047A-A505-4201-AC24-A316969C2AEF}" type="pres">
      <dgm:prSet presAssocID="{26925902-008F-47DD-AFC6-F894DDF7A655}" presName="Name10" presStyleLbl="parChTrans1D2" presStyleIdx="1" presStyleCnt="5"/>
      <dgm:spPr/>
      <dgm:t>
        <a:bodyPr/>
        <a:lstStyle/>
        <a:p>
          <a:endParaRPr lang="en-US"/>
        </a:p>
      </dgm:t>
    </dgm:pt>
    <dgm:pt modelId="{BFC899BC-F9E6-4A09-844E-D5B4C60AAC87}" type="pres">
      <dgm:prSet presAssocID="{6F554C78-2381-4C7B-A97F-319C1C8C527D}" presName="hierRoot2" presStyleCnt="0"/>
      <dgm:spPr/>
    </dgm:pt>
    <dgm:pt modelId="{B7A3AFA7-E9E5-448A-AFF6-8B12D5234278}" type="pres">
      <dgm:prSet presAssocID="{6F554C78-2381-4C7B-A97F-319C1C8C527D}" presName="composite2" presStyleCnt="0"/>
      <dgm:spPr/>
    </dgm:pt>
    <dgm:pt modelId="{0020C1A0-9BC3-4127-AA91-9A2F62A840B9}" type="pres">
      <dgm:prSet presAssocID="{6F554C78-2381-4C7B-A97F-319C1C8C527D}" presName="background2" presStyleLbl="node2" presStyleIdx="1" presStyleCnt="5"/>
      <dgm:spPr>
        <a:solidFill>
          <a:srgbClr val="0070C0"/>
        </a:solidFill>
      </dgm:spPr>
    </dgm:pt>
    <dgm:pt modelId="{2FE5E94A-F7E9-4290-9865-11DE5B71FF92}" type="pres">
      <dgm:prSet presAssocID="{6F554C78-2381-4C7B-A97F-319C1C8C527D}" presName="text2" presStyleLbl="fgAcc2" presStyleIdx="1" presStyleCnt="5">
        <dgm:presLayoutVars>
          <dgm:chPref val="3"/>
        </dgm:presLayoutVars>
      </dgm:prSet>
      <dgm:spPr/>
      <dgm:t>
        <a:bodyPr/>
        <a:lstStyle/>
        <a:p>
          <a:endParaRPr lang="en-US"/>
        </a:p>
      </dgm:t>
    </dgm:pt>
    <dgm:pt modelId="{30AEA737-D6B0-4A28-BAE1-FCB48DE763AD}" type="pres">
      <dgm:prSet presAssocID="{6F554C78-2381-4C7B-A97F-319C1C8C527D}" presName="hierChild3" presStyleCnt="0"/>
      <dgm:spPr/>
    </dgm:pt>
    <dgm:pt modelId="{74B3C8AE-CF5A-4532-9543-1AD0C2B912E3}" type="pres">
      <dgm:prSet presAssocID="{F006CBFB-10A1-4041-9D2F-C0FAD26AB108}" presName="Name10" presStyleLbl="parChTrans1D2" presStyleIdx="2" presStyleCnt="5"/>
      <dgm:spPr/>
      <dgm:t>
        <a:bodyPr/>
        <a:lstStyle/>
        <a:p>
          <a:endParaRPr lang="en-US"/>
        </a:p>
      </dgm:t>
    </dgm:pt>
    <dgm:pt modelId="{B18BE185-9262-44EE-B517-0B515B4272D2}" type="pres">
      <dgm:prSet presAssocID="{0562416F-5E5E-4F7B-AE7C-1A44D5807D52}" presName="hierRoot2" presStyleCnt="0"/>
      <dgm:spPr/>
    </dgm:pt>
    <dgm:pt modelId="{C000D629-4BF5-4267-B043-460734A98645}" type="pres">
      <dgm:prSet presAssocID="{0562416F-5E5E-4F7B-AE7C-1A44D5807D52}" presName="composite2" presStyleCnt="0"/>
      <dgm:spPr/>
    </dgm:pt>
    <dgm:pt modelId="{0A64E0EF-4626-49C7-A9EE-AC80F79DC689}" type="pres">
      <dgm:prSet presAssocID="{0562416F-5E5E-4F7B-AE7C-1A44D5807D52}" presName="background2" presStyleLbl="node2" presStyleIdx="2" presStyleCnt="5"/>
      <dgm:spPr>
        <a:solidFill>
          <a:srgbClr val="7030A0"/>
        </a:solidFill>
      </dgm:spPr>
    </dgm:pt>
    <dgm:pt modelId="{76AA26DC-94A1-40FC-A6BD-8480ED22AE0A}" type="pres">
      <dgm:prSet presAssocID="{0562416F-5E5E-4F7B-AE7C-1A44D5807D52}" presName="text2" presStyleLbl="fgAcc2" presStyleIdx="2" presStyleCnt="5">
        <dgm:presLayoutVars>
          <dgm:chPref val="3"/>
        </dgm:presLayoutVars>
      </dgm:prSet>
      <dgm:spPr/>
      <dgm:t>
        <a:bodyPr/>
        <a:lstStyle/>
        <a:p>
          <a:endParaRPr lang="en-US"/>
        </a:p>
      </dgm:t>
    </dgm:pt>
    <dgm:pt modelId="{1DF3B67D-9FC6-4A5B-90B8-F95F669D8A8C}" type="pres">
      <dgm:prSet presAssocID="{0562416F-5E5E-4F7B-AE7C-1A44D5807D52}" presName="hierChild3" presStyleCnt="0"/>
      <dgm:spPr/>
    </dgm:pt>
    <dgm:pt modelId="{94336718-5A01-40B1-AB97-5555CE40E34B}" type="pres">
      <dgm:prSet presAssocID="{F66BB3A6-671A-4E98-95CE-C30E6EB3D549}" presName="Name10" presStyleLbl="parChTrans1D2" presStyleIdx="3" presStyleCnt="5"/>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3" presStyleCnt="5"/>
      <dgm:spPr>
        <a:solidFill>
          <a:srgbClr val="FFC000"/>
        </a:solidFill>
      </dgm:spPr>
    </dgm:pt>
    <dgm:pt modelId="{2880B7F2-07D9-496E-9458-9F10E932B26A}" type="pres">
      <dgm:prSet presAssocID="{07988D36-2663-4F89-B545-796CF181ADDA}" presName="text2" presStyleLbl="fgAcc2" presStyleIdx="3" presStyleCnt="5">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 modelId="{A7DB1F3B-84D3-4177-96B5-32CF76773F0B}" type="pres">
      <dgm:prSet presAssocID="{6130AD3E-7A9A-4E0A-99A8-BF9256CA7356}" presName="Name10" presStyleLbl="parChTrans1D2" presStyleIdx="4" presStyleCnt="5"/>
      <dgm:spPr/>
      <dgm:t>
        <a:bodyPr/>
        <a:lstStyle/>
        <a:p>
          <a:endParaRPr lang="en-US"/>
        </a:p>
      </dgm:t>
    </dgm:pt>
    <dgm:pt modelId="{F1B61C1C-1350-4D49-AC06-B46DA846B788}" type="pres">
      <dgm:prSet presAssocID="{DC116B63-738A-4209-99C4-187DC778CCC7}" presName="hierRoot2" presStyleCnt="0"/>
      <dgm:spPr/>
    </dgm:pt>
    <dgm:pt modelId="{D8C533DF-A52A-4064-84DB-3065D694DD80}" type="pres">
      <dgm:prSet presAssocID="{DC116B63-738A-4209-99C4-187DC778CCC7}" presName="composite2" presStyleCnt="0"/>
      <dgm:spPr/>
    </dgm:pt>
    <dgm:pt modelId="{5F6CB4EB-AE1C-4C7B-ABFE-9BD7EF8245E8}" type="pres">
      <dgm:prSet presAssocID="{DC116B63-738A-4209-99C4-187DC778CCC7}" presName="background2" presStyleLbl="node2" presStyleIdx="4" presStyleCnt="5"/>
      <dgm:spPr>
        <a:solidFill>
          <a:schemeClr val="accent3">
            <a:lumMod val="75000"/>
          </a:schemeClr>
        </a:solidFill>
      </dgm:spPr>
      <dgm:t>
        <a:bodyPr/>
        <a:lstStyle/>
        <a:p>
          <a:endParaRPr lang="en-US"/>
        </a:p>
      </dgm:t>
    </dgm:pt>
    <dgm:pt modelId="{944B75E6-E9D9-44D8-BDC9-21CEF03DD125}" type="pres">
      <dgm:prSet presAssocID="{DC116B63-738A-4209-99C4-187DC778CCC7}" presName="text2" presStyleLbl="fgAcc2" presStyleIdx="4" presStyleCnt="5">
        <dgm:presLayoutVars>
          <dgm:chPref val="3"/>
        </dgm:presLayoutVars>
      </dgm:prSet>
      <dgm:spPr/>
      <dgm:t>
        <a:bodyPr/>
        <a:lstStyle/>
        <a:p>
          <a:endParaRPr lang="en-US"/>
        </a:p>
      </dgm:t>
    </dgm:pt>
    <dgm:pt modelId="{34E241A5-AD21-400A-B2DD-9DEE70A9BDE3}" type="pres">
      <dgm:prSet presAssocID="{DC116B63-738A-4209-99C4-187DC778CCC7}" presName="hierChild3" presStyleCnt="0"/>
      <dgm:spPr/>
    </dgm:pt>
  </dgm:ptLst>
  <dgm:cxnLst>
    <dgm:cxn modelId="{CBECE688-8422-4CBD-BA86-7158A1131BA9}" type="presOf" srcId="{0562416F-5E5E-4F7B-AE7C-1A44D5807D52}" destId="{76AA26DC-94A1-40FC-A6BD-8480ED22AE0A}"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EF739B11-6D19-4D10-B3D1-B272399D60B1}" type="presOf" srcId="{6F554C78-2381-4C7B-A97F-319C1C8C527D}" destId="{2FE5E94A-F7E9-4290-9865-11DE5B71FF92}" srcOrd="0" destOrd="0" presId="urn:microsoft.com/office/officeart/2005/8/layout/hierarchy1"/>
    <dgm:cxn modelId="{D60972D3-3E8E-4F60-9B65-69D6E20AEFB4}" srcId="{08BF08A5-AC65-4F77-BFF6-7A7678E0E9C6}" destId="{DC116B63-738A-4209-99C4-187DC778CCC7}" srcOrd="4" destOrd="0" parTransId="{6130AD3E-7A9A-4E0A-99A8-BF9256CA7356}" sibTransId="{077C83E1-5338-49B6-AA52-A14B7AEB451B}"/>
    <dgm:cxn modelId="{C7BFC137-6AA3-4079-87FB-8258C8CB7E98}" type="presOf" srcId="{375F482D-3DE2-4173-A8C1-4C7D16B2D29C}" destId="{9E5D83BF-1080-4D84-811E-993F639578E1}" srcOrd="0" destOrd="0" presId="urn:microsoft.com/office/officeart/2005/8/layout/hierarchy1"/>
    <dgm:cxn modelId="{3D10956E-C48A-496F-8715-7B65806785A1}" type="presOf" srcId="{54FD1305-8DFE-414C-B39D-0DB63BC29733}" destId="{0042EA5C-E4F5-454C-B937-D1463126A719}" srcOrd="0" destOrd="0" presId="urn:microsoft.com/office/officeart/2005/8/layout/hierarchy1"/>
    <dgm:cxn modelId="{1BD19F50-8AB5-41A4-B2C5-4FD64A8FA780}" type="presOf" srcId="{DC116B63-738A-4209-99C4-187DC778CCC7}" destId="{944B75E6-E9D9-44D8-BDC9-21CEF03DD125}" srcOrd="0" destOrd="0" presId="urn:microsoft.com/office/officeart/2005/8/layout/hierarchy1"/>
    <dgm:cxn modelId="{2CC31067-45F5-4334-9D15-258E2EDB0AAB}" type="presOf" srcId="{942B64F2-9FB1-48BF-B55E-B1B05F185604}" destId="{ED68AF36-F300-48A7-8E99-B140EB2A1F7E}"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ADE79D55-6F75-4CB6-8363-54E482729066}" srcId="{08BF08A5-AC65-4F77-BFF6-7A7678E0E9C6}" destId="{0562416F-5E5E-4F7B-AE7C-1A44D5807D52}" srcOrd="2" destOrd="0" parTransId="{F006CBFB-10A1-4041-9D2F-C0FAD26AB108}" sibTransId="{80A935E8-11A6-4FB7-BAD5-203DE45D7E6C}"/>
    <dgm:cxn modelId="{7995062C-0D74-4977-A2D7-FFB5C3F7B7DE}" type="presOf" srcId="{08BF08A5-AC65-4F77-BFF6-7A7678E0E9C6}" destId="{D5C754B3-47EC-4440-A22C-C685F1B19BA7}" srcOrd="0" destOrd="0" presId="urn:microsoft.com/office/officeart/2005/8/layout/hierarchy1"/>
    <dgm:cxn modelId="{9F087100-5E31-4A9C-9864-3AEB2A7A4E8F}" type="presOf" srcId="{F006CBFB-10A1-4041-9D2F-C0FAD26AB108}" destId="{74B3C8AE-CF5A-4532-9543-1AD0C2B912E3}" srcOrd="0" destOrd="0" presId="urn:microsoft.com/office/officeart/2005/8/layout/hierarchy1"/>
    <dgm:cxn modelId="{5464FF64-C8F5-462B-93CC-0558BEA18225}" type="presOf" srcId="{26925902-008F-47DD-AFC6-F894DDF7A655}" destId="{BC03047A-A505-4201-AC24-A316969C2AEF}" srcOrd="0" destOrd="0" presId="urn:microsoft.com/office/officeart/2005/8/layout/hierarchy1"/>
    <dgm:cxn modelId="{BEAD0480-0C0E-4FF9-8AE9-BE72A2CBEF73}" type="presOf" srcId="{6130AD3E-7A9A-4E0A-99A8-BF9256CA7356}" destId="{A7DB1F3B-84D3-4177-96B5-32CF76773F0B}"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5881FADD-F0A1-437D-9732-C0AB766EC5CC}" srcId="{08BF08A5-AC65-4F77-BFF6-7A7678E0E9C6}" destId="{6F554C78-2381-4C7B-A97F-319C1C8C527D}" srcOrd="1" destOrd="0" parTransId="{26925902-008F-47DD-AFC6-F894DDF7A655}" sibTransId="{1C15D8DD-11A2-4737-B708-F93BA3C2696F}"/>
    <dgm:cxn modelId="{D6735B0A-C2FC-43FE-9AFC-48D11689AABD}" srcId="{08BF08A5-AC65-4F77-BFF6-7A7678E0E9C6}" destId="{07988D36-2663-4F89-B545-796CF181ADDA}" srcOrd="3" destOrd="0" parTransId="{F66BB3A6-671A-4E98-95CE-C30E6EB3D549}" sibTransId="{5FD7A0CF-80FE-403B-B130-3F80CC4C137F}"/>
    <dgm:cxn modelId="{A448D46E-3C7B-421F-8EC3-D983D89ADA56}" type="presOf" srcId="{07988D36-2663-4F89-B545-796CF181ADDA}" destId="{2880B7F2-07D9-496E-9458-9F10E932B26A}" srcOrd="0" destOrd="0" presId="urn:microsoft.com/office/officeart/2005/8/layout/hierarchy1"/>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BA2598ED-44AF-441C-A86C-14BEACE30B43}" type="presParOf" srcId="{D14ED3AE-9587-4B77-AB95-DCD058015CD3}" destId="{BC03047A-A505-4201-AC24-A316969C2AEF}" srcOrd="2" destOrd="0" presId="urn:microsoft.com/office/officeart/2005/8/layout/hierarchy1"/>
    <dgm:cxn modelId="{45EAB709-06CB-44EC-986D-D29A9DE6E99A}" type="presParOf" srcId="{D14ED3AE-9587-4B77-AB95-DCD058015CD3}" destId="{BFC899BC-F9E6-4A09-844E-D5B4C60AAC87}" srcOrd="3" destOrd="0" presId="urn:microsoft.com/office/officeart/2005/8/layout/hierarchy1"/>
    <dgm:cxn modelId="{326C26E5-63C8-4972-9DD3-6749325D6802}" type="presParOf" srcId="{BFC899BC-F9E6-4A09-844E-D5B4C60AAC87}" destId="{B7A3AFA7-E9E5-448A-AFF6-8B12D5234278}" srcOrd="0" destOrd="0" presId="urn:microsoft.com/office/officeart/2005/8/layout/hierarchy1"/>
    <dgm:cxn modelId="{57D78293-DC89-4FF2-84B4-54B61860F25B}" type="presParOf" srcId="{B7A3AFA7-E9E5-448A-AFF6-8B12D5234278}" destId="{0020C1A0-9BC3-4127-AA91-9A2F62A840B9}" srcOrd="0" destOrd="0" presId="urn:microsoft.com/office/officeart/2005/8/layout/hierarchy1"/>
    <dgm:cxn modelId="{B8B0D24B-38FE-4833-9D58-F99AD26329AC}" type="presParOf" srcId="{B7A3AFA7-E9E5-448A-AFF6-8B12D5234278}" destId="{2FE5E94A-F7E9-4290-9865-11DE5B71FF92}" srcOrd="1" destOrd="0" presId="urn:microsoft.com/office/officeart/2005/8/layout/hierarchy1"/>
    <dgm:cxn modelId="{C71CD021-E6F3-4394-A1B8-25B03AB2B8B9}" type="presParOf" srcId="{BFC899BC-F9E6-4A09-844E-D5B4C60AAC87}" destId="{30AEA737-D6B0-4A28-BAE1-FCB48DE763AD}" srcOrd="1" destOrd="0" presId="urn:microsoft.com/office/officeart/2005/8/layout/hierarchy1"/>
    <dgm:cxn modelId="{7001AA7D-36DA-4C66-927D-1A2F8CFEBA60}" type="presParOf" srcId="{D14ED3AE-9587-4B77-AB95-DCD058015CD3}" destId="{74B3C8AE-CF5A-4532-9543-1AD0C2B912E3}" srcOrd="4" destOrd="0" presId="urn:microsoft.com/office/officeart/2005/8/layout/hierarchy1"/>
    <dgm:cxn modelId="{865B8985-036B-45CC-9E04-2A586E8B6C17}" type="presParOf" srcId="{D14ED3AE-9587-4B77-AB95-DCD058015CD3}" destId="{B18BE185-9262-44EE-B517-0B515B4272D2}" srcOrd="5" destOrd="0" presId="urn:microsoft.com/office/officeart/2005/8/layout/hierarchy1"/>
    <dgm:cxn modelId="{3D6DFE6B-4DAC-46E4-B6EC-B58B5C947AB0}" type="presParOf" srcId="{B18BE185-9262-44EE-B517-0B515B4272D2}" destId="{C000D629-4BF5-4267-B043-460734A98645}" srcOrd="0" destOrd="0" presId="urn:microsoft.com/office/officeart/2005/8/layout/hierarchy1"/>
    <dgm:cxn modelId="{9D855A3E-2B7F-4CBD-AB39-4C6477FAEBCD}" type="presParOf" srcId="{C000D629-4BF5-4267-B043-460734A98645}" destId="{0A64E0EF-4626-49C7-A9EE-AC80F79DC689}" srcOrd="0" destOrd="0" presId="urn:microsoft.com/office/officeart/2005/8/layout/hierarchy1"/>
    <dgm:cxn modelId="{67A70F71-E6E1-4197-B90B-A95132F95844}" type="presParOf" srcId="{C000D629-4BF5-4267-B043-460734A98645}" destId="{76AA26DC-94A1-40FC-A6BD-8480ED22AE0A}" srcOrd="1" destOrd="0" presId="urn:microsoft.com/office/officeart/2005/8/layout/hierarchy1"/>
    <dgm:cxn modelId="{E7B93A4D-71E8-434F-B7D8-D0D71DE5E025}" type="presParOf" srcId="{B18BE185-9262-44EE-B517-0B515B4272D2}" destId="{1DF3B67D-9FC6-4A5B-90B8-F95F669D8A8C}" srcOrd="1" destOrd="0" presId="urn:microsoft.com/office/officeart/2005/8/layout/hierarchy1"/>
    <dgm:cxn modelId="{5E5CA805-517F-45DE-B1B4-2590908C3EF1}" type="presParOf" srcId="{D14ED3AE-9587-4B77-AB95-DCD058015CD3}" destId="{94336718-5A01-40B1-AB97-5555CE40E34B}" srcOrd="6" destOrd="0" presId="urn:microsoft.com/office/officeart/2005/8/layout/hierarchy1"/>
    <dgm:cxn modelId="{5B4E6DD7-2B98-40A3-97A9-99742A2AC72D}" type="presParOf" srcId="{D14ED3AE-9587-4B77-AB95-DCD058015CD3}" destId="{B9568445-86D9-4B70-B206-A03AB33930EA}" srcOrd="7"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 modelId="{99D8F3E5-BFF9-4229-8E0E-3DA61F396EC2}" type="presParOf" srcId="{D14ED3AE-9587-4B77-AB95-DCD058015CD3}" destId="{A7DB1F3B-84D3-4177-96B5-32CF76773F0B}" srcOrd="8" destOrd="0" presId="urn:microsoft.com/office/officeart/2005/8/layout/hierarchy1"/>
    <dgm:cxn modelId="{A4B365B6-BEED-498F-B75A-C5E48A2F0275}" type="presParOf" srcId="{D14ED3AE-9587-4B77-AB95-DCD058015CD3}" destId="{F1B61C1C-1350-4D49-AC06-B46DA846B788}" srcOrd="9" destOrd="0" presId="urn:microsoft.com/office/officeart/2005/8/layout/hierarchy1"/>
    <dgm:cxn modelId="{7D615F9D-1D69-4BA7-BD4F-B969718C5D88}" type="presParOf" srcId="{F1B61C1C-1350-4D49-AC06-B46DA846B788}" destId="{D8C533DF-A52A-4064-84DB-3065D694DD80}" srcOrd="0" destOrd="0" presId="urn:microsoft.com/office/officeart/2005/8/layout/hierarchy1"/>
    <dgm:cxn modelId="{62E2067C-1BC3-41D5-B5BE-28C41C95EE88}" type="presParOf" srcId="{D8C533DF-A52A-4064-84DB-3065D694DD80}" destId="{5F6CB4EB-AE1C-4C7B-ABFE-9BD7EF8245E8}" srcOrd="0" destOrd="0" presId="urn:microsoft.com/office/officeart/2005/8/layout/hierarchy1"/>
    <dgm:cxn modelId="{14C5597E-9E09-4B83-A49F-B99E7D9DB157}" type="presParOf" srcId="{D8C533DF-A52A-4064-84DB-3065D694DD80}" destId="{944B75E6-E9D9-44D8-BDC9-21CEF03DD125}" srcOrd="1" destOrd="0" presId="urn:microsoft.com/office/officeart/2005/8/layout/hierarchy1"/>
    <dgm:cxn modelId="{45D38B59-B443-480B-B942-DB929F3768CB}" type="presParOf" srcId="{F1B61C1C-1350-4D49-AC06-B46DA846B788}" destId="{34E241A5-AD21-400A-B2DD-9DEE70A9BDE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rgbClr val="CC6600">
            <a:alpha val="90000"/>
          </a:srgbClr>
        </a:solidFill>
      </dgm:spPr>
      <dgm:t>
        <a:bodyPr/>
        <a:lstStyle/>
        <a:p>
          <a:pPr algn="ctr"/>
          <a:r>
            <a:rPr lang="en-US" sz="4000" b="1" smtClean="0">
              <a:solidFill>
                <a:schemeClr val="bg1"/>
              </a:solidFill>
            </a:rPr>
            <a:t>Chỉ may</a:t>
          </a:r>
          <a:endParaRPr lang="en-US" sz="40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custT="1"/>
      <dgm:spPr>
        <a:solidFill>
          <a:srgbClr val="FFC000">
            <a:alpha val="90000"/>
          </a:srgbClr>
        </a:solidFill>
      </dgm:spPr>
      <dgm:t>
        <a:bodyPr/>
        <a:lstStyle/>
        <a:p>
          <a:pPr algn="l"/>
          <a:r>
            <a:rPr lang="en-US" sz="2400" b="1" smtClean="0">
              <a:solidFill>
                <a:schemeClr val="bg1"/>
              </a:solidFill>
            </a:rPr>
            <a:t>Phương pháp tính tiêu hao thực tế</a:t>
          </a:r>
          <a:endParaRPr lang="en-US" sz="2400">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07988D36-2663-4F89-B545-796CF181ADDA}">
      <dgm:prSet phldrT="[Text]" custT="1"/>
      <dgm:spPr>
        <a:solidFill>
          <a:schemeClr val="accent1">
            <a:lumMod val="75000"/>
            <a:alpha val="90000"/>
          </a:schemeClr>
        </a:solidFill>
      </dgm:spPr>
      <dgm:t>
        <a:bodyPr/>
        <a:lstStyle/>
        <a:p>
          <a:pPr algn="l"/>
          <a:r>
            <a:rPr lang="en-US" sz="2400" b="1" smtClean="0">
              <a:solidFill>
                <a:schemeClr val="bg1"/>
              </a:solidFill>
            </a:rPr>
            <a:t>Phương pháp tính theo chiều dài đường may chuẩn</a:t>
          </a:r>
          <a:endParaRPr lang="en-US" sz="2400">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6666FF"/>
        </a:solidFill>
      </dgm:spPr>
      <dgm:t>
        <a:bodyPr/>
        <a:lstStyle/>
        <a:p>
          <a:endParaRPr lang="en-US"/>
        </a:p>
      </dgm:t>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2"/>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2"/>
      <dgm:spPr>
        <a:solidFill>
          <a:srgbClr val="CC6600"/>
        </a:solidFill>
      </dgm:spPr>
    </dgm:pt>
    <dgm:pt modelId="{9E5D83BF-1080-4D84-811E-993F639578E1}" type="pres">
      <dgm:prSet presAssocID="{375F482D-3DE2-4173-A8C1-4C7D16B2D29C}" presName="text2" presStyleLbl="fgAcc2" presStyleIdx="0" presStyleCnt="2">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94336718-5A01-40B1-AB97-5555CE40E34B}" type="pres">
      <dgm:prSet presAssocID="{F66BB3A6-671A-4E98-95CE-C30E6EB3D549}" presName="Name10" presStyleLbl="parChTrans1D2" presStyleIdx="1" presStyleCnt="2"/>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1" presStyleCnt="2"/>
      <dgm:spPr>
        <a:solidFill>
          <a:srgbClr val="FFC000"/>
        </a:solidFill>
      </dgm:spPr>
    </dgm:pt>
    <dgm:pt modelId="{2880B7F2-07D9-496E-9458-9F10E932B26A}" type="pres">
      <dgm:prSet presAssocID="{07988D36-2663-4F89-B545-796CF181ADDA}" presName="text2" presStyleLbl="fgAcc2" presStyleIdx="1" presStyleCnt="2">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Lst>
  <dgm:cxnLst>
    <dgm:cxn modelId="{C7BFC137-6AA3-4079-87FB-8258C8CB7E98}" type="presOf" srcId="{375F482D-3DE2-4173-A8C1-4C7D16B2D29C}" destId="{9E5D83BF-1080-4D84-811E-993F639578E1}" srcOrd="0" destOrd="0" presId="urn:microsoft.com/office/officeart/2005/8/layout/hierarchy1"/>
    <dgm:cxn modelId="{7995062C-0D74-4977-A2D7-FFB5C3F7B7DE}" type="presOf" srcId="{08BF08A5-AC65-4F77-BFF6-7A7678E0E9C6}" destId="{D5C754B3-47EC-4440-A22C-C685F1B19BA7}"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2CC31067-45F5-4334-9D15-258E2EDB0AAB}" type="presOf" srcId="{942B64F2-9FB1-48BF-B55E-B1B05F185604}" destId="{ED68AF36-F300-48A7-8E99-B140EB2A1F7E}"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3D10956E-C48A-496F-8715-7B65806785A1}" type="presOf" srcId="{54FD1305-8DFE-414C-B39D-0DB63BC29733}" destId="{0042EA5C-E4F5-454C-B937-D1463126A719}" srcOrd="0" destOrd="0" presId="urn:microsoft.com/office/officeart/2005/8/layout/hierarchy1"/>
    <dgm:cxn modelId="{A448D46E-3C7B-421F-8EC3-D983D89ADA56}" type="presOf" srcId="{07988D36-2663-4F89-B545-796CF181ADDA}" destId="{2880B7F2-07D9-496E-9458-9F10E932B26A}" srcOrd="0" destOrd="0" presId="urn:microsoft.com/office/officeart/2005/8/layout/hierarchy1"/>
    <dgm:cxn modelId="{D6735B0A-C2FC-43FE-9AFC-48D11689AABD}" srcId="{08BF08A5-AC65-4F77-BFF6-7A7678E0E9C6}" destId="{07988D36-2663-4F89-B545-796CF181ADDA}" srcOrd="1" destOrd="0" parTransId="{F66BB3A6-671A-4E98-95CE-C30E6EB3D549}" sibTransId="{5FD7A0CF-80FE-403B-B130-3F80CC4C137F}"/>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5E5CA805-517F-45DE-B1B4-2590908C3EF1}" type="presParOf" srcId="{D14ED3AE-9587-4B77-AB95-DCD058015CD3}" destId="{94336718-5A01-40B1-AB97-5555CE40E34B}" srcOrd="2" destOrd="0" presId="urn:microsoft.com/office/officeart/2005/8/layout/hierarchy1"/>
    <dgm:cxn modelId="{5B4E6DD7-2B98-40A3-97A9-99742A2AC72D}" type="presParOf" srcId="{D14ED3AE-9587-4B77-AB95-DCD058015CD3}" destId="{B9568445-86D9-4B70-B206-A03AB33930EA}" srcOrd="3"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chemeClr val="accent3">
            <a:lumMod val="65000"/>
          </a:schemeClr>
        </a:solidFill>
        <a:ln>
          <a:noFill/>
        </a:ln>
      </dgm:spPr>
      <dgm:t>
        <a:bodyPr/>
        <a:lstStyle/>
        <a:p>
          <a:r>
            <a:rPr lang="en-US" b="1" smtClean="0"/>
            <a:t>2.1 Xây dựng tiêu chuẩn kỹ thuật sản phẩm</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chemeClr val="accent1">
            <a:lumMod val="75000"/>
          </a:schemeClr>
        </a:solidFill>
        <a:ln>
          <a:noFill/>
        </a:ln>
      </dgm:spPr>
      <dgm:t>
        <a:bodyPr/>
        <a:lstStyle/>
        <a:p>
          <a:r>
            <a:rPr lang="en-US" b="1" smtClean="0"/>
            <a:t>2.2 Bảng hướng dẫn sử dụng nguyên phụ liệu</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chemeClr val="accent3">
            <a:lumMod val="65000"/>
          </a:schemeClr>
        </a:solidFill>
        <a:ln>
          <a:noFill/>
        </a:ln>
      </dgm:spPr>
      <dgm:t>
        <a:bodyPr/>
        <a:lstStyle/>
        <a:p>
          <a:r>
            <a:rPr lang="en-US" b="1" smtClean="0"/>
            <a:t>2.3 Bảng định mức nguyên phụ liệu</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chemeClr val="accent1">
            <a:lumMod val="75000"/>
          </a:schemeClr>
        </a:solidFill>
        <a:ln>
          <a:noFill/>
        </a:ln>
      </dgm:spPr>
      <dgm:t>
        <a:bodyPr/>
        <a:lstStyle/>
        <a:p>
          <a:r>
            <a:rPr lang="en-US" b="1" smtClean="0"/>
            <a:t>2.4 Bảng quy trình công nghệ</a:t>
          </a:r>
          <a:endParaRPr lang="en-US" b="1"/>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chemeClr val="accent1">
            <a:lumMod val="75000"/>
          </a:schemeClr>
        </a:solidFill>
      </dgm:spPr>
      <dgm:t>
        <a:bodyPr/>
        <a:lstStyle/>
        <a:p>
          <a:endParaRPr lang="en-US"/>
        </a:p>
      </dgm:t>
    </dgm:pt>
    <dgm:pt modelId="{F588A16F-7F4E-4A50-B952-589A958CDB24}" type="pres">
      <dgm:prSet presAssocID="{F7C15B5E-C61A-4C75-A38E-CB32B8706709}" presName="text_2" presStyleLbl="node1" presStyleIdx="1" presStyleCnt="4">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4"/>
      <dgm:spPr>
        <a:solidFill>
          <a:schemeClr val="accent3">
            <a:lumMod val="65000"/>
          </a:schemeClr>
        </a:solidFill>
      </dgm:spPr>
      <dgm:t>
        <a:bodyPr/>
        <a:lstStyle/>
        <a:p>
          <a:endParaRPr lang="en-US"/>
        </a:p>
      </dgm:t>
    </dgm:pt>
    <dgm:pt modelId="{F9B469F9-0F84-4C1A-9B55-10B7198BBFF0}" type="pres">
      <dgm:prSet presAssocID="{1C80C526-8FE6-45AF-903C-9D7671372681}" presName="text_3" presStyleLbl="node1" presStyleIdx="2" presStyleCnt="4">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4"/>
      <dgm:spPr>
        <a:solidFill>
          <a:schemeClr val="accent1">
            <a:lumMod val="75000"/>
          </a:schemeClr>
        </a:solidFill>
      </dgm:spPr>
      <dgm:t>
        <a:bodyPr/>
        <a:lstStyle/>
        <a:p>
          <a:endParaRPr lang="en-US"/>
        </a:p>
      </dgm:t>
    </dgm:pt>
    <dgm:pt modelId="{81F2DE74-2AA9-4577-BFC9-C4A45BACD45A}" type="pres">
      <dgm:prSet presAssocID="{12B35553-0CA6-42AB-B87A-9507B483E75F}" presName="text_4" presStyleLbl="node1" presStyleIdx="3" presStyleCnt="4">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4"/>
      <dgm:spPr>
        <a:solidFill>
          <a:schemeClr val="accent3">
            <a:lumMod val="65000"/>
          </a:schemeClr>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FD1305-8DFE-414C-B39D-0DB63BC2973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08BF08A5-AC65-4F77-BFF6-7A7678E0E9C6}">
      <dgm:prSet phldrT="[Text]" custT="1"/>
      <dgm:spPr>
        <a:solidFill>
          <a:srgbClr val="002060">
            <a:alpha val="90000"/>
          </a:srgbClr>
        </a:solidFill>
      </dgm:spPr>
      <dgm:t>
        <a:bodyPr/>
        <a:lstStyle/>
        <a:p>
          <a:pPr algn="ctr"/>
          <a:r>
            <a:rPr lang="en-US" sz="3200" b="1" smtClean="0">
              <a:solidFill>
                <a:schemeClr val="bg1"/>
              </a:solidFill>
            </a:rPr>
            <a:t>Thời gian làm việc</a:t>
          </a:r>
          <a:endParaRPr lang="en-US" sz="3200" b="1">
            <a:solidFill>
              <a:schemeClr val="bg1"/>
            </a:solidFill>
          </a:endParaRPr>
        </a:p>
      </dgm:t>
    </dgm:pt>
    <dgm:pt modelId="{D53BB564-0F8B-4573-A7A3-3A7B52074F2A}" type="parTrans" cxnId="{E8402E5B-E23B-4FC7-8805-DA9A3C1A73DD}">
      <dgm:prSet/>
      <dgm:spPr/>
      <dgm:t>
        <a:bodyPr/>
        <a:lstStyle/>
        <a:p>
          <a:endParaRPr lang="en-US"/>
        </a:p>
      </dgm:t>
    </dgm:pt>
    <dgm:pt modelId="{6E02DF1C-8E76-467A-ABD6-26A0D63B17A3}" type="sibTrans" cxnId="{E8402E5B-E23B-4FC7-8805-DA9A3C1A73DD}">
      <dgm:prSet/>
      <dgm:spPr/>
      <dgm:t>
        <a:bodyPr/>
        <a:lstStyle/>
        <a:p>
          <a:endParaRPr lang="en-US"/>
        </a:p>
      </dgm:t>
    </dgm:pt>
    <dgm:pt modelId="{375F482D-3DE2-4173-A8C1-4C7D16B2D29C}">
      <dgm:prSet phldrT="[Text]" custT="1"/>
      <dgm:spPr>
        <a:solidFill>
          <a:srgbClr val="FFC000">
            <a:alpha val="90000"/>
          </a:srgbClr>
        </a:solidFill>
      </dgm:spPr>
      <dgm:t>
        <a:bodyPr/>
        <a:lstStyle/>
        <a:p>
          <a:pPr algn="l"/>
          <a:r>
            <a:rPr lang="en-US" sz="2400" smtClean="0">
              <a:solidFill>
                <a:schemeClr val="bg1"/>
              </a:solidFill>
            </a:rPr>
            <a:t>Thời gian trực tiếp sản xuất</a:t>
          </a:r>
          <a:endParaRPr lang="en-US" sz="2400">
            <a:solidFill>
              <a:schemeClr val="bg1"/>
            </a:solidFill>
          </a:endParaRPr>
        </a:p>
      </dgm:t>
    </dgm:pt>
    <dgm:pt modelId="{942B64F2-9FB1-48BF-B55E-B1B05F185604}" type="parTrans" cxnId="{D35F765A-4C87-47EB-AFF8-06A2748680A9}">
      <dgm:prSet/>
      <dgm:spPr/>
      <dgm:t>
        <a:bodyPr/>
        <a:lstStyle/>
        <a:p>
          <a:endParaRPr lang="en-US"/>
        </a:p>
      </dgm:t>
    </dgm:pt>
    <dgm:pt modelId="{F28E6461-B715-4AB7-ACE2-76031E53E5E8}" type="sibTrans" cxnId="{D35F765A-4C87-47EB-AFF8-06A2748680A9}">
      <dgm:prSet/>
      <dgm:spPr/>
      <dgm:t>
        <a:bodyPr/>
        <a:lstStyle/>
        <a:p>
          <a:endParaRPr lang="en-US"/>
        </a:p>
      </dgm:t>
    </dgm:pt>
    <dgm:pt modelId="{07988D36-2663-4F89-B545-796CF181ADDA}">
      <dgm:prSet phldrT="[Text]" custT="1"/>
      <dgm:spPr>
        <a:solidFill>
          <a:schemeClr val="accent1">
            <a:lumMod val="75000"/>
            <a:alpha val="90000"/>
          </a:schemeClr>
        </a:solidFill>
      </dgm:spPr>
      <dgm:t>
        <a:bodyPr/>
        <a:lstStyle/>
        <a:p>
          <a:pPr algn="l"/>
          <a:r>
            <a:rPr lang="en-US" sz="2400" smtClean="0">
              <a:solidFill>
                <a:schemeClr val="bg1"/>
              </a:solidFill>
            </a:rPr>
            <a:t>Thời gian phụ cho sản xuất </a:t>
          </a:r>
          <a:endParaRPr lang="en-US" sz="2400">
            <a:solidFill>
              <a:schemeClr val="bg1"/>
            </a:solidFill>
          </a:endParaRPr>
        </a:p>
      </dgm:t>
    </dgm:pt>
    <dgm:pt modelId="{F66BB3A6-671A-4E98-95CE-C30E6EB3D549}" type="parTrans" cxnId="{D6735B0A-C2FC-43FE-9AFC-48D11689AABD}">
      <dgm:prSet/>
      <dgm:spPr/>
      <dgm:t>
        <a:bodyPr/>
        <a:lstStyle/>
        <a:p>
          <a:endParaRPr lang="en-US"/>
        </a:p>
      </dgm:t>
    </dgm:pt>
    <dgm:pt modelId="{5FD7A0CF-80FE-403B-B130-3F80CC4C137F}" type="sibTrans" cxnId="{D6735B0A-C2FC-43FE-9AFC-48D11689AABD}">
      <dgm:prSet/>
      <dgm:spPr/>
      <dgm:t>
        <a:bodyPr/>
        <a:lstStyle/>
        <a:p>
          <a:endParaRPr lang="en-US"/>
        </a:p>
      </dgm:t>
    </dgm:pt>
    <dgm:pt modelId="{B089022D-BB08-4088-B27A-E1A1D390CAE1}">
      <dgm:prSet phldrT="[Text]" custT="1"/>
      <dgm:spPr>
        <a:solidFill>
          <a:srgbClr val="00B050">
            <a:alpha val="90000"/>
          </a:srgbClr>
        </a:solidFill>
      </dgm:spPr>
      <dgm:t>
        <a:bodyPr/>
        <a:lstStyle/>
        <a:p>
          <a:r>
            <a:rPr lang="en-US" sz="2400" smtClean="0">
              <a:solidFill>
                <a:schemeClr val="bg1"/>
              </a:solidFill>
            </a:rPr>
            <a:t>Thời gian phụ ngoài sản xuất </a:t>
          </a:r>
          <a:endParaRPr lang="en-US" sz="2400">
            <a:solidFill>
              <a:schemeClr val="bg1"/>
            </a:solidFill>
          </a:endParaRPr>
        </a:p>
      </dgm:t>
    </dgm:pt>
    <dgm:pt modelId="{E1DDEC71-6F88-484D-A1F7-EF1204AAE2FD}" type="parTrans" cxnId="{6EA08EF3-2781-43F6-B160-F84B8AA8EF20}">
      <dgm:prSet/>
      <dgm:spPr/>
      <dgm:t>
        <a:bodyPr/>
        <a:lstStyle/>
        <a:p>
          <a:endParaRPr lang="en-US"/>
        </a:p>
      </dgm:t>
    </dgm:pt>
    <dgm:pt modelId="{33A8DE2F-FE2E-4915-A9F5-848DF531F283}" type="sibTrans" cxnId="{6EA08EF3-2781-43F6-B160-F84B8AA8EF20}">
      <dgm:prSet/>
      <dgm:spPr/>
      <dgm:t>
        <a:bodyPr/>
        <a:lstStyle/>
        <a:p>
          <a:endParaRPr lang="en-US"/>
        </a:p>
      </dgm:t>
    </dgm:pt>
    <dgm:pt modelId="{0042EA5C-E4F5-454C-B937-D1463126A719}" type="pres">
      <dgm:prSet presAssocID="{54FD1305-8DFE-414C-B39D-0DB63BC29733}" presName="hierChild1" presStyleCnt="0">
        <dgm:presLayoutVars>
          <dgm:chPref val="1"/>
          <dgm:dir/>
          <dgm:animOne val="branch"/>
          <dgm:animLvl val="lvl"/>
          <dgm:resizeHandles/>
        </dgm:presLayoutVars>
      </dgm:prSet>
      <dgm:spPr/>
      <dgm:t>
        <a:bodyPr/>
        <a:lstStyle/>
        <a:p>
          <a:endParaRPr lang="en-US"/>
        </a:p>
      </dgm:t>
    </dgm:pt>
    <dgm:pt modelId="{CB3DC562-D8D4-4017-8DDC-016A2FCC10D4}" type="pres">
      <dgm:prSet presAssocID="{08BF08A5-AC65-4F77-BFF6-7A7678E0E9C6}" presName="hierRoot1" presStyleCnt="0"/>
      <dgm:spPr/>
    </dgm:pt>
    <dgm:pt modelId="{3035D4F4-794A-4B13-AD28-0F6F5133C40D}" type="pres">
      <dgm:prSet presAssocID="{08BF08A5-AC65-4F77-BFF6-7A7678E0E9C6}" presName="composite" presStyleCnt="0"/>
      <dgm:spPr/>
    </dgm:pt>
    <dgm:pt modelId="{E30488B2-42C9-43C0-8F4E-916C13AA80D0}" type="pres">
      <dgm:prSet presAssocID="{08BF08A5-AC65-4F77-BFF6-7A7678E0E9C6}" presName="background" presStyleLbl="node0" presStyleIdx="0" presStyleCnt="1"/>
      <dgm:spPr>
        <a:solidFill>
          <a:srgbClr val="C00000"/>
        </a:solidFill>
      </dgm:spPr>
      <dgm:t>
        <a:bodyPr/>
        <a:lstStyle/>
        <a:p>
          <a:endParaRPr lang="en-US"/>
        </a:p>
      </dgm:t>
    </dgm:pt>
    <dgm:pt modelId="{D5C754B3-47EC-4440-A22C-C685F1B19BA7}" type="pres">
      <dgm:prSet presAssocID="{08BF08A5-AC65-4F77-BFF6-7A7678E0E9C6}" presName="text" presStyleLbl="fgAcc0" presStyleIdx="0" presStyleCnt="1">
        <dgm:presLayoutVars>
          <dgm:chPref val="3"/>
        </dgm:presLayoutVars>
      </dgm:prSet>
      <dgm:spPr/>
      <dgm:t>
        <a:bodyPr/>
        <a:lstStyle/>
        <a:p>
          <a:endParaRPr lang="en-US"/>
        </a:p>
      </dgm:t>
    </dgm:pt>
    <dgm:pt modelId="{D14ED3AE-9587-4B77-AB95-DCD058015CD3}" type="pres">
      <dgm:prSet presAssocID="{08BF08A5-AC65-4F77-BFF6-7A7678E0E9C6}" presName="hierChild2" presStyleCnt="0"/>
      <dgm:spPr/>
    </dgm:pt>
    <dgm:pt modelId="{ED68AF36-F300-48A7-8E99-B140EB2A1F7E}" type="pres">
      <dgm:prSet presAssocID="{942B64F2-9FB1-48BF-B55E-B1B05F185604}" presName="Name10" presStyleLbl="parChTrans1D2" presStyleIdx="0" presStyleCnt="3"/>
      <dgm:spPr/>
      <dgm:t>
        <a:bodyPr/>
        <a:lstStyle/>
        <a:p>
          <a:endParaRPr lang="en-US"/>
        </a:p>
      </dgm:t>
    </dgm:pt>
    <dgm:pt modelId="{05C69A28-5ED0-4DCF-B6D2-BAA2FC2C0E03}" type="pres">
      <dgm:prSet presAssocID="{375F482D-3DE2-4173-A8C1-4C7D16B2D29C}" presName="hierRoot2" presStyleCnt="0"/>
      <dgm:spPr/>
    </dgm:pt>
    <dgm:pt modelId="{CF764814-2F1B-4EF0-9ECD-7161D5E07B6F}" type="pres">
      <dgm:prSet presAssocID="{375F482D-3DE2-4173-A8C1-4C7D16B2D29C}" presName="composite2" presStyleCnt="0"/>
      <dgm:spPr/>
    </dgm:pt>
    <dgm:pt modelId="{9E36B184-81DA-4235-85A3-4F6BF2CF568F}" type="pres">
      <dgm:prSet presAssocID="{375F482D-3DE2-4173-A8C1-4C7D16B2D29C}" presName="background2" presStyleLbl="node2" presStyleIdx="0" presStyleCnt="3"/>
      <dgm:spPr>
        <a:solidFill>
          <a:srgbClr val="CC6600"/>
        </a:solidFill>
      </dgm:spPr>
    </dgm:pt>
    <dgm:pt modelId="{9E5D83BF-1080-4D84-811E-993F639578E1}" type="pres">
      <dgm:prSet presAssocID="{375F482D-3DE2-4173-A8C1-4C7D16B2D29C}" presName="text2" presStyleLbl="fgAcc2" presStyleIdx="0" presStyleCnt="3">
        <dgm:presLayoutVars>
          <dgm:chPref val="3"/>
        </dgm:presLayoutVars>
      </dgm:prSet>
      <dgm:spPr/>
      <dgm:t>
        <a:bodyPr/>
        <a:lstStyle/>
        <a:p>
          <a:endParaRPr lang="en-US"/>
        </a:p>
      </dgm:t>
    </dgm:pt>
    <dgm:pt modelId="{CD87DE3A-F079-4526-82FA-F68069BAB428}" type="pres">
      <dgm:prSet presAssocID="{375F482D-3DE2-4173-A8C1-4C7D16B2D29C}" presName="hierChild3" presStyleCnt="0"/>
      <dgm:spPr/>
    </dgm:pt>
    <dgm:pt modelId="{94336718-5A01-40B1-AB97-5555CE40E34B}" type="pres">
      <dgm:prSet presAssocID="{F66BB3A6-671A-4E98-95CE-C30E6EB3D549}" presName="Name10" presStyleLbl="parChTrans1D2" presStyleIdx="1" presStyleCnt="3"/>
      <dgm:spPr/>
      <dgm:t>
        <a:bodyPr/>
        <a:lstStyle/>
        <a:p>
          <a:endParaRPr lang="en-US"/>
        </a:p>
      </dgm:t>
    </dgm:pt>
    <dgm:pt modelId="{B9568445-86D9-4B70-B206-A03AB33930EA}" type="pres">
      <dgm:prSet presAssocID="{07988D36-2663-4F89-B545-796CF181ADDA}" presName="hierRoot2" presStyleCnt="0"/>
      <dgm:spPr/>
    </dgm:pt>
    <dgm:pt modelId="{BE993FEF-8417-45F1-BD63-6489F802A535}" type="pres">
      <dgm:prSet presAssocID="{07988D36-2663-4F89-B545-796CF181ADDA}" presName="composite2" presStyleCnt="0"/>
      <dgm:spPr/>
    </dgm:pt>
    <dgm:pt modelId="{CF81FCFF-7D08-498F-BC98-04DF9E7F601D}" type="pres">
      <dgm:prSet presAssocID="{07988D36-2663-4F89-B545-796CF181ADDA}" presName="background2" presStyleLbl="node2" presStyleIdx="1" presStyleCnt="3"/>
      <dgm:spPr>
        <a:solidFill>
          <a:srgbClr val="FFC000"/>
        </a:solidFill>
      </dgm:spPr>
    </dgm:pt>
    <dgm:pt modelId="{2880B7F2-07D9-496E-9458-9F10E932B26A}" type="pres">
      <dgm:prSet presAssocID="{07988D36-2663-4F89-B545-796CF181ADDA}" presName="text2" presStyleLbl="fgAcc2" presStyleIdx="1" presStyleCnt="3">
        <dgm:presLayoutVars>
          <dgm:chPref val="3"/>
        </dgm:presLayoutVars>
      </dgm:prSet>
      <dgm:spPr/>
      <dgm:t>
        <a:bodyPr/>
        <a:lstStyle/>
        <a:p>
          <a:endParaRPr lang="en-US"/>
        </a:p>
      </dgm:t>
    </dgm:pt>
    <dgm:pt modelId="{7A5D428A-EFC8-4936-8859-FDC400B50B7A}" type="pres">
      <dgm:prSet presAssocID="{07988D36-2663-4F89-B545-796CF181ADDA}" presName="hierChild3" presStyleCnt="0"/>
      <dgm:spPr/>
    </dgm:pt>
    <dgm:pt modelId="{5C6917A3-382F-4CF6-9569-6A36483EB875}" type="pres">
      <dgm:prSet presAssocID="{E1DDEC71-6F88-484D-A1F7-EF1204AAE2FD}" presName="Name10" presStyleLbl="parChTrans1D2" presStyleIdx="2" presStyleCnt="3"/>
      <dgm:spPr/>
      <dgm:t>
        <a:bodyPr/>
        <a:lstStyle/>
        <a:p>
          <a:endParaRPr lang="en-US"/>
        </a:p>
      </dgm:t>
    </dgm:pt>
    <dgm:pt modelId="{4175DDE5-201C-41F0-A86B-94CE69C53BA6}" type="pres">
      <dgm:prSet presAssocID="{B089022D-BB08-4088-B27A-E1A1D390CAE1}" presName="hierRoot2" presStyleCnt="0"/>
      <dgm:spPr/>
    </dgm:pt>
    <dgm:pt modelId="{9D0CB80A-1D13-4C2B-851A-1336CAD39F42}" type="pres">
      <dgm:prSet presAssocID="{B089022D-BB08-4088-B27A-E1A1D390CAE1}" presName="composite2" presStyleCnt="0"/>
      <dgm:spPr/>
    </dgm:pt>
    <dgm:pt modelId="{944B2AB8-37D3-4436-9E62-1DA990911778}" type="pres">
      <dgm:prSet presAssocID="{B089022D-BB08-4088-B27A-E1A1D390CAE1}" presName="background2" presStyleLbl="node2" presStyleIdx="2" presStyleCnt="3"/>
      <dgm:spPr>
        <a:solidFill>
          <a:srgbClr val="6666FF"/>
        </a:solidFill>
      </dgm:spPr>
      <dgm:t>
        <a:bodyPr/>
        <a:lstStyle/>
        <a:p>
          <a:endParaRPr lang="en-US"/>
        </a:p>
      </dgm:t>
    </dgm:pt>
    <dgm:pt modelId="{27653DA4-039C-44E2-B52B-21F9FFA4AA44}" type="pres">
      <dgm:prSet presAssocID="{B089022D-BB08-4088-B27A-E1A1D390CAE1}" presName="text2" presStyleLbl="fgAcc2" presStyleIdx="2" presStyleCnt="3">
        <dgm:presLayoutVars>
          <dgm:chPref val="3"/>
        </dgm:presLayoutVars>
      </dgm:prSet>
      <dgm:spPr/>
      <dgm:t>
        <a:bodyPr/>
        <a:lstStyle/>
        <a:p>
          <a:endParaRPr lang="en-US"/>
        </a:p>
      </dgm:t>
    </dgm:pt>
    <dgm:pt modelId="{61D7574F-2E14-4A7D-81D1-F278FF0DAF23}" type="pres">
      <dgm:prSet presAssocID="{B089022D-BB08-4088-B27A-E1A1D390CAE1}" presName="hierChild3" presStyleCnt="0"/>
      <dgm:spPr/>
    </dgm:pt>
  </dgm:ptLst>
  <dgm:cxnLst>
    <dgm:cxn modelId="{C7BFC137-6AA3-4079-87FB-8258C8CB7E98}" type="presOf" srcId="{375F482D-3DE2-4173-A8C1-4C7D16B2D29C}" destId="{9E5D83BF-1080-4D84-811E-993F639578E1}" srcOrd="0" destOrd="0" presId="urn:microsoft.com/office/officeart/2005/8/layout/hierarchy1"/>
    <dgm:cxn modelId="{56968CF2-8D8F-4713-A499-7019776B296C}" type="presOf" srcId="{B089022D-BB08-4088-B27A-E1A1D390CAE1}" destId="{27653DA4-039C-44E2-B52B-21F9FFA4AA44}" srcOrd="0" destOrd="0" presId="urn:microsoft.com/office/officeart/2005/8/layout/hierarchy1"/>
    <dgm:cxn modelId="{7995062C-0D74-4977-A2D7-FFB5C3F7B7DE}" type="presOf" srcId="{08BF08A5-AC65-4F77-BFF6-7A7678E0E9C6}" destId="{D5C754B3-47EC-4440-A22C-C685F1B19BA7}" srcOrd="0" destOrd="0" presId="urn:microsoft.com/office/officeart/2005/8/layout/hierarchy1"/>
    <dgm:cxn modelId="{D35F765A-4C87-47EB-AFF8-06A2748680A9}" srcId="{08BF08A5-AC65-4F77-BFF6-7A7678E0E9C6}" destId="{375F482D-3DE2-4173-A8C1-4C7D16B2D29C}" srcOrd="0" destOrd="0" parTransId="{942B64F2-9FB1-48BF-B55E-B1B05F185604}" sibTransId="{F28E6461-B715-4AB7-ACE2-76031E53E5E8}"/>
    <dgm:cxn modelId="{515F352F-F75A-4CE3-A125-24372419DFF4}" type="presOf" srcId="{E1DDEC71-6F88-484D-A1F7-EF1204AAE2FD}" destId="{5C6917A3-382F-4CF6-9569-6A36483EB875}" srcOrd="0" destOrd="0" presId="urn:microsoft.com/office/officeart/2005/8/layout/hierarchy1"/>
    <dgm:cxn modelId="{6EA08EF3-2781-43F6-B160-F84B8AA8EF20}" srcId="{08BF08A5-AC65-4F77-BFF6-7A7678E0E9C6}" destId="{B089022D-BB08-4088-B27A-E1A1D390CAE1}" srcOrd="2" destOrd="0" parTransId="{E1DDEC71-6F88-484D-A1F7-EF1204AAE2FD}" sibTransId="{33A8DE2F-FE2E-4915-A9F5-848DF531F283}"/>
    <dgm:cxn modelId="{2CC31067-45F5-4334-9D15-258E2EDB0AAB}" type="presOf" srcId="{942B64F2-9FB1-48BF-B55E-B1B05F185604}" destId="{ED68AF36-F300-48A7-8E99-B140EB2A1F7E}" srcOrd="0" destOrd="0" presId="urn:microsoft.com/office/officeart/2005/8/layout/hierarchy1"/>
    <dgm:cxn modelId="{65BE4A63-12A2-4170-B3F7-6A2315ADDB3B}" type="presOf" srcId="{F66BB3A6-671A-4E98-95CE-C30E6EB3D549}" destId="{94336718-5A01-40B1-AB97-5555CE40E34B}" srcOrd="0" destOrd="0" presId="urn:microsoft.com/office/officeart/2005/8/layout/hierarchy1"/>
    <dgm:cxn modelId="{E8402E5B-E23B-4FC7-8805-DA9A3C1A73DD}" srcId="{54FD1305-8DFE-414C-B39D-0DB63BC29733}" destId="{08BF08A5-AC65-4F77-BFF6-7A7678E0E9C6}" srcOrd="0" destOrd="0" parTransId="{D53BB564-0F8B-4573-A7A3-3A7B52074F2A}" sibTransId="{6E02DF1C-8E76-467A-ABD6-26A0D63B17A3}"/>
    <dgm:cxn modelId="{3D10956E-C48A-496F-8715-7B65806785A1}" type="presOf" srcId="{54FD1305-8DFE-414C-B39D-0DB63BC29733}" destId="{0042EA5C-E4F5-454C-B937-D1463126A719}" srcOrd="0" destOrd="0" presId="urn:microsoft.com/office/officeart/2005/8/layout/hierarchy1"/>
    <dgm:cxn modelId="{D6735B0A-C2FC-43FE-9AFC-48D11689AABD}" srcId="{08BF08A5-AC65-4F77-BFF6-7A7678E0E9C6}" destId="{07988D36-2663-4F89-B545-796CF181ADDA}" srcOrd="1" destOrd="0" parTransId="{F66BB3A6-671A-4E98-95CE-C30E6EB3D549}" sibTransId="{5FD7A0CF-80FE-403B-B130-3F80CC4C137F}"/>
    <dgm:cxn modelId="{A448D46E-3C7B-421F-8EC3-D983D89ADA56}" type="presOf" srcId="{07988D36-2663-4F89-B545-796CF181ADDA}" destId="{2880B7F2-07D9-496E-9458-9F10E932B26A}" srcOrd="0" destOrd="0" presId="urn:microsoft.com/office/officeart/2005/8/layout/hierarchy1"/>
    <dgm:cxn modelId="{4F4791E3-637C-4ADF-9AB8-80442B21A8BF}" type="presParOf" srcId="{0042EA5C-E4F5-454C-B937-D1463126A719}" destId="{CB3DC562-D8D4-4017-8DDC-016A2FCC10D4}" srcOrd="0" destOrd="0" presId="urn:microsoft.com/office/officeart/2005/8/layout/hierarchy1"/>
    <dgm:cxn modelId="{7788635F-D6CC-44CB-899D-74D86214E2BC}" type="presParOf" srcId="{CB3DC562-D8D4-4017-8DDC-016A2FCC10D4}" destId="{3035D4F4-794A-4B13-AD28-0F6F5133C40D}" srcOrd="0" destOrd="0" presId="urn:microsoft.com/office/officeart/2005/8/layout/hierarchy1"/>
    <dgm:cxn modelId="{C2043535-AA51-4342-BA4F-401E7B747B96}" type="presParOf" srcId="{3035D4F4-794A-4B13-AD28-0F6F5133C40D}" destId="{E30488B2-42C9-43C0-8F4E-916C13AA80D0}" srcOrd="0" destOrd="0" presId="urn:microsoft.com/office/officeart/2005/8/layout/hierarchy1"/>
    <dgm:cxn modelId="{210C6FF1-221A-4C71-89CE-C13DBF796FC1}" type="presParOf" srcId="{3035D4F4-794A-4B13-AD28-0F6F5133C40D}" destId="{D5C754B3-47EC-4440-A22C-C685F1B19BA7}" srcOrd="1" destOrd="0" presId="urn:microsoft.com/office/officeart/2005/8/layout/hierarchy1"/>
    <dgm:cxn modelId="{F7570FD0-697E-454E-A513-A55B2AE3C05F}" type="presParOf" srcId="{CB3DC562-D8D4-4017-8DDC-016A2FCC10D4}" destId="{D14ED3AE-9587-4B77-AB95-DCD058015CD3}" srcOrd="1" destOrd="0" presId="urn:microsoft.com/office/officeart/2005/8/layout/hierarchy1"/>
    <dgm:cxn modelId="{FB72A9EA-3675-445F-A162-7E49CCD093A8}" type="presParOf" srcId="{D14ED3AE-9587-4B77-AB95-DCD058015CD3}" destId="{ED68AF36-F300-48A7-8E99-B140EB2A1F7E}" srcOrd="0" destOrd="0" presId="urn:microsoft.com/office/officeart/2005/8/layout/hierarchy1"/>
    <dgm:cxn modelId="{3D6889AA-F858-4B4C-8311-7F6523A42B5E}" type="presParOf" srcId="{D14ED3AE-9587-4B77-AB95-DCD058015CD3}" destId="{05C69A28-5ED0-4DCF-B6D2-BAA2FC2C0E03}" srcOrd="1" destOrd="0" presId="urn:microsoft.com/office/officeart/2005/8/layout/hierarchy1"/>
    <dgm:cxn modelId="{08151B6E-2696-42F4-8604-4475382AE8EA}" type="presParOf" srcId="{05C69A28-5ED0-4DCF-B6D2-BAA2FC2C0E03}" destId="{CF764814-2F1B-4EF0-9ECD-7161D5E07B6F}" srcOrd="0" destOrd="0" presId="urn:microsoft.com/office/officeart/2005/8/layout/hierarchy1"/>
    <dgm:cxn modelId="{DAF79D22-5333-40E6-9338-5C02A4027E37}" type="presParOf" srcId="{CF764814-2F1B-4EF0-9ECD-7161D5E07B6F}" destId="{9E36B184-81DA-4235-85A3-4F6BF2CF568F}" srcOrd="0" destOrd="0" presId="urn:microsoft.com/office/officeart/2005/8/layout/hierarchy1"/>
    <dgm:cxn modelId="{603300AB-B337-4BF0-A495-9D2DC092753B}" type="presParOf" srcId="{CF764814-2F1B-4EF0-9ECD-7161D5E07B6F}" destId="{9E5D83BF-1080-4D84-811E-993F639578E1}" srcOrd="1" destOrd="0" presId="urn:microsoft.com/office/officeart/2005/8/layout/hierarchy1"/>
    <dgm:cxn modelId="{40AE8333-514A-4EE2-A0DD-37BFBBE73FD6}" type="presParOf" srcId="{05C69A28-5ED0-4DCF-B6D2-BAA2FC2C0E03}" destId="{CD87DE3A-F079-4526-82FA-F68069BAB428}" srcOrd="1" destOrd="0" presId="urn:microsoft.com/office/officeart/2005/8/layout/hierarchy1"/>
    <dgm:cxn modelId="{5E5CA805-517F-45DE-B1B4-2590908C3EF1}" type="presParOf" srcId="{D14ED3AE-9587-4B77-AB95-DCD058015CD3}" destId="{94336718-5A01-40B1-AB97-5555CE40E34B}" srcOrd="2" destOrd="0" presId="urn:microsoft.com/office/officeart/2005/8/layout/hierarchy1"/>
    <dgm:cxn modelId="{5B4E6DD7-2B98-40A3-97A9-99742A2AC72D}" type="presParOf" srcId="{D14ED3AE-9587-4B77-AB95-DCD058015CD3}" destId="{B9568445-86D9-4B70-B206-A03AB33930EA}" srcOrd="3" destOrd="0" presId="urn:microsoft.com/office/officeart/2005/8/layout/hierarchy1"/>
    <dgm:cxn modelId="{87B58137-83A8-4B25-8D4C-95025EDA4C8B}" type="presParOf" srcId="{B9568445-86D9-4B70-B206-A03AB33930EA}" destId="{BE993FEF-8417-45F1-BD63-6489F802A535}" srcOrd="0" destOrd="0" presId="urn:microsoft.com/office/officeart/2005/8/layout/hierarchy1"/>
    <dgm:cxn modelId="{6F7C81D1-9290-432C-904D-43641C006950}" type="presParOf" srcId="{BE993FEF-8417-45F1-BD63-6489F802A535}" destId="{CF81FCFF-7D08-498F-BC98-04DF9E7F601D}" srcOrd="0" destOrd="0" presId="urn:microsoft.com/office/officeart/2005/8/layout/hierarchy1"/>
    <dgm:cxn modelId="{15B56F41-02FB-41A0-8397-93D701DBABDC}" type="presParOf" srcId="{BE993FEF-8417-45F1-BD63-6489F802A535}" destId="{2880B7F2-07D9-496E-9458-9F10E932B26A}" srcOrd="1" destOrd="0" presId="urn:microsoft.com/office/officeart/2005/8/layout/hierarchy1"/>
    <dgm:cxn modelId="{33B4559B-122C-41AE-A344-D0EFCDB2033B}" type="presParOf" srcId="{B9568445-86D9-4B70-B206-A03AB33930EA}" destId="{7A5D428A-EFC8-4936-8859-FDC400B50B7A}" srcOrd="1" destOrd="0" presId="urn:microsoft.com/office/officeart/2005/8/layout/hierarchy1"/>
    <dgm:cxn modelId="{CB9D27C5-ABB7-448E-AF25-51B6A624180F}" type="presParOf" srcId="{D14ED3AE-9587-4B77-AB95-DCD058015CD3}" destId="{5C6917A3-382F-4CF6-9569-6A36483EB875}" srcOrd="4" destOrd="0" presId="urn:microsoft.com/office/officeart/2005/8/layout/hierarchy1"/>
    <dgm:cxn modelId="{4851112E-2873-4159-B3B0-9C2FBB0FE347}" type="presParOf" srcId="{D14ED3AE-9587-4B77-AB95-DCD058015CD3}" destId="{4175DDE5-201C-41F0-A86B-94CE69C53BA6}" srcOrd="5" destOrd="0" presId="urn:microsoft.com/office/officeart/2005/8/layout/hierarchy1"/>
    <dgm:cxn modelId="{522ACDE0-D159-4CF5-8D51-E0CD7772A631}" type="presParOf" srcId="{4175DDE5-201C-41F0-A86B-94CE69C53BA6}" destId="{9D0CB80A-1D13-4C2B-851A-1336CAD39F42}" srcOrd="0" destOrd="0" presId="urn:microsoft.com/office/officeart/2005/8/layout/hierarchy1"/>
    <dgm:cxn modelId="{B8424054-B5CB-40A7-9A95-430FF987D504}" type="presParOf" srcId="{9D0CB80A-1D13-4C2B-851A-1336CAD39F42}" destId="{944B2AB8-37D3-4436-9E62-1DA990911778}" srcOrd="0" destOrd="0" presId="urn:microsoft.com/office/officeart/2005/8/layout/hierarchy1"/>
    <dgm:cxn modelId="{071E6FEF-567D-4BAF-8F5C-8E550C131E24}" type="presParOf" srcId="{9D0CB80A-1D13-4C2B-851A-1336CAD39F42}" destId="{27653DA4-039C-44E2-B52B-21F9FFA4AA44}" srcOrd="1" destOrd="0" presId="urn:microsoft.com/office/officeart/2005/8/layout/hierarchy1"/>
    <dgm:cxn modelId="{89347B8E-590E-4A4A-A8A1-5B6BA8CBD1B0}" type="presParOf" srcId="{4175DDE5-201C-41F0-A86B-94CE69C53BA6}" destId="{61D7574F-2E14-4A7D-81D1-F278FF0DAF23}"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F4D9E0-CDA3-40D0-A81F-CD90D5217C4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035B0646-B655-4EEA-BADF-97BA1933DB40}">
      <dgm:prSet phldrT="[Text]"/>
      <dgm:spPr>
        <a:solidFill>
          <a:srgbClr val="FFC000"/>
        </a:solidFill>
      </dgm:spPr>
      <dgm:t>
        <a:bodyPr/>
        <a:lstStyle/>
        <a:p>
          <a:r>
            <a:rPr lang="en-US" smtClean="0"/>
            <a:t>Chất lượng nguyên liệu màu sắc, hoa văn</a:t>
          </a:r>
          <a:endParaRPr lang="en-US"/>
        </a:p>
      </dgm:t>
    </dgm:pt>
    <dgm:pt modelId="{4C23D404-622B-4B36-B474-E54FF40D864C}" type="parTrans" cxnId="{091AD5C5-3178-465C-B149-C813202263B4}">
      <dgm:prSet/>
      <dgm:spPr/>
      <dgm:t>
        <a:bodyPr/>
        <a:lstStyle/>
        <a:p>
          <a:endParaRPr lang="en-US"/>
        </a:p>
      </dgm:t>
    </dgm:pt>
    <dgm:pt modelId="{CFD9CD01-8CFC-4D95-BBD5-8D411393775B}" type="sibTrans" cxnId="{091AD5C5-3178-465C-B149-C813202263B4}">
      <dgm:prSet/>
      <dgm:spPr/>
      <dgm:t>
        <a:bodyPr/>
        <a:lstStyle/>
        <a:p>
          <a:endParaRPr lang="en-US"/>
        </a:p>
      </dgm:t>
    </dgm:pt>
    <dgm:pt modelId="{C3BB0815-841F-4712-87B2-A04B97D48BD5}">
      <dgm:prSet phldrT="[Text]"/>
      <dgm:spPr>
        <a:solidFill>
          <a:schemeClr val="accent2">
            <a:lumMod val="50000"/>
          </a:schemeClr>
        </a:solidFill>
      </dgm:spPr>
      <dgm:t>
        <a:bodyPr/>
        <a:lstStyle/>
        <a:p>
          <a:r>
            <a:rPr lang="en-US" smtClean="0"/>
            <a:t>Điều kiện trang thiết bị, nhà xưởng…</a:t>
          </a:r>
          <a:endParaRPr lang="en-US"/>
        </a:p>
      </dgm:t>
    </dgm:pt>
    <dgm:pt modelId="{FC70E029-8808-4F5E-9269-D7C79370E32B}" type="parTrans" cxnId="{2E024E27-D0B3-4721-9D3F-F334A9D5326F}">
      <dgm:prSet/>
      <dgm:spPr/>
      <dgm:t>
        <a:bodyPr/>
        <a:lstStyle/>
        <a:p>
          <a:endParaRPr lang="en-US"/>
        </a:p>
      </dgm:t>
    </dgm:pt>
    <dgm:pt modelId="{0BB4A964-64FE-4163-BCFE-0C52F89338CF}" type="sibTrans" cxnId="{2E024E27-D0B3-4721-9D3F-F334A9D5326F}">
      <dgm:prSet/>
      <dgm:spPr/>
      <dgm:t>
        <a:bodyPr/>
        <a:lstStyle/>
        <a:p>
          <a:endParaRPr lang="en-US"/>
        </a:p>
      </dgm:t>
    </dgm:pt>
    <dgm:pt modelId="{A984D697-AF90-480D-960B-B16726732D7D}">
      <dgm:prSet phldrT="[Text]"/>
      <dgm:spPr>
        <a:solidFill>
          <a:srgbClr val="FFC000"/>
        </a:solidFill>
      </dgm:spPr>
      <dgm:t>
        <a:bodyPr/>
        <a:lstStyle/>
        <a:p>
          <a:r>
            <a:rPr lang="en-US" smtClean="0"/>
            <a:t>Tâm sinh lý của người công nhân trong quá trình làm việc</a:t>
          </a:r>
          <a:endParaRPr lang="en-US"/>
        </a:p>
      </dgm:t>
    </dgm:pt>
    <dgm:pt modelId="{84333535-A23B-402F-B8A3-390B3CBC1E34}" type="parTrans" cxnId="{B618223D-33BA-4A9E-A9C4-330B02DFECB3}">
      <dgm:prSet/>
      <dgm:spPr/>
      <dgm:t>
        <a:bodyPr/>
        <a:lstStyle/>
        <a:p>
          <a:endParaRPr lang="en-US"/>
        </a:p>
      </dgm:t>
    </dgm:pt>
    <dgm:pt modelId="{742BD495-6D56-4D6F-845A-0DEBB482AEB3}" type="sibTrans" cxnId="{B618223D-33BA-4A9E-A9C4-330B02DFECB3}">
      <dgm:prSet/>
      <dgm:spPr/>
      <dgm:t>
        <a:bodyPr/>
        <a:lstStyle/>
        <a:p>
          <a:endParaRPr lang="en-US"/>
        </a:p>
      </dgm:t>
    </dgm:pt>
    <dgm:pt modelId="{637BF030-E5CD-4E24-8E18-753AB4F2C9B7}">
      <dgm:prSet phldrT="[Text]"/>
      <dgm:spPr>
        <a:solidFill>
          <a:schemeClr val="accent2">
            <a:lumMod val="50000"/>
          </a:schemeClr>
        </a:solidFill>
      </dgm:spPr>
      <dgm:t>
        <a:bodyPr/>
        <a:lstStyle/>
        <a:p>
          <a:r>
            <a:rPr lang="en-US" smtClean="0"/>
            <a:t>Cách bố trí điều hành tổ chức sản suất trong xí nghiệp</a:t>
          </a:r>
          <a:endParaRPr lang="en-US"/>
        </a:p>
      </dgm:t>
    </dgm:pt>
    <dgm:pt modelId="{56A122FA-0F93-4A67-A7F2-0AB34E9320B1}" type="parTrans" cxnId="{866240A0-5959-4EC1-B650-1340DA07BA34}">
      <dgm:prSet/>
      <dgm:spPr/>
      <dgm:t>
        <a:bodyPr/>
        <a:lstStyle/>
        <a:p>
          <a:endParaRPr lang="en-US"/>
        </a:p>
      </dgm:t>
    </dgm:pt>
    <dgm:pt modelId="{12F11FE2-C16D-4CED-B5BD-D84B2B905E72}" type="sibTrans" cxnId="{866240A0-5959-4EC1-B650-1340DA07BA34}">
      <dgm:prSet/>
      <dgm:spPr/>
      <dgm:t>
        <a:bodyPr/>
        <a:lstStyle/>
        <a:p>
          <a:endParaRPr lang="en-US"/>
        </a:p>
      </dgm:t>
    </dgm:pt>
    <dgm:pt modelId="{BC5207CC-EC5A-4D19-862A-9F1E485E64C6}">
      <dgm:prSet phldrT="[Text]"/>
      <dgm:spPr>
        <a:solidFill>
          <a:srgbClr val="FFC000"/>
        </a:solidFill>
      </dgm:spPr>
      <dgm:t>
        <a:bodyPr/>
        <a:lstStyle/>
        <a:p>
          <a:r>
            <a:rPr lang="en-US" smtClean="0"/>
            <a:t>Tay nghề của công nhân trong chuyền</a:t>
          </a:r>
          <a:endParaRPr lang="en-US"/>
        </a:p>
      </dgm:t>
    </dgm:pt>
    <dgm:pt modelId="{4CCC6A8E-4036-4561-B5CC-7F6AE38F3B45}" type="parTrans" cxnId="{8BFB9184-8840-4E40-87F2-7F6312034839}">
      <dgm:prSet/>
      <dgm:spPr/>
      <dgm:t>
        <a:bodyPr/>
        <a:lstStyle/>
        <a:p>
          <a:endParaRPr lang="en-US"/>
        </a:p>
      </dgm:t>
    </dgm:pt>
    <dgm:pt modelId="{A5D47F1C-0BD9-4DD7-9176-0D4DC1C257B6}" type="sibTrans" cxnId="{8BFB9184-8840-4E40-87F2-7F6312034839}">
      <dgm:prSet/>
      <dgm:spPr/>
      <dgm:t>
        <a:bodyPr/>
        <a:lstStyle/>
        <a:p>
          <a:endParaRPr lang="en-US"/>
        </a:p>
      </dgm:t>
    </dgm:pt>
    <dgm:pt modelId="{EBEDBD1C-014A-4196-864D-5A92C4015743}">
      <dgm:prSet phldrT="[Text]"/>
      <dgm:spPr>
        <a:solidFill>
          <a:schemeClr val="accent2">
            <a:lumMod val="50000"/>
          </a:schemeClr>
        </a:solidFill>
      </dgm:spPr>
      <dgm:t>
        <a:bodyPr/>
        <a:lstStyle/>
        <a:p>
          <a:r>
            <a:rPr lang="en-US" smtClean="0"/>
            <a:t>Cấp chất lượng của sản phẩm</a:t>
          </a:r>
          <a:endParaRPr lang="en-US"/>
        </a:p>
      </dgm:t>
    </dgm:pt>
    <dgm:pt modelId="{BE2788F3-E052-4F17-92AA-050A7EBB5F18}" type="parTrans" cxnId="{52E18429-2E01-44E8-8AB7-85811CBFE183}">
      <dgm:prSet/>
      <dgm:spPr/>
      <dgm:t>
        <a:bodyPr/>
        <a:lstStyle/>
        <a:p>
          <a:endParaRPr lang="en-US"/>
        </a:p>
      </dgm:t>
    </dgm:pt>
    <dgm:pt modelId="{920E70F4-6C0F-4802-8405-B213567481EB}" type="sibTrans" cxnId="{52E18429-2E01-44E8-8AB7-85811CBFE183}">
      <dgm:prSet/>
      <dgm:spPr/>
      <dgm:t>
        <a:bodyPr/>
        <a:lstStyle/>
        <a:p>
          <a:endParaRPr lang="en-US"/>
        </a:p>
      </dgm:t>
    </dgm:pt>
    <dgm:pt modelId="{4E15B0DE-264D-499D-9E0D-C0FD5CCD8539}">
      <dgm:prSet phldrT="[Text]"/>
      <dgm:spPr>
        <a:solidFill>
          <a:srgbClr val="FFC000"/>
        </a:solidFill>
      </dgm:spPr>
      <dgm:t>
        <a:bodyPr/>
        <a:lstStyle/>
        <a:p>
          <a:r>
            <a:rPr lang="en-US" smtClean="0"/>
            <a:t>Độ phức tạp của các chi tiết sản phẩm</a:t>
          </a:r>
          <a:endParaRPr lang="en-US"/>
        </a:p>
      </dgm:t>
    </dgm:pt>
    <dgm:pt modelId="{35C61F81-B2C0-4D66-97A7-E1FFD1E7873F}" type="parTrans" cxnId="{12825268-A14D-4285-BCBD-D68F3FDDFCA7}">
      <dgm:prSet/>
      <dgm:spPr/>
      <dgm:t>
        <a:bodyPr/>
        <a:lstStyle/>
        <a:p>
          <a:endParaRPr lang="en-US"/>
        </a:p>
      </dgm:t>
    </dgm:pt>
    <dgm:pt modelId="{5A99DBF0-C027-456C-9E64-ACE87F6FB614}" type="sibTrans" cxnId="{12825268-A14D-4285-BCBD-D68F3FDDFCA7}">
      <dgm:prSet/>
      <dgm:spPr/>
      <dgm:t>
        <a:bodyPr/>
        <a:lstStyle/>
        <a:p>
          <a:endParaRPr lang="en-US"/>
        </a:p>
      </dgm:t>
    </dgm:pt>
    <dgm:pt modelId="{BF68CCDD-0064-443F-9C63-D7856A797D51}" type="pres">
      <dgm:prSet presAssocID="{2BF4D9E0-CDA3-40D0-A81F-CD90D5217C4E}" presName="Name0" presStyleCnt="0">
        <dgm:presLayoutVars>
          <dgm:chMax val="7"/>
          <dgm:chPref val="7"/>
          <dgm:dir/>
        </dgm:presLayoutVars>
      </dgm:prSet>
      <dgm:spPr/>
      <dgm:t>
        <a:bodyPr/>
        <a:lstStyle/>
        <a:p>
          <a:endParaRPr lang="en-US"/>
        </a:p>
      </dgm:t>
    </dgm:pt>
    <dgm:pt modelId="{29EC4C2A-7346-4A08-BB0A-E2F40E9FC1EF}" type="pres">
      <dgm:prSet presAssocID="{2BF4D9E0-CDA3-40D0-A81F-CD90D5217C4E}" presName="Name1" presStyleCnt="0"/>
      <dgm:spPr/>
    </dgm:pt>
    <dgm:pt modelId="{DB9C9F5F-8BA9-48A0-9D1A-25B4265664D5}" type="pres">
      <dgm:prSet presAssocID="{2BF4D9E0-CDA3-40D0-A81F-CD90D5217C4E}" presName="cycle" presStyleCnt="0"/>
      <dgm:spPr/>
    </dgm:pt>
    <dgm:pt modelId="{F0EB2F84-EE07-425E-8317-B27B4E8EA008}" type="pres">
      <dgm:prSet presAssocID="{2BF4D9E0-CDA3-40D0-A81F-CD90D5217C4E}" presName="srcNode" presStyleLbl="node1" presStyleIdx="0" presStyleCnt="7"/>
      <dgm:spPr/>
    </dgm:pt>
    <dgm:pt modelId="{9A39B8B2-8448-4B33-BF61-1E4801FE1800}" type="pres">
      <dgm:prSet presAssocID="{2BF4D9E0-CDA3-40D0-A81F-CD90D5217C4E}" presName="conn" presStyleLbl="parChTrans1D2" presStyleIdx="0" presStyleCnt="1"/>
      <dgm:spPr/>
      <dgm:t>
        <a:bodyPr/>
        <a:lstStyle/>
        <a:p>
          <a:endParaRPr lang="en-US"/>
        </a:p>
      </dgm:t>
    </dgm:pt>
    <dgm:pt modelId="{C39C6155-FC68-459B-8604-07662AE62185}" type="pres">
      <dgm:prSet presAssocID="{2BF4D9E0-CDA3-40D0-A81F-CD90D5217C4E}" presName="extraNode" presStyleLbl="node1" presStyleIdx="0" presStyleCnt="7"/>
      <dgm:spPr/>
    </dgm:pt>
    <dgm:pt modelId="{36E11818-7EDE-43FD-ABF2-40104077AA4D}" type="pres">
      <dgm:prSet presAssocID="{2BF4D9E0-CDA3-40D0-A81F-CD90D5217C4E}" presName="dstNode" presStyleLbl="node1" presStyleIdx="0" presStyleCnt="7"/>
      <dgm:spPr/>
    </dgm:pt>
    <dgm:pt modelId="{443AC05C-CEDE-45F8-95E9-668EF88657C8}" type="pres">
      <dgm:prSet presAssocID="{035B0646-B655-4EEA-BADF-97BA1933DB40}" presName="text_1" presStyleLbl="node1" presStyleIdx="0" presStyleCnt="7">
        <dgm:presLayoutVars>
          <dgm:bulletEnabled val="1"/>
        </dgm:presLayoutVars>
      </dgm:prSet>
      <dgm:spPr/>
      <dgm:t>
        <a:bodyPr/>
        <a:lstStyle/>
        <a:p>
          <a:endParaRPr lang="en-US"/>
        </a:p>
      </dgm:t>
    </dgm:pt>
    <dgm:pt modelId="{75ACA81F-CBE4-4280-B4A7-19365A575056}" type="pres">
      <dgm:prSet presAssocID="{035B0646-B655-4EEA-BADF-97BA1933DB40}" presName="accent_1" presStyleCnt="0"/>
      <dgm:spPr/>
    </dgm:pt>
    <dgm:pt modelId="{953C54C5-12D8-4FE9-987B-5A465A3AC087}" type="pres">
      <dgm:prSet presAssocID="{035B0646-B655-4EEA-BADF-97BA1933DB40}" presName="accentRepeatNode" presStyleLbl="solidFgAcc1" presStyleIdx="0" presStyleCnt="7"/>
      <dgm:spPr>
        <a:solidFill>
          <a:schemeClr val="accent2">
            <a:lumMod val="50000"/>
          </a:schemeClr>
        </a:solidFill>
      </dgm:spPr>
      <dgm:t>
        <a:bodyPr/>
        <a:lstStyle/>
        <a:p>
          <a:endParaRPr lang="en-US"/>
        </a:p>
      </dgm:t>
    </dgm:pt>
    <dgm:pt modelId="{EB451169-F212-46F8-980A-B16957499B86}" type="pres">
      <dgm:prSet presAssocID="{EBEDBD1C-014A-4196-864D-5A92C4015743}" presName="text_2" presStyleLbl="node1" presStyleIdx="1" presStyleCnt="7">
        <dgm:presLayoutVars>
          <dgm:bulletEnabled val="1"/>
        </dgm:presLayoutVars>
      </dgm:prSet>
      <dgm:spPr/>
      <dgm:t>
        <a:bodyPr/>
        <a:lstStyle/>
        <a:p>
          <a:endParaRPr lang="en-US"/>
        </a:p>
      </dgm:t>
    </dgm:pt>
    <dgm:pt modelId="{1634A723-FAE9-4E05-BC67-623C316EE3AF}" type="pres">
      <dgm:prSet presAssocID="{EBEDBD1C-014A-4196-864D-5A92C4015743}" presName="accent_2" presStyleCnt="0"/>
      <dgm:spPr/>
    </dgm:pt>
    <dgm:pt modelId="{EA80C484-496D-4795-8C8B-D96ED1F2996B}" type="pres">
      <dgm:prSet presAssocID="{EBEDBD1C-014A-4196-864D-5A92C4015743}" presName="accentRepeatNode" presStyleLbl="solidFgAcc1" presStyleIdx="1" presStyleCnt="7"/>
      <dgm:spPr>
        <a:solidFill>
          <a:srgbClr val="FFC000"/>
        </a:solidFill>
      </dgm:spPr>
      <dgm:t>
        <a:bodyPr/>
        <a:lstStyle/>
        <a:p>
          <a:endParaRPr lang="en-US"/>
        </a:p>
      </dgm:t>
    </dgm:pt>
    <dgm:pt modelId="{8C796926-308D-46A1-9BD8-FDAC959AE642}" type="pres">
      <dgm:prSet presAssocID="{4E15B0DE-264D-499D-9E0D-C0FD5CCD8539}" presName="text_3" presStyleLbl="node1" presStyleIdx="2" presStyleCnt="7">
        <dgm:presLayoutVars>
          <dgm:bulletEnabled val="1"/>
        </dgm:presLayoutVars>
      </dgm:prSet>
      <dgm:spPr/>
      <dgm:t>
        <a:bodyPr/>
        <a:lstStyle/>
        <a:p>
          <a:endParaRPr lang="en-US"/>
        </a:p>
      </dgm:t>
    </dgm:pt>
    <dgm:pt modelId="{74557ED5-07BB-4B2F-9C66-BAFC355589FF}" type="pres">
      <dgm:prSet presAssocID="{4E15B0DE-264D-499D-9E0D-C0FD5CCD8539}" presName="accent_3" presStyleCnt="0"/>
      <dgm:spPr/>
    </dgm:pt>
    <dgm:pt modelId="{8322C34E-5821-4286-867E-DC69E47561AC}" type="pres">
      <dgm:prSet presAssocID="{4E15B0DE-264D-499D-9E0D-C0FD5CCD8539}" presName="accentRepeatNode" presStyleLbl="solidFgAcc1" presStyleIdx="2" presStyleCnt="7"/>
      <dgm:spPr>
        <a:solidFill>
          <a:schemeClr val="accent2">
            <a:lumMod val="50000"/>
          </a:schemeClr>
        </a:solidFill>
      </dgm:spPr>
      <dgm:t>
        <a:bodyPr/>
        <a:lstStyle/>
        <a:p>
          <a:endParaRPr lang="en-US"/>
        </a:p>
      </dgm:t>
    </dgm:pt>
    <dgm:pt modelId="{95051D51-1E4A-4C31-B296-678CD4D0465D}" type="pres">
      <dgm:prSet presAssocID="{C3BB0815-841F-4712-87B2-A04B97D48BD5}" presName="text_4" presStyleLbl="node1" presStyleIdx="3" presStyleCnt="7">
        <dgm:presLayoutVars>
          <dgm:bulletEnabled val="1"/>
        </dgm:presLayoutVars>
      </dgm:prSet>
      <dgm:spPr/>
      <dgm:t>
        <a:bodyPr/>
        <a:lstStyle/>
        <a:p>
          <a:endParaRPr lang="en-US"/>
        </a:p>
      </dgm:t>
    </dgm:pt>
    <dgm:pt modelId="{490AE103-13F1-42A6-B6BA-95321354F53C}" type="pres">
      <dgm:prSet presAssocID="{C3BB0815-841F-4712-87B2-A04B97D48BD5}" presName="accent_4" presStyleCnt="0"/>
      <dgm:spPr/>
    </dgm:pt>
    <dgm:pt modelId="{C91F870A-DB47-4D1C-9C73-77E5F99B2E46}" type="pres">
      <dgm:prSet presAssocID="{C3BB0815-841F-4712-87B2-A04B97D48BD5}" presName="accentRepeatNode" presStyleLbl="solidFgAcc1" presStyleIdx="3" presStyleCnt="7"/>
      <dgm:spPr>
        <a:solidFill>
          <a:srgbClr val="FFC000"/>
        </a:solidFill>
      </dgm:spPr>
      <dgm:t>
        <a:bodyPr/>
        <a:lstStyle/>
        <a:p>
          <a:endParaRPr lang="en-US"/>
        </a:p>
      </dgm:t>
    </dgm:pt>
    <dgm:pt modelId="{02D0F45E-3186-4182-ABD4-F04EDBF0B2D9}" type="pres">
      <dgm:prSet presAssocID="{A984D697-AF90-480D-960B-B16726732D7D}" presName="text_5" presStyleLbl="node1" presStyleIdx="4" presStyleCnt="7">
        <dgm:presLayoutVars>
          <dgm:bulletEnabled val="1"/>
        </dgm:presLayoutVars>
      </dgm:prSet>
      <dgm:spPr/>
      <dgm:t>
        <a:bodyPr/>
        <a:lstStyle/>
        <a:p>
          <a:endParaRPr lang="en-US"/>
        </a:p>
      </dgm:t>
    </dgm:pt>
    <dgm:pt modelId="{62C394B5-F837-422D-A27D-5F9A52F62389}" type="pres">
      <dgm:prSet presAssocID="{A984D697-AF90-480D-960B-B16726732D7D}" presName="accent_5" presStyleCnt="0"/>
      <dgm:spPr/>
    </dgm:pt>
    <dgm:pt modelId="{68DC2D39-3D34-46E3-B2FC-2E1BC928EC05}" type="pres">
      <dgm:prSet presAssocID="{A984D697-AF90-480D-960B-B16726732D7D}" presName="accentRepeatNode" presStyleLbl="solidFgAcc1" presStyleIdx="4" presStyleCnt="7"/>
      <dgm:spPr>
        <a:solidFill>
          <a:schemeClr val="accent2">
            <a:lumMod val="50000"/>
          </a:schemeClr>
        </a:solidFill>
      </dgm:spPr>
      <dgm:t>
        <a:bodyPr/>
        <a:lstStyle/>
        <a:p>
          <a:endParaRPr lang="en-US"/>
        </a:p>
      </dgm:t>
    </dgm:pt>
    <dgm:pt modelId="{63513025-CA8B-4D8C-BCB5-1FF3292410DA}" type="pres">
      <dgm:prSet presAssocID="{637BF030-E5CD-4E24-8E18-753AB4F2C9B7}" presName="text_6" presStyleLbl="node1" presStyleIdx="5" presStyleCnt="7">
        <dgm:presLayoutVars>
          <dgm:bulletEnabled val="1"/>
        </dgm:presLayoutVars>
      </dgm:prSet>
      <dgm:spPr/>
      <dgm:t>
        <a:bodyPr/>
        <a:lstStyle/>
        <a:p>
          <a:endParaRPr lang="en-US"/>
        </a:p>
      </dgm:t>
    </dgm:pt>
    <dgm:pt modelId="{536A3945-4CEC-47D3-905F-5D76391A5A45}" type="pres">
      <dgm:prSet presAssocID="{637BF030-E5CD-4E24-8E18-753AB4F2C9B7}" presName="accent_6" presStyleCnt="0"/>
      <dgm:spPr/>
    </dgm:pt>
    <dgm:pt modelId="{69F5F557-71CA-4640-9DC5-09D9971035CE}" type="pres">
      <dgm:prSet presAssocID="{637BF030-E5CD-4E24-8E18-753AB4F2C9B7}" presName="accentRepeatNode" presStyleLbl="solidFgAcc1" presStyleIdx="5" presStyleCnt="7"/>
      <dgm:spPr>
        <a:solidFill>
          <a:srgbClr val="FFC000"/>
        </a:solidFill>
      </dgm:spPr>
      <dgm:t>
        <a:bodyPr/>
        <a:lstStyle/>
        <a:p>
          <a:endParaRPr lang="en-US"/>
        </a:p>
      </dgm:t>
    </dgm:pt>
    <dgm:pt modelId="{F2CEC2B0-8A1D-4316-A4D5-F846285291D3}" type="pres">
      <dgm:prSet presAssocID="{BC5207CC-EC5A-4D19-862A-9F1E485E64C6}" presName="text_7" presStyleLbl="node1" presStyleIdx="6" presStyleCnt="7">
        <dgm:presLayoutVars>
          <dgm:bulletEnabled val="1"/>
        </dgm:presLayoutVars>
      </dgm:prSet>
      <dgm:spPr/>
      <dgm:t>
        <a:bodyPr/>
        <a:lstStyle/>
        <a:p>
          <a:endParaRPr lang="en-US"/>
        </a:p>
      </dgm:t>
    </dgm:pt>
    <dgm:pt modelId="{D502176F-36B7-4571-A851-762D3D692B8D}" type="pres">
      <dgm:prSet presAssocID="{BC5207CC-EC5A-4D19-862A-9F1E485E64C6}" presName="accent_7" presStyleCnt="0"/>
      <dgm:spPr/>
    </dgm:pt>
    <dgm:pt modelId="{540EFAD2-E686-45DB-9E34-684530D22C17}" type="pres">
      <dgm:prSet presAssocID="{BC5207CC-EC5A-4D19-862A-9F1E485E64C6}" presName="accentRepeatNode" presStyleLbl="solidFgAcc1" presStyleIdx="6" presStyleCnt="7"/>
      <dgm:spPr>
        <a:solidFill>
          <a:schemeClr val="accent2">
            <a:lumMod val="50000"/>
          </a:schemeClr>
        </a:solidFill>
      </dgm:spPr>
      <dgm:t>
        <a:bodyPr/>
        <a:lstStyle/>
        <a:p>
          <a:endParaRPr lang="en-US"/>
        </a:p>
      </dgm:t>
    </dgm:pt>
  </dgm:ptLst>
  <dgm:cxnLst>
    <dgm:cxn modelId="{52E18429-2E01-44E8-8AB7-85811CBFE183}" srcId="{2BF4D9E0-CDA3-40D0-A81F-CD90D5217C4E}" destId="{EBEDBD1C-014A-4196-864D-5A92C4015743}" srcOrd="1" destOrd="0" parTransId="{BE2788F3-E052-4F17-92AA-050A7EBB5F18}" sibTransId="{920E70F4-6C0F-4802-8405-B213567481EB}"/>
    <dgm:cxn modelId="{CE1B8096-28A2-4F52-BB37-5423C72CB648}" type="presOf" srcId="{EBEDBD1C-014A-4196-864D-5A92C4015743}" destId="{EB451169-F212-46F8-980A-B16957499B86}" srcOrd="0" destOrd="0" presId="urn:microsoft.com/office/officeart/2008/layout/VerticalCurvedList"/>
    <dgm:cxn modelId="{36BDCFFF-C1BC-460A-89CB-FBA31F067DAE}" type="presOf" srcId="{BC5207CC-EC5A-4D19-862A-9F1E485E64C6}" destId="{F2CEC2B0-8A1D-4316-A4D5-F846285291D3}" srcOrd="0" destOrd="0" presId="urn:microsoft.com/office/officeart/2008/layout/VerticalCurvedList"/>
    <dgm:cxn modelId="{16E719E3-A762-4345-810A-6EFBCB68C4ED}" type="presOf" srcId="{637BF030-E5CD-4E24-8E18-753AB4F2C9B7}" destId="{63513025-CA8B-4D8C-BCB5-1FF3292410DA}" srcOrd="0" destOrd="0" presId="urn:microsoft.com/office/officeart/2008/layout/VerticalCurvedList"/>
    <dgm:cxn modelId="{B618223D-33BA-4A9E-A9C4-330B02DFECB3}" srcId="{2BF4D9E0-CDA3-40D0-A81F-CD90D5217C4E}" destId="{A984D697-AF90-480D-960B-B16726732D7D}" srcOrd="4" destOrd="0" parTransId="{84333535-A23B-402F-B8A3-390B3CBC1E34}" sibTransId="{742BD495-6D56-4D6F-845A-0DEBB482AEB3}"/>
    <dgm:cxn modelId="{091AD5C5-3178-465C-B149-C813202263B4}" srcId="{2BF4D9E0-CDA3-40D0-A81F-CD90D5217C4E}" destId="{035B0646-B655-4EEA-BADF-97BA1933DB40}" srcOrd="0" destOrd="0" parTransId="{4C23D404-622B-4B36-B474-E54FF40D864C}" sibTransId="{CFD9CD01-8CFC-4D95-BBD5-8D411393775B}"/>
    <dgm:cxn modelId="{BF9B944B-C381-4D61-B990-81F64FB6CCF4}" type="presOf" srcId="{2BF4D9E0-CDA3-40D0-A81F-CD90D5217C4E}" destId="{BF68CCDD-0064-443F-9C63-D7856A797D51}" srcOrd="0" destOrd="0" presId="urn:microsoft.com/office/officeart/2008/layout/VerticalCurvedList"/>
    <dgm:cxn modelId="{86802F8C-E296-4ACD-A122-50BCDE604B84}" type="presOf" srcId="{C3BB0815-841F-4712-87B2-A04B97D48BD5}" destId="{95051D51-1E4A-4C31-B296-678CD4D0465D}" srcOrd="0" destOrd="0" presId="urn:microsoft.com/office/officeart/2008/layout/VerticalCurvedList"/>
    <dgm:cxn modelId="{12825268-A14D-4285-BCBD-D68F3FDDFCA7}" srcId="{2BF4D9E0-CDA3-40D0-A81F-CD90D5217C4E}" destId="{4E15B0DE-264D-499D-9E0D-C0FD5CCD8539}" srcOrd="2" destOrd="0" parTransId="{35C61F81-B2C0-4D66-97A7-E1FFD1E7873F}" sibTransId="{5A99DBF0-C027-456C-9E64-ACE87F6FB614}"/>
    <dgm:cxn modelId="{1D78C941-FFF6-43BA-A5B9-0057FAA9A0DE}" type="presOf" srcId="{CFD9CD01-8CFC-4D95-BBD5-8D411393775B}" destId="{9A39B8B2-8448-4B33-BF61-1E4801FE1800}" srcOrd="0" destOrd="0" presId="urn:microsoft.com/office/officeart/2008/layout/VerticalCurvedList"/>
    <dgm:cxn modelId="{FD82FCBC-BD4D-484B-87A0-529D1EF95457}" type="presOf" srcId="{035B0646-B655-4EEA-BADF-97BA1933DB40}" destId="{443AC05C-CEDE-45F8-95E9-668EF88657C8}" srcOrd="0" destOrd="0" presId="urn:microsoft.com/office/officeart/2008/layout/VerticalCurvedList"/>
    <dgm:cxn modelId="{2E024E27-D0B3-4721-9D3F-F334A9D5326F}" srcId="{2BF4D9E0-CDA3-40D0-A81F-CD90D5217C4E}" destId="{C3BB0815-841F-4712-87B2-A04B97D48BD5}" srcOrd="3" destOrd="0" parTransId="{FC70E029-8808-4F5E-9269-D7C79370E32B}" sibTransId="{0BB4A964-64FE-4163-BCFE-0C52F89338CF}"/>
    <dgm:cxn modelId="{CF03AA5D-F945-43C5-807F-E9CC946351B4}" type="presOf" srcId="{A984D697-AF90-480D-960B-B16726732D7D}" destId="{02D0F45E-3186-4182-ABD4-F04EDBF0B2D9}" srcOrd="0" destOrd="0" presId="urn:microsoft.com/office/officeart/2008/layout/VerticalCurvedList"/>
    <dgm:cxn modelId="{A5060D78-B7CF-45AE-BB2D-24AE18BA1272}" type="presOf" srcId="{4E15B0DE-264D-499D-9E0D-C0FD5CCD8539}" destId="{8C796926-308D-46A1-9BD8-FDAC959AE642}" srcOrd="0" destOrd="0" presId="urn:microsoft.com/office/officeart/2008/layout/VerticalCurvedList"/>
    <dgm:cxn modelId="{866240A0-5959-4EC1-B650-1340DA07BA34}" srcId="{2BF4D9E0-CDA3-40D0-A81F-CD90D5217C4E}" destId="{637BF030-E5CD-4E24-8E18-753AB4F2C9B7}" srcOrd="5" destOrd="0" parTransId="{56A122FA-0F93-4A67-A7F2-0AB34E9320B1}" sibTransId="{12F11FE2-C16D-4CED-B5BD-D84B2B905E72}"/>
    <dgm:cxn modelId="{8BFB9184-8840-4E40-87F2-7F6312034839}" srcId="{2BF4D9E0-CDA3-40D0-A81F-CD90D5217C4E}" destId="{BC5207CC-EC5A-4D19-862A-9F1E485E64C6}" srcOrd="6" destOrd="0" parTransId="{4CCC6A8E-4036-4561-B5CC-7F6AE38F3B45}" sibTransId="{A5D47F1C-0BD9-4DD7-9176-0D4DC1C257B6}"/>
    <dgm:cxn modelId="{94136D50-A39F-43DD-8A26-1B5B9DB1A29E}" type="presParOf" srcId="{BF68CCDD-0064-443F-9C63-D7856A797D51}" destId="{29EC4C2A-7346-4A08-BB0A-E2F40E9FC1EF}" srcOrd="0" destOrd="0" presId="urn:microsoft.com/office/officeart/2008/layout/VerticalCurvedList"/>
    <dgm:cxn modelId="{B78F60C4-249E-4568-8E96-64653783BEC8}" type="presParOf" srcId="{29EC4C2A-7346-4A08-BB0A-E2F40E9FC1EF}" destId="{DB9C9F5F-8BA9-48A0-9D1A-25B4265664D5}" srcOrd="0" destOrd="0" presId="urn:microsoft.com/office/officeart/2008/layout/VerticalCurvedList"/>
    <dgm:cxn modelId="{97F69CBD-42D7-4264-967E-44024AA99FF6}" type="presParOf" srcId="{DB9C9F5F-8BA9-48A0-9D1A-25B4265664D5}" destId="{F0EB2F84-EE07-425E-8317-B27B4E8EA008}" srcOrd="0" destOrd="0" presId="urn:microsoft.com/office/officeart/2008/layout/VerticalCurvedList"/>
    <dgm:cxn modelId="{93CAFEA4-43A3-4F51-9EE9-3DA1D0286FCE}" type="presParOf" srcId="{DB9C9F5F-8BA9-48A0-9D1A-25B4265664D5}" destId="{9A39B8B2-8448-4B33-BF61-1E4801FE1800}" srcOrd="1" destOrd="0" presId="urn:microsoft.com/office/officeart/2008/layout/VerticalCurvedList"/>
    <dgm:cxn modelId="{E4CC7B99-C63B-4934-8DCA-1A0D54C0549D}" type="presParOf" srcId="{DB9C9F5F-8BA9-48A0-9D1A-25B4265664D5}" destId="{C39C6155-FC68-459B-8604-07662AE62185}" srcOrd="2" destOrd="0" presId="urn:microsoft.com/office/officeart/2008/layout/VerticalCurvedList"/>
    <dgm:cxn modelId="{E05A6F5C-525F-4C8E-B3BE-F7B05026B8E1}" type="presParOf" srcId="{DB9C9F5F-8BA9-48A0-9D1A-25B4265664D5}" destId="{36E11818-7EDE-43FD-ABF2-40104077AA4D}" srcOrd="3" destOrd="0" presId="urn:microsoft.com/office/officeart/2008/layout/VerticalCurvedList"/>
    <dgm:cxn modelId="{F322F205-D15F-434A-81A0-F540519D03A5}" type="presParOf" srcId="{29EC4C2A-7346-4A08-BB0A-E2F40E9FC1EF}" destId="{443AC05C-CEDE-45F8-95E9-668EF88657C8}" srcOrd="1" destOrd="0" presId="urn:microsoft.com/office/officeart/2008/layout/VerticalCurvedList"/>
    <dgm:cxn modelId="{D1077C8A-B2FA-457F-8C24-55191A955DC3}" type="presParOf" srcId="{29EC4C2A-7346-4A08-BB0A-E2F40E9FC1EF}" destId="{75ACA81F-CBE4-4280-B4A7-19365A575056}" srcOrd="2" destOrd="0" presId="urn:microsoft.com/office/officeart/2008/layout/VerticalCurvedList"/>
    <dgm:cxn modelId="{42D06806-3AA8-4C2C-AB6D-A5287768E01C}" type="presParOf" srcId="{75ACA81F-CBE4-4280-B4A7-19365A575056}" destId="{953C54C5-12D8-4FE9-987B-5A465A3AC087}" srcOrd="0" destOrd="0" presId="urn:microsoft.com/office/officeart/2008/layout/VerticalCurvedList"/>
    <dgm:cxn modelId="{91D56A33-6408-47E3-9FBB-1A71CB2AD7D6}" type="presParOf" srcId="{29EC4C2A-7346-4A08-BB0A-E2F40E9FC1EF}" destId="{EB451169-F212-46F8-980A-B16957499B86}" srcOrd="3" destOrd="0" presId="urn:microsoft.com/office/officeart/2008/layout/VerticalCurvedList"/>
    <dgm:cxn modelId="{6B7A31D9-4D53-45BC-9A17-43565E73B4FF}" type="presParOf" srcId="{29EC4C2A-7346-4A08-BB0A-E2F40E9FC1EF}" destId="{1634A723-FAE9-4E05-BC67-623C316EE3AF}" srcOrd="4" destOrd="0" presId="urn:microsoft.com/office/officeart/2008/layout/VerticalCurvedList"/>
    <dgm:cxn modelId="{448B94F7-C851-44A4-AF05-389D064384EB}" type="presParOf" srcId="{1634A723-FAE9-4E05-BC67-623C316EE3AF}" destId="{EA80C484-496D-4795-8C8B-D96ED1F2996B}" srcOrd="0" destOrd="0" presId="urn:microsoft.com/office/officeart/2008/layout/VerticalCurvedList"/>
    <dgm:cxn modelId="{3D4EA6B3-8DDB-4DED-A9C2-B6C228423514}" type="presParOf" srcId="{29EC4C2A-7346-4A08-BB0A-E2F40E9FC1EF}" destId="{8C796926-308D-46A1-9BD8-FDAC959AE642}" srcOrd="5" destOrd="0" presId="urn:microsoft.com/office/officeart/2008/layout/VerticalCurvedList"/>
    <dgm:cxn modelId="{954AF10F-3CB0-4EBA-B9E1-F87F703A7089}" type="presParOf" srcId="{29EC4C2A-7346-4A08-BB0A-E2F40E9FC1EF}" destId="{74557ED5-07BB-4B2F-9C66-BAFC355589FF}" srcOrd="6" destOrd="0" presId="urn:microsoft.com/office/officeart/2008/layout/VerticalCurvedList"/>
    <dgm:cxn modelId="{B0267C0C-61BD-463C-8DDD-94A034F40D14}" type="presParOf" srcId="{74557ED5-07BB-4B2F-9C66-BAFC355589FF}" destId="{8322C34E-5821-4286-867E-DC69E47561AC}" srcOrd="0" destOrd="0" presId="urn:microsoft.com/office/officeart/2008/layout/VerticalCurvedList"/>
    <dgm:cxn modelId="{80441D74-1E5A-459B-AB30-0EE0260AEB06}" type="presParOf" srcId="{29EC4C2A-7346-4A08-BB0A-E2F40E9FC1EF}" destId="{95051D51-1E4A-4C31-B296-678CD4D0465D}" srcOrd="7" destOrd="0" presId="urn:microsoft.com/office/officeart/2008/layout/VerticalCurvedList"/>
    <dgm:cxn modelId="{E4E10F47-8E42-4D96-9191-257B214BFD64}" type="presParOf" srcId="{29EC4C2A-7346-4A08-BB0A-E2F40E9FC1EF}" destId="{490AE103-13F1-42A6-B6BA-95321354F53C}" srcOrd="8" destOrd="0" presId="urn:microsoft.com/office/officeart/2008/layout/VerticalCurvedList"/>
    <dgm:cxn modelId="{E39372C1-2E4C-43AB-A20D-140FDE680E6E}" type="presParOf" srcId="{490AE103-13F1-42A6-B6BA-95321354F53C}" destId="{C91F870A-DB47-4D1C-9C73-77E5F99B2E46}" srcOrd="0" destOrd="0" presId="urn:microsoft.com/office/officeart/2008/layout/VerticalCurvedList"/>
    <dgm:cxn modelId="{CD99F1F3-F36A-40BC-B3AA-1374FE053F38}" type="presParOf" srcId="{29EC4C2A-7346-4A08-BB0A-E2F40E9FC1EF}" destId="{02D0F45E-3186-4182-ABD4-F04EDBF0B2D9}" srcOrd="9" destOrd="0" presId="urn:microsoft.com/office/officeart/2008/layout/VerticalCurvedList"/>
    <dgm:cxn modelId="{21097308-D582-4193-8C8E-1EB798A37C9D}" type="presParOf" srcId="{29EC4C2A-7346-4A08-BB0A-E2F40E9FC1EF}" destId="{62C394B5-F837-422D-A27D-5F9A52F62389}" srcOrd="10" destOrd="0" presId="urn:microsoft.com/office/officeart/2008/layout/VerticalCurvedList"/>
    <dgm:cxn modelId="{5CFDF1DC-4D4F-46A2-A648-65E2F34A3959}" type="presParOf" srcId="{62C394B5-F837-422D-A27D-5F9A52F62389}" destId="{68DC2D39-3D34-46E3-B2FC-2E1BC928EC05}" srcOrd="0" destOrd="0" presId="urn:microsoft.com/office/officeart/2008/layout/VerticalCurvedList"/>
    <dgm:cxn modelId="{BA4245DD-E0A5-453C-B1E0-25D41BBCB702}" type="presParOf" srcId="{29EC4C2A-7346-4A08-BB0A-E2F40E9FC1EF}" destId="{63513025-CA8B-4D8C-BCB5-1FF3292410DA}" srcOrd="11" destOrd="0" presId="urn:microsoft.com/office/officeart/2008/layout/VerticalCurvedList"/>
    <dgm:cxn modelId="{9EFEC42B-6D2C-4AE7-82C6-3C0D4F874F09}" type="presParOf" srcId="{29EC4C2A-7346-4A08-BB0A-E2F40E9FC1EF}" destId="{536A3945-4CEC-47D3-905F-5D76391A5A45}" srcOrd="12" destOrd="0" presId="urn:microsoft.com/office/officeart/2008/layout/VerticalCurvedList"/>
    <dgm:cxn modelId="{42207115-8739-45B5-89A1-4FA72AF90F85}" type="presParOf" srcId="{536A3945-4CEC-47D3-905F-5D76391A5A45}" destId="{69F5F557-71CA-4640-9DC5-09D9971035CE}" srcOrd="0" destOrd="0" presId="urn:microsoft.com/office/officeart/2008/layout/VerticalCurvedList"/>
    <dgm:cxn modelId="{10B41AC2-5EBB-400B-BC43-BB94953657AC}" type="presParOf" srcId="{29EC4C2A-7346-4A08-BB0A-E2F40E9FC1EF}" destId="{F2CEC2B0-8A1D-4316-A4D5-F846285291D3}" srcOrd="13" destOrd="0" presId="urn:microsoft.com/office/officeart/2008/layout/VerticalCurvedList"/>
    <dgm:cxn modelId="{A8E81B76-B226-4541-B9BC-743DD0E73976}" type="presParOf" srcId="{29EC4C2A-7346-4A08-BB0A-E2F40E9FC1EF}" destId="{D502176F-36B7-4571-A851-762D3D692B8D}" srcOrd="14" destOrd="0" presId="urn:microsoft.com/office/officeart/2008/layout/VerticalCurvedList"/>
    <dgm:cxn modelId="{B46A748F-7FFE-4877-A764-9D0D2D0539B7}" type="presParOf" srcId="{D502176F-36B7-4571-A851-762D3D692B8D}" destId="{540EFAD2-E686-45DB-9E34-684530D22C1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F6A2D27-9757-4022-A19B-574F758EF9B1}"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713DD470-8E19-4B32-85ED-8668FE900235}">
      <dgm:prSet phldrT="[Text]"/>
      <dgm:spPr>
        <a:solidFill>
          <a:schemeClr val="accent2">
            <a:lumMod val="90000"/>
          </a:schemeClr>
        </a:solidFill>
      </dgm:spPr>
      <dgm:t>
        <a:bodyPr/>
        <a:lstStyle/>
        <a:p>
          <a:r>
            <a:rPr lang="en-US" smtClean="0"/>
            <a:t>Chuẩn bị dụng cụ</a:t>
          </a:r>
          <a:endParaRPr lang="en-US"/>
        </a:p>
      </dgm:t>
    </dgm:pt>
    <dgm:pt modelId="{52F7FE1A-621E-4E8F-AC8F-74E079261F2F}" type="parTrans" cxnId="{E0044A1C-E65B-4576-93B6-6C860065D72A}">
      <dgm:prSet/>
      <dgm:spPr/>
      <dgm:t>
        <a:bodyPr/>
        <a:lstStyle/>
        <a:p>
          <a:endParaRPr lang="en-US"/>
        </a:p>
      </dgm:t>
    </dgm:pt>
    <dgm:pt modelId="{DCD1D130-349B-4440-A883-657E7D4C4631}" type="sibTrans" cxnId="{E0044A1C-E65B-4576-93B6-6C860065D72A}">
      <dgm:prSet/>
      <dgm:spPr>
        <a:solidFill>
          <a:schemeClr val="accent1">
            <a:lumMod val="75000"/>
          </a:schemeClr>
        </a:solidFill>
      </dgm:spPr>
      <dgm:t>
        <a:bodyPr/>
        <a:lstStyle/>
        <a:p>
          <a:endParaRPr lang="en-US"/>
        </a:p>
      </dgm:t>
    </dgm:pt>
    <dgm:pt modelId="{48F0F8CE-C1EE-49A8-8144-684841FFB9D0}">
      <dgm:prSet phldrT="[Text]"/>
      <dgm:spPr>
        <a:solidFill>
          <a:schemeClr val="accent2">
            <a:lumMod val="75000"/>
          </a:schemeClr>
        </a:solidFill>
      </dgm:spPr>
      <dgm:t>
        <a:bodyPr/>
        <a:lstStyle/>
        <a:p>
          <a:r>
            <a:rPr lang="en-US" smtClean="0"/>
            <a:t>Quan sát vị trí làm việc </a:t>
          </a:r>
          <a:endParaRPr lang="en-US"/>
        </a:p>
      </dgm:t>
    </dgm:pt>
    <dgm:pt modelId="{611FF33D-B60B-47D6-81AA-C7176A952783}" type="parTrans" cxnId="{74078266-EE91-4307-BEDF-AC698366E216}">
      <dgm:prSet/>
      <dgm:spPr/>
      <dgm:t>
        <a:bodyPr/>
        <a:lstStyle/>
        <a:p>
          <a:endParaRPr lang="en-US"/>
        </a:p>
      </dgm:t>
    </dgm:pt>
    <dgm:pt modelId="{160B95C0-F06A-4811-8B1C-3DF472285ADD}" type="sibTrans" cxnId="{74078266-EE91-4307-BEDF-AC698366E216}">
      <dgm:prSet/>
      <dgm:spPr>
        <a:solidFill>
          <a:schemeClr val="accent1">
            <a:lumMod val="75000"/>
          </a:schemeClr>
        </a:solidFill>
      </dgm:spPr>
      <dgm:t>
        <a:bodyPr/>
        <a:lstStyle/>
        <a:p>
          <a:endParaRPr lang="en-US"/>
        </a:p>
      </dgm:t>
    </dgm:pt>
    <dgm:pt modelId="{9F5C8F48-1F6C-4697-A6D8-A02D19A93674}">
      <dgm:prSet phldrT="[Text]"/>
      <dgm:spPr>
        <a:solidFill>
          <a:schemeClr val="accent2">
            <a:lumMod val="50000"/>
          </a:schemeClr>
        </a:solidFill>
      </dgm:spPr>
      <dgm:t>
        <a:bodyPr/>
        <a:lstStyle/>
        <a:p>
          <a:r>
            <a:rPr lang="en-US" smtClean="0"/>
            <a:t>Chuẩn bị một tờ giấy </a:t>
          </a:r>
          <a:endParaRPr lang="en-US"/>
        </a:p>
      </dgm:t>
    </dgm:pt>
    <dgm:pt modelId="{B3CEBB16-C8A9-4139-9001-28358DE492B8}" type="parTrans" cxnId="{CF7C094F-71B4-46FD-A7C6-D4CB1EF6F14C}">
      <dgm:prSet/>
      <dgm:spPr/>
      <dgm:t>
        <a:bodyPr/>
        <a:lstStyle/>
        <a:p>
          <a:endParaRPr lang="en-US"/>
        </a:p>
      </dgm:t>
    </dgm:pt>
    <dgm:pt modelId="{49B2719B-85C6-47F9-A441-11B931E02FB2}" type="sibTrans" cxnId="{CF7C094F-71B4-46FD-A7C6-D4CB1EF6F14C}">
      <dgm:prSet/>
      <dgm:spPr>
        <a:solidFill>
          <a:schemeClr val="accent1">
            <a:lumMod val="75000"/>
          </a:schemeClr>
        </a:solidFill>
      </dgm:spPr>
      <dgm:t>
        <a:bodyPr/>
        <a:lstStyle/>
        <a:p>
          <a:endParaRPr lang="en-US"/>
        </a:p>
      </dgm:t>
    </dgm:pt>
    <dgm:pt modelId="{79135B1E-8105-4B85-BAC8-43B41482F078}">
      <dgm:prSet phldrT="[Text]"/>
      <dgm:spPr>
        <a:solidFill>
          <a:schemeClr val="bg2">
            <a:lumMod val="50000"/>
          </a:schemeClr>
        </a:solidFill>
      </dgm:spPr>
      <dgm:t>
        <a:bodyPr/>
        <a:lstStyle/>
        <a:p>
          <a:r>
            <a:rPr lang="en-US" smtClean="0"/>
            <a:t>Đo nhiều lần</a:t>
          </a:r>
          <a:endParaRPr lang="en-US"/>
        </a:p>
      </dgm:t>
    </dgm:pt>
    <dgm:pt modelId="{9CE72968-27EF-4864-ABFE-3DD6836EDC3F}" type="parTrans" cxnId="{CD8202F6-E9E7-4BA6-87C5-56DB45554407}">
      <dgm:prSet/>
      <dgm:spPr/>
      <dgm:t>
        <a:bodyPr/>
        <a:lstStyle/>
        <a:p>
          <a:endParaRPr lang="en-US"/>
        </a:p>
      </dgm:t>
    </dgm:pt>
    <dgm:pt modelId="{005256D5-150E-4BC4-BCAA-92DAFAEAD8DB}" type="sibTrans" cxnId="{CD8202F6-E9E7-4BA6-87C5-56DB45554407}">
      <dgm:prSet/>
      <dgm:spPr>
        <a:solidFill>
          <a:schemeClr val="accent1">
            <a:lumMod val="75000"/>
          </a:schemeClr>
        </a:solidFill>
      </dgm:spPr>
      <dgm:t>
        <a:bodyPr/>
        <a:lstStyle/>
        <a:p>
          <a:endParaRPr lang="en-US"/>
        </a:p>
      </dgm:t>
    </dgm:pt>
    <dgm:pt modelId="{2085A7AE-AEC0-4560-85C1-61095B8EE628}">
      <dgm:prSet phldrT="[Text]"/>
      <dgm:spPr>
        <a:solidFill>
          <a:schemeClr val="bg2">
            <a:lumMod val="75000"/>
          </a:schemeClr>
        </a:solidFill>
      </dgm:spPr>
      <dgm:t>
        <a:bodyPr/>
        <a:lstStyle/>
        <a:p>
          <a:r>
            <a:rPr lang="en-US" smtClean="0"/>
            <a:t>Phải phân biệt các thời gian ngoài sản suất, phụ sản suất </a:t>
          </a:r>
          <a:endParaRPr lang="en-US"/>
        </a:p>
      </dgm:t>
    </dgm:pt>
    <dgm:pt modelId="{2015BAB1-5570-427C-AE38-7AA5BE16C843}" type="parTrans" cxnId="{679974C3-74BB-4700-8A73-006D3732D81F}">
      <dgm:prSet/>
      <dgm:spPr/>
      <dgm:t>
        <a:bodyPr/>
        <a:lstStyle/>
        <a:p>
          <a:endParaRPr lang="en-US"/>
        </a:p>
      </dgm:t>
    </dgm:pt>
    <dgm:pt modelId="{355B01BD-1FE9-4C7D-BA29-C8C83D9C5E42}" type="sibTrans" cxnId="{679974C3-74BB-4700-8A73-006D3732D81F}">
      <dgm:prSet/>
      <dgm:spPr>
        <a:solidFill>
          <a:schemeClr val="accent1">
            <a:lumMod val="75000"/>
          </a:schemeClr>
        </a:solidFill>
      </dgm:spPr>
      <dgm:t>
        <a:bodyPr/>
        <a:lstStyle/>
        <a:p>
          <a:endParaRPr lang="en-US"/>
        </a:p>
      </dgm:t>
    </dgm:pt>
    <dgm:pt modelId="{E4C15790-FF04-400C-AFA2-A5936138A260}">
      <dgm:prSet phldrT="[Text]"/>
      <dgm:spPr>
        <a:solidFill>
          <a:schemeClr val="bg2">
            <a:lumMod val="60000"/>
            <a:lumOff val="40000"/>
          </a:schemeClr>
        </a:solidFill>
      </dgm:spPr>
      <dgm:t>
        <a:bodyPr/>
        <a:lstStyle/>
        <a:p>
          <a:r>
            <a:rPr lang="en-US" smtClean="0"/>
            <a:t>Tính riêng thời gian mang hàng đến và đi</a:t>
          </a:r>
          <a:endParaRPr lang="en-US"/>
        </a:p>
      </dgm:t>
    </dgm:pt>
    <dgm:pt modelId="{B60F7D3A-2DD8-421D-8408-EEDD97BAF3B5}" type="parTrans" cxnId="{ECE3A286-6F66-4709-9C8B-74C752F628D3}">
      <dgm:prSet/>
      <dgm:spPr/>
      <dgm:t>
        <a:bodyPr/>
        <a:lstStyle/>
        <a:p>
          <a:endParaRPr lang="en-US"/>
        </a:p>
      </dgm:t>
    </dgm:pt>
    <dgm:pt modelId="{EE9C66D7-9168-4B15-B37A-90EE07082279}" type="sibTrans" cxnId="{ECE3A286-6F66-4709-9C8B-74C752F628D3}">
      <dgm:prSet/>
      <dgm:spPr>
        <a:solidFill>
          <a:schemeClr val="accent1">
            <a:lumMod val="75000"/>
          </a:schemeClr>
        </a:solidFill>
      </dgm:spPr>
      <dgm:t>
        <a:bodyPr/>
        <a:lstStyle/>
        <a:p>
          <a:endParaRPr lang="en-US"/>
        </a:p>
      </dgm:t>
    </dgm:pt>
    <dgm:pt modelId="{18A6ED7A-C3AE-4C4E-874B-FC306C9103A4}">
      <dgm:prSet phldrT="[Text]"/>
      <dgm:spPr>
        <a:solidFill>
          <a:schemeClr val="accent5">
            <a:lumMod val="25000"/>
          </a:schemeClr>
        </a:solidFill>
      </dgm:spPr>
      <dgm:t>
        <a:bodyPr/>
        <a:lstStyle/>
        <a:p>
          <a:r>
            <a:rPr lang="en-US" smtClean="0"/>
            <a:t>Tính riêng sự cố bất thường</a:t>
          </a:r>
          <a:endParaRPr lang="en-US"/>
        </a:p>
      </dgm:t>
    </dgm:pt>
    <dgm:pt modelId="{50955AE9-04E5-4DE7-A284-25BA355971C8}" type="parTrans" cxnId="{E8727DA9-D4E6-4C48-8383-4D76FBCF6F9B}">
      <dgm:prSet/>
      <dgm:spPr/>
      <dgm:t>
        <a:bodyPr/>
        <a:lstStyle/>
        <a:p>
          <a:endParaRPr lang="en-US"/>
        </a:p>
      </dgm:t>
    </dgm:pt>
    <dgm:pt modelId="{609B113D-1B2E-4731-97DD-89E3A17B439F}" type="sibTrans" cxnId="{E8727DA9-D4E6-4C48-8383-4D76FBCF6F9B}">
      <dgm:prSet/>
      <dgm:spPr>
        <a:solidFill>
          <a:schemeClr val="accent1">
            <a:lumMod val="75000"/>
          </a:schemeClr>
        </a:solidFill>
      </dgm:spPr>
      <dgm:t>
        <a:bodyPr/>
        <a:lstStyle/>
        <a:p>
          <a:endParaRPr lang="en-US"/>
        </a:p>
      </dgm:t>
    </dgm:pt>
    <dgm:pt modelId="{4E17BC3B-3BAF-4DAA-AB05-C3E5465BD008}">
      <dgm:prSet phldrT="[Text]"/>
      <dgm:spPr>
        <a:solidFill>
          <a:schemeClr val="accent2">
            <a:lumMod val="10000"/>
          </a:schemeClr>
        </a:solidFill>
      </dgm:spPr>
      <dgm:t>
        <a:bodyPr/>
        <a:lstStyle/>
        <a:p>
          <a:r>
            <a:rPr lang="en-US" smtClean="0"/>
            <a:t>Tư thế đứng </a:t>
          </a:r>
          <a:endParaRPr lang="en-US"/>
        </a:p>
      </dgm:t>
    </dgm:pt>
    <dgm:pt modelId="{B93BBAA2-6698-4070-A549-6FA8B39F8017}" type="parTrans" cxnId="{421B8794-1F1A-480B-B55F-BB5A13A18961}">
      <dgm:prSet/>
      <dgm:spPr/>
      <dgm:t>
        <a:bodyPr/>
        <a:lstStyle/>
        <a:p>
          <a:endParaRPr lang="en-US"/>
        </a:p>
      </dgm:t>
    </dgm:pt>
    <dgm:pt modelId="{BF66D3E4-2E8C-494C-A3AF-A2211DF55149}" type="sibTrans" cxnId="{421B8794-1F1A-480B-B55F-BB5A13A18961}">
      <dgm:prSet/>
      <dgm:spPr/>
      <dgm:t>
        <a:bodyPr/>
        <a:lstStyle/>
        <a:p>
          <a:endParaRPr lang="en-US"/>
        </a:p>
      </dgm:t>
    </dgm:pt>
    <dgm:pt modelId="{AB915DB4-5F17-4F6A-B975-D2FDF552EEDE}" type="pres">
      <dgm:prSet presAssocID="{2F6A2D27-9757-4022-A19B-574F758EF9B1}" presName="Name0" presStyleCnt="0">
        <dgm:presLayoutVars>
          <dgm:dir/>
          <dgm:resizeHandles/>
        </dgm:presLayoutVars>
      </dgm:prSet>
      <dgm:spPr/>
    </dgm:pt>
    <dgm:pt modelId="{22B0C01A-B132-4AFC-8236-70D10CB09419}" type="pres">
      <dgm:prSet presAssocID="{713DD470-8E19-4B32-85ED-8668FE900235}" presName="compNode" presStyleCnt="0"/>
      <dgm:spPr/>
    </dgm:pt>
    <dgm:pt modelId="{E45DBE80-54B2-423A-9EF1-55628BED55F5}" type="pres">
      <dgm:prSet presAssocID="{713DD470-8E19-4B32-85ED-8668FE900235}" presName="dummyConnPt" presStyleCnt="0"/>
      <dgm:spPr/>
    </dgm:pt>
    <dgm:pt modelId="{B2752B7A-1A91-4377-BB44-1EC6E1079476}" type="pres">
      <dgm:prSet presAssocID="{713DD470-8E19-4B32-85ED-8668FE900235}" presName="node" presStyleLbl="node1" presStyleIdx="0" presStyleCnt="8">
        <dgm:presLayoutVars>
          <dgm:bulletEnabled val="1"/>
        </dgm:presLayoutVars>
      </dgm:prSet>
      <dgm:spPr/>
      <dgm:t>
        <a:bodyPr/>
        <a:lstStyle/>
        <a:p>
          <a:endParaRPr lang="en-US"/>
        </a:p>
      </dgm:t>
    </dgm:pt>
    <dgm:pt modelId="{8BA0DEFA-DC9B-4784-A594-A92F14913D67}" type="pres">
      <dgm:prSet presAssocID="{DCD1D130-349B-4440-A883-657E7D4C4631}" presName="sibTrans" presStyleLbl="bgSibTrans2D1" presStyleIdx="0" presStyleCnt="7"/>
      <dgm:spPr/>
    </dgm:pt>
    <dgm:pt modelId="{3AF22D56-3F8C-4FB8-9183-B18EDC7A42EB}" type="pres">
      <dgm:prSet presAssocID="{48F0F8CE-C1EE-49A8-8144-684841FFB9D0}" presName="compNode" presStyleCnt="0"/>
      <dgm:spPr/>
    </dgm:pt>
    <dgm:pt modelId="{F5AD4702-012A-4EAE-B52C-5EA19F4368EC}" type="pres">
      <dgm:prSet presAssocID="{48F0F8CE-C1EE-49A8-8144-684841FFB9D0}" presName="dummyConnPt" presStyleCnt="0"/>
      <dgm:spPr/>
    </dgm:pt>
    <dgm:pt modelId="{6F5CFC7A-EA35-4C8A-92C3-335B93695297}" type="pres">
      <dgm:prSet presAssocID="{48F0F8CE-C1EE-49A8-8144-684841FFB9D0}" presName="node" presStyleLbl="node1" presStyleIdx="1" presStyleCnt="8">
        <dgm:presLayoutVars>
          <dgm:bulletEnabled val="1"/>
        </dgm:presLayoutVars>
      </dgm:prSet>
      <dgm:spPr/>
      <dgm:t>
        <a:bodyPr/>
        <a:lstStyle/>
        <a:p>
          <a:endParaRPr lang="en-US"/>
        </a:p>
      </dgm:t>
    </dgm:pt>
    <dgm:pt modelId="{669E33D0-D67D-417B-9D00-CA7A5957766F}" type="pres">
      <dgm:prSet presAssocID="{160B95C0-F06A-4811-8B1C-3DF472285ADD}" presName="sibTrans" presStyleLbl="bgSibTrans2D1" presStyleIdx="1" presStyleCnt="7"/>
      <dgm:spPr/>
      <dgm:t>
        <a:bodyPr/>
        <a:lstStyle/>
        <a:p>
          <a:endParaRPr lang="en-US"/>
        </a:p>
      </dgm:t>
    </dgm:pt>
    <dgm:pt modelId="{E0306C41-EAEB-40F2-BDB1-3BDAA0DABEF9}" type="pres">
      <dgm:prSet presAssocID="{9F5C8F48-1F6C-4697-A6D8-A02D19A93674}" presName="compNode" presStyleCnt="0"/>
      <dgm:spPr/>
    </dgm:pt>
    <dgm:pt modelId="{587DC23E-FAC2-4E67-AB18-F7EE491D1CD7}" type="pres">
      <dgm:prSet presAssocID="{9F5C8F48-1F6C-4697-A6D8-A02D19A93674}" presName="dummyConnPt" presStyleCnt="0"/>
      <dgm:spPr/>
    </dgm:pt>
    <dgm:pt modelId="{2880548D-D0DC-47FA-8D93-F2262854CA1D}" type="pres">
      <dgm:prSet presAssocID="{9F5C8F48-1F6C-4697-A6D8-A02D19A93674}" presName="node" presStyleLbl="node1" presStyleIdx="2" presStyleCnt="8">
        <dgm:presLayoutVars>
          <dgm:bulletEnabled val="1"/>
        </dgm:presLayoutVars>
      </dgm:prSet>
      <dgm:spPr/>
      <dgm:t>
        <a:bodyPr/>
        <a:lstStyle/>
        <a:p>
          <a:endParaRPr lang="en-US"/>
        </a:p>
      </dgm:t>
    </dgm:pt>
    <dgm:pt modelId="{1BCC6742-D568-4EAB-9B26-CF14CB318668}" type="pres">
      <dgm:prSet presAssocID="{49B2719B-85C6-47F9-A441-11B931E02FB2}" presName="sibTrans" presStyleLbl="bgSibTrans2D1" presStyleIdx="2" presStyleCnt="7"/>
      <dgm:spPr/>
    </dgm:pt>
    <dgm:pt modelId="{80733903-EA01-43F1-A607-73F7A65EC284}" type="pres">
      <dgm:prSet presAssocID="{79135B1E-8105-4B85-BAC8-43B41482F078}" presName="compNode" presStyleCnt="0"/>
      <dgm:spPr/>
    </dgm:pt>
    <dgm:pt modelId="{4FAFED64-7C5E-481A-93A7-55B5689C20AF}" type="pres">
      <dgm:prSet presAssocID="{79135B1E-8105-4B85-BAC8-43B41482F078}" presName="dummyConnPt" presStyleCnt="0"/>
      <dgm:spPr/>
    </dgm:pt>
    <dgm:pt modelId="{79E06F22-B5A2-4559-9E42-67C2445F437C}" type="pres">
      <dgm:prSet presAssocID="{79135B1E-8105-4B85-BAC8-43B41482F078}" presName="node" presStyleLbl="node1" presStyleIdx="3" presStyleCnt="8">
        <dgm:presLayoutVars>
          <dgm:bulletEnabled val="1"/>
        </dgm:presLayoutVars>
      </dgm:prSet>
      <dgm:spPr/>
      <dgm:t>
        <a:bodyPr/>
        <a:lstStyle/>
        <a:p>
          <a:endParaRPr lang="en-US"/>
        </a:p>
      </dgm:t>
    </dgm:pt>
    <dgm:pt modelId="{816D3624-24EA-47CB-95D6-7249A25627E3}" type="pres">
      <dgm:prSet presAssocID="{005256D5-150E-4BC4-BCAA-92DAFAEAD8DB}" presName="sibTrans" presStyleLbl="bgSibTrans2D1" presStyleIdx="3" presStyleCnt="7"/>
      <dgm:spPr/>
    </dgm:pt>
    <dgm:pt modelId="{AA4AD500-1FC3-4040-8933-F44C5CD7BB1B}" type="pres">
      <dgm:prSet presAssocID="{2085A7AE-AEC0-4560-85C1-61095B8EE628}" presName="compNode" presStyleCnt="0"/>
      <dgm:spPr/>
    </dgm:pt>
    <dgm:pt modelId="{CADA45A4-9063-45B3-86DC-5236A5731951}" type="pres">
      <dgm:prSet presAssocID="{2085A7AE-AEC0-4560-85C1-61095B8EE628}" presName="dummyConnPt" presStyleCnt="0"/>
      <dgm:spPr/>
    </dgm:pt>
    <dgm:pt modelId="{C0B8E946-D2BD-4855-A385-775F94F042E1}" type="pres">
      <dgm:prSet presAssocID="{2085A7AE-AEC0-4560-85C1-61095B8EE628}" presName="node" presStyleLbl="node1" presStyleIdx="4" presStyleCnt="8">
        <dgm:presLayoutVars>
          <dgm:bulletEnabled val="1"/>
        </dgm:presLayoutVars>
      </dgm:prSet>
      <dgm:spPr/>
      <dgm:t>
        <a:bodyPr/>
        <a:lstStyle/>
        <a:p>
          <a:endParaRPr lang="en-US"/>
        </a:p>
      </dgm:t>
    </dgm:pt>
    <dgm:pt modelId="{35DADEB3-B055-413E-A1C3-72A1E1242C72}" type="pres">
      <dgm:prSet presAssocID="{355B01BD-1FE9-4C7D-BA29-C8C83D9C5E42}" presName="sibTrans" presStyleLbl="bgSibTrans2D1" presStyleIdx="4" presStyleCnt="7"/>
      <dgm:spPr/>
    </dgm:pt>
    <dgm:pt modelId="{F88AA189-E832-409E-B53F-95C47205307D}" type="pres">
      <dgm:prSet presAssocID="{E4C15790-FF04-400C-AFA2-A5936138A260}" presName="compNode" presStyleCnt="0"/>
      <dgm:spPr/>
    </dgm:pt>
    <dgm:pt modelId="{97C39633-59E1-4A30-8699-04C895A0D2CF}" type="pres">
      <dgm:prSet presAssocID="{E4C15790-FF04-400C-AFA2-A5936138A260}" presName="dummyConnPt" presStyleCnt="0"/>
      <dgm:spPr/>
    </dgm:pt>
    <dgm:pt modelId="{409EA715-870F-4485-87EE-AE2DA2ADD7AA}" type="pres">
      <dgm:prSet presAssocID="{E4C15790-FF04-400C-AFA2-A5936138A260}" presName="node" presStyleLbl="node1" presStyleIdx="5" presStyleCnt="8">
        <dgm:presLayoutVars>
          <dgm:bulletEnabled val="1"/>
        </dgm:presLayoutVars>
      </dgm:prSet>
      <dgm:spPr/>
      <dgm:t>
        <a:bodyPr/>
        <a:lstStyle/>
        <a:p>
          <a:endParaRPr lang="en-US"/>
        </a:p>
      </dgm:t>
    </dgm:pt>
    <dgm:pt modelId="{0E65E853-3E25-4F74-91B1-9C246D7E4902}" type="pres">
      <dgm:prSet presAssocID="{EE9C66D7-9168-4B15-B37A-90EE07082279}" presName="sibTrans" presStyleLbl="bgSibTrans2D1" presStyleIdx="5" presStyleCnt="7"/>
      <dgm:spPr/>
    </dgm:pt>
    <dgm:pt modelId="{0FF1C5E8-D11F-49CF-A5A1-634ED8E207BE}" type="pres">
      <dgm:prSet presAssocID="{18A6ED7A-C3AE-4C4E-874B-FC306C9103A4}" presName="compNode" presStyleCnt="0"/>
      <dgm:spPr/>
    </dgm:pt>
    <dgm:pt modelId="{B3E4D5F8-6452-4984-BF0A-FC3E901A3221}" type="pres">
      <dgm:prSet presAssocID="{18A6ED7A-C3AE-4C4E-874B-FC306C9103A4}" presName="dummyConnPt" presStyleCnt="0"/>
      <dgm:spPr/>
    </dgm:pt>
    <dgm:pt modelId="{6D06308E-064C-4582-BB64-60664BABCC83}" type="pres">
      <dgm:prSet presAssocID="{18A6ED7A-C3AE-4C4E-874B-FC306C9103A4}" presName="node" presStyleLbl="node1" presStyleIdx="6" presStyleCnt="8">
        <dgm:presLayoutVars>
          <dgm:bulletEnabled val="1"/>
        </dgm:presLayoutVars>
      </dgm:prSet>
      <dgm:spPr/>
      <dgm:t>
        <a:bodyPr/>
        <a:lstStyle/>
        <a:p>
          <a:endParaRPr lang="en-US"/>
        </a:p>
      </dgm:t>
    </dgm:pt>
    <dgm:pt modelId="{07F0D9F0-33E5-4628-8439-44775D27084E}" type="pres">
      <dgm:prSet presAssocID="{609B113D-1B2E-4731-97DD-89E3A17B439F}" presName="sibTrans" presStyleLbl="bgSibTrans2D1" presStyleIdx="6" presStyleCnt="7"/>
      <dgm:spPr/>
    </dgm:pt>
    <dgm:pt modelId="{49A68D9A-79CD-4894-A459-53B1E6142F0F}" type="pres">
      <dgm:prSet presAssocID="{4E17BC3B-3BAF-4DAA-AB05-C3E5465BD008}" presName="compNode" presStyleCnt="0"/>
      <dgm:spPr/>
    </dgm:pt>
    <dgm:pt modelId="{FFEFD522-32DC-4343-B4B0-268B61CAD002}" type="pres">
      <dgm:prSet presAssocID="{4E17BC3B-3BAF-4DAA-AB05-C3E5465BD008}" presName="dummyConnPt" presStyleCnt="0"/>
      <dgm:spPr/>
    </dgm:pt>
    <dgm:pt modelId="{6A69E49F-376C-4869-B6BA-12814F65961D}" type="pres">
      <dgm:prSet presAssocID="{4E17BC3B-3BAF-4DAA-AB05-C3E5465BD008}" presName="node" presStyleLbl="node1" presStyleIdx="7" presStyleCnt="8">
        <dgm:presLayoutVars>
          <dgm:bulletEnabled val="1"/>
        </dgm:presLayoutVars>
      </dgm:prSet>
      <dgm:spPr/>
      <dgm:t>
        <a:bodyPr/>
        <a:lstStyle/>
        <a:p>
          <a:endParaRPr lang="en-US"/>
        </a:p>
      </dgm:t>
    </dgm:pt>
  </dgm:ptLst>
  <dgm:cxnLst>
    <dgm:cxn modelId="{679974C3-74BB-4700-8A73-006D3732D81F}" srcId="{2F6A2D27-9757-4022-A19B-574F758EF9B1}" destId="{2085A7AE-AEC0-4560-85C1-61095B8EE628}" srcOrd="4" destOrd="0" parTransId="{2015BAB1-5570-427C-AE38-7AA5BE16C843}" sibTransId="{355B01BD-1FE9-4C7D-BA29-C8C83D9C5E42}"/>
    <dgm:cxn modelId="{53454AFE-6719-4142-A4CD-2563D247FCF0}" type="presOf" srcId="{160B95C0-F06A-4811-8B1C-3DF472285ADD}" destId="{669E33D0-D67D-417B-9D00-CA7A5957766F}" srcOrd="0" destOrd="0" presId="urn:microsoft.com/office/officeart/2005/8/layout/bProcess4"/>
    <dgm:cxn modelId="{BCFDA430-E82B-4D48-952B-69F5C3AC6996}" type="presOf" srcId="{609B113D-1B2E-4731-97DD-89E3A17B439F}" destId="{07F0D9F0-33E5-4628-8439-44775D27084E}" srcOrd="0" destOrd="0" presId="urn:microsoft.com/office/officeart/2005/8/layout/bProcess4"/>
    <dgm:cxn modelId="{74078266-EE91-4307-BEDF-AC698366E216}" srcId="{2F6A2D27-9757-4022-A19B-574F758EF9B1}" destId="{48F0F8CE-C1EE-49A8-8144-684841FFB9D0}" srcOrd="1" destOrd="0" parTransId="{611FF33D-B60B-47D6-81AA-C7176A952783}" sibTransId="{160B95C0-F06A-4811-8B1C-3DF472285ADD}"/>
    <dgm:cxn modelId="{683CC484-397C-4F38-A5B0-B61F1A6CFEC9}" type="presOf" srcId="{EE9C66D7-9168-4B15-B37A-90EE07082279}" destId="{0E65E853-3E25-4F74-91B1-9C246D7E4902}" srcOrd="0" destOrd="0" presId="urn:microsoft.com/office/officeart/2005/8/layout/bProcess4"/>
    <dgm:cxn modelId="{ECE3A286-6F66-4709-9C8B-74C752F628D3}" srcId="{2F6A2D27-9757-4022-A19B-574F758EF9B1}" destId="{E4C15790-FF04-400C-AFA2-A5936138A260}" srcOrd="5" destOrd="0" parTransId="{B60F7D3A-2DD8-421D-8408-EEDD97BAF3B5}" sibTransId="{EE9C66D7-9168-4B15-B37A-90EE07082279}"/>
    <dgm:cxn modelId="{1213586F-F065-47F3-B4E1-13A077F538BA}" type="presOf" srcId="{79135B1E-8105-4B85-BAC8-43B41482F078}" destId="{79E06F22-B5A2-4559-9E42-67C2445F437C}" srcOrd="0" destOrd="0" presId="urn:microsoft.com/office/officeart/2005/8/layout/bProcess4"/>
    <dgm:cxn modelId="{502AFB2A-FFEA-4449-B2B5-FEDE50489553}" type="presOf" srcId="{005256D5-150E-4BC4-BCAA-92DAFAEAD8DB}" destId="{816D3624-24EA-47CB-95D6-7249A25627E3}" srcOrd="0" destOrd="0" presId="urn:microsoft.com/office/officeart/2005/8/layout/bProcess4"/>
    <dgm:cxn modelId="{5557049E-7E19-45AE-9397-76ACAB01B219}" type="presOf" srcId="{4E17BC3B-3BAF-4DAA-AB05-C3E5465BD008}" destId="{6A69E49F-376C-4869-B6BA-12814F65961D}" srcOrd="0" destOrd="0" presId="urn:microsoft.com/office/officeart/2005/8/layout/bProcess4"/>
    <dgm:cxn modelId="{E0044A1C-E65B-4576-93B6-6C860065D72A}" srcId="{2F6A2D27-9757-4022-A19B-574F758EF9B1}" destId="{713DD470-8E19-4B32-85ED-8668FE900235}" srcOrd="0" destOrd="0" parTransId="{52F7FE1A-621E-4E8F-AC8F-74E079261F2F}" sibTransId="{DCD1D130-349B-4440-A883-657E7D4C4631}"/>
    <dgm:cxn modelId="{E8727DA9-D4E6-4C48-8383-4D76FBCF6F9B}" srcId="{2F6A2D27-9757-4022-A19B-574F758EF9B1}" destId="{18A6ED7A-C3AE-4C4E-874B-FC306C9103A4}" srcOrd="6" destOrd="0" parTransId="{50955AE9-04E5-4DE7-A284-25BA355971C8}" sibTransId="{609B113D-1B2E-4731-97DD-89E3A17B439F}"/>
    <dgm:cxn modelId="{6EDC5B42-E21D-4B8F-972C-211F4C4B893F}" type="presOf" srcId="{49B2719B-85C6-47F9-A441-11B931E02FB2}" destId="{1BCC6742-D568-4EAB-9B26-CF14CB318668}" srcOrd="0" destOrd="0" presId="urn:microsoft.com/office/officeart/2005/8/layout/bProcess4"/>
    <dgm:cxn modelId="{F59E924C-F5E8-4138-83CD-2930B3E6BB48}" type="presOf" srcId="{355B01BD-1FE9-4C7D-BA29-C8C83D9C5E42}" destId="{35DADEB3-B055-413E-A1C3-72A1E1242C72}" srcOrd="0" destOrd="0" presId="urn:microsoft.com/office/officeart/2005/8/layout/bProcess4"/>
    <dgm:cxn modelId="{CD8202F6-E9E7-4BA6-87C5-56DB45554407}" srcId="{2F6A2D27-9757-4022-A19B-574F758EF9B1}" destId="{79135B1E-8105-4B85-BAC8-43B41482F078}" srcOrd="3" destOrd="0" parTransId="{9CE72968-27EF-4864-ABFE-3DD6836EDC3F}" sibTransId="{005256D5-150E-4BC4-BCAA-92DAFAEAD8DB}"/>
    <dgm:cxn modelId="{421B8794-1F1A-480B-B55F-BB5A13A18961}" srcId="{2F6A2D27-9757-4022-A19B-574F758EF9B1}" destId="{4E17BC3B-3BAF-4DAA-AB05-C3E5465BD008}" srcOrd="7" destOrd="0" parTransId="{B93BBAA2-6698-4070-A549-6FA8B39F8017}" sibTransId="{BF66D3E4-2E8C-494C-A3AF-A2211DF55149}"/>
    <dgm:cxn modelId="{CF7C094F-71B4-46FD-A7C6-D4CB1EF6F14C}" srcId="{2F6A2D27-9757-4022-A19B-574F758EF9B1}" destId="{9F5C8F48-1F6C-4697-A6D8-A02D19A93674}" srcOrd="2" destOrd="0" parTransId="{B3CEBB16-C8A9-4139-9001-28358DE492B8}" sibTransId="{49B2719B-85C6-47F9-A441-11B931E02FB2}"/>
    <dgm:cxn modelId="{7F20EA06-267C-4002-8832-BF79DF192B14}" type="presOf" srcId="{E4C15790-FF04-400C-AFA2-A5936138A260}" destId="{409EA715-870F-4485-87EE-AE2DA2ADD7AA}" srcOrd="0" destOrd="0" presId="urn:microsoft.com/office/officeart/2005/8/layout/bProcess4"/>
    <dgm:cxn modelId="{AF05A6E4-8C99-4FBF-A93F-305D17DCB2E7}" type="presOf" srcId="{713DD470-8E19-4B32-85ED-8668FE900235}" destId="{B2752B7A-1A91-4377-BB44-1EC6E1079476}" srcOrd="0" destOrd="0" presId="urn:microsoft.com/office/officeart/2005/8/layout/bProcess4"/>
    <dgm:cxn modelId="{24D6A075-E15F-4A14-B957-504F083C6C29}" type="presOf" srcId="{2F6A2D27-9757-4022-A19B-574F758EF9B1}" destId="{AB915DB4-5F17-4F6A-B975-D2FDF552EEDE}" srcOrd="0" destOrd="0" presId="urn:microsoft.com/office/officeart/2005/8/layout/bProcess4"/>
    <dgm:cxn modelId="{4F69BEAE-C7C9-498B-8F2C-4D437D27B4F5}" type="presOf" srcId="{18A6ED7A-C3AE-4C4E-874B-FC306C9103A4}" destId="{6D06308E-064C-4582-BB64-60664BABCC83}" srcOrd="0" destOrd="0" presId="urn:microsoft.com/office/officeart/2005/8/layout/bProcess4"/>
    <dgm:cxn modelId="{805D0E2D-0C32-4F14-A4D6-DFE515171B82}" type="presOf" srcId="{9F5C8F48-1F6C-4697-A6D8-A02D19A93674}" destId="{2880548D-D0DC-47FA-8D93-F2262854CA1D}" srcOrd="0" destOrd="0" presId="urn:microsoft.com/office/officeart/2005/8/layout/bProcess4"/>
    <dgm:cxn modelId="{6C914F5D-1FD6-4525-A4CD-50FFE9160CC2}" type="presOf" srcId="{48F0F8CE-C1EE-49A8-8144-684841FFB9D0}" destId="{6F5CFC7A-EA35-4C8A-92C3-335B93695297}" srcOrd="0" destOrd="0" presId="urn:microsoft.com/office/officeart/2005/8/layout/bProcess4"/>
    <dgm:cxn modelId="{1984E109-63E2-4EA5-B402-F478C264F761}" type="presOf" srcId="{2085A7AE-AEC0-4560-85C1-61095B8EE628}" destId="{C0B8E946-D2BD-4855-A385-775F94F042E1}" srcOrd="0" destOrd="0" presId="urn:microsoft.com/office/officeart/2005/8/layout/bProcess4"/>
    <dgm:cxn modelId="{242721EE-4E8A-4D63-AD7C-B65496F91718}" type="presOf" srcId="{DCD1D130-349B-4440-A883-657E7D4C4631}" destId="{8BA0DEFA-DC9B-4784-A594-A92F14913D67}" srcOrd="0" destOrd="0" presId="urn:microsoft.com/office/officeart/2005/8/layout/bProcess4"/>
    <dgm:cxn modelId="{51576C1F-AD21-469E-A156-A174FAA50E51}" type="presParOf" srcId="{AB915DB4-5F17-4F6A-B975-D2FDF552EEDE}" destId="{22B0C01A-B132-4AFC-8236-70D10CB09419}" srcOrd="0" destOrd="0" presId="urn:microsoft.com/office/officeart/2005/8/layout/bProcess4"/>
    <dgm:cxn modelId="{72CDD189-6B19-461E-B46F-958E413793C3}" type="presParOf" srcId="{22B0C01A-B132-4AFC-8236-70D10CB09419}" destId="{E45DBE80-54B2-423A-9EF1-55628BED55F5}" srcOrd="0" destOrd="0" presId="urn:microsoft.com/office/officeart/2005/8/layout/bProcess4"/>
    <dgm:cxn modelId="{F0B20EAF-D009-441B-9A65-9E60910CC569}" type="presParOf" srcId="{22B0C01A-B132-4AFC-8236-70D10CB09419}" destId="{B2752B7A-1A91-4377-BB44-1EC6E1079476}" srcOrd="1" destOrd="0" presId="urn:microsoft.com/office/officeart/2005/8/layout/bProcess4"/>
    <dgm:cxn modelId="{41B49D10-F4AB-4566-9C76-3BD8100F8882}" type="presParOf" srcId="{AB915DB4-5F17-4F6A-B975-D2FDF552EEDE}" destId="{8BA0DEFA-DC9B-4784-A594-A92F14913D67}" srcOrd="1" destOrd="0" presId="urn:microsoft.com/office/officeart/2005/8/layout/bProcess4"/>
    <dgm:cxn modelId="{D382A3FB-AAFA-4DDC-BD64-73C5BE397C80}" type="presParOf" srcId="{AB915DB4-5F17-4F6A-B975-D2FDF552EEDE}" destId="{3AF22D56-3F8C-4FB8-9183-B18EDC7A42EB}" srcOrd="2" destOrd="0" presId="urn:microsoft.com/office/officeart/2005/8/layout/bProcess4"/>
    <dgm:cxn modelId="{D30A16BD-07B9-4DCE-8DBE-E7E22FFA775C}" type="presParOf" srcId="{3AF22D56-3F8C-4FB8-9183-B18EDC7A42EB}" destId="{F5AD4702-012A-4EAE-B52C-5EA19F4368EC}" srcOrd="0" destOrd="0" presId="urn:microsoft.com/office/officeart/2005/8/layout/bProcess4"/>
    <dgm:cxn modelId="{D68DEE2E-DD77-48FB-B62A-05A0373FAA66}" type="presParOf" srcId="{3AF22D56-3F8C-4FB8-9183-B18EDC7A42EB}" destId="{6F5CFC7A-EA35-4C8A-92C3-335B93695297}" srcOrd="1" destOrd="0" presId="urn:microsoft.com/office/officeart/2005/8/layout/bProcess4"/>
    <dgm:cxn modelId="{F1E62EAC-957D-4FAF-B38D-2D84805EAF1B}" type="presParOf" srcId="{AB915DB4-5F17-4F6A-B975-D2FDF552EEDE}" destId="{669E33D0-D67D-417B-9D00-CA7A5957766F}" srcOrd="3" destOrd="0" presId="urn:microsoft.com/office/officeart/2005/8/layout/bProcess4"/>
    <dgm:cxn modelId="{8CA68EE8-3C24-4A72-B4E6-8194F38D1CA9}" type="presParOf" srcId="{AB915DB4-5F17-4F6A-B975-D2FDF552EEDE}" destId="{E0306C41-EAEB-40F2-BDB1-3BDAA0DABEF9}" srcOrd="4" destOrd="0" presId="urn:microsoft.com/office/officeart/2005/8/layout/bProcess4"/>
    <dgm:cxn modelId="{DAED88AE-C2BD-43FA-BD0B-9A971D317A4F}" type="presParOf" srcId="{E0306C41-EAEB-40F2-BDB1-3BDAA0DABEF9}" destId="{587DC23E-FAC2-4E67-AB18-F7EE491D1CD7}" srcOrd="0" destOrd="0" presId="urn:microsoft.com/office/officeart/2005/8/layout/bProcess4"/>
    <dgm:cxn modelId="{539EFEC5-ED9B-464B-A06F-08E1C6560B1B}" type="presParOf" srcId="{E0306C41-EAEB-40F2-BDB1-3BDAA0DABEF9}" destId="{2880548D-D0DC-47FA-8D93-F2262854CA1D}" srcOrd="1" destOrd="0" presId="urn:microsoft.com/office/officeart/2005/8/layout/bProcess4"/>
    <dgm:cxn modelId="{72F30B16-67A8-41C3-BF9C-94189FEE75D4}" type="presParOf" srcId="{AB915DB4-5F17-4F6A-B975-D2FDF552EEDE}" destId="{1BCC6742-D568-4EAB-9B26-CF14CB318668}" srcOrd="5" destOrd="0" presId="urn:microsoft.com/office/officeart/2005/8/layout/bProcess4"/>
    <dgm:cxn modelId="{DD51BE66-7ED9-46C2-852F-D38EFD1F1986}" type="presParOf" srcId="{AB915DB4-5F17-4F6A-B975-D2FDF552EEDE}" destId="{80733903-EA01-43F1-A607-73F7A65EC284}" srcOrd="6" destOrd="0" presId="urn:microsoft.com/office/officeart/2005/8/layout/bProcess4"/>
    <dgm:cxn modelId="{CFF42765-CD30-49D9-8703-EB48625A7214}" type="presParOf" srcId="{80733903-EA01-43F1-A607-73F7A65EC284}" destId="{4FAFED64-7C5E-481A-93A7-55B5689C20AF}" srcOrd="0" destOrd="0" presId="urn:microsoft.com/office/officeart/2005/8/layout/bProcess4"/>
    <dgm:cxn modelId="{7A7C4A9B-1CEB-41AA-9508-2BC3A5EFB5FF}" type="presParOf" srcId="{80733903-EA01-43F1-A607-73F7A65EC284}" destId="{79E06F22-B5A2-4559-9E42-67C2445F437C}" srcOrd="1" destOrd="0" presId="urn:microsoft.com/office/officeart/2005/8/layout/bProcess4"/>
    <dgm:cxn modelId="{A094E1E1-385C-421D-8E24-E0135003B473}" type="presParOf" srcId="{AB915DB4-5F17-4F6A-B975-D2FDF552EEDE}" destId="{816D3624-24EA-47CB-95D6-7249A25627E3}" srcOrd="7" destOrd="0" presId="urn:microsoft.com/office/officeart/2005/8/layout/bProcess4"/>
    <dgm:cxn modelId="{8961FF55-B37F-499E-8687-241A8EBA0DDB}" type="presParOf" srcId="{AB915DB4-5F17-4F6A-B975-D2FDF552EEDE}" destId="{AA4AD500-1FC3-4040-8933-F44C5CD7BB1B}" srcOrd="8" destOrd="0" presId="urn:microsoft.com/office/officeart/2005/8/layout/bProcess4"/>
    <dgm:cxn modelId="{78584721-1DF2-4C81-B1B0-698A03C7BA5A}" type="presParOf" srcId="{AA4AD500-1FC3-4040-8933-F44C5CD7BB1B}" destId="{CADA45A4-9063-45B3-86DC-5236A5731951}" srcOrd="0" destOrd="0" presId="urn:microsoft.com/office/officeart/2005/8/layout/bProcess4"/>
    <dgm:cxn modelId="{A9F3770B-2A33-4007-8B78-005E0CA04479}" type="presParOf" srcId="{AA4AD500-1FC3-4040-8933-F44C5CD7BB1B}" destId="{C0B8E946-D2BD-4855-A385-775F94F042E1}" srcOrd="1" destOrd="0" presId="urn:microsoft.com/office/officeart/2005/8/layout/bProcess4"/>
    <dgm:cxn modelId="{F6EBBB65-8D3D-4467-8CD4-5D7F8803108C}" type="presParOf" srcId="{AB915DB4-5F17-4F6A-B975-D2FDF552EEDE}" destId="{35DADEB3-B055-413E-A1C3-72A1E1242C72}" srcOrd="9" destOrd="0" presId="urn:microsoft.com/office/officeart/2005/8/layout/bProcess4"/>
    <dgm:cxn modelId="{C55891B8-3D83-4FB4-ADE6-9383EA4BFFD8}" type="presParOf" srcId="{AB915DB4-5F17-4F6A-B975-D2FDF552EEDE}" destId="{F88AA189-E832-409E-B53F-95C47205307D}" srcOrd="10" destOrd="0" presId="urn:microsoft.com/office/officeart/2005/8/layout/bProcess4"/>
    <dgm:cxn modelId="{260A6F52-2CFD-45D5-9F40-C3EB8CA820CB}" type="presParOf" srcId="{F88AA189-E832-409E-B53F-95C47205307D}" destId="{97C39633-59E1-4A30-8699-04C895A0D2CF}" srcOrd="0" destOrd="0" presId="urn:microsoft.com/office/officeart/2005/8/layout/bProcess4"/>
    <dgm:cxn modelId="{25B00B0E-0D84-42C3-BDAD-F0A88C798788}" type="presParOf" srcId="{F88AA189-E832-409E-B53F-95C47205307D}" destId="{409EA715-870F-4485-87EE-AE2DA2ADD7AA}" srcOrd="1" destOrd="0" presId="urn:microsoft.com/office/officeart/2005/8/layout/bProcess4"/>
    <dgm:cxn modelId="{BEA9E246-F138-40FF-95B5-2D72A4B9D7A3}" type="presParOf" srcId="{AB915DB4-5F17-4F6A-B975-D2FDF552EEDE}" destId="{0E65E853-3E25-4F74-91B1-9C246D7E4902}" srcOrd="11" destOrd="0" presId="urn:microsoft.com/office/officeart/2005/8/layout/bProcess4"/>
    <dgm:cxn modelId="{44EBAEDE-645D-49C5-BF51-8C09B6DC8D8A}" type="presParOf" srcId="{AB915DB4-5F17-4F6A-B975-D2FDF552EEDE}" destId="{0FF1C5E8-D11F-49CF-A5A1-634ED8E207BE}" srcOrd="12" destOrd="0" presId="urn:microsoft.com/office/officeart/2005/8/layout/bProcess4"/>
    <dgm:cxn modelId="{4A43D0AB-E869-4871-8D40-CD4590B5F591}" type="presParOf" srcId="{0FF1C5E8-D11F-49CF-A5A1-634ED8E207BE}" destId="{B3E4D5F8-6452-4984-BF0A-FC3E901A3221}" srcOrd="0" destOrd="0" presId="urn:microsoft.com/office/officeart/2005/8/layout/bProcess4"/>
    <dgm:cxn modelId="{827B7094-45DC-41C4-BD51-0B34B7EAF0A4}" type="presParOf" srcId="{0FF1C5E8-D11F-49CF-A5A1-634ED8E207BE}" destId="{6D06308E-064C-4582-BB64-60664BABCC83}" srcOrd="1" destOrd="0" presId="urn:microsoft.com/office/officeart/2005/8/layout/bProcess4"/>
    <dgm:cxn modelId="{95AB283E-2751-43DA-9B7C-F87EBE777611}" type="presParOf" srcId="{AB915DB4-5F17-4F6A-B975-D2FDF552EEDE}" destId="{07F0D9F0-33E5-4628-8439-44775D27084E}" srcOrd="13" destOrd="0" presId="urn:microsoft.com/office/officeart/2005/8/layout/bProcess4"/>
    <dgm:cxn modelId="{B78D1032-0078-4C30-B9D5-B674CD30C51B}" type="presParOf" srcId="{AB915DB4-5F17-4F6A-B975-D2FDF552EEDE}" destId="{49A68D9A-79CD-4894-A459-53B1E6142F0F}" srcOrd="14" destOrd="0" presId="urn:microsoft.com/office/officeart/2005/8/layout/bProcess4"/>
    <dgm:cxn modelId="{91A53D0D-430F-4429-B198-97E1D74DE58A}" type="presParOf" srcId="{49A68D9A-79CD-4894-A459-53B1E6142F0F}" destId="{FFEFD522-32DC-4343-B4B0-268B61CAD002}" srcOrd="0" destOrd="0" presId="urn:microsoft.com/office/officeart/2005/8/layout/bProcess4"/>
    <dgm:cxn modelId="{4A5CCD30-A782-4233-9BFB-5FB6BC0F2813}" type="presParOf" srcId="{49A68D9A-79CD-4894-A459-53B1E6142F0F}" destId="{6A69E49F-376C-4869-B6BA-12814F65961D}"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DB1F3B-84D3-4177-96B5-32CF76773F0B}">
      <dsp:nvSpPr>
        <dsp:cNvPr id="0" name=""/>
        <dsp:cNvSpPr/>
      </dsp:nvSpPr>
      <dsp:spPr>
        <a:xfrm>
          <a:off x="4359733" y="2564244"/>
          <a:ext cx="3616880" cy="430326"/>
        </a:xfrm>
        <a:custGeom>
          <a:avLst/>
          <a:gdLst/>
          <a:ahLst/>
          <a:cxnLst/>
          <a:rect l="0" t="0" r="0" b="0"/>
          <a:pathLst>
            <a:path>
              <a:moveTo>
                <a:pt x="0" y="0"/>
              </a:moveTo>
              <a:lnTo>
                <a:pt x="0" y="293255"/>
              </a:lnTo>
              <a:lnTo>
                <a:pt x="3616880" y="293255"/>
              </a:lnTo>
              <a:lnTo>
                <a:pt x="3616880" y="430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336718-5A01-40B1-AB97-5555CE40E34B}">
      <dsp:nvSpPr>
        <dsp:cNvPr id="0" name=""/>
        <dsp:cNvSpPr/>
      </dsp:nvSpPr>
      <dsp:spPr>
        <a:xfrm>
          <a:off x="4359733" y="2564244"/>
          <a:ext cx="1808440" cy="430326"/>
        </a:xfrm>
        <a:custGeom>
          <a:avLst/>
          <a:gdLst/>
          <a:ahLst/>
          <a:cxnLst/>
          <a:rect l="0" t="0" r="0" b="0"/>
          <a:pathLst>
            <a:path>
              <a:moveTo>
                <a:pt x="0" y="0"/>
              </a:moveTo>
              <a:lnTo>
                <a:pt x="0" y="293255"/>
              </a:lnTo>
              <a:lnTo>
                <a:pt x="1808440" y="293255"/>
              </a:lnTo>
              <a:lnTo>
                <a:pt x="1808440" y="430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B3C8AE-CF5A-4532-9543-1AD0C2B912E3}">
      <dsp:nvSpPr>
        <dsp:cNvPr id="0" name=""/>
        <dsp:cNvSpPr/>
      </dsp:nvSpPr>
      <dsp:spPr>
        <a:xfrm>
          <a:off x="4314013" y="2564244"/>
          <a:ext cx="91440" cy="430326"/>
        </a:xfrm>
        <a:custGeom>
          <a:avLst/>
          <a:gdLst/>
          <a:ahLst/>
          <a:cxnLst/>
          <a:rect l="0" t="0" r="0" b="0"/>
          <a:pathLst>
            <a:path>
              <a:moveTo>
                <a:pt x="45720" y="0"/>
              </a:moveTo>
              <a:lnTo>
                <a:pt x="45720" y="430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03047A-A505-4201-AC24-A316969C2AEF}">
      <dsp:nvSpPr>
        <dsp:cNvPr id="0" name=""/>
        <dsp:cNvSpPr/>
      </dsp:nvSpPr>
      <dsp:spPr>
        <a:xfrm>
          <a:off x="2551293" y="2564244"/>
          <a:ext cx="1808440" cy="430326"/>
        </a:xfrm>
        <a:custGeom>
          <a:avLst/>
          <a:gdLst/>
          <a:ahLst/>
          <a:cxnLst/>
          <a:rect l="0" t="0" r="0" b="0"/>
          <a:pathLst>
            <a:path>
              <a:moveTo>
                <a:pt x="1808440" y="0"/>
              </a:moveTo>
              <a:lnTo>
                <a:pt x="1808440" y="293255"/>
              </a:lnTo>
              <a:lnTo>
                <a:pt x="0" y="293255"/>
              </a:lnTo>
              <a:lnTo>
                <a:pt x="0" y="430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742852" y="2564244"/>
          <a:ext cx="3616880" cy="430326"/>
        </a:xfrm>
        <a:custGeom>
          <a:avLst/>
          <a:gdLst/>
          <a:ahLst/>
          <a:cxnLst/>
          <a:rect l="0" t="0" r="0" b="0"/>
          <a:pathLst>
            <a:path>
              <a:moveTo>
                <a:pt x="3616880" y="0"/>
              </a:moveTo>
              <a:lnTo>
                <a:pt x="3616880" y="293255"/>
              </a:lnTo>
              <a:lnTo>
                <a:pt x="0" y="293255"/>
              </a:lnTo>
              <a:lnTo>
                <a:pt x="0" y="43032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3619916" y="1624678"/>
          <a:ext cx="1479632" cy="939566"/>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3784320" y="1780861"/>
          <a:ext cx="1479632" cy="939566"/>
        </a:xfrm>
        <a:prstGeom prst="roundRect">
          <a:avLst>
            <a:gd name="adj" fmla="val 10000"/>
          </a:avLst>
        </a:prstGeom>
        <a:solidFill>
          <a:schemeClr val="accent1">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100000"/>
            </a:lnSpc>
            <a:spcBef>
              <a:spcPct val="0"/>
            </a:spcBef>
            <a:spcAft>
              <a:spcPts val="0"/>
            </a:spcAft>
          </a:pPr>
          <a:r>
            <a:rPr lang="en-US" sz="2000" b="1" kern="1200" smtClean="0">
              <a:solidFill>
                <a:schemeClr val="bg1"/>
              </a:solidFill>
            </a:rPr>
            <a:t>5 </a:t>
          </a:r>
        </a:p>
        <a:p>
          <a:pPr lvl="0" algn="ctr" defTabSz="889000">
            <a:lnSpc>
              <a:spcPct val="100000"/>
            </a:lnSpc>
            <a:spcBef>
              <a:spcPct val="0"/>
            </a:spcBef>
            <a:spcAft>
              <a:spcPts val="0"/>
            </a:spcAft>
          </a:pPr>
          <a:r>
            <a:rPr lang="en-US" sz="2000" b="1" kern="1200" smtClean="0">
              <a:solidFill>
                <a:schemeClr val="bg1"/>
              </a:solidFill>
            </a:rPr>
            <a:t>loại định mức</a:t>
          </a:r>
          <a:endParaRPr lang="en-US" sz="2000" b="1" kern="1200">
            <a:solidFill>
              <a:schemeClr val="bg1"/>
            </a:solidFill>
          </a:endParaRPr>
        </a:p>
      </dsp:txBody>
      <dsp:txXfrm>
        <a:off x="3811839" y="1808380"/>
        <a:ext cx="1424594" cy="884528"/>
      </dsp:txXfrm>
    </dsp:sp>
    <dsp:sp modelId="{9E36B184-81DA-4235-85A3-4F6BF2CF568F}">
      <dsp:nvSpPr>
        <dsp:cNvPr id="0" name=""/>
        <dsp:cNvSpPr/>
      </dsp:nvSpPr>
      <dsp:spPr>
        <a:xfrm>
          <a:off x="3036" y="2994571"/>
          <a:ext cx="1479632" cy="939566"/>
        </a:xfrm>
        <a:prstGeom prst="roundRect">
          <a:avLst>
            <a:gd name="adj" fmla="val 10000"/>
          </a:avLst>
        </a:prstGeom>
        <a:solidFill>
          <a:srgbClr val="CC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167440" y="3150755"/>
          <a:ext cx="1479632" cy="939566"/>
        </a:xfrm>
        <a:prstGeom prst="roundRect">
          <a:avLst>
            <a:gd name="adj" fmla="val 10000"/>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lý thuyết</a:t>
          </a:r>
          <a:endParaRPr lang="en-US" sz="1800" kern="1200">
            <a:solidFill>
              <a:schemeClr val="bg1"/>
            </a:solidFill>
          </a:endParaRPr>
        </a:p>
      </dsp:txBody>
      <dsp:txXfrm>
        <a:off x="194959" y="3178274"/>
        <a:ext cx="1424594" cy="884528"/>
      </dsp:txXfrm>
    </dsp:sp>
    <dsp:sp modelId="{0020C1A0-9BC3-4127-AA91-9A2F62A840B9}">
      <dsp:nvSpPr>
        <dsp:cNvPr id="0" name=""/>
        <dsp:cNvSpPr/>
      </dsp:nvSpPr>
      <dsp:spPr>
        <a:xfrm>
          <a:off x="1811476" y="2994571"/>
          <a:ext cx="1479632" cy="939566"/>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E5E94A-F7E9-4290-9865-11DE5B71FF92}">
      <dsp:nvSpPr>
        <dsp:cNvPr id="0" name=""/>
        <dsp:cNvSpPr/>
      </dsp:nvSpPr>
      <dsp:spPr>
        <a:xfrm>
          <a:off x="1975880" y="3150755"/>
          <a:ext cx="1479632" cy="939566"/>
        </a:xfrm>
        <a:prstGeom prst="roundRect">
          <a:avLst>
            <a:gd name="adj" fmla="val 10000"/>
          </a:avLst>
        </a:prstGeom>
        <a:solidFill>
          <a:srgbClr val="6600CC">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thực hiện</a:t>
          </a:r>
          <a:endParaRPr lang="en-US" sz="1800" kern="1200">
            <a:solidFill>
              <a:schemeClr val="bg1"/>
            </a:solidFill>
          </a:endParaRPr>
        </a:p>
      </dsp:txBody>
      <dsp:txXfrm>
        <a:off x="2003399" y="3178274"/>
        <a:ext cx="1424594" cy="884528"/>
      </dsp:txXfrm>
    </dsp:sp>
    <dsp:sp modelId="{0A64E0EF-4626-49C7-A9EE-AC80F79DC689}">
      <dsp:nvSpPr>
        <dsp:cNvPr id="0" name=""/>
        <dsp:cNvSpPr/>
      </dsp:nvSpPr>
      <dsp:spPr>
        <a:xfrm>
          <a:off x="3619916" y="2994571"/>
          <a:ext cx="1479632" cy="939566"/>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AA26DC-94A1-40FC-A6BD-8480ED22AE0A}">
      <dsp:nvSpPr>
        <dsp:cNvPr id="0" name=""/>
        <dsp:cNvSpPr/>
      </dsp:nvSpPr>
      <dsp:spPr>
        <a:xfrm>
          <a:off x="3784320" y="3150755"/>
          <a:ext cx="1479632" cy="939566"/>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cho phép</a:t>
          </a:r>
          <a:endParaRPr lang="en-US" sz="1800" kern="1200">
            <a:solidFill>
              <a:schemeClr val="bg1"/>
            </a:solidFill>
          </a:endParaRPr>
        </a:p>
      </dsp:txBody>
      <dsp:txXfrm>
        <a:off x="3811839" y="3178274"/>
        <a:ext cx="1424594" cy="884528"/>
      </dsp:txXfrm>
    </dsp:sp>
    <dsp:sp modelId="{CF81FCFF-7D08-498F-BC98-04DF9E7F601D}">
      <dsp:nvSpPr>
        <dsp:cNvPr id="0" name=""/>
        <dsp:cNvSpPr/>
      </dsp:nvSpPr>
      <dsp:spPr>
        <a:xfrm>
          <a:off x="5428356" y="2994571"/>
          <a:ext cx="1479632" cy="939566"/>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5592760" y="3150755"/>
          <a:ext cx="1479632" cy="939566"/>
        </a:xfrm>
        <a:prstGeom prst="roundRect">
          <a:avLst>
            <a:gd name="adj" fmla="val 10000"/>
          </a:avLst>
        </a:prstGeom>
        <a:solidFill>
          <a:srgbClr val="CC66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kỹ thuật</a:t>
          </a:r>
          <a:endParaRPr lang="en-US" sz="1800" kern="1200">
            <a:solidFill>
              <a:schemeClr val="bg1"/>
            </a:solidFill>
          </a:endParaRPr>
        </a:p>
      </dsp:txBody>
      <dsp:txXfrm>
        <a:off x="5620279" y="3178274"/>
        <a:ext cx="1424594" cy="884528"/>
      </dsp:txXfrm>
    </dsp:sp>
    <dsp:sp modelId="{5F6CB4EB-AE1C-4C7B-ABFE-9BD7EF8245E8}">
      <dsp:nvSpPr>
        <dsp:cNvPr id="0" name=""/>
        <dsp:cNvSpPr/>
      </dsp:nvSpPr>
      <dsp:spPr>
        <a:xfrm>
          <a:off x="7236797" y="2994571"/>
          <a:ext cx="1479632" cy="939566"/>
        </a:xfrm>
        <a:prstGeom prst="roundRect">
          <a:avLst>
            <a:gd name="adj" fmla="val 10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4B75E6-E9D9-44D8-BDC9-21CEF03DD125}">
      <dsp:nvSpPr>
        <dsp:cNvPr id="0" name=""/>
        <dsp:cNvSpPr/>
      </dsp:nvSpPr>
      <dsp:spPr>
        <a:xfrm>
          <a:off x="7401200" y="3150755"/>
          <a:ext cx="1479632" cy="939566"/>
        </a:xfrm>
        <a:prstGeom prst="roundRect">
          <a:avLst>
            <a:gd name="adj" fmla="val 10000"/>
          </a:avLst>
        </a:prstGeom>
        <a:solidFill>
          <a:srgbClr val="00B0F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kern="1200" smtClean="0">
              <a:solidFill>
                <a:schemeClr val="bg1"/>
              </a:solidFill>
            </a:rPr>
            <a:t>Định mức tiêu chuẩn hoá chỉ đạo</a:t>
          </a:r>
          <a:endParaRPr lang="en-US" sz="1800" kern="1200">
            <a:solidFill>
              <a:schemeClr val="bg1"/>
            </a:solidFill>
          </a:endParaRPr>
        </a:p>
      </dsp:txBody>
      <dsp:txXfrm>
        <a:off x="7428719" y="3178274"/>
        <a:ext cx="1424594" cy="884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36718-5A01-40B1-AB97-5555CE40E34B}">
      <dsp:nvSpPr>
        <dsp:cNvPr id="0" name=""/>
        <dsp:cNvSpPr/>
      </dsp:nvSpPr>
      <dsp:spPr>
        <a:xfrm>
          <a:off x="3243732" y="1539094"/>
          <a:ext cx="1480662" cy="704660"/>
        </a:xfrm>
        <a:custGeom>
          <a:avLst/>
          <a:gdLst/>
          <a:ahLst/>
          <a:cxnLst/>
          <a:rect l="0" t="0" r="0" b="0"/>
          <a:pathLst>
            <a:path>
              <a:moveTo>
                <a:pt x="0" y="0"/>
              </a:moveTo>
              <a:lnTo>
                <a:pt x="0" y="480205"/>
              </a:lnTo>
              <a:lnTo>
                <a:pt x="1480662" y="480205"/>
              </a:lnTo>
              <a:lnTo>
                <a:pt x="1480662" y="7046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1763070" y="1539094"/>
          <a:ext cx="1480662" cy="704660"/>
        </a:xfrm>
        <a:custGeom>
          <a:avLst/>
          <a:gdLst/>
          <a:ahLst/>
          <a:cxnLst/>
          <a:rect l="0" t="0" r="0" b="0"/>
          <a:pathLst>
            <a:path>
              <a:moveTo>
                <a:pt x="1480662" y="0"/>
              </a:moveTo>
              <a:lnTo>
                <a:pt x="1480662" y="480205"/>
              </a:lnTo>
              <a:lnTo>
                <a:pt x="0" y="480205"/>
              </a:lnTo>
              <a:lnTo>
                <a:pt x="0" y="70466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2032281" y="551"/>
          <a:ext cx="2422901" cy="1538542"/>
        </a:xfrm>
        <a:prstGeom prst="roundRect">
          <a:avLst>
            <a:gd name="adj" fmla="val 10000"/>
          </a:avLst>
        </a:prstGeom>
        <a:solidFill>
          <a:srgbClr val="6666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2301492" y="256302"/>
          <a:ext cx="2422901" cy="1538542"/>
        </a:xfrm>
        <a:prstGeom prst="roundRect">
          <a:avLst>
            <a:gd name="adj" fmla="val 10000"/>
          </a:avLst>
        </a:prstGeom>
        <a:solidFill>
          <a:srgbClr val="CC66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b="1" kern="1200" smtClean="0">
              <a:solidFill>
                <a:schemeClr val="bg1"/>
              </a:solidFill>
            </a:rPr>
            <a:t>Chỉ may</a:t>
          </a:r>
          <a:endParaRPr lang="en-US" sz="4000" b="1" kern="1200">
            <a:solidFill>
              <a:schemeClr val="bg1"/>
            </a:solidFill>
          </a:endParaRPr>
        </a:p>
      </dsp:txBody>
      <dsp:txXfrm>
        <a:off x="2346554" y="301364"/>
        <a:ext cx="2332777" cy="1448418"/>
      </dsp:txXfrm>
    </dsp:sp>
    <dsp:sp modelId="{9E36B184-81DA-4235-85A3-4F6BF2CF568F}">
      <dsp:nvSpPr>
        <dsp:cNvPr id="0" name=""/>
        <dsp:cNvSpPr/>
      </dsp:nvSpPr>
      <dsp:spPr>
        <a:xfrm>
          <a:off x="551619" y="2243754"/>
          <a:ext cx="2422901" cy="1538542"/>
        </a:xfrm>
        <a:prstGeom prst="roundRect">
          <a:avLst>
            <a:gd name="adj" fmla="val 10000"/>
          </a:avLst>
        </a:prstGeom>
        <a:solidFill>
          <a:srgbClr val="CC66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820830" y="2499505"/>
          <a:ext cx="2422901" cy="1538542"/>
        </a:xfrm>
        <a:prstGeom prst="roundRect">
          <a:avLst>
            <a:gd name="adj" fmla="val 10000"/>
          </a:avLst>
        </a:prstGeom>
        <a:solidFill>
          <a:srgbClr val="FFC0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smtClean="0">
              <a:solidFill>
                <a:schemeClr val="bg1"/>
              </a:solidFill>
            </a:rPr>
            <a:t>Phương pháp tính tiêu hao thực tế</a:t>
          </a:r>
          <a:endParaRPr lang="en-US" sz="2400" kern="1200">
            <a:solidFill>
              <a:schemeClr val="bg1"/>
            </a:solidFill>
          </a:endParaRPr>
        </a:p>
      </dsp:txBody>
      <dsp:txXfrm>
        <a:off x="865892" y="2544567"/>
        <a:ext cx="2332777" cy="1448418"/>
      </dsp:txXfrm>
    </dsp:sp>
    <dsp:sp modelId="{CF81FCFF-7D08-498F-BC98-04DF9E7F601D}">
      <dsp:nvSpPr>
        <dsp:cNvPr id="0" name=""/>
        <dsp:cNvSpPr/>
      </dsp:nvSpPr>
      <dsp:spPr>
        <a:xfrm>
          <a:off x="3512943" y="2243754"/>
          <a:ext cx="2422901" cy="1538542"/>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3782154" y="2499505"/>
          <a:ext cx="2422901" cy="1538542"/>
        </a:xfrm>
        <a:prstGeom prst="roundRect">
          <a:avLst>
            <a:gd name="adj" fmla="val 10000"/>
          </a:avLst>
        </a:prstGeom>
        <a:solidFill>
          <a:schemeClr val="accent1">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smtClean="0">
              <a:solidFill>
                <a:schemeClr val="bg1"/>
              </a:solidFill>
            </a:rPr>
            <a:t>Phương pháp tính theo chiều dài đường may chuẩn</a:t>
          </a:r>
          <a:endParaRPr lang="en-US" sz="2400" kern="1200">
            <a:solidFill>
              <a:schemeClr val="bg1"/>
            </a:solidFill>
          </a:endParaRPr>
        </a:p>
      </dsp:txBody>
      <dsp:txXfrm>
        <a:off x="3827216" y="2544567"/>
        <a:ext cx="2332777" cy="14484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33437" y="363211"/>
          <a:ext cx="8585477" cy="726801"/>
        </a:xfrm>
        <a:prstGeom prst="rect">
          <a:avLst/>
        </a:prstGeom>
        <a:solidFill>
          <a:schemeClr val="accent3">
            <a:lumMod val="6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2.1 Xây dựng tiêu chuẩn kỹ thuật sản phẩm</a:t>
          </a:r>
          <a:endParaRPr lang="en-US" sz="2600" b="1" kern="1200"/>
        </a:p>
      </dsp:txBody>
      <dsp:txXfrm>
        <a:off x="533437" y="363211"/>
        <a:ext cx="8585477" cy="726801"/>
      </dsp:txXfrm>
    </dsp:sp>
    <dsp:sp modelId="{D9A196BA-9014-4600-9E53-77AD77C7300C}">
      <dsp:nvSpPr>
        <dsp:cNvPr id="0" name=""/>
        <dsp:cNvSpPr/>
      </dsp:nvSpPr>
      <dsp:spPr>
        <a:xfrm>
          <a:off x="79185" y="272361"/>
          <a:ext cx="908502" cy="908502"/>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50129" y="1453603"/>
          <a:ext cx="8168785" cy="726801"/>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2.2 Bảng hướng dẫn sử dụng nguyên phụ liệu</a:t>
          </a:r>
          <a:endParaRPr lang="en-US" sz="2600" b="1" kern="1200"/>
        </a:p>
      </dsp:txBody>
      <dsp:txXfrm>
        <a:off x="950129" y="1453603"/>
        <a:ext cx="8168785" cy="726801"/>
      </dsp:txXfrm>
    </dsp:sp>
    <dsp:sp modelId="{3C4FEECA-1254-41E8-BAE8-E45561F0636D}">
      <dsp:nvSpPr>
        <dsp:cNvPr id="0" name=""/>
        <dsp:cNvSpPr/>
      </dsp:nvSpPr>
      <dsp:spPr>
        <a:xfrm>
          <a:off x="495878" y="1362753"/>
          <a:ext cx="908502" cy="908502"/>
        </a:xfrm>
        <a:prstGeom prst="ellipse">
          <a:avLst/>
        </a:prstGeom>
        <a:solidFill>
          <a:schemeClr val="accent3">
            <a:lumMod val="6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50129" y="2543994"/>
          <a:ext cx="8168785" cy="726801"/>
        </a:xfrm>
        <a:prstGeom prst="rect">
          <a:avLst/>
        </a:prstGeom>
        <a:solidFill>
          <a:schemeClr val="accent3">
            <a:lumMod val="6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2.3 Bảng định mức nguyên phụ liệu</a:t>
          </a:r>
          <a:endParaRPr lang="en-US" sz="2600" b="1" kern="1200"/>
        </a:p>
      </dsp:txBody>
      <dsp:txXfrm>
        <a:off x="950129" y="2543994"/>
        <a:ext cx="8168785" cy="726801"/>
      </dsp:txXfrm>
    </dsp:sp>
    <dsp:sp modelId="{0BEEEB60-2F9E-4A75-9A50-463390DF46C0}">
      <dsp:nvSpPr>
        <dsp:cNvPr id="0" name=""/>
        <dsp:cNvSpPr/>
      </dsp:nvSpPr>
      <dsp:spPr>
        <a:xfrm>
          <a:off x="495878" y="2453144"/>
          <a:ext cx="908502" cy="908502"/>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533437" y="3634386"/>
          <a:ext cx="8585477" cy="726801"/>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sz="2600" b="1" kern="1200" smtClean="0"/>
            <a:t>2.4 Bảng quy trình công nghệ</a:t>
          </a:r>
          <a:endParaRPr lang="en-US" sz="2600" b="1" kern="1200"/>
        </a:p>
      </dsp:txBody>
      <dsp:txXfrm>
        <a:off x="533437" y="3634386"/>
        <a:ext cx="8585477" cy="726801"/>
      </dsp:txXfrm>
    </dsp:sp>
    <dsp:sp modelId="{CB3DCD4D-0C3D-4C72-A4ED-F1DAFCF3034B}">
      <dsp:nvSpPr>
        <dsp:cNvPr id="0" name=""/>
        <dsp:cNvSpPr/>
      </dsp:nvSpPr>
      <dsp:spPr>
        <a:xfrm>
          <a:off x="79185" y="3543536"/>
          <a:ext cx="908502" cy="908502"/>
        </a:xfrm>
        <a:prstGeom prst="ellipse">
          <a:avLst/>
        </a:prstGeom>
        <a:solidFill>
          <a:schemeClr val="accent3">
            <a:lumMod val="6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917A3-382F-4CF6-9569-6A36483EB875}">
      <dsp:nvSpPr>
        <dsp:cNvPr id="0" name=""/>
        <dsp:cNvSpPr/>
      </dsp:nvSpPr>
      <dsp:spPr>
        <a:xfrm>
          <a:off x="3937133" y="1871012"/>
          <a:ext cx="2794094" cy="664867"/>
        </a:xfrm>
        <a:custGeom>
          <a:avLst/>
          <a:gdLst/>
          <a:ahLst/>
          <a:cxnLst/>
          <a:rect l="0" t="0" r="0" b="0"/>
          <a:pathLst>
            <a:path>
              <a:moveTo>
                <a:pt x="0" y="0"/>
              </a:moveTo>
              <a:lnTo>
                <a:pt x="0" y="453087"/>
              </a:lnTo>
              <a:lnTo>
                <a:pt x="2794094" y="453087"/>
              </a:lnTo>
              <a:lnTo>
                <a:pt x="2794094" y="6648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336718-5A01-40B1-AB97-5555CE40E34B}">
      <dsp:nvSpPr>
        <dsp:cNvPr id="0" name=""/>
        <dsp:cNvSpPr/>
      </dsp:nvSpPr>
      <dsp:spPr>
        <a:xfrm>
          <a:off x="3891413" y="1871012"/>
          <a:ext cx="91440" cy="664867"/>
        </a:xfrm>
        <a:custGeom>
          <a:avLst/>
          <a:gdLst/>
          <a:ahLst/>
          <a:cxnLst/>
          <a:rect l="0" t="0" r="0" b="0"/>
          <a:pathLst>
            <a:path>
              <a:moveTo>
                <a:pt x="45720" y="0"/>
              </a:moveTo>
              <a:lnTo>
                <a:pt x="45720" y="6648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68AF36-F300-48A7-8E99-B140EB2A1F7E}">
      <dsp:nvSpPr>
        <dsp:cNvPr id="0" name=""/>
        <dsp:cNvSpPr/>
      </dsp:nvSpPr>
      <dsp:spPr>
        <a:xfrm>
          <a:off x="1143038" y="1871012"/>
          <a:ext cx="2794094" cy="664867"/>
        </a:xfrm>
        <a:custGeom>
          <a:avLst/>
          <a:gdLst/>
          <a:ahLst/>
          <a:cxnLst/>
          <a:rect l="0" t="0" r="0" b="0"/>
          <a:pathLst>
            <a:path>
              <a:moveTo>
                <a:pt x="2794094" y="0"/>
              </a:moveTo>
              <a:lnTo>
                <a:pt x="2794094" y="453087"/>
              </a:lnTo>
              <a:lnTo>
                <a:pt x="0" y="453087"/>
              </a:lnTo>
              <a:lnTo>
                <a:pt x="0" y="6648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0488B2-42C9-43C0-8F4E-916C13AA80D0}">
      <dsp:nvSpPr>
        <dsp:cNvPr id="0" name=""/>
        <dsp:cNvSpPr/>
      </dsp:nvSpPr>
      <dsp:spPr>
        <a:xfrm>
          <a:off x="2794094" y="419352"/>
          <a:ext cx="2286077" cy="1451659"/>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C754B3-47EC-4440-A22C-C685F1B19BA7}">
      <dsp:nvSpPr>
        <dsp:cNvPr id="0" name=""/>
        <dsp:cNvSpPr/>
      </dsp:nvSpPr>
      <dsp:spPr>
        <a:xfrm>
          <a:off x="3048103" y="660661"/>
          <a:ext cx="2286077" cy="1451659"/>
        </a:xfrm>
        <a:prstGeom prst="roundRect">
          <a:avLst>
            <a:gd name="adj" fmla="val 10000"/>
          </a:avLst>
        </a:prstGeom>
        <a:solidFill>
          <a:srgbClr val="00206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3200" b="1" kern="1200" smtClean="0">
              <a:solidFill>
                <a:schemeClr val="bg1"/>
              </a:solidFill>
            </a:rPr>
            <a:t>Thời gian làm việc</a:t>
          </a:r>
          <a:endParaRPr lang="en-US" sz="3200" b="1" kern="1200">
            <a:solidFill>
              <a:schemeClr val="bg1"/>
            </a:solidFill>
          </a:endParaRPr>
        </a:p>
      </dsp:txBody>
      <dsp:txXfrm>
        <a:off x="3090621" y="703179"/>
        <a:ext cx="2201041" cy="1366623"/>
      </dsp:txXfrm>
    </dsp:sp>
    <dsp:sp modelId="{9E36B184-81DA-4235-85A3-4F6BF2CF568F}">
      <dsp:nvSpPr>
        <dsp:cNvPr id="0" name=""/>
        <dsp:cNvSpPr/>
      </dsp:nvSpPr>
      <dsp:spPr>
        <a:xfrm>
          <a:off x="0" y="2535879"/>
          <a:ext cx="2286077" cy="1451659"/>
        </a:xfrm>
        <a:prstGeom prst="roundRect">
          <a:avLst>
            <a:gd name="adj" fmla="val 10000"/>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5D83BF-1080-4D84-811E-993F639578E1}">
      <dsp:nvSpPr>
        <dsp:cNvPr id="0" name=""/>
        <dsp:cNvSpPr/>
      </dsp:nvSpPr>
      <dsp:spPr>
        <a:xfrm>
          <a:off x="254008" y="2777187"/>
          <a:ext cx="2286077" cy="1451659"/>
        </a:xfrm>
        <a:prstGeom prst="roundRect">
          <a:avLst>
            <a:gd name="adj" fmla="val 10000"/>
          </a:avLst>
        </a:prstGeom>
        <a:solidFill>
          <a:srgbClr val="FFC00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trực tiếp sản xuất</a:t>
          </a:r>
          <a:endParaRPr lang="en-US" sz="2400" kern="1200">
            <a:solidFill>
              <a:schemeClr val="bg1"/>
            </a:solidFill>
          </a:endParaRPr>
        </a:p>
      </dsp:txBody>
      <dsp:txXfrm>
        <a:off x="296526" y="2819705"/>
        <a:ext cx="2201041" cy="1366623"/>
      </dsp:txXfrm>
    </dsp:sp>
    <dsp:sp modelId="{CF81FCFF-7D08-498F-BC98-04DF9E7F601D}">
      <dsp:nvSpPr>
        <dsp:cNvPr id="0" name=""/>
        <dsp:cNvSpPr/>
      </dsp:nvSpPr>
      <dsp:spPr>
        <a:xfrm>
          <a:off x="2794094" y="2535879"/>
          <a:ext cx="2286077" cy="1451659"/>
        </a:xfrm>
        <a:prstGeom prst="roundRect">
          <a:avLst>
            <a:gd name="adj" fmla="val 10000"/>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80B7F2-07D9-496E-9458-9F10E932B26A}">
      <dsp:nvSpPr>
        <dsp:cNvPr id="0" name=""/>
        <dsp:cNvSpPr/>
      </dsp:nvSpPr>
      <dsp:spPr>
        <a:xfrm>
          <a:off x="3048103" y="2777187"/>
          <a:ext cx="2286077" cy="1451659"/>
        </a:xfrm>
        <a:prstGeom prst="roundRect">
          <a:avLst>
            <a:gd name="adj" fmla="val 10000"/>
          </a:avLst>
        </a:prstGeom>
        <a:solidFill>
          <a:schemeClr val="accent1">
            <a:lumMod val="7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phụ cho sản xuất </a:t>
          </a:r>
          <a:endParaRPr lang="en-US" sz="2400" kern="1200">
            <a:solidFill>
              <a:schemeClr val="bg1"/>
            </a:solidFill>
          </a:endParaRPr>
        </a:p>
      </dsp:txBody>
      <dsp:txXfrm>
        <a:off x="3090621" y="2819705"/>
        <a:ext cx="2201041" cy="1366623"/>
      </dsp:txXfrm>
    </dsp:sp>
    <dsp:sp modelId="{944B2AB8-37D3-4436-9E62-1DA990911778}">
      <dsp:nvSpPr>
        <dsp:cNvPr id="0" name=""/>
        <dsp:cNvSpPr/>
      </dsp:nvSpPr>
      <dsp:spPr>
        <a:xfrm>
          <a:off x="5588189" y="2535879"/>
          <a:ext cx="2286077" cy="1451659"/>
        </a:xfrm>
        <a:prstGeom prst="roundRect">
          <a:avLst>
            <a:gd name="adj" fmla="val 10000"/>
          </a:avLst>
        </a:prstGeom>
        <a:solidFill>
          <a:srgbClr val="66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653DA4-039C-44E2-B52B-21F9FFA4AA44}">
      <dsp:nvSpPr>
        <dsp:cNvPr id="0" name=""/>
        <dsp:cNvSpPr/>
      </dsp:nvSpPr>
      <dsp:spPr>
        <a:xfrm>
          <a:off x="5842198" y="2777187"/>
          <a:ext cx="2286077" cy="1451659"/>
        </a:xfrm>
        <a:prstGeom prst="roundRect">
          <a:avLst>
            <a:gd name="adj" fmla="val 10000"/>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solidFill>
                <a:schemeClr val="bg1"/>
              </a:solidFill>
            </a:rPr>
            <a:t>Thời gian phụ ngoài sản xuất </a:t>
          </a:r>
          <a:endParaRPr lang="en-US" sz="2400" kern="1200">
            <a:solidFill>
              <a:schemeClr val="bg1"/>
            </a:solidFill>
          </a:endParaRPr>
        </a:p>
      </dsp:txBody>
      <dsp:txXfrm>
        <a:off x="5884716" y="2819705"/>
        <a:ext cx="2201041" cy="13666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39B8B2-8448-4B33-BF61-1E4801FE1800}">
      <dsp:nvSpPr>
        <dsp:cNvPr id="0" name=""/>
        <dsp:cNvSpPr/>
      </dsp:nvSpPr>
      <dsp:spPr>
        <a:xfrm>
          <a:off x="-6388125" y="-977843"/>
          <a:ext cx="7609431" cy="7609431"/>
        </a:xfrm>
        <a:prstGeom prst="blockArc">
          <a:avLst>
            <a:gd name="adj1" fmla="val 18900000"/>
            <a:gd name="adj2" fmla="val 2700000"/>
            <a:gd name="adj3" fmla="val 284"/>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3AC05C-CEDE-45F8-95E9-668EF88657C8}">
      <dsp:nvSpPr>
        <dsp:cNvPr id="0" name=""/>
        <dsp:cNvSpPr/>
      </dsp:nvSpPr>
      <dsp:spPr>
        <a:xfrm>
          <a:off x="396610" y="257019"/>
          <a:ext cx="8748112" cy="513812"/>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Chất lượng nguyên liệu màu sắc, hoa văn</a:t>
          </a:r>
          <a:endParaRPr lang="en-US" sz="2300" kern="1200"/>
        </a:p>
      </dsp:txBody>
      <dsp:txXfrm>
        <a:off x="396610" y="257019"/>
        <a:ext cx="8748112" cy="513812"/>
      </dsp:txXfrm>
    </dsp:sp>
    <dsp:sp modelId="{953C54C5-12D8-4FE9-987B-5A465A3AC087}">
      <dsp:nvSpPr>
        <dsp:cNvPr id="0" name=""/>
        <dsp:cNvSpPr/>
      </dsp:nvSpPr>
      <dsp:spPr>
        <a:xfrm>
          <a:off x="75477" y="192792"/>
          <a:ext cx="642265" cy="642265"/>
        </a:xfrm>
        <a:prstGeom prst="ellipse">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451169-F212-46F8-980A-B16957499B86}">
      <dsp:nvSpPr>
        <dsp:cNvPr id="0" name=""/>
        <dsp:cNvSpPr/>
      </dsp:nvSpPr>
      <dsp:spPr>
        <a:xfrm>
          <a:off x="861913" y="1028189"/>
          <a:ext cx="8282809" cy="513812"/>
        </a:xfrm>
        <a:prstGeom prst="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Cấp chất lượng của sản phẩm</a:t>
          </a:r>
          <a:endParaRPr lang="en-US" sz="2300" kern="1200"/>
        </a:p>
      </dsp:txBody>
      <dsp:txXfrm>
        <a:off x="861913" y="1028189"/>
        <a:ext cx="8282809" cy="513812"/>
      </dsp:txXfrm>
    </dsp:sp>
    <dsp:sp modelId="{EA80C484-496D-4795-8C8B-D96ED1F2996B}">
      <dsp:nvSpPr>
        <dsp:cNvPr id="0" name=""/>
        <dsp:cNvSpPr/>
      </dsp:nvSpPr>
      <dsp:spPr>
        <a:xfrm>
          <a:off x="540780" y="963963"/>
          <a:ext cx="642265" cy="642265"/>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796926-308D-46A1-9BD8-FDAC959AE642}">
      <dsp:nvSpPr>
        <dsp:cNvPr id="0" name=""/>
        <dsp:cNvSpPr/>
      </dsp:nvSpPr>
      <dsp:spPr>
        <a:xfrm>
          <a:off x="1116897" y="1798795"/>
          <a:ext cx="8027825" cy="513812"/>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Độ phức tạp của các chi tiết sản phẩm</a:t>
          </a:r>
          <a:endParaRPr lang="en-US" sz="2300" kern="1200"/>
        </a:p>
      </dsp:txBody>
      <dsp:txXfrm>
        <a:off x="1116897" y="1798795"/>
        <a:ext cx="8027825" cy="513812"/>
      </dsp:txXfrm>
    </dsp:sp>
    <dsp:sp modelId="{8322C34E-5821-4286-867E-DC69E47561AC}">
      <dsp:nvSpPr>
        <dsp:cNvPr id="0" name=""/>
        <dsp:cNvSpPr/>
      </dsp:nvSpPr>
      <dsp:spPr>
        <a:xfrm>
          <a:off x="795764" y="1734568"/>
          <a:ext cx="642265" cy="642265"/>
        </a:xfrm>
        <a:prstGeom prst="ellipse">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051D51-1E4A-4C31-B296-678CD4D0465D}">
      <dsp:nvSpPr>
        <dsp:cNvPr id="0" name=""/>
        <dsp:cNvSpPr/>
      </dsp:nvSpPr>
      <dsp:spPr>
        <a:xfrm>
          <a:off x="1198311" y="2569965"/>
          <a:ext cx="7946411" cy="513812"/>
        </a:xfrm>
        <a:prstGeom prst="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Điều kiện trang thiết bị, nhà xưởng…</a:t>
          </a:r>
          <a:endParaRPr lang="en-US" sz="2300" kern="1200"/>
        </a:p>
      </dsp:txBody>
      <dsp:txXfrm>
        <a:off x="1198311" y="2569965"/>
        <a:ext cx="7946411" cy="513812"/>
      </dsp:txXfrm>
    </dsp:sp>
    <dsp:sp modelId="{C91F870A-DB47-4D1C-9C73-77E5F99B2E46}">
      <dsp:nvSpPr>
        <dsp:cNvPr id="0" name=""/>
        <dsp:cNvSpPr/>
      </dsp:nvSpPr>
      <dsp:spPr>
        <a:xfrm>
          <a:off x="877178" y="2505739"/>
          <a:ext cx="642265" cy="642265"/>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D0F45E-3186-4182-ABD4-F04EDBF0B2D9}">
      <dsp:nvSpPr>
        <dsp:cNvPr id="0" name=""/>
        <dsp:cNvSpPr/>
      </dsp:nvSpPr>
      <dsp:spPr>
        <a:xfrm>
          <a:off x="1116897" y="3341136"/>
          <a:ext cx="8027825" cy="513812"/>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Tâm sinh lý của người công nhân trong quá trình làm việc</a:t>
          </a:r>
          <a:endParaRPr lang="en-US" sz="2300" kern="1200"/>
        </a:p>
      </dsp:txBody>
      <dsp:txXfrm>
        <a:off x="1116897" y="3341136"/>
        <a:ext cx="8027825" cy="513812"/>
      </dsp:txXfrm>
    </dsp:sp>
    <dsp:sp modelId="{68DC2D39-3D34-46E3-B2FC-2E1BC928EC05}">
      <dsp:nvSpPr>
        <dsp:cNvPr id="0" name=""/>
        <dsp:cNvSpPr/>
      </dsp:nvSpPr>
      <dsp:spPr>
        <a:xfrm>
          <a:off x="795764" y="3276910"/>
          <a:ext cx="642265" cy="642265"/>
        </a:xfrm>
        <a:prstGeom prst="ellipse">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513025-CA8B-4D8C-BCB5-1FF3292410DA}">
      <dsp:nvSpPr>
        <dsp:cNvPr id="0" name=""/>
        <dsp:cNvSpPr/>
      </dsp:nvSpPr>
      <dsp:spPr>
        <a:xfrm>
          <a:off x="861913" y="4111741"/>
          <a:ext cx="8282809" cy="513812"/>
        </a:xfrm>
        <a:prstGeom prst="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Cách bố trí điều hành tổ chức sản suất trong xí nghiệp</a:t>
          </a:r>
          <a:endParaRPr lang="en-US" sz="2300" kern="1200"/>
        </a:p>
      </dsp:txBody>
      <dsp:txXfrm>
        <a:off x="861913" y="4111741"/>
        <a:ext cx="8282809" cy="513812"/>
      </dsp:txXfrm>
    </dsp:sp>
    <dsp:sp modelId="{69F5F557-71CA-4640-9DC5-09D9971035CE}">
      <dsp:nvSpPr>
        <dsp:cNvPr id="0" name=""/>
        <dsp:cNvSpPr/>
      </dsp:nvSpPr>
      <dsp:spPr>
        <a:xfrm>
          <a:off x="540780" y="4047515"/>
          <a:ext cx="642265" cy="642265"/>
        </a:xfrm>
        <a:prstGeom prst="ellipse">
          <a:avLst/>
        </a:prstGeom>
        <a:solidFill>
          <a:srgbClr val="FFC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CEC2B0-8A1D-4316-A4D5-F846285291D3}">
      <dsp:nvSpPr>
        <dsp:cNvPr id="0" name=""/>
        <dsp:cNvSpPr/>
      </dsp:nvSpPr>
      <dsp:spPr>
        <a:xfrm>
          <a:off x="396610" y="4882912"/>
          <a:ext cx="8748112" cy="513812"/>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7838" tIns="58420" rIns="58420" bIns="58420" numCol="1" spcCol="1270" anchor="ctr" anchorCtr="0">
          <a:noAutofit/>
        </a:bodyPr>
        <a:lstStyle/>
        <a:p>
          <a:pPr lvl="0" algn="l" defTabSz="1022350">
            <a:lnSpc>
              <a:spcPct val="90000"/>
            </a:lnSpc>
            <a:spcBef>
              <a:spcPct val="0"/>
            </a:spcBef>
            <a:spcAft>
              <a:spcPct val="35000"/>
            </a:spcAft>
          </a:pPr>
          <a:r>
            <a:rPr lang="en-US" sz="2300" kern="1200" smtClean="0"/>
            <a:t>Tay nghề của công nhân trong chuyền</a:t>
          </a:r>
          <a:endParaRPr lang="en-US" sz="2300" kern="1200"/>
        </a:p>
      </dsp:txBody>
      <dsp:txXfrm>
        <a:off x="396610" y="4882912"/>
        <a:ext cx="8748112" cy="513812"/>
      </dsp:txXfrm>
    </dsp:sp>
    <dsp:sp modelId="{540EFAD2-E686-45DB-9E34-684530D22C17}">
      <dsp:nvSpPr>
        <dsp:cNvPr id="0" name=""/>
        <dsp:cNvSpPr/>
      </dsp:nvSpPr>
      <dsp:spPr>
        <a:xfrm>
          <a:off x="75477" y="4818686"/>
          <a:ext cx="642265" cy="642265"/>
        </a:xfrm>
        <a:prstGeom prst="ellipse">
          <a:avLst/>
        </a:prstGeom>
        <a:solidFill>
          <a:schemeClr val="accent2">
            <a:lumMod val="5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0DEFA-DC9B-4784-A594-A92F14913D67}">
      <dsp:nvSpPr>
        <dsp:cNvPr id="0" name=""/>
        <dsp:cNvSpPr/>
      </dsp:nvSpPr>
      <dsp:spPr>
        <a:xfrm rot="5400000">
          <a:off x="23987" y="1058559"/>
          <a:ext cx="1652895"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B2752B7A-1A91-4377-BB44-1EC6E1079476}">
      <dsp:nvSpPr>
        <dsp:cNvPr id="0" name=""/>
        <dsp:cNvSpPr/>
      </dsp:nvSpPr>
      <dsp:spPr>
        <a:xfrm>
          <a:off x="402803" y="1585"/>
          <a:ext cx="2215790" cy="1329474"/>
        </a:xfrm>
        <a:prstGeom prst="roundRect">
          <a:avLst>
            <a:gd name="adj" fmla="val 10000"/>
          </a:avLst>
        </a:prstGeom>
        <a:solidFill>
          <a:schemeClr val="accent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Chuẩn bị dụng cụ</a:t>
          </a:r>
          <a:endParaRPr lang="en-US" sz="2000" kern="1200"/>
        </a:p>
      </dsp:txBody>
      <dsp:txXfrm>
        <a:off x="441742" y="40524"/>
        <a:ext cx="2137912" cy="1251596"/>
      </dsp:txXfrm>
    </dsp:sp>
    <dsp:sp modelId="{669E33D0-D67D-417B-9D00-CA7A5957766F}">
      <dsp:nvSpPr>
        <dsp:cNvPr id="0" name=""/>
        <dsp:cNvSpPr/>
      </dsp:nvSpPr>
      <dsp:spPr>
        <a:xfrm rot="5400000">
          <a:off x="23987" y="2720401"/>
          <a:ext cx="1652895"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F5CFC7A-EA35-4C8A-92C3-335B93695297}">
      <dsp:nvSpPr>
        <dsp:cNvPr id="0" name=""/>
        <dsp:cNvSpPr/>
      </dsp:nvSpPr>
      <dsp:spPr>
        <a:xfrm>
          <a:off x="402803" y="1663427"/>
          <a:ext cx="2215790" cy="1329474"/>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Quan sát vị trí làm việc </a:t>
          </a:r>
          <a:endParaRPr lang="en-US" sz="2000" kern="1200"/>
        </a:p>
      </dsp:txBody>
      <dsp:txXfrm>
        <a:off x="441742" y="1702366"/>
        <a:ext cx="2137912" cy="1251596"/>
      </dsp:txXfrm>
    </dsp:sp>
    <dsp:sp modelId="{1BCC6742-D568-4EAB-9B26-CF14CB318668}">
      <dsp:nvSpPr>
        <dsp:cNvPr id="0" name=""/>
        <dsp:cNvSpPr/>
      </dsp:nvSpPr>
      <dsp:spPr>
        <a:xfrm>
          <a:off x="854909" y="3551323"/>
          <a:ext cx="2938053"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2880548D-D0DC-47FA-8D93-F2262854CA1D}">
      <dsp:nvSpPr>
        <dsp:cNvPr id="0" name=""/>
        <dsp:cNvSpPr/>
      </dsp:nvSpPr>
      <dsp:spPr>
        <a:xfrm>
          <a:off x="402803" y="3325270"/>
          <a:ext cx="2215790" cy="1329474"/>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Chuẩn bị một tờ giấy </a:t>
          </a:r>
          <a:endParaRPr lang="en-US" sz="2000" kern="1200"/>
        </a:p>
      </dsp:txBody>
      <dsp:txXfrm>
        <a:off x="441742" y="3364209"/>
        <a:ext cx="2137912" cy="1251596"/>
      </dsp:txXfrm>
    </dsp:sp>
    <dsp:sp modelId="{816D3624-24EA-47CB-95D6-7249A25627E3}">
      <dsp:nvSpPr>
        <dsp:cNvPr id="0" name=""/>
        <dsp:cNvSpPr/>
      </dsp:nvSpPr>
      <dsp:spPr>
        <a:xfrm rot="16200000">
          <a:off x="2970988" y="2720401"/>
          <a:ext cx="1652895"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79E06F22-B5A2-4559-9E42-67C2445F437C}">
      <dsp:nvSpPr>
        <dsp:cNvPr id="0" name=""/>
        <dsp:cNvSpPr/>
      </dsp:nvSpPr>
      <dsp:spPr>
        <a:xfrm>
          <a:off x="3349804" y="3325270"/>
          <a:ext cx="2215790" cy="1329474"/>
        </a:xfrm>
        <a:prstGeom prst="roundRect">
          <a:avLst>
            <a:gd name="adj" fmla="val 10000"/>
          </a:avLst>
        </a:prstGeom>
        <a:solidFill>
          <a:schemeClr val="bg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Đo nhiều lần</a:t>
          </a:r>
          <a:endParaRPr lang="en-US" sz="2000" kern="1200"/>
        </a:p>
      </dsp:txBody>
      <dsp:txXfrm>
        <a:off x="3388743" y="3364209"/>
        <a:ext cx="2137912" cy="1251596"/>
      </dsp:txXfrm>
    </dsp:sp>
    <dsp:sp modelId="{35DADEB3-B055-413E-A1C3-72A1E1242C72}">
      <dsp:nvSpPr>
        <dsp:cNvPr id="0" name=""/>
        <dsp:cNvSpPr/>
      </dsp:nvSpPr>
      <dsp:spPr>
        <a:xfrm rot="16200000">
          <a:off x="2970988" y="1058559"/>
          <a:ext cx="1652895"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C0B8E946-D2BD-4855-A385-775F94F042E1}">
      <dsp:nvSpPr>
        <dsp:cNvPr id="0" name=""/>
        <dsp:cNvSpPr/>
      </dsp:nvSpPr>
      <dsp:spPr>
        <a:xfrm>
          <a:off x="3349804" y="1663427"/>
          <a:ext cx="2215790" cy="1329474"/>
        </a:xfrm>
        <a:prstGeom prst="roundRect">
          <a:avLst>
            <a:gd name="adj" fmla="val 10000"/>
          </a:avLst>
        </a:prstGeom>
        <a:solidFill>
          <a:schemeClr val="bg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Phải phân biệt các thời gian ngoài sản suất, phụ sản suất </a:t>
          </a:r>
          <a:endParaRPr lang="en-US" sz="2000" kern="1200"/>
        </a:p>
      </dsp:txBody>
      <dsp:txXfrm>
        <a:off x="3388743" y="1702366"/>
        <a:ext cx="2137912" cy="1251596"/>
      </dsp:txXfrm>
    </dsp:sp>
    <dsp:sp modelId="{0E65E853-3E25-4F74-91B1-9C246D7E4902}">
      <dsp:nvSpPr>
        <dsp:cNvPr id="0" name=""/>
        <dsp:cNvSpPr/>
      </dsp:nvSpPr>
      <dsp:spPr>
        <a:xfrm>
          <a:off x="3801910" y="227637"/>
          <a:ext cx="2938053"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409EA715-870F-4485-87EE-AE2DA2ADD7AA}">
      <dsp:nvSpPr>
        <dsp:cNvPr id="0" name=""/>
        <dsp:cNvSpPr/>
      </dsp:nvSpPr>
      <dsp:spPr>
        <a:xfrm>
          <a:off x="3349804" y="1585"/>
          <a:ext cx="2215790" cy="1329474"/>
        </a:xfrm>
        <a:prstGeom prst="roundRect">
          <a:avLst>
            <a:gd name="adj" fmla="val 10000"/>
          </a:avLst>
        </a:prstGeom>
        <a:solidFill>
          <a:schemeClr val="bg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Tính riêng thời gian mang hàng đến và đi</a:t>
          </a:r>
          <a:endParaRPr lang="en-US" sz="2000" kern="1200"/>
        </a:p>
      </dsp:txBody>
      <dsp:txXfrm>
        <a:off x="3388743" y="40524"/>
        <a:ext cx="2137912" cy="1251596"/>
      </dsp:txXfrm>
    </dsp:sp>
    <dsp:sp modelId="{07F0D9F0-33E5-4628-8439-44775D27084E}">
      <dsp:nvSpPr>
        <dsp:cNvPr id="0" name=""/>
        <dsp:cNvSpPr/>
      </dsp:nvSpPr>
      <dsp:spPr>
        <a:xfrm rot="5400000">
          <a:off x="5917989" y="1058559"/>
          <a:ext cx="1652895" cy="199421"/>
        </a:xfrm>
        <a:prstGeom prst="rect">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6D06308E-064C-4582-BB64-60664BABCC83}">
      <dsp:nvSpPr>
        <dsp:cNvPr id="0" name=""/>
        <dsp:cNvSpPr/>
      </dsp:nvSpPr>
      <dsp:spPr>
        <a:xfrm>
          <a:off x="6296805" y="1585"/>
          <a:ext cx="2215790" cy="1329474"/>
        </a:xfrm>
        <a:prstGeom prst="roundRect">
          <a:avLst>
            <a:gd name="adj" fmla="val 10000"/>
          </a:avLst>
        </a:prstGeom>
        <a:solidFill>
          <a:schemeClr val="accent5">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Tính riêng sự cố bất thường</a:t>
          </a:r>
          <a:endParaRPr lang="en-US" sz="2000" kern="1200"/>
        </a:p>
      </dsp:txBody>
      <dsp:txXfrm>
        <a:off x="6335744" y="40524"/>
        <a:ext cx="2137912" cy="1251596"/>
      </dsp:txXfrm>
    </dsp:sp>
    <dsp:sp modelId="{6A69E49F-376C-4869-B6BA-12814F65961D}">
      <dsp:nvSpPr>
        <dsp:cNvPr id="0" name=""/>
        <dsp:cNvSpPr/>
      </dsp:nvSpPr>
      <dsp:spPr>
        <a:xfrm>
          <a:off x="6296805" y="1663427"/>
          <a:ext cx="2215790" cy="1329474"/>
        </a:xfrm>
        <a:prstGeom prst="roundRect">
          <a:avLst>
            <a:gd name="adj" fmla="val 10000"/>
          </a:avLst>
        </a:prstGeom>
        <a:solidFill>
          <a:schemeClr val="accent2">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smtClean="0"/>
            <a:t>Tư thế đứng </a:t>
          </a:r>
          <a:endParaRPr lang="en-US" sz="2000" kern="1200"/>
        </a:p>
      </dsp:txBody>
      <dsp:txXfrm>
        <a:off x="6335744" y="1702366"/>
        <a:ext cx="2137912" cy="125159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6587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4127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87041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321664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72710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853983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59073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095988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850605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48607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288795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98095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22091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124514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166408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1298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214422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466753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65422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232925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6906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82797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3606211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450300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0686976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66065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462016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165677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68468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18038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690068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872748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57771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23.jpeg"/></Relationships>
</file>

<file path=ppt/slides/_rels/slide3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9.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18.xml"/><Relationship Id="rId4" Type="http://schemas.openxmlformats.org/officeDocument/2006/relationships/image" Target="../media/image29.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8.xml"/><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0480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cho biết </a:t>
              </a:r>
              <a:r>
                <a:rPr lang="en-US" sz="3200" b="1" noProof="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đ</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ịnh </a:t>
              </a:r>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mức nguyên phụ liệu là</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 </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là gì</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a:t>
              </a:r>
            </a:p>
            <a:p>
              <a:pPr lvl="0" algn="just" eaLnBrk="1" hangingPunct="1">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Có bao nhiu loại định mức?</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định mức nguyên phụ liệu là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là </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gì</a:t>
            </a:r>
            <a:r>
              <a:rPr lang="en-US" b="1" smtClean="0">
                <a:solidFill>
                  <a:srgbClr val="0000FF"/>
                </a:solidFill>
                <a:latin typeface="Times New Roman" panose="02020603050405020304" pitchFamily="18" charset="0"/>
                <a:cs typeface="Times New Roman" panose="02020603050405020304" pitchFamily="18" charset="0"/>
              </a:rPr>
              <a:t>? Có </a:t>
            </a:r>
            <a:r>
              <a:rPr lang="en-US" b="1">
                <a:solidFill>
                  <a:srgbClr val="0000FF"/>
                </a:solidFill>
                <a:latin typeface="Times New Roman" panose="02020603050405020304" pitchFamily="18" charset="0"/>
                <a:cs typeface="Times New Roman" panose="02020603050405020304" pitchFamily="18" charset="0"/>
              </a:rPr>
              <a:t>bao nhiu loại định mức?</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7" name="Folded Corner 6"/>
          <p:cNvSpPr/>
          <p:nvPr/>
        </p:nvSpPr>
        <p:spPr bwMode="auto">
          <a:xfrm>
            <a:off x="1143000" y="1759297"/>
            <a:ext cx="7543800" cy="1822103"/>
          </a:xfrm>
          <a:prstGeom prst="foldedCorner">
            <a:avLst/>
          </a:prstGeom>
          <a:no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accent1">
                    <a:lumMod val="50000"/>
                  </a:schemeClr>
                </a:solidFill>
                <a:latin typeface="Times New Roman" panose="02020603050405020304" pitchFamily="18" charset="0"/>
                <a:cs typeface="Times New Roman" panose="02020603050405020304" pitchFamily="18" charset="0"/>
              </a:rPr>
              <a:t>Định mức nguyên phụ liệu là số lượng nguyên phụ liệu cần thiết để tiến hành cắt may hoàn chỉnh một sản phẩm trung bình cho các cỡ vóc của các mã hàng nhằm tiết kiệm nguyên phụ liệu</a:t>
            </a:r>
            <a:endParaRPr kumimoji="0" lang="en-US" sz="28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10" name="Diagram 9"/>
          <p:cNvGraphicFramePr/>
          <p:nvPr>
            <p:extLst>
              <p:ext uri="{D42A27DB-BD31-4B8C-83A1-F6EECF244321}">
                <p14:modId xmlns:p14="http://schemas.microsoft.com/office/powerpoint/2010/main" val="2475551215"/>
              </p:ext>
            </p:extLst>
          </p:nvPr>
        </p:nvGraphicFramePr>
        <p:xfrm>
          <a:off x="115613" y="2133600"/>
          <a:ext cx="8883870" cy="5715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anim calcmode="lin" valueType="num">
                                      <p:cBhvr>
                                        <p:cTn id="15" dur="2000" fill="hold"/>
                                        <p:tgtEl>
                                          <p:spTgt spid="10"/>
                                        </p:tgtEl>
                                        <p:attrNameLst>
                                          <p:attrName>ppt_w</p:attrName>
                                        </p:attrNameLst>
                                      </p:cBhvr>
                                      <p:tavLst>
                                        <p:tav tm="0" fmla="#ppt_w*sin(2.5*pi*$)">
                                          <p:val>
                                            <p:fltVal val="0"/>
                                          </p:val>
                                        </p:tav>
                                        <p:tav tm="100000">
                                          <p:val>
                                            <p:fltVal val="1"/>
                                          </p:val>
                                        </p:tav>
                                      </p:tavLst>
                                    </p:anim>
                                    <p:anim calcmode="lin" valueType="num">
                                      <p:cBhvr>
                                        <p:cTn id="1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10"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Sinh viên trình bày </a:t>
              </a:r>
              <a:r>
                <a:rPr lang="en-US" sz="3200" b="1" noProof="0"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hương </a:t>
              </a:r>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pháp tính định mức phụ liệu</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trình bày phương pháp tính định mức phụ liệu</a:t>
            </a:r>
            <a:r>
              <a:rPr lang="en-US" b="1">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7" name="Diagram 6"/>
          <p:cNvGraphicFramePr/>
          <p:nvPr>
            <p:extLst>
              <p:ext uri="{D42A27DB-BD31-4B8C-83A1-F6EECF244321}">
                <p14:modId xmlns:p14="http://schemas.microsoft.com/office/powerpoint/2010/main" val="827937151"/>
              </p:ext>
            </p:extLst>
          </p:nvPr>
        </p:nvGraphicFramePr>
        <p:xfrm>
          <a:off x="1295400" y="1905000"/>
          <a:ext cx="6756676"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3</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CHUẨN BỊ SẢN XUẤT VỀ CÔNG NGHỆ (tiếp theo)</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1173583751"/>
      </p:ext>
    </p:extLst>
  </p:cSld>
  <p:clrMapOvr>
    <a:masterClrMapping/>
  </p:clrMapOvr>
  <p:transition>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3185487"/>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biết cách thực hiện, kiểm tra một số công việc chuẩn bị liên quan đến phần công nghệ sản xuất một mã hàng như: tiêu chuẩn, bảng hướng dân sử dụng nguyên phụ liệu, thiết kế chuyền may, qui trình cắt may, bố trí mặt bằng phân xưởng…</a:t>
            </a: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399184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2754600"/>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kiểm tra được các khâu chuẩn bị về công nghệ sản xuất một mã hàng. Người học làm được bảng hướng dẫn sử dụng nguyên phụ liệu, thiết kế được chuyền may, bố trí được mặt bằng phân xưởng…. </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481744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chemeClr val="accent1">
              <a:lumMod val="75000"/>
            </a:schemeClr>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2323713"/>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tích cực học tập, có ý thức lựa chọn và vận dụng phương pháp học tập hiệu quả cho bản thân từ đó </a:t>
            </a:r>
            <a:r>
              <a:rPr lang="pt-BR">
                <a:latin typeface="Times New Roman" panose="02020603050405020304" pitchFamily="18" charset="0"/>
                <a:cs typeface="Times New Roman" panose="02020603050405020304" pitchFamily="18" charset="0"/>
              </a:rPr>
              <a:t>phát huy tính sáng tạo để nâng cao trình độ.</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511842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605568974"/>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77954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chemeClr val="accent1">
              <a:lumMod val="50000"/>
            </a:schemeClr>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NGHỆ</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1392148"/>
            <a:ext cx="8585477" cy="726801"/>
            <a:chOff x="533437" y="363211"/>
            <a:chExt cx="8585477" cy="726801"/>
          </a:xfrm>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solidFill>
              <a:schemeClr val="accent3">
                <a:lumMod val="65000"/>
              </a:schemeClr>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2.3 </a:t>
              </a:r>
              <a:r>
                <a:rPr lang="en-US" b="1"/>
                <a:t>Bảng định mức nguyên phụ liệu</a:t>
              </a:r>
              <a:endParaRPr lang="en-US" sz="2600" b="1" kern="1200"/>
            </a:p>
          </p:txBody>
        </p:sp>
      </p:grpSp>
      <p:sp>
        <p:nvSpPr>
          <p:cNvPr id="20" name="Oval 19"/>
          <p:cNvSpPr/>
          <p:nvPr/>
        </p:nvSpPr>
        <p:spPr>
          <a:xfrm>
            <a:off x="52136" y="1301298"/>
            <a:ext cx="908502" cy="908502"/>
          </a:xfrm>
          <a:prstGeom prst="ellipse">
            <a:avLst/>
          </a:prstGeom>
          <a:solidFill>
            <a:schemeClr val="accent1">
              <a:lumMod val="75000"/>
            </a:schemeClr>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2286000"/>
            <a:ext cx="8585477" cy="726801"/>
            <a:chOff x="533437" y="363211"/>
            <a:chExt cx="8585477" cy="726801"/>
          </a:xfrm>
          <a:solidFill>
            <a:schemeClr val="accent1">
              <a:lumMod val="75000"/>
            </a:schemeClr>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2.3.2 </a:t>
              </a:r>
              <a:r>
                <a:rPr lang="en-US" sz="2600" b="1"/>
                <a:t>Bảng định mức nguyên phụ liệu</a:t>
              </a:r>
              <a:endParaRPr lang="en-US" sz="2600" b="1" kern="1200"/>
            </a:p>
          </p:txBody>
        </p:sp>
      </p:grpSp>
      <p:pic>
        <p:nvPicPr>
          <p:cNvPr id="2" name="Picture 1"/>
          <p:cNvPicPr>
            <a:picLocks noChangeAspect="1"/>
          </p:cNvPicPr>
          <p:nvPr/>
        </p:nvPicPr>
        <p:blipFill>
          <a:blip r:embed="rId3"/>
          <a:stretch>
            <a:fillRect/>
          </a:stretch>
        </p:blipFill>
        <p:spPr>
          <a:xfrm>
            <a:off x="197186" y="3346184"/>
            <a:ext cx="8700031" cy="2826016"/>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6753603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5" name="TextBox 24"/>
          <p:cNvSpPr txBox="1"/>
          <p:nvPr/>
        </p:nvSpPr>
        <p:spPr>
          <a:xfrm>
            <a:off x="76200" y="76200"/>
            <a:ext cx="8991600" cy="2209800"/>
          </a:xfrm>
          <a:prstGeom prst="rect">
            <a:avLst/>
          </a:prstGeom>
          <a:solidFill>
            <a:srgbClr val="6600CC"/>
          </a:solidFill>
          <a:scene3d>
            <a:camera prst="orthographicFront">
              <a:rot lat="0" lon="0" rev="0"/>
            </a:camera>
            <a:lightRig rig="contrasting" dir="t">
              <a:rot lat="0" lon="0" rev="1200000"/>
            </a:lightRig>
          </a:scene3d>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228600" algn="ctr">
              <a:lnSpc>
                <a:spcPct val="110000"/>
              </a:lnSpc>
              <a:spcBef>
                <a:spcPts val="200"/>
              </a:spcBef>
              <a:spcAft>
                <a:spcPts val="200"/>
              </a:spcAft>
            </a:pPr>
            <a:endParaRPr kumimoji="0" lang="en-US" sz="2800" b="1" i="0" u="none" strike="noStrike" kern="1200" cap="none" spc="0" normalizeH="0" baseline="0" noProof="0" smtClean="0">
              <a:ln>
                <a:noFill/>
              </a:ln>
              <a:solidFill>
                <a:srgbClr val="FFFFFF"/>
              </a:solidFill>
              <a:effectLst/>
              <a:uLnTx/>
              <a:uFillTx/>
              <a:latin typeface="Arial"/>
              <a:ea typeface="+mn-ea"/>
              <a:cs typeface="Arial"/>
            </a:endParaRPr>
          </a:p>
          <a:p>
            <a:pPr marL="228600" algn="ctr">
              <a:lnSpc>
                <a:spcPct val="110000"/>
              </a:lnSpc>
              <a:spcBef>
                <a:spcPts val="200"/>
              </a:spcBef>
              <a:spcAft>
                <a:spcPts val="200"/>
              </a:spcAft>
            </a:pPr>
            <a:r>
              <a:rPr lang="en-US" sz="3200" b="1" smtClean="0">
                <a:solidFill>
                  <a:srgbClr val="FFFF00"/>
                </a:solidFill>
                <a:latin typeface="Times New Roman" panose="02020603050405020304" pitchFamily="18" charset="0"/>
                <a:ea typeface="Times New Roman" panose="02020603050405020304" pitchFamily="18" charset="0"/>
                <a:cs typeface="Times New Roman" panose="02020603050405020304" pitchFamily="18" charset="0"/>
              </a:rPr>
              <a:t>VÍ DỤ</a:t>
            </a:r>
          </a:p>
          <a:p>
            <a:pPr marL="228600" algn="ctr">
              <a:lnSpc>
                <a:spcPct val="110000"/>
              </a:lnSpc>
              <a:spcBef>
                <a:spcPts val="200"/>
              </a:spcBef>
              <a:spcAft>
                <a:spcPts val="200"/>
              </a:spcAft>
            </a:pPr>
            <a:r>
              <a:rPr lang="en-US" smtClean="0">
                <a:latin typeface="Times New Roman" panose="02020603050405020304" pitchFamily="18" charset="0"/>
                <a:ea typeface="Times New Roman" panose="02020603050405020304" pitchFamily="18" charset="0"/>
                <a:cs typeface="Times New Roman" panose="02020603050405020304" pitchFamily="18" charset="0"/>
              </a:rPr>
              <a:t>BẢNG </a:t>
            </a:r>
            <a:r>
              <a:rPr lang="en-US">
                <a:latin typeface="Times New Roman" panose="02020603050405020304" pitchFamily="18" charset="0"/>
                <a:ea typeface="Times New Roman" panose="02020603050405020304" pitchFamily="18" charset="0"/>
                <a:cs typeface="Times New Roman" panose="02020603050405020304" pitchFamily="18" charset="0"/>
              </a:rPr>
              <a:t>ĐỊNH MỨC NGUYÊN PHỤ LIỆU</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ctr">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Mã hàng:…………….</a:t>
            </a:r>
            <a:endParaRPr lang="en-US">
              <a:latin typeface=".VnTime" panose="020B7200000000000000" pitchFamily="34" charset="0"/>
              <a:ea typeface="Times New Roman" panose="02020603050405020304" pitchFamily="18" charset="0"/>
              <a:cs typeface="Times New Roman" panose="02020603050405020304" pitchFamily="18" charset="0"/>
            </a:endParaRPr>
          </a:p>
          <a:p>
            <a:pPr algn="ctr">
              <a:lnSpc>
                <a:spcPct val="110000"/>
              </a:lnSpc>
              <a:spcBef>
                <a:spcPts val="200"/>
              </a:spcBef>
              <a:spcAft>
                <a:spcPts val="200"/>
              </a:spcAft>
            </a:pPr>
            <a:r>
              <a:rPr lang="en-US">
                <a:latin typeface="Times New Roman" panose="02020603050405020304" pitchFamily="18" charset="0"/>
                <a:ea typeface="Times New Roman" panose="02020603050405020304" pitchFamily="18" charset="0"/>
                <a:cs typeface="Times New Roman" panose="02020603050405020304" pitchFamily="18" charset="0"/>
              </a:rPr>
              <a:t>Cỡ vóc:…………….</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pic>
        <p:nvPicPr>
          <p:cNvPr id="3" name="Picture 2"/>
          <p:cNvPicPr>
            <a:picLocks noChangeAspect="1"/>
          </p:cNvPicPr>
          <p:nvPr/>
        </p:nvPicPr>
        <p:blipFill>
          <a:blip r:embed="rId3"/>
          <a:stretch>
            <a:fillRect/>
          </a:stretch>
        </p:blipFill>
        <p:spPr>
          <a:xfrm>
            <a:off x="247046" y="2514600"/>
            <a:ext cx="8649907" cy="3000794"/>
          </a:xfrm>
          <a:prstGeom prst="rect">
            <a:avLst/>
          </a:prstGeom>
        </p:spPr>
      </p:pic>
    </p:spTree>
    <p:extLst>
      <p:ext uri="{BB962C8B-B14F-4D97-AF65-F5344CB8AC3E}">
        <p14:creationId xmlns:p14="http://schemas.microsoft.com/office/powerpoint/2010/main" val="787845841"/>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4" name="Picture 3"/>
          <p:cNvPicPr>
            <a:picLocks noChangeAspect="1"/>
          </p:cNvPicPr>
          <p:nvPr/>
        </p:nvPicPr>
        <p:blipFill>
          <a:blip r:embed="rId3"/>
          <a:stretch>
            <a:fillRect/>
          </a:stretch>
        </p:blipFill>
        <p:spPr>
          <a:xfrm>
            <a:off x="2090961" y="152400"/>
            <a:ext cx="4919439" cy="65532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997462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chemeClr val="accent1">
              <a:lumMod val="50000"/>
            </a:schemeClr>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3</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NGHỆ</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2" name="Group 11"/>
          <p:cNvGrpSpPr/>
          <p:nvPr/>
        </p:nvGrpSpPr>
        <p:grpSpPr>
          <a:xfrm>
            <a:off x="506388" y="1310050"/>
            <a:ext cx="8585477" cy="726801"/>
            <a:chOff x="533437" y="3634386"/>
            <a:chExt cx="8585477" cy="726801"/>
          </a:xfrm>
          <a:scene3d>
            <a:camera prst="orthographicFront">
              <a:rot lat="0" lon="0" rev="0"/>
            </a:camera>
            <a:lightRig rig="contrasting" dir="t">
              <a:rot lat="0" lon="0" rev="1200000"/>
            </a:lightRig>
          </a:scene3d>
        </p:grpSpPr>
        <p:sp>
          <p:nvSpPr>
            <p:cNvPr id="14" name="Rectangle 13"/>
            <p:cNvSpPr/>
            <p:nvPr/>
          </p:nvSpPr>
          <p:spPr>
            <a:xfrm>
              <a:off x="533437" y="3634386"/>
              <a:ext cx="8585477" cy="726801"/>
            </a:xfrm>
            <a:prstGeom prst="rect">
              <a:avLst/>
            </a:prstGeom>
            <a:solidFill>
              <a:schemeClr val="accent1">
                <a:lumMod val="75000"/>
              </a:schemeClr>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5" name="TextBox 14"/>
            <p:cNvSpPr txBox="1"/>
            <p:nvPr/>
          </p:nvSpPr>
          <p:spPr>
            <a:xfrm>
              <a:off x="533437" y="3634386"/>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lgn="l" defTabSz="1155700">
                <a:lnSpc>
                  <a:spcPct val="90000"/>
                </a:lnSpc>
                <a:spcBef>
                  <a:spcPct val="0"/>
                </a:spcBef>
                <a:spcAft>
                  <a:spcPct val="35000"/>
                </a:spcAft>
              </a:pPr>
              <a:r>
                <a:rPr lang="en-US" b="1" kern="1200" smtClean="0"/>
                <a:t>2.4 Bảng quy trình công nghệ</a:t>
              </a:r>
              <a:endParaRPr lang="en-US" b="1" kern="1200"/>
            </a:p>
          </p:txBody>
        </p:sp>
      </p:grpSp>
      <p:sp>
        <p:nvSpPr>
          <p:cNvPr id="13" name="Oval 12"/>
          <p:cNvSpPr/>
          <p:nvPr/>
        </p:nvSpPr>
        <p:spPr>
          <a:xfrm>
            <a:off x="52136" y="1219200"/>
            <a:ext cx="908502" cy="908502"/>
          </a:xfrm>
          <a:prstGeom prst="ellipse">
            <a:avLst/>
          </a:prstGeom>
          <a:solidFill>
            <a:schemeClr val="accent3">
              <a:lumMod val="65000"/>
            </a:schemeClr>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7" name="Group 16"/>
          <p:cNvGrpSpPr/>
          <p:nvPr/>
        </p:nvGrpSpPr>
        <p:grpSpPr>
          <a:xfrm>
            <a:off x="506388" y="2228056"/>
            <a:ext cx="8585477"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r>
                <a:rPr lang="en-US" b="1"/>
                <a:t>2.4.1 Khái niệm</a:t>
              </a:r>
              <a:endParaRPr lang="en-US"/>
            </a:p>
          </p:txBody>
        </p:sp>
      </p:grpSp>
      <p:sp>
        <p:nvSpPr>
          <p:cNvPr id="28" name="Folded Corner 27"/>
          <p:cNvSpPr/>
          <p:nvPr/>
        </p:nvSpPr>
        <p:spPr bwMode="auto">
          <a:xfrm>
            <a:off x="1295400" y="3352800"/>
            <a:ext cx="6781800" cy="2743200"/>
          </a:xfrm>
          <a:prstGeom prst="foldedCorner">
            <a:avLst/>
          </a:prstGeom>
          <a:no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Bảng qui trình may sản phẩm là bảng liệt kê các bước công việc cần thiết theo thứ tự nhằm may một sản phẩm hoàn chỉnh theo một diễn tiến hợp lý nhất. Các bước công việc do bậc thợ nào đảm nhận, thời gian là bao nhiêu, được thực hiện trên thiết bị dụng cụ nào</a:t>
            </a:r>
          </a:p>
        </p:txBody>
      </p:sp>
    </p:spTree>
    <p:extLst>
      <p:ext uri="{BB962C8B-B14F-4D97-AF65-F5344CB8AC3E}">
        <p14:creationId xmlns:p14="http://schemas.microsoft.com/office/powerpoint/2010/main" val="22647324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p:cTn id="12" dur="500" fill="hold"/>
                                        <p:tgtEl>
                                          <p:spTgt spid="28"/>
                                        </p:tgtEl>
                                        <p:attrNameLst>
                                          <p:attrName>ppt_w</p:attrName>
                                        </p:attrNameLst>
                                      </p:cBhvr>
                                      <p:tavLst>
                                        <p:tav tm="0">
                                          <p:val>
                                            <p:fltVal val="0"/>
                                          </p:val>
                                        </p:tav>
                                        <p:tav tm="100000">
                                          <p:val>
                                            <p:strVal val="#ppt_w"/>
                                          </p:val>
                                        </p:tav>
                                      </p:tavLst>
                                    </p:anim>
                                    <p:anim calcmode="lin" valueType="num">
                                      <p:cBhvr>
                                        <p:cTn id="13" dur="500" fill="hold"/>
                                        <p:tgtEl>
                                          <p:spTgt spid="28"/>
                                        </p:tgtEl>
                                        <p:attrNameLst>
                                          <p:attrName>ppt_h</p:attrName>
                                        </p:attrNameLst>
                                      </p:cBhvr>
                                      <p:tavLst>
                                        <p:tav tm="0">
                                          <p:val>
                                            <p:fltVal val="0"/>
                                          </p:val>
                                        </p:tav>
                                        <p:tav tm="100000">
                                          <p:val>
                                            <p:strVal val="#ppt_h"/>
                                          </p:val>
                                        </p:tav>
                                      </p:tavLst>
                                    </p:anim>
                                    <p:animEffect transition="in" filter="fade">
                                      <p:cBhvr>
                                        <p:cTn id="1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2" name="Group 11"/>
          <p:cNvGrpSpPr/>
          <p:nvPr/>
        </p:nvGrpSpPr>
        <p:grpSpPr>
          <a:xfrm>
            <a:off x="506388" y="167050"/>
            <a:ext cx="8585477" cy="726801"/>
            <a:chOff x="533437" y="3634386"/>
            <a:chExt cx="8585477" cy="726801"/>
          </a:xfrm>
          <a:scene3d>
            <a:camera prst="orthographicFront">
              <a:rot lat="0" lon="0" rev="0"/>
            </a:camera>
            <a:lightRig rig="contrasting" dir="t">
              <a:rot lat="0" lon="0" rev="1200000"/>
            </a:lightRig>
          </a:scene3d>
        </p:grpSpPr>
        <p:sp>
          <p:nvSpPr>
            <p:cNvPr id="14" name="Rectangle 13"/>
            <p:cNvSpPr/>
            <p:nvPr/>
          </p:nvSpPr>
          <p:spPr>
            <a:xfrm>
              <a:off x="533437" y="3634386"/>
              <a:ext cx="8585477" cy="726801"/>
            </a:xfrm>
            <a:prstGeom prst="rect">
              <a:avLst/>
            </a:prstGeom>
            <a:solidFill>
              <a:schemeClr val="accent1">
                <a:lumMod val="75000"/>
              </a:schemeClr>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5" name="TextBox 14"/>
            <p:cNvSpPr txBox="1"/>
            <p:nvPr/>
          </p:nvSpPr>
          <p:spPr>
            <a:xfrm>
              <a:off x="533437" y="3634386"/>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Bảng quy trình công nghệ</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sp>
        <p:nvSpPr>
          <p:cNvPr id="13" name="Oval 12"/>
          <p:cNvSpPr/>
          <p:nvPr/>
        </p:nvSpPr>
        <p:spPr>
          <a:xfrm>
            <a:off x="52136" y="76200"/>
            <a:ext cx="908502" cy="908502"/>
          </a:xfrm>
          <a:prstGeom prst="ellipse">
            <a:avLst/>
          </a:prstGeom>
          <a:solidFill>
            <a:schemeClr val="accent3">
              <a:lumMod val="65000"/>
            </a:schemeClr>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7" name="Group 16"/>
          <p:cNvGrpSpPr/>
          <p:nvPr/>
        </p:nvGrpSpPr>
        <p:grpSpPr>
          <a:xfrm>
            <a:off x="228600" y="1085056"/>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lang="en-US" b="1"/>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Rectangle 1"/>
          <p:cNvSpPr/>
          <p:nvPr/>
        </p:nvSpPr>
        <p:spPr>
          <a:xfrm>
            <a:off x="2133600" y="1964547"/>
            <a:ext cx="4572000" cy="1616853"/>
          </a:xfrm>
          <a:prstGeom prst="rect">
            <a:avLst/>
          </a:prstGeom>
        </p:spPr>
        <p:txBody>
          <a:bodyPr>
            <a:spAutoFit/>
          </a:bodyPr>
          <a:lstStyle/>
          <a:p>
            <a:pPr marL="228600" algn="ctr">
              <a:lnSpc>
                <a:spcPct val="110000"/>
              </a:lnSpc>
              <a:spcBef>
                <a:spcPts val="200"/>
              </a:spcBef>
              <a:spcAft>
                <a:spcPts val="200"/>
              </a:spcAft>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BẢNG QUI TRÌNH MAY</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228600" algn="just">
              <a:lnSpc>
                <a:spcPct val="110000"/>
              </a:lnSpc>
              <a:spcBef>
                <a:spcPts val="200"/>
              </a:spcBef>
              <a:spcAft>
                <a:spcPts val="200"/>
              </a:spcAft>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Khách </a:t>
            </a:r>
            <a:r>
              <a:rPr lang="en-US" smtClean="0">
                <a:latin typeface="Times New Roman" panose="02020603050405020304" pitchFamily="18" charset="0"/>
                <a:ea typeface="Times New Roman" panose="02020603050405020304" pitchFamily="18" charset="0"/>
                <a:cs typeface="Times New Roman" panose="02020603050405020304" pitchFamily="18" charset="0"/>
              </a:rPr>
              <a:t>hàng:</a:t>
            </a:r>
          </a:p>
          <a:p>
            <a:pPr marL="228600" algn="just">
              <a:lnSpc>
                <a:spcPct val="110000"/>
              </a:lnSpc>
              <a:spcBef>
                <a:spcPts val="200"/>
              </a:spcBef>
              <a:spcAft>
                <a:spcPts val="200"/>
              </a:spcAft>
              <a:tabLst>
                <a:tab pos="228600" algn="l"/>
              </a:tabLst>
            </a:pPr>
            <a:r>
              <a:rPr lang="en-US" smtClean="0">
                <a:latin typeface="Times New Roman" panose="02020603050405020304" pitchFamily="18" charset="0"/>
                <a:ea typeface="Times New Roman" panose="02020603050405020304" pitchFamily="18" charset="0"/>
                <a:cs typeface="Times New Roman" panose="02020603050405020304" pitchFamily="18" charset="0"/>
              </a:rPr>
              <a:t>Mã </a:t>
            </a:r>
            <a:r>
              <a:rPr lang="en-US">
                <a:latin typeface="Times New Roman" panose="02020603050405020304" pitchFamily="18" charset="0"/>
                <a:ea typeface="Times New Roman" panose="02020603050405020304" pitchFamily="18" charset="0"/>
                <a:cs typeface="Times New Roman" panose="02020603050405020304" pitchFamily="18" charset="0"/>
              </a:rPr>
              <a:t>hàng:</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15" y="3678620"/>
            <a:ext cx="9168414" cy="1241649"/>
          </a:xfrm>
          <a:prstGeom prst="rect">
            <a:avLst/>
          </a:prstGeom>
        </p:spPr>
      </p:pic>
    </p:spTree>
    <p:extLst>
      <p:ext uri="{BB962C8B-B14F-4D97-AF65-F5344CB8AC3E}">
        <p14:creationId xmlns:p14="http://schemas.microsoft.com/office/powerpoint/2010/main" val="7678814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circle(in)">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a:t>
              </a:r>
              <a:r>
                <a:rPr kumimoji="0" lang="en-US" sz="2800" b="1" i="0" u="none" strike="noStrike" kern="1200" cap="none" spc="0" normalizeH="0" noProof="0" smtClean="0">
                  <a:ln>
                    <a:noFill/>
                  </a:ln>
                  <a:solidFill>
                    <a:srgbClr val="FFFFFF"/>
                  </a:solidFill>
                  <a:effectLst/>
                  <a:uLnTx/>
                  <a:uFillTx/>
                  <a:latin typeface="Arial"/>
                  <a:ea typeface="+mn-ea"/>
                  <a:cs typeface="Arial"/>
                </a:rPr>
                <a:t>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Folded Corner 20"/>
          <p:cNvSpPr/>
          <p:nvPr/>
        </p:nvSpPr>
        <p:spPr bwMode="auto">
          <a:xfrm>
            <a:off x="990600" y="2057400"/>
            <a:ext cx="7315200" cy="1524000"/>
          </a:xfrm>
          <a:prstGeom prst="foldedCorner">
            <a:avLst/>
          </a:prstGeom>
          <a:noFill/>
          <a:ln w="9525" cap="flat" cmpd="sng" algn="ctr">
            <a:solidFill>
              <a:srgbClr val="C0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spcBef>
                <a:spcPts val="600"/>
              </a:spcBef>
              <a:spcAft>
                <a:spcPts val="600"/>
              </a:spcAft>
            </a:pPr>
            <a:r>
              <a:rPr lang="en-US">
                <a:latin typeface="Times New Roman" panose="02020603050405020304" pitchFamily="18" charset="0"/>
                <a:cs typeface="Times New Roman" panose="02020603050405020304" pitchFamily="18" charset="0"/>
              </a:rPr>
              <a:t>Thời gian 1 người làm trong 1 ca = 27.000 giây</a:t>
            </a:r>
          </a:p>
          <a:p>
            <a:pPr algn="just">
              <a:spcBef>
                <a:spcPts val="600"/>
              </a:spcBef>
              <a:spcAft>
                <a:spcPts val="600"/>
              </a:spcAft>
            </a:pPr>
            <a:r>
              <a:rPr lang="en-US">
                <a:latin typeface="Times New Roman" panose="02020603050405020304" pitchFamily="18" charset="0"/>
                <a:cs typeface="Times New Roman" panose="02020603050405020304" pitchFamily="18" charset="0"/>
              </a:rPr>
              <a:t>Trừ đi 10% cho chuẩn bị, vậy số giờ thực tế làm việc chỉ còn 24.000 giây</a:t>
            </a:r>
          </a:p>
        </p:txBody>
      </p:sp>
    </p:spTree>
    <p:extLst>
      <p:ext uri="{BB962C8B-B14F-4D97-AF65-F5344CB8AC3E}">
        <p14:creationId xmlns:p14="http://schemas.microsoft.com/office/powerpoint/2010/main" val="37735117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89083"/>
            <a:ext cx="8458200" cy="1981200"/>
          </a:xfrm>
          <a:prstGeom prst="foldedCorner">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501306" y="2369913"/>
            <a:ext cx="8078327" cy="1219370"/>
          </a:xfrm>
          <a:prstGeom prst="rect">
            <a:avLst/>
          </a:prstGeom>
        </p:spPr>
      </p:pic>
    </p:spTree>
    <p:extLst>
      <p:ext uri="{BB962C8B-B14F-4D97-AF65-F5344CB8AC3E}">
        <p14:creationId xmlns:p14="http://schemas.microsoft.com/office/powerpoint/2010/main" val="93170969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89083"/>
            <a:ext cx="8458200" cy="1981200"/>
          </a:xfrm>
          <a:prstGeom prst="foldedCorner">
            <a:avLst/>
          </a:prstGeom>
          <a:solidFill>
            <a:srgbClr val="92D05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457201" y="2283370"/>
            <a:ext cx="8229600" cy="1343212"/>
          </a:xfrm>
          <a:prstGeom prst="rect">
            <a:avLst/>
          </a:prstGeom>
        </p:spPr>
      </p:pic>
    </p:spTree>
    <p:extLst>
      <p:ext uri="{BB962C8B-B14F-4D97-AF65-F5344CB8AC3E}">
        <p14:creationId xmlns:p14="http://schemas.microsoft.com/office/powerpoint/2010/main" val="21641771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89083"/>
            <a:ext cx="8458200" cy="1981200"/>
          </a:xfrm>
          <a:prstGeom prst="foldedCorner">
            <a:avLst/>
          </a:prstGeom>
          <a:solidFill>
            <a:srgbClr val="0070C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476769" y="2599068"/>
            <a:ext cx="8222019" cy="533013"/>
          </a:xfrm>
          <a:prstGeom prst="rect">
            <a:avLst/>
          </a:prstGeom>
        </p:spPr>
      </p:pic>
    </p:spTree>
    <p:extLst>
      <p:ext uri="{BB962C8B-B14F-4D97-AF65-F5344CB8AC3E}">
        <p14:creationId xmlns:p14="http://schemas.microsoft.com/office/powerpoint/2010/main" val="3302207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89082"/>
            <a:ext cx="8458200" cy="3116318"/>
          </a:xfrm>
          <a:prstGeom prst="foldedCorner">
            <a:avLst/>
          </a:prstGeom>
          <a:solidFill>
            <a:srgbClr val="002060"/>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914400" y="2196570"/>
            <a:ext cx="7312695" cy="2614539"/>
          </a:xfrm>
          <a:prstGeom prst="rect">
            <a:avLst/>
          </a:prstGeom>
        </p:spPr>
      </p:pic>
    </p:spTree>
    <p:extLst>
      <p:ext uri="{BB962C8B-B14F-4D97-AF65-F5344CB8AC3E}">
        <p14:creationId xmlns:p14="http://schemas.microsoft.com/office/powerpoint/2010/main" val="15967500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89082"/>
            <a:ext cx="8458200" cy="3116318"/>
          </a:xfrm>
          <a:prstGeom prst="foldedCorner">
            <a:avLst/>
          </a:prstGeom>
          <a:solidFill>
            <a:srgbClr val="7030A0"/>
          </a:solidFill>
          <a:ln w="9525" cap="flat" cmpd="sng" algn="ctr">
            <a:solidFill>
              <a:schemeClr val="bg2">
                <a:lumMod val="20000"/>
                <a:lumOff val="8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1143000" y="2364830"/>
            <a:ext cx="6879695" cy="2329007"/>
          </a:xfrm>
          <a:prstGeom prst="rect">
            <a:avLst/>
          </a:prstGeom>
        </p:spPr>
      </p:pic>
    </p:spTree>
    <p:extLst>
      <p:ext uri="{BB962C8B-B14F-4D97-AF65-F5344CB8AC3E}">
        <p14:creationId xmlns:p14="http://schemas.microsoft.com/office/powerpoint/2010/main" val="38380928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7" name="Group 16"/>
          <p:cNvGrpSpPr/>
          <p:nvPr/>
        </p:nvGrpSpPr>
        <p:grpSpPr>
          <a:xfrm>
            <a:off x="228600" y="1113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26" name="Rectangle 25"/>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7" name="TextBox 26"/>
            <p:cNvSpPr txBox="1"/>
            <p:nvPr/>
          </p:nvSpPr>
          <p:spPr>
            <a:xfrm>
              <a:off x="533437" y="3634386"/>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 </a:t>
              </a:r>
              <a:r>
                <a:rPr kumimoji="0" lang="en-US" sz="2800" b="1" i="0" u="none" strike="noStrike" kern="1200" cap="none" spc="0" normalizeH="0" baseline="0" noProof="0">
                  <a:ln>
                    <a:noFill/>
                  </a:ln>
                  <a:solidFill>
                    <a:srgbClr val="FFFFFF"/>
                  </a:solidFill>
                  <a:effectLst/>
                  <a:uLnTx/>
                  <a:uFillTx/>
                  <a:latin typeface="Arial"/>
                  <a:ea typeface="+mn-ea"/>
                  <a:cs typeface="Arial"/>
                </a:rPr>
                <a:t>Nội dung của bảng qui trình may sản phẩm </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18" name="Group 17"/>
          <p:cNvGrpSpPr/>
          <p:nvPr/>
        </p:nvGrpSpPr>
        <p:grpSpPr>
          <a:xfrm>
            <a:off x="228600" y="9906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2.4.2.1 Tính năng suất cho 1 ca</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Folded Corner 1"/>
          <p:cNvSpPr/>
          <p:nvPr/>
        </p:nvSpPr>
        <p:spPr bwMode="auto">
          <a:xfrm>
            <a:off x="349470" y="1905000"/>
            <a:ext cx="8458200" cy="2322599"/>
          </a:xfrm>
          <a:prstGeom prst="foldedCorner">
            <a:avLst/>
          </a:prstGeom>
          <a:solidFill>
            <a:schemeClr val="bg2">
              <a:lumMod val="20000"/>
              <a:lumOff val="80000"/>
            </a:schemeClr>
          </a:solidFill>
          <a:ln w="9525" cap="flat" cmpd="sng" algn="ctr">
            <a:solidFill>
              <a:schemeClr val="bg2">
                <a:lumMod val="20000"/>
                <a:lumOff val="8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4" name="Picture 3"/>
          <p:cNvPicPr>
            <a:picLocks noChangeAspect="1"/>
          </p:cNvPicPr>
          <p:nvPr/>
        </p:nvPicPr>
        <p:blipFill>
          <a:blip r:embed="rId3"/>
          <a:stretch>
            <a:fillRect/>
          </a:stretch>
        </p:blipFill>
        <p:spPr>
          <a:xfrm>
            <a:off x="656301" y="2120837"/>
            <a:ext cx="7860979" cy="1913883"/>
          </a:xfrm>
          <a:prstGeom prst="rect">
            <a:avLst/>
          </a:prstGeom>
        </p:spPr>
      </p:pic>
      <p:sp>
        <p:nvSpPr>
          <p:cNvPr id="13" name="Folded Corner 12"/>
          <p:cNvSpPr/>
          <p:nvPr/>
        </p:nvSpPr>
        <p:spPr bwMode="auto">
          <a:xfrm>
            <a:off x="349470" y="4419600"/>
            <a:ext cx="8458200" cy="2141730"/>
          </a:xfrm>
          <a:prstGeom prst="foldedCorner">
            <a:avLst/>
          </a:prstGeom>
          <a:solidFill>
            <a:schemeClr val="accent3">
              <a:lumMod val="85000"/>
            </a:schemeClr>
          </a:solidFill>
          <a:ln w="9525" cap="flat" cmpd="sng" algn="ctr">
            <a:solidFill>
              <a:schemeClr val="bg2">
                <a:lumMod val="20000"/>
                <a:lumOff val="8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pic>
        <p:nvPicPr>
          <p:cNvPr id="5" name="Picture 4"/>
          <p:cNvPicPr>
            <a:picLocks noChangeAspect="1"/>
          </p:cNvPicPr>
          <p:nvPr/>
        </p:nvPicPr>
        <p:blipFill>
          <a:blip r:embed="rId4"/>
          <a:stretch>
            <a:fillRect/>
          </a:stretch>
        </p:blipFill>
        <p:spPr>
          <a:xfrm>
            <a:off x="656301" y="4612478"/>
            <a:ext cx="7844537" cy="1648055"/>
          </a:xfrm>
          <a:prstGeom prst="rect">
            <a:avLst/>
          </a:prstGeom>
        </p:spPr>
      </p:pic>
    </p:spTree>
    <p:extLst>
      <p:ext uri="{BB962C8B-B14F-4D97-AF65-F5344CB8AC3E}">
        <p14:creationId xmlns:p14="http://schemas.microsoft.com/office/powerpoint/2010/main" val="23911370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ircle(in)">
                                      <p:cBhvr>
                                        <p:cTn id="19" dur="2000"/>
                                        <p:tgtEl>
                                          <p:spTgt spid="13"/>
                                        </p:tgtEl>
                                      </p:cBhvr>
                                    </p:animEffect>
                                  </p:childTnLst>
                                </p:cTn>
                              </p:par>
                              <p:par>
                                <p:cTn id="20" presetID="6"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2.4.2.2 </a:t>
              </a:r>
              <a:r>
                <a:rPr lang="en-US" b="1"/>
                <a:t>Yêu cầu đối với người viết qui trình</a:t>
              </a:r>
              <a:endParaRPr kumimoji="0" lang="en-US" sz="2800" b="1" i="0" u="none" strike="noStrike" kern="1200" cap="none" spc="0" normalizeH="0" baseline="0" noProof="0">
                <a:ln>
                  <a:noFill/>
                </a:ln>
                <a:solidFill>
                  <a:srgbClr val="FFFFFF"/>
                </a:solidFill>
                <a:effectLst/>
                <a:uLnTx/>
                <a:uFillTx/>
                <a:latin typeface="Arial"/>
                <a:cs typeface="Arial"/>
              </a:endParaRPr>
            </a:p>
          </p:txBody>
        </p:sp>
      </p:grpSp>
      <p:sp>
        <p:nvSpPr>
          <p:cNvPr id="11" name="Vertical Scroll 10"/>
          <p:cNvSpPr/>
          <p:nvPr/>
        </p:nvSpPr>
        <p:spPr bwMode="auto">
          <a:xfrm>
            <a:off x="0" y="1066801"/>
            <a:ext cx="46482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Người viết qui trình này phải là người biết phân tích sản phẩm được hoàn tất theo thứ tự hoặc các bước công việc như thế nào. Mỗi bước công việc được loại thợ nào đảm nhận và được thực hiện trên thiết bị </a:t>
            </a:r>
            <a:r>
              <a:rPr lang="en-US" smtClean="0">
                <a:solidFill>
                  <a:schemeClr val="accent1">
                    <a:lumMod val="50000"/>
                  </a:schemeClr>
                </a:solidFill>
                <a:latin typeface="Times New Roman" panose="02020603050405020304" pitchFamily="18" charset="0"/>
                <a:cs typeface="Times New Roman" panose="02020603050405020304" pitchFamily="18" charset="0"/>
              </a:rPr>
              <a:t>nào.</a:t>
            </a:r>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3" name="Vertical Scroll 12"/>
          <p:cNvSpPr/>
          <p:nvPr/>
        </p:nvSpPr>
        <p:spPr bwMode="auto">
          <a:xfrm>
            <a:off x="4343400" y="1066801"/>
            <a:ext cx="46482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rgbClr val="0070C0"/>
                </a:solidFill>
                <a:latin typeface="Times New Roman" panose="02020603050405020304" pitchFamily="18" charset="0"/>
                <a:cs typeface="Times New Roman" panose="02020603050405020304" pitchFamily="18" charset="0"/>
              </a:rPr>
              <a:t>Phải nắm được thời gian hoàn tất một bước công việc để từ đó biết được thời gian hoàn thành một sản phẩm, có kế hoạch để lập bảng thiết kế </a:t>
            </a:r>
            <a:r>
              <a:rPr lang="en-US" smtClean="0">
                <a:solidFill>
                  <a:srgbClr val="0070C0"/>
                </a:solidFill>
                <a:latin typeface="Times New Roman" panose="02020603050405020304" pitchFamily="18" charset="0"/>
                <a:cs typeface="Times New Roman" panose="02020603050405020304" pitchFamily="18" charset="0"/>
              </a:rPr>
              <a:t>chuyền.</a:t>
            </a:r>
            <a:endParaRPr lang="en-US">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54246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2.4.2.2 </a:t>
              </a:r>
              <a:r>
                <a:rPr kumimoji="0" lang="en-US" sz="2800" b="1" i="0" u="none" strike="noStrike" kern="1200" cap="none" spc="0" normalizeH="0" baseline="0" noProof="0">
                  <a:ln>
                    <a:noFill/>
                  </a:ln>
                  <a:solidFill>
                    <a:srgbClr val="FFFFFF"/>
                  </a:solidFill>
                  <a:effectLst/>
                  <a:uLnTx/>
                  <a:uFillTx/>
                  <a:latin typeface="Arial"/>
                  <a:ea typeface="+mn-ea"/>
                  <a:cs typeface="Arial"/>
                </a:rPr>
                <a:t>Yêu cầu đối với người viết qui trình</a:t>
              </a:r>
            </a:p>
          </p:txBody>
        </p:sp>
      </p:grpSp>
      <p:sp>
        <p:nvSpPr>
          <p:cNvPr id="11" name="Vertical Scroll 10"/>
          <p:cNvSpPr/>
          <p:nvPr/>
        </p:nvSpPr>
        <p:spPr bwMode="auto">
          <a:xfrm>
            <a:off x="0" y="1066801"/>
            <a:ext cx="46482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rgbClr val="7030A0"/>
                </a:solidFill>
                <a:latin typeface="Times New Roman" panose="02020603050405020304" pitchFamily="18" charset="0"/>
                <a:cs typeface="Times New Roman" panose="02020603050405020304" pitchFamily="18" charset="0"/>
              </a:rPr>
              <a:t>Thời gian thực hiện một bước công việc phải được dựa vào một trong các cách tính: đo trực tiếp thời gian làm việc, thông qua bảng tiêu chuẩn hoá, lập bảng tập hợp thời gian hay bằng công thức. </a:t>
            </a:r>
            <a:endParaRPr kumimoji="0" lang="en-US" sz="2800" b="0" i="0" u="none" strike="noStrike" kern="1200" cap="none" spc="0" normalizeH="0" baseline="0" noProof="0">
              <a:ln>
                <a:noFill/>
              </a:ln>
              <a:solidFill>
                <a:srgbClr val="7030A0"/>
              </a:solidFill>
              <a:effectLst/>
              <a:uLnTx/>
              <a:uFillTx/>
              <a:latin typeface="Times New Roman" panose="02020603050405020304" pitchFamily="18" charset="0"/>
              <a:cs typeface="Times New Roman" panose="02020603050405020304" pitchFamily="18" charset="0"/>
            </a:endParaRPr>
          </a:p>
        </p:txBody>
      </p:sp>
      <p:sp>
        <p:nvSpPr>
          <p:cNvPr id="13" name="Vertical Scroll 12"/>
          <p:cNvSpPr/>
          <p:nvPr/>
        </p:nvSpPr>
        <p:spPr bwMode="auto">
          <a:xfrm>
            <a:off x="4343400" y="1066801"/>
            <a:ext cx="4648200" cy="5029199"/>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rgbClr val="00B050"/>
                </a:solidFill>
                <a:latin typeface="Times New Roman" panose="02020603050405020304" pitchFamily="18" charset="0"/>
                <a:cs typeface="Times New Roman" panose="02020603050405020304" pitchFamily="18" charset="0"/>
              </a:rPr>
              <a:t>Đơn giá tiền lương phải được căn cứ vào đơn giá hợp đồng sản xuất đã được giám đốc ký duyệt chi cho các bộ phận. Ở đây chỉ lấy tiền công của công đoạn may mà chia cho các bước công </a:t>
            </a:r>
            <a:r>
              <a:rPr lang="en-US" smtClean="0">
                <a:solidFill>
                  <a:srgbClr val="00B050"/>
                </a:solidFill>
                <a:latin typeface="Times New Roman" panose="02020603050405020304" pitchFamily="18" charset="0"/>
                <a:cs typeface="Times New Roman" panose="02020603050405020304" pitchFamily="18" charset="0"/>
              </a:rPr>
              <a:t>việc.</a:t>
            </a:r>
            <a:endParaRPr kumimoji="0" lang="en-US" sz="2800" b="0" i="0" u="none" strike="noStrike" kern="1200" cap="none" spc="0" normalizeH="0" baseline="0" noProof="0">
              <a:ln>
                <a:noFill/>
              </a:ln>
              <a:solidFill>
                <a:srgbClr val="00B05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7300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800" b="1" i="0" u="none" strike="noStrike" kern="1200" cap="none" spc="0" normalizeH="0" baseline="0" noProof="0" smtClean="0">
                  <a:ln>
                    <a:noFill/>
                  </a:ln>
                  <a:solidFill>
                    <a:srgbClr val="FFFFFF"/>
                  </a:solidFill>
                  <a:effectLst/>
                  <a:uLnTx/>
                  <a:uFillTx/>
                  <a:latin typeface="Arial"/>
                  <a:ea typeface="+mn-ea"/>
                  <a:cs typeface="Arial"/>
                </a:rPr>
                <a:t>2.4.2.3 </a:t>
              </a:r>
              <a:r>
                <a:rPr lang="en-US" b="1"/>
                <a:t>Thời gian làm việc</a:t>
              </a:r>
              <a:endParaRPr kumimoji="0" lang="en-US" sz="28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8" name="Diagram 7"/>
          <p:cNvGraphicFramePr/>
          <p:nvPr>
            <p:extLst>
              <p:ext uri="{D42A27DB-BD31-4B8C-83A1-F6EECF244321}">
                <p14:modId xmlns:p14="http://schemas.microsoft.com/office/powerpoint/2010/main" val="705125315"/>
              </p:ext>
            </p:extLst>
          </p:nvPr>
        </p:nvGraphicFramePr>
        <p:xfrm>
          <a:off x="482324" y="1295400"/>
          <a:ext cx="8128276"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157578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2.4.2.3 </a:t>
              </a:r>
              <a:r>
                <a:rPr kumimoji="0" lang="en-US" sz="2800" b="1" i="0" u="none" strike="noStrike" kern="1200" cap="none" spc="0" normalizeH="0" baseline="0" noProof="0">
                  <a:ln>
                    <a:noFill/>
                  </a:ln>
                  <a:solidFill>
                    <a:srgbClr val="FFFFFF"/>
                  </a:solidFill>
                  <a:effectLst/>
                  <a:uLnTx/>
                  <a:uFillTx/>
                  <a:latin typeface="Arial"/>
                  <a:ea typeface="+mn-ea"/>
                  <a:cs typeface="Arial"/>
                </a:rPr>
                <a:t>Thời gian làm việc</a:t>
              </a:r>
            </a:p>
          </p:txBody>
        </p:sp>
      </p:grpSp>
      <p:sp>
        <p:nvSpPr>
          <p:cNvPr id="7" name="Rounded Rectangle 6"/>
          <p:cNvSpPr/>
          <p:nvPr/>
        </p:nvSpPr>
        <p:spPr>
          <a:xfrm>
            <a:off x="3352800" y="1216807"/>
            <a:ext cx="2286077" cy="1451659"/>
          </a:xfrm>
          <a:prstGeom prst="roundRect">
            <a:avLst>
              <a:gd name="adj" fmla="val 10000"/>
            </a:avLst>
          </a:prstGeom>
          <a:solidFill>
            <a:srgbClr val="CC66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9" name="Group 8"/>
          <p:cNvGrpSpPr/>
          <p:nvPr/>
        </p:nvGrpSpPr>
        <p:grpSpPr>
          <a:xfrm>
            <a:off x="3606808" y="1458115"/>
            <a:ext cx="2286077" cy="1451659"/>
            <a:chOff x="254008" y="2777187"/>
            <a:chExt cx="2286077" cy="1451659"/>
          </a:xfrm>
        </p:grpSpPr>
        <p:sp>
          <p:nvSpPr>
            <p:cNvPr id="10" name="Rounded Rectangle 9"/>
            <p:cNvSpPr/>
            <p:nvPr/>
          </p:nvSpPr>
          <p:spPr>
            <a:xfrm>
              <a:off x="254008" y="2777187"/>
              <a:ext cx="2286077" cy="1451659"/>
            </a:xfrm>
            <a:prstGeom prst="roundRect">
              <a:avLst>
                <a:gd name="adj" fmla="val 10000"/>
              </a:avLst>
            </a:prstGeom>
            <a:solidFill>
              <a:srgbClr val="FFC00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Rounded Rectangle 5"/>
            <p:cNvSpPr txBox="1"/>
            <p:nvPr/>
          </p:nvSpPr>
          <p:spPr>
            <a:xfrm>
              <a:off x="296526" y="2819705"/>
              <a:ext cx="2201041" cy="136662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trực tiếp sản xuất</a:t>
              </a:r>
              <a:endParaRPr lang="en-US" sz="2400" kern="1200">
                <a:solidFill>
                  <a:schemeClr val="bg1"/>
                </a:solidFill>
              </a:endParaRPr>
            </a:p>
          </p:txBody>
        </p:sp>
      </p:grpSp>
      <p:sp>
        <p:nvSpPr>
          <p:cNvPr id="2" name="Rectangle 1"/>
          <p:cNvSpPr/>
          <p:nvPr/>
        </p:nvSpPr>
        <p:spPr>
          <a:xfrm>
            <a:off x="281188" y="3362539"/>
            <a:ext cx="8534400" cy="1514261"/>
          </a:xfrm>
          <a:prstGeom prst="rect">
            <a:avLst/>
          </a:prstGeom>
        </p:spPr>
        <p:txBody>
          <a:bodyPr wrap="square">
            <a:spAutoFit/>
          </a:bodyPr>
          <a:lstStyle/>
          <a:p>
            <a:pPr algn="just">
              <a:lnSpc>
                <a:spcPct val="110000"/>
              </a:lnSpc>
              <a:spcBef>
                <a:spcPts val="200"/>
              </a:spcBef>
              <a:spcAft>
                <a:spcPts val="200"/>
              </a:spcAft>
              <a:tabLst>
                <a:tab pos="228600" algn="l"/>
              </a:tabLst>
            </a:pPr>
            <a:r>
              <a:rPr lang="en-US">
                <a:latin typeface="Times New Roman" panose="02020603050405020304" pitchFamily="18" charset="0"/>
                <a:cs typeface="Times New Roman" panose="02020603050405020304" pitchFamily="18" charset="0"/>
              </a:rPr>
              <a:t>Thời gian trực tiếp sản </a:t>
            </a:r>
            <a:r>
              <a:rPr lang="en-US" smtClean="0">
                <a:latin typeface="Times New Roman" panose="02020603050405020304" pitchFamily="18" charset="0"/>
                <a:cs typeface="Times New Roman" panose="02020603050405020304" pitchFamily="18" charset="0"/>
              </a:rPr>
              <a:t>xuất </a:t>
            </a:r>
            <a:r>
              <a:rPr lang="en-US">
                <a:latin typeface="Times New Roman" panose="02020603050405020304" pitchFamily="18" charset="0"/>
                <a:cs typeface="Times New Roman" panose="02020603050405020304" pitchFamily="18" charset="0"/>
              </a:rPr>
              <a:t>l</a:t>
            </a:r>
            <a:r>
              <a:rPr lang="en-US" smtClean="0">
                <a:latin typeface="Times New Roman" panose="02020603050405020304" pitchFamily="18" charset="0"/>
                <a:ea typeface="Times New Roman" panose="02020603050405020304" pitchFamily="18" charset="0"/>
                <a:cs typeface="Times New Roman" panose="02020603050405020304" pitchFamily="18" charset="0"/>
              </a:rPr>
              <a:t>à </a:t>
            </a:r>
            <a:r>
              <a:rPr lang="en-US">
                <a:latin typeface="Times New Roman" panose="02020603050405020304" pitchFamily="18" charset="0"/>
                <a:ea typeface="Times New Roman" panose="02020603050405020304" pitchFamily="18" charset="0"/>
                <a:cs typeface="Times New Roman" panose="02020603050405020304" pitchFamily="18" charset="0"/>
              </a:rPr>
              <a:t>thời gian mà người công nhân sử dụng máy móc để thực hiện các bước công việc trong qui trình hoàn tất sản phẩm</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00559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2.4.2.3 </a:t>
              </a:r>
              <a:r>
                <a:rPr kumimoji="0" lang="en-US" sz="2800" b="1" i="0" u="none" strike="noStrike" kern="1200" cap="none" spc="0" normalizeH="0" baseline="0" noProof="0">
                  <a:ln>
                    <a:noFill/>
                  </a:ln>
                  <a:solidFill>
                    <a:srgbClr val="FFFFFF"/>
                  </a:solidFill>
                  <a:effectLst/>
                  <a:uLnTx/>
                  <a:uFillTx/>
                  <a:latin typeface="Arial"/>
                  <a:ea typeface="+mn-ea"/>
                  <a:cs typeface="Arial"/>
                </a:rPr>
                <a:t>Thời gian làm việc</a:t>
              </a:r>
            </a:p>
          </p:txBody>
        </p:sp>
      </p:grpSp>
      <p:sp>
        <p:nvSpPr>
          <p:cNvPr id="12" name="Rounded Rectangle 11"/>
          <p:cNvSpPr/>
          <p:nvPr/>
        </p:nvSpPr>
        <p:spPr>
          <a:xfrm>
            <a:off x="3301957" y="1447800"/>
            <a:ext cx="2286077" cy="1451659"/>
          </a:xfrm>
          <a:prstGeom prst="roundRect">
            <a:avLst>
              <a:gd name="adj" fmla="val 10000"/>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3" name="Group 12"/>
          <p:cNvGrpSpPr/>
          <p:nvPr/>
        </p:nvGrpSpPr>
        <p:grpSpPr>
          <a:xfrm>
            <a:off x="3555966" y="1689108"/>
            <a:ext cx="2286077" cy="1451659"/>
            <a:chOff x="3048103" y="2777187"/>
            <a:chExt cx="2286077" cy="1451659"/>
          </a:xfrm>
        </p:grpSpPr>
        <p:sp>
          <p:nvSpPr>
            <p:cNvPr id="14" name="Rounded Rectangle 13"/>
            <p:cNvSpPr/>
            <p:nvPr/>
          </p:nvSpPr>
          <p:spPr>
            <a:xfrm>
              <a:off x="3048103" y="2777187"/>
              <a:ext cx="2286077" cy="1451659"/>
            </a:xfrm>
            <a:prstGeom prst="roundRect">
              <a:avLst>
                <a:gd name="adj" fmla="val 10000"/>
              </a:avLst>
            </a:prstGeom>
            <a:solidFill>
              <a:schemeClr val="accent1">
                <a:lumMod val="75000"/>
                <a:alpha val="9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ounded Rectangle 5"/>
            <p:cNvSpPr txBox="1"/>
            <p:nvPr/>
          </p:nvSpPr>
          <p:spPr>
            <a:xfrm>
              <a:off x="3090621" y="2819705"/>
              <a:ext cx="2201041" cy="136662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rPr>
                <a:t>Thời gian phụ cho sản xuất </a:t>
              </a:r>
              <a:endParaRPr lang="en-US" sz="2400" kern="1200">
                <a:solidFill>
                  <a:schemeClr val="bg1"/>
                </a:solidFill>
              </a:endParaRPr>
            </a:p>
          </p:txBody>
        </p:sp>
      </p:grpSp>
      <p:sp>
        <p:nvSpPr>
          <p:cNvPr id="3" name="Rectangle 2"/>
          <p:cNvSpPr/>
          <p:nvPr/>
        </p:nvSpPr>
        <p:spPr>
          <a:xfrm>
            <a:off x="228600" y="3339405"/>
            <a:ext cx="8686800" cy="1384995"/>
          </a:xfrm>
          <a:prstGeom prst="rect">
            <a:avLst/>
          </a:prstGeom>
        </p:spPr>
        <p:txBody>
          <a:bodyPr wrap="square">
            <a:spAutoFit/>
          </a:bodyPr>
          <a:lstStyle/>
          <a:p>
            <a:r>
              <a:rPr lang="en-US">
                <a:latin typeface="Times New Roman" panose="02020603050405020304" pitchFamily="18" charset="0"/>
                <a:ea typeface="Times New Roman" panose="02020603050405020304" pitchFamily="18" charset="0"/>
              </a:rPr>
              <a:t>Thời gian phụ cho sản xuất (là thời gian phục vụ sản xuất): là thời gian mà người công nhân sử dụng các công cụ đơn giản, thô sơ hoặc bằng tay để thực hiện các bước công việc</a:t>
            </a:r>
            <a:endParaRPr lang="en-US"/>
          </a:p>
        </p:txBody>
      </p:sp>
    </p:spTree>
    <p:extLst>
      <p:ext uri="{BB962C8B-B14F-4D97-AF65-F5344CB8AC3E}">
        <p14:creationId xmlns:p14="http://schemas.microsoft.com/office/powerpoint/2010/main" val="4019333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87599"/>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2.4.2.3 </a:t>
              </a:r>
              <a:r>
                <a:rPr kumimoji="0" lang="en-US" sz="2800" b="1" i="0" u="none" strike="noStrike" kern="1200" cap="none" spc="0" normalizeH="0" baseline="0" noProof="0">
                  <a:ln>
                    <a:noFill/>
                  </a:ln>
                  <a:solidFill>
                    <a:srgbClr val="FFFFFF"/>
                  </a:solidFill>
                  <a:effectLst/>
                  <a:uLnTx/>
                  <a:uFillTx/>
                  <a:latin typeface="Arial"/>
                  <a:ea typeface="+mn-ea"/>
                  <a:cs typeface="Arial"/>
                </a:rPr>
                <a:t>Thời gian làm việc</a:t>
              </a:r>
            </a:p>
          </p:txBody>
        </p:sp>
      </p:grpSp>
      <p:sp>
        <p:nvSpPr>
          <p:cNvPr id="11" name="Rounded Rectangle 10"/>
          <p:cNvSpPr/>
          <p:nvPr/>
        </p:nvSpPr>
        <p:spPr>
          <a:xfrm>
            <a:off x="3301957" y="1447800"/>
            <a:ext cx="2286077" cy="1451659"/>
          </a:xfrm>
          <a:prstGeom prst="roundRect">
            <a:avLst>
              <a:gd name="adj" fmla="val 10000"/>
            </a:avLst>
          </a:prstGeom>
          <a:solidFill>
            <a:srgbClr val="6666FF"/>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grpSp>
        <p:nvGrpSpPr>
          <p:cNvPr id="17" name="Group 16"/>
          <p:cNvGrpSpPr/>
          <p:nvPr/>
        </p:nvGrpSpPr>
        <p:grpSpPr>
          <a:xfrm>
            <a:off x="3555966" y="1689108"/>
            <a:ext cx="2286077" cy="1451659"/>
            <a:chOff x="5842198" y="2777187"/>
            <a:chExt cx="2286077" cy="1451659"/>
          </a:xfrm>
        </p:grpSpPr>
        <p:sp>
          <p:nvSpPr>
            <p:cNvPr id="21" name="Rounded Rectangle 20"/>
            <p:cNvSpPr/>
            <p:nvPr/>
          </p:nvSpPr>
          <p:spPr>
            <a:xfrm>
              <a:off x="5842198" y="2777187"/>
              <a:ext cx="2286077" cy="1451659"/>
            </a:xfrm>
            <a:prstGeom prst="roundRect">
              <a:avLst>
                <a:gd name="adj" fmla="val 10000"/>
              </a:avLst>
            </a:prstGeom>
            <a:solidFill>
              <a:srgbClr val="00B05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22" name="Rounded Rectangle 5"/>
            <p:cNvSpPr txBox="1"/>
            <p:nvPr/>
          </p:nvSpPr>
          <p:spPr>
            <a:xfrm>
              <a:off x="5884716" y="2819705"/>
              <a:ext cx="2201041" cy="136662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smtClean="0">
                  <a:solidFill>
                    <a:schemeClr val="bg1"/>
                  </a:solidFill>
                </a:rPr>
                <a:t>Thời gian phụ ngoài sản xuất </a:t>
              </a:r>
              <a:endParaRPr lang="en-US" sz="2400" kern="1200">
                <a:solidFill>
                  <a:schemeClr val="bg1"/>
                </a:solidFill>
              </a:endParaRPr>
            </a:p>
          </p:txBody>
        </p:sp>
      </p:grpSp>
      <p:sp>
        <p:nvSpPr>
          <p:cNvPr id="2" name="Rectangle 1"/>
          <p:cNvSpPr/>
          <p:nvPr/>
        </p:nvSpPr>
        <p:spPr>
          <a:xfrm>
            <a:off x="1143000" y="3514939"/>
            <a:ext cx="7010400" cy="1514261"/>
          </a:xfrm>
          <a:prstGeom prst="rect">
            <a:avLst/>
          </a:prstGeom>
        </p:spPr>
        <p:txBody>
          <a:bodyPr wrap="square">
            <a:spAutoFit/>
          </a:bodyPr>
          <a:lstStyle/>
          <a:p>
            <a:pPr algn="just">
              <a:lnSpc>
                <a:spcPct val="110000"/>
              </a:lnSpc>
              <a:spcBef>
                <a:spcPts val="200"/>
              </a:spcBef>
              <a:spcAft>
                <a:spcPts val="200"/>
              </a:spcAft>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Thời gian phụ ngoài sản xuất (thời gian vô ích): là khoảng thời gian hao phí khi thay kim, cúp điện, hư máy hoặc ốm đau bất thường  </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231781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524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600" b="1" i="0" u="none" strike="noStrike" kern="1200" cap="none" spc="0" normalizeH="0" baseline="0" noProof="0" smtClean="0">
                  <a:ln>
                    <a:noFill/>
                  </a:ln>
                  <a:solidFill>
                    <a:srgbClr val="FFFFFF"/>
                  </a:solidFill>
                  <a:effectLst/>
                  <a:uLnTx/>
                  <a:uFillTx/>
                  <a:latin typeface="Arial"/>
                  <a:cs typeface="Arial"/>
                </a:rPr>
                <a:t>2.4.2.4 </a:t>
              </a:r>
              <a:r>
                <a:rPr lang="en-US" sz="2600" b="1"/>
                <a:t>Các yếu tố ảnh hưởng đến thời gian làm việc</a:t>
              </a:r>
              <a:endParaRPr kumimoji="0" lang="en-US" sz="2600" b="0" i="0" u="none" strike="noStrike" kern="1200" cap="none" spc="0" normalizeH="0" baseline="0" noProof="0">
                <a:ln>
                  <a:noFill/>
                </a:ln>
                <a:solidFill>
                  <a:srgbClr val="FFFFFF"/>
                </a:solidFill>
                <a:effectLst/>
                <a:uLnTx/>
                <a:uFillTx/>
                <a:latin typeface="Arial"/>
                <a:cs typeface="Arial"/>
              </a:endParaRPr>
            </a:p>
          </p:txBody>
        </p:sp>
      </p:grpSp>
      <p:graphicFrame>
        <p:nvGraphicFramePr>
          <p:cNvPr id="14" name="Diagram 13"/>
          <p:cNvGraphicFramePr/>
          <p:nvPr>
            <p:extLst>
              <p:ext uri="{D42A27DB-BD31-4B8C-83A1-F6EECF244321}">
                <p14:modId xmlns:p14="http://schemas.microsoft.com/office/powerpoint/2010/main" val="3245032959"/>
              </p:ext>
            </p:extLst>
          </p:nvPr>
        </p:nvGraphicFramePr>
        <p:xfrm>
          <a:off x="-76200" y="907586"/>
          <a:ext cx="9220200" cy="56537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9720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8" name="Group 17"/>
          <p:cNvGrpSpPr/>
          <p:nvPr/>
        </p:nvGrpSpPr>
        <p:grpSpPr>
          <a:xfrm>
            <a:off x="228600" y="152400"/>
            <a:ext cx="8863265" cy="726801"/>
            <a:chOff x="533437" y="3634386"/>
            <a:chExt cx="8585477" cy="726801"/>
          </a:xfrm>
          <a:solidFill>
            <a:schemeClr val="accent3">
              <a:lumMod val="65000"/>
            </a:schemeClr>
          </a:solidFill>
          <a:scene3d>
            <a:camera prst="orthographicFront">
              <a:rot lat="0" lon="0" rev="0"/>
            </a:camera>
            <a:lightRig rig="contrasting" dir="t">
              <a:rot lat="0" lon="0" rev="1200000"/>
            </a:lightRig>
          </a:scene3d>
        </p:grpSpPr>
        <p:sp>
          <p:nvSpPr>
            <p:cNvPr id="19" name="Rectangle 18"/>
            <p:cNvSpPr/>
            <p:nvPr/>
          </p:nvSpPr>
          <p:spPr>
            <a:xfrm>
              <a:off x="533437" y="3634386"/>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0" name="TextBox 19"/>
            <p:cNvSpPr txBox="1"/>
            <p:nvPr/>
          </p:nvSpPr>
          <p:spPr>
            <a:xfrm>
              <a:off x="533437" y="3634386"/>
              <a:ext cx="8585477" cy="726801"/>
            </a:xfrm>
            <a:prstGeom prst="rect">
              <a:avLst/>
            </a:prstGeom>
            <a:solidFill>
              <a:schemeClr val="accent1">
                <a:lumMod val="75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a:r>
                <a:rPr kumimoji="0" lang="en-US" sz="2600" b="1" i="0" u="none" strike="noStrike" kern="1200" cap="none" spc="0" normalizeH="0" baseline="0" noProof="0" smtClean="0">
                  <a:ln>
                    <a:noFill/>
                  </a:ln>
                  <a:solidFill>
                    <a:srgbClr val="FFFFFF"/>
                  </a:solidFill>
                  <a:effectLst/>
                  <a:uLnTx/>
                  <a:uFillTx/>
                  <a:latin typeface="Arial"/>
                  <a:ea typeface="+mn-ea"/>
                  <a:cs typeface="Arial"/>
                </a:rPr>
                <a:t>2.4.2.5 </a:t>
              </a:r>
              <a:r>
                <a:rPr lang="en-US" b="1"/>
                <a:t>Cách tiến hành đo thời gian làm việc</a:t>
              </a:r>
              <a:endParaRPr kumimoji="0" lang="en-US" sz="26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Cloud Callout 1"/>
          <p:cNvSpPr/>
          <p:nvPr/>
        </p:nvSpPr>
        <p:spPr bwMode="auto">
          <a:xfrm>
            <a:off x="228600" y="900222"/>
            <a:ext cx="8610600" cy="5140598"/>
          </a:xfrm>
          <a:prstGeom prst="cloudCallout">
            <a:avLst/>
          </a:prstGeom>
          <a:solidFill>
            <a:srgbClr val="F4F173"/>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pic>
        <p:nvPicPr>
          <p:cNvPr id="2050" name="Picture 2" descr="Top 5 Đồng Hồ Bấm Giờ Tốt Và Tiện Lợi Nhất Hiện Nay - Đồng Hồ Việ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3016" y="1524000"/>
            <a:ext cx="3721767" cy="419280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0762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anim calcmode="lin" valueType="num">
                                      <p:cBhvr>
                                        <p:cTn id="8" dur="2000" fill="hold"/>
                                        <p:tgtEl>
                                          <p:spTgt spid="2050"/>
                                        </p:tgtEl>
                                        <p:attrNameLst>
                                          <p:attrName>ppt_w</p:attrName>
                                        </p:attrNameLst>
                                      </p:cBhvr>
                                      <p:tavLst>
                                        <p:tav tm="0" fmla="#ppt_w*sin(2.5*pi*$)">
                                          <p:val>
                                            <p:fltVal val="0"/>
                                          </p:val>
                                        </p:tav>
                                        <p:tav tm="100000">
                                          <p:val>
                                            <p:fltVal val="1"/>
                                          </p:val>
                                        </p:tav>
                                      </p:tavLst>
                                    </p:anim>
                                    <p:anim calcmode="lin" valueType="num">
                                      <p:cBhvr>
                                        <p:cTn id="9" dur="2000" fill="hold"/>
                                        <p:tgtEl>
                                          <p:spTgt spid="2050"/>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9" name="Cloud Callout 8"/>
          <p:cNvSpPr/>
          <p:nvPr/>
        </p:nvSpPr>
        <p:spPr bwMode="auto">
          <a:xfrm>
            <a:off x="2057400" y="152400"/>
            <a:ext cx="5029200" cy="1524000"/>
          </a:xfrm>
          <a:prstGeom prst="cloudCallout">
            <a:avLst/>
          </a:prstGeom>
          <a:solidFill>
            <a:srgbClr val="0070C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NGƯỜI</a:t>
            </a:r>
            <a:r>
              <a:rPr kumimoji="0" lang="en-US" sz="2800" b="1" i="0" u="none" strike="noStrike" cap="none" normalizeH="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BẤM GIỜ CẦN</a:t>
            </a:r>
            <a:endPar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7410" name="Picture 2" descr="Kỹ năng Làm việc khoa học là gì? Làm thế nào để có Kỹ năng Làm việc khoa học  tố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062655"/>
            <a:ext cx="2820538" cy="177165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7412" name="Picture 4" descr="Sức mạnh của sự kiên nhẫ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2062655"/>
            <a:ext cx="3039191" cy="1917302"/>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4" name="Horizontal Scroll 3"/>
          <p:cNvSpPr/>
          <p:nvPr/>
        </p:nvSpPr>
        <p:spPr bwMode="auto">
          <a:xfrm>
            <a:off x="1143000" y="4403424"/>
            <a:ext cx="6781800" cy="1501188"/>
          </a:xfrm>
          <a:prstGeom prst="horizontalScroll">
            <a:avLst/>
          </a:prstGeom>
          <a:solidFill>
            <a:schemeClr val="accent5">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smtClean="0">
                <a:solidFill>
                  <a:schemeClr val="bg1"/>
                </a:solidFill>
                <a:latin typeface="Times New Roman" panose="02020603050405020304" pitchFamily="18" charset="0"/>
                <a:cs typeface="Times New Roman" panose="02020603050405020304" pitchFamily="18" charset="0"/>
              </a:rPr>
              <a:t>1. Phải </a:t>
            </a:r>
            <a:r>
              <a:rPr lang="en-US">
                <a:solidFill>
                  <a:schemeClr val="bg1"/>
                </a:solidFill>
                <a:latin typeface="Times New Roman" panose="02020603050405020304" pitchFamily="18" charset="0"/>
                <a:cs typeface="Times New Roman" panose="02020603050405020304" pitchFamily="18" charset="0"/>
              </a:rPr>
              <a:t>có phương pháp làm việc khoa học, có tính kiên nhẫn</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52708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500" fill="hold"/>
                                        <p:tgtEl>
                                          <p:spTgt spid="17410"/>
                                        </p:tgtEl>
                                        <p:attrNameLst>
                                          <p:attrName>ppt_w</p:attrName>
                                        </p:attrNameLst>
                                      </p:cBhvr>
                                      <p:tavLst>
                                        <p:tav tm="0">
                                          <p:val>
                                            <p:fltVal val="0"/>
                                          </p:val>
                                        </p:tav>
                                        <p:tav tm="100000">
                                          <p:val>
                                            <p:strVal val="#ppt_w"/>
                                          </p:val>
                                        </p:tav>
                                      </p:tavLst>
                                    </p:anim>
                                    <p:anim calcmode="lin" valueType="num">
                                      <p:cBhvr>
                                        <p:cTn id="8" dur="500" fill="hold"/>
                                        <p:tgtEl>
                                          <p:spTgt spid="17410"/>
                                        </p:tgtEl>
                                        <p:attrNameLst>
                                          <p:attrName>ppt_h</p:attrName>
                                        </p:attrNameLst>
                                      </p:cBhvr>
                                      <p:tavLst>
                                        <p:tav tm="0">
                                          <p:val>
                                            <p:fltVal val="0"/>
                                          </p:val>
                                        </p:tav>
                                        <p:tav tm="100000">
                                          <p:val>
                                            <p:strVal val="#ppt_h"/>
                                          </p:val>
                                        </p:tav>
                                      </p:tavLst>
                                    </p:anim>
                                    <p:animEffect transition="in" filter="fade">
                                      <p:cBhvr>
                                        <p:cTn id="9" dur="500"/>
                                        <p:tgtEl>
                                          <p:spTgt spid="17410"/>
                                        </p:tgtEl>
                                      </p:cBhvr>
                                    </p:animEffect>
                                  </p:childTnLst>
                                </p:cTn>
                              </p:par>
                              <p:par>
                                <p:cTn id="10" presetID="53" presetClass="entr" presetSubtype="16" fill="hold" nodeType="withEffect">
                                  <p:stCondLst>
                                    <p:cond delay="0"/>
                                  </p:stCondLst>
                                  <p:childTnLst>
                                    <p:set>
                                      <p:cBhvr>
                                        <p:cTn id="11" dur="1" fill="hold">
                                          <p:stCondLst>
                                            <p:cond delay="0"/>
                                          </p:stCondLst>
                                        </p:cTn>
                                        <p:tgtEl>
                                          <p:spTgt spid="17412"/>
                                        </p:tgtEl>
                                        <p:attrNameLst>
                                          <p:attrName>style.visibility</p:attrName>
                                        </p:attrNameLst>
                                      </p:cBhvr>
                                      <p:to>
                                        <p:strVal val="visible"/>
                                      </p:to>
                                    </p:set>
                                    <p:anim calcmode="lin" valueType="num">
                                      <p:cBhvr>
                                        <p:cTn id="12" dur="500" fill="hold"/>
                                        <p:tgtEl>
                                          <p:spTgt spid="17412"/>
                                        </p:tgtEl>
                                        <p:attrNameLst>
                                          <p:attrName>ppt_w</p:attrName>
                                        </p:attrNameLst>
                                      </p:cBhvr>
                                      <p:tavLst>
                                        <p:tav tm="0">
                                          <p:val>
                                            <p:fltVal val="0"/>
                                          </p:val>
                                        </p:tav>
                                        <p:tav tm="100000">
                                          <p:val>
                                            <p:strVal val="#ppt_w"/>
                                          </p:val>
                                        </p:tav>
                                      </p:tavLst>
                                    </p:anim>
                                    <p:anim calcmode="lin" valueType="num">
                                      <p:cBhvr>
                                        <p:cTn id="13" dur="500" fill="hold"/>
                                        <p:tgtEl>
                                          <p:spTgt spid="17412"/>
                                        </p:tgtEl>
                                        <p:attrNameLst>
                                          <p:attrName>ppt_h</p:attrName>
                                        </p:attrNameLst>
                                      </p:cBhvr>
                                      <p:tavLst>
                                        <p:tav tm="0">
                                          <p:val>
                                            <p:fltVal val="0"/>
                                          </p:val>
                                        </p:tav>
                                        <p:tav tm="100000">
                                          <p:val>
                                            <p:strVal val="#ppt_h"/>
                                          </p:val>
                                        </p:tav>
                                      </p:tavLst>
                                    </p:anim>
                                    <p:animEffect transition="in" filter="fade">
                                      <p:cBhvr>
                                        <p:cTn id="14" dur="500"/>
                                        <p:tgtEl>
                                          <p:spTgt spid="1741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9" name="Cloud Callout 8"/>
          <p:cNvSpPr/>
          <p:nvPr/>
        </p:nvSpPr>
        <p:spPr bwMode="auto">
          <a:xfrm>
            <a:off x="2057400" y="152400"/>
            <a:ext cx="5029200" cy="1524000"/>
          </a:xfrm>
          <a:prstGeom prst="cloudCallout">
            <a:avLst/>
          </a:prstGeom>
          <a:solidFill>
            <a:srgbClr val="0070C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NGƯỜI BẤM GIỜ CẦN</a:t>
            </a:r>
          </a:p>
        </p:txBody>
      </p:sp>
      <p:sp>
        <p:nvSpPr>
          <p:cNvPr id="4" name="Horizontal Scroll 3"/>
          <p:cNvSpPr/>
          <p:nvPr/>
        </p:nvSpPr>
        <p:spPr bwMode="auto">
          <a:xfrm>
            <a:off x="783020" y="4648200"/>
            <a:ext cx="7620000" cy="1828800"/>
          </a:xfrm>
          <a:prstGeom prst="horizontalScroll">
            <a:avLst/>
          </a:prstGeom>
          <a:solidFill>
            <a:schemeClr val="accent3">
              <a:lumMod val="65000"/>
            </a:schemeClr>
          </a:solidFill>
          <a:ln w="9525" cap="flat" cmpd="sng" algn="ctr">
            <a:solidFill>
              <a:srgbClr val="92D05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 </a:t>
            </a:r>
            <a:r>
              <a:rPr lang="en-US">
                <a:solidFill>
                  <a:schemeClr val="bg1"/>
                </a:solidFill>
                <a:latin typeface="Times New Roman" panose="02020603050405020304" pitchFamily="18" charset="0"/>
                <a:cs typeface="Times New Roman" panose="02020603050405020304" pitchFamily="18" charset="0"/>
              </a:rPr>
              <a:t>Phải biết những công việc mà mình sắp bấm giờ được thực hiện theo trình tự như thế nào thì công việc bấm giờ mới chính xác và đạt hiệu quả </a:t>
            </a:r>
            <a:endParaRPr kumimoji="0" lang="en-US" sz="28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pic>
        <p:nvPicPr>
          <p:cNvPr id="18434" name="Picture 2" descr="Đánh giá hồ sơ đề xuất về kỹ thuật theo quy định hiện n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102307"/>
            <a:ext cx="3853494" cy="2400301"/>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0448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2000"/>
                                        <p:tgtEl>
                                          <p:spTgt spid="18434"/>
                                        </p:tgtEl>
                                      </p:cBhvr>
                                    </p:animEffect>
                                    <p:anim calcmode="lin" valueType="num">
                                      <p:cBhvr>
                                        <p:cTn id="8" dur="2000" fill="hold"/>
                                        <p:tgtEl>
                                          <p:spTgt spid="18434"/>
                                        </p:tgtEl>
                                        <p:attrNameLst>
                                          <p:attrName>ppt_w</p:attrName>
                                        </p:attrNameLst>
                                      </p:cBhvr>
                                      <p:tavLst>
                                        <p:tav tm="0" fmla="#ppt_w*sin(2.5*pi*$)">
                                          <p:val>
                                            <p:fltVal val="0"/>
                                          </p:val>
                                        </p:tav>
                                        <p:tav tm="100000">
                                          <p:val>
                                            <p:fltVal val="1"/>
                                          </p:val>
                                        </p:tav>
                                      </p:tavLst>
                                    </p:anim>
                                    <p:anim calcmode="lin" valueType="num">
                                      <p:cBhvr>
                                        <p:cTn id="9" dur="2000" fill="hold"/>
                                        <p:tgtEl>
                                          <p:spTgt spid="1843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9" name="Cloud Callout 8"/>
          <p:cNvSpPr/>
          <p:nvPr/>
        </p:nvSpPr>
        <p:spPr bwMode="auto">
          <a:xfrm>
            <a:off x="2057400" y="152400"/>
            <a:ext cx="5029200" cy="1524000"/>
          </a:xfrm>
          <a:prstGeom prst="cloudCallout">
            <a:avLst/>
          </a:prstGeom>
          <a:solidFill>
            <a:srgbClr val="0070C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NGƯỜI BẤM GIỜ CẦN</a:t>
            </a:r>
          </a:p>
        </p:txBody>
      </p:sp>
      <p:sp>
        <p:nvSpPr>
          <p:cNvPr id="4" name="Horizontal Scroll 3"/>
          <p:cNvSpPr/>
          <p:nvPr/>
        </p:nvSpPr>
        <p:spPr bwMode="auto">
          <a:xfrm>
            <a:off x="783020" y="4724400"/>
            <a:ext cx="7620000" cy="1447800"/>
          </a:xfrm>
          <a:prstGeom prst="horizontalScroll">
            <a:avLst/>
          </a:prstGeom>
          <a:solidFill>
            <a:srgbClr val="6600CC"/>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indent="115888" algn="just" eaLnBrk="1" hangingPunct="1">
              <a:spcBef>
                <a:spcPct val="20000"/>
              </a:spcBef>
              <a:buClr>
                <a:srgbClr val="3399FF"/>
              </a:buCl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3. </a:t>
            </a:r>
            <a:r>
              <a:rPr lang="en-US">
                <a:solidFill>
                  <a:schemeClr val="bg1"/>
                </a:solidFill>
                <a:latin typeface="Times New Roman" panose="02020603050405020304" pitchFamily="18" charset="0"/>
                <a:cs typeface="Times New Roman" panose="02020603050405020304" pitchFamily="18" charset="0"/>
              </a:rPr>
              <a:t>Phải nhanh nhẹn và có phản ứng nhạy bén đối với những sự việc xảy ra trong quá trình bấm giờ</a:t>
            </a:r>
            <a:endParaRPr kumimoji="0" lang="en-US" sz="28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pic>
        <p:nvPicPr>
          <p:cNvPr id="19458" name="Picture 2" descr="Đi tìm phương pháp học tiếng Anh dễ nhớ nhất? – Smartcom Viet Nam Cor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44787" y="2127587"/>
            <a:ext cx="3654425" cy="243628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1991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p:cTn id="7" dur="500" fill="hold"/>
                                        <p:tgtEl>
                                          <p:spTgt spid="19458"/>
                                        </p:tgtEl>
                                        <p:attrNameLst>
                                          <p:attrName>ppt_w</p:attrName>
                                        </p:attrNameLst>
                                      </p:cBhvr>
                                      <p:tavLst>
                                        <p:tav tm="0">
                                          <p:val>
                                            <p:fltVal val="0"/>
                                          </p:val>
                                        </p:tav>
                                        <p:tav tm="100000">
                                          <p:val>
                                            <p:strVal val="#ppt_w"/>
                                          </p:val>
                                        </p:tav>
                                      </p:tavLst>
                                    </p:anim>
                                    <p:anim calcmode="lin" valueType="num">
                                      <p:cBhvr>
                                        <p:cTn id="8" dur="500" fill="hold"/>
                                        <p:tgtEl>
                                          <p:spTgt spid="19458"/>
                                        </p:tgtEl>
                                        <p:attrNameLst>
                                          <p:attrName>ppt_h</p:attrName>
                                        </p:attrNameLst>
                                      </p:cBhvr>
                                      <p:tavLst>
                                        <p:tav tm="0">
                                          <p:val>
                                            <p:fltVal val="0"/>
                                          </p:val>
                                        </p:tav>
                                        <p:tav tm="100000">
                                          <p:val>
                                            <p:strVal val="#ppt_h"/>
                                          </p:val>
                                        </p:tav>
                                      </p:tavLst>
                                    </p:anim>
                                    <p:animEffect transition="in" filter="fade">
                                      <p:cBhvr>
                                        <p:cTn id="9" dur="500"/>
                                        <p:tgtEl>
                                          <p:spTgt spid="1945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loud Callout 8"/>
          <p:cNvSpPr/>
          <p:nvPr/>
        </p:nvSpPr>
        <p:spPr bwMode="auto">
          <a:xfrm>
            <a:off x="2057400" y="152400"/>
            <a:ext cx="5029200" cy="1524000"/>
          </a:xfrm>
          <a:prstGeom prst="cloudCallout">
            <a:avLst/>
          </a:prstGeom>
          <a:solidFill>
            <a:srgbClr val="0070C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1"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NGƯỜI BẤM GIỜ CẦN</a:t>
            </a:r>
          </a:p>
        </p:txBody>
      </p:sp>
      <p:sp>
        <p:nvSpPr>
          <p:cNvPr id="4" name="Horizontal Scroll 3"/>
          <p:cNvSpPr/>
          <p:nvPr/>
        </p:nvSpPr>
        <p:spPr bwMode="auto">
          <a:xfrm>
            <a:off x="783020" y="4495800"/>
            <a:ext cx="7620000" cy="2362200"/>
          </a:xfrm>
          <a:prstGeom prst="horizontalScroll">
            <a:avLst/>
          </a:prstGeom>
          <a:solidFill>
            <a:srgbClr val="6CB4A6"/>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4. </a:t>
            </a:r>
            <a:r>
              <a:rPr lang="en-US">
                <a:solidFill>
                  <a:schemeClr val="bg1"/>
                </a:solidFill>
                <a:latin typeface="Times New Roman" panose="02020603050405020304" pitchFamily="18" charset="0"/>
                <a:cs typeface="Times New Roman" panose="02020603050405020304" pitchFamily="18" charset="0"/>
              </a:rPr>
              <a:t>Phải có óc quan sát, phân tích tổng hợp tốt để loại bỏ những thời gian ngoài sản suất trong quá trình bấm giờ. Tạo được mối thiện cảm đối với công nhân thì việc bấm giờ mới đạt hiệu quả cao</a:t>
            </a:r>
          </a:p>
        </p:txBody>
      </p:sp>
      <p:pic>
        <p:nvPicPr>
          <p:cNvPr id="20482" name="Picture 2" descr="Cách để phát triển óc sáng tạ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74428" y="1828800"/>
            <a:ext cx="2969172" cy="2791021"/>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3584097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 fill="hold"/>
                                        <p:tgtEl>
                                          <p:spTgt spid="20482"/>
                                        </p:tgtEl>
                                        <p:attrNameLst>
                                          <p:attrName>ppt_w</p:attrName>
                                        </p:attrNameLst>
                                      </p:cBhvr>
                                      <p:tavLst>
                                        <p:tav tm="0">
                                          <p:val>
                                            <p:fltVal val="0"/>
                                          </p:val>
                                        </p:tav>
                                        <p:tav tm="100000">
                                          <p:val>
                                            <p:strVal val="#ppt_w"/>
                                          </p:val>
                                        </p:tav>
                                      </p:tavLst>
                                    </p:anim>
                                    <p:anim calcmode="lin" valueType="num">
                                      <p:cBhvr>
                                        <p:cTn id="8" dur="500" fill="hold"/>
                                        <p:tgtEl>
                                          <p:spTgt spid="20482"/>
                                        </p:tgtEl>
                                        <p:attrNameLst>
                                          <p:attrName>ppt_h</p:attrName>
                                        </p:attrNameLst>
                                      </p:cBhvr>
                                      <p:tavLst>
                                        <p:tav tm="0">
                                          <p:val>
                                            <p:fltVal val="0"/>
                                          </p:val>
                                        </p:tav>
                                        <p:tav tm="100000">
                                          <p:val>
                                            <p:strVal val="#ppt_h"/>
                                          </p:val>
                                        </p:tav>
                                      </p:tavLst>
                                    </p:anim>
                                    <p:animEffect transition="in" filter="fade">
                                      <p:cBhvr>
                                        <p:cTn id="9" dur="500"/>
                                        <p:tgtEl>
                                          <p:spTgt spid="2048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304800" y="152400"/>
            <a:ext cx="8382000" cy="1371600"/>
          </a:xfrm>
          <a:prstGeom prst="ribbon2">
            <a:avLst/>
          </a:prstGeom>
          <a:solidFill>
            <a:schemeClr val="accent3">
              <a:lumMod val="75000"/>
            </a:schemeClr>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3200" b="1">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Phương pháp bấm giờ cho đạt hiệu quả cao</a:t>
            </a:r>
            <a:endParaRPr kumimoji="0" lang="en-US" sz="32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3230356244"/>
              </p:ext>
            </p:extLst>
          </p:nvPr>
        </p:nvGraphicFramePr>
        <p:xfrm>
          <a:off x="76200" y="1905000"/>
          <a:ext cx="8915400" cy="4656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084415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304800" y="152400"/>
            <a:ext cx="8382000" cy="1295400"/>
          </a:xfrm>
          <a:prstGeom prst="ribbon2">
            <a:avLst/>
          </a:prstGeom>
          <a:solidFill>
            <a:srgbClr val="6666FF"/>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ts val="0"/>
              </a:spcBef>
              <a:spcAft>
                <a:spcPct val="0"/>
              </a:spcAft>
              <a:buClr>
                <a:srgbClr val="3399FF"/>
              </a:buClr>
              <a:buSzTx/>
              <a:buFontTx/>
              <a:buNone/>
              <a:tabLst/>
              <a:defRPr/>
            </a:pPr>
            <a:r>
              <a:rPr kumimoji="0" lang="en-US" sz="3200" b="1" i="0" u="none" strike="noStrike" kern="1200" cap="none" spc="0" normalizeH="0" baseline="0" noProof="0" smtClean="0">
                <a:ln>
                  <a:noFill/>
                </a:ln>
                <a:solidFill>
                  <a:schemeClr val="bg1">
                    <a:lumMod val="95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BẢNG</a:t>
            </a:r>
            <a:r>
              <a:rPr kumimoji="0" lang="en-US" sz="3200" b="1" i="0" u="none" strike="noStrike" kern="1200" cap="none" spc="0" normalizeH="0" noProof="0" smtClean="0">
                <a:ln>
                  <a:noFill/>
                </a:ln>
                <a:solidFill>
                  <a:schemeClr val="bg1">
                    <a:lumMod val="95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p>
          <a:p>
            <a:pPr marL="0" marR="0" lvl="0" indent="115888" algn="ctr" defTabSz="914400" rtl="0" eaLnBrk="1" fontAlgn="base" latinLnBrk="0" hangingPunct="1">
              <a:lnSpc>
                <a:spcPct val="100000"/>
              </a:lnSpc>
              <a:spcBef>
                <a:spcPts val="0"/>
              </a:spcBef>
              <a:spcAft>
                <a:spcPct val="0"/>
              </a:spcAft>
              <a:buClr>
                <a:srgbClr val="3399FF"/>
              </a:buClr>
              <a:buSzTx/>
              <a:buFontTx/>
              <a:buNone/>
              <a:tabLst/>
              <a:defRPr/>
            </a:pPr>
            <a:r>
              <a:rPr kumimoji="0" lang="en-US" sz="3200" b="1" i="0" u="none" strike="noStrike" kern="1200" cap="none" spc="0" normalizeH="0" noProof="0" smtClean="0">
                <a:ln>
                  <a:noFill/>
                </a:ln>
                <a:solidFill>
                  <a:schemeClr val="bg1">
                    <a:lumMod val="95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QUY TRÌNH MAY</a:t>
            </a:r>
            <a:endParaRPr kumimoji="0" lang="en-US" sz="3200" b="0" i="0" u="none" strike="noStrike" kern="1200" cap="none" spc="0" normalizeH="0" baseline="0" noProof="0" smtClean="0">
              <a:ln>
                <a:noFill/>
              </a:ln>
              <a:solidFill>
                <a:schemeClr val="bg1">
                  <a:lumMod val="95000"/>
                </a:schemeClr>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sp>
        <p:nvSpPr>
          <p:cNvPr id="4" name="Rectangle 3"/>
          <p:cNvSpPr/>
          <p:nvPr/>
        </p:nvSpPr>
        <p:spPr>
          <a:xfrm>
            <a:off x="2209800" y="1408093"/>
            <a:ext cx="4572000" cy="954107"/>
          </a:xfrm>
          <a:prstGeom prst="rect">
            <a:avLst/>
          </a:prstGeom>
        </p:spPr>
        <p:txBody>
          <a:bodyPr>
            <a:spAutoFit/>
          </a:bodyPr>
          <a:lstStyle/>
          <a:p>
            <a:pPr marL="228600" algn="ctr">
              <a:spcBef>
                <a:spcPts val="0"/>
              </a:spcBef>
              <a:spcAft>
                <a:spcPts val="0"/>
              </a:spcAft>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Khách hàng: ADIDAS</a:t>
            </a:r>
            <a:endParaRPr lang="en-US">
              <a:latin typeface=".VnTime" panose="020B7200000000000000" pitchFamily="34" charset="0"/>
              <a:ea typeface="Times New Roman" panose="02020603050405020304" pitchFamily="18" charset="0"/>
              <a:cs typeface="Times New Roman" panose="02020603050405020304" pitchFamily="18" charset="0"/>
            </a:endParaRPr>
          </a:p>
          <a:p>
            <a:pPr marL="228600" algn="ctr">
              <a:spcBef>
                <a:spcPts val="0"/>
              </a:spcBef>
              <a:spcAft>
                <a:spcPts val="0"/>
              </a:spcAft>
              <a:tabLst>
                <a:tab pos="2286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Mã hàng: 5211</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897440" y="2362200"/>
            <a:ext cx="7332160" cy="4199130"/>
          </a:xfrm>
          <a:prstGeom prst="rect">
            <a:avLst/>
          </a:prstGeom>
        </p:spPr>
      </p:pic>
    </p:spTree>
    <p:extLst>
      <p:ext uri="{BB962C8B-B14F-4D97-AF65-F5344CB8AC3E}">
        <p14:creationId xmlns:p14="http://schemas.microsoft.com/office/powerpoint/2010/main" val="39776436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a:stretch>
            <a:fillRect/>
          </a:stretch>
        </p:blipFill>
        <p:spPr>
          <a:xfrm>
            <a:off x="294086" y="956440"/>
            <a:ext cx="8545114" cy="5601141"/>
          </a:xfrm>
          <a:prstGeom prst="rect">
            <a:avLst/>
          </a:prstGeom>
        </p:spPr>
      </p:pic>
      <p:pic>
        <p:nvPicPr>
          <p:cNvPr id="5" name="Picture 4"/>
          <p:cNvPicPr>
            <a:picLocks noChangeAspect="1"/>
          </p:cNvPicPr>
          <p:nvPr/>
        </p:nvPicPr>
        <p:blipFill>
          <a:blip r:embed="rId4"/>
          <a:stretch>
            <a:fillRect/>
          </a:stretch>
        </p:blipFill>
        <p:spPr>
          <a:xfrm>
            <a:off x="325616" y="461458"/>
            <a:ext cx="8468914" cy="472840"/>
          </a:xfrm>
          <a:prstGeom prst="rect">
            <a:avLst/>
          </a:prstGeom>
        </p:spPr>
      </p:pic>
    </p:spTree>
    <p:extLst>
      <p:ext uri="{BB962C8B-B14F-4D97-AF65-F5344CB8AC3E}">
        <p14:creationId xmlns:p14="http://schemas.microsoft.com/office/powerpoint/2010/main" val="281200352"/>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5" name="Picture 4"/>
          <p:cNvPicPr>
            <a:picLocks noChangeAspect="1"/>
          </p:cNvPicPr>
          <p:nvPr/>
        </p:nvPicPr>
        <p:blipFill>
          <a:blip r:embed="rId3"/>
          <a:stretch>
            <a:fillRect/>
          </a:stretch>
        </p:blipFill>
        <p:spPr>
          <a:xfrm>
            <a:off x="325616" y="304800"/>
            <a:ext cx="8468914" cy="472840"/>
          </a:xfrm>
          <a:prstGeom prst="rect">
            <a:avLst/>
          </a:prstGeom>
        </p:spPr>
      </p:pic>
      <p:pic>
        <p:nvPicPr>
          <p:cNvPr id="2" name="Picture 1"/>
          <p:cNvPicPr>
            <a:picLocks noChangeAspect="1"/>
          </p:cNvPicPr>
          <p:nvPr/>
        </p:nvPicPr>
        <p:blipFill>
          <a:blip r:embed="rId4"/>
          <a:stretch>
            <a:fillRect/>
          </a:stretch>
        </p:blipFill>
        <p:spPr>
          <a:xfrm>
            <a:off x="325616" y="777640"/>
            <a:ext cx="8467993" cy="5724127"/>
          </a:xfrm>
          <a:prstGeom prst="rect">
            <a:avLst/>
          </a:prstGeom>
        </p:spPr>
      </p:pic>
    </p:spTree>
    <p:extLst>
      <p:ext uri="{BB962C8B-B14F-4D97-AF65-F5344CB8AC3E}">
        <p14:creationId xmlns:p14="http://schemas.microsoft.com/office/powerpoint/2010/main" val="4057588518"/>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5" name="Picture 4"/>
          <p:cNvPicPr>
            <a:picLocks noChangeAspect="1"/>
          </p:cNvPicPr>
          <p:nvPr/>
        </p:nvPicPr>
        <p:blipFill>
          <a:blip r:embed="rId3"/>
          <a:stretch>
            <a:fillRect/>
          </a:stretch>
        </p:blipFill>
        <p:spPr>
          <a:xfrm>
            <a:off x="325616" y="304800"/>
            <a:ext cx="8468914" cy="472840"/>
          </a:xfrm>
          <a:prstGeom prst="rect">
            <a:avLst/>
          </a:prstGeom>
        </p:spPr>
      </p:pic>
      <p:pic>
        <p:nvPicPr>
          <p:cNvPr id="3" name="Picture 2"/>
          <p:cNvPicPr>
            <a:picLocks noChangeAspect="1"/>
          </p:cNvPicPr>
          <p:nvPr/>
        </p:nvPicPr>
        <p:blipFill>
          <a:blip r:embed="rId4"/>
          <a:stretch>
            <a:fillRect/>
          </a:stretch>
        </p:blipFill>
        <p:spPr>
          <a:xfrm>
            <a:off x="321733" y="762000"/>
            <a:ext cx="8472797" cy="5620401"/>
          </a:xfrm>
          <a:prstGeom prst="rect">
            <a:avLst/>
          </a:prstGeom>
        </p:spPr>
      </p:pic>
    </p:spTree>
    <p:extLst>
      <p:ext uri="{BB962C8B-B14F-4D97-AF65-F5344CB8AC3E}">
        <p14:creationId xmlns:p14="http://schemas.microsoft.com/office/powerpoint/2010/main" val="3337450882"/>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Folded Corner 1"/>
          <p:cNvSpPr/>
          <p:nvPr/>
        </p:nvSpPr>
        <p:spPr bwMode="auto">
          <a:xfrm>
            <a:off x="1219200" y="381000"/>
            <a:ext cx="6858000" cy="1219200"/>
          </a:xfrm>
          <a:prstGeom prst="foldedCorner">
            <a:avLst/>
          </a:prstGeom>
          <a:solidFill>
            <a:schemeClr val="accent1">
              <a:lumMod val="25000"/>
            </a:schemeClr>
          </a:solidFill>
          <a:ln w="9525" cap="flat" cmpd="sng" algn="ctr">
            <a:solidFill>
              <a:srgbClr val="00B0F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lumMod val="95000"/>
                  </a:schemeClr>
                </a:solidFill>
                <a:latin typeface="Times New Roman" panose="02020603050405020304" pitchFamily="18" charset="0"/>
                <a:cs typeface="Times New Roman" panose="02020603050405020304" pitchFamily="18" charset="0"/>
              </a:rPr>
              <a:t>Nhịp độ sản xuất: 141.65 (s)</a:t>
            </a:r>
          </a:p>
          <a:p>
            <a:r>
              <a:rPr lang="en-US">
                <a:solidFill>
                  <a:schemeClr val="bg1">
                    <a:lumMod val="95000"/>
                  </a:schemeClr>
                </a:solidFill>
                <a:latin typeface="Times New Roman" panose="02020603050405020304" pitchFamily="18" charset="0"/>
                <a:cs typeface="Times New Roman" panose="02020603050405020304" pitchFamily="18" charset="0"/>
              </a:rPr>
              <a:t>Thời gian hoàn thành 1 sản phẩm</a:t>
            </a:r>
            <a:r>
              <a:rPr lang="en-US">
                <a:solidFill>
                  <a:schemeClr val="bg1">
                    <a:lumMod val="95000"/>
                  </a:schemeClr>
                </a:solidFill>
                <a:latin typeface="Times New Roman" panose="02020603050405020304" pitchFamily="18" charset="0"/>
                <a:cs typeface="Times New Roman" panose="02020603050405020304" pitchFamily="18" charset="0"/>
              </a:rPr>
              <a:t>: </a:t>
            </a:r>
            <a:r>
              <a:rPr lang="en-US" smtClean="0">
                <a:solidFill>
                  <a:schemeClr val="bg1">
                    <a:lumMod val="95000"/>
                  </a:schemeClr>
                </a:solidFill>
                <a:latin typeface="Times New Roman" panose="02020603050405020304" pitchFamily="18" charset="0"/>
                <a:cs typeface="Times New Roman" panose="02020603050405020304" pitchFamily="18" charset="0"/>
              </a:rPr>
              <a:t>2833 </a:t>
            </a:r>
            <a:r>
              <a:rPr lang="en-US">
                <a:solidFill>
                  <a:schemeClr val="bg1">
                    <a:lumMod val="95000"/>
                  </a:schemeClr>
                </a:solidFill>
                <a:latin typeface="Times New Roman" panose="02020603050405020304" pitchFamily="18" charset="0"/>
                <a:cs typeface="Times New Roman" panose="02020603050405020304" pitchFamily="18" charset="0"/>
              </a:rPr>
              <a:t>(s)</a:t>
            </a:r>
          </a:p>
        </p:txBody>
      </p:sp>
    </p:spTree>
    <p:extLst>
      <p:ext uri="{BB962C8B-B14F-4D97-AF65-F5344CB8AC3E}">
        <p14:creationId xmlns:p14="http://schemas.microsoft.com/office/powerpoint/2010/main" val="5045496"/>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6409190"/>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algn="just">
              <a:buNone/>
            </a:pPr>
            <a:r>
              <a:rPr lang="en-US" b="1">
                <a:solidFill>
                  <a:schemeClr val="bg1">
                    <a:lumMod val="95000"/>
                  </a:schemeClr>
                </a:solidFill>
              </a:rPr>
              <a:t>1</a:t>
            </a:r>
            <a:r>
              <a:rPr lang="en-US" b="1" smtClean="0">
                <a:solidFill>
                  <a:schemeClr val="bg1">
                    <a:lumMod val="95000"/>
                  </a:schemeClr>
                </a:solidFill>
              </a:rPr>
              <a:t>/ </a:t>
            </a:r>
            <a:r>
              <a:rPr lang="en-US" b="1">
                <a:solidFill>
                  <a:schemeClr val="bg1">
                    <a:lumMod val="95000"/>
                  </a:schemeClr>
                </a:solidFill>
              </a:rPr>
              <a:t>Khái niệm nhịp độ sản xuất? Nêu công thức tính?</a:t>
            </a:r>
          </a:p>
          <a:p>
            <a:pPr algn="just">
              <a:buNone/>
            </a:pPr>
            <a:r>
              <a:rPr lang="en-US" b="1">
                <a:solidFill>
                  <a:schemeClr val="bg1">
                    <a:lumMod val="95000"/>
                  </a:schemeClr>
                </a:solidFill>
              </a:rPr>
              <a:t>2</a:t>
            </a:r>
            <a:r>
              <a:rPr lang="en-US" b="1" smtClean="0">
                <a:solidFill>
                  <a:schemeClr val="bg1">
                    <a:lumMod val="95000"/>
                  </a:schemeClr>
                </a:solidFill>
              </a:rPr>
              <a:t>/ </a:t>
            </a:r>
            <a:r>
              <a:rPr lang="en-US" b="1">
                <a:solidFill>
                  <a:schemeClr val="bg1">
                    <a:lumMod val="95000"/>
                  </a:schemeClr>
                </a:solidFill>
              </a:rPr>
              <a:t>Viết các công thức tính năng suất, thiết bị, số lao động?</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8492330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13199</TotalTime>
  <Words>1773</Words>
  <Application>Microsoft Office PowerPoint</Application>
  <PresentationFormat>On-screen Show (4:3)</PresentationFormat>
  <Paragraphs>269</Paragraphs>
  <Slides>43</Slides>
  <Notes>36</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43</vt:i4>
      </vt:variant>
    </vt:vector>
  </HeadingPairs>
  <TitlesOfParts>
    <vt:vector size="57" baseType="lpstr">
      <vt:lpstr>Times New Roman</vt:lpstr>
      <vt:lpstr>Arial</vt:lpstr>
      <vt:lpstr>VNI-Avo</vt:lpstr>
      <vt:lpstr>VNI-Times</vt:lpstr>
      <vt:lpstr>Calibri</vt:lpstr>
      <vt:lpstr>Wingdings</vt:lpstr>
      <vt:lpstr>Verdana</vt:lpstr>
      <vt:lpstr>Tahoma</vt:lpstr>
      <vt:lpstr>.VnTime</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1200</cp:revision>
  <dcterms:created xsi:type="dcterms:W3CDTF">2006-11-05T16:52:43Z</dcterms:created>
  <dcterms:modified xsi:type="dcterms:W3CDTF">2021-11-05T10:07:15Z</dcterms:modified>
</cp:coreProperties>
</file>