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66" r:id="rId3"/>
    <p:sldId id="267" r:id="rId4"/>
    <p:sldId id="268" r:id="rId5"/>
    <p:sldId id="269" r:id="rId6"/>
    <p:sldId id="270" r:id="rId7"/>
    <p:sldId id="271" r:id="rId8"/>
    <p:sldId id="272" r:id="rId9"/>
    <p:sldId id="273" r:id="rId10"/>
    <p:sldId id="274" r:id="rId11"/>
    <p:sldId id="275" r:id="rId12"/>
    <p:sldId id="276" r:id="rId13"/>
    <p:sldId id="277" r:id="rId14"/>
    <p:sldId id="278" r:id="rId15"/>
    <p:sldId id="279" r:id="rId16"/>
    <p:sldId id="259" r:id="rId17"/>
    <p:sldId id="260" r:id="rId18"/>
    <p:sldId id="261" r:id="rId19"/>
    <p:sldId id="262" r:id="rId20"/>
    <p:sldId id="263" r:id="rId21"/>
    <p:sldId id="264" r:id="rId22"/>
    <p:sldId id="265"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296" y="-6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0.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0F6203F-C89C-4F29-A96D-7DE74277102F}" type="datetimeFigureOut">
              <a:rPr lang="en-US" smtClean="0"/>
              <a:t>16/11/2021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3D41C9F-1A3B-451D-BFAD-8FF18FFABC26}" type="slidenum">
              <a:rPr lang="en-US" smtClean="0"/>
              <a:t>‹#›</a:t>
            </a:fld>
            <a:endParaRPr lang="en-US"/>
          </a:p>
        </p:txBody>
      </p:sp>
    </p:spTree>
    <p:extLst>
      <p:ext uri="{BB962C8B-B14F-4D97-AF65-F5344CB8AC3E}">
        <p14:creationId xmlns:p14="http://schemas.microsoft.com/office/powerpoint/2010/main" val="25580358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8" name="Slide Image Placeholder 1"/>
          <p:cNvSpPr>
            <a:spLocks noGrp="1" noRot="1" noChangeAspect="1" noTextEdit="1"/>
          </p:cNvSpPr>
          <p:nvPr>
            <p:ph type="sldImg"/>
          </p:nvPr>
        </p:nvSpPr>
        <p:spPr>
          <a:ln/>
        </p:spPr>
      </p:sp>
      <p:sp>
        <p:nvSpPr>
          <p:cNvPr id="2498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
        <p:nvSpPr>
          <p:cNvPr id="2498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1" hangingPunct="1"/>
            <a:fld id="{59E669DA-1B1F-410B-B4C8-4FBFE78B678A}" type="slidenum">
              <a:rPr lang="en-US" smtClean="0">
                <a:latin typeface="Arial" charset="0"/>
              </a:rPr>
              <a:pPr eaLnBrk="1" hangingPunct="1"/>
              <a:t>2</a:t>
            </a:fld>
            <a:endParaRPr lang="en-US" smtClean="0">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DC2B48C-D749-4652-9FC1-F192FBDF8CA1}" type="datetimeFigureOut">
              <a:rPr lang="en-US" smtClean="0"/>
              <a:t>16/11/2021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0D67B9-7D55-4F50-A9DB-310FBC04BDA6}" type="slidenum">
              <a:rPr lang="en-US" smtClean="0"/>
              <a:t>‹#›</a:t>
            </a:fld>
            <a:endParaRPr lang="en-US"/>
          </a:p>
        </p:txBody>
      </p:sp>
    </p:spTree>
    <p:extLst>
      <p:ext uri="{BB962C8B-B14F-4D97-AF65-F5344CB8AC3E}">
        <p14:creationId xmlns:p14="http://schemas.microsoft.com/office/powerpoint/2010/main" val="24095020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DC2B48C-D749-4652-9FC1-F192FBDF8CA1}" type="datetimeFigureOut">
              <a:rPr lang="en-US" smtClean="0"/>
              <a:t>16/11/2021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0D67B9-7D55-4F50-A9DB-310FBC04BDA6}" type="slidenum">
              <a:rPr lang="en-US" smtClean="0"/>
              <a:t>‹#›</a:t>
            </a:fld>
            <a:endParaRPr lang="en-US"/>
          </a:p>
        </p:txBody>
      </p:sp>
    </p:spTree>
    <p:extLst>
      <p:ext uri="{BB962C8B-B14F-4D97-AF65-F5344CB8AC3E}">
        <p14:creationId xmlns:p14="http://schemas.microsoft.com/office/powerpoint/2010/main" val="111501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DC2B48C-D749-4652-9FC1-F192FBDF8CA1}" type="datetimeFigureOut">
              <a:rPr lang="en-US" smtClean="0"/>
              <a:t>16/11/2021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0D67B9-7D55-4F50-A9DB-310FBC04BDA6}" type="slidenum">
              <a:rPr lang="en-US" smtClean="0"/>
              <a:t>‹#›</a:t>
            </a:fld>
            <a:endParaRPr lang="en-US"/>
          </a:p>
        </p:txBody>
      </p:sp>
    </p:spTree>
    <p:extLst>
      <p:ext uri="{BB962C8B-B14F-4D97-AF65-F5344CB8AC3E}">
        <p14:creationId xmlns:p14="http://schemas.microsoft.com/office/powerpoint/2010/main" val="21816126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DC2B48C-D749-4652-9FC1-F192FBDF8CA1}" type="datetimeFigureOut">
              <a:rPr lang="en-US" smtClean="0"/>
              <a:t>16/11/2021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0D67B9-7D55-4F50-A9DB-310FBC04BDA6}" type="slidenum">
              <a:rPr lang="en-US" smtClean="0"/>
              <a:t>‹#›</a:t>
            </a:fld>
            <a:endParaRPr lang="en-US"/>
          </a:p>
        </p:txBody>
      </p:sp>
    </p:spTree>
    <p:extLst>
      <p:ext uri="{BB962C8B-B14F-4D97-AF65-F5344CB8AC3E}">
        <p14:creationId xmlns:p14="http://schemas.microsoft.com/office/powerpoint/2010/main" val="40936272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DC2B48C-D749-4652-9FC1-F192FBDF8CA1}" type="datetimeFigureOut">
              <a:rPr lang="en-US" smtClean="0"/>
              <a:t>16/11/2021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D0D67B9-7D55-4F50-A9DB-310FBC04BDA6}" type="slidenum">
              <a:rPr lang="en-US" smtClean="0"/>
              <a:t>‹#›</a:t>
            </a:fld>
            <a:endParaRPr lang="en-US"/>
          </a:p>
        </p:txBody>
      </p:sp>
    </p:spTree>
    <p:extLst>
      <p:ext uri="{BB962C8B-B14F-4D97-AF65-F5344CB8AC3E}">
        <p14:creationId xmlns:p14="http://schemas.microsoft.com/office/powerpoint/2010/main" val="3572546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DC2B48C-D749-4652-9FC1-F192FBDF8CA1}" type="datetimeFigureOut">
              <a:rPr lang="en-US" smtClean="0"/>
              <a:t>16/11/2021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D0D67B9-7D55-4F50-A9DB-310FBC04BDA6}" type="slidenum">
              <a:rPr lang="en-US" smtClean="0"/>
              <a:t>‹#›</a:t>
            </a:fld>
            <a:endParaRPr lang="en-US"/>
          </a:p>
        </p:txBody>
      </p:sp>
    </p:spTree>
    <p:extLst>
      <p:ext uri="{BB962C8B-B14F-4D97-AF65-F5344CB8AC3E}">
        <p14:creationId xmlns:p14="http://schemas.microsoft.com/office/powerpoint/2010/main" val="4097511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C2B48C-D749-4652-9FC1-F192FBDF8CA1}" type="datetimeFigureOut">
              <a:rPr lang="en-US" smtClean="0"/>
              <a:t>16/11/2021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D0D67B9-7D55-4F50-A9DB-310FBC04BDA6}" type="slidenum">
              <a:rPr lang="en-US" smtClean="0"/>
              <a:t>‹#›</a:t>
            </a:fld>
            <a:endParaRPr lang="en-US"/>
          </a:p>
        </p:txBody>
      </p:sp>
    </p:spTree>
    <p:extLst>
      <p:ext uri="{BB962C8B-B14F-4D97-AF65-F5344CB8AC3E}">
        <p14:creationId xmlns:p14="http://schemas.microsoft.com/office/powerpoint/2010/main" val="35083258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DC2B48C-D749-4652-9FC1-F192FBDF8CA1}" type="datetimeFigureOut">
              <a:rPr lang="en-US" smtClean="0"/>
              <a:t>16/11/2021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0D67B9-7D55-4F50-A9DB-310FBC04BDA6}" type="slidenum">
              <a:rPr lang="en-US" smtClean="0"/>
              <a:t>‹#›</a:t>
            </a:fld>
            <a:endParaRPr lang="en-US"/>
          </a:p>
        </p:txBody>
      </p:sp>
    </p:spTree>
    <p:extLst>
      <p:ext uri="{BB962C8B-B14F-4D97-AF65-F5344CB8AC3E}">
        <p14:creationId xmlns:p14="http://schemas.microsoft.com/office/powerpoint/2010/main" val="2572355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DC2B48C-D749-4652-9FC1-F192FBDF8CA1}" type="datetimeFigureOut">
              <a:rPr lang="en-US" smtClean="0"/>
              <a:t>16/11/2021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0D67B9-7D55-4F50-A9DB-310FBC04BDA6}" type="slidenum">
              <a:rPr lang="en-US" smtClean="0"/>
              <a:t>‹#›</a:t>
            </a:fld>
            <a:endParaRPr lang="en-US"/>
          </a:p>
        </p:txBody>
      </p:sp>
    </p:spTree>
    <p:extLst>
      <p:ext uri="{BB962C8B-B14F-4D97-AF65-F5344CB8AC3E}">
        <p14:creationId xmlns:p14="http://schemas.microsoft.com/office/powerpoint/2010/main" val="27803899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DC2B48C-D749-4652-9FC1-F192FBDF8CA1}" type="datetimeFigureOut">
              <a:rPr lang="en-US" smtClean="0"/>
              <a:t>16/11/2021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0D67B9-7D55-4F50-A9DB-310FBC04BDA6}" type="slidenum">
              <a:rPr lang="en-US" smtClean="0"/>
              <a:t>‹#›</a:t>
            </a:fld>
            <a:endParaRPr lang="en-US"/>
          </a:p>
        </p:txBody>
      </p:sp>
    </p:spTree>
    <p:extLst>
      <p:ext uri="{BB962C8B-B14F-4D97-AF65-F5344CB8AC3E}">
        <p14:creationId xmlns:p14="http://schemas.microsoft.com/office/powerpoint/2010/main" val="4242495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DC2B48C-D749-4652-9FC1-F192FBDF8CA1}" type="datetimeFigureOut">
              <a:rPr lang="en-US" smtClean="0"/>
              <a:t>16/11/2021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0D67B9-7D55-4F50-A9DB-310FBC04BDA6}" type="slidenum">
              <a:rPr lang="en-US" smtClean="0"/>
              <a:t>‹#›</a:t>
            </a:fld>
            <a:endParaRPr lang="en-US"/>
          </a:p>
        </p:txBody>
      </p:sp>
    </p:spTree>
    <p:extLst>
      <p:ext uri="{BB962C8B-B14F-4D97-AF65-F5344CB8AC3E}">
        <p14:creationId xmlns:p14="http://schemas.microsoft.com/office/powerpoint/2010/main" val="29691898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2B48C-D749-4652-9FC1-F192FBDF8CA1}" type="datetimeFigureOut">
              <a:rPr lang="en-US" smtClean="0"/>
              <a:t>16/11/2021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0D67B9-7D55-4F50-A9DB-310FBC04BDA6}" type="slidenum">
              <a:rPr lang="en-US" smtClean="0"/>
              <a:t>‹#›</a:t>
            </a:fld>
            <a:endParaRPr lang="en-US"/>
          </a:p>
        </p:txBody>
      </p:sp>
    </p:spTree>
    <p:extLst>
      <p:ext uri="{BB962C8B-B14F-4D97-AF65-F5344CB8AC3E}">
        <p14:creationId xmlns:p14="http://schemas.microsoft.com/office/powerpoint/2010/main" val="38620423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err="1"/>
              <a:t>Chương</a:t>
            </a:r>
            <a:r>
              <a:rPr lang="en-US" dirty="0"/>
              <a:t> 5: </a:t>
            </a:r>
            <a:r>
              <a:rPr lang="en-US" dirty="0" err="1"/>
              <a:t>Mô</a:t>
            </a:r>
            <a:r>
              <a:rPr lang="en-US" dirty="0"/>
              <a:t> </a:t>
            </a:r>
            <a:r>
              <a:rPr lang="en-US" dirty="0" err="1"/>
              <a:t>hình</a:t>
            </a:r>
            <a:r>
              <a:rPr lang="en-US" dirty="0"/>
              <a:t> </a:t>
            </a:r>
            <a:r>
              <a:rPr lang="en-US" dirty="0" err="1"/>
              <a:t>OSI</a:t>
            </a:r>
            <a:r>
              <a:rPr lang="en-US" dirty="0"/>
              <a:t> </a:t>
            </a:r>
            <a:r>
              <a:rPr lang="en-US" dirty="0" err="1"/>
              <a:t>và</a:t>
            </a:r>
            <a:r>
              <a:rPr lang="en-US" dirty="0"/>
              <a:t> TCP/IP</a:t>
            </a:r>
            <a:br>
              <a:rPr lang="en-US" dirty="0"/>
            </a:br>
            <a:endParaRPr lang="en-US" dirty="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35970660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2" name="AutoShape 4"/>
          <p:cNvSpPr>
            <a:spLocks noGrp="1" noChangeArrowheads="1"/>
          </p:cNvSpPr>
          <p:nvPr>
            <p:ph type="title"/>
          </p:nvPr>
        </p:nvSpPr>
        <p:spPr>
          <a:xfrm>
            <a:off x="1066800" y="274638"/>
            <a:ext cx="7867650" cy="1143000"/>
          </a:xfrm>
          <a:prstGeom prst="roundRect">
            <a:avLst>
              <a:gd name="adj" fmla="val 21667"/>
            </a:avLst>
          </a:prstGeom>
        </p:spPr>
        <p:txBody>
          <a:bodyPr rtlCol="0">
            <a:normAutofit fontScale="90000"/>
          </a:bodyPr>
          <a:lstStyle/>
          <a:p>
            <a:pPr eaLnBrk="1" fontAlgn="auto" hangingPunct="1">
              <a:spcAft>
                <a:spcPts val="0"/>
              </a:spcAft>
              <a:defRPr/>
            </a:pPr>
            <a:r>
              <a:rPr lang="en-US" sz="4000" dirty="0" smtClean="0">
                <a:solidFill>
                  <a:srgbClr val="FF0000"/>
                </a:solidFill>
              </a:rPr>
              <a:t>5.1. </a:t>
            </a:r>
            <a:r>
              <a:rPr lang="en-US" sz="4000" dirty="0" err="1" smtClean="0">
                <a:solidFill>
                  <a:srgbClr val="FF0000"/>
                </a:solidFill>
              </a:rPr>
              <a:t>Mô</a:t>
            </a:r>
            <a:r>
              <a:rPr lang="en-US" sz="4000" dirty="0" smtClean="0">
                <a:solidFill>
                  <a:srgbClr val="FF0000"/>
                </a:solidFill>
              </a:rPr>
              <a:t> </a:t>
            </a:r>
            <a:r>
              <a:rPr lang="en-US" sz="4000" dirty="0" err="1">
                <a:solidFill>
                  <a:srgbClr val="FF0000"/>
                </a:solidFill>
              </a:rPr>
              <a:t>hình</a:t>
            </a:r>
            <a:r>
              <a:rPr lang="en-US" sz="4000" dirty="0">
                <a:solidFill>
                  <a:srgbClr val="FF0000"/>
                </a:solidFill>
              </a:rPr>
              <a:t> </a:t>
            </a:r>
            <a:r>
              <a:rPr lang="en-US" sz="4000" dirty="0" err="1">
                <a:solidFill>
                  <a:srgbClr val="FF0000"/>
                </a:solidFill>
              </a:rPr>
              <a:t>OSI</a:t>
            </a:r>
            <a:r>
              <a:rPr lang="en-US" sz="4000" dirty="0">
                <a:solidFill>
                  <a:srgbClr val="FF0000"/>
                </a:solidFill>
              </a:rPr>
              <a:t> </a:t>
            </a:r>
            <a:r>
              <a:rPr lang="en-US" sz="4000" dirty="0">
                <a:solidFill>
                  <a:schemeClr val="tx2">
                    <a:satMod val="130000"/>
                  </a:schemeClr>
                </a:solidFill>
              </a:rPr>
              <a:t/>
            </a:r>
            <a:br>
              <a:rPr lang="en-US" sz="4000" dirty="0">
                <a:solidFill>
                  <a:schemeClr val="tx2">
                    <a:satMod val="130000"/>
                  </a:schemeClr>
                </a:solidFill>
              </a:rPr>
            </a:br>
            <a:r>
              <a:rPr lang="en-US" sz="4000" dirty="0">
                <a:solidFill>
                  <a:schemeClr val="tx2">
                    <a:satMod val="130000"/>
                  </a:schemeClr>
                </a:solidFill>
              </a:rPr>
              <a:t>(Open Systems Interconnection) </a:t>
            </a:r>
          </a:p>
        </p:txBody>
      </p:sp>
      <p:sp>
        <p:nvSpPr>
          <p:cNvPr id="20483" name="Text Box 5"/>
          <p:cNvSpPr>
            <a:spLocks noGrp="1" noChangeArrowheads="1"/>
          </p:cNvSpPr>
          <p:nvPr>
            <p:ph idx="1"/>
          </p:nvPr>
        </p:nvSpPr>
        <p:spPr>
          <a:xfrm>
            <a:off x="685800" y="2062163"/>
            <a:ext cx="4572000" cy="3962400"/>
          </a:xfrm>
        </p:spPr>
        <p:txBody>
          <a:bodyPr/>
          <a:lstStyle/>
          <a:p>
            <a:pPr eaLnBrk="1" hangingPunct="1">
              <a:lnSpc>
                <a:spcPct val="90000"/>
              </a:lnSpc>
            </a:pPr>
            <a:r>
              <a:rPr lang="en-US" sz="2300" dirty="0" smtClean="0"/>
              <a:t> </a:t>
            </a:r>
            <a:r>
              <a:rPr lang="en-US" sz="2300" dirty="0" err="1" smtClean="0"/>
              <a:t>Lý</a:t>
            </a:r>
            <a:r>
              <a:rPr lang="en-US" sz="2300" dirty="0" smtClean="0"/>
              <a:t> do </a:t>
            </a:r>
            <a:r>
              <a:rPr lang="en-US" sz="2300" dirty="0" err="1" smtClean="0"/>
              <a:t>hình</a:t>
            </a:r>
            <a:r>
              <a:rPr lang="en-US" sz="2300" dirty="0" smtClean="0"/>
              <a:t> </a:t>
            </a:r>
            <a:r>
              <a:rPr lang="en-US" sz="2300" dirty="0" err="1" smtClean="0"/>
              <a:t>thành</a:t>
            </a:r>
            <a:r>
              <a:rPr lang="en-US" sz="2300" dirty="0" smtClean="0"/>
              <a:t>: </a:t>
            </a:r>
            <a:r>
              <a:rPr lang="en-US" sz="2300" dirty="0" err="1" smtClean="0"/>
              <a:t>Sự</a:t>
            </a:r>
            <a:r>
              <a:rPr lang="en-US" sz="2300" dirty="0" smtClean="0"/>
              <a:t> </a:t>
            </a:r>
            <a:r>
              <a:rPr lang="en-US" sz="2300" dirty="0" err="1" smtClean="0"/>
              <a:t>gia</a:t>
            </a:r>
            <a:r>
              <a:rPr lang="en-US" sz="2300" dirty="0" smtClean="0"/>
              <a:t> </a:t>
            </a:r>
            <a:r>
              <a:rPr lang="en-US" sz="2300" dirty="0" err="1" smtClean="0"/>
              <a:t>tăng</a:t>
            </a:r>
            <a:r>
              <a:rPr lang="en-US" sz="2300" dirty="0" smtClean="0"/>
              <a:t> </a:t>
            </a:r>
            <a:r>
              <a:rPr lang="en-US" sz="2300" dirty="0" err="1" smtClean="0"/>
              <a:t>mạnh</a:t>
            </a:r>
            <a:r>
              <a:rPr lang="en-US" sz="2300" dirty="0" smtClean="0"/>
              <a:t> </a:t>
            </a:r>
            <a:r>
              <a:rPr lang="en-US" sz="2300" dirty="0" err="1" smtClean="0"/>
              <a:t>mẽ</a:t>
            </a:r>
            <a:r>
              <a:rPr lang="en-US" sz="2300" dirty="0" smtClean="0"/>
              <a:t> </a:t>
            </a:r>
            <a:r>
              <a:rPr lang="en-US" sz="2300" dirty="0" err="1" smtClean="0"/>
              <a:t>về</a:t>
            </a:r>
            <a:r>
              <a:rPr lang="en-US" sz="2300" dirty="0" smtClean="0"/>
              <a:t> </a:t>
            </a:r>
            <a:r>
              <a:rPr lang="en-US" sz="2300" dirty="0" err="1" smtClean="0"/>
              <a:t>số</a:t>
            </a:r>
            <a:r>
              <a:rPr lang="en-US" sz="2300" dirty="0" smtClean="0"/>
              <a:t> </a:t>
            </a:r>
            <a:r>
              <a:rPr lang="en-US" sz="2300" dirty="0" err="1" smtClean="0"/>
              <a:t>lượng</a:t>
            </a:r>
            <a:r>
              <a:rPr lang="en-US" sz="2300" dirty="0" smtClean="0"/>
              <a:t> </a:t>
            </a:r>
            <a:r>
              <a:rPr lang="en-US" sz="2300" dirty="0" err="1" smtClean="0"/>
              <a:t>và</a:t>
            </a:r>
            <a:r>
              <a:rPr lang="en-US" sz="2300" dirty="0" smtClean="0"/>
              <a:t> </a:t>
            </a:r>
            <a:r>
              <a:rPr lang="en-US" sz="2300" dirty="0" err="1" smtClean="0"/>
              <a:t>kích</a:t>
            </a:r>
            <a:r>
              <a:rPr lang="en-US" sz="2300" dirty="0" smtClean="0"/>
              <a:t> </a:t>
            </a:r>
            <a:r>
              <a:rPr lang="en-US" sz="2300" dirty="0" err="1" smtClean="0"/>
              <a:t>thước</a:t>
            </a:r>
            <a:r>
              <a:rPr lang="en-US" sz="2300" dirty="0" smtClean="0"/>
              <a:t> </a:t>
            </a:r>
            <a:r>
              <a:rPr lang="en-US" sz="2300" dirty="0" err="1" smtClean="0"/>
              <a:t>mạng</a:t>
            </a:r>
            <a:r>
              <a:rPr lang="en-US" sz="2300" dirty="0" smtClean="0"/>
              <a:t> </a:t>
            </a:r>
            <a:r>
              <a:rPr lang="en-US" sz="2300" dirty="0" err="1" smtClean="0"/>
              <a:t>dẫn</a:t>
            </a:r>
            <a:r>
              <a:rPr lang="en-US" sz="2300" dirty="0" smtClean="0"/>
              <a:t> </a:t>
            </a:r>
            <a:r>
              <a:rPr lang="en-US" sz="2300" dirty="0" err="1" smtClean="0"/>
              <a:t>đến</a:t>
            </a:r>
            <a:r>
              <a:rPr lang="en-US" sz="2300" dirty="0" smtClean="0"/>
              <a:t> </a:t>
            </a:r>
            <a:r>
              <a:rPr lang="en-US" sz="2300" dirty="0" err="1" smtClean="0"/>
              <a:t>hiện</a:t>
            </a:r>
            <a:r>
              <a:rPr lang="en-US" sz="2300" dirty="0" smtClean="0"/>
              <a:t> </a:t>
            </a:r>
            <a:r>
              <a:rPr lang="en-US" sz="2300" dirty="0" err="1" smtClean="0"/>
              <a:t>tượng</a:t>
            </a:r>
            <a:r>
              <a:rPr lang="en-US" sz="2300" dirty="0" smtClean="0"/>
              <a:t> </a:t>
            </a:r>
            <a:r>
              <a:rPr lang="en-US" sz="2300" dirty="0" err="1" smtClean="0"/>
              <a:t>bất</a:t>
            </a:r>
            <a:r>
              <a:rPr lang="en-US" sz="2300" dirty="0" smtClean="0"/>
              <a:t> </a:t>
            </a:r>
            <a:r>
              <a:rPr lang="en-US" sz="2300" dirty="0" err="1" smtClean="0"/>
              <a:t>tương</a:t>
            </a:r>
            <a:r>
              <a:rPr lang="en-US" sz="2300" dirty="0" smtClean="0"/>
              <a:t> </a:t>
            </a:r>
            <a:r>
              <a:rPr lang="en-US" sz="2300" dirty="0" err="1" smtClean="0"/>
              <a:t>thích</a:t>
            </a:r>
            <a:r>
              <a:rPr lang="en-US" sz="2300" dirty="0" smtClean="0"/>
              <a:t> </a:t>
            </a:r>
            <a:r>
              <a:rPr lang="en-US" sz="2300" dirty="0" err="1" smtClean="0"/>
              <a:t>giữa</a:t>
            </a:r>
            <a:r>
              <a:rPr lang="en-US" sz="2300" dirty="0" smtClean="0"/>
              <a:t> </a:t>
            </a:r>
            <a:r>
              <a:rPr lang="en-US" sz="2300" dirty="0" err="1" smtClean="0"/>
              <a:t>các</a:t>
            </a:r>
            <a:r>
              <a:rPr lang="en-US" sz="2300" dirty="0" smtClean="0"/>
              <a:t> </a:t>
            </a:r>
            <a:r>
              <a:rPr lang="en-US" sz="2300" dirty="0" err="1" smtClean="0"/>
              <a:t>mạng</a:t>
            </a:r>
            <a:r>
              <a:rPr lang="en-US" sz="2300" dirty="0" smtClean="0"/>
              <a:t>.</a:t>
            </a:r>
          </a:p>
          <a:p>
            <a:pPr eaLnBrk="1" hangingPunct="1">
              <a:lnSpc>
                <a:spcPct val="90000"/>
              </a:lnSpc>
            </a:pPr>
            <a:r>
              <a:rPr lang="en-US" sz="2300" dirty="0" smtClean="0"/>
              <a:t> </a:t>
            </a:r>
            <a:r>
              <a:rPr lang="en-US" sz="2300" dirty="0" err="1" smtClean="0"/>
              <a:t>Ưu</a:t>
            </a:r>
            <a:r>
              <a:rPr lang="en-US" sz="2300" dirty="0" smtClean="0"/>
              <a:t> </a:t>
            </a:r>
            <a:r>
              <a:rPr lang="en-US" sz="2300" dirty="0" err="1" smtClean="0"/>
              <a:t>điểm</a:t>
            </a:r>
            <a:r>
              <a:rPr lang="en-US" sz="2300" dirty="0" smtClean="0"/>
              <a:t> </a:t>
            </a:r>
            <a:r>
              <a:rPr lang="en-US" sz="2300" dirty="0" err="1" smtClean="0"/>
              <a:t>của</a:t>
            </a:r>
            <a:r>
              <a:rPr lang="en-US" sz="2300" dirty="0" smtClean="0"/>
              <a:t> </a:t>
            </a:r>
            <a:r>
              <a:rPr lang="en-US" sz="2300" dirty="0" err="1" smtClean="0"/>
              <a:t>mô</a:t>
            </a:r>
            <a:r>
              <a:rPr lang="en-US" sz="2300" dirty="0" smtClean="0"/>
              <a:t> </a:t>
            </a:r>
            <a:r>
              <a:rPr lang="en-US" sz="2300" dirty="0" err="1" smtClean="0"/>
              <a:t>hình</a:t>
            </a:r>
            <a:r>
              <a:rPr lang="en-US" sz="2300" dirty="0" smtClean="0"/>
              <a:t> </a:t>
            </a:r>
            <a:r>
              <a:rPr lang="en-US" sz="2300" dirty="0" err="1" smtClean="0"/>
              <a:t>OSI</a:t>
            </a:r>
            <a:r>
              <a:rPr lang="en-US" sz="2300" dirty="0" smtClean="0"/>
              <a:t>:</a:t>
            </a:r>
          </a:p>
          <a:p>
            <a:pPr lvl="1" eaLnBrk="1" hangingPunct="1">
              <a:lnSpc>
                <a:spcPct val="90000"/>
              </a:lnSpc>
            </a:pPr>
            <a:r>
              <a:rPr lang="en-US" sz="2300" dirty="0" smtClean="0"/>
              <a:t> </a:t>
            </a:r>
            <a:r>
              <a:rPr lang="en-US" sz="2300" dirty="0" err="1" smtClean="0"/>
              <a:t>Giảm</a:t>
            </a:r>
            <a:r>
              <a:rPr lang="en-US" sz="2300" dirty="0" smtClean="0"/>
              <a:t> </a:t>
            </a:r>
            <a:r>
              <a:rPr lang="en-US" sz="2300" dirty="0" err="1" smtClean="0"/>
              <a:t>độ</a:t>
            </a:r>
            <a:r>
              <a:rPr lang="en-US" sz="2300" dirty="0" smtClean="0"/>
              <a:t> </a:t>
            </a:r>
            <a:r>
              <a:rPr lang="en-US" sz="2300" dirty="0" err="1" smtClean="0"/>
              <a:t>phức</a:t>
            </a:r>
            <a:r>
              <a:rPr lang="en-US" sz="2300" dirty="0" smtClean="0"/>
              <a:t> </a:t>
            </a:r>
            <a:r>
              <a:rPr lang="en-US" sz="2300" dirty="0" err="1" smtClean="0"/>
              <a:t>tạp</a:t>
            </a:r>
            <a:endParaRPr lang="en-US" sz="2300" dirty="0" smtClean="0"/>
          </a:p>
          <a:p>
            <a:pPr lvl="1" eaLnBrk="1" hangingPunct="1">
              <a:lnSpc>
                <a:spcPct val="90000"/>
              </a:lnSpc>
            </a:pPr>
            <a:r>
              <a:rPr lang="en-US" sz="2300" dirty="0" smtClean="0"/>
              <a:t> </a:t>
            </a:r>
            <a:r>
              <a:rPr lang="en-US" sz="2300" dirty="0" err="1" smtClean="0"/>
              <a:t>Chuẩn</a:t>
            </a:r>
            <a:r>
              <a:rPr lang="en-US" sz="2300" dirty="0" smtClean="0"/>
              <a:t> </a:t>
            </a:r>
            <a:r>
              <a:rPr lang="en-US" sz="2300" dirty="0" err="1" smtClean="0"/>
              <a:t>hóa</a:t>
            </a:r>
            <a:r>
              <a:rPr lang="en-US" sz="2300" dirty="0" smtClean="0"/>
              <a:t> </a:t>
            </a:r>
            <a:r>
              <a:rPr lang="en-US" sz="2300" dirty="0" err="1" smtClean="0"/>
              <a:t>các</a:t>
            </a:r>
            <a:r>
              <a:rPr lang="en-US" sz="2300" dirty="0" smtClean="0"/>
              <a:t> </a:t>
            </a:r>
            <a:r>
              <a:rPr lang="en-US" sz="2300" dirty="0" err="1" smtClean="0"/>
              <a:t>giao</a:t>
            </a:r>
            <a:r>
              <a:rPr lang="en-US" sz="2300" dirty="0" smtClean="0"/>
              <a:t> </a:t>
            </a:r>
            <a:r>
              <a:rPr lang="en-US" sz="2300" dirty="0" err="1" smtClean="0"/>
              <a:t>tiếp</a:t>
            </a:r>
            <a:endParaRPr lang="en-US" sz="2300" dirty="0" smtClean="0"/>
          </a:p>
          <a:p>
            <a:pPr lvl="1" eaLnBrk="1" hangingPunct="1">
              <a:lnSpc>
                <a:spcPct val="90000"/>
              </a:lnSpc>
            </a:pPr>
            <a:r>
              <a:rPr lang="en-US" sz="2300" dirty="0" smtClean="0"/>
              <a:t> </a:t>
            </a:r>
            <a:r>
              <a:rPr lang="en-US" sz="2300" dirty="0" err="1" smtClean="0"/>
              <a:t>Đảm</a:t>
            </a:r>
            <a:r>
              <a:rPr lang="en-US" sz="2300" dirty="0" smtClean="0"/>
              <a:t> </a:t>
            </a:r>
            <a:r>
              <a:rPr lang="en-US" sz="2300" dirty="0" err="1" smtClean="0"/>
              <a:t>bảo</a:t>
            </a:r>
            <a:r>
              <a:rPr lang="en-US" sz="2300" dirty="0" smtClean="0"/>
              <a:t> </a:t>
            </a:r>
            <a:r>
              <a:rPr lang="en-US" sz="2300" dirty="0" err="1" smtClean="0"/>
              <a:t>liên</a:t>
            </a:r>
            <a:r>
              <a:rPr lang="en-US" sz="2300" dirty="0" smtClean="0"/>
              <a:t> </a:t>
            </a:r>
            <a:r>
              <a:rPr lang="en-US" sz="2300" dirty="0" err="1" smtClean="0"/>
              <a:t>kết</a:t>
            </a:r>
            <a:r>
              <a:rPr lang="en-US" sz="2300" dirty="0" smtClean="0"/>
              <a:t> </a:t>
            </a:r>
            <a:r>
              <a:rPr lang="en-US" sz="2300" dirty="0" err="1" smtClean="0"/>
              <a:t>hoạt</a:t>
            </a:r>
            <a:r>
              <a:rPr lang="en-US" sz="2300" dirty="0" smtClean="0"/>
              <a:t> </a:t>
            </a:r>
            <a:r>
              <a:rPr lang="en-US" sz="2300" dirty="0" err="1" smtClean="0"/>
              <a:t>động</a:t>
            </a:r>
            <a:endParaRPr lang="en-US" sz="2300" dirty="0" smtClean="0"/>
          </a:p>
          <a:p>
            <a:pPr lvl="1" eaLnBrk="1" hangingPunct="1">
              <a:lnSpc>
                <a:spcPct val="90000"/>
              </a:lnSpc>
            </a:pPr>
            <a:r>
              <a:rPr lang="en-US" sz="2300" dirty="0" smtClean="0"/>
              <a:t> </a:t>
            </a:r>
            <a:r>
              <a:rPr lang="en-US" sz="2300" dirty="0" err="1" smtClean="0"/>
              <a:t>Đơn</a:t>
            </a:r>
            <a:r>
              <a:rPr lang="en-US" sz="2300" dirty="0" smtClean="0"/>
              <a:t> </a:t>
            </a:r>
            <a:r>
              <a:rPr lang="en-US" sz="2300" dirty="0" err="1" smtClean="0"/>
              <a:t>giản</a:t>
            </a:r>
            <a:r>
              <a:rPr lang="en-US" sz="2300" dirty="0" smtClean="0"/>
              <a:t> </a:t>
            </a:r>
            <a:r>
              <a:rPr lang="en-US" sz="2300" dirty="0" err="1" smtClean="0"/>
              <a:t>việc</a:t>
            </a:r>
            <a:r>
              <a:rPr lang="en-US" sz="2300" dirty="0" smtClean="0"/>
              <a:t> </a:t>
            </a:r>
            <a:r>
              <a:rPr lang="en-US" sz="2300" dirty="0" err="1" smtClean="0"/>
              <a:t>dạy</a:t>
            </a:r>
            <a:r>
              <a:rPr lang="en-US" sz="2300" dirty="0" smtClean="0"/>
              <a:t> </a:t>
            </a:r>
            <a:r>
              <a:rPr lang="en-US" sz="2300" dirty="0" err="1" smtClean="0"/>
              <a:t>và</a:t>
            </a:r>
            <a:r>
              <a:rPr lang="en-US" sz="2300" dirty="0" smtClean="0"/>
              <a:t> </a:t>
            </a:r>
            <a:r>
              <a:rPr lang="en-US" sz="2300" dirty="0" err="1" smtClean="0"/>
              <a:t>học</a:t>
            </a:r>
            <a:endParaRPr lang="en-US" sz="2300" dirty="0" smtClean="0"/>
          </a:p>
        </p:txBody>
      </p:sp>
      <p:sp>
        <p:nvSpPr>
          <p:cNvPr id="7" name="Slide Number Placeholder 5"/>
          <p:cNvSpPr>
            <a:spLocks noGrp="1"/>
          </p:cNvSpPr>
          <p:nvPr>
            <p:ph type="sldNum" sz="quarter" idx="12"/>
          </p:nvPr>
        </p:nvSpPr>
        <p:spPr/>
        <p:txBody>
          <a:bodyPr/>
          <a:lstStyle/>
          <a:p>
            <a:pPr>
              <a:defRPr/>
            </a:pPr>
            <a:fld id="{E91EA463-314F-4D13-9EC2-FE54F61E8CF1}" type="slidenum">
              <a:rPr lang="en-US"/>
              <a:pPr>
                <a:defRPr/>
              </a:pPr>
              <a:t>2</a:t>
            </a:fld>
            <a:endParaRPr lang="en-US"/>
          </a:p>
        </p:txBody>
      </p:sp>
      <p:pic>
        <p:nvPicPr>
          <p:cNvPr id="2048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7800" y="2057400"/>
            <a:ext cx="36576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21467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Grp="1" noChangeArrowheads="1"/>
          </p:cNvSpPr>
          <p:nvPr>
            <p:ph type="title"/>
          </p:nvPr>
        </p:nvSpPr>
        <p:spPr>
          <a:xfrm>
            <a:off x="990600" y="274638"/>
            <a:ext cx="7943850" cy="1143000"/>
          </a:xfrm>
        </p:spPr>
        <p:txBody>
          <a:bodyPr rtlCol="0">
            <a:normAutofit/>
          </a:bodyPr>
          <a:lstStyle/>
          <a:p>
            <a:pPr eaLnBrk="1" fontAlgn="auto" hangingPunct="1">
              <a:spcAft>
                <a:spcPts val="0"/>
              </a:spcAft>
              <a:defRPr/>
            </a:pPr>
            <a:r>
              <a:rPr lang="en-US">
                <a:solidFill>
                  <a:schemeClr val="tx2">
                    <a:satMod val="130000"/>
                  </a:schemeClr>
                </a:solidFill>
              </a:rPr>
              <a:t>Mô hình OSI</a:t>
            </a:r>
          </a:p>
        </p:txBody>
      </p:sp>
      <p:sp>
        <p:nvSpPr>
          <p:cNvPr id="7" name="Slide Number Placeholder 5"/>
          <p:cNvSpPr>
            <a:spLocks noGrp="1"/>
          </p:cNvSpPr>
          <p:nvPr>
            <p:ph type="sldNum" sz="quarter" idx="12"/>
          </p:nvPr>
        </p:nvSpPr>
        <p:spPr/>
        <p:txBody>
          <a:bodyPr/>
          <a:lstStyle/>
          <a:p>
            <a:pPr>
              <a:defRPr/>
            </a:pPr>
            <a:fld id="{0DBE629D-04DF-447F-9055-1122E8C5BB50}" type="slidenum">
              <a:rPr lang="en-US"/>
              <a:pPr>
                <a:defRPr/>
              </a:pPr>
              <a:t>3</a:t>
            </a:fld>
            <a:endParaRPr lang="en-US"/>
          </a:p>
        </p:txBody>
      </p:sp>
      <p:pic>
        <p:nvPicPr>
          <p:cNvPr id="21508" name="Picture 4" descr="dong goi du lie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828800"/>
            <a:ext cx="7543800" cy="409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9" name="Text Box 5"/>
          <p:cNvSpPr txBox="1">
            <a:spLocks noChangeArrowheads="1"/>
          </p:cNvSpPr>
          <p:nvPr/>
        </p:nvSpPr>
        <p:spPr bwMode="auto">
          <a:xfrm>
            <a:off x="2209800" y="6172200"/>
            <a:ext cx="495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a:spcBef>
                <a:spcPct val="50000"/>
              </a:spcBef>
            </a:pPr>
            <a:r>
              <a:rPr lang="en-US" sz="2400"/>
              <a:t>Đóng gói dữ liệu trên mạng</a:t>
            </a:r>
          </a:p>
        </p:txBody>
      </p:sp>
    </p:spTree>
    <p:extLst>
      <p:ext uri="{BB962C8B-B14F-4D97-AF65-F5344CB8AC3E}">
        <p14:creationId xmlns:p14="http://schemas.microsoft.com/office/powerpoint/2010/main" val="6151814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Grp="1" noChangeArrowheads="1"/>
          </p:cNvSpPr>
          <p:nvPr>
            <p:ph type="title"/>
          </p:nvPr>
        </p:nvSpPr>
        <p:spPr>
          <a:xfrm>
            <a:off x="990600" y="274638"/>
            <a:ext cx="7943850" cy="1143000"/>
          </a:xfrm>
        </p:spPr>
        <p:txBody>
          <a:bodyPr rtlCol="0">
            <a:normAutofit/>
          </a:bodyPr>
          <a:lstStyle/>
          <a:p>
            <a:pPr eaLnBrk="1" fontAlgn="auto" hangingPunct="1">
              <a:spcAft>
                <a:spcPts val="0"/>
              </a:spcAft>
              <a:defRPr/>
            </a:pPr>
            <a:r>
              <a:rPr lang="en-US">
                <a:solidFill>
                  <a:schemeClr val="tx2">
                    <a:satMod val="130000"/>
                  </a:schemeClr>
                </a:solidFill>
              </a:rPr>
              <a:t>Mô hình OSI</a:t>
            </a:r>
          </a:p>
        </p:txBody>
      </p:sp>
      <p:sp>
        <p:nvSpPr>
          <p:cNvPr id="6" name="Slide Number Placeholder 5"/>
          <p:cNvSpPr>
            <a:spLocks noGrp="1"/>
          </p:cNvSpPr>
          <p:nvPr>
            <p:ph type="sldNum" sz="quarter" idx="12"/>
          </p:nvPr>
        </p:nvSpPr>
        <p:spPr/>
        <p:txBody>
          <a:bodyPr/>
          <a:lstStyle/>
          <a:p>
            <a:pPr>
              <a:defRPr/>
            </a:pPr>
            <a:fld id="{910DE788-E305-4D68-9E47-E525ECAADDDB}" type="slidenum">
              <a:rPr lang="en-US"/>
              <a:pPr>
                <a:defRPr/>
              </a:pPr>
              <a:t>4</a:t>
            </a:fld>
            <a:endParaRPr lang="en-US"/>
          </a:p>
        </p:txBody>
      </p:sp>
      <p:pic>
        <p:nvPicPr>
          <p:cNvPr id="22532" name="Picture 4" descr="os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1905000"/>
            <a:ext cx="5981700" cy="4691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0023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ChangeArrowheads="1"/>
          </p:cNvSpPr>
          <p:nvPr>
            <p:ph type="title"/>
          </p:nvPr>
        </p:nvSpPr>
        <p:spPr>
          <a:xfrm>
            <a:off x="1066800" y="274638"/>
            <a:ext cx="7867650" cy="1143000"/>
          </a:xfrm>
        </p:spPr>
        <p:txBody>
          <a:bodyPr rtlCol="0">
            <a:normAutofit/>
          </a:bodyPr>
          <a:lstStyle/>
          <a:p>
            <a:pPr eaLnBrk="1" fontAlgn="auto" hangingPunct="1">
              <a:spcAft>
                <a:spcPts val="0"/>
              </a:spcAft>
              <a:defRPr/>
            </a:pPr>
            <a:r>
              <a:rPr lang="en-US">
                <a:solidFill>
                  <a:schemeClr val="tx2">
                    <a:satMod val="130000"/>
                  </a:schemeClr>
                </a:solidFill>
              </a:rPr>
              <a:t>Mô hình OSI</a:t>
            </a:r>
          </a:p>
        </p:txBody>
      </p:sp>
      <p:sp>
        <p:nvSpPr>
          <p:cNvPr id="7" name="Slide Number Placeholder 5"/>
          <p:cNvSpPr>
            <a:spLocks noGrp="1"/>
          </p:cNvSpPr>
          <p:nvPr>
            <p:ph type="sldNum" sz="quarter" idx="12"/>
          </p:nvPr>
        </p:nvSpPr>
        <p:spPr/>
        <p:txBody>
          <a:bodyPr/>
          <a:lstStyle/>
          <a:p>
            <a:pPr>
              <a:defRPr/>
            </a:pPr>
            <a:fld id="{CB84698A-9B15-4830-AEA9-CB268893315F}" type="slidenum">
              <a:rPr lang="en-US"/>
              <a:pPr>
                <a:defRPr/>
              </a:pPr>
              <a:t>5</a:t>
            </a:fld>
            <a:endParaRPr lang="en-US"/>
          </a:p>
        </p:txBody>
      </p:sp>
      <p:pic>
        <p:nvPicPr>
          <p:cNvPr id="23556" name="Picture 4" descr="untitled"/>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06788" y="2057400"/>
            <a:ext cx="5308600"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2441575"/>
            <a:ext cx="3063875" cy="285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8529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a:xfrm>
            <a:off x="1066800" y="274638"/>
            <a:ext cx="7867650" cy="1143000"/>
          </a:xfrm>
        </p:spPr>
        <p:txBody>
          <a:bodyPr rtlCol="0">
            <a:normAutofit/>
          </a:bodyPr>
          <a:lstStyle/>
          <a:p>
            <a:pPr eaLnBrk="1" fontAlgn="auto" hangingPunct="1">
              <a:spcAft>
                <a:spcPts val="0"/>
              </a:spcAft>
              <a:defRPr/>
            </a:pPr>
            <a:r>
              <a:rPr lang="en-US">
                <a:solidFill>
                  <a:schemeClr val="tx2">
                    <a:satMod val="130000"/>
                  </a:schemeClr>
                </a:solidFill>
              </a:rPr>
              <a:t>Mô hình OSI</a:t>
            </a:r>
          </a:p>
        </p:txBody>
      </p:sp>
      <p:sp>
        <p:nvSpPr>
          <p:cNvPr id="8" name="Slide Number Placeholder 5"/>
          <p:cNvSpPr>
            <a:spLocks noGrp="1"/>
          </p:cNvSpPr>
          <p:nvPr>
            <p:ph type="sldNum" sz="quarter" idx="12"/>
          </p:nvPr>
        </p:nvSpPr>
        <p:spPr/>
        <p:txBody>
          <a:bodyPr/>
          <a:lstStyle/>
          <a:p>
            <a:pPr>
              <a:defRPr/>
            </a:pPr>
            <a:fld id="{A500B856-B89F-4EDD-AC06-57C79B2E0E6C}" type="slidenum">
              <a:rPr lang="en-US"/>
              <a:pPr>
                <a:defRPr/>
              </a:pPr>
              <a:t>6</a:t>
            </a:fld>
            <a:endParaRPr lang="en-US"/>
          </a:p>
        </p:txBody>
      </p:sp>
      <p:pic>
        <p:nvPicPr>
          <p:cNvPr id="24580" name="Picture 4"/>
          <p:cNvPicPr>
            <a:picLocks noChangeAspect="1" noChangeArrowheads="1"/>
          </p:cNvPicPr>
          <p:nvPr/>
        </p:nvPicPr>
        <p:blipFill>
          <a:blip r:embed="rId2">
            <a:extLst>
              <a:ext uri="{28A0092B-C50C-407E-A947-70E740481C1C}">
                <a14:useLocalDpi xmlns:a14="http://schemas.microsoft.com/office/drawing/2010/main" val="0"/>
              </a:ext>
            </a:extLst>
          </a:blip>
          <a:srcRect l="4167" t="13208" r="43750" b="3773"/>
          <a:stretch>
            <a:fillRect/>
          </a:stretch>
        </p:blipFill>
        <p:spPr bwMode="auto">
          <a:xfrm>
            <a:off x="1143000" y="2286000"/>
            <a:ext cx="19050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1" name="AutoShape 7"/>
          <p:cNvSpPr>
            <a:spLocks noChangeArrowheads="1"/>
          </p:cNvSpPr>
          <p:nvPr/>
        </p:nvSpPr>
        <p:spPr bwMode="auto">
          <a:xfrm>
            <a:off x="4114800" y="2362200"/>
            <a:ext cx="4114800" cy="3733800"/>
          </a:xfrm>
          <a:prstGeom prst="wedgeRectCallout">
            <a:avLst>
              <a:gd name="adj1" fmla="val -77352"/>
              <a:gd name="adj2" fmla="val 30019"/>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lvl="4" eaLnBrk="0" hangingPunct="0"/>
            <a:endParaRPr lang="en-US" sz="100" b="1"/>
          </a:p>
          <a:p>
            <a:pPr lvl="1" eaLnBrk="0" hangingPunct="0"/>
            <a:r>
              <a:rPr lang="en-US" sz="2400" b="1"/>
              <a:t>Truyền dẫn nhị phân</a:t>
            </a:r>
            <a:r>
              <a:rPr lang="en-US" sz="2800"/>
              <a:t> </a:t>
            </a:r>
          </a:p>
          <a:p>
            <a:pPr lvl="1" eaLnBrk="0" hangingPunct="0">
              <a:buFontTx/>
              <a:buChar char="•"/>
            </a:pPr>
            <a:r>
              <a:rPr lang="en-US" sz="2600"/>
              <a:t> Dây, đầu nối, điện áp</a:t>
            </a:r>
          </a:p>
          <a:p>
            <a:pPr lvl="1" eaLnBrk="0" hangingPunct="0">
              <a:buFontTx/>
              <a:buChar char="•"/>
            </a:pPr>
            <a:r>
              <a:rPr lang="en-US" sz="2600"/>
              <a:t> Tốc độ truyền dữ liệu</a:t>
            </a:r>
          </a:p>
          <a:p>
            <a:pPr lvl="1" eaLnBrk="0" hangingPunct="0">
              <a:buFontTx/>
              <a:buChar char="•"/>
            </a:pPr>
            <a:r>
              <a:rPr lang="en-US" sz="2600"/>
              <a:t> Phương tiện truyền dẫn</a:t>
            </a:r>
          </a:p>
          <a:p>
            <a:pPr lvl="1" eaLnBrk="0" hangingPunct="0">
              <a:buFontTx/>
              <a:buChar char="•"/>
            </a:pPr>
            <a:r>
              <a:rPr lang="en-US" sz="2600"/>
              <a:t> Chế độ truyền dẫn (simplex, half-duplex, full-duplex)</a:t>
            </a:r>
          </a:p>
          <a:p>
            <a:pPr algn="ctr" eaLnBrk="0" hangingPunct="0"/>
            <a:endParaRPr lang="en-US" sz="2600"/>
          </a:p>
        </p:txBody>
      </p:sp>
      <p:sp>
        <p:nvSpPr>
          <p:cNvPr id="24582" name="Rectangle 8"/>
          <p:cNvSpPr>
            <a:spLocks noChangeArrowheads="1"/>
          </p:cNvSpPr>
          <p:nvPr/>
        </p:nvSpPr>
        <p:spPr bwMode="auto">
          <a:xfrm>
            <a:off x="1066800" y="5153025"/>
            <a:ext cx="2057400" cy="457200"/>
          </a:xfrm>
          <a:prstGeom prst="rect">
            <a:avLst/>
          </a:prstGeom>
          <a:noFill/>
          <a:ln w="28575">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0" hangingPunct="0"/>
            <a:endParaRPr lang="vi-VN"/>
          </a:p>
        </p:txBody>
      </p:sp>
    </p:spTree>
    <p:extLst>
      <p:ext uri="{BB962C8B-B14F-4D97-AF65-F5344CB8AC3E}">
        <p14:creationId xmlns:p14="http://schemas.microsoft.com/office/powerpoint/2010/main" val="35102609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ChangeArrowheads="1"/>
          </p:cNvSpPr>
          <p:nvPr>
            <p:ph type="title"/>
          </p:nvPr>
        </p:nvSpPr>
        <p:spPr>
          <a:xfrm>
            <a:off x="1066800" y="274638"/>
            <a:ext cx="7867650" cy="1143000"/>
          </a:xfrm>
        </p:spPr>
        <p:txBody>
          <a:bodyPr rtlCol="0">
            <a:normAutofit/>
          </a:bodyPr>
          <a:lstStyle/>
          <a:p>
            <a:pPr eaLnBrk="1" fontAlgn="auto" hangingPunct="1">
              <a:spcAft>
                <a:spcPts val="0"/>
              </a:spcAft>
              <a:defRPr/>
            </a:pPr>
            <a:r>
              <a:rPr lang="en-US">
                <a:solidFill>
                  <a:schemeClr val="tx2">
                    <a:satMod val="130000"/>
                  </a:schemeClr>
                </a:solidFill>
              </a:rPr>
              <a:t>Mô hình OSI</a:t>
            </a:r>
          </a:p>
        </p:txBody>
      </p:sp>
      <p:sp>
        <p:nvSpPr>
          <p:cNvPr id="8" name="Slide Number Placeholder 5"/>
          <p:cNvSpPr>
            <a:spLocks noGrp="1"/>
          </p:cNvSpPr>
          <p:nvPr>
            <p:ph type="sldNum" sz="quarter" idx="12"/>
          </p:nvPr>
        </p:nvSpPr>
        <p:spPr/>
        <p:txBody>
          <a:bodyPr/>
          <a:lstStyle/>
          <a:p>
            <a:pPr>
              <a:defRPr/>
            </a:pPr>
            <a:fld id="{08A02424-BE4D-4330-ACD7-5EF7EB41E11C}" type="slidenum">
              <a:rPr lang="en-US"/>
              <a:pPr>
                <a:defRPr/>
              </a:pPr>
              <a:t>7</a:t>
            </a:fld>
            <a:endParaRPr lang="en-US"/>
          </a:p>
        </p:txBody>
      </p:sp>
      <p:pic>
        <p:nvPicPr>
          <p:cNvPr id="25604" name="Picture 3"/>
          <p:cNvPicPr>
            <a:picLocks noChangeAspect="1" noChangeArrowheads="1"/>
          </p:cNvPicPr>
          <p:nvPr/>
        </p:nvPicPr>
        <p:blipFill>
          <a:blip r:embed="rId2">
            <a:extLst>
              <a:ext uri="{28A0092B-C50C-407E-A947-70E740481C1C}">
                <a14:useLocalDpi xmlns:a14="http://schemas.microsoft.com/office/drawing/2010/main" val="0"/>
              </a:ext>
            </a:extLst>
          </a:blip>
          <a:srcRect l="4167" t="13208" r="43750" b="3773"/>
          <a:stretch>
            <a:fillRect/>
          </a:stretch>
        </p:blipFill>
        <p:spPr bwMode="auto">
          <a:xfrm>
            <a:off x="1143000" y="2286000"/>
            <a:ext cx="19050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5" name="Rectangle 7"/>
          <p:cNvSpPr>
            <a:spLocks noChangeArrowheads="1"/>
          </p:cNvSpPr>
          <p:nvPr/>
        </p:nvSpPr>
        <p:spPr bwMode="auto">
          <a:xfrm>
            <a:off x="1066800" y="4686300"/>
            <a:ext cx="2057400" cy="457200"/>
          </a:xfrm>
          <a:prstGeom prst="rect">
            <a:avLst/>
          </a:prstGeom>
          <a:noFill/>
          <a:ln w="28575">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0" hangingPunct="0"/>
            <a:endParaRPr lang="vi-VN"/>
          </a:p>
        </p:txBody>
      </p:sp>
      <p:sp>
        <p:nvSpPr>
          <p:cNvPr id="25606" name="AutoShape 11"/>
          <p:cNvSpPr>
            <a:spLocks noChangeArrowheads="1"/>
          </p:cNvSpPr>
          <p:nvPr/>
        </p:nvSpPr>
        <p:spPr bwMode="auto">
          <a:xfrm>
            <a:off x="4038600" y="2667000"/>
            <a:ext cx="4191000" cy="3657600"/>
          </a:xfrm>
          <a:prstGeom prst="wedgeRectCallout">
            <a:avLst>
              <a:gd name="adj1" fmla="val -80889"/>
              <a:gd name="adj2" fmla="val 8773"/>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lvl="3" eaLnBrk="0" hangingPunct="0">
              <a:buFont typeface="Arial" charset="0"/>
              <a:buChar char="•"/>
            </a:pPr>
            <a:endParaRPr lang="en-US" sz="2600" b="1"/>
          </a:p>
          <a:p>
            <a:pPr eaLnBrk="0" hangingPunct="0"/>
            <a:r>
              <a:rPr lang="en-US" sz="2600" b="1"/>
              <a:t>Điều khiển liên kết, truy xuất đường truyền</a:t>
            </a:r>
          </a:p>
          <a:p>
            <a:pPr eaLnBrk="0" hangingPunct="0">
              <a:buFontTx/>
              <a:buChar char="•"/>
            </a:pPr>
            <a:r>
              <a:rPr lang="en-US" sz="2600" b="1"/>
              <a:t> </a:t>
            </a:r>
            <a:r>
              <a:rPr lang="en-US" sz="2600"/>
              <a:t>Đóng Frame</a:t>
            </a:r>
          </a:p>
          <a:p>
            <a:pPr eaLnBrk="0" hangingPunct="0">
              <a:buFontTx/>
              <a:buChar char="•"/>
            </a:pPr>
            <a:r>
              <a:rPr lang="en-US" sz="2600"/>
              <a:t> Ghi địa chỉ vật lý</a:t>
            </a:r>
          </a:p>
          <a:p>
            <a:pPr eaLnBrk="0" hangingPunct="0">
              <a:buFontTx/>
              <a:buChar char="•"/>
            </a:pPr>
            <a:r>
              <a:rPr lang="en-US" sz="2600"/>
              <a:t> Điều khiển luồng</a:t>
            </a:r>
          </a:p>
          <a:p>
            <a:pPr eaLnBrk="0" hangingPunct="0">
              <a:buFontTx/>
              <a:buChar char="•"/>
            </a:pPr>
            <a:r>
              <a:rPr lang="en-US" sz="2600"/>
              <a:t> Kiểm soát lỗi, thông báo lỗi</a:t>
            </a:r>
          </a:p>
        </p:txBody>
      </p:sp>
    </p:spTree>
    <p:extLst>
      <p:ext uri="{BB962C8B-B14F-4D97-AF65-F5344CB8AC3E}">
        <p14:creationId xmlns:p14="http://schemas.microsoft.com/office/powerpoint/2010/main" val="5881543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ChangeArrowheads="1"/>
          </p:cNvSpPr>
          <p:nvPr>
            <p:ph type="title"/>
          </p:nvPr>
        </p:nvSpPr>
        <p:spPr>
          <a:xfrm>
            <a:off x="1066800" y="274638"/>
            <a:ext cx="7867650" cy="1143000"/>
          </a:xfrm>
        </p:spPr>
        <p:txBody>
          <a:bodyPr rtlCol="0">
            <a:normAutofit/>
          </a:bodyPr>
          <a:lstStyle/>
          <a:p>
            <a:pPr eaLnBrk="1" fontAlgn="auto" hangingPunct="1">
              <a:spcAft>
                <a:spcPts val="0"/>
              </a:spcAft>
              <a:defRPr/>
            </a:pPr>
            <a:r>
              <a:rPr lang="en-US">
                <a:solidFill>
                  <a:schemeClr val="tx2">
                    <a:satMod val="130000"/>
                  </a:schemeClr>
                </a:solidFill>
              </a:rPr>
              <a:t>Mô hình OSI</a:t>
            </a:r>
          </a:p>
        </p:txBody>
      </p:sp>
      <p:sp>
        <p:nvSpPr>
          <p:cNvPr id="8" name="Slide Number Placeholder 5"/>
          <p:cNvSpPr>
            <a:spLocks noGrp="1"/>
          </p:cNvSpPr>
          <p:nvPr>
            <p:ph type="sldNum" sz="quarter" idx="12"/>
          </p:nvPr>
        </p:nvSpPr>
        <p:spPr/>
        <p:txBody>
          <a:bodyPr/>
          <a:lstStyle/>
          <a:p>
            <a:pPr>
              <a:defRPr/>
            </a:pPr>
            <a:fld id="{0631C9B4-FD43-4E45-AA9B-AE37D97ECE74}" type="slidenum">
              <a:rPr lang="en-US"/>
              <a:pPr>
                <a:defRPr/>
              </a:pPr>
              <a:t>8</a:t>
            </a:fld>
            <a:endParaRPr lang="en-US"/>
          </a:p>
        </p:txBody>
      </p:sp>
      <p:pic>
        <p:nvPicPr>
          <p:cNvPr id="26628" name="Picture 3"/>
          <p:cNvPicPr>
            <a:picLocks noChangeAspect="1" noChangeArrowheads="1"/>
          </p:cNvPicPr>
          <p:nvPr/>
        </p:nvPicPr>
        <p:blipFill>
          <a:blip r:embed="rId2">
            <a:extLst>
              <a:ext uri="{28A0092B-C50C-407E-A947-70E740481C1C}">
                <a14:useLocalDpi xmlns:a14="http://schemas.microsoft.com/office/drawing/2010/main" val="0"/>
              </a:ext>
            </a:extLst>
          </a:blip>
          <a:srcRect l="4167" t="13208" r="43750" b="3773"/>
          <a:stretch>
            <a:fillRect/>
          </a:stretch>
        </p:blipFill>
        <p:spPr bwMode="auto">
          <a:xfrm>
            <a:off x="1143000" y="2286000"/>
            <a:ext cx="19050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AutoShape 4"/>
          <p:cNvSpPr>
            <a:spLocks noChangeArrowheads="1"/>
          </p:cNvSpPr>
          <p:nvPr/>
        </p:nvSpPr>
        <p:spPr bwMode="auto">
          <a:xfrm>
            <a:off x="4114800" y="2362200"/>
            <a:ext cx="4495800" cy="3276600"/>
          </a:xfrm>
          <a:prstGeom prst="wedgeRectCallout">
            <a:avLst>
              <a:gd name="adj1" fmla="val -74398"/>
              <a:gd name="adj2" fmla="val 13227"/>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lvl="4" eaLnBrk="0" hangingPunct="0"/>
            <a:endParaRPr lang="en-US" sz="2600" b="1"/>
          </a:p>
          <a:p>
            <a:pPr lvl="1" eaLnBrk="0" hangingPunct="0"/>
            <a:r>
              <a:rPr lang="en-US" sz="2600" b="1"/>
              <a:t>Địa chỉ mạng và xác định đường đi tốt nhất</a:t>
            </a:r>
            <a:endParaRPr lang="en-US" sz="2600"/>
          </a:p>
          <a:p>
            <a:pPr lvl="1" eaLnBrk="0" hangingPunct="0">
              <a:buFontTx/>
              <a:buChar char="•"/>
            </a:pPr>
            <a:r>
              <a:rPr lang="en-US" sz="2600"/>
              <a:t> Tin cậy</a:t>
            </a:r>
          </a:p>
          <a:p>
            <a:pPr lvl="1" eaLnBrk="0" hangingPunct="0">
              <a:buFontTx/>
              <a:buChar char="•"/>
            </a:pPr>
            <a:r>
              <a:rPr lang="en-US" sz="2600"/>
              <a:t> Địa chỉ luận lý, topo mạng</a:t>
            </a:r>
          </a:p>
          <a:p>
            <a:pPr lvl="1" eaLnBrk="0" hangingPunct="0">
              <a:buFontTx/>
              <a:buChar char="•"/>
            </a:pPr>
            <a:r>
              <a:rPr lang="en-US" sz="2600"/>
              <a:t> Định tuyến (tìm đường đi) cho gói tin</a:t>
            </a:r>
          </a:p>
        </p:txBody>
      </p:sp>
      <p:sp>
        <p:nvSpPr>
          <p:cNvPr id="26630" name="Rectangle 5"/>
          <p:cNvSpPr>
            <a:spLocks noChangeArrowheads="1"/>
          </p:cNvSpPr>
          <p:nvPr/>
        </p:nvSpPr>
        <p:spPr bwMode="auto">
          <a:xfrm>
            <a:off x="1066800" y="4205288"/>
            <a:ext cx="2057400" cy="457200"/>
          </a:xfrm>
          <a:prstGeom prst="rect">
            <a:avLst/>
          </a:prstGeom>
          <a:noFill/>
          <a:ln w="28575">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0" hangingPunct="0"/>
            <a:endParaRPr lang="vi-VN"/>
          </a:p>
        </p:txBody>
      </p:sp>
    </p:spTree>
    <p:extLst>
      <p:ext uri="{BB962C8B-B14F-4D97-AF65-F5344CB8AC3E}">
        <p14:creationId xmlns:p14="http://schemas.microsoft.com/office/powerpoint/2010/main" val="18081309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ChangeArrowheads="1"/>
          </p:cNvSpPr>
          <p:nvPr>
            <p:ph type="title"/>
          </p:nvPr>
        </p:nvSpPr>
        <p:spPr>
          <a:xfrm>
            <a:off x="1066800" y="274638"/>
            <a:ext cx="7867650" cy="1143000"/>
          </a:xfrm>
        </p:spPr>
        <p:txBody>
          <a:bodyPr rtlCol="0">
            <a:normAutofit/>
          </a:bodyPr>
          <a:lstStyle/>
          <a:p>
            <a:pPr eaLnBrk="1" fontAlgn="auto" hangingPunct="1">
              <a:spcAft>
                <a:spcPts val="0"/>
              </a:spcAft>
              <a:defRPr/>
            </a:pPr>
            <a:r>
              <a:rPr lang="en-US">
                <a:solidFill>
                  <a:schemeClr val="tx2">
                    <a:satMod val="130000"/>
                  </a:schemeClr>
                </a:solidFill>
              </a:rPr>
              <a:t>Mô hình OSI</a:t>
            </a:r>
          </a:p>
        </p:txBody>
      </p:sp>
      <p:sp>
        <p:nvSpPr>
          <p:cNvPr id="8" name="Slide Number Placeholder 5"/>
          <p:cNvSpPr>
            <a:spLocks noGrp="1"/>
          </p:cNvSpPr>
          <p:nvPr>
            <p:ph type="sldNum" sz="quarter" idx="12"/>
          </p:nvPr>
        </p:nvSpPr>
        <p:spPr/>
        <p:txBody>
          <a:bodyPr/>
          <a:lstStyle/>
          <a:p>
            <a:pPr>
              <a:defRPr/>
            </a:pPr>
            <a:fld id="{43EEF4BC-048A-4D3A-AD05-5C3D92BB299F}" type="slidenum">
              <a:rPr lang="en-US"/>
              <a:pPr>
                <a:defRPr/>
              </a:pPr>
              <a:t>9</a:t>
            </a:fld>
            <a:endParaRPr lang="en-US"/>
          </a:p>
        </p:txBody>
      </p:sp>
      <p:pic>
        <p:nvPicPr>
          <p:cNvPr id="27652" name="Picture 3"/>
          <p:cNvPicPr>
            <a:picLocks noChangeAspect="1" noChangeArrowheads="1"/>
          </p:cNvPicPr>
          <p:nvPr/>
        </p:nvPicPr>
        <p:blipFill>
          <a:blip r:embed="rId2">
            <a:extLst>
              <a:ext uri="{28A0092B-C50C-407E-A947-70E740481C1C}">
                <a14:useLocalDpi xmlns:a14="http://schemas.microsoft.com/office/drawing/2010/main" val="0"/>
              </a:ext>
            </a:extLst>
          </a:blip>
          <a:srcRect l="4167" t="13208" r="43750" b="3773"/>
          <a:stretch>
            <a:fillRect/>
          </a:stretch>
        </p:blipFill>
        <p:spPr bwMode="auto">
          <a:xfrm>
            <a:off x="1143000" y="2286000"/>
            <a:ext cx="19050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3" name="AutoShape 4"/>
          <p:cNvSpPr>
            <a:spLocks noChangeArrowheads="1"/>
          </p:cNvSpPr>
          <p:nvPr/>
        </p:nvSpPr>
        <p:spPr bwMode="auto">
          <a:xfrm>
            <a:off x="4114800" y="2362200"/>
            <a:ext cx="4495800" cy="3810000"/>
          </a:xfrm>
          <a:prstGeom prst="wedgeRectCallout">
            <a:avLst>
              <a:gd name="adj1" fmla="val -75069"/>
              <a:gd name="adj2" fmla="val -7417"/>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lvl="4" eaLnBrk="0" hangingPunct="0"/>
            <a:endParaRPr lang="en-US" sz="100" b="1"/>
          </a:p>
          <a:p>
            <a:pPr lvl="1" eaLnBrk="0" hangingPunct="0"/>
            <a:r>
              <a:rPr lang="en-US" sz="2600" b="1"/>
              <a:t>Kết nối end-to-end</a:t>
            </a:r>
          </a:p>
          <a:p>
            <a:pPr lvl="1" eaLnBrk="0" hangingPunct="0">
              <a:buFontTx/>
              <a:buChar char="•"/>
            </a:pPr>
            <a:r>
              <a:rPr lang="en-US" sz="2600"/>
              <a:t> Vận chuyển giữa các host</a:t>
            </a:r>
          </a:p>
          <a:p>
            <a:pPr lvl="1" eaLnBrk="0" hangingPunct="0">
              <a:buFontTx/>
              <a:buChar char="•"/>
            </a:pPr>
            <a:r>
              <a:rPr lang="en-US" sz="2600"/>
              <a:t> Vận chuyển tin cậy</a:t>
            </a:r>
          </a:p>
          <a:p>
            <a:pPr lvl="1" eaLnBrk="0" hangingPunct="0">
              <a:buFontTx/>
              <a:buChar char="•"/>
            </a:pPr>
            <a:r>
              <a:rPr lang="en-US" sz="2600"/>
              <a:t> Thiết lập, duy trì, kết nối các mạch ảo</a:t>
            </a:r>
          </a:p>
          <a:p>
            <a:pPr lvl="1" eaLnBrk="0" hangingPunct="0">
              <a:buFontTx/>
              <a:buChar char="•"/>
            </a:pPr>
            <a:r>
              <a:rPr lang="en-US" sz="2600"/>
              <a:t> Phát hiện lỗi, phục hồi thông tin và điều khiển luồng</a:t>
            </a:r>
          </a:p>
          <a:p>
            <a:pPr algn="ctr" eaLnBrk="0" hangingPunct="0"/>
            <a:endParaRPr lang="en-US" sz="2600"/>
          </a:p>
        </p:txBody>
      </p:sp>
      <p:sp>
        <p:nvSpPr>
          <p:cNvPr id="27654" name="Rectangle 5"/>
          <p:cNvSpPr>
            <a:spLocks noChangeArrowheads="1"/>
          </p:cNvSpPr>
          <p:nvPr/>
        </p:nvSpPr>
        <p:spPr bwMode="auto">
          <a:xfrm>
            <a:off x="1066800" y="3733800"/>
            <a:ext cx="2057400" cy="457200"/>
          </a:xfrm>
          <a:prstGeom prst="rect">
            <a:avLst/>
          </a:prstGeom>
          <a:noFill/>
          <a:ln w="28575">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0" hangingPunct="0"/>
            <a:endParaRPr lang="vi-VN"/>
          </a:p>
        </p:txBody>
      </p:sp>
    </p:spTree>
    <p:extLst>
      <p:ext uri="{BB962C8B-B14F-4D97-AF65-F5344CB8AC3E}">
        <p14:creationId xmlns:p14="http://schemas.microsoft.com/office/powerpoint/2010/main" val="3561519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ChangeArrowheads="1"/>
          </p:cNvSpPr>
          <p:nvPr>
            <p:ph type="title"/>
          </p:nvPr>
        </p:nvSpPr>
        <p:spPr>
          <a:xfrm>
            <a:off x="1066800" y="274638"/>
            <a:ext cx="7867650" cy="1143000"/>
          </a:xfrm>
        </p:spPr>
        <p:txBody>
          <a:bodyPr rtlCol="0">
            <a:normAutofit/>
          </a:bodyPr>
          <a:lstStyle/>
          <a:p>
            <a:pPr eaLnBrk="1" fontAlgn="auto" hangingPunct="1">
              <a:spcAft>
                <a:spcPts val="0"/>
              </a:spcAft>
              <a:defRPr/>
            </a:pPr>
            <a:r>
              <a:rPr lang="en-US">
                <a:solidFill>
                  <a:schemeClr val="tx2">
                    <a:satMod val="130000"/>
                  </a:schemeClr>
                </a:solidFill>
              </a:rPr>
              <a:t>Mô hình OSI</a:t>
            </a:r>
          </a:p>
        </p:txBody>
      </p:sp>
      <p:sp>
        <p:nvSpPr>
          <p:cNvPr id="8" name="Slide Number Placeholder 5"/>
          <p:cNvSpPr>
            <a:spLocks noGrp="1"/>
          </p:cNvSpPr>
          <p:nvPr>
            <p:ph type="sldNum" sz="quarter" idx="12"/>
          </p:nvPr>
        </p:nvSpPr>
        <p:spPr/>
        <p:txBody>
          <a:bodyPr/>
          <a:lstStyle/>
          <a:p>
            <a:pPr>
              <a:defRPr/>
            </a:pPr>
            <a:fld id="{AFDFF9C0-5B3A-42A8-935E-040496C4A96C}" type="slidenum">
              <a:rPr lang="en-US"/>
              <a:pPr>
                <a:defRPr/>
              </a:pPr>
              <a:t>10</a:t>
            </a:fld>
            <a:endParaRPr lang="en-US"/>
          </a:p>
        </p:txBody>
      </p:sp>
      <p:pic>
        <p:nvPicPr>
          <p:cNvPr id="28676" name="Picture 3"/>
          <p:cNvPicPr>
            <a:picLocks noChangeAspect="1" noChangeArrowheads="1"/>
          </p:cNvPicPr>
          <p:nvPr/>
        </p:nvPicPr>
        <p:blipFill>
          <a:blip r:embed="rId2">
            <a:extLst>
              <a:ext uri="{28A0092B-C50C-407E-A947-70E740481C1C}">
                <a14:useLocalDpi xmlns:a14="http://schemas.microsoft.com/office/drawing/2010/main" val="0"/>
              </a:ext>
            </a:extLst>
          </a:blip>
          <a:srcRect l="4167" t="13208" r="43750" b="3773"/>
          <a:stretch>
            <a:fillRect/>
          </a:stretch>
        </p:blipFill>
        <p:spPr bwMode="auto">
          <a:xfrm>
            <a:off x="1143000" y="2286000"/>
            <a:ext cx="19050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AutoShape 4"/>
          <p:cNvSpPr>
            <a:spLocks noChangeArrowheads="1"/>
          </p:cNvSpPr>
          <p:nvPr/>
        </p:nvSpPr>
        <p:spPr bwMode="auto">
          <a:xfrm>
            <a:off x="4114800" y="2362200"/>
            <a:ext cx="4495800" cy="1905000"/>
          </a:xfrm>
          <a:prstGeom prst="wedgeRectCallout">
            <a:avLst>
              <a:gd name="adj1" fmla="val -74718"/>
              <a:gd name="adj2" fmla="val 9167"/>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lvl="1" eaLnBrk="0" hangingPunct="0"/>
            <a:r>
              <a:rPr lang="en-US" sz="2600" b="1"/>
              <a:t>Truyền thông liên host</a:t>
            </a:r>
          </a:p>
          <a:p>
            <a:pPr lvl="1" eaLnBrk="0" hangingPunct="0">
              <a:buFontTx/>
              <a:buChar char="•"/>
            </a:pPr>
            <a:r>
              <a:rPr lang="en-US" sz="2600"/>
              <a:t> Thiết lập, quản lý và kết thúc các phiên giữa các ứng dụng</a:t>
            </a:r>
          </a:p>
          <a:p>
            <a:pPr lvl="1">
              <a:spcBef>
                <a:spcPct val="20000"/>
              </a:spcBef>
              <a:buClr>
                <a:schemeClr val="tx1"/>
              </a:buClr>
              <a:buSzPct val="75000"/>
              <a:buFontTx/>
              <a:buChar char="–"/>
            </a:pPr>
            <a:endParaRPr lang="en-US" sz="2600"/>
          </a:p>
        </p:txBody>
      </p:sp>
      <p:sp>
        <p:nvSpPr>
          <p:cNvPr id="28678" name="Rectangle 5"/>
          <p:cNvSpPr>
            <a:spLocks noChangeArrowheads="1"/>
          </p:cNvSpPr>
          <p:nvPr/>
        </p:nvSpPr>
        <p:spPr bwMode="auto">
          <a:xfrm>
            <a:off x="1066800" y="3262313"/>
            <a:ext cx="2057400" cy="457200"/>
          </a:xfrm>
          <a:prstGeom prst="rect">
            <a:avLst/>
          </a:prstGeom>
          <a:noFill/>
          <a:ln w="28575">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0" hangingPunct="0"/>
            <a:endParaRPr lang="vi-VN"/>
          </a:p>
        </p:txBody>
      </p:sp>
    </p:spTree>
    <p:extLst>
      <p:ext uri="{BB962C8B-B14F-4D97-AF65-F5344CB8AC3E}">
        <p14:creationId xmlns:p14="http://schemas.microsoft.com/office/powerpoint/2010/main" val="17604405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ChangeArrowheads="1"/>
          </p:cNvSpPr>
          <p:nvPr>
            <p:ph type="title"/>
          </p:nvPr>
        </p:nvSpPr>
        <p:spPr>
          <a:xfrm>
            <a:off x="1066800" y="274638"/>
            <a:ext cx="7867650" cy="1143000"/>
          </a:xfrm>
        </p:spPr>
        <p:txBody>
          <a:bodyPr rtlCol="0">
            <a:normAutofit/>
          </a:bodyPr>
          <a:lstStyle/>
          <a:p>
            <a:pPr eaLnBrk="1" fontAlgn="auto" hangingPunct="1">
              <a:spcAft>
                <a:spcPts val="0"/>
              </a:spcAft>
              <a:defRPr/>
            </a:pPr>
            <a:r>
              <a:rPr lang="en-US">
                <a:solidFill>
                  <a:schemeClr val="tx2">
                    <a:satMod val="130000"/>
                  </a:schemeClr>
                </a:solidFill>
              </a:rPr>
              <a:t>Mô hình OSI</a:t>
            </a:r>
          </a:p>
        </p:txBody>
      </p:sp>
      <p:sp>
        <p:nvSpPr>
          <p:cNvPr id="8" name="Slide Number Placeholder 5"/>
          <p:cNvSpPr>
            <a:spLocks noGrp="1"/>
          </p:cNvSpPr>
          <p:nvPr>
            <p:ph type="sldNum" sz="quarter" idx="12"/>
          </p:nvPr>
        </p:nvSpPr>
        <p:spPr/>
        <p:txBody>
          <a:bodyPr/>
          <a:lstStyle/>
          <a:p>
            <a:pPr>
              <a:defRPr/>
            </a:pPr>
            <a:fld id="{4DB7C8BF-A9ED-4FEC-B543-381ECE2F86A3}" type="slidenum">
              <a:rPr lang="en-US"/>
              <a:pPr>
                <a:defRPr/>
              </a:pPr>
              <a:t>11</a:t>
            </a:fld>
            <a:endParaRPr lang="en-US"/>
          </a:p>
        </p:txBody>
      </p:sp>
      <p:pic>
        <p:nvPicPr>
          <p:cNvPr id="29700" name="Picture 3"/>
          <p:cNvPicPr>
            <a:picLocks noChangeAspect="1" noChangeArrowheads="1"/>
          </p:cNvPicPr>
          <p:nvPr/>
        </p:nvPicPr>
        <p:blipFill>
          <a:blip r:embed="rId2">
            <a:extLst>
              <a:ext uri="{28A0092B-C50C-407E-A947-70E740481C1C}">
                <a14:useLocalDpi xmlns:a14="http://schemas.microsoft.com/office/drawing/2010/main" val="0"/>
              </a:ext>
            </a:extLst>
          </a:blip>
          <a:srcRect l="4167" t="13208" r="43750" b="3773"/>
          <a:stretch>
            <a:fillRect/>
          </a:stretch>
        </p:blipFill>
        <p:spPr bwMode="auto">
          <a:xfrm>
            <a:off x="1143000" y="2286000"/>
            <a:ext cx="19050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AutoShape 4"/>
          <p:cNvSpPr>
            <a:spLocks noChangeArrowheads="1"/>
          </p:cNvSpPr>
          <p:nvPr/>
        </p:nvSpPr>
        <p:spPr bwMode="auto">
          <a:xfrm>
            <a:off x="4114800" y="2362200"/>
            <a:ext cx="4495800" cy="2438400"/>
          </a:xfrm>
          <a:prstGeom prst="wedgeRectCallout">
            <a:avLst>
              <a:gd name="adj1" fmla="val -74398"/>
              <a:gd name="adj2" fmla="val -22199"/>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lvl="4" eaLnBrk="0" hangingPunct="0"/>
            <a:endParaRPr lang="en-US" sz="500"/>
          </a:p>
          <a:p>
            <a:pPr lvl="1" eaLnBrk="0" hangingPunct="0"/>
            <a:r>
              <a:rPr lang="en-US" sz="2600" b="1"/>
              <a:t>Trình bày dữ liệu</a:t>
            </a:r>
          </a:p>
          <a:p>
            <a:pPr lvl="1" eaLnBrk="0" hangingPunct="0">
              <a:buFontTx/>
              <a:buChar char="•"/>
            </a:pPr>
            <a:r>
              <a:rPr lang="en-US" sz="2600"/>
              <a:t> Định dạng dữ liệu</a:t>
            </a:r>
          </a:p>
          <a:p>
            <a:pPr lvl="1" eaLnBrk="0" hangingPunct="0">
              <a:buFontTx/>
              <a:buChar char="•"/>
            </a:pPr>
            <a:r>
              <a:rPr lang="en-US" sz="2600"/>
              <a:t> Cấu trúc dữ liệu</a:t>
            </a:r>
          </a:p>
          <a:p>
            <a:pPr lvl="1" eaLnBrk="0" hangingPunct="0">
              <a:buFontTx/>
              <a:buChar char="•"/>
            </a:pPr>
            <a:r>
              <a:rPr lang="en-US" sz="2600"/>
              <a:t> Mã hóa</a:t>
            </a:r>
          </a:p>
          <a:p>
            <a:pPr lvl="1" eaLnBrk="0" hangingPunct="0">
              <a:buFontTx/>
              <a:buChar char="•"/>
            </a:pPr>
            <a:r>
              <a:rPr lang="en-US" sz="2600"/>
              <a:t> Nén dữ liệu</a:t>
            </a:r>
          </a:p>
          <a:p>
            <a:pPr algn="ctr" eaLnBrk="0" hangingPunct="0"/>
            <a:endParaRPr lang="en-US" sz="2600"/>
          </a:p>
        </p:txBody>
      </p:sp>
      <p:sp>
        <p:nvSpPr>
          <p:cNvPr id="29702" name="Rectangle 5"/>
          <p:cNvSpPr>
            <a:spLocks noChangeArrowheads="1"/>
          </p:cNvSpPr>
          <p:nvPr/>
        </p:nvSpPr>
        <p:spPr bwMode="auto">
          <a:xfrm>
            <a:off x="1066800" y="2790825"/>
            <a:ext cx="2057400" cy="457200"/>
          </a:xfrm>
          <a:prstGeom prst="rect">
            <a:avLst/>
          </a:prstGeom>
          <a:noFill/>
          <a:ln w="28575">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0" hangingPunct="0"/>
            <a:endParaRPr lang="vi-VN"/>
          </a:p>
        </p:txBody>
      </p:sp>
    </p:spTree>
    <p:extLst>
      <p:ext uri="{BB962C8B-B14F-4D97-AF65-F5344CB8AC3E}">
        <p14:creationId xmlns:p14="http://schemas.microsoft.com/office/powerpoint/2010/main" val="33279349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ChangeArrowheads="1"/>
          </p:cNvSpPr>
          <p:nvPr>
            <p:ph type="title"/>
          </p:nvPr>
        </p:nvSpPr>
        <p:spPr>
          <a:xfrm>
            <a:off x="990600" y="274638"/>
            <a:ext cx="7943850" cy="1143000"/>
          </a:xfrm>
        </p:spPr>
        <p:txBody>
          <a:bodyPr rtlCol="0">
            <a:normAutofit/>
          </a:bodyPr>
          <a:lstStyle/>
          <a:p>
            <a:pPr eaLnBrk="1" fontAlgn="auto" hangingPunct="1">
              <a:spcAft>
                <a:spcPts val="0"/>
              </a:spcAft>
              <a:defRPr/>
            </a:pPr>
            <a:r>
              <a:rPr lang="en-US">
                <a:solidFill>
                  <a:schemeClr val="tx2">
                    <a:satMod val="130000"/>
                  </a:schemeClr>
                </a:solidFill>
              </a:rPr>
              <a:t>Mô hình OSI</a:t>
            </a:r>
          </a:p>
        </p:txBody>
      </p:sp>
      <p:sp>
        <p:nvSpPr>
          <p:cNvPr id="8" name="Slide Number Placeholder 5"/>
          <p:cNvSpPr>
            <a:spLocks noGrp="1"/>
          </p:cNvSpPr>
          <p:nvPr>
            <p:ph type="sldNum" sz="quarter" idx="12"/>
          </p:nvPr>
        </p:nvSpPr>
        <p:spPr/>
        <p:txBody>
          <a:bodyPr/>
          <a:lstStyle/>
          <a:p>
            <a:pPr>
              <a:defRPr/>
            </a:pPr>
            <a:fld id="{5580CE79-1759-429C-AC72-BEB207126142}" type="slidenum">
              <a:rPr lang="en-US"/>
              <a:pPr>
                <a:defRPr/>
              </a:pPr>
              <a:t>12</a:t>
            </a:fld>
            <a:endParaRPr lang="en-US"/>
          </a:p>
        </p:txBody>
      </p:sp>
      <p:pic>
        <p:nvPicPr>
          <p:cNvPr id="30724" name="Picture 3"/>
          <p:cNvPicPr>
            <a:picLocks noChangeAspect="1" noChangeArrowheads="1"/>
          </p:cNvPicPr>
          <p:nvPr/>
        </p:nvPicPr>
        <p:blipFill>
          <a:blip r:embed="rId2">
            <a:extLst>
              <a:ext uri="{28A0092B-C50C-407E-A947-70E740481C1C}">
                <a14:useLocalDpi xmlns:a14="http://schemas.microsoft.com/office/drawing/2010/main" val="0"/>
              </a:ext>
            </a:extLst>
          </a:blip>
          <a:srcRect l="4167" t="13208" r="43750" b="3773"/>
          <a:stretch>
            <a:fillRect/>
          </a:stretch>
        </p:blipFill>
        <p:spPr bwMode="auto">
          <a:xfrm>
            <a:off x="1143000" y="2286000"/>
            <a:ext cx="19050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5" name="AutoShape 4"/>
          <p:cNvSpPr>
            <a:spLocks noChangeArrowheads="1"/>
          </p:cNvSpPr>
          <p:nvPr/>
        </p:nvSpPr>
        <p:spPr bwMode="auto">
          <a:xfrm>
            <a:off x="4114800" y="2362200"/>
            <a:ext cx="4572000" cy="3733800"/>
          </a:xfrm>
          <a:prstGeom prst="wedgeRectCallout">
            <a:avLst>
              <a:gd name="adj1" fmla="val -74306"/>
              <a:gd name="adj2" fmla="val -43921"/>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lvl="4" eaLnBrk="0" hangingPunct="0"/>
            <a:r>
              <a:rPr lang="en-US" sz="2400"/>
              <a:t> </a:t>
            </a:r>
            <a:endParaRPr lang="en-US" sz="2600"/>
          </a:p>
          <a:p>
            <a:pPr lvl="1" eaLnBrk="0" hangingPunct="0"/>
            <a:r>
              <a:rPr lang="en-US" sz="2600" b="1"/>
              <a:t>Các quá trình mạng của ứng dụng</a:t>
            </a:r>
            <a:endParaRPr lang="en-US" sz="2600"/>
          </a:p>
          <a:p>
            <a:pPr lvl="1" eaLnBrk="0" hangingPunct="0">
              <a:buFontTx/>
              <a:buChar char="•"/>
            </a:pPr>
            <a:r>
              <a:rPr lang="en-US" sz="2600"/>
              <a:t> Xác định giao diện giữa người sử dụng và môi trường OSI </a:t>
            </a:r>
          </a:p>
          <a:p>
            <a:pPr lvl="1" eaLnBrk="0" hangingPunct="0">
              <a:buFontTx/>
              <a:buChar char="•"/>
            </a:pPr>
            <a:r>
              <a:rPr lang="en-US" sz="2600"/>
              <a:t> Cung cấp các dịch vụ mạng cho các ứng dụng như email, truyền file…</a:t>
            </a:r>
          </a:p>
        </p:txBody>
      </p:sp>
      <p:sp>
        <p:nvSpPr>
          <p:cNvPr id="30726" name="Rectangle 5"/>
          <p:cNvSpPr>
            <a:spLocks noChangeArrowheads="1"/>
          </p:cNvSpPr>
          <p:nvPr/>
        </p:nvSpPr>
        <p:spPr bwMode="auto">
          <a:xfrm>
            <a:off x="1066800" y="2314575"/>
            <a:ext cx="2057400" cy="457200"/>
          </a:xfrm>
          <a:prstGeom prst="rect">
            <a:avLst/>
          </a:prstGeom>
          <a:noFill/>
          <a:ln w="28575">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0" hangingPunct="0"/>
            <a:endParaRPr lang="vi-VN"/>
          </a:p>
        </p:txBody>
      </p:sp>
    </p:spTree>
    <p:extLst>
      <p:ext uri="{BB962C8B-B14F-4D97-AF65-F5344CB8AC3E}">
        <p14:creationId xmlns:p14="http://schemas.microsoft.com/office/powerpoint/2010/main" val="9254060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a:xfrm>
            <a:off x="1066800" y="274638"/>
            <a:ext cx="7867650" cy="1143000"/>
          </a:xfrm>
        </p:spPr>
        <p:txBody>
          <a:bodyPr rtlCol="0">
            <a:normAutofit/>
          </a:bodyPr>
          <a:lstStyle/>
          <a:p>
            <a:pPr eaLnBrk="1" fontAlgn="auto" hangingPunct="1">
              <a:spcAft>
                <a:spcPts val="0"/>
              </a:spcAft>
              <a:defRPr/>
            </a:pPr>
            <a:r>
              <a:rPr lang="en-US">
                <a:solidFill>
                  <a:schemeClr val="tx2">
                    <a:satMod val="130000"/>
                  </a:schemeClr>
                </a:solidFill>
              </a:rPr>
              <a:t>Mô hình OSI</a:t>
            </a:r>
          </a:p>
        </p:txBody>
      </p:sp>
      <p:sp>
        <p:nvSpPr>
          <p:cNvPr id="9" name="Slide Number Placeholder 5"/>
          <p:cNvSpPr>
            <a:spLocks noGrp="1"/>
          </p:cNvSpPr>
          <p:nvPr>
            <p:ph type="sldNum" sz="quarter" idx="12"/>
          </p:nvPr>
        </p:nvSpPr>
        <p:spPr/>
        <p:txBody>
          <a:bodyPr/>
          <a:lstStyle/>
          <a:p>
            <a:pPr>
              <a:defRPr/>
            </a:pPr>
            <a:fld id="{019A3EF5-7EC1-4448-87C9-C6734ECCB703}" type="slidenum">
              <a:rPr lang="en-US"/>
              <a:pPr>
                <a:defRPr/>
              </a:pPr>
              <a:t>13</a:t>
            </a:fld>
            <a:endParaRPr lang="en-US"/>
          </a:p>
        </p:txBody>
      </p:sp>
      <p:pic>
        <p:nvPicPr>
          <p:cNvPr id="31748" name="Picture 3"/>
          <p:cNvPicPr>
            <a:picLocks noChangeAspect="1" noChangeArrowheads="1"/>
          </p:cNvPicPr>
          <p:nvPr/>
        </p:nvPicPr>
        <p:blipFill>
          <a:blip r:embed="rId2">
            <a:extLst>
              <a:ext uri="{28A0092B-C50C-407E-A947-70E740481C1C}">
                <a14:useLocalDpi xmlns:a14="http://schemas.microsoft.com/office/drawing/2010/main" val="0"/>
              </a:ext>
            </a:extLst>
          </a:blip>
          <a:srcRect l="4167" t="13208" r="43750" b="3773"/>
          <a:stretch>
            <a:fillRect/>
          </a:stretch>
        </p:blipFill>
        <p:spPr bwMode="auto">
          <a:xfrm>
            <a:off x="1143000" y="2286000"/>
            <a:ext cx="19050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9" name="AutoShape 5"/>
          <p:cNvSpPr>
            <a:spLocks/>
          </p:cNvSpPr>
          <p:nvPr/>
        </p:nvSpPr>
        <p:spPr bwMode="auto">
          <a:xfrm>
            <a:off x="3276600" y="2362200"/>
            <a:ext cx="76200" cy="1828800"/>
          </a:xfrm>
          <a:prstGeom prst="rightBrace">
            <a:avLst>
              <a:gd name="adj1" fmla="val 200000"/>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0" hangingPunct="0"/>
            <a:endParaRPr lang="vi-VN" b="1"/>
          </a:p>
        </p:txBody>
      </p:sp>
      <p:sp>
        <p:nvSpPr>
          <p:cNvPr id="31750" name="Rectangle 6"/>
          <p:cNvSpPr>
            <a:spLocks noChangeArrowheads="1"/>
          </p:cNvSpPr>
          <p:nvPr/>
        </p:nvSpPr>
        <p:spPr bwMode="auto">
          <a:xfrm>
            <a:off x="1066800" y="2286000"/>
            <a:ext cx="2057400" cy="1905000"/>
          </a:xfrm>
          <a:prstGeom prst="rect">
            <a:avLst/>
          </a:prstGeom>
          <a:noFill/>
          <a:ln w="28575">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0" hangingPunct="0"/>
            <a:endParaRPr lang="vi-VN"/>
          </a:p>
        </p:txBody>
      </p:sp>
      <p:sp>
        <p:nvSpPr>
          <p:cNvPr id="31751" name="AutoShape 7"/>
          <p:cNvSpPr>
            <a:spLocks noChangeArrowheads="1"/>
          </p:cNvSpPr>
          <p:nvPr/>
        </p:nvSpPr>
        <p:spPr bwMode="auto">
          <a:xfrm>
            <a:off x="4191000" y="2362200"/>
            <a:ext cx="3962400" cy="1600200"/>
          </a:xfrm>
          <a:prstGeom prst="wedgeRectCallout">
            <a:avLst>
              <a:gd name="adj1" fmla="val -67949"/>
              <a:gd name="adj2" fmla="val 4264"/>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0" hangingPunct="0"/>
            <a:r>
              <a:rPr lang="en-US" sz="2600"/>
              <a:t>Những lớp này chỉ tồn tại trong máy tính nguồn và máy tính đích</a:t>
            </a:r>
          </a:p>
        </p:txBody>
      </p:sp>
    </p:spTree>
    <p:extLst>
      <p:ext uri="{BB962C8B-B14F-4D97-AF65-F5344CB8AC3E}">
        <p14:creationId xmlns:p14="http://schemas.microsoft.com/office/powerpoint/2010/main" val="309004670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ChangeArrowheads="1"/>
          </p:cNvSpPr>
          <p:nvPr>
            <p:ph type="title"/>
          </p:nvPr>
        </p:nvSpPr>
        <p:spPr>
          <a:xfrm>
            <a:off x="1066800" y="274638"/>
            <a:ext cx="7867650" cy="1143000"/>
          </a:xfrm>
        </p:spPr>
        <p:txBody>
          <a:bodyPr rtlCol="0">
            <a:normAutofit/>
          </a:bodyPr>
          <a:lstStyle/>
          <a:p>
            <a:pPr eaLnBrk="1" fontAlgn="auto" hangingPunct="1">
              <a:spcAft>
                <a:spcPts val="0"/>
              </a:spcAft>
              <a:defRPr/>
            </a:pPr>
            <a:r>
              <a:rPr lang="en-US">
                <a:solidFill>
                  <a:schemeClr val="tx2">
                    <a:satMod val="130000"/>
                  </a:schemeClr>
                </a:solidFill>
              </a:rPr>
              <a:t>Mô hình OSI</a:t>
            </a:r>
          </a:p>
        </p:txBody>
      </p:sp>
      <p:sp>
        <p:nvSpPr>
          <p:cNvPr id="9" name="Slide Number Placeholder 5"/>
          <p:cNvSpPr>
            <a:spLocks noGrp="1"/>
          </p:cNvSpPr>
          <p:nvPr>
            <p:ph type="sldNum" sz="quarter" idx="12"/>
          </p:nvPr>
        </p:nvSpPr>
        <p:spPr/>
        <p:txBody>
          <a:bodyPr/>
          <a:lstStyle/>
          <a:p>
            <a:pPr>
              <a:defRPr/>
            </a:pPr>
            <a:fld id="{3AFE43FC-EBBB-494B-803F-FA7F6575B8FD}" type="slidenum">
              <a:rPr lang="en-US"/>
              <a:pPr>
                <a:defRPr/>
              </a:pPr>
              <a:t>14</a:t>
            </a:fld>
            <a:endParaRPr lang="en-US"/>
          </a:p>
        </p:txBody>
      </p:sp>
      <p:pic>
        <p:nvPicPr>
          <p:cNvPr id="32772" name="Picture 3"/>
          <p:cNvPicPr>
            <a:picLocks noChangeAspect="1" noChangeArrowheads="1"/>
          </p:cNvPicPr>
          <p:nvPr/>
        </p:nvPicPr>
        <p:blipFill>
          <a:blip r:embed="rId2">
            <a:extLst>
              <a:ext uri="{28A0092B-C50C-407E-A947-70E740481C1C}">
                <a14:useLocalDpi xmlns:a14="http://schemas.microsoft.com/office/drawing/2010/main" val="0"/>
              </a:ext>
            </a:extLst>
          </a:blip>
          <a:srcRect l="4167" t="13208" r="43750" b="3773"/>
          <a:stretch>
            <a:fillRect/>
          </a:stretch>
        </p:blipFill>
        <p:spPr bwMode="auto">
          <a:xfrm>
            <a:off x="1143000" y="2286000"/>
            <a:ext cx="19050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3" name="AutoShape 5"/>
          <p:cNvSpPr>
            <a:spLocks/>
          </p:cNvSpPr>
          <p:nvPr/>
        </p:nvSpPr>
        <p:spPr bwMode="auto">
          <a:xfrm>
            <a:off x="3214688" y="4252913"/>
            <a:ext cx="76200" cy="1371600"/>
          </a:xfrm>
          <a:prstGeom prst="rightBrace">
            <a:avLst>
              <a:gd name="adj1" fmla="val 150000"/>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0" hangingPunct="0"/>
            <a:endParaRPr lang="vi-VN" b="1"/>
          </a:p>
        </p:txBody>
      </p:sp>
      <p:sp>
        <p:nvSpPr>
          <p:cNvPr id="32774" name="Rectangle 6"/>
          <p:cNvSpPr>
            <a:spLocks noChangeArrowheads="1"/>
          </p:cNvSpPr>
          <p:nvPr/>
        </p:nvSpPr>
        <p:spPr bwMode="auto">
          <a:xfrm>
            <a:off x="1066800" y="4191000"/>
            <a:ext cx="2057400" cy="1419225"/>
          </a:xfrm>
          <a:prstGeom prst="rect">
            <a:avLst/>
          </a:prstGeom>
          <a:noFill/>
          <a:ln w="28575">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0" hangingPunct="0"/>
            <a:endParaRPr lang="vi-VN"/>
          </a:p>
        </p:txBody>
      </p:sp>
      <p:sp>
        <p:nvSpPr>
          <p:cNvPr id="32775" name="AutoShape 8"/>
          <p:cNvSpPr>
            <a:spLocks noChangeArrowheads="1"/>
          </p:cNvSpPr>
          <p:nvPr/>
        </p:nvSpPr>
        <p:spPr bwMode="auto">
          <a:xfrm>
            <a:off x="4114800" y="3124200"/>
            <a:ext cx="3810000" cy="2362200"/>
          </a:xfrm>
          <a:prstGeom prst="wedgeRectCallout">
            <a:avLst>
              <a:gd name="adj1" fmla="val -70333"/>
              <a:gd name="adj2" fmla="val 26611"/>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0" hangingPunct="0"/>
            <a:r>
              <a:rPr lang="en-US" sz="2600"/>
              <a:t>Những lớp này quản lý thông tin di chuyển trong mạng LAN hoặc WAN giữa máy tính nguồn và máy tính đích</a:t>
            </a:r>
          </a:p>
        </p:txBody>
      </p:sp>
    </p:spTree>
    <p:extLst>
      <p:ext uri="{BB962C8B-B14F-4D97-AF65-F5344CB8AC3E}">
        <p14:creationId xmlns:p14="http://schemas.microsoft.com/office/powerpoint/2010/main" val="25118302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3" name="Rectangle 5"/>
          <p:cNvSpPr>
            <a:spLocks noGrp="1" noChangeArrowheads="1"/>
          </p:cNvSpPr>
          <p:nvPr>
            <p:ph type="title"/>
          </p:nvPr>
        </p:nvSpPr>
        <p:spPr>
          <a:xfrm>
            <a:off x="1066800" y="274638"/>
            <a:ext cx="7867650" cy="1143000"/>
          </a:xfrm>
        </p:spPr>
        <p:txBody>
          <a:bodyPr rtlCol="0">
            <a:normAutofit/>
          </a:bodyPr>
          <a:lstStyle/>
          <a:p>
            <a:pPr eaLnBrk="1" fontAlgn="auto" hangingPunct="1">
              <a:spcAft>
                <a:spcPts val="0"/>
              </a:spcAft>
              <a:defRPr/>
            </a:pPr>
            <a:r>
              <a:rPr lang="en-US">
                <a:solidFill>
                  <a:schemeClr val="tx2">
                    <a:satMod val="130000"/>
                  </a:schemeClr>
                </a:solidFill>
              </a:rPr>
              <a:t>Dòng dữ liệu trên mạng</a:t>
            </a:r>
          </a:p>
        </p:txBody>
      </p:sp>
      <p:graphicFrame>
        <p:nvGraphicFramePr>
          <p:cNvPr id="33795" name="Object 4"/>
          <p:cNvGraphicFramePr>
            <a:graphicFrameLocks noChangeAspect="1"/>
          </p:cNvGraphicFramePr>
          <p:nvPr>
            <p:ph idx="1"/>
          </p:nvPr>
        </p:nvGraphicFramePr>
        <p:xfrm>
          <a:off x="1595438" y="1687513"/>
          <a:ext cx="5953125" cy="4352925"/>
        </p:xfrm>
        <a:graphic>
          <a:graphicData uri="http://schemas.openxmlformats.org/presentationml/2006/ole">
            <mc:AlternateContent xmlns:mc="http://schemas.openxmlformats.org/markup-compatibility/2006">
              <mc:Choice xmlns:v="urn:schemas-microsoft-com:vml" Requires="v">
                <p:oleObj spid="_x0000_s5122" name="Bitmap Image" r:id="rId3" imgW="5952381" imgH="4352381" progId="PBrush">
                  <p:embed/>
                </p:oleObj>
              </mc:Choice>
              <mc:Fallback>
                <p:oleObj name="Bitmap Image" r:id="rId3" imgW="5952381" imgH="4352381" progId="PBrush">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95438" y="1687513"/>
                        <a:ext cx="5953125" cy="435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 name="Slide Number Placeholder 5"/>
          <p:cNvSpPr>
            <a:spLocks noGrp="1"/>
          </p:cNvSpPr>
          <p:nvPr>
            <p:ph type="sldNum" sz="quarter" idx="12"/>
          </p:nvPr>
        </p:nvSpPr>
        <p:spPr/>
        <p:txBody>
          <a:bodyPr/>
          <a:lstStyle/>
          <a:p>
            <a:pPr>
              <a:defRPr/>
            </a:pPr>
            <a:fld id="{F7AED642-6945-444E-9D02-EE80CDBF4ECC}" type="slidenum">
              <a:rPr lang="en-US"/>
              <a:pPr>
                <a:defRPr/>
              </a:pPr>
              <a:t>15</a:t>
            </a:fld>
            <a:endParaRPr lang="en-US"/>
          </a:p>
        </p:txBody>
      </p:sp>
    </p:spTree>
    <p:extLst>
      <p:ext uri="{BB962C8B-B14F-4D97-AF65-F5344CB8AC3E}">
        <p14:creationId xmlns:p14="http://schemas.microsoft.com/office/powerpoint/2010/main" val="12117491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2"/>
          <p:cNvSpPr>
            <a:spLocks noGrp="1" noChangeArrowheads="1"/>
          </p:cNvSpPr>
          <p:nvPr>
            <p:ph type="title"/>
          </p:nvPr>
        </p:nvSpPr>
        <p:spPr>
          <a:xfrm>
            <a:off x="1066800" y="274638"/>
            <a:ext cx="7867650" cy="1143000"/>
          </a:xfrm>
        </p:spPr>
        <p:txBody>
          <a:bodyPr rtlCol="0">
            <a:normAutofit/>
          </a:bodyPr>
          <a:lstStyle/>
          <a:p>
            <a:pPr eaLnBrk="1" fontAlgn="auto" hangingPunct="1">
              <a:spcAft>
                <a:spcPts val="0"/>
              </a:spcAft>
              <a:defRPr/>
            </a:pPr>
            <a:r>
              <a:rPr lang="en-US" dirty="0" smtClean="0">
                <a:solidFill>
                  <a:srgbClr val="FF0000"/>
                </a:solidFill>
              </a:rPr>
              <a:t>5.2. </a:t>
            </a:r>
            <a:r>
              <a:rPr lang="en-US" dirty="0" err="1" smtClean="0">
                <a:solidFill>
                  <a:srgbClr val="FF0000"/>
                </a:solidFill>
              </a:rPr>
              <a:t>Mô</a:t>
            </a:r>
            <a:r>
              <a:rPr lang="en-US" dirty="0" smtClean="0">
                <a:solidFill>
                  <a:srgbClr val="FF0000"/>
                </a:solidFill>
              </a:rPr>
              <a:t> </a:t>
            </a:r>
            <a:r>
              <a:rPr lang="en-US" dirty="0" err="1">
                <a:solidFill>
                  <a:srgbClr val="FF0000"/>
                </a:solidFill>
              </a:rPr>
              <a:t>hình</a:t>
            </a:r>
            <a:r>
              <a:rPr lang="en-US" dirty="0">
                <a:solidFill>
                  <a:srgbClr val="FF0000"/>
                </a:solidFill>
              </a:rPr>
              <a:t> </a:t>
            </a:r>
            <a:r>
              <a:rPr lang="en-US" dirty="0" err="1">
                <a:solidFill>
                  <a:srgbClr val="FF0000"/>
                </a:solidFill>
              </a:rPr>
              <a:t>tham</a:t>
            </a:r>
            <a:r>
              <a:rPr lang="en-US" dirty="0">
                <a:solidFill>
                  <a:srgbClr val="FF0000"/>
                </a:solidFill>
              </a:rPr>
              <a:t> </a:t>
            </a:r>
            <a:r>
              <a:rPr lang="en-US" dirty="0" err="1">
                <a:solidFill>
                  <a:srgbClr val="FF0000"/>
                </a:solidFill>
              </a:rPr>
              <a:t>chiếu</a:t>
            </a:r>
            <a:r>
              <a:rPr lang="en-US" dirty="0">
                <a:solidFill>
                  <a:srgbClr val="FF0000"/>
                </a:solidFill>
              </a:rPr>
              <a:t> TCP/IP</a:t>
            </a:r>
          </a:p>
        </p:txBody>
      </p:sp>
      <p:sp>
        <p:nvSpPr>
          <p:cNvPr id="6" name="Slide Number Placeholder 5"/>
          <p:cNvSpPr>
            <a:spLocks noGrp="1"/>
          </p:cNvSpPr>
          <p:nvPr>
            <p:ph type="sldNum" sz="quarter" idx="12"/>
          </p:nvPr>
        </p:nvSpPr>
        <p:spPr/>
        <p:txBody>
          <a:bodyPr/>
          <a:lstStyle/>
          <a:p>
            <a:pPr>
              <a:defRPr/>
            </a:pPr>
            <a:fld id="{ABAE71C9-3D2C-4A7A-B7E4-B9CD37832B16}" type="slidenum">
              <a:rPr lang="en-US"/>
              <a:pPr>
                <a:defRPr/>
              </a:pPr>
              <a:t>16</a:t>
            </a:fld>
            <a:endParaRPr lang="en-US"/>
          </a:p>
        </p:txBody>
      </p:sp>
      <p:pic>
        <p:nvPicPr>
          <p:cNvPr id="108548" name="Picture 6"/>
          <p:cNvPicPr>
            <a:picLocks noChangeAspect="1" noChangeArrowheads="1"/>
          </p:cNvPicPr>
          <p:nvPr/>
        </p:nvPicPr>
        <p:blipFill>
          <a:blip r:embed="rId2">
            <a:extLst>
              <a:ext uri="{28A0092B-C50C-407E-A947-70E740481C1C}">
                <a14:useLocalDpi xmlns:a14="http://schemas.microsoft.com/office/drawing/2010/main" val="0"/>
              </a:ext>
            </a:extLst>
          </a:blip>
          <a:srcRect t="7663"/>
          <a:stretch>
            <a:fillRect/>
          </a:stretch>
        </p:blipFill>
        <p:spPr bwMode="auto">
          <a:xfrm>
            <a:off x="1600200" y="2286000"/>
            <a:ext cx="6553200" cy="390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3891909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9" name="Rectangle 5"/>
          <p:cNvSpPr>
            <a:spLocks noGrp="1" noChangeArrowheads="1"/>
          </p:cNvSpPr>
          <p:nvPr>
            <p:ph type="title"/>
          </p:nvPr>
        </p:nvSpPr>
        <p:spPr>
          <a:xfrm>
            <a:off x="1066800" y="274638"/>
            <a:ext cx="7867650" cy="1143000"/>
          </a:xfrm>
        </p:spPr>
        <p:txBody>
          <a:bodyPr rtlCol="0">
            <a:normAutofit/>
          </a:bodyPr>
          <a:lstStyle/>
          <a:p>
            <a:pPr eaLnBrk="1" fontAlgn="auto" hangingPunct="1">
              <a:spcAft>
                <a:spcPts val="0"/>
              </a:spcAft>
              <a:defRPr/>
            </a:pPr>
            <a:r>
              <a:rPr lang="en-US">
                <a:solidFill>
                  <a:schemeClr val="tx2">
                    <a:satMod val="130000"/>
                  </a:schemeClr>
                </a:solidFill>
              </a:rPr>
              <a:t>Lớp ứng dụng</a:t>
            </a:r>
          </a:p>
        </p:txBody>
      </p:sp>
      <p:graphicFrame>
        <p:nvGraphicFramePr>
          <p:cNvPr id="109571" name="Object 4"/>
          <p:cNvGraphicFramePr>
            <a:graphicFrameLocks noChangeAspect="1"/>
          </p:cNvGraphicFramePr>
          <p:nvPr>
            <p:ph idx="1"/>
          </p:nvPr>
        </p:nvGraphicFramePr>
        <p:xfrm>
          <a:off x="3114675" y="2605088"/>
          <a:ext cx="2914650" cy="2514600"/>
        </p:xfrm>
        <a:graphic>
          <a:graphicData uri="http://schemas.openxmlformats.org/presentationml/2006/ole">
            <mc:AlternateContent xmlns:mc="http://schemas.openxmlformats.org/markup-compatibility/2006">
              <mc:Choice xmlns:v="urn:schemas-microsoft-com:vml" Requires="v">
                <p:oleObj spid="_x0000_s1027" name="Bitmap Image" r:id="rId3" imgW="2914286" imgH="2514286" progId="PBrush">
                  <p:embed/>
                </p:oleObj>
              </mc:Choice>
              <mc:Fallback>
                <p:oleObj name="Bitmap Image" r:id="rId3" imgW="2914286" imgH="2514286" progId="PBrush">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14675" y="2605088"/>
                        <a:ext cx="2914650" cy="251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 name="Slide Number Placeholder 5"/>
          <p:cNvSpPr>
            <a:spLocks noGrp="1"/>
          </p:cNvSpPr>
          <p:nvPr>
            <p:ph type="sldNum" sz="quarter" idx="12"/>
          </p:nvPr>
        </p:nvSpPr>
        <p:spPr/>
        <p:txBody>
          <a:bodyPr/>
          <a:lstStyle/>
          <a:p>
            <a:pPr>
              <a:defRPr/>
            </a:pPr>
            <a:fld id="{08B9D087-1528-4C5A-B291-4EB2407AE0EA}" type="slidenum">
              <a:rPr lang="en-US"/>
              <a:pPr>
                <a:defRPr/>
              </a:pPr>
              <a:t>17</a:t>
            </a:fld>
            <a:endParaRPr lang="en-US"/>
          </a:p>
        </p:txBody>
      </p:sp>
      <p:sp>
        <p:nvSpPr>
          <p:cNvPr id="109573" name="Rectangle 7"/>
          <p:cNvSpPr>
            <a:spLocks noChangeArrowheads="1"/>
          </p:cNvSpPr>
          <p:nvPr/>
        </p:nvSpPr>
        <p:spPr bwMode="auto">
          <a:xfrm>
            <a:off x="762000" y="2017713"/>
            <a:ext cx="2514600" cy="461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spcBef>
                <a:spcPct val="20000"/>
              </a:spcBef>
              <a:buClr>
                <a:schemeClr val="folHlink"/>
              </a:buClr>
              <a:buSzPct val="60000"/>
              <a:buFont typeface="Wingdings" pitchFamily="2" charset="2"/>
              <a:buNone/>
            </a:pPr>
            <a:r>
              <a:rPr lang="en-US" sz="2400"/>
              <a:t>	Kiểm soát các giao thức lớp cao, các chủ đề về trình bày, biểu diễn thông tin, mã hóa và điều khiển hội thoại. Đặc tả cho các ứng dụng phổ biến.</a:t>
            </a:r>
          </a:p>
        </p:txBody>
      </p:sp>
    </p:spTree>
    <p:extLst>
      <p:ext uri="{BB962C8B-B14F-4D97-AF65-F5344CB8AC3E}">
        <p14:creationId xmlns:p14="http://schemas.microsoft.com/office/powerpoint/2010/main" val="17281840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7" name="Rectangle 5"/>
          <p:cNvSpPr>
            <a:spLocks noGrp="1" noChangeArrowheads="1"/>
          </p:cNvSpPr>
          <p:nvPr>
            <p:ph type="title"/>
          </p:nvPr>
        </p:nvSpPr>
        <p:spPr>
          <a:xfrm>
            <a:off x="1066800" y="274638"/>
            <a:ext cx="7867650" cy="1143000"/>
          </a:xfrm>
        </p:spPr>
        <p:txBody>
          <a:bodyPr rtlCol="0">
            <a:normAutofit/>
          </a:bodyPr>
          <a:lstStyle/>
          <a:p>
            <a:pPr eaLnBrk="1" fontAlgn="auto" hangingPunct="1">
              <a:spcAft>
                <a:spcPts val="0"/>
              </a:spcAft>
              <a:defRPr/>
            </a:pPr>
            <a:r>
              <a:rPr lang="en-US">
                <a:solidFill>
                  <a:schemeClr val="tx2">
                    <a:satMod val="130000"/>
                  </a:schemeClr>
                </a:solidFill>
              </a:rPr>
              <a:t>Lớp vận chuyển</a:t>
            </a:r>
          </a:p>
        </p:txBody>
      </p:sp>
      <p:graphicFrame>
        <p:nvGraphicFramePr>
          <p:cNvPr id="110595" name="Object 4"/>
          <p:cNvGraphicFramePr>
            <a:graphicFrameLocks noChangeAspect="1"/>
          </p:cNvGraphicFramePr>
          <p:nvPr>
            <p:ph idx="1"/>
          </p:nvPr>
        </p:nvGraphicFramePr>
        <p:xfrm>
          <a:off x="3184525" y="2209800"/>
          <a:ext cx="5468938" cy="3505200"/>
        </p:xfrm>
        <a:graphic>
          <a:graphicData uri="http://schemas.openxmlformats.org/presentationml/2006/ole">
            <mc:AlternateContent xmlns:mc="http://schemas.openxmlformats.org/markup-compatibility/2006">
              <mc:Choice xmlns:v="urn:schemas-microsoft-com:vml" Requires="v">
                <p:oleObj spid="_x0000_s2051" name="Bitmap Image" r:id="rId3" imgW="3715269" imgH="2381582" progId="PBrush">
                  <p:embed/>
                </p:oleObj>
              </mc:Choice>
              <mc:Fallback>
                <p:oleObj name="Bitmap Image" r:id="rId3" imgW="3715269" imgH="2381582" progId="PBrush">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4525" y="2209800"/>
                        <a:ext cx="5468938" cy="350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 name="Slide Number Placeholder 5"/>
          <p:cNvSpPr>
            <a:spLocks noGrp="1"/>
          </p:cNvSpPr>
          <p:nvPr>
            <p:ph type="sldNum" sz="quarter" idx="12"/>
          </p:nvPr>
        </p:nvSpPr>
        <p:spPr/>
        <p:txBody>
          <a:bodyPr/>
          <a:lstStyle/>
          <a:p>
            <a:pPr>
              <a:defRPr/>
            </a:pPr>
            <a:fld id="{5EE9B538-E254-417B-B3F5-B9040DF8FC0C}" type="slidenum">
              <a:rPr lang="en-US"/>
              <a:pPr>
                <a:defRPr/>
              </a:pPr>
              <a:t>18</a:t>
            </a:fld>
            <a:endParaRPr lang="en-US"/>
          </a:p>
        </p:txBody>
      </p:sp>
      <p:sp>
        <p:nvSpPr>
          <p:cNvPr id="110597" name="Rectangle 7"/>
          <p:cNvSpPr>
            <a:spLocks noChangeArrowheads="1"/>
          </p:cNvSpPr>
          <p:nvPr/>
        </p:nvSpPr>
        <p:spPr bwMode="auto">
          <a:xfrm>
            <a:off x="762000" y="2017713"/>
            <a:ext cx="2514600" cy="461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spcBef>
                <a:spcPct val="20000"/>
              </a:spcBef>
              <a:buClr>
                <a:schemeClr val="folHlink"/>
              </a:buClr>
              <a:buSzPct val="60000"/>
              <a:buFont typeface="Wingdings" pitchFamily="2" charset="2"/>
              <a:buNone/>
            </a:pPr>
            <a:r>
              <a:rPr lang="en-US" sz="2400"/>
              <a:t>	Cung ứng dịch vụ vận chuyển từ host nguồn đến host đích. Thiết lập một cầu nối luận lý giữa các đầu cuối của mạng, giữa host truyền và host nhận.</a:t>
            </a:r>
          </a:p>
        </p:txBody>
      </p:sp>
    </p:spTree>
    <p:extLst>
      <p:ext uri="{BB962C8B-B14F-4D97-AF65-F5344CB8AC3E}">
        <p14:creationId xmlns:p14="http://schemas.microsoft.com/office/powerpoint/2010/main" val="123630243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5" name="Rectangle 5"/>
          <p:cNvSpPr>
            <a:spLocks noGrp="1" noChangeArrowheads="1"/>
          </p:cNvSpPr>
          <p:nvPr>
            <p:ph type="title"/>
          </p:nvPr>
        </p:nvSpPr>
        <p:spPr>
          <a:xfrm>
            <a:off x="1066800" y="274638"/>
            <a:ext cx="7867650" cy="1143000"/>
          </a:xfrm>
        </p:spPr>
        <p:txBody>
          <a:bodyPr rtlCol="0">
            <a:normAutofit/>
          </a:bodyPr>
          <a:lstStyle/>
          <a:p>
            <a:pPr eaLnBrk="1" fontAlgn="auto" hangingPunct="1">
              <a:spcAft>
                <a:spcPts val="0"/>
              </a:spcAft>
              <a:defRPr/>
            </a:pPr>
            <a:r>
              <a:rPr lang="en-US">
                <a:solidFill>
                  <a:schemeClr val="tx2">
                    <a:satMod val="130000"/>
                  </a:schemeClr>
                </a:solidFill>
              </a:rPr>
              <a:t>Lớp Internet</a:t>
            </a:r>
          </a:p>
        </p:txBody>
      </p:sp>
      <p:graphicFrame>
        <p:nvGraphicFramePr>
          <p:cNvPr id="111619" name="Object 4"/>
          <p:cNvGraphicFramePr>
            <a:graphicFrameLocks noChangeAspect="1"/>
          </p:cNvGraphicFramePr>
          <p:nvPr>
            <p:ph idx="1"/>
          </p:nvPr>
        </p:nvGraphicFramePr>
        <p:xfrm>
          <a:off x="3124200" y="2133600"/>
          <a:ext cx="5886450" cy="3143250"/>
        </p:xfrm>
        <a:graphic>
          <a:graphicData uri="http://schemas.openxmlformats.org/presentationml/2006/ole">
            <mc:AlternateContent xmlns:mc="http://schemas.openxmlformats.org/markup-compatibility/2006">
              <mc:Choice xmlns:v="urn:schemas-microsoft-com:vml" Requires="v">
                <p:oleObj spid="_x0000_s3075" name="Bitmap Image" r:id="rId3" imgW="3924848" imgH="2095793" progId="PBrush">
                  <p:embed/>
                </p:oleObj>
              </mc:Choice>
              <mc:Fallback>
                <p:oleObj name="Bitmap Image" r:id="rId3" imgW="3924848" imgH="2095793" progId="PBrush">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24200" y="2133600"/>
                        <a:ext cx="5886450" cy="3143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 name="Slide Number Placeholder 5"/>
          <p:cNvSpPr>
            <a:spLocks noGrp="1"/>
          </p:cNvSpPr>
          <p:nvPr>
            <p:ph type="sldNum" sz="quarter" idx="12"/>
          </p:nvPr>
        </p:nvSpPr>
        <p:spPr/>
        <p:txBody>
          <a:bodyPr/>
          <a:lstStyle/>
          <a:p>
            <a:pPr>
              <a:defRPr/>
            </a:pPr>
            <a:fld id="{95B2BA32-B9F7-4CCA-8287-340909CD83E1}" type="slidenum">
              <a:rPr lang="en-US"/>
              <a:pPr>
                <a:defRPr/>
              </a:pPr>
              <a:t>19</a:t>
            </a:fld>
            <a:endParaRPr lang="en-US"/>
          </a:p>
        </p:txBody>
      </p:sp>
      <p:sp>
        <p:nvSpPr>
          <p:cNvPr id="111621" name="Rectangle 7"/>
          <p:cNvSpPr>
            <a:spLocks noChangeArrowheads="1"/>
          </p:cNvSpPr>
          <p:nvPr/>
        </p:nvSpPr>
        <p:spPr bwMode="auto">
          <a:xfrm>
            <a:off x="533400" y="2017713"/>
            <a:ext cx="2743200" cy="461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spcBef>
                <a:spcPct val="20000"/>
              </a:spcBef>
              <a:buClr>
                <a:schemeClr val="folHlink"/>
              </a:buClr>
              <a:buSzPct val="60000"/>
              <a:buFont typeface="Wingdings" pitchFamily="2" charset="2"/>
              <a:buNone/>
            </a:pPr>
            <a:r>
              <a:rPr lang="en-US" sz="2400"/>
              <a:t>	Mục đích của lớp Internet là chọn đường đi tốt nhất xuyên qua mạng cho các gói dữ liệu di chuyển tới đích. Giao thức chính của lớp này là Internet Protocol (IP).</a:t>
            </a:r>
          </a:p>
        </p:txBody>
      </p:sp>
    </p:spTree>
    <p:extLst>
      <p:ext uri="{BB962C8B-B14F-4D97-AF65-F5344CB8AC3E}">
        <p14:creationId xmlns:p14="http://schemas.microsoft.com/office/powerpoint/2010/main" val="152185370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Rectangle 2"/>
          <p:cNvSpPr>
            <a:spLocks noGrp="1" noChangeArrowheads="1"/>
          </p:cNvSpPr>
          <p:nvPr>
            <p:ph type="title"/>
          </p:nvPr>
        </p:nvSpPr>
        <p:spPr>
          <a:xfrm>
            <a:off x="1066800" y="274638"/>
            <a:ext cx="7867650" cy="1143000"/>
          </a:xfrm>
        </p:spPr>
        <p:txBody>
          <a:bodyPr rtlCol="0">
            <a:normAutofit/>
          </a:bodyPr>
          <a:lstStyle/>
          <a:p>
            <a:pPr eaLnBrk="1" fontAlgn="auto" hangingPunct="1">
              <a:spcAft>
                <a:spcPts val="0"/>
              </a:spcAft>
              <a:defRPr/>
            </a:pPr>
            <a:r>
              <a:rPr lang="en-US">
                <a:solidFill>
                  <a:schemeClr val="tx2">
                    <a:satMod val="130000"/>
                  </a:schemeClr>
                </a:solidFill>
              </a:rPr>
              <a:t>Lớp truy nhập mạng</a:t>
            </a:r>
          </a:p>
        </p:txBody>
      </p:sp>
      <p:graphicFrame>
        <p:nvGraphicFramePr>
          <p:cNvPr id="112643" name="Object 4"/>
          <p:cNvGraphicFramePr>
            <a:graphicFrameLocks noChangeAspect="1"/>
          </p:cNvGraphicFramePr>
          <p:nvPr>
            <p:ph idx="1"/>
          </p:nvPr>
        </p:nvGraphicFramePr>
        <p:xfrm>
          <a:off x="3276600" y="2133600"/>
          <a:ext cx="5651500" cy="3414713"/>
        </p:xfrm>
        <a:graphic>
          <a:graphicData uri="http://schemas.openxmlformats.org/presentationml/2006/ole">
            <mc:AlternateContent xmlns:mc="http://schemas.openxmlformats.org/markup-compatibility/2006">
              <mc:Choice xmlns:v="urn:schemas-microsoft-com:vml" Requires="v">
                <p:oleObj spid="_x0000_s4099" name="Bitmap Image" r:id="rId3" imgW="3610479" imgH="2180952" progId="PBrush">
                  <p:embed/>
                </p:oleObj>
              </mc:Choice>
              <mc:Fallback>
                <p:oleObj name="Bitmap Image" r:id="rId3" imgW="3610479" imgH="2180952" progId="PBrush">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76600" y="2133600"/>
                        <a:ext cx="5651500" cy="3414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 name="Slide Number Placeholder 5"/>
          <p:cNvSpPr>
            <a:spLocks noGrp="1"/>
          </p:cNvSpPr>
          <p:nvPr>
            <p:ph type="sldNum" sz="quarter" idx="12"/>
          </p:nvPr>
        </p:nvSpPr>
        <p:spPr/>
        <p:txBody>
          <a:bodyPr/>
          <a:lstStyle/>
          <a:p>
            <a:pPr>
              <a:defRPr/>
            </a:pPr>
            <a:fld id="{F2B49069-3F18-47C8-9FFF-E3F1A87C78F7}" type="slidenum">
              <a:rPr lang="en-US"/>
              <a:pPr>
                <a:defRPr/>
              </a:pPr>
              <a:t>20</a:t>
            </a:fld>
            <a:endParaRPr lang="en-US"/>
          </a:p>
        </p:txBody>
      </p:sp>
      <p:sp>
        <p:nvSpPr>
          <p:cNvPr id="112645" name="Text Box 6"/>
          <p:cNvSpPr txBox="1">
            <a:spLocks noChangeArrowheads="1"/>
          </p:cNvSpPr>
          <p:nvPr/>
        </p:nvSpPr>
        <p:spPr bwMode="auto">
          <a:xfrm>
            <a:off x="914400" y="2133600"/>
            <a:ext cx="2286000" cy="337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spcBef>
                <a:spcPct val="50000"/>
              </a:spcBef>
            </a:pPr>
            <a:r>
              <a:rPr lang="en-US" sz="2400"/>
              <a:t>Định ra các thủ tục để giao tiếp với phần cứng mạng và truy nhập môi trường truyền. Có nhiều giao thức hoạt động tại lớp này</a:t>
            </a:r>
          </a:p>
        </p:txBody>
      </p:sp>
    </p:spTree>
    <p:extLst>
      <p:ext uri="{BB962C8B-B14F-4D97-AF65-F5344CB8AC3E}">
        <p14:creationId xmlns:p14="http://schemas.microsoft.com/office/powerpoint/2010/main" val="290995977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2"/>
          <p:cNvSpPr>
            <a:spLocks noGrp="1" noChangeArrowheads="1"/>
          </p:cNvSpPr>
          <p:nvPr>
            <p:ph type="title"/>
          </p:nvPr>
        </p:nvSpPr>
        <p:spPr>
          <a:xfrm>
            <a:off x="1066800" y="274638"/>
            <a:ext cx="7867650" cy="1143000"/>
          </a:xfrm>
        </p:spPr>
        <p:txBody>
          <a:bodyPr rtlCol="0">
            <a:normAutofit/>
          </a:bodyPr>
          <a:lstStyle/>
          <a:p>
            <a:pPr eaLnBrk="1" fontAlgn="auto" hangingPunct="1">
              <a:spcAft>
                <a:spcPts val="0"/>
              </a:spcAft>
              <a:defRPr/>
            </a:pPr>
            <a:r>
              <a:rPr lang="en-US" sz="4000">
                <a:solidFill>
                  <a:schemeClr val="tx2">
                    <a:satMod val="130000"/>
                  </a:schemeClr>
                </a:solidFill>
              </a:rPr>
              <a:t>So sánh mô hình OSI và TCP/IP</a:t>
            </a:r>
          </a:p>
        </p:txBody>
      </p:sp>
      <p:sp>
        <p:nvSpPr>
          <p:cNvPr id="113667" name="Rectangle 3"/>
          <p:cNvSpPr>
            <a:spLocks noGrp="1" noChangeArrowheads="1"/>
          </p:cNvSpPr>
          <p:nvPr>
            <p:ph idx="1"/>
          </p:nvPr>
        </p:nvSpPr>
        <p:spPr>
          <a:xfrm>
            <a:off x="1182688" y="2017713"/>
            <a:ext cx="3236912" cy="4114800"/>
          </a:xfrm>
        </p:spPr>
        <p:txBody>
          <a:bodyPr/>
          <a:lstStyle/>
          <a:p>
            <a:pPr eaLnBrk="1" hangingPunct="1">
              <a:lnSpc>
                <a:spcPct val="90000"/>
              </a:lnSpc>
            </a:pPr>
            <a:r>
              <a:rPr lang="en-US" sz="2400" smtClean="0"/>
              <a:t>Giống nhau</a:t>
            </a:r>
          </a:p>
          <a:p>
            <a:pPr lvl="1" eaLnBrk="1" hangingPunct="1">
              <a:lnSpc>
                <a:spcPct val="90000"/>
              </a:lnSpc>
            </a:pPr>
            <a:r>
              <a:rPr lang="en-US" sz="2000" smtClean="0"/>
              <a:t>Đều phân lớp chức năng</a:t>
            </a:r>
          </a:p>
          <a:p>
            <a:pPr lvl="1" eaLnBrk="1" hangingPunct="1">
              <a:lnSpc>
                <a:spcPct val="90000"/>
              </a:lnSpc>
            </a:pPr>
            <a:r>
              <a:rPr lang="en-US" sz="2000" smtClean="0"/>
              <a:t>Đều có lớp vận chuyển và lớp mạng.</a:t>
            </a:r>
          </a:p>
          <a:p>
            <a:pPr lvl="1" eaLnBrk="1" hangingPunct="1">
              <a:lnSpc>
                <a:spcPct val="90000"/>
              </a:lnSpc>
            </a:pPr>
            <a:r>
              <a:rPr lang="en-US" sz="2000" smtClean="0"/>
              <a:t>Chuyển gói là hiển nhiên.</a:t>
            </a:r>
          </a:p>
          <a:p>
            <a:pPr lvl="1" eaLnBrk="1" hangingPunct="1">
              <a:lnSpc>
                <a:spcPct val="90000"/>
              </a:lnSpc>
            </a:pPr>
            <a:r>
              <a:rPr lang="en-US" sz="2000" smtClean="0"/>
              <a:t>Đều có mối quan hệ trên dưới, ngang hàng.</a:t>
            </a:r>
          </a:p>
        </p:txBody>
      </p:sp>
      <p:sp>
        <p:nvSpPr>
          <p:cNvPr id="7" name="Slide Number Placeholder 5"/>
          <p:cNvSpPr>
            <a:spLocks noGrp="1"/>
          </p:cNvSpPr>
          <p:nvPr>
            <p:ph type="sldNum" sz="quarter" idx="12"/>
          </p:nvPr>
        </p:nvSpPr>
        <p:spPr/>
        <p:txBody>
          <a:bodyPr/>
          <a:lstStyle/>
          <a:p>
            <a:pPr>
              <a:defRPr/>
            </a:pPr>
            <a:fld id="{0533F8CA-205C-42B2-8339-FFD067750AC1}" type="slidenum">
              <a:rPr lang="en-US"/>
              <a:pPr>
                <a:defRPr/>
              </a:pPr>
              <a:t>21</a:t>
            </a:fld>
            <a:endParaRPr lang="en-US"/>
          </a:p>
        </p:txBody>
      </p:sp>
      <p:sp>
        <p:nvSpPr>
          <p:cNvPr id="113669" name="Rectangle 4"/>
          <p:cNvSpPr>
            <a:spLocks noChangeArrowheads="1"/>
          </p:cNvSpPr>
          <p:nvPr/>
        </p:nvSpPr>
        <p:spPr bwMode="auto">
          <a:xfrm>
            <a:off x="4572000" y="1985963"/>
            <a:ext cx="3886200" cy="4643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spcBef>
                <a:spcPct val="20000"/>
              </a:spcBef>
              <a:buClr>
                <a:schemeClr val="folHlink"/>
              </a:buClr>
              <a:buSzPct val="60000"/>
              <a:buFont typeface="Wingdings" pitchFamily="2" charset="2"/>
              <a:buChar char="n"/>
            </a:pPr>
            <a:r>
              <a:rPr lang="en-US" sz="2400"/>
              <a:t>Khác nhau</a:t>
            </a:r>
          </a:p>
          <a:p>
            <a:pPr marL="742950" lvl="1" indent="-285750">
              <a:spcBef>
                <a:spcPct val="20000"/>
              </a:spcBef>
              <a:buClr>
                <a:schemeClr val="hlink"/>
              </a:buClr>
              <a:buSzPct val="55000"/>
              <a:buFont typeface="Wingdings" pitchFamily="2" charset="2"/>
              <a:buChar char="n"/>
            </a:pPr>
            <a:r>
              <a:rPr lang="en-US" sz="2000"/>
              <a:t>TCP/IP gộp lớp trình bày và lớp phiên vào lớp ứng dụng.</a:t>
            </a:r>
          </a:p>
          <a:p>
            <a:pPr marL="742950" lvl="1" indent="-285750">
              <a:spcBef>
                <a:spcPct val="20000"/>
              </a:spcBef>
              <a:buClr>
                <a:schemeClr val="hlink"/>
              </a:buClr>
              <a:buSzPct val="55000"/>
              <a:buFont typeface="Wingdings" pitchFamily="2" charset="2"/>
              <a:buChar char="n"/>
            </a:pPr>
            <a:r>
              <a:rPr lang="en-US" sz="2000"/>
              <a:t>TCP/IP gộp lớp vật lý và lớp liên kết dữ liệu vào lớp truy nhập mạng.</a:t>
            </a:r>
          </a:p>
          <a:p>
            <a:pPr marL="742950" lvl="1" indent="-285750">
              <a:spcBef>
                <a:spcPct val="20000"/>
              </a:spcBef>
              <a:buClr>
                <a:schemeClr val="hlink"/>
              </a:buClr>
              <a:buSzPct val="55000"/>
              <a:buFont typeface="Wingdings" pitchFamily="2" charset="2"/>
              <a:buChar char="n"/>
            </a:pPr>
            <a:r>
              <a:rPr lang="en-US" sz="2000"/>
              <a:t>TCP/IP đơn giản vì có ít lớp hơn.</a:t>
            </a:r>
          </a:p>
          <a:p>
            <a:pPr marL="742950" lvl="1" indent="-285750">
              <a:spcBef>
                <a:spcPct val="20000"/>
              </a:spcBef>
              <a:buClr>
                <a:schemeClr val="hlink"/>
              </a:buClr>
              <a:buSzPct val="55000"/>
              <a:buFont typeface="Wingdings" pitchFamily="2" charset="2"/>
              <a:buChar char="n"/>
            </a:pPr>
            <a:r>
              <a:rPr lang="en-US" sz="2000"/>
              <a:t>OSI không có khái niệm chuyển phát thiếu tin cậy ở lớp 4 như UDP của TCP/IP</a:t>
            </a:r>
          </a:p>
        </p:txBody>
      </p:sp>
    </p:spTree>
    <p:extLst>
      <p:ext uri="{BB962C8B-B14F-4D97-AF65-F5344CB8AC3E}">
        <p14:creationId xmlns:p14="http://schemas.microsoft.com/office/powerpoint/2010/main" val="325444824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2"/>
          <p:cNvSpPr>
            <a:spLocks noGrp="1" noChangeArrowheads="1"/>
          </p:cNvSpPr>
          <p:nvPr>
            <p:ph type="title"/>
          </p:nvPr>
        </p:nvSpPr>
        <p:spPr>
          <a:xfrm>
            <a:off x="1150938" y="381000"/>
            <a:ext cx="7793037" cy="838200"/>
          </a:xfrm>
        </p:spPr>
        <p:txBody>
          <a:bodyPr rtlCol="0">
            <a:normAutofit/>
          </a:bodyPr>
          <a:lstStyle/>
          <a:p>
            <a:pPr eaLnBrk="1" fontAlgn="auto" hangingPunct="1">
              <a:spcAft>
                <a:spcPts val="0"/>
              </a:spcAft>
              <a:defRPr/>
            </a:pPr>
            <a:r>
              <a:rPr lang="en-US" sz="3600">
                <a:solidFill>
                  <a:schemeClr val="tx2">
                    <a:satMod val="130000"/>
                  </a:schemeClr>
                </a:solidFill>
              </a:rPr>
              <a:t>Các giao thức trong mô hình TCP/IP</a:t>
            </a:r>
          </a:p>
        </p:txBody>
      </p:sp>
      <p:sp>
        <p:nvSpPr>
          <p:cNvPr id="6" name="Slide Number Placeholder 5"/>
          <p:cNvSpPr>
            <a:spLocks noGrp="1"/>
          </p:cNvSpPr>
          <p:nvPr>
            <p:ph type="sldNum" sz="quarter" idx="12"/>
          </p:nvPr>
        </p:nvSpPr>
        <p:spPr/>
        <p:txBody>
          <a:bodyPr/>
          <a:lstStyle/>
          <a:p>
            <a:pPr>
              <a:defRPr/>
            </a:pPr>
            <a:fld id="{D02332C3-3057-44E7-B2C9-43E152E31AB1}" type="slidenum">
              <a:rPr lang="en-US"/>
              <a:pPr>
                <a:defRPr/>
              </a:pPr>
              <a:t>22</a:t>
            </a:fld>
            <a:endParaRPr lang="en-US"/>
          </a:p>
        </p:txBody>
      </p:sp>
      <p:pic>
        <p:nvPicPr>
          <p:cNvPr id="114692" name="Picture 4" descr="cac giao thuc trong mo hinh tc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7800" y="2009775"/>
            <a:ext cx="6477000" cy="441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9639660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TotalTime>
  <Words>546</Words>
  <Application>Microsoft Office PowerPoint</Application>
  <PresentationFormat>On-screen Show (4:3)</PresentationFormat>
  <Paragraphs>102</Paragraphs>
  <Slides>22</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22</vt:i4>
      </vt:variant>
    </vt:vector>
  </HeadingPairs>
  <TitlesOfParts>
    <vt:vector size="24" baseType="lpstr">
      <vt:lpstr>Office Theme</vt:lpstr>
      <vt:lpstr>Bitmap Image</vt:lpstr>
      <vt:lpstr>Chương 5: Mô hình OSI và TCP/IP </vt:lpstr>
      <vt:lpstr>5.1. Mô hình OSI  (Open Systems Interconnection) </vt:lpstr>
      <vt:lpstr>Mô hình OSI</vt:lpstr>
      <vt:lpstr>Mô hình OSI</vt:lpstr>
      <vt:lpstr>Mô hình OSI</vt:lpstr>
      <vt:lpstr>Mô hình OSI</vt:lpstr>
      <vt:lpstr>Mô hình OSI</vt:lpstr>
      <vt:lpstr>Mô hình OSI</vt:lpstr>
      <vt:lpstr>Mô hình OSI</vt:lpstr>
      <vt:lpstr>Mô hình OSI</vt:lpstr>
      <vt:lpstr>Mô hình OSI</vt:lpstr>
      <vt:lpstr>Mô hình OSI</vt:lpstr>
      <vt:lpstr>Mô hình OSI</vt:lpstr>
      <vt:lpstr>Mô hình OSI</vt:lpstr>
      <vt:lpstr>Dòng dữ liệu trên mạng</vt:lpstr>
      <vt:lpstr>5.2. Mô hình tham chiếu TCP/IP</vt:lpstr>
      <vt:lpstr>Lớp ứng dụng</vt:lpstr>
      <vt:lpstr>Lớp vận chuyển</vt:lpstr>
      <vt:lpstr>Lớp Internet</vt:lpstr>
      <vt:lpstr>Lớp truy nhập mạng</vt:lpstr>
      <vt:lpstr>So sánh mô hình OSI và TCP/IP</vt:lpstr>
      <vt:lpstr>Các giao thức trong mô hình TCP/IP</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Hp</cp:lastModifiedBy>
  <cp:revision>2</cp:revision>
  <dcterms:created xsi:type="dcterms:W3CDTF">2021-11-16T14:45:28Z</dcterms:created>
  <dcterms:modified xsi:type="dcterms:W3CDTF">2021-11-16T15:13:02Z</dcterms:modified>
</cp:coreProperties>
</file>