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1097" r:id="rId2"/>
    <p:sldId id="1099" r:id="rId3"/>
    <p:sldId id="1071" r:id="rId4"/>
    <p:sldId id="1073" r:id="rId5"/>
    <p:sldId id="1075" r:id="rId6"/>
    <p:sldId id="1077" r:id="rId7"/>
    <p:sldId id="1079" r:id="rId8"/>
  </p:sldIdLst>
  <p:sldSz cx="9144000" cy="6858000" type="screen4x3"/>
  <p:notesSz cx="7100888" cy="93884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F92"/>
    <a:srgbClr val="0D830D"/>
    <a:srgbClr val="A92379"/>
    <a:srgbClr val="087600"/>
    <a:srgbClr val="163794"/>
    <a:srgbClr val="006C1F"/>
    <a:srgbClr val="FF9933"/>
    <a:srgbClr val="99117C"/>
    <a:srgbClr val="348A20"/>
    <a:srgbClr val="A47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8224" autoAdjust="0"/>
  </p:normalViewPr>
  <p:slideViewPr>
    <p:cSldViewPr>
      <p:cViewPr>
        <p:scale>
          <a:sx n="81" d="100"/>
          <a:sy n="81" d="100"/>
        </p:scale>
        <p:origin x="-804" y="-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51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96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6DE1040-950A-4E4A-9C4B-87BF8B4DA867}">
      <dgm:prSet custT="1"/>
      <dgm:spPr/>
      <dgm:t>
        <a:bodyPr/>
        <a:lstStyle/>
        <a:p>
          <a:pPr algn="ctr" rtl="0"/>
          <a:r>
            <a:rPr lang="vi-VN" sz="1700" b="1" dirty="0" smtClean="0">
              <a:latin typeface="Arial "/>
            </a:rPr>
            <a:t>Lưu ý</a:t>
          </a:r>
          <a:endParaRPr lang="en-US" sz="1700" b="1" dirty="0">
            <a:latin typeface="Arial "/>
          </a:endParaRPr>
        </a:p>
      </dgm:t>
    </dgm:pt>
    <dgm:pt modelId="{5F32D56F-1AB3-4CA0-B07C-EA4D045CFC5C}" type="parTrans" cxnId="{B5223B3F-F112-4198-918B-CADE20406536}">
      <dgm:prSet/>
      <dgm:spPr/>
      <dgm:t>
        <a:bodyPr/>
        <a:lstStyle/>
        <a:p>
          <a:endParaRPr lang="en-US"/>
        </a:p>
      </dgm:t>
    </dgm:pt>
    <dgm:pt modelId="{BFC18B17-54B0-4611-BCD2-F98C31974420}" type="sibTrans" cxnId="{B5223B3F-F112-4198-918B-CADE20406536}">
      <dgm:prSet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B626A83-AAFF-4E5D-A90C-788CE0FF31CD}" type="pres">
      <dgm:prSet presAssocID="{C6DE1040-950A-4E4A-9C4B-87BF8B4DA867}" presName="composite" presStyleCnt="0"/>
      <dgm:spPr/>
    </dgm:pt>
    <dgm:pt modelId="{84DC3A81-F28C-4558-9477-709A3516F820}" type="pres">
      <dgm:prSet presAssocID="{C6DE1040-950A-4E4A-9C4B-87BF8B4DA867}" presName="Parent1" presStyleLbl="node1" presStyleIdx="0" presStyleCnt="2" custScaleX="433256" custScaleY="449409" custLinFactNeighborX="-47314" custLinFactNeighborY="-2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5E8CA6-57FD-43D7-9D35-F1C984CE8665}" type="pres">
      <dgm:prSet presAssocID="{C6DE1040-950A-4E4A-9C4B-87BF8B4DA867}" presName="Childtext1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AF86D9E9-8421-473D-BF8E-9E99053A93A4}" type="pres">
      <dgm:prSet presAssocID="{C6DE1040-950A-4E4A-9C4B-87BF8B4DA867}" presName="BalanceSpacing" presStyleCnt="0"/>
      <dgm:spPr/>
    </dgm:pt>
    <dgm:pt modelId="{CC127F5F-D724-42BC-A91B-ED2BFF0EA8C6}" type="pres">
      <dgm:prSet presAssocID="{C6DE1040-950A-4E4A-9C4B-87BF8B4DA867}" presName="BalanceSpacing1" presStyleCnt="0"/>
      <dgm:spPr/>
    </dgm:pt>
    <dgm:pt modelId="{7F7C12C8-8DA0-45CE-964F-10F96321C297}" type="pres">
      <dgm:prSet presAssocID="{BFC18B17-54B0-4611-BCD2-F98C31974420}" presName="Accent1Text" presStyleLbl="node1" presStyleIdx="1" presStyleCnt="2" custScaleX="23632" custScaleY="45791" custLinFactY="100000" custLinFactNeighborX="-63171" custLinFactNeighborY="110985"/>
      <dgm:spPr/>
      <dgm:t>
        <a:bodyPr/>
        <a:lstStyle/>
        <a:p>
          <a:endParaRPr lang="en-US"/>
        </a:p>
      </dgm:t>
    </dgm:pt>
  </dgm:ptLst>
  <dgm:cxnLst>
    <dgm:cxn modelId="{49EF4895-5A80-49C8-A5F8-CA613E59D1A9}" type="presOf" srcId="{CD13B719-591D-499D-BC97-3ED3BB8CF8B3}" destId="{773BC9B9-CD81-4314-8D59-24BFFCB8B2A3}" srcOrd="0" destOrd="0" presId="urn:microsoft.com/office/officeart/2008/layout/AlternatingHexagons"/>
    <dgm:cxn modelId="{B5223B3F-F112-4198-918B-CADE20406536}" srcId="{CD13B719-591D-499D-BC97-3ED3BB8CF8B3}" destId="{C6DE1040-950A-4E4A-9C4B-87BF8B4DA867}" srcOrd="0" destOrd="0" parTransId="{5F32D56F-1AB3-4CA0-B07C-EA4D045CFC5C}" sibTransId="{BFC18B17-54B0-4611-BCD2-F98C31974420}"/>
    <dgm:cxn modelId="{F7A59F5B-8A5F-4513-A73B-14FAB83F76AF}" type="presOf" srcId="{BFC18B17-54B0-4611-BCD2-F98C31974420}" destId="{7F7C12C8-8DA0-45CE-964F-10F96321C297}" srcOrd="0" destOrd="0" presId="urn:microsoft.com/office/officeart/2008/layout/AlternatingHexagons"/>
    <dgm:cxn modelId="{B8D2C907-99A0-413F-9360-5AC6BD0BFFB8}" type="presOf" srcId="{C6DE1040-950A-4E4A-9C4B-87BF8B4DA867}" destId="{84DC3A81-F28C-4558-9477-709A3516F820}" srcOrd="0" destOrd="0" presId="urn:microsoft.com/office/officeart/2008/layout/AlternatingHexagons"/>
    <dgm:cxn modelId="{807CCC5B-72B7-444E-B505-C12C8E747582}" type="presParOf" srcId="{773BC9B9-CD81-4314-8D59-24BFFCB8B2A3}" destId="{2B626A83-AAFF-4E5D-A90C-788CE0FF31CD}" srcOrd="0" destOrd="0" presId="urn:microsoft.com/office/officeart/2008/layout/AlternatingHexagons"/>
    <dgm:cxn modelId="{E9B1437E-0990-4078-96B1-A567CE1087EF}" type="presParOf" srcId="{2B626A83-AAFF-4E5D-A90C-788CE0FF31CD}" destId="{84DC3A81-F28C-4558-9477-709A3516F820}" srcOrd="0" destOrd="0" presId="urn:microsoft.com/office/officeart/2008/layout/AlternatingHexagons"/>
    <dgm:cxn modelId="{917629B9-34EF-4C78-95DA-7CFE8068657B}" type="presParOf" srcId="{2B626A83-AAFF-4E5D-A90C-788CE0FF31CD}" destId="{595E8CA6-57FD-43D7-9D35-F1C984CE8665}" srcOrd="1" destOrd="0" presId="urn:microsoft.com/office/officeart/2008/layout/AlternatingHexagons"/>
    <dgm:cxn modelId="{E6132B0B-ECC0-40DF-980E-E91D889CA92F}" type="presParOf" srcId="{2B626A83-AAFF-4E5D-A90C-788CE0FF31CD}" destId="{AF86D9E9-8421-473D-BF8E-9E99053A93A4}" srcOrd="2" destOrd="0" presId="urn:microsoft.com/office/officeart/2008/layout/AlternatingHexagons"/>
    <dgm:cxn modelId="{5A612615-4B12-4237-BF88-0BACEC281660}" type="presParOf" srcId="{2B626A83-AAFF-4E5D-A90C-788CE0FF31CD}" destId="{CC127F5F-D724-42BC-A91B-ED2BFF0EA8C6}" srcOrd="3" destOrd="0" presId="urn:microsoft.com/office/officeart/2008/layout/AlternatingHexagons"/>
    <dgm:cxn modelId="{87945E64-2043-4D2C-8AA5-02500FF3918C}" type="presParOf" srcId="{2B626A83-AAFF-4E5D-A90C-788CE0FF31CD}" destId="{7F7C12C8-8DA0-45CE-964F-10F96321C297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65006F7B-FFE4-4269-B333-C97EBAE7E680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FA70CA-4D7D-4300-820F-369B3909C2D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283539-F6F0-4C99-99CD-CB2D36D31975}">
      <dgm:prSet custT="1"/>
      <dgm:spPr/>
      <dgm:t>
        <a:bodyPr/>
        <a:lstStyle/>
        <a:p>
          <a:pPr algn="ctr" rtl="0"/>
          <a:r>
            <a:rPr lang="en-US" sz="2800" b="1" dirty="0" err="1" smtClean="0"/>
            <a:t>Trạng</a:t>
          </a:r>
          <a:r>
            <a:rPr lang="en-US" sz="2800" b="1" dirty="0" smtClean="0"/>
            <a:t> </a:t>
          </a:r>
          <a:r>
            <a:rPr lang="en-US" sz="2800" b="1" dirty="0" err="1" smtClean="0"/>
            <a:t>thái</a:t>
          </a:r>
          <a:r>
            <a:rPr lang="en-US" sz="2800" b="1" dirty="0" smtClean="0"/>
            <a:t> </a:t>
          </a:r>
          <a:r>
            <a:rPr lang="en-US" sz="2800" b="1" dirty="0" err="1" smtClean="0"/>
            <a:t>ngắt</a:t>
          </a:r>
          <a:endParaRPr lang="en-US" sz="2800" dirty="0"/>
        </a:p>
      </dgm:t>
    </dgm:pt>
    <dgm:pt modelId="{0A814C9E-E226-449B-91B1-B0BD1B0CBCCE}" type="parTrans" cxnId="{C5810DB2-E29C-47A7-AE82-AD3962E30A5A}">
      <dgm:prSet/>
      <dgm:spPr/>
      <dgm:t>
        <a:bodyPr/>
        <a:lstStyle/>
        <a:p>
          <a:endParaRPr lang="en-US"/>
        </a:p>
      </dgm:t>
    </dgm:pt>
    <dgm:pt modelId="{90253FFA-E6D2-48B0-9EEE-ADDDF0233697}" type="sibTrans" cxnId="{C5810DB2-E29C-47A7-AE82-AD3962E30A5A}">
      <dgm:prSet/>
      <dgm:spPr/>
      <dgm:t>
        <a:bodyPr/>
        <a:lstStyle/>
        <a:p>
          <a:endParaRPr lang="en-US"/>
        </a:p>
      </dgm:t>
    </dgm:pt>
    <dgm:pt modelId="{91662742-0972-4BEC-825B-39972E879927}" type="pres">
      <dgm:prSet presAssocID="{77FA70CA-4D7D-4300-820F-369B3909C2D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FE1E355-4398-470B-B603-701D1E4032A9}" type="pres">
      <dgm:prSet presAssocID="{5D283539-F6F0-4C99-99CD-CB2D36D31975}" presName="parentText" presStyleLbl="node1" presStyleIdx="0" presStyleCnt="1" custLinFactY="22576" custLinFactNeighborX="-96142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F65B14-D2E2-491E-AA90-BDEC93E4F33F}" type="presOf" srcId="{5D283539-F6F0-4C99-99CD-CB2D36D31975}" destId="{5FE1E355-4398-470B-B603-701D1E4032A9}" srcOrd="0" destOrd="0" presId="urn:microsoft.com/office/officeart/2005/8/layout/vList2"/>
    <dgm:cxn modelId="{DD551622-9C69-400E-A6E7-F3575338E7BF}" type="presOf" srcId="{77FA70CA-4D7D-4300-820F-369B3909C2D7}" destId="{91662742-0972-4BEC-825B-39972E879927}" srcOrd="0" destOrd="0" presId="urn:microsoft.com/office/officeart/2005/8/layout/vList2"/>
    <dgm:cxn modelId="{C5810DB2-E29C-47A7-AE82-AD3962E30A5A}" srcId="{77FA70CA-4D7D-4300-820F-369B3909C2D7}" destId="{5D283539-F6F0-4C99-99CD-CB2D36D31975}" srcOrd="0" destOrd="0" parTransId="{0A814C9E-E226-449B-91B1-B0BD1B0CBCCE}" sibTransId="{90253FFA-E6D2-48B0-9EEE-ADDDF0233697}"/>
    <dgm:cxn modelId="{C67C1EFB-4CEB-494A-B675-3BC24C34ED1F}" type="presParOf" srcId="{91662742-0972-4BEC-825B-39972E879927}" destId="{5FE1E355-4398-470B-B603-701D1E4032A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73B7CCD-A297-413D-890D-653E3607218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E93D31-9846-4900-8698-FDA7A70173A7}">
      <dgm:prSet custT="1"/>
      <dgm:spPr/>
      <dgm:t>
        <a:bodyPr/>
        <a:lstStyle/>
        <a:p>
          <a:pPr rtl="0"/>
          <a:r>
            <a:rPr lang="en-US" sz="2800" b="1" dirty="0" err="1" smtClean="0"/>
            <a:t>Trạng</a:t>
          </a:r>
          <a:r>
            <a:rPr lang="en-US" sz="2800" b="1" dirty="0" smtClean="0"/>
            <a:t> </a:t>
          </a:r>
          <a:r>
            <a:rPr lang="en-US" sz="2800" b="1" dirty="0" err="1" smtClean="0"/>
            <a:t>thái</a:t>
          </a:r>
          <a:r>
            <a:rPr lang="en-US" sz="2800" b="1" dirty="0" smtClean="0"/>
            <a:t> </a:t>
          </a:r>
          <a:r>
            <a:rPr lang="en-US" sz="2800" b="1" dirty="0" err="1" smtClean="0"/>
            <a:t>khuếch</a:t>
          </a:r>
          <a:r>
            <a:rPr lang="en-US" sz="2800" b="1" dirty="0" smtClean="0"/>
            <a:t> </a:t>
          </a:r>
          <a:r>
            <a:rPr lang="en-US" sz="2800" b="1" dirty="0" err="1" smtClean="0"/>
            <a:t>đại</a:t>
          </a:r>
          <a:endParaRPr lang="en-US" sz="2800" dirty="0"/>
        </a:p>
      </dgm:t>
    </dgm:pt>
    <dgm:pt modelId="{C58FBFF4-ADEC-4E52-809C-79D7BCB70DDE}" type="parTrans" cxnId="{06B44B6C-A892-4F7B-9198-8A50BABA5CDB}">
      <dgm:prSet/>
      <dgm:spPr/>
      <dgm:t>
        <a:bodyPr/>
        <a:lstStyle/>
        <a:p>
          <a:endParaRPr lang="en-US" sz="2800"/>
        </a:p>
      </dgm:t>
    </dgm:pt>
    <dgm:pt modelId="{AFF3C50E-1DD4-4FDA-A98E-0E60BA9D8E50}" type="sibTrans" cxnId="{06B44B6C-A892-4F7B-9198-8A50BABA5CDB}">
      <dgm:prSet/>
      <dgm:spPr/>
      <dgm:t>
        <a:bodyPr/>
        <a:lstStyle/>
        <a:p>
          <a:endParaRPr lang="en-US" sz="2800"/>
        </a:p>
      </dgm:t>
    </dgm:pt>
    <dgm:pt modelId="{225E3DBC-313B-4125-AB51-BCD4F05E7E8C}" type="pres">
      <dgm:prSet presAssocID="{373B7CCD-A297-413D-890D-653E3607218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F3FC197-8750-4F2F-A52A-4EDB02C9315F}" type="pres">
      <dgm:prSet presAssocID="{94E93D31-9846-4900-8698-FDA7A70173A7}" presName="parentText" presStyleLbl="node1" presStyleIdx="0" presStyleCnt="1" custLinFactNeighborX="-2464" custLinFactNeighborY="1637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011102C-1A80-44EA-B5CF-F0EF855A3190}" type="presOf" srcId="{373B7CCD-A297-413D-890D-653E36072182}" destId="{225E3DBC-313B-4125-AB51-BCD4F05E7E8C}" srcOrd="0" destOrd="0" presId="urn:microsoft.com/office/officeart/2005/8/layout/vList2"/>
    <dgm:cxn modelId="{06B44B6C-A892-4F7B-9198-8A50BABA5CDB}" srcId="{373B7CCD-A297-413D-890D-653E36072182}" destId="{94E93D31-9846-4900-8698-FDA7A70173A7}" srcOrd="0" destOrd="0" parTransId="{C58FBFF4-ADEC-4E52-809C-79D7BCB70DDE}" sibTransId="{AFF3C50E-1DD4-4FDA-A98E-0E60BA9D8E50}"/>
    <dgm:cxn modelId="{A8F8BC6D-3A93-4FE6-8705-E0C8D30C243E}" type="presOf" srcId="{94E93D31-9846-4900-8698-FDA7A70173A7}" destId="{AF3FC197-8750-4F2F-A52A-4EDB02C9315F}" srcOrd="0" destOrd="0" presId="urn:microsoft.com/office/officeart/2005/8/layout/vList2"/>
    <dgm:cxn modelId="{7088B698-2D08-4FE0-B234-190EF4B96102}" type="presParOf" srcId="{225E3DBC-313B-4125-AB51-BCD4F05E7E8C}" destId="{AF3FC197-8750-4F2F-A52A-4EDB02C9315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1F5FE7-F17F-4E42-B3A5-F59F07B1151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24CEDD-3BA5-4E77-A824-4FFF81E53BDE}">
      <dgm:prSet custT="1"/>
      <dgm:spPr/>
      <dgm:t>
        <a:bodyPr/>
        <a:lstStyle/>
        <a:p>
          <a:pPr algn="ctr" rtl="0"/>
          <a:r>
            <a:rPr lang="en-US" sz="2800" b="1" dirty="0" err="1" smtClean="0"/>
            <a:t>Trạng</a:t>
          </a:r>
          <a:r>
            <a:rPr lang="en-US" sz="2800" b="1" dirty="0" smtClean="0"/>
            <a:t> </a:t>
          </a:r>
          <a:r>
            <a:rPr lang="en-US" sz="2800" b="1" dirty="0" err="1" smtClean="0"/>
            <a:t>thái</a:t>
          </a:r>
          <a:r>
            <a:rPr lang="en-US" sz="2800" b="1" dirty="0" smtClean="0"/>
            <a:t> </a:t>
          </a:r>
          <a:r>
            <a:rPr lang="en-US" sz="2800" b="1" dirty="0" err="1" smtClean="0"/>
            <a:t>bão</a:t>
          </a:r>
          <a:r>
            <a:rPr lang="en-US" sz="2800" b="1" dirty="0" smtClean="0"/>
            <a:t> </a:t>
          </a:r>
          <a:r>
            <a:rPr lang="en-US" sz="2800" b="1" dirty="0" err="1" smtClean="0"/>
            <a:t>hòa</a:t>
          </a:r>
          <a:endParaRPr lang="en-US" sz="2800" dirty="0"/>
        </a:p>
      </dgm:t>
    </dgm:pt>
    <dgm:pt modelId="{4F252B4D-05D1-42B1-9AF3-D356F57D78A0}" type="parTrans" cxnId="{1439DF72-5D07-4286-B8B8-234122A375CF}">
      <dgm:prSet/>
      <dgm:spPr/>
      <dgm:t>
        <a:bodyPr/>
        <a:lstStyle/>
        <a:p>
          <a:endParaRPr lang="en-US"/>
        </a:p>
      </dgm:t>
    </dgm:pt>
    <dgm:pt modelId="{FF5B0DF6-61F8-4234-A070-E53FCEA41A45}" type="sibTrans" cxnId="{1439DF72-5D07-4286-B8B8-234122A375CF}">
      <dgm:prSet/>
      <dgm:spPr/>
      <dgm:t>
        <a:bodyPr/>
        <a:lstStyle/>
        <a:p>
          <a:endParaRPr lang="en-US"/>
        </a:p>
      </dgm:t>
    </dgm:pt>
    <dgm:pt modelId="{3CA38D72-28ED-4676-BC1A-FADC26B4E6F5}" type="pres">
      <dgm:prSet presAssocID="{631F5FE7-F17F-4E42-B3A5-F59F07B1151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73D3FB-4D8B-472F-8120-BD28C7A0B660}" type="pres">
      <dgm:prSet presAssocID="{9E24CEDD-3BA5-4E77-A824-4FFF81E53BDE}" presName="parentText" presStyleLbl="node1" presStyleIdx="0" presStyleCnt="1" custLinFactY="44436" custLinFactNeighborX="-646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23C92E-9EDA-4044-A24A-98659E10FC85}" type="presOf" srcId="{9E24CEDD-3BA5-4E77-A824-4FFF81E53BDE}" destId="{6B73D3FB-4D8B-472F-8120-BD28C7A0B660}" srcOrd="0" destOrd="0" presId="urn:microsoft.com/office/officeart/2005/8/layout/vList2"/>
    <dgm:cxn modelId="{E9C46AC3-E0A4-4700-BCBB-D023220A30A3}" type="presOf" srcId="{631F5FE7-F17F-4E42-B3A5-F59F07B11518}" destId="{3CA38D72-28ED-4676-BC1A-FADC26B4E6F5}" srcOrd="0" destOrd="0" presId="urn:microsoft.com/office/officeart/2005/8/layout/vList2"/>
    <dgm:cxn modelId="{1439DF72-5D07-4286-B8B8-234122A375CF}" srcId="{631F5FE7-F17F-4E42-B3A5-F59F07B11518}" destId="{9E24CEDD-3BA5-4E77-A824-4FFF81E53BDE}" srcOrd="0" destOrd="0" parTransId="{4F252B4D-05D1-42B1-9AF3-D356F57D78A0}" sibTransId="{FF5B0DF6-61F8-4234-A070-E53FCEA41A45}"/>
    <dgm:cxn modelId="{2A288DE5-260A-4250-A916-3980D8D21EA7}" type="presParOf" srcId="{3CA38D72-28ED-4676-BC1A-FADC26B4E6F5}" destId="{6B73D3FB-4D8B-472F-8120-BD28C7A0B66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E45FA64D-FFA4-4A48-9B7B-998D0691B679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E7A12A06-692C-44D9-8F70-094DEDC2C126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C3A81-F28C-4558-9477-709A3516F820}">
      <dsp:nvSpPr>
        <dsp:cNvPr id="0" name=""/>
        <dsp:cNvSpPr/>
      </dsp:nvSpPr>
      <dsp:spPr>
        <a:xfrm rot="5400000">
          <a:off x="-80584" y="80584"/>
          <a:ext cx="999368" cy="83820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700" b="1" kern="1200" dirty="0" smtClean="0">
              <a:latin typeface="Arial "/>
            </a:rPr>
            <a:t>Lưu ý</a:t>
          </a:r>
          <a:endParaRPr lang="en-US" sz="1700" b="1" kern="1200" dirty="0">
            <a:latin typeface="Arial "/>
          </a:endParaRPr>
        </a:p>
      </dsp:txBody>
      <dsp:txXfrm rot="-5400000">
        <a:off x="128435" y="153131"/>
        <a:ext cx="581330" cy="693106"/>
      </dsp:txXfrm>
    </dsp:sp>
    <dsp:sp modelId="{595E8CA6-57FD-43D7-9D35-F1C984CE8665}">
      <dsp:nvSpPr>
        <dsp:cNvPr id="0" name=""/>
        <dsp:cNvSpPr/>
      </dsp:nvSpPr>
      <dsp:spPr>
        <a:xfrm>
          <a:off x="537040" y="433439"/>
          <a:ext cx="248169" cy="13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7C12C8-8DA0-45CE-964F-10F96321C297}">
      <dsp:nvSpPr>
        <dsp:cNvPr id="0" name=""/>
        <dsp:cNvSpPr/>
      </dsp:nvSpPr>
      <dsp:spPr>
        <a:xfrm rot="5400000">
          <a:off x="52366" y="926529"/>
          <a:ext cx="101827" cy="45719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-100000"/>
            <a:lumOff val="70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-5400000">
        <a:off x="85941" y="910772"/>
        <a:ext cx="34677" cy="772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E1E355-4398-470B-B603-701D1E4032A9}">
      <dsp:nvSpPr>
        <dsp:cNvPr id="0" name=""/>
        <dsp:cNvSpPr/>
      </dsp:nvSpPr>
      <dsp:spPr>
        <a:xfrm>
          <a:off x="0" y="142"/>
          <a:ext cx="3429000" cy="369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Trạng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thái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ngắt</a:t>
          </a:r>
          <a:endParaRPr lang="en-US" sz="2800" kern="1200" dirty="0"/>
        </a:p>
      </dsp:txBody>
      <dsp:txXfrm>
        <a:off x="18022" y="18164"/>
        <a:ext cx="3392956" cy="3331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3FC197-8750-4F2F-A52A-4EDB02C9315F}">
      <dsp:nvSpPr>
        <dsp:cNvPr id="0" name=""/>
        <dsp:cNvSpPr/>
      </dsp:nvSpPr>
      <dsp:spPr>
        <a:xfrm>
          <a:off x="0" y="292"/>
          <a:ext cx="4114800" cy="3807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Trạng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thái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khuếch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đại</a:t>
          </a:r>
          <a:endParaRPr lang="en-US" sz="2800" kern="1200" dirty="0"/>
        </a:p>
      </dsp:txBody>
      <dsp:txXfrm>
        <a:off x="18585" y="18877"/>
        <a:ext cx="4077630" cy="34353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73D3FB-4D8B-472F-8120-BD28C7A0B660}">
      <dsp:nvSpPr>
        <dsp:cNvPr id="0" name=""/>
        <dsp:cNvSpPr/>
      </dsp:nvSpPr>
      <dsp:spPr>
        <a:xfrm>
          <a:off x="0" y="142"/>
          <a:ext cx="3695700" cy="369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Trạng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thái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bão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hòa</a:t>
          </a:r>
          <a:endParaRPr lang="en-US" sz="2800" kern="1200" dirty="0"/>
        </a:p>
      </dsp:txBody>
      <dsp:txXfrm>
        <a:off x="18022" y="18164"/>
        <a:ext cx="3659656" cy="33314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2197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AFABF1F1-2F9B-4F88-BB8B-748BBA72395E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2197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DE0D23D6-16D4-4FAA-ACC9-16B7A51392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27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197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09202B48-C058-4097-BA0F-5987ABBB4CC4}" type="datetimeFigureOut">
              <a:rPr lang="vi-VN" smtClean="0"/>
              <a:pPr/>
              <a:t>07/12/2021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3325" y="704850"/>
            <a:ext cx="4694238" cy="3521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1" tIns="47110" rIns="94221" bIns="4711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089" y="4459527"/>
            <a:ext cx="5680710" cy="4224814"/>
          </a:xfrm>
          <a:prstGeom prst="rect">
            <a:avLst/>
          </a:prstGeom>
        </p:spPr>
        <p:txBody>
          <a:bodyPr vert="horz" lIns="94221" tIns="47110" rIns="94221" bIns="4711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197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96FE7A8A-A817-4EFB-A09E-6F85DDD94D74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82131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02173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58861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48883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962744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3248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Rectangle 18"/>
          <p:cNvSpPr>
            <a:spLocks noChangeArrowheads="1"/>
          </p:cNvSpPr>
          <p:nvPr/>
        </p:nvSpPr>
        <p:spPr bwMode="ltGray">
          <a:xfrm>
            <a:off x="0" y="6611938"/>
            <a:ext cx="9144000" cy="2603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371600" y="5867400"/>
            <a:ext cx="65532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tx2"/>
                </a:solidFill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76238" y="228600"/>
            <a:ext cx="114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tx2"/>
                </a:solidFill>
              </a:rPr>
              <a:t>Company</a:t>
            </a:r>
          </a:p>
          <a:p>
            <a:r>
              <a:rPr lang="en-US" sz="2400" b="1"/>
              <a:t>LOGO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0" y="4868863"/>
            <a:ext cx="9144000" cy="720725"/>
          </a:xfr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</p:spPr>
        <p:txBody>
          <a:bodyPr/>
          <a:lstStyle>
            <a:lvl1pPr>
              <a:defRPr sz="4000"/>
            </a:lvl1pPr>
          </a:lstStyle>
          <a:p>
            <a:r>
              <a:rPr lang="en-US" altLang="ko-KR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2279548-18FC-4BE1-89E3-80F3BF1211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CA578C5-48D1-485C-862C-ADC1AF49ED96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D0F541-638F-4CD1-ADE2-9D3D82F7CC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48125B8-D168-40BE-A305-A54C045E8A0C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C3660D4-075C-4ADC-9A5C-F8FA8CEB74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9990223-8B1D-4C44-917E-A1D108FDBC75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78767C-9E25-4F86-B5A2-90BD7ED6A46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4FE35F9-2C5E-4B4B-8F7A-A5244948ABD0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B0B662-EB6D-4C10-988A-6779C70D766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459E37C5-54B0-4025-B29D-05F661427FF7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B5911A-7CD1-404A-B764-ADFF886357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E5EA15F-3A9F-4E6D-8123-011680DA098C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70E920-7BA4-4873-BFF0-50532E5CCC8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45001B7-6A7D-4E93-A72B-05F822414C0B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4EFCBB8-69AC-4F25-8770-7A84ECA0B73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1C1AC2C-2E9A-4960-A747-849A9C1EB5D9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5D6B93-00ED-4AF2-ACA0-B112255593E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3020ADE-2AA9-4A24-8724-76E124604354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152400"/>
            <a:ext cx="2114550" cy="6248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52400"/>
            <a:ext cx="6191250" cy="6248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B6B95B-D71F-4480-9048-1A10802CA8C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5F93103-98E0-47DF-8071-394A8B73F494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58200" cy="563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52525"/>
            <a:ext cx="8229600" cy="5248275"/>
          </a:xfrm>
        </p:spPr>
        <p:txBody>
          <a:bodyPr/>
          <a:lstStyle/>
          <a:p>
            <a:r>
              <a:rPr lang="en-US"/>
              <a:t>Click icon to add table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867400" y="646112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505200" y="64611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CA5AE36-A8AA-4BF2-A2E4-9BD243C6673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14288" y="838200"/>
            <a:ext cx="8458200" cy="228600"/>
          </a:xfrm>
        </p:spPr>
        <p:txBody>
          <a:bodyPr/>
          <a:lstStyle>
            <a:lvl1pPr>
              <a:defRPr/>
            </a:lvl1pPr>
          </a:lstStyle>
          <a:p>
            <a:fld id="{199CE9FB-BF0B-432D-AE91-16DC113E748E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ltGray">
          <a:xfrm>
            <a:off x="0" y="0"/>
            <a:ext cx="9144000" cy="836613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6112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05200" y="64611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fld id="{9430586F-D9DE-40E7-ABDF-D872690EEF6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152400"/>
            <a:ext cx="84582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gray">
          <a:xfrm>
            <a:off x="0" y="838200"/>
            <a:ext cx="9144000" cy="2444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vi-VN" sz="1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4288" y="838200"/>
            <a:ext cx="8458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j-lt"/>
              </a:defRPr>
            </a:lvl1pPr>
          </a:lstStyle>
          <a:p>
            <a:fld id="{CFB903BA-2639-4B48-8848-1B1132F7E8B2}" type="datetime1">
              <a:rPr lang="vi-VN" smtClean="0"/>
              <a:t>07/12/2021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slide" Target="slide2.xml"/><Relationship Id="rId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3.jpe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4.jpeg"/><Relationship Id="rId10" Type="http://schemas.microsoft.com/office/2007/relationships/diagramDrawing" Target="../diagrams/drawing1.xml"/><Relationship Id="rId4" Type="http://schemas.openxmlformats.org/officeDocument/2006/relationships/slide" Target="slide2.xml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microsoft.com/office/2007/relationships/diagramDrawing" Target="../diagrams/drawing3.xml"/><Relationship Id="rId18" Type="http://schemas.microsoft.com/office/2007/relationships/diagramDrawing" Target="../diagrams/drawing4.xml"/><Relationship Id="rId26" Type="http://schemas.openxmlformats.org/officeDocument/2006/relationships/image" Target="../media/image7.jpeg"/><Relationship Id="rId3" Type="http://schemas.openxmlformats.org/officeDocument/2006/relationships/slide" Target="slide2.xml"/><Relationship Id="rId21" Type="http://schemas.openxmlformats.org/officeDocument/2006/relationships/diagramQuickStyle" Target="../diagrams/quickStyle5.xml"/><Relationship Id="rId7" Type="http://schemas.openxmlformats.org/officeDocument/2006/relationships/diagramColors" Target="../diagrams/colors2.xml"/><Relationship Id="rId12" Type="http://schemas.openxmlformats.org/officeDocument/2006/relationships/diagramColors" Target="../diagrams/colors3.xml"/><Relationship Id="rId17" Type="http://schemas.openxmlformats.org/officeDocument/2006/relationships/diagramColors" Target="../diagrams/colors4.xml"/><Relationship Id="rId25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6" Type="http://schemas.openxmlformats.org/officeDocument/2006/relationships/diagramQuickStyle" Target="../diagrams/quickStyle4.xml"/><Relationship Id="rId20" Type="http://schemas.openxmlformats.org/officeDocument/2006/relationships/diagramLayout" Target="../diagrams/layout5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11" Type="http://schemas.openxmlformats.org/officeDocument/2006/relationships/diagramQuickStyle" Target="../diagrams/quickStyle3.xml"/><Relationship Id="rId24" Type="http://schemas.openxmlformats.org/officeDocument/2006/relationships/image" Target="../media/image5.jpeg"/><Relationship Id="rId5" Type="http://schemas.openxmlformats.org/officeDocument/2006/relationships/diagramLayout" Target="../diagrams/layout2.xml"/><Relationship Id="rId15" Type="http://schemas.openxmlformats.org/officeDocument/2006/relationships/diagramLayout" Target="../diagrams/layout4.xml"/><Relationship Id="rId23" Type="http://schemas.microsoft.com/office/2007/relationships/diagramDrawing" Target="../diagrams/drawing5.xml"/><Relationship Id="rId10" Type="http://schemas.openxmlformats.org/officeDocument/2006/relationships/diagramLayout" Target="../diagrams/layout3.xml"/><Relationship Id="rId19" Type="http://schemas.openxmlformats.org/officeDocument/2006/relationships/diagramData" Target="../diagrams/data5.xml"/><Relationship Id="rId4" Type="http://schemas.openxmlformats.org/officeDocument/2006/relationships/diagramData" Target="../diagrams/data2.xml"/><Relationship Id="rId9" Type="http://schemas.openxmlformats.org/officeDocument/2006/relationships/diagramData" Target="../diagrams/data3.xml"/><Relationship Id="rId14" Type="http://schemas.openxmlformats.org/officeDocument/2006/relationships/diagramData" Target="../diagrams/data4.xml"/><Relationship Id="rId22" Type="http://schemas.openxmlformats.org/officeDocument/2006/relationships/diagramColors" Target="../diagrams/colors5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" Target="slide2.xml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" Target="slide2.xml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FF00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/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CẤU TRÚC CỦ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A </a:t>
            </a:r>
            <a:r>
              <a:rPr lang="en-US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CHƯƠNG </a:t>
            </a:r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7</a:t>
            </a:r>
            <a:endParaRPr lang="en-US" sz="36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4119" name="AutoShape 16">
            <a:hlinkClick r:id="rId3" action="ppaction://hlinksldjump"/>
          </p:cNvPr>
          <p:cNvSpPr>
            <a:spLocks noChangeArrowheads="1"/>
          </p:cNvSpPr>
          <p:nvPr/>
        </p:nvSpPr>
        <p:spPr bwMode="gray">
          <a:xfrm>
            <a:off x="1371600" y="1766017"/>
            <a:ext cx="7772400" cy="428837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800" b="1" dirty="0" smtClean="0"/>
          </a:p>
          <a:p>
            <a:r>
              <a:rPr lang="en-US" sz="2800" dirty="0" smtClean="0"/>
              <a:t>4.1.</a:t>
            </a:r>
            <a:r>
              <a:rPr lang="vi-VN" sz="2800" dirty="0" smtClean="0"/>
              <a:t> Cấu tạo, ký hiệu </a:t>
            </a: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2" name="AutoShape 44">
            <a:hlinkClick r:id="rId4" action="ppaction://hlinksldjump"/>
          </p:cNvPr>
          <p:cNvSpPr>
            <a:spLocks noChangeArrowheads="1"/>
          </p:cNvSpPr>
          <p:nvPr/>
        </p:nvSpPr>
        <p:spPr bwMode="gray">
          <a:xfrm>
            <a:off x="2258173" y="4099919"/>
            <a:ext cx="6885827" cy="457623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hangingPunct="0"/>
            <a:r>
              <a:rPr lang="en-US" sz="2800" dirty="0" smtClean="0"/>
              <a:t>4.</a:t>
            </a:r>
            <a:r>
              <a:rPr lang="vi-VN" sz="2800" dirty="0" smtClean="0"/>
              <a:t>3</a:t>
            </a:r>
            <a:r>
              <a:rPr lang="en-US" sz="2800" dirty="0" smtClean="0"/>
              <a:t>.</a:t>
            </a:r>
            <a:r>
              <a:rPr lang="vi-VN" sz="2800" dirty="0" smtClean="0"/>
              <a:t> Các trạng thái làm việc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ction Button: Home 12">
            <a:hlinkClick r:id="rId5" action="ppaction://hlinksldjump" highlightClick="1"/>
          </p:cNvPr>
          <p:cNvSpPr/>
          <p:nvPr/>
        </p:nvSpPr>
        <p:spPr>
          <a:xfrm>
            <a:off x="8458199" y="6408978"/>
            <a:ext cx="386903" cy="411368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utoShape 16">
            <a:hlinkClick r:id="rId6" action="ppaction://hlinksldjump"/>
          </p:cNvPr>
          <p:cNvSpPr>
            <a:spLocks noChangeArrowheads="1"/>
          </p:cNvSpPr>
          <p:nvPr/>
        </p:nvSpPr>
        <p:spPr bwMode="gray">
          <a:xfrm>
            <a:off x="2107224" y="2904166"/>
            <a:ext cx="7036776" cy="428837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800" b="1" dirty="0" smtClean="0"/>
          </a:p>
          <a:p>
            <a:r>
              <a:rPr lang="en-US" sz="2800" dirty="0" smtClean="0"/>
              <a:t>4.</a:t>
            </a:r>
            <a:r>
              <a:rPr lang="vi-VN" sz="2800" dirty="0" smtClean="0"/>
              <a:t>2</a:t>
            </a:r>
            <a:r>
              <a:rPr lang="en-US" sz="2800" dirty="0" smtClean="0"/>
              <a:t>.</a:t>
            </a:r>
            <a:r>
              <a:rPr lang="vi-VN" sz="2800" dirty="0" smtClean="0"/>
              <a:t> Nguyên lý hoạt động </a:t>
            </a: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10" name="AutoShape 44">
            <a:hlinkClick r:id="rId7" action="ppaction://hlinksldjump"/>
          </p:cNvPr>
          <p:cNvSpPr>
            <a:spLocks noChangeArrowheads="1"/>
          </p:cNvSpPr>
          <p:nvPr/>
        </p:nvSpPr>
        <p:spPr bwMode="gray">
          <a:xfrm>
            <a:off x="1644163" y="5337924"/>
            <a:ext cx="7499838" cy="925545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algn="just" hangingPunct="0"/>
            <a:r>
              <a:rPr lang="en-US" sz="2800" dirty="0" smtClean="0"/>
              <a:t>4.</a:t>
            </a:r>
            <a:r>
              <a:rPr lang="vi-VN" sz="2800" dirty="0" smtClean="0"/>
              <a:t>4</a:t>
            </a:r>
            <a:r>
              <a:rPr lang="en-US" sz="2800" dirty="0" smtClean="0"/>
              <a:t>.</a:t>
            </a:r>
            <a:r>
              <a:rPr lang="vi-VN" sz="2800" dirty="0" smtClean="0"/>
              <a:t> Phân tích các mạch điện ứng dụng </a:t>
            </a:r>
          </a:p>
          <a:p>
            <a:pPr algn="just" hangingPunct="0"/>
            <a:r>
              <a:rPr lang="vi-VN" sz="2800" dirty="0" smtClean="0"/>
              <a:t>transistor hai mối nối tiêu biểu trên ô tô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97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9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dirty="0" smtClean="0">
                <a:solidFill>
                  <a:srgbClr val="FF0000"/>
                </a:solidFill>
              </a:rPr>
              <a:t>MỤC TIÊU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09600" y="1981200"/>
            <a:ext cx="8235503" cy="3583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61315" lvl="0" indent="-3429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Sinh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viên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đọc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thông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số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ghi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chọn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sử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sz="2800" b="1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 smtClean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374015" lvl="0" indent="-3429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Trình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bày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cấu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tạo</a:t>
            </a:r>
            <a:r>
              <a:rPr lang="vi-VN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phân loại, công dụng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 smtClean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55"/>
              </a:lnSpc>
              <a:spcAft>
                <a:spcPts val="1200"/>
              </a:spcAft>
            </a:pPr>
            <a:r>
              <a:rPr lang="en-US" sz="2800" b="1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Hiểu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tích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mạch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ứng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ôtô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5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.1 Cấu tạo, ký hiệu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.1.1 Cấu tạo</a:t>
            </a:r>
            <a:endParaRPr lang="vi-VN" sz="28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581400" y="5491100"/>
            <a:ext cx="6553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4.1: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Cấu tạo và ký hiệu Transistor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164284"/>
            <a:ext cx="5105400" cy="41919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74015" indent="-342900" algn="just">
              <a:lnSpc>
                <a:spcPct val="148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thứ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nhất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0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nồng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độ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nhất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0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tương ứng </a:t>
            </a:r>
            <a:r>
              <a:rPr lang="en-US" sz="2000" dirty="0" err="1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0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phát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E (Emitter). </a:t>
            </a:r>
            <a:endParaRPr lang="vi-VN" sz="2000" dirty="0" smtClean="0">
              <a:solidFill>
                <a:schemeClr val="tx2"/>
              </a:solidFill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374015" indent="-342900" algn="just">
              <a:lnSpc>
                <a:spcPct val="148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000" dirty="0" err="1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thứ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giữa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)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nồng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độ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nhỏ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nhất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0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tương ứng</a:t>
            </a:r>
            <a:r>
              <a:rPr lang="en-US" sz="20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nền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B (Base). </a:t>
            </a:r>
            <a:endParaRPr lang="vi-VN" sz="2000" dirty="0" smtClean="0">
              <a:solidFill>
                <a:schemeClr val="tx2"/>
              </a:solidFill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374015" indent="-342900" algn="just">
              <a:lnSpc>
                <a:spcPct val="148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000" dirty="0" err="1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còn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lại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nồng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độ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trung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bình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tương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ứng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thu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C (</a:t>
            </a:r>
            <a:r>
              <a:rPr lang="en-US" sz="20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collecter</a:t>
            </a:r>
            <a:r>
              <a:rPr lang="en-US" sz="20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  <a:endParaRPr lang="en-US" sz="2000" dirty="0">
              <a:solidFill>
                <a:schemeClr val="tx2"/>
              </a:solidFill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563" y="2102174"/>
            <a:ext cx="4165037" cy="338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88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3657600" cy="236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" y="1066800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682" y="1525363"/>
            <a:ext cx="3683421" cy="226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-990600" y="3852446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NPN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28999" y="3827517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PNP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914400" y="4267200"/>
            <a:ext cx="8077200" cy="585479"/>
          </a:xfrm>
          <a:custGeom>
            <a:avLst/>
            <a:gdLst>
              <a:gd name="connsiteX0" fmla="*/ 0 w 7385497"/>
              <a:gd name="connsiteY0" fmla="*/ 112032 h 672181"/>
              <a:gd name="connsiteX1" fmla="*/ 112032 w 7385497"/>
              <a:gd name="connsiteY1" fmla="*/ 0 h 672181"/>
              <a:gd name="connsiteX2" fmla="*/ 7273465 w 7385497"/>
              <a:gd name="connsiteY2" fmla="*/ 0 h 672181"/>
              <a:gd name="connsiteX3" fmla="*/ 7385497 w 7385497"/>
              <a:gd name="connsiteY3" fmla="*/ 112032 h 672181"/>
              <a:gd name="connsiteX4" fmla="*/ 7385497 w 7385497"/>
              <a:gd name="connsiteY4" fmla="*/ 560149 h 672181"/>
              <a:gd name="connsiteX5" fmla="*/ 7273465 w 7385497"/>
              <a:gd name="connsiteY5" fmla="*/ 672181 h 672181"/>
              <a:gd name="connsiteX6" fmla="*/ 112032 w 7385497"/>
              <a:gd name="connsiteY6" fmla="*/ 672181 h 672181"/>
              <a:gd name="connsiteX7" fmla="*/ 0 w 7385497"/>
              <a:gd name="connsiteY7" fmla="*/ 560149 h 672181"/>
              <a:gd name="connsiteX8" fmla="*/ 0 w 7385497"/>
              <a:gd name="connsiteY8" fmla="*/ 112032 h 6721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672181">
                <a:moveTo>
                  <a:pt x="0" y="112032"/>
                </a:moveTo>
                <a:cubicBezTo>
                  <a:pt x="0" y="50158"/>
                  <a:pt x="50158" y="0"/>
                  <a:pt x="112032" y="0"/>
                </a:cubicBezTo>
                <a:lnTo>
                  <a:pt x="7273465" y="0"/>
                </a:lnTo>
                <a:cubicBezTo>
                  <a:pt x="7335339" y="0"/>
                  <a:pt x="7385497" y="50158"/>
                  <a:pt x="7385497" y="112032"/>
                </a:cubicBezTo>
                <a:lnTo>
                  <a:pt x="7385497" y="560149"/>
                </a:lnTo>
                <a:cubicBezTo>
                  <a:pt x="7385497" y="622023"/>
                  <a:pt x="7335339" y="672181"/>
                  <a:pt x="7273465" y="672181"/>
                </a:cubicBezTo>
                <a:lnTo>
                  <a:pt x="112032" y="672181"/>
                </a:lnTo>
                <a:cubicBezTo>
                  <a:pt x="50158" y="672181"/>
                  <a:pt x="0" y="622023"/>
                  <a:pt x="0" y="560149"/>
                </a:cubicBezTo>
                <a:lnTo>
                  <a:pt x="0" y="112032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1393" tIns="101393" rIns="101393" bIns="101393" numCol="1" spcCol="1270" anchor="ctr" anchorCtr="0">
            <a:noAutofit/>
          </a:bodyPr>
          <a:lstStyle/>
          <a:p>
            <a:pPr lvl="0" algn="l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smtClean="0">
                <a:solidFill>
                  <a:schemeClr val="tx2"/>
                </a:solidFill>
              </a:rPr>
              <a:t>Transistor NPN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kích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dương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để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hoạt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động</a:t>
            </a:r>
            <a:r>
              <a:rPr lang="en-US" sz="2000" kern="1200" dirty="0" smtClean="0">
                <a:solidFill>
                  <a:schemeClr val="tx2"/>
                </a:solidFill>
              </a:rPr>
              <a:t>, transistor PNP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kích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âm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để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hoạt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động</a:t>
            </a:r>
            <a:r>
              <a:rPr lang="en-US" sz="2000" kern="1200" dirty="0" smtClean="0"/>
              <a:t>.</a:t>
            </a:r>
            <a:endParaRPr lang="en-US" sz="2000" kern="1200" dirty="0"/>
          </a:p>
        </p:txBody>
      </p:sp>
      <p:sp>
        <p:nvSpPr>
          <p:cNvPr id="15" name="Freeform 14"/>
          <p:cNvSpPr/>
          <p:nvPr/>
        </p:nvSpPr>
        <p:spPr>
          <a:xfrm>
            <a:off x="914400" y="4953000"/>
            <a:ext cx="8077200" cy="419387"/>
          </a:xfrm>
          <a:custGeom>
            <a:avLst/>
            <a:gdLst>
              <a:gd name="connsiteX0" fmla="*/ 0 w 7385497"/>
              <a:gd name="connsiteY0" fmla="*/ 69899 h 419387"/>
              <a:gd name="connsiteX1" fmla="*/ 69899 w 7385497"/>
              <a:gd name="connsiteY1" fmla="*/ 0 h 419387"/>
              <a:gd name="connsiteX2" fmla="*/ 7315598 w 7385497"/>
              <a:gd name="connsiteY2" fmla="*/ 0 h 419387"/>
              <a:gd name="connsiteX3" fmla="*/ 7385497 w 7385497"/>
              <a:gd name="connsiteY3" fmla="*/ 69899 h 419387"/>
              <a:gd name="connsiteX4" fmla="*/ 7385497 w 7385497"/>
              <a:gd name="connsiteY4" fmla="*/ 349488 h 419387"/>
              <a:gd name="connsiteX5" fmla="*/ 7315598 w 7385497"/>
              <a:gd name="connsiteY5" fmla="*/ 419387 h 419387"/>
              <a:gd name="connsiteX6" fmla="*/ 69899 w 7385497"/>
              <a:gd name="connsiteY6" fmla="*/ 419387 h 419387"/>
              <a:gd name="connsiteX7" fmla="*/ 0 w 7385497"/>
              <a:gd name="connsiteY7" fmla="*/ 349488 h 419387"/>
              <a:gd name="connsiteX8" fmla="*/ 0 w 7385497"/>
              <a:gd name="connsiteY8" fmla="*/ 69899 h 41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419387">
                <a:moveTo>
                  <a:pt x="0" y="69899"/>
                </a:moveTo>
                <a:cubicBezTo>
                  <a:pt x="0" y="31295"/>
                  <a:pt x="31295" y="0"/>
                  <a:pt x="69899" y="0"/>
                </a:cubicBezTo>
                <a:lnTo>
                  <a:pt x="7315598" y="0"/>
                </a:lnTo>
                <a:cubicBezTo>
                  <a:pt x="7354202" y="0"/>
                  <a:pt x="7385497" y="31295"/>
                  <a:pt x="7385497" y="69899"/>
                </a:cubicBezTo>
                <a:lnTo>
                  <a:pt x="7385497" y="349488"/>
                </a:lnTo>
                <a:cubicBezTo>
                  <a:pt x="7385497" y="388092"/>
                  <a:pt x="7354202" y="419387"/>
                  <a:pt x="7315598" y="419387"/>
                </a:cubicBezTo>
                <a:lnTo>
                  <a:pt x="69899" y="419387"/>
                </a:lnTo>
                <a:cubicBezTo>
                  <a:pt x="31295" y="419387"/>
                  <a:pt x="0" y="388092"/>
                  <a:pt x="0" y="349488"/>
                </a:cubicBezTo>
                <a:lnTo>
                  <a:pt x="0" y="69899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53" tIns="89053" rIns="89053" bIns="89053" numCol="1" spcCol="1270" anchor="ctr" anchorCtr="0">
            <a:noAutofit/>
          </a:bodyPr>
          <a:lstStyle/>
          <a:p>
            <a:pPr lvl="0" algn="l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err="1" smtClean="0">
                <a:solidFill>
                  <a:schemeClr val="tx2"/>
                </a:solidFill>
              </a:rPr>
              <a:t>Tải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luôn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luôn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mắc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trên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cực</a:t>
            </a:r>
            <a:r>
              <a:rPr lang="en-US" sz="2000" kern="1200" dirty="0" smtClean="0">
                <a:solidFill>
                  <a:schemeClr val="tx2"/>
                </a:solidFill>
              </a:rPr>
              <a:t> C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của</a:t>
            </a:r>
            <a:r>
              <a:rPr lang="en-US" sz="2000" kern="1200" dirty="0" smtClean="0">
                <a:solidFill>
                  <a:schemeClr val="tx2"/>
                </a:solidFill>
              </a:rPr>
              <a:t> transistor.</a:t>
            </a:r>
            <a:endParaRPr lang="en-US" sz="2000" kern="1200" dirty="0">
              <a:solidFill>
                <a:schemeClr val="tx2"/>
              </a:solidFill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914400" y="5486400"/>
            <a:ext cx="8077200" cy="495587"/>
          </a:xfrm>
          <a:custGeom>
            <a:avLst/>
            <a:gdLst>
              <a:gd name="connsiteX0" fmla="*/ 0 w 7385497"/>
              <a:gd name="connsiteY0" fmla="*/ 69899 h 419387"/>
              <a:gd name="connsiteX1" fmla="*/ 69899 w 7385497"/>
              <a:gd name="connsiteY1" fmla="*/ 0 h 419387"/>
              <a:gd name="connsiteX2" fmla="*/ 7315598 w 7385497"/>
              <a:gd name="connsiteY2" fmla="*/ 0 h 419387"/>
              <a:gd name="connsiteX3" fmla="*/ 7385497 w 7385497"/>
              <a:gd name="connsiteY3" fmla="*/ 69899 h 419387"/>
              <a:gd name="connsiteX4" fmla="*/ 7385497 w 7385497"/>
              <a:gd name="connsiteY4" fmla="*/ 349488 h 419387"/>
              <a:gd name="connsiteX5" fmla="*/ 7315598 w 7385497"/>
              <a:gd name="connsiteY5" fmla="*/ 419387 h 419387"/>
              <a:gd name="connsiteX6" fmla="*/ 69899 w 7385497"/>
              <a:gd name="connsiteY6" fmla="*/ 419387 h 419387"/>
              <a:gd name="connsiteX7" fmla="*/ 0 w 7385497"/>
              <a:gd name="connsiteY7" fmla="*/ 349488 h 419387"/>
              <a:gd name="connsiteX8" fmla="*/ 0 w 7385497"/>
              <a:gd name="connsiteY8" fmla="*/ 69899 h 41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419387">
                <a:moveTo>
                  <a:pt x="0" y="69899"/>
                </a:moveTo>
                <a:cubicBezTo>
                  <a:pt x="0" y="31295"/>
                  <a:pt x="31295" y="0"/>
                  <a:pt x="69899" y="0"/>
                </a:cubicBezTo>
                <a:lnTo>
                  <a:pt x="7315598" y="0"/>
                </a:lnTo>
                <a:cubicBezTo>
                  <a:pt x="7354202" y="0"/>
                  <a:pt x="7385497" y="31295"/>
                  <a:pt x="7385497" y="69899"/>
                </a:cubicBezTo>
                <a:lnTo>
                  <a:pt x="7385497" y="349488"/>
                </a:lnTo>
                <a:cubicBezTo>
                  <a:pt x="7385497" y="388092"/>
                  <a:pt x="7354202" y="419387"/>
                  <a:pt x="7315598" y="419387"/>
                </a:cubicBezTo>
                <a:lnTo>
                  <a:pt x="69899" y="419387"/>
                </a:lnTo>
                <a:cubicBezTo>
                  <a:pt x="31295" y="419387"/>
                  <a:pt x="0" y="388092"/>
                  <a:pt x="0" y="349488"/>
                </a:cubicBezTo>
                <a:lnTo>
                  <a:pt x="0" y="69899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53" tIns="89053" rIns="89053" bIns="89053" numCol="1" spcCol="1270" anchor="ctr" anchorCtr="0">
            <a:noAutofit/>
          </a:bodyPr>
          <a:lstStyle/>
          <a:p>
            <a:pPr lvl="0" algn="l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điện</a:t>
            </a:r>
            <a:r>
              <a:rPr lang="en-US" sz="2000" kern="1200" dirty="0" smtClean="0">
                <a:solidFill>
                  <a:schemeClr val="tx2"/>
                </a:solidFill>
              </a:rPr>
              <a:t> qua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tải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là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theo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chiều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mũi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tên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ký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hiệu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trên</a:t>
            </a:r>
            <a:r>
              <a:rPr lang="en-US" sz="2000" kern="1200" dirty="0" smtClean="0">
                <a:solidFill>
                  <a:schemeClr val="tx2"/>
                </a:solidFill>
              </a:rPr>
              <a:t> transistor.</a:t>
            </a:r>
            <a:endParaRPr lang="en-US" sz="2000" kern="1200" dirty="0">
              <a:solidFill>
                <a:schemeClr val="tx2"/>
              </a:solidFill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914400" y="6096000"/>
            <a:ext cx="8077200" cy="518541"/>
          </a:xfrm>
          <a:custGeom>
            <a:avLst/>
            <a:gdLst>
              <a:gd name="connsiteX0" fmla="*/ 0 w 7385497"/>
              <a:gd name="connsiteY0" fmla="*/ 69899 h 419387"/>
              <a:gd name="connsiteX1" fmla="*/ 69899 w 7385497"/>
              <a:gd name="connsiteY1" fmla="*/ 0 h 419387"/>
              <a:gd name="connsiteX2" fmla="*/ 7315598 w 7385497"/>
              <a:gd name="connsiteY2" fmla="*/ 0 h 419387"/>
              <a:gd name="connsiteX3" fmla="*/ 7385497 w 7385497"/>
              <a:gd name="connsiteY3" fmla="*/ 69899 h 419387"/>
              <a:gd name="connsiteX4" fmla="*/ 7385497 w 7385497"/>
              <a:gd name="connsiteY4" fmla="*/ 349488 h 419387"/>
              <a:gd name="connsiteX5" fmla="*/ 7315598 w 7385497"/>
              <a:gd name="connsiteY5" fmla="*/ 419387 h 419387"/>
              <a:gd name="connsiteX6" fmla="*/ 69899 w 7385497"/>
              <a:gd name="connsiteY6" fmla="*/ 419387 h 419387"/>
              <a:gd name="connsiteX7" fmla="*/ 0 w 7385497"/>
              <a:gd name="connsiteY7" fmla="*/ 349488 h 419387"/>
              <a:gd name="connsiteX8" fmla="*/ 0 w 7385497"/>
              <a:gd name="connsiteY8" fmla="*/ 69899 h 41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419387">
                <a:moveTo>
                  <a:pt x="0" y="69899"/>
                </a:moveTo>
                <a:cubicBezTo>
                  <a:pt x="0" y="31295"/>
                  <a:pt x="31295" y="0"/>
                  <a:pt x="69899" y="0"/>
                </a:cubicBezTo>
                <a:lnTo>
                  <a:pt x="7315598" y="0"/>
                </a:lnTo>
                <a:cubicBezTo>
                  <a:pt x="7354202" y="0"/>
                  <a:pt x="7385497" y="31295"/>
                  <a:pt x="7385497" y="69899"/>
                </a:cubicBezTo>
                <a:lnTo>
                  <a:pt x="7385497" y="349488"/>
                </a:lnTo>
                <a:cubicBezTo>
                  <a:pt x="7385497" y="388092"/>
                  <a:pt x="7354202" y="419387"/>
                  <a:pt x="7315598" y="419387"/>
                </a:cubicBezTo>
                <a:lnTo>
                  <a:pt x="69899" y="419387"/>
                </a:lnTo>
                <a:cubicBezTo>
                  <a:pt x="31295" y="419387"/>
                  <a:pt x="0" y="388092"/>
                  <a:pt x="0" y="349488"/>
                </a:cubicBezTo>
                <a:lnTo>
                  <a:pt x="0" y="69899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53" tIns="89053" rIns="89053" bIns="89053" numCol="1" spcCol="1270" anchor="ctr" anchorCtr="0">
            <a:noAutofit/>
          </a:bodyPr>
          <a:lstStyle/>
          <a:p>
            <a:pPr lvl="0" algn="just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điện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kích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dẫn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cũng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là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theo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chiều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mũi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tên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ký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hiệu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trên</a:t>
            </a:r>
            <a:r>
              <a:rPr lang="en-US" sz="2000" kern="1200" dirty="0" smtClean="0">
                <a:solidFill>
                  <a:schemeClr val="tx2"/>
                </a:solidFill>
              </a:rPr>
              <a:t> transistor.</a:t>
            </a:r>
            <a:endParaRPr lang="en-US" sz="2000" kern="1200" dirty="0">
              <a:solidFill>
                <a:schemeClr val="tx2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788941888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20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tabLst>
                <a:tab pos="633413" algn="l"/>
              </a:tabLs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.3 Các trạng thái làm việc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181253181"/>
              </p:ext>
            </p:extLst>
          </p:nvPr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456535600"/>
              </p:ext>
            </p:extLst>
          </p:nvPr>
        </p:nvGraphicFramePr>
        <p:xfrm>
          <a:off x="685800" y="2362200"/>
          <a:ext cx="342900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032224278"/>
              </p:ext>
            </p:extLst>
          </p:nvPr>
        </p:nvGraphicFramePr>
        <p:xfrm>
          <a:off x="685800" y="3886200"/>
          <a:ext cx="4114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138720836"/>
              </p:ext>
            </p:extLst>
          </p:nvPr>
        </p:nvGraphicFramePr>
        <p:xfrm>
          <a:off x="685800" y="5257800"/>
          <a:ext cx="369570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057400"/>
            <a:ext cx="32766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429000"/>
            <a:ext cx="3336911" cy="129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5181600"/>
            <a:ext cx="3048000" cy="100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33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6106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.4.1 Hệ thống đánh lửa trên ô tô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1147830" y="6412468"/>
            <a:ext cx="6848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ệ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sử dụng transistor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739769"/>
            <a:ext cx="7549703" cy="344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32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Hệ thống đánh lửa trên ô tô</a:t>
            </a: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609600" y="6126941"/>
            <a:ext cx="7442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tiết chế ổn áp trong hệ thống nạp trên ô tô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664864"/>
            <a:ext cx="78486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40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03l-[ThuVienNet.VN]">
  <a:themeElements>
    <a:clrScheme name="sample 1">
      <a:dk1>
        <a:srgbClr val="163794"/>
      </a:dk1>
      <a:lt1>
        <a:srgbClr val="FFFFFF"/>
      </a:lt1>
      <a:dk2>
        <a:srgbClr val="000000"/>
      </a:dk2>
      <a:lt2>
        <a:srgbClr val="C0C0C0"/>
      </a:lt2>
      <a:accent1>
        <a:srgbClr val="009999"/>
      </a:accent1>
      <a:accent2>
        <a:srgbClr val="990000"/>
      </a:accent2>
      <a:accent3>
        <a:srgbClr val="FFFFFF"/>
      </a:accent3>
      <a:accent4>
        <a:srgbClr val="112D7E"/>
      </a:accent4>
      <a:accent5>
        <a:srgbClr val="AACACA"/>
      </a:accent5>
      <a:accent6>
        <a:srgbClr val="8A0000"/>
      </a:accent6>
      <a:hlink>
        <a:srgbClr val="6699FF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rotWithShape="1">
          <a:gsLst>
            <a:gs pos="0">
              <a:srgbClr val="FFFFFF"/>
            </a:gs>
            <a:gs pos="100000">
              <a:srgbClr val="E7F5CF"/>
            </a:gs>
          </a:gsLst>
          <a:lin ang="0" scaled="1"/>
        </a:gradFill>
        <a:ln w="3175" algn="ctr">
          <a:solidFill>
            <a:schemeClr val="folHlink"/>
          </a:solidFill>
          <a:round/>
          <a:headEnd/>
          <a:tailEnd/>
        </a:ln>
      </a:spPr>
      <a:bodyPr wrap="none" anchor="ctr"/>
      <a:lstStyle>
        <a:defPPr marL="0" indent="0">
          <a:buNone/>
          <a:defRPr sz="28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</a:objectDefaults>
  <a:extraClrSchemeLst>
    <a:extraClrScheme>
      <a:clrScheme name="sample 1">
        <a:dk1>
          <a:srgbClr val="163794"/>
        </a:dk1>
        <a:lt1>
          <a:srgbClr val="FFFFFF"/>
        </a:lt1>
        <a:dk2>
          <a:srgbClr val="000000"/>
        </a:dk2>
        <a:lt2>
          <a:srgbClr val="C0C0C0"/>
        </a:lt2>
        <a:accent1>
          <a:srgbClr val="009999"/>
        </a:accent1>
        <a:accent2>
          <a:srgbClr val="990000"/>
        </a:accent2>
        <a:accent3>
          <a:srgbClr val="FFFFFF"/>
        </a:accent3>
        <a:accent4>
          <a:srgbClr val="112D7E"/>
        </a:accent4>
        <a:accent5>
          <a:srgbClr val="AACACA"/>
        </a:accent5>
        <a:accent6>
          <a:srgbClr val="8A0000"/>
        </a:accent6>
        <a:hlink>
          <a:srgbClr val="66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9698D"/>
        </a:dk1>
        <a:lt1>
          <a:srgbClr val="FFFFFF"/>
        </a:lt1>
        <a:dk2>
          <a:srgbClr val="000000"/>
        </a:dk2>
        <a:lt2>
          <a:srgbClr val="A1BABD"/>
        </a:lt2>
        <a:accent1>
          <a:srgbClr val="FF5050"/>
        </a:accent1>
        <a:accent2>
          <a:srgbClr val="FF9933"/>
        </a:accent2>
        <a:accent3>
          <a:srgbClr val="FFFFFF"/>
        </a:accent3>
        <a:accent4>
          <a:srgbClr val="215978"/>
        </a:accent4>
        <a:accent5>
          <a:srgbClr val="FFB3B3"/>
        </a:accent5>
        <a:accent6>
          <a:srgbClr val="E78A2D"/>
        </a:accent6>
        <a:hlink>
          <a:srgbClr val="00CC99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666699"/>
        </a:dk1>
        <a:lt1>
          <a:srgbClr val="FFFFFF"/>
        </a:lt1>
        <a:dk2>
          <a:srgbClr val="000000"/>
        </a:dk2>
        <a:lt2>
          <a:srgbClr val="C0C0C0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17809</TotalTime>
  <Words>448</Words>
  <Application>Microsoft Office PowerPoint</Application>
  <PresentationFormat>On-screen Show (4:3)</PresentationFormat>
  <Paragraphs>60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cdb2004c003l-[ThuVienNet.VN]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 Tip</dc:title>
  <dc:creator>Dr.Luong</dc:creator>
  <cp:lastModifiedBy>kytucxa</cp:lastModifiedBy>
  <cp:revision>972</cp:revision>
  <cp:lastPrinted>2017-05-26T03:02:31Z</cp:lastPrinted>
  <dcterms:created xsi:type="dcterms:W3CDTF">2013-09-11T03:08:41Z</dcterms:created>
  <dcterms:modified xsi:type="dcterms:W3CDTF">2021-12-07T02:25:50Z</dcterms:modified>
</cp:coreProperties>
</file>