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7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04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2EB0DE-4FC2-48BC-911F-C704B8018F8F}" type="datetimeFigureOut">
              <a:rPr lang="vi-VN" smtClean="0"/>
              <a:t>20/11/2020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BE231E-7D8C-42BC-82A3-6D93DA7DE82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89244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10923-0178-44B8-AA00-F5980A657F9D}" type="datetimeFigureOut">
              <a:rPr lang="vi-VN" smtClean="0"/>
              <a:t>20/11/2020</a:t>
            </a:fld>
            <a:endParaRPr lang="vi-VN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EA181-F0E2-4176-A874-8F32B8E6E8AF}" type="slidenum">
              <a:rPr lang="vi-VN" smtClean="0"/>
              <a:t>‹#›</a:t>
            </a:fld>
            <a:endParaRPr lang="vi-V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10923-0178-44B8-AA00-F5980A657F9D}" type="datetimeFigureOut">
              <a:rPr lang="vi-VN" smtClean="0"/>
              <a:t>20/11/2020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EA181-F0E2-4176-A874-8F32B8E6E8AF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10923-0178-44B8-AA00-F5980A657F9D}" type="datetimeFigureOut">
              <a:rPr lang="vi-VN" smtClean="0"/>
              <a:t>20/11/2020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EA181-F0E2-4176-A874-8F32B8E6E8AF}" type="slidenum">
              <a:rPr lang="vi-VN" smtClean="0"/>
              <a:t>‹#›</a:t>
            </a:fld>
            <a:endParaRPr lang="vi-V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10923-0178-44B8-AA00-F5980A657F9D}" type="datetimeFigureOut">
              <a:rPr lang="vi-VN" smtClean="0"/>
              <a:t>20/11/2020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EA181-F0E2-4176-A874-8F32B8E6E8AF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10923-0178-44B8-AA00-F5980A657F9D}" type="datetimeFigureOut">
              <a:rPr lang="vi-VN" smtClean="0"/>
              <a:t>20/11/2020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EA181-F0E2-4176-A874-8F32B8E6E8AF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10923-0178-44B8-AA00-F5980A657F9D}" type="datetimeFigureOut">
              <a:rPr lang="vi-VN" smtClean="0"/>
              <a:t>20/11/2020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EA181-F0E2-4176-A874-8F32B8E6E8AF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10923-0178-44B8-AA00-F5980A657F9D}" type="datetimeFigureOut">
              <a:rPr lang="vi-VN" smtClean="0"/>
              <a:t>20/11/2020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EA181-F0E2-4176-A874-8F32B8E6E8AF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10923-0178-44B8-AA00-F5980A657F9D}" type="datetimeFigureOut">
              <a:rPr lang="vi-VN" smtClean="0"/>
              <a:t>20/11/2020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EA181-F0E2-4176-A874-8F32B8E6E8AF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10923-0178-44B8-AA00-F5980A657F9D}" type="datetimeFigureOut">
              <a:rPr lang="vi-VN" smtClean="0"/>
              <a:t>20/11/2020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47EA181-F0E2-4176-A874-8F32B8E6E8AF}" type="slidenum">
              <a:rPr lang="vi-VN" smtClean="0"/>
              <a:t>‹#›</a:t>
            </a:fld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10923-0178-44B8-AA00-F5980A657F9D}" type="datetimeFigureOut">
              <a:rPr lang="vi-VN" smtClean="0"/>
              <a:t>20/11/2020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EA181-F0E2-4176-A874-8F32B8E6E8AF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10923-0178-44B8-AA00-F5980A657F9D}" type="datetimeFigureOut">
              <a:rPr lang="vi-VN" smtClean="0"/>
              <a:t>20/11/2020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EA181-F0E2-4176-A874-8F32B8E6E8AF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6510923-0178-44B8-AA00-F5980A657F9D}" type="datetimeFigureOut">
              <a:rPr lang="vi-VN" smtClean="0"/>
              <a:t>20/11/2020</a:t>
            </a:fld>
            <a:endParaRPr lang="vi-VN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47EA181-F0E2-4176-A874-8F32B8E6E8AF}" type="slidenum">
              <a:rPr lang="vi-VN" smtClean="0"/>
              <a:t>‹#›</a:t>
            </a:fld>
            <a:endParaRPr lang="vi-VN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file:///D:\TAI%20LIEU%20gi&#7843;ng%20d&#7841;y\LY%20THUYET\DONG%20CO\NL%20DCO%20DOT%20TRONG%20-TCAP\Chuong%206\lam%20mat.avi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file:///D:\TAI%20LIEU%20gi&#7843;ng%20d&#7841;y\LY%20THUYET\DONG%20CO\NL%20DCO%20DOT%20TRONG%20-TCAP\Chuong%206\How%20Engine%20Cooling%20System%20Works.mp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69627"/>
            <a:ext cx="7848872" cy="4795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3774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560" y="1484784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vi-VN" dirty="0"/>
          </a:p>
          <a:p>
            <a:r>
              <a:rPr lang="vi-VN" dirty="0" smtClean="0">
                <a:hlinkClick r:id="rId2" action="ppaction://hlinkfile"/>
              </a:rPr>
              <a:t>D:\TAI LIEU giảng dạy\LY THUYET\DONG CO\NL DCO DOT TRONG -TCAP\Chuong 6\lam mat.avi</a:t>
            </a:r>
            <a:endParaRPr lang="vi-VN" dirty="0" smtClean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192940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ản nhiệt khỏi các chi tiết nóng, giữ cho nhiệt độ các chi tiết không vượt quá giá trị cho phép</a:t>
            </a: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Nếu nhiệt độ động cơ quá nóng thì:</a:t>
            </a: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	+ Điều kiện bôi trơn sẽ kém</a:t>
            </a:r>
          </a:p>
          <a:p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vi-VN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Khe hở giữa piston và xy-lanh  giảm</a:t>
            </a:r>
            <a:endParaRPr lang="vi-VN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63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ản nhiệt khỏi các chi tiết nóng, giữ cho nhiệt độ </a:t>
            </a: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các chi tiết không vượt quá giá trị cho phép</a:t>
            </a:r>
          </a:p>
          <a:p>
            <a:endParaRPr lang="vi-VN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Nếu nhiệt độ làm mát quá thấp:</a:t>
            </a:r>
          </a:p>
          <a:p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+ Làm nhiên liệu khó bay hơi và cháy không hết </a:t>
            </a:r>
          </a:p>
          <a:p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+ Giảm công suất và tiêu hao nhiên liệu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70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+ Giúp động cơ nhanh chóng đạt đến nhiệt độ bình thường</a:t>
            </a:r>
          </a:p>
          <a:p>
            <a:endParaRPr lang="vi-VN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+ Cung cấp nhiệt cho thiết bị sưởi ấm khoang hành khách</a:t>
            </a:r>
          </a:p>
          <a:p>
            <a:endParaRPr lang="vi-VN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+ Nhiệt độ ổn định và tối ưu của nước làm mát nằm trong khoảng 80 – 95</a:t>
            </a:r>
            <a:r>
              <a:rPr lang="vi-VN" sz="32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lang="vi-VN" sz="3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35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Hệ thống làm mát kiểu bốc hơi</a:t>
            </a:r>
          </a:p>
          <a:p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+ Hệ thống làm mát đối lưu tự nhiên</a:t>
            </a:r>
          </a:p>
          <a:p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+ Hệ thống làm mát kiểu tuần hoàn cưỡng bức</a:t>
            </a:r>
          </a:p>
          <a:p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+ Hệ thống làm mát bằng không khí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37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Hệ thống làm mát kiểu bốc hơi</a:t>
            </a:r>
          </a:p>
          <a:p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32" y="3429000"/>
            <a:ext cx="8458255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253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+ Hệ thống làm mát đối lưu tự nhiên</a:t>
            </a:r>
          </a:p>
          <a:p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32" y="3284984"/>
            <a:ext cx="8458256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184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6320" y="1268760"/>
            <a:ext cx="88601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+ Hệ thống làm mát kiểu tuần hoàn cưỡng bức</a:t>
            </a: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32" y="3212976"/>
            <a:ext cx="8317432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585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10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+ Hệ thống làm mát bằng không khí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32" y="3284984"/>
            <a:ext cx="8458256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068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11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CÁC BỘ PHẬN CHÍNH: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Két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57" y="2420889"/>
            <a:ext cx="3960440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455" y="2420889"/>
            <a:ext cx="3794930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65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12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CÁC BỘ PHẬN CHÍNH: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Bơm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2619374"/>
            <a:ext cx="7344816" cy="3545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247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13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CÁC BỘ PHẬN CHÍNH: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3096344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465243"/>
            <a:ext cx="4248472" cy="370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600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14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CÁC BỘ PHẬN CHÍNH: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57474"/>
            <a:ext cx="7776863" cy="3435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694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15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CÁC BỘ PHẬN CHÍNH: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56597"/>
            <a:ext cx="7848872" cy="3852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330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16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CÁC BỘ PHẬN CHÍNH: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Van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hằng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nhiệt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05074"/>
            <a:ext cx="7920880" cy="3660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551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17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CÁC BỘ PHẬN CHÍNH: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Nắp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két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99811"/>
            <a:ext cx="7704856" cy="3793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329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18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CÁC BỘ PHẬN CHÍNH: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Bình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giãn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nở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82675"/>
            <a:ext cx="4048600" cy="3926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516" y="2387516"/>
            <a:ext cx="3888940" cy="3921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080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19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CÁC BỘ PHẬN CHÍNH: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Chất chống đông và chất làm nguộ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i: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hông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nhất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ethylene glycol.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Hỗn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hợp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gồm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50%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50% ethylene glycol</a:t>
            </a: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+ Hạ thấp nhiệt độ đông đặc của chất làm mát động cơ đến – 37</a:t>
            </a:r>
            <a:r>
              <a:rPr lang="vi-VN" sz="32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vi-VN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+ Tăng điểm sôi của chất làm mát đến 108</a:t>
            </a:r>
            <a:r>
              <a:rPr lang="vi-VN" sz="32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0 </a:t>
            </a:r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giảm tổn thất do bốc hơi.</a:t>
            </a: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+ Chống lắng cặn và ăn mòn các kim loại trong hệ thống làm nguội, chống tạo bọt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94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6353628"/>
            <a:ext cx="2286000" cy="365125"/>
          </a:xfrm>
        </p:spPr>
        <p:txBody>
          <a:bodyPr/>
          <a:lstStyle/>
          <a:p>
            <a:r>
              <a:rPr lang="en-US" sz="1300" i="1" smtClean="0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80312" y="6340475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 smtClean="0">
                <a:latin typeface="Times New Roman" pitchFamily="18" charset="0"/>
                <a:cs typeface="Times New Roman" pitchFamily="18" charset="0"/>
              </a:rPr>
              <a:pPr/>
              <a:t>20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431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6320" y="1524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0E015F"/>
                </a:solidFill>
                <a:latin typeface="Times New Roman" pitchFamily="18" charset="0"/>
                <a:cs typeface="Times New Roman" pitchFamily="18" charset="0"/>
              </a:rPr>
              <a:t>HỆ THỐNG LÀM MÁT</a:t>
            </a:r>
            <a:endParaRPr lang="vi-VN" sz="3600" dirty="0">
              <a:solidFill>
                <a:srgbClr val="0E01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032" y="1268760"/>
            <a:ext cx="845825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D:\TAI LIEU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giảng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dạy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\LY THUYET\DONG CO\NL DCO DOT TRONG -TCAP\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Chuong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 6\How Engine Cooling System Works.mp4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vi-V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39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418</TotalTime>
  <Words>407</Words>
  <Application>Microsoft Office PowerPoint</Application>
  <PresentationFormat>On-screen Show (4:3)</PresentationFormat>
  <Paragraphs>181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Constantia</vt:lpstr>
      <vt:lpstr>Times New Roman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HOANGPHUCBAO</dc:creator>
  <cp:lastModifiedBy>Admin</cp:lastModifiedBy>
  <cp:revision>10</cp:revision>
  <dcterms:created xsi:type="dcterms:W3CDTF">2015-11-18T03:02:26Z</dcterms:created>
  <dcterms:modified xsi:type="dcterms:W3CDTF">2020-11-20T14:04:32Z</dcterms:modified>
</cp:coreProperties>
</file>