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5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9" r:id="rId1"/>
    <p:sldMasterId id="2147483688" r:id="rId2"/>
    <p:sldMasterId id="2147483698" r:id="rId3"/>
    <p:sldMasterId id="2147484385" r:id="rId4"/>
  </p:sldMasterIdLst>
  <p:notesMasterIdLst>
    <p:notesMasterId r:id="rId54"/>
  </p:notesMasterIdLst>
  <p:sldIdLst>
    <p:sldId id="379" r:id="rId5"/>
    <p:sldId id="1133" r:id="rId6"/>
    <p:sldId id="1214" r:id="rId7"/>
    <p:sldId id="886" r:id="rId8"/>
    <p:sldId id="887" r:id="rId9"/>
    <p:sldId id="952" r:id="rId10"/>
    <p:sldId id="953" r:id="rId11"/>
    <p:sldId id="888" r:id="rId12"/>
    <p:sldId id="889" r:id="rId13"/>
    <p:sldId id="1215" r:id="rId14"/>
    <p:sldId id="1216" r:id="rId15"/>
    <p:sldId id="1217" r:id="rId16"/>
    <p:sldId id="1218" r:id="rId17"/>
    <p:sldId id="1219" r:id="rId18"/>
    <p:sldId id="1220" r:id="rId19"/>
    <p:sldId id="1221" r:id="rId20"/>
    <p:sldId id="1222" r:id="rId21"/>
    <p:sldId id="1224" r:id="rId22"/>
    <p:sldId id="1225" r:id="rId23"/>
    <p:sldId id="1226" r:id="rId24"/>
    <p:sldId id="1227" r:id="rId25"/>
    <p:sldId id="1228" r:id="rId26"/>
    <p:sldId id="1229" r:id="rId27"/>
    <p:sldId id="1230" r:id="rId28"/>
    <p:sldId id="1231" r:id="rId29"/>
    <p:sldId id="1232" r:id="rId30"/>
    <p:sldId id="1233" r:id="rId31"/>
    <p:sldId id="1234" r:id="rId32"/>
    <p:sldId id="1235" r:id="rId33"/>
    <p:sldId id="1236" r:id="rId34"/>
    <p:sldId id="1254" r:id="rId35"/>
    <p:sldId id="1253" r:id="rId36"/>
    <p:sldId id="1237" r:id="rId37"/>
    <p:sldId id="1238" r:id="rId38"/>
    <p:sldId id="1239" r:id="rId39"/>
    <p:sldId id="1240" r:id="rId40"/>
    <p:sldId id="1241" r:id="rId41"/>
    <p:sldId id="1242" r:id="rId42"/>
    <p:sldId id="1243" r:id="rId43"/>
    <p:sldId id="1244" r:id="rId44"/>
    <p:sldId id="1245" r:id="rId45"/>
    <p:sldId id="1246" r:id="rId46"/>
    <p:sldId id="1247" r:id="rId47"/>
    <p:sldId id="1248" r:id="rId48"/>
    <p:sldId id="1249" r:id="rId49"/>
    <p:sldId id="1250" r:id="rId50"/>
    <p:sldId id="1251" r:id="rId51"/>
    <p:sldId id="1252" r:id="rId52"/>
    <p:sldId id="1255" r:id="rId53"/>
  </p:sldIdLst>
  <p:sldSz cx="9144000" cy="6858000" type="screen4x3"/>
  <p:notesSz cx="6858000" cy="9144000"/>
  <p:embeddedFontLst>
    <p:embeddedFont>
      <p:font typeface=".VnTime" panose="020B7200000000000000" pitchFamily="34" charset="0"/>
      <p:regular r:id="rId55"/>
      <p:bold r:id="rId56"/>
      <p:italic r:id="rId57"/>
      <p:boldItalic r:id="rId58"/>
    </p:embeddedFont>
    <p:embeddedFont>
      <p:font typeface="VNI-Avo" pitchFamily="2" charset="0"/>
      <p:regular r:id="rId59"/>
      <p:bold r:id="rId60"/>
      <p:italic r:id="rId61"/>
      <p:boldItalic r:id="rId62"/>
    </p:embeddedFont>
    <p:embeddedFont>
      <p:font typeface="VNI-Times" pitchFamily="2" charset="0"/>
      <p:regular r:id="rId63"/>
      <p:bold r:id="rId64"/>
      <p:italic r:id="rId65"/>
      <p:boldItalic r:id="rId66"/>
    </p:embeddedFont>
    <p:embeddedFont>
      <p:font typeface="Calibri" panose="020F0502020204030204" pitchFamily="34" charset="0"/>
      <p:regular r:id="rId67"/>
      <p:bold r:id="rId68"/>
      <p:italic r:id="rId69"/>
      <p:boldItalic r:id="rId70"/>
    </p:embeddedFont>
    <p:embeddedFont>
      <p:font typeface="Verdana" panose="020B0604030504040204" pitchFamily="34" charset="0"/>
      <p:regular r:id="rId71"/>
      <p:bold r:id="rId72"/>
      <p:italic r:id="rId73"/>
      <p:boldItalic r:id="rId74"/>
    </p:embeddedFont>
    <p:embeddedFont>
      <p:font typeface="Tahoma" panose="020B0604030504040204" pitchFamily="34" charset="0"/>
      <p:regular r:id="rId75"/>
      <p:bold r:id="rId76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VNI-Avo" pitchFamily="2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456C44"/>
    <a:srgbClr val="6600CC"/>
    <a:srgbClr val="6CB4A6"/>
    <a:srgbClr val="CC6600"/>
    <a:srgbClr val="F4F173"/>
    <a:srgbClr val="66FFCC"/>
    <a:srgbClr val="0000FF"/>
    <a:srgbClr val="6666FF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Medium Style 4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51" autoAdjust="0"/>
    <p:restoredTop sz="92288" autoAdjust="0"/>
  </p:normalViewPr>
  <p:slideViewPr>
    <p:cSldViewPr>
      <p:cViewPr varScale="1">
        <p:scale>
          <a:sx n="61" d="100"/>
          <a:sy n="61" d="100"/>
        </p:scale>
        <p:origin x="1340" y="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63" Type="http://schemas.openxmlformats.org/officeDocument/2006/relationships/font" Target="fonts/font9.fntdata"/><Relationship Id="rId68" Type="http://schemas.openxmlformats.org/officeDocument/2006/relationships/font" Target="fonts/font14.fntdata"/><Relationship Id="rId16" Type="http://schemas.openxmlformats.org/officeDocument/2006/relationships/slide" Target="slides/slide1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font" Target="fonts/font4.fntdata"/><Relationship Id="rId66" Type="http://schemas.openxmlformats.org/officeDocument/2006/relationships/font" Target="fonts/font12.fntdata"/><Relationship Id="rId74" Type="http://schemas.openxmlformats.org/officeDocument/2006/relationships/font" Target="fonts/font20.fntdata"/><Relationship Id="rId79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openxmlformats.org/officeDocument/2006/relationships/font" Target="fonts/font7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2.fntdata"/><Relationship Id="rId64" Type="http://schemas.openxmlformats.org/officeDocument/2006/relationships/font" Target="fonts/font10.fntdata"/><Relationship Id="rId69" Type="http://schemas.openxmlformats.org/officeDocument/2006/relationships/font" Target="fonts/font15.fntdata"/><Relationship Id="rId77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72" Type="http://schemas.openxmlformats.org/officeDocument/2006/relationships/font" Target="fonts/font18.fntdata"/><Relationship Id="rId80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5.fntdata"/><Relationship Id="rId67" Type="http://schemas.openxmlformats.org/officeDocument/2006/relationships/font" Target="fonts/font13.fntdata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notesMaster" Target="notesMasters/notesMaster1.xml"/><Relationship Id="rId62" Type="http://schemas.openxmlformats.org/officeDocument/2006/relationships/font" Target="fonts/font8.fntdata"/><Relationship Id="rId70" Type="http://schemas.openxmlformats.org/officeDocument/2006/relationships/font" Target="fonts/font16.fntdata"/><Relationship Id="rId75" Type="http://schemas.openxmlformats.org/officeDocument/2006/relationships/font" Target="fonts/font2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font" Target="fonts/font3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font" Target="fonts/font6.fntdata"/><Relationship Id="rId65" Type="http://schemas.openxmlformats.org/officeDocument/2006/relationships/font" Target="fonts/font11.fntdata"/><Relationship Id="rId73" Type="http://schemas.openxmlformats.org/officeDocument/2006/relationships/font" Target="fonts/font19.fntdata"/><Relationship Id="rId78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Relationship Id="rId34" Type="http://schemas.openxmlformats.org/officeDocument/2006/relationships/slide" Target="slides/slide30.xml"/><Relationship Id="rId50" Type="http://schemas.openxmlformats.org/officeDocument/2006/relationships/slide" Target="slides/slide46.xml"/><Relationship Id="rId55" Type="http://schemas.openxmlformats.org/officeDocument/2006/relationships/font" Target="fonts/font1.fntdata"/><Relationship Id="rId76" Type="http://schemas.openxmlformats.org/officeDocument/2006/relationships/font" Target="fonts/font22.fntdata"/><Relationship Id="rId7" Type="http://schemas.openxmlformats.org/officeDocument/2006/relationships/slide" Target="slides/slide3.xml"/><Relationship Id="rId71" Type="http://schemas.openxmlformats.org/officeDocument/2006/relationships/font" Target="fonts/font17.fntdata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4_1">
  <dgm:title val=""/>
  <dgm:desc val=""/>
  <dgm:catLst>
    <dgm:cat type="accent4" pri="11100"/>
  </dgm:catLst>
  <dgm:styleLbl name="node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4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4">
        <a:alpha val="4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4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4">
        <a:alpha val="90000"/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3BF7155-BE45-4CF9-B41C-0D474A570606}" type="doc">
      <dgm:prSet loTypeId="urn:microsoft.com/office/officeart/2008/layout/VerticalCurv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A1B949C-74D4-408C-BF4F-71E7093C8B8A}">
      <dgm:prSet phldrT="[Text]"/>
      <dgm:spPr>
        <a:solidFill>
          <a:srgbClr val="CC6600"/>
        </a:solidFill>
        <a:ln>
          <a:noFill/>
        </a:ln>
      </dgm:spPr>
      <dgm:t>
        <a:bodyPr/>
        <a:lstStyle/>
        <a:p>
          <a:r>
            <a:rPr lang="fr-FR" smtClean="0"/>
            <a:t>2.1 Giới thiệu phần mềm </a:t>
          </a:r>
          <a:endParaRPr lang="en-US"/>
        </a:p>
      </dgm:t>
    </dgm:pt>
    <dgm:pt modelId="{AE599B2E-FDDE-42F4-920E-072EB70282DC}" type="parTrans" cxnId="{0706EEE6-477C-4DCB-B530-51E51F6CE2A2}">
      <dgm:prSet/>
      <dgm:spPr/>
      <dgm:t>
        <a:bodyPr/>
        <a:lstStyle/>
        <a:p>
          <a:endParaRPr lang="en-US"/>
        </a:p>
      </dgm:t>
    </dgm:pt>
    <dgm:pt modelId="{FA5E38D6-DC51-4AF6-A245-9E2506A06C37}" type="sibTrans" cxnId="{0706EEE6-477C-4DCB-B530-51E51F6CE2A2}">
      <dgm:prSet/>
      <dgm:spPr>
        <a:ln>
          <a:solidFill>
            <a:srgbClr val="FF0000"/>
          </a:solidFill>
        </a:ln>
      </dgm:spPr>
      <dgm:t>
        <a:bodyPr/>
        <a:lstStyle/>
        <a:p>
          <a:endParaRPr lang="en-US"/>
        </a:p>
      </dgm:t>
    </dgm:pt>
    <dgm:pt modelId="{F7C15B5E-C61A-4C75-A38E-CB32B8706709}">
      <dgm:prSet phldrT="[Text]"/>
      <dgm:spPr>
        <a:solidFill>
          <a:srgbClr val="FFC000"/>
        </a:solidFill>
        <a:ln>
          <a:noFill/>
        </a:ln>
      </dgm:spPr>
      <dgm:t>
        <a:bodyPr/>
        <a:lstStyle/>
        <a:p>
          <a:r>
            <a:rPr lang="en-US" smtClean="0"/>
            <a:t>2.2 Khởi động coreldraw </a:t>
          </a:r>
          <a:endParaRPr lang="en-US"/>
        </a:p>
      </dgm:t>
    </dgm:pt>
    <dgm:pt modelId="{149E1197-0520-49BD-B274-8CA11AA9A0D5}" type="parTrans" cxnId="{AB152F06-6334-4B7F-9564-F94F50AC4A9A}">
      <dgm:prSet/>
      <dgm:spPr/>
      <dgm:t>
        <a:bodyPr/>
        <a:lstStyle/>
        <a:p>
          <a:endParaRPr lang="en-US"/>
        </a:p>
      </dgm:t>
    </dgm:pt>
    <dgm:pt modelId="{75D448FD-8F9F-4CC2-A5EE-2BC590D6BE90}" type="sibTrans" cxnId="{AB152F06-6334-4B7F-9564-F94F50AC4A9A}">
      <dgm:prSet/>
      <dgm:spPr/>
      <dgm:t>
        <a:bodyPr/>
        <a:lstStyle/>
        <a:p>
          <a:endParaRPr lang="en-US"/>
        </a:p>
      </dgm:t>
    </dgm:pt>
    <dgm:pt modelId="{1C80C526-8FE6-45AF-903C-9D7671372681}">
      <dgm:prSet phldrT="[Text]"/>
      <dgm:spPr>
        <a:solidFill>
          <a:srgbClr val="CC6600"/>
        </a:solidFill>
        <a:ln>
          <a:noFill/>
        </a:ln>
      </dgm:spPr>
      <dgm:t>
        <a:bodyPr/>
        <a:lstStyle/>
        <a:p>
          <a:r>
            <a:rPr lang="en-US" smtClean="0"/>
            <a:t>2.3 Hộp thoại welcome to coreldraw </a:t>
          </a:r>
          <a:endParaRPr lang="en-US"/>
        </a:p>
      </dgm:t>
    </dgm:pt>
    <dgm:pt modelId="{62EDAE99-2E2C-495B-A56B-A6645AAB626E}" type="parTrans" cxnId="{A7410C08-5DDB-4010-82F2-8F2679987810}">
      <dgm:prSet/>
      <dgm:spPr/>
      <dgm:t>
        <a:bodyPr/>
        <a:lstStyle/>
        <a:p>
          <a:endParaRPr lang="en-US"/>
        </a:p>
      </dgm:t>
    </dgm:pt>
    <dgm:pt modelId="{CB2296CF-3084-4CEB-9BFB-6FB1EF9D8EE6}" type="sibTrans" cxnId="{A7410C08-5DDB-4010-82F2-8F2679987810}">
      <dgm:prSet/>
      <dgm:spPr/>
      <dgm:t>
        <a:bodyPr/>
        <a:lstStyle/>
        <a:p>
          <a:endParaRPr lang="en-US"/>
        </a:p>
      </dgm:t>
    </dgm:pt>
    <dgm:pt modelId="{12B35553-0CA6-42AB-B87A-9507B483E75F}">
      <dgm:prSet phldrT="[Text]"/>
      <dgm:spPr>
        <a:solidFill>
          <a:srgbClr val="FFC000"/>
        </a:solidFill>
        <a:ln>
          <a:noFill/>
        </a:ln>
      </dgm:spPr>
      <dgm:t>
        <a:bodyPr/>
        <a:lstStyle/>
        <a:p>
          <a:r>
            <a:rPr lang="en-US" smtClean="0"/>
            <a:t>2.4 Cử</a:t>
          </a:r>
          <a:r>
            <a:rPr lang="vi-VN" smtClean="0"/>
            <a:t>a s</a:t>
          </a:r>
          <a:r>
            <a:rPr lang="en-US" smtClean="0"/>
            <a:t>ổ ứ</a:t>
          </a:r>
          <a:r>
            <a:rPr lang="vi-VN" smtClean="0"/>
            <a:t>ng d</a:t>
          </a:r>
          <a:r>
            <a:rPr lang="en-US" smtClean="0"/>
            <a:t>ụ</a:t>
          </a:r>
          <a:r>
            <a:rPr lang="vi-VN" smtClean="0"/>
            <a:t>ng (</a:t>
          </a:r>
          <a:r>
            <a:rPr lang="en-US" smtClean="0"/>
            <a:t>giao diện</a:t>
          </a:r>
          <a:r>
            <a:rPr lang="vi-VN" smtClean="0"/>
            <a:t>)</a:t>
          </a:r>
          <a:r>
            <a:rPr lang="en-US" smtClean="0"/>
            <a:t> của coreldraw </a:t>
          </a:r>
          <a:endParaRPr lang="en-US"/>
        </a:p>
      </dgm:t>
    </dgm:pt>
    <dgm:pt modelId="{EA81ED56-BF96-4DD3-8F44-4A3DFD4852CE}" type="parTrans" cxnId="{DE67AE51-7925-4521-97C6-73F7521E6787}">
      <dgm:prSet/>
      <dgm:spPr/>
      <dgm:t>
        <a:bodyPr/>
        <a:lstStyle/>
        <a:p>
          <a:endParaRPr lang="en-US"/>
        </a:p>
      </dgm:t>
    </dgm:pt>
    <dgm:pt modelId="{1C4BCD35-5CBA-448F-84E6-F26581B2036F}" type="sibTrans" cxnId="{DE67AE51-7925-4521-97C6-73F7521E6787}">
      <dgm:prSet/>
      <dgm:spPr/>
      <dgm:t>
        <a:bodyPr/>
        <a:lstStyle/>
        <a:p>
          <a:endParaRPr lang="en-US"/>
        </a:p>
      </dgm:t>
    </dgm:pt>
    <dgm:pt modelId="{51818398-869B-4AB3-B75C-ABEB69B0CB2E}">
      <dgm:prSet phldrT="[Text]"/>
      <dgm:spPr>
        <a:solidFill>
          <a:srgbClr val="CC6600"/>
        </a:solidFill>
        <a:ln>
          <a:noFill/>
        </a:ln>
      </dgm:spPr>
      <dgm:t>
        <a:bodyPr/>
        <a:lstStyle/>
        <a:p>
          <a:r>
            <a:rPr lang="en-US" smtClean="0"/>
            <a:t>2.5 Quản lý file </a:t>
          </a:r>
          <a:endParaRPr lang="en-US"/>
        </a:p>
      </dgm:t>
    </dgm:pt>
    <dgm:pt modelId="{43B6CFB8-8AEE-4CB3-8FB1-AC9CC937AF90}" type="parTrans" cxnId="{734567C2-7219-48CC-923B-A3BB0474E5C0}">
      <dgm:prSet/>
      <dgm:spPr/>
      <dgm:t>
        <a:bodyPr/>
        <a:lstStyle/>
        <a:p>
          <a:endParaRPr lang="en-US"/>
        </a:p>
      </dgm:t>
    </dgm:pt>
    <dgm:pt modelId="{C0338F0E-9793-4A2C-A5E8-D3E8CE2389F6}" type="sibTrans" cxnId="{734567C2-7219-48CC-923B-A3BB0474E5C0}">
      <dgm:prSet/>
      <dgm:spPr/>
      <dgm:t>
        <a:bodyPr/>
        <a:lstStyle/>
        <a:p>
          <a:endParaRPr lang="en-US"/>
        </a:p>
      </dgm:t>
    </dgm:pt>
    <dgm:pt modelId="{CE5E36B8-F4C8-4E22-B56D-BCF0A997A108}">
      <dgm:prSet phldrT="[Text]"/>
      <dgm:spPr>
        <a:solidFill>
          <a:srgbClr val="FFC000"/>
        </a:solidFill>
        <a:ln>
          <a:noFill/>
        </a:ln>
      </dgm:spPr>
      <dgm:t>
        <a:bodyPr/>
        <a:lstStyle/>
        <a:p>
          <a:r>
            <a:rPr lang="en-US" smtClean="0"/>
            <a:t>2.6 Tập tin dự phòng</a:t>
          </a:r>
          <a:endParaRPr lang="en-US"/>
        </a:p>
      </dgm:t>
    </dgm:pt>
    <dgm:pt modelId="{175DA72D-FAFB-45F8-9024-D7A7B928775F}" type="parTrans" cxnId="{381768B9-EF06-4978-89ED-432BD8B6EA40}">
      <dgm:prSet/>
      <dgm:spPr/>
      <dgm:t>
        <a:bodyPr/>
        <a:lstStyle/>
        <a:p>
          <a:endParaRPr lang="en-US"/>
        </a:p>
      </dgm:t>
    </dgm:pt>
    <dgm:pt modelId="{1D95371F-E876-4545-A0AB-923088693210}" type="sibTrans" cxnId="{381768B9-EF06-4978-89ED-432BD8B6EA40}">
      <dgm:prSet/>
      <dgm:spPr/>
      <dgm:t>
        <a:bodyPr/>
        <a:lstStyle/>
        <a:p>
          <a:endParaRPr lang="en-US"/>
        </a:p>
      </dgm:t>
    </dgm:pt>
    <dgm:pt modelId="{63DA89BC-EA6F-48CC-9967-5473E85A4405}">
      <dgm:prSet phldrT="[Text]"/>
      <dgm:spPr>
        <a:solidFill>
          <a:srgbClr val="CC6600"/>
        </a:solidFill>
        <a:ln>
          <a:noFill/>
        </a:ln>
      </dgm:spPr>
      <dgm:t>
        <a:bodyPr/>
        <a:lstStyle/>
        <a:p>
          <a:r>
            <a:rPr lang="en-US" smtClean="0"/>
            <a:t>2.7 Các chế độ xem màn hình  </a:t>
          </a:r>
          <a:endParaRPr lang="en-US"/>
        </a:p>
      </dgm:t>
    </dgm:pt>
    <dgm:pt modelId="{91096087-0D02-430F-ACC0-01526B3BEB18}" type="parTrans" cxnId="{43503F62-383F-4FD3-B4D1-DC3CBBE34247}">
      <dgm:prSet/>
      <dgm:spPr/>
      <dgm:t>
        <a:bodyPr/>
        <a:lstStyle/>
        <a:p>
          <a:endParaRPr lang="en-US"/>
        </a:p>
      </dgm:t>
    </dgm:pt>
    <dgm:pt modelId="{02B51B11-93C8-45BA-9F9B-AA3E119C2D8E}" type="sibTrans" cxnId="{43503F62-383F-4FD3-B4D1-DC3CBBE34247}">
      <dgm:prSet/>
      <dgm:spPr/>
      <dgm:t>
        <a:bodyPr/>
        <a:lstStyle/>
        <a:p>
          <a:endParaRPr lang="en-US"/>
        </a:p>
      </dgm:t>
    </dgm:pt>
    <dgm:pt modelId="{69FC402B-F556-4249-87CF-F2B99AD4BFAC}" type="pres">
      <dgm:prSet presAssocID="{13BF7155-BE45-4CF9-B41C-0D474A57060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241F2806-A872-4DC0-88E6-5066154DF9EA}" type="pres">
      <dgm:prSet presAssocID="{13BF7155-BE45-4CF9-B41C-0D474A570606}" presName="Name1" presStyleCnt="0"/>
      <dgm:spPr/>
    </dgm:pt>
    <dgm:pt modelId="{F66D1112-F567-4448-BDBE-87C9359DE614}" type="pres">
      <dgm:prSet presAssocID="{13BF7155-BE45-4CF9-B41C-0D474A570606}" presName="cycle" presStyleCnt="0"/>
      <dgm:spPr/>
    </dgm:pt>
    <dgm:pt modelId="{E660A381-A9A9-48AD-B7A5-CE2FED3503BF}" type="pres">
      <dgm:prSet presAssocID="{13BF7155-BE45-4CF9-B41C-0D474A570606}" presName="srcNode" presStyleLbl="node1" presStyleIdx="0" presStyleCnt="7"/>
      <dgm:spPr/>
    </dgm:pt>
    <dgm:pt modelId="{37A7EF96-65AD-4E2C-B45F-63DA6D445E29}" type="pres">
      <dgm:prSet presAssocID="{13BF7155-BE45-4CF9-B41C-0D474A570606}" presName="conn" presStyleLbl="parChTrans1D2" presStyleIdx="0" presStyleCnt="1"/>
      <dgm:spPr/>
      <dgm:t>
        <a:bodyPr/>
        <a:lstStyle/>
        <a:p>
          <a:endParaRPr lang="en-US"/>
        </a:p>
      </dgm:t>
    </dgm:pt>
    <dgm:pt modelId="{4077814A-3705-4816-8E69-FC0A82795A78}" type="pres">
      <dgm:prSet presAssocID="{13BF7155-BE45-4CF9-B41C-0D474A570606}" presName="extraNode" presStyleLbl="node1" presStyleIdx="0" presStyleCnt="7"/>
      <dgm:spPr/>
    </dgm:pt>
    <dgm:pt modelId="{FE5DACDC-D204-4196-9D90-2C749A97F532}" type="pres">
      <dgm:prSet presAssocID="{13BF7155-BE45-4CF9-B41C-0D474A570606}" presName="dstNode" presStyleLbl="node1" presStyleIdx="0" presStyleCnt="7"/>
      <dgm:spPr/>
    </dgm:pt>
    <dgm:pt modelId="{403524E3-91F6-45AB-B12F-51339F9DFC8C}" type="pres">
      <dgm:prSet presAssocID="{5A1B949C-74D4-408C-BF4F-71E7093C8B8A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5445FB-C5F0-4476-BD73-0A3B0C742FCD}" type="pres">
      <dgm:prSet presAssocID="{5A1B949C-74D4-408C-BF4F-71E7093C8B8A}" presName="accent_1" presStyleCnt="0"/>
      <dgm:spPr/>
    </dgm:pt>
    <dgm:pt modelId="{D9A196BA-9014-4600-9E53-77AD77C7300C}" type="pres">
      <dgm:prSet presAssocID="{5A1B949C-74D4-408C-BF4F-71E7093C8B8A}" presName="accentRepeatNode" presStyleLbl="solidFgAcc1" presStyleIdx="0" presStyleCnt="7"/>
      <dgm:spPr>
        <a:solidFill>
          <a:srgbClr val="FFC000"/>
        </a:solidFill>
      </dgm:spPr>
      <dgm:t>
        <a:bodyPr/>
        <a:lstStyle/>
        <a:p>
          <a:endParaRPr lang="en-US"/>
        </a:p>
      </dgm:t>
    </dgm:pt>
    <dgm:pt modelId="{F588A16F-7F4E-4A50-B952-589A958CDB24}" type="pres">
      <dgm:prSet presAssocID="{F7C15B5E-C61A-4C75-A38E-CB32B8706709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895B7B-8A16-4381-A9F6-A34956D1E1AD}" type="pres">
      <dgm:prSet presAssocID="{F7C15B5E-C61A-4C75-A38E-CB32B8706709}" presName="accent_2" presStyleCnt="0"/>
      <dgm:spPr/>
    </dgm:pt>
    <dgm:pt modelId="{3C4FEECA-1254-41E8-BAE8-E45561F0636D}" type="pres">
      <dgm:prSet presAssocID="{F7C15B5E-C61A-4C75-A38E-CB32B8706709}" presName="accentRepeatNode" presStyleLbl="solidFgAcc1" presStyleIdx="1" presStyleCnt="7"/>
      <dgm:spPr>
        <a:solidFill>
          <a:srgbClr val="CC6600"/>
        </a:solidFill>
      </dgm:spPr>
      <dgm:t>
        <a:bodyPr/>
        <a:lstStyle/>
        <a:p>
          <a:endParaRPr lang="en-US"/>
        </a:p>
      </dgm:t>
    </dgm:pt>
    <dgm:pt modelId="{F9B469F9-0F84-4C1A-9B55-10B7198BBFF0}" type="pres">
      <dgm:prSet presAssocID="{1C80C526-8FE6-45AF-903C-9D7671372681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9996D3-F9DB-4063-81C9-948FC0BBB710}" type="pres">
      <dgm:prSet presAssocID="{1C80C526-8FE6-45AF-903C-9D7671372681}" presName="accent_3" presStyleCnt="0"/>
      <dgm:spPr/>
    </dgm:pt>
    <dgm:pt modelId="{0BEEEB60-2F9E-4A75-9A50-463390DF46C0}" type="pres">
      <dgm:prSet presAssocID="{1C80C526-8FE6-45AF-903C-9D7671372681}" presName="accentRepeatNode" presStyleLbl="solidFgAcc1" presStyleIdx="2" presStyleCnt="7"/>
      <dgm:spPr>
        <a:solidFill>
          <a:srgbClr val="FFC000"/>
        </a:solidFill>
      </dgm:spPr>
      <dgm:t>
        <a:bodyPr/>
        <a:lstStyle/>
        <a:p>
          <a:endParaRPr lang="en-US"/>
        </a:p>
      </dgm:t>
    </dgm:pt>
    <dgm:pt modelId="{81F2DE74-2AA9-4577-BFC9-C4A45BACD45A}" type="pres">
      <dgm:prSet presAssocID="{12B35553-0CA6-42AB-B87A-9507B483E75F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78EC07-21FB-4D5A-B88B-0ACD25DE11A6}" type="pres">
      <dgm:prSet presAssocID="{12B35553-0CA6-42AB-B87A-9507B483E75F}" presName="accent_4" presStyleCnt="0"/>
      <dgm:spPr/>
    </dgm:pt>
    <dgm:pt modelId="{CB3DCD4D-0C3D-4C72-A4ED-F1DAFCF3034B}" type="pres">
      <dgm:prSet presAssocID="{12B35553-0CA6-42AB-B87A-9507B483E75F}" presName="accentRepeatNode" presStyleLbl="solidFgAcc1" presStyleIdx="3" presStyleCnt="7"/>
      <dgm:spPr>
        <a:solidFill>
          <a:srgbClr val="CC6600"/>
        </a:solidFill>
      </dgm:spPr>
      <dgm:t>
        <a:bodyPr/>
        <a:lstStyle/>
        <a:p>
          <a:endParaRPr lang="en-US"/>
        </a:p>
      </dgm:t>
    </dgm:pt>
    <dgm:pt modelId="{A083E375-A69C-4DD5-9EE7-1A1FB12BDEAF}" type="pres">
      <dgm:prSet presAssocID="{51818398-869B-4AB3-B75C-ABEB69B0CB2E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6BF753-05B0-4463-9FA1-A1776A7FB977}" type="pres">
      <dgm:prSet presAssocID="{51818398-869B-4AB3-B75C-ABEB69B0CB2E}" presName="accent_5" presStyleCnt="0"/>
      <dgm:spPr/>
    </dgm:pt>
    <dgm:pt modelId="{0C6BF447-3F05-4F12-AADB-264049A2328A}" type="pres">
      <dgm:prSet presAssocID="{51818398-869B-4AB3-B75C-ABEB69B0CB2E}" presName="accentRepeatNode" presStyleLbl="solidFgAcc1" presStyleIdx="4" presStyleCnt="7"/>
      <dgm:spPr>
        <a:solidFill>
          <a:srgbClr val="FFC000"/>
        </a:solidFill>
      </dgm:spPr>
      <dgm:t>
        <a:bodyPr/>
        <a:lstStyle/>
        <a:p>
          <a:endParaRPr lang="en-US"/>
        </a:p>
      </dgm:t>
    </dgm:pt>
    <dgm:pt modelId="{FB054516-BD4D-4B9A-8E80-8C910E8F80DD}" type="pres">
      <dgm:prSet presAssocID="{CE5E36B8-F4C8-4E22-B56D-BCF0A997A108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722552-7EB5-4F61-A11E-EC22F88C89EC}" type="pres">
      <dgm:prSet presAssocID="{CE5E36B8-F4C8-4E22-B56D-BCF0A997A108}" presName="accent_6" presStyleCnt="0"/>
      <dgm:spPr/>
    </dgm:pt>
    <dgm:pt modelId="{7265972E-9E91-4938-A449-072CC9770893}" type="pres">
      <dgm:prSet presAssocID="{CE5E36B8-F4C8-4E22-B56D-BCF0A997A108}" presName="accentRepeatNode" presStyleLbl="solidFgAcc1" presStyleIdx="5" presStyleCnt="7"/>
      <dgm:spPr>
        <a:solidFill>
          <a:srgbClr val="CC6600"/>
        </a:solidFill>
      </dgm:spPr>
    </dgm:pt>
    <dgm:pt modelId="{F6916A0B-1E23-4EAB-9B50-912DA9801D6A}" type="pres">
      <dgm:prSet presAssocID="{63DA89BC-EA6F-48CC-9967-5473E85A4405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D23D26A-2FE3-46E8-8DD4-0719822FDE93}" type="pres">
      <dgm:prSet presAssocID="{63DA89BC-EA6F-48CC-9967-5473E85A4405}" presName="accent_7" presStyleCnt="0"/>
      <dgm:spPr/>
    </dgm:pt>
    <dgm:pt modelId="{D5299DD1-8684-4D95-B70A-79163A8B7296}" type="pres">
      <dgm:prSet presAssocID="{63DA89BC-EA6F-48CC-9967-5473E85A4405}" presName="accentRepeatNode" presStyleLbl="solidFgAcc1" presStyleIdx="6" presStyleCnt="7"/>
      <dgm:spPr>
        <a:solidFill>
          <a:srgbClr val="FFC000"/>
        </a:solidFill>
      </dgm:spPr>
      <dgm:t>
        <a:bodyPr/>
        <a:lstStyle/>
        <a:p>
          <a:endParaRPr lang="en-US"/>
        </a:p>
      </dgm:t>
    </dgm:pt>
  </dgm:ptLst>
  <dgm:cxnLst>
    <dgm:cxn modelId="{37D20121-0924-4EAF-A63E-E629B259916F}" type="presOf" srcId="{F7C15B5E-C61A-4C75-A38E-CB32B8706709}" destId="{F588A16F-7F4E-4A50-B952-589A958CDB24}" srcOrd="0" destOrd="0" presId="urn:microsoft.com/office/officeart/2008/layout/VerticalCurvedList"/>
    <dgm:cxn modelId="{6899F192-BF1D-404D-9261-025933B44858}" type="presOf" srcId="{12B35553-0CA6-42AB-B87A-9507B483E75F}" destId="{81F2DE74-2AA9-4577-BFC9-C4A45BACD45A}" srcOrd="0" destOrd="0" presId="urn:microsoft.com/office/officeart/2008/layout/VerticalCurvedList"/>
    <dgm:cxn modelId="{DE67AE51-7925-4521-97C6-73F7521E6787}" srcId="{13BF7155-BE45-4CF9-B41C-0D474A570606}" destId="{12B35553-0CA6-42AB-B87A-9507B483E75F}" srcOrd="3" destOrd="0" parTransId="{EA81ED56-BF96-4DD3-8F44-4A3DFD4852CE}" sibTransId="{1C4BCD35-5CBA-448F-84E6-F26581B2036F}"/>
    <dgm:cxn modelId="{AB152F06-6334-4B7F-9564-F94F50AC4A9A}" srcId="{13BF7155-BE45-4CF9-B41C-0D474A570606}" destId="{F7C15B5E-C61A-4C75-A38E-CB32B8706709}" srcOrd="1" destOrd="0" parTransId="{149E1197-0520-49BD-B274-8CA11AA9A0D5}" sibTransId="{75D448FD-8F9F-4CC2-A5EE-2BC590D6BE90}"/>
    <dgm:cxn modelId="{900DE15D-B605-4D67-923D-E7271E4BF137}" type="presOf" srcId="{CE5E36B8-F4C8-4E22-B56D-BCF0A997A108}" destId="{FB054516-BD4D-4B9A-8E80-8C910E8F80DD}" srcOrd="0" destOrd="0" presId="urn:microsoft.com/office/officeart/2008/layout/VerticalCurvedList"/>
    <dgm:cxn modelId="{381768B9-EF06-4978-89ED-432BD8B6EA40}" srcId="{13BF7155-BE45-4CF9-B41C-0D474A570606}" destId="{CE5E36B8-F4C8-4E22-B56D-BCF0A997A108}" srcOrd="5" destOrd="0" parTransId="{175DA72D-FAFB-45F8-9024-D7A7B928775F}" sibTransId="{1D95371F-E876-4545-A0AB-923088693210}"/>
    <dgm:cxn modelId="{43503F62-383F-4FD3-B4D1-DC3CBBE34247}" srcId="{13BF7155-BE45-4CF9-B41C-0D474A570606}" destId="{63DA89BC-EA6F-48CC-9967-5473E85A4405}" srcOrd="6" destOrd="0" parTransId="{91096087-0D02-430F-ACC0-01526B3BEB18}" sibTransId="{02B51B11-93C8-45BA-9F9B-AA3E119C2D8E}"/>
    <dgm:cxn modelId="{0706EEE6-477C-4DCB-B530-51E51F6CE2A2}" srcId="{13BF7155-BE45-4CF9-B41C-0D474A570606}" destId="{5A1B949C-74D4-408C-BF4F-71E7093C8B8A}" srcOrd="0" destOrd="0" parTransId="{AE599B2E-FDDE-42F4-920E-072EB70282DC}" sibTransId="{FA5E38D6-DC51-4AF6-A245-9E2506A06C37}"/>
    <dgm:cxn modelId="{A7410C08-5DDB-4010-82F2-8F2679987810}" srcId="{13BF7155-BE45-4CF9-B41C-0D474A570606}" destId="{1C80C526-8FE6-45AF-903C-9D7671372681}" srcOrd="2" destOrd="0" parTransId="{62EDAE99-2E2C-495B-A56B-A6645AAB626E}" sibTransId="{CB2296CF-3084-4CEB-9BFB-6FB1EF9D8EE6}"/>
    <dgm:cxn modelId="{66B463EB-D7B2-48B1-8C03-BF9E5B6ADBF4}" type="presOf" srcId="{63DA89BC-EA6F-48CC-9967-5473E85A4405}" destId="{F6916A0B-1E23-4EAB-9B50-912DA9801D6A}" srcOrd="0" destOrd="0" presId="urn:microsoft.com/office/officeart/2008/layout/VerticalCurvedList"/>
    <dgm:cxn modelId="{C5AAD10A-1615-43C2-AC16-4A0107F09D34}" type="presOf" srcId="{5A1B949C-74D4-408C-BF4F-71E7093C8B8A}" destId="{403524E3-91F6-45AB-B12F-51339F9DFC8C}" srcOrd="0" destOrd="0" presId="urn:microsoft.com/office/officeart/2008/layout/VerticalCurvedList"/>
    <dgm:cxn modelId="{7993ABEC-1981-4BCA-B35D-01E47D18948C}" type="presOf" srcId="{FA5E38D6-DC51-4AF6-A245-9E2506A06C37}" destId="{37A7EF96-65AD-4E2C-B45F-63DA6D445E29}" srcOrd="0" destOrd="0" presId="urn:microsoft.com/office/officeart/2008/layout/VerticalCurvedList"/>
    <dgm:cxn modelId="{734567C2-7219-48CC-923B-A3BB0474E5C0}" srcId="{13BF7155-BE45-4CF9-B41C-0D474A570606}" destId="{51818398-869B-4AB3-B75C-ABEB69B0CB2E}" srcOrd="4" destOrd="0" parTransId="{43B6CFB8-8AEE-4CB3-8FB1-AC9CC937AF90}" sibTransId="{C0338F0E-9793-4A2C-A5E8-D3E8CE2389F6}"/>
    <dgm:cxn modelId="{4C8DBB45-1F9F-4B01-8858-DE39674856E5}" type="presOf" srcId="{13BF7155-BE45-4CF9-B41C-0D474A570606}" destId="{69FC402B-F556-4249-87CF-F2B99AD4BFAC}" srcOrd="0" destOrd="0" presId="urn:microsoft.com/office/officeart/2008/layout/VerticalCurvedList"/>
    <dgm:cxn modelId="{F619787E-2EFA-4A5B-AAB8-592E25A10A5C}" type="presOf" srcId="{1C80C526-8FE6-45AF-903C-9D7671372681}" destId="{F9B469F9-0F84-4C1A-9B55-10B7198BBFF0}" srcOrd="0" destOrd="0" presId="urn:microsoft.com/office/officeart/2008/layout/VerticalCurvedList"/>
    <dgm:cxn modelId="{5BE57A61-7A33-4490-8030-79C4ED638415}" type="presOf" srcId="{51818398-869B-4AB3-B75C-ABEB69B0CB2E}" destId="{A083E375-A69C-4DD5-9EE7-1A1FB12BDEAF}" srcOrd="0" destOrd="0" presId="urn:microsoft.com/office/officeart/2008/layout/VerticalCurvedList"/>
    <dgm:cxn modelId="{E9D4B17B-4EB7-4732-BE55-40F79C5D018D}" type="presParOf" srcId="{69FC402B-F556-4249-87CF-F2B99AD4BFAC}" destId="{241F2806-A872-4DC0-88E6-5066154DF9EA}" srcOrd="0" destOrd="0" presId="urn:microsoft.com/office/officeart/2008/layout/VerticalCurvedList"/>
    <dgm:cxn modelId="{BBAC8771-F957-46B1-9102-C8378DC58B45}" type="presParOf" srcId="{241F2806-A872-4DC0-88E6-5066154DF9EA}" destId="{F66D1112-F567-4448-BDBE-87C9359DE614}" srcOrd="0" destOrd="0" presId="urn:microsoft.com/office/officeart/2008/layout/VerticalCurvedList"/>
    <dgm:cxn modelId="{719C3731-E785-4922-8FEB-23D4E994625D}" type="presParOf" srcId="{F66D1112-F567-4448-BDBE-87C9359DE614}" destId="{E660A381-A9A9-48AD-B7A5-CE2FED3503BF}" srcOrd="0" destOrd="0" presId="urn:microsoft.com/office/officeart/2008/layout/VerticalCurvedList"/>
    <dgm:cxn modelId="{387F3B25-6FCF-44E6-8324-601BE4D2AD50}" type="presParOf" srcId="{F66D1112-F567-4448-BDBE-87C9359DE614}" destId="{37A7EF96-65AD-4E2C-B45F-63DA6D445E29}" srcOrd="1" destOrd="0" presId="urn:microsoft.com/office/officeart/2008/layout/VerticalCurvedList"/>
    <dgm:cxn modelId="{F0F3CB26-ADD9-4182-A572-ACDB3A3EEDFF}" type="presParOf" srcId="{F66D1112-F567-4448-BDBE-87C9359DE614}" destId="{4077814A-3705-4816-8E69-FC0A82795A78}" srcOrd="2" destOrd="0" presId="urn:microsoft.com/office/officeart/2008/layout/VerticalCurvedList"/>
    <dgm:cxn modelId="{7A65AE1E-6192-4A5A-9A14-FEC7F31919E5}" type="presParOf" srcId="{F66D1112-F567-4448-BDBE-87C9359DE614}" destId="{FE5DACDC-D204-4196-9D90-2C749A97F532}" srcOrd="3" destOrd="0" presId="urn:microsoft.com/office/officeart/2008/layout/VerticalCurvedList"/>
    <dgm:cxn modelId="{C4A50747-F153-41F0-9640-48F6C9A8BC25}" type="presParOf" srcId="{241F2806-A872-4DC0-88E6-5066154DF9EA}" destId="{403524E3-91F6-45AB-B12F-51339F9DFC8C}" srcOrd="1" destOrd="0" presId="urn:microsoft.com/office/officeart/2008/layout/VerticalCurvedList"/>
    <dgm:cxn modelId="{3F4C4E86-6B29-4F00-B1F1-C8BD2F8DBD79}" type="presParOf" srcId="{241F2806-A872-4DC0-88E6-5066154DF9EA}" destId="{5A5445FB-C5F0-4476-BD73-0A3B0C742FCD}" srcOrd="2" destOrd="0" presId="urn:microsoft.com/office/officeart/2008/layout/VerticalCurvedList"/>
    <dgm:cxn modelId="{37D72C57-98C0-4E65-B722-DBDBFE1660B8}" type="presParOf" srcId="{5A5445FB-C5F0-4476-BD73-0A3B0C742FCD}" destId="{D9A196BA-9014-4600-9E53-77AD77C7300C}" srcOrd="0" destOrd="0" presId="urn:microsoft.com/office/officeart/2008/layout/VerticalCurvedList"/>
    <dgm:cxn modelId="{D4D491B4-8707-45CC-BC5C-839A725B81B0}" type="presParOf" srcId="{241F2806-A872-4DC0-88E6-5066154DF9EA}" destId="{F588A16F-7F4E-4A50-B952-589A958CDB24}" srcOrd="3" destOrd="0" presId="urn:microsoft.com/office/officeart/2008/layout/VerticalCurvedList"/>
    <dgm:cxn modelId="{05FAAE99-4D33-42C5-8C9B-D0AF1CF46D6F}" type="presParOf" srcId="{241F2806-A872-4DC0-88E6-5066154DF9EA}" destId="{68895B7B-8A16-4381-A9F6-A34956D1E1AD}" srcOrd="4" destOrd="0" presId="urn:microsoft.com/office/officeart/2008/layout/VerticalCurvedList"/>
    <dgm:cxn modelId="{2DA165B3-7730-4A52-99B4-716F93757695}" type="presParOf" srcId="{68895B7B-8A16-4381-A9F6-A34956D1E1AD}" destId="{3C4FEECA-1254-41E8-BAE8-E45561F0636D}" srcOrd="0" destOrd="0" presId="urn:microsoft.com/office/officeart/2008/layout/VerticalCurvedList"/>
    <dgm:cxn modelId="{3430CF4E-2964-49A4-A38C-9E8005035B89}" type="presParOf" srcId="{241F2806-A872-4DC0-88E6-5066154DF9EA}" destId="{F9B469F9-0F84-4C1A-9B55-10B7198BBFF0}" srcOrd="5" destOrd="0" presId="urn:microsoft.com/office/officeart/2008/layout/VerticalCurvedList"/>
    <dgm:cxn modelId="{48FE6E7A-A38A-42A5-903C-6EA9ACEEB9C3}" type="presParOf" srcId="{241F2806-A872-4DC0-88E6-5066154DF9EA}" destId="{D89996D3-F9DB-4063-81C9-948FC0BBB710}" srcOrd="6" destOrd="0" presId="urn:microsoft.com/office/officeart/2008/layout/VerticalCurvedList"/>
    <dgm:cxn modelId="{3B912B24-B3CD-4F65-81A7-09E16E86DE7A}" type="presParOf" srcId="{D89996D3-F9DB-4063-81C9-948FC0BBB710}" destId="{0BEEEB60-2F9E-4A75-9A50-463390DF46C0}" srcOrd="0" destOrd="0" presId="urn:microsoft.com/office/officeart/2008/layout/VerticalCurvedList"/>
    <dgm:cxn modelId="{BE1F29ED-59D6-496F-84E9-110D8A5B737F}" type="presParOf" srcId="{241F2806-A872-4DC0-88E6-5066154DF9EA}" destId="{81F2DE74-2AA9-4577-BFC9-C4A45BACD45A}" srcOrd="7" destOrd="0" presId="urn:microsoft.com/office/officeart/2008/layout/VerticalCurvedList"/>
    <dgm:cxn modelId="{17B53939-F28C-482A-8EF4-AC6CE23FF7AB}" type="presParOf" srcId="{241F2806-A872-4DC0-88E6-5066154DF9EA}" destId="{EF78EC07-21FB-4D5A-B88B-0ACD25DE11A6}" srcOrd="8" destOrd="0" presId="urn:microsoft.com/office/officeart/2008/layout/VerticalCurvedList"/>
    <dgm:cxn modelId="{9A815501-F830-4E35-BC4F-D77B41B0A467}" type="presParOf" srcId="{EF78EC07-21FB-4D5A-B88B-0ACD25DE11A6}" destId="{CB3DCD4D-0C3D-4C72-A4ED-F1DAFCF3034B}" srcOrd="0" destOrd="0" presId="urn:microsoft.com/office/officeart/2008/layout/VerticalCurvedList"/>
    <dgm:cxn modelId="{C16A7AA9-7C2D-4F13-97D7-BFFD4CF195A3}" type="presParOf" srcId="{241F2806-A872-4DC0-88E6-5066154DF9EA}" destId="{A083E375-A69C-4DD5-9EE7-1A1FB12BDEAF}" srcOrd="9" destOrd="0" presId="urn:microsoft.com/office/officeart/2008/layout/VerticalCurvedList"/>
    <dgm:cxn modelId="{D081A8A9-9F76-464A-8164-434362220BC6}" type="presParOf" srcId="{241F2806-A872-4DC0-88E6-5066154DF9EA}" destId="{686BF753-05B0-4463-9FA1-A1776A7FB977}" srcOrd="10" destOrd="0" presId="urn:microsoft.com/office/officeart/2008/layout/VerticalCurvedList"/>
    <dgm:cxn modelId="{249E0E27-E3E6-4E6F-8C9A-B435E07D6F47}" type="presParOf" srcId="{686BF753-05B0-4463-9FA1-A1776A7FB977}" destId="{0C6BF447-3F05-4F12-AADB-264049A2328A}" srcOrd="0" destOrd="0" presId="urn:microsoft.com/office/officeart/2008/layout/VerticalCurvedList"/>
    <dgm:cxn modelId="{5BD7327E-0A24-4E99-B35E-BAE36DEC653B}" type="presParOf" srcId="{241F2806-A872-4DC0-88E6-5066154DF9EA}" destId="{FB054516-BD4D-4B9A-8E80-8C910E8F80DD}" srcOrd="11" destOrd="0" presId="urn:microsoft.com/office/officeart/2008/layout/VerticalCurvedList"/>
    <dgm:cxn modelId="{77C5D6D6-138C-4052-AD0F-58716CAD480E}" type="presParOf" srcId="{241F2806-A872-4DC0-88E6-5066154DF9EA}" destId="{F7722552-7EB5-4F61-A11E-EC22F88C89EC}" srcOrd="12" destOrd="0" presId="urn:microsoft.com/office/officeart/2008/layout/VerticalCurvedList"/>
    <dgm:cxn modelId="{E426088E-5BB2-42CD-AF18-B0F8C8126490}" type="presParOf" srcId="{F7722552-7EB5-4F61-A11E-EC22F88C89EC}" destId="{7265972E-9E91-4938-A449-072CC9770893}" srcOrd="0" destOrd="0" presId="urn:microsoft.com/office/officeart/2008/layout/VerticalCurvedList"/>
    <dgm:cxn modelId="{28A7469B-CB1A-4C4A-82C9-A50A701FB67C}" type="presParOf" srcId="{241F2806-A872-4DC0-88E6-5066154DF9EA}" destId="{F6916A0B-1E23-4EAB-9B50-912DA9801D6A}" srcOrd="13" destOrd="0" presId="urn:microsoft.com/office/officeart/2008/layout/VerticalCurvedList"/>
    <dgm:cxn modelId="{213DC61F-8EF9-4CBB-B9F7-C28EF3FA83BB}" type="presParOf" srcId="{241F2806-A872-4DC0-88E6-5066154DF9EA}" destId="{3D23D26A-2FE3-46E8-8DD4-0719822FDE93}" srcOrd="14" destOrd="0" presId="urn:microsoft.com/office/officeart/2008/layout/VerticalCurvedList"/>
    <dgm:cxn modelId="{07D9A7D1-D303-4936-8E1F-8571463FCD2A}" type="presParOf" srcId="{3D23D26A-2FE3-46E8-8DD4-0719822FDE93}" destId="{D5299DD1-8684-4D95-B70A-79163A8B729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1C3092D-1E3C-4AB5-B17D-EE86C90B3D7C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C44A32B-78DE-4DA0-A5CC-DBD07DE01D1B}">
      <dgm:prSet phldrT="[Text]" custT="1"/>
      <dgm:spPr>
        <a:solidFill>
          <a:srgbClr val="00B0F0"/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</a:rPr>
            <a:t>CorelDRAW là một phần mềm biên tập đồ họa vector 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8E823D-E47E-4367-A16B-0E2B476A8B1B}" type="parTrans" cxnId="{8ABC4AD3-6C1E-49FA-8D00-D2A71E6FB8C2}">
      <dgm:prSet/>
      <dgm:spPr/>
      <dgm:t>
        <a:bodyPr/>
        <a:lstStyle/>
        <a:p>
          <a:endParaRPr lang="en-US"/>
        </a:p>
      </dgm:t>
    </dgm:pt>
    <dgm:pt modelId="{88F8805C-EA1A-4F92-A2C8-0B5F4C8C52D7}" type="sibTrans" cxnId="{8ABC4AD3-6C1E-49FA-8D00-D2A71E6FB8C2}">
      <dgm:prSet/>
      <dgm:spPr/>
      <dgm:t>
        <a:bodyPr/>
        <a:lstStyle/>
        <a:p>
          <a:endParaRPr lang="en-US"/>
        </a:p>
      </dgm:t>
    </dgm:pt>
    <dgm:pt modelId="{292EFBF7-7EEB-4480-BEAB-FFAFA4F1DFEC}">
      <dgm:prSet phldrT="[Text]" custT="1"/>
      <dgm:spPr>
        <a:solidFill>
          <a:srgbClr val="00B050"/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</a:rPr>
            <a:t>CorelDRAW được thiết kế cho Windows của Microsoft 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AFDCE1-423B-4201-AD09-63DBE3D0D313}" type="parTrans" cxnId="{51F4D7AB-5CAE-487E-9A1D-49D660DC562C}">
      <dgm:prSet/>
      <dgm:spPr/>
      <dgm:t>
        <a:bodyPr/>
        <a:lstStyle/>
        <a:p>
          <a:endParaRPr lang="en-US"/>
        </a:p>
      </dgm:t>
    </dgm:pt>
    <dgm:pt modelId="{58A62009-45DA-4EDF-A3B2-E25AC90A50C6}" type="sibTrans" cxnId="{51F4D7AB-5CAE-487E-9A1D-49D660DC562C}">
      <dgm:prSet/>
      <dgm:spPr/>
      <dgm:t>
        <a:bodyPr/>
        <a:lstStyle/>
        <a:p>
          <a:endParaRPr lang="en-US"/>
        </a:p>
      </dgm:t>
    </dgm:pt>
    <dgm:pt modelId="{2DBC0278-F30E-4C85-B491-07641D437A84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</a:rPr>
            <a:t>Phiên bản hiện tại sử dụng trong giảng dạy có tên là X3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9DB104-C6AA-4634-AB60-C357512AAE4F}" type="parTrans" cxnId="{44523684-12A0-4455-B1B4-2D5B9FFA604C}">
      <dgm:prSet/>
      <dgm:spPr/>
      <dgm:t>
        <a:bodyPr/>
        <a:lstStyle/>
        <a:p>
          <a:endParaRPr lang="en-US"/>
        </a:p>
      </dgm:t>
    </dgm:pt>
    <dgm:pt modelId="{5FC25B95-FFFC-4CFD-A002-738D44735A10}" type="sibTrans" cxnId="{44523684-12A0-4455-B1B4-2D5B9FFA604C}">
      <dgm:prSet/>
      <dgm:spPr/>
      <dgm:t>
        <a:bodyPr/>
        <a:lstStyle/>
        <a:p>
          <a:endParaRPr lang="en-US"/>
        </a:p>
      </dgm:t>
    </dgm:pt>
    <dgm:pt modelId="{0A517C3A-AB3F-457A-8A74-4AFD1010A6C1}" type="pres">
      <dgm:prSet presAssocID="{C1C3092D-1E3C-4AB5-B17D-EE86C90B3D7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628DFAE-6A00-4BF6-B31A-6F8FC6BD7A5C}" type="pres">
      <dgm:prSet presAssocID="{1C44A32B-78DE-4DA0-A5CC-DBD07DE01D1B}" presName="parentLin" presStyleCnt="0"/>
      <dgm:spPr/>
    </dgm:pt>
    <dgm:pt modelId="{2323DD55-0151-4068-8E6E-00EF985BECF4}" type="pres">
      <dgm:prSet presAssocID="{1C44A32B-78DE-4DA0-A5CC-DBD07DE01D1B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C9F188D5-AE5D-4CA5-9DF5-ED413190A0FA}" type="pres">
      <dgm:prSet presAssocID="{1C44A32B-78DE-4DA0-A5CC-DBD07DE01D1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3D930A-2A37-4174-8844-AF3E8533624D}" type="pres">
      <dgm:prSet presAssocID="{1C44A32B-78DE-4DA0-A5CC-DBD07DE01D1B}" presName="negativeSpace" presStyleCnt="0"/>
      <dgm:spPr/>
    </dgm:pt>
    <dgm:pt modelId="{E68B09C6-2405-4CDB-A749-C8B7F6F0318E}" type="pres">
      <dgm:prSet presAssocID="{1C44A32B-78DE-4DA0-A5CC-DBD07DE01D1B}" presName="childText" presStyleLbl="conFgAcc1" presStyleIdx="0" presStyleCnt="3">
        <dgm:presLayoutVars>
          <dgm:bulletEnabled val="1"/>
        </dgm:presLayoutVars>
      </dgm:prSet>
      <dgm:spPr>
        <a:ln>
          <a:solidFill>
            <a:srgbClr val="CC6600"/>
          </a:solidFill>
        </a:ln>
      </dgm:spPr>
      <dgm:t>
        <a:bodyPr/>
        <a:lstStyle/>
        <a:p>
          <a:endParaRPr lang="en-US"/>
        </a:p>
      </dgm:t>
    </dgm:pt>
    <dgm:pt modelId="{44888894-F465-45C0-BA65-7FAD39A252BF}" type="pres">
      <dgm:prSet presAssocID="{88F8805C-EA1A-4F92-A2C8-0B5F4C8C52D7}" presName="spaceBetweenRectangles" presStyleCnt="0"/>
      <dgm:spPr/>
    </dgm:pt>
    <dgm:pt modelId="{32E81EB0-CDBB-40FC-B12A-915BFE55FE6B}" type="pres">
      <dgm:prSet presAssocID="{292EFBF7-7EEB-4480-BEAB-FFAFA4F1DFEC}" presName="parentLin" presStyleCnt="0"/>
      <dgm:spPr/>
    </dgm:pt>
    <dgm:pt modelId="{FF161DB5-8E02-459F-BA46-C656148A4FF6}" type="pres">
      <dgm:prSet presAssocID="{292EFBF7-7EEB-4480-BEAB-FFAFA4F1DFEC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120F9906-4E89-47E7-92FA-6B1C14817E11}" type="pres">
      <dgm:prSet presAssocID="{292EFBF7-7EEB-4480-BEAB-FFAFA4F1DFE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382061-1723-4E24-8018-FC375D1CA475}" type="pres">
      <dgm:prSet presAssocID="{292EFBF7-7EEB-4480-BEAB-FFAFA4F1DFEC}" presName="negativeSpace" presStyleCnt="0"/>
      <dgm:spPr/>
    </dgm:pt>
    <dgm:pt modelId="{22927F39-8682-49DE-99D2-40B71C2779F9}" type="pres">
      <dgm:prSet presAssocID="{292EFBF7-7EEB-4480-BEAB-FFAFA4F1DFEC}" presName="childText" presStyleLbl="conFgAcc1" presStyleIdx="1" presStyleCnt="3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  <dgm:pt modelId="{DA61CF57-12D6-46CC-A8DC-B83198483D3E}" type="pres">
      <dgm:prSet presAssocID="{58A62009-45DA-4EDF-A3B2-E25AC90A50C6}" presName="spaceBetweenRectangles" presStyleCnt="0"/>
      <dgm:spPr/>
    </dgm:pt>
    <dgm:pt modelId="{725D37DA-6011-4DE4-8288-6B0BBD0A8C93}" type="pres">
      <dgm:prSet presAssocID="{2DBC0278-F30E-4C85-B491-07641D437A84}" presName="parentLin" presStyleCnt="0"/>
      <dgm:spPr/>
    </dgm:pt>
    <dgm:pt modelId="{5BFB33AA-5E6B-4F47-B621-D878593C88DF}" type="pres">
      <dgm:prSet presAssocID="{2DBC0278-F30E-4C85-B491-07641D437A84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6909BD98-421B-4A3F-B5A2-B13E075B786D}" type="pres">
      <dgm:prSet presAssocID="{2DBC0278-F30E-4C85-B491-07641D437A8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A067BB-7977-4261-9959-3143D650BC07}" type="pres">
      <dgm:prSet presAssocID="{2DBC0278-F30E-4C85-B491-07641D437A84}" presName="negativeSpace" presStyleCnt="0"/>
      <dgm:spPr/>
    </dgm:pt>
    <dgm:pt modelId="{A385F1C5-7707-421B-8990-0FC8B04C2E6F}" type="pres">
      <dgm:prSet presAssocID="{2DBC0278-F30E-4C85-B491-07641D437A84}" presName="childText" presStyleLbl="conFgAcc1" presStyleIdx="2" presStyleCnt="3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</dgm:ptLst>
  <dgm:cxnLst>
    <dgm:cxn modelId="{93A23B86-4998-4BBB-83FF-AC0CD9197ACD}" type="presOf" srcId="{1C44A32B-78DE-4DA0-A5CC-DBD07DE01D1B}" destId="{2323DD55-0151-4068-8E6E-00EF985BECF4}" srcOrd="0" destOrd="0" presId="urn:microsoft.com/office/officeart/2005/8/layout/list1"/>
    <dgm:cxn modelId="{3E250698-01A9-4EAA-BAD8-F2EF2CE160C8}" type="presOf" srcId="{2DBC0278-F30E-4C85-B491-07641D437A84}" destId="{5BFB33AA-5E6B-4F47-B621-D878593C88DF}" srcOrd="0" destOrd="0" presId="urn:microsoft.com/office/officeart/2005/8/layout/list1"/>
    <dgm:cxn modelId="{134741DD-59F6-487A-B3EE-5E5BB7473F30}" type="presOf" srcId="{292EFBF7-7EEB-4480-BEAB-FFAFA4F1DFEC}" destId="{FF161DB5-8E02-459F-BA46-C656148A4FF6}" srcOrd="0" destOrd="0" presId="urn:microsoft.com/office/officeart/2005/8/layout/list1"/>
    <dgm:cxn modelId="{8ABC4AD3-6C1E-49FA-8D00-D2A71E6FB8C2}" srcId="{C1C3092D-1E3C-4AB5-B17D-EE86C90B3D7C}" destId="{1C44A32B-78DE-4DA0-A5CC-DBD07DE01D1B}" srcOrd="0" destOrd="0" parTransId="{198E823D-E47E-4367-A16B-0E2B476A8B1B}" sibTransId="{88F8805C-EA1A-4F92-A2C8-0B5F4C8C52D7}"/>
    <dgm:cxn modelId="{F0F44316-57FB-4911-8087-916384D6F207}" type="presOf" srcId="{2DBC0278-F30E-4C85-B491-07641D437A84}" destId="{6909BD98-421B-4A3F-B5A2-B13E075B786D}" srcOrd="1" destOrd="0" presId="urn:microsoft.com/office/officeart/2005/8/layout/list1"/>
    <dgm:cxn modelId="{44523684-12A0-4455-B1B4-2D5B9FFA604C}" srcId="{C1C3092D-1E3C-4AB5-B17D-EE86C90B3D7C}" destId="{2DBC0278-F30E-4C85-B491-07641D437A84}" srcOrd="2" destOrd="0" parTransId="{659DB104-C6AA-4634-AB60-C357512AAE4F}" sibTransId="{5FC25B95-FFFC-4CFD-A002-738D44735A10}"/>
    <dgm:cxn modelId="{54996AA7-4291-4234-9022-57DC75D3726A}" type="presOf" srcId="{1C44A32B-78DE-4DA0-A5CC-DBD07DE01D1B}" destId="{C9F188D5-AE5D-4CA5-9DF5-ED413190A0FA}" srcOrd="1" destOrd="0" presId="urn:microsoft.com/office/officeart/2005/8/layout/list1"/>
    <dgm:cxn modelId="{51F4D7AB-5CAE-487E-9A1D-49D660DC562C}" srcId="{C1C3092D-1E3C-4AB5-B17D-EE86C90B3D7C}" destId="{292EFBF7-7EEB-4480-BEAB-FFAFA4F1DFEC}" srcOrd="1" destOrd="0" parTransId="{E2AFDCE1-423B-4201-AD09-63DBE3D0D313}" sibTransId="{58A62009-45DA-4EDF-A3B2-E25AC90A50C6}"/>
    <dgm:cxn modelId="{3B3E9600-DFE2-4A74-BA90-92DE9B999DC1}" type="presOf" srcId="{292EFBF7-7EEB-4480-BEAB-FFAFA4F1DFEC}" destId="{120F9906-4E89-47E7-92FA-6B1C14817E11}" srcOrd="1" destOrd="0" presId="urn:microsoft.com/office/officeart/2005/8/layout/list1"/>
    <dgm:cxn modelId="{C908D66C-5C39-413F-9CB7-F15C11794AC2}" type="presOf" srcId="{C1C3092D-1E3C-4AB5-B17D-EE86C90B3D7C}" destId="{0A517C3A-AB3F-457A-8A74-4AFD1010A6C1}" srcOrd="0" destOrd="0" presId="urn:microsoft.com/office/officeart/2005/8/layout/list1"/>
    <dgm:cxn modelId="{E66F2AD9-6486-490C-A372-42EFCF09A79A}" type="presParOf" srcId="{0A517C3A-AB3F-457A-8A74-4AFD1010A6C1}" destId="{0628DFAE-6A00-4BF6-B31A-6F8FC6BD7A5C}" srcOrd="0" destOrd="0" presId="urn:microsoft.com/office/officeart/2005/8/layout/list1"/>
    <dgm:cxn modelId="{EA54FD55-523D-4B6A-8BA1-35A0B2BB066B}" type="presParOf" srcId="{0628DFAE-6A00-4BF6-B31A-6F8FC6BD7A5C}" destId="{2323DD55-0151-4068-8E6E-00EF985BECF4}" srcOrd="0" destOrd="0" presId="urn:microsoft.com/office/officeart/2005/8/layout/list1"/>
    <dgm:cxn modelId="{3CF73B78-75BE-495F-ACC4-E69C34803687}" type="presParOf" srcId="{0628DFAE-6A00-4BF6-B31A-6F8FC6BD7A5C}" destId="{C9F188D5-AE5D-4CA5-9DF5-ED413190A0FA}" srcOrd="1" destOrd="0" presId="urn:microsoft.com/office/officeart/2005/8/layout/list1"/>
    <dgm:cxn modelId="{6A41BB36-9DB4-4866-9C8E-E2DB9CF2EE91}" type="presParOf" srcId="{0A517C3A-AB3F-457A-8A74-4AFD1010A6C1}" destId="{C73D930A-2A37-4174-8844-AF3E8533624D}" srcOrd="1" destOrd="0" presId="urn:microsoft.com/office/officeart/2005/8/layout/list1"/>
    <dgm:cxn modelId="{86FF0CC2-A1DF-4BA4-8ACF-698A0884E226}" type="presParOf" srcId="{0A517C3A-AB3F-457A-8A74-4AFD1010A6C1}" destId="{E68B09C6-2405-4CDB-A749-C8B7F6F0318E}" srcOrd="2" destOrd="0" presId="urn:microsoft.com/office/officeart/2005/8/layout/list1"/>
    <dgm:cxn modelId="{D49837AC-92F2-4BC2-A12A-BBC9A43A2643}" type="presParOf" srcId="{0A517C3A-AB3F-457A-8A74-4AFD1010A6C1}" destId="{44888894-F465-45C0-BA65-7FAD39A252BF}" srcOrd="3" destOrd="0" presId="urn:microsoft.com/office/officeart/2005/8/layout/list1"/>
    <dgm:cxn modelId="{560B4339-B88D-4705-9E84-F9FC851C35B9}" type="presParOf" srcId="{0A517C3A-AB3F-457A-8A74-4AFD1010A6C1}" destId="{32E81EB0-CDBB-40FC-B12A-915BFE55FE6B}" srcOrd="4" destOrd="0" presId="urn:microsoft.com/office/officeart/2005/8/layout/list1"/>
    <dgm:cxn modelId="{6A77F991-2C33-463E-86F5-9A152EFADBF6}" type="presParOf" srcId="{32E81EB0-CDBB-40FC-B12A-915BFE55FE6B}" destId="{FF161DB5-8E02-459F-BA46-C656148A4FF6}" srcOrd="0" destOrd="0" presId="urn:microsoft.com/office/officeart/2005/8/layout/list1"/>
    <dgm:cxn modelId="{CC56B67E-9B0B-4669-A3DB-56709F71A833}" type="presParOf" srcId="{32E81EB0-CDBB-40FC-B12A-915BFE55FE6B}" destId="{120F9906-4E89-47E7-92FA-6B1C14817E11}" srcOrd="1" destOrd="0" presId="urn:microsoft.com/office/officeart/2005/8/layout/list1"/>
    <dgm:cxn modelId="{6B4F099D-DCCD-488E-8A32-CAF899F18943}" type="presParOf" srcId="{0A517C3A-AB3F-457A-8A74-4AFD1010A6C1}" destId="{39382061-1723-4E24-8018-FC375D1CA475}" srcOrd="5" destOrd="0" presId="urn:microsoft.com/office/officeart/2005/8/layout/list1"/>
    <dgm:cxn modelId="{D03F0D34-247D-49B0-A741-F1BABAC79C86}" type="presParOf" srcId="{0A517C3A-AB3F-457A-8A74-4AFD1010A6C1}" destId="{22927F39-8682-49DE-99D2-40B71C2779F9}" srcOrd="6" destOrd="0" presId="urn:microsoft.com/office/officeart/2005/8/layout/list1"/>
    <dgm:cxn modelId="{39A9E1EB-FE49-4908-8B11-A94A4CB1E9E7}" type="presParOf" srcId="{0A517C3A-AB3F-457A-8A74-4AFD1010A6C1}" destId="{DA61CF57-12D6-46CC-A8DC-B83198483D3E}" srcOrd="7" destOrd="0" presId="urn:microsoft.com/office/officeart/2005/8/layout/list1"/>
    <dgm:cxn modelId="{54E70F10-8243-4CAD-B251-4DFD962507D1}" type="presParOf" srcId="{0A517C3A-AB3F-457A-8A74-4AFD1010A6C1}" destId="{725D37DA-6011-4DE4-8288-6B0BBD0A8C93}" srcOrd="8" destOrd="0" presId="urn:microsoft.com/office/officeart/2005/8/layout/list1"/>
    <dgm:cxn modelId="{6D6052D0-085B-4AFC-9739-0B2A5C23888C}" type="presParOf" srcId="{725D37DA-6011-4DE4-8288-6B0BBD0A8C93}" destId="{5BFB33AA-5E6B-4F47-B621-D878593C88DF}" srcOrd="0" destOrd="0" presId="urn:microsoft.com/office/officeart/2005/8/layout/list1"/>
    <dgm:cxn modelId="{55661F6C-55B3-4188-952F-7C593B5BDD9B}" type="presParOf" srcId="{725D37DA-6011-4DE4-8288-6B0BBD0A8C93}" destId="{6909BD98-421B-4A3F-B5A2-B13E075B786D}" srcOrd="1" destOrd="0" presId="urn:microsoft.com/office/officeart/2005/8/layout/list1"/>
    <dgm:cxn modelId="{253E1A78-40AA-457D-BA05-C9F97B00C391}" type="presParOf" srcId="{0A517C3A-AB3F-457A-8A74-4AFD1010A6C1}" destId="{11A067BB-7977-4261-9959-3143D650BC07}" srcOrd="9" destOrd="0" presId="urn:microsoft.com/office/officeart/2005/8/layout/list1"/>
    <dgm:cxn modelId="{FBFF50A5-CC29-4D83-8242-D5C0BFA8FE39}" type="presParOf" srcId="{0A517C3A-AB3F-457A-8A74-4AFD1010A6C1}" destId="{A385F1C5-7707-421B-8990-0FC8B04C2E6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1C3092D-1E3C-4AB5-B17D-EE86C90B3D7C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C44A32B-78DE-4DA0-A5CC-DBD07DE01D1B}">
      <dgm:prSet phldrT="[Text]" custT="1"/>
      <dgm:spPr>
        <a:solidFill>
          <a:srgbClr val="00B0F0"/>
        </a:solidFill>
      </dgm:spPr>
      <dgm:t>
        <a:bodyPr/>
        <a:lstStyle/>
        <a:p>
          <a:r>
            <a:rPr lang="en-US" sz="2400" b="1" smtClean="0">
              <a:solidFill>
                <a:schemeClr val="bg1"/>
              </a:solidFill>
            </a:rPr>
            <a:t>Cách 1: </a:t>
          </a:r>
          <a:r>
            <a:rPr lang="en-US" sz="2400" smtClean="0">
              <a:solidFill>
                <a:schemeClr val="bg1"/>
              </a:solidFill>
            </a:rPr>
            <a:t>Start menu </a:t>
          </a:r>
          <a:r>
            <a:rPr lang="en-US" sz="2400" smtClean="0">
              <a:solidFill>
                <a:schemeClr val="bg1"/>
              </a:solidFill>
              <a:sym typeface="Wingdings" panose="05000000000000000000" pitchFamily="2" charset="2"/>
            </a:rPr>
            <a:t></a:t>
          </a:r>
          <a:r>
            <a:rPr lang="en-US" sz="2400" smtClean="0">
              <a:solidFill>
                <a:schemeClr val="bg1"/>
              </a:solidFill>
            </a:rPr>
            <a:t> Program </a:t>
          </a:r>
          <a:r>
            <a:rPr lang="en-US" sz="2400" smtClean="0">
              <a:solidFill>
                <a:schemeClr val="bg1"/>
              </a:solidFill>
              <a:sym typeface="Wingdings" panose="05000000000000000000" pitchFamily="2" charset="2"/>
            </a:rPr>
            <a:t></a:t>
          </a:r>
          <a:r>
            <a:rPr lang="en-US" sz="2400" smtClean="0">
              <a:solidFill>
                <a:schemeClr val="bg1"/>
              </a:solidFill>
            </a:rPr>
            <a:t> Coreldraw X3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8E823D-E47E-4367-A16B-0E2B476A8B1B}" type="parTrans" cxnId="{8ABC4AD3-6C1E-49FA-8D00-D2A71E6FB8C2}">
      <dgm:prSet/>
      <dgm:spPr/>
      <dgm:t>
        <a:bodyPr/>
        <a:lstStyle/>
        <a:p>
          <a:endParaRPr lang="en-US"/>
        </a:p>
      </dgm:t>
    </dgm:pt>
    <dgm:pt modelId="{88F8805C-EA1A-4F92-A2C8-0B5F4C8C52D7}" type="sibTrans" cxnId="{8ABC4AD3-6C1E-49FA-8D00-D2A71E6FB8C2}">
      <dgm:prSet/>
      <dgm:spPr/>
      <dgm:t>
        <a:bodyPr/>
        <a:lstStyle/>
        <a:p>
          <a:endParaRPr lang="en-US"/>
        </a:p>
      </dgm:t>
    </dgm:pt>
    <dgm:pt modelId="{292EFBF7-7EEB-4480-BEAB-FFAFA4F1DFEC}">
      <dgm:prSet phldrT="[Text]" custT="1"/>
      <dgm:spPr>
        <a:solidFill>
          <a:srgbClr val="0070C0"/>
        </a:solidFill>
      </dgm:spPr>
      <dgm:t>
        <a:bodyPr/>
        <a:lstStyle/>
        <a:p>
          <a:r>
            <a:rPr lang="en-US" sz="2400" b="1" smtClean="0">
              <a:solidFill>
                <a:schemeClr val="bg1"/>
              </a:solidFill>
            </a:rPr>
            <a:t>Cách 2: </a:t>
          </a:r>
          <a:r>
            <a:rPr lang="en-US" sz="2400" smtClean="0">
              <a:solidFill>
                <a:schemeClr val="bg1"/>
              </a:solidFill>
            </a:rPr>
            <a:t>Desktop </a:t>
          </a:r>
          <a:r>
            <a:rPr lang="en-US" sz="2400" smtClean="0">
              <a:solidFill>
                <a:schemeClr val="bg1"/>
              </a:solidFill>
              <a:sym typeface="Wingdings" panose="05000000000000000000" pitchFamily="2" charset="2"/>
            </a:rPr>
            <a:t></a:t>
          </a:r>
          <a:r>
            <a:rPr lang="en-US" sz="2400" smtClean="0">
              <a:solidFill>
                <a:schemeClr val="bg1"/>
              </a:solidFill>
            </a:rPr>
            <a:t> chọn biểu tượng (double click)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AFDCE1-423B-4201-AD09-63DBE3D0D313}" type="parTrans" cxnId="{51F4D7AB-5CAE-487E-9A1D-49D660DC562C}">
      <dgm:prSet/>
      <dgm:spPr/>
      <dgm:t>
        <a:bodyPr/>
        <a:lstStyle/>
        <a:p>
          <a:endParaRPr lang="en-US"/>
        </a:p>
      </dgm:t>
    </dgm:pt>
    <dgm:pt modelId="{58A62009-45DA-4EDF-A3B2-E25AC90A50C6}" type="sibTrans" cxnId="{51F4D7AB-5CAE-487E-9A1D-49D660DC562C}">
      <dgm:prSet/>
      <dgm:spPr/>
      <dgm:t>
        <a:bodyPr/>
        <a:lstStyle/>
        <a:p>
          <a:endParaRPr lang="en-US"/>
        </a:p>
      </dgm:t>
    </dgm:pt>
    <dgm:pt modelId="{2DBC0278-F30E-4C85-B491-07641D437A84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2400" b="1" smtClean="0">
              <a:solidFill>
                <a:schemeClr val="bg1"/>
              </a:solidFill>
            </a:rPr>
            <a:t>Cách 3: </a:t>
          </a:r>
          <a:r>
            <a:rPr lang="en-US" sz="2400" smtClean="0">
              <a:solidFill>
                <a:schemeClr val="bg1"/>
              </a:solidFill>
            </a:rPr>
            <a:t>Explore hoặc My computer </a:t>
          </a:r>
          <a:r>
            <a:rPr lang="en-US" sz="2400" smtClean="0">
              <a:solidFill>
                <a:schemeClr val="bg1"/>
              </a:solidFill>
              <a:sym typeface="Wingdings" panose="05000000000000000000" pitchFamily="2" charset="2"/>
            </a:rPr>
            <a:t></a:t>
          </a:r>
          <a:r>
            <a:rPr lang="en-US" sz="2400" smtClean="0">
              <a:solidFill>
                <a:schemeClr val="bg1"/>
              </a:solidFill>
            </a:rPr>
            <a:t> Chọn file Corelraw đã lưu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9DB104-C6AA-4634-AB60-C357512AAE4F}" type="parTrans" cxnId="{44523684-12A0-4455-B1B4-2D5B9FFA604C}">
      <dgm:prSet/>
      <dgm:spPr/>
      <dgm:t>
        <a:bodyPr/>
        <a:lstStyle/>
        <a:p>
          <a:endParaRPr lang="en-US"/>
        </a:p>
      </dgm:t>
    </dgm:pt>
    <dgm:pt modelId="{5FC25B95-FFFC-4CFD-A002-738D44735A10}" type="sibTrans" cxnId="{44523684-12A0-4455-B1B4-2D5B9FFA604C}">
      <dgm:prSet/>
      <dgm:spPr/>
      <dgm:t>
        <a:bodyPr/>
        <a:lstStyle/>
        <a:p>
          <a:endParaRPr lang="en-US"/>
        </a:p>
      </dgm:t>
    </dgm:pt>
    <dgm:pt modelId="{0A517C3A-AB3F-457A-8A74-4AFD1010A6C1}" type="pres">
      <dgm:prSet presAssocID="{C1C3092D-1E3C-4AB5-B17D-EE86C90B3D7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628DFAE-6A00-4BF6-B31A-6F8FC6BD7A5C}" type="pres">
      <dgm:prSet presAssocID="{1C44A32B-78DE-4DA0-A5CC-DBD07DE01D1B}" presName="parentLin" presStyleCnt="0"/>
      <dgm:spPr/>
    </dgm:pt>
    <dgm:pt modelId="{2323DD55-0151-4068-8E6E-00EF985BECF4}" type="pres">
      <dgm:prSet presAssocID="{1C44A32B-78DE-4DA0-A5CC-DBD07DE01D1B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C9F188D5-AE5D-4CA5-9DF5-ED413190A0FA}" type="pres">
      <dgm:prSet presAssocID="{1C44A32B-78DE-4DA0-A5CC-DBD07DE01D1B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3D930A-2A37-4174-8844-AF3E8533624D}" type="pres">
      <dgm:prSet presAssocID="{1C44A32B-78DE-4DA0-A5CC-DBD07DE01D1B}" presName="negativeSpace" presStyleCnt="0"/>
      <dgm:spPr/>
    </dgm:pt>
    <dgm:pt modelId="{E68B09C6-2405-4CDB-A749-C8B7F6F0318E}" type="pres">
      <dgm:prSet presAssocID="{1C44A32B-78DE-4DA0-A5CC-DBD07DE01D1B}" presName="childText" presStyleLbl="conFgAcc1" presStyleIdx="0" presStyleCnt="3">
        <dgm:presLayoutVars>
          <dgm:bulletEnabled val="1"/>
        </dgm:presLayoutVars>
      </dgm:prSet>
      <dgm:spPr>
        <a:ln>
          <a:solidFill>
            <a:srgbClr val="CC6600"/>
          </a:solidFill>
        </a:ln>
      </dgm:spPr>
      <dgm:t>
        <a:bodyPr/>
        <a:lstStyle/>
        <a:p>
          <a:endParaRPr lang="en-US"/>
        </a:p>
      </dgm:t>
    </dgm:pt>
    <dgm:pt modelId="{44888894-F465-45C0-BA65-7FAD39A252BF}" type="pres">
      <dgm:prSet presAssocID="{88F8805C-EA1A-4F92-A2C8-0B5F4C8C52D7}" presName="spaceBetweenRectangles" presStyleCnt="0"/>
      <dgm:spPr/>
    </dgm:pt>
    <dgm:pt modelId="{32E81EB0-CDBB-40FC-B12A-915BFE55FE6B}" type="pres">
      <dgm:prSet presAssocID="{292EFBF7-7EEB-4480-BEAB-FFAFA4F1DFEC}" presName="parentLin" presStyleCnt="0"/>
      <dgm:spPr/>
    </dgm:pt>
    <dgm:pt modelId="{FF161DB5-8E02-459F-BA46-C656148A4FF6}" type="pres">
      <dgm:prSet presAssocID="{292EFBF7-7EEB-4480-BEAB-FFAFA4F1DFEC}" presName="parentLeftMargin" presStyleLbl="node1" presStyleIdx="0" presStyleCnt="3"/>
      <dgm:spPr/>
      <dgm:t>
        <a:bodyPr/>
        <a:lstStyle/>
        <a:p>
          <a:endParaRPr lang="en-US"/>
        </a:p>
      </dgm:t>
    </dgm:pt>
    <dgm:pt modelId="{120F9906-4E89-47E7-92FA-6B1C14817E11}" type="pres">
      <dgm:prSet presAssocID="{292EFBF7-7EEB-4480-BEAB-FFAFA4F1DFE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382061-1723-4E24-8018-FC375D1CA475}" type="pres">
      <dgm:prSet presAssocID="{292EFBF7-7EEB-4480-BEAB-FFAFA4F1DFEC}" presName="negativeSpace" presStyleCnt="0"/>
      <dgm:spPr/>
    </dgm:pt>
    <dgm:pt modelId="{22927F39-8682-49DE-99D2-40B71C2779F9}" type="pres">
      <dgm:prSet presAssocID="{292EFBF7-7EEB-4480-BEAB-FFAFA4F1DFEC}" presName="childText" presStyleLbl="conFgAcc1" presStyleIdx="1" presStyleCnt="3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  <dgm:pt modelId="{DA61CF57-12D6-46CC-A8DC-B83198483D3E}" type="pres">
      <dgm:prSet presAssocID="{58A62009-45DA-4EDF-A3B2-E25AC90A50C6}" presName="spaceBetweenRectangles" presStyleCnt="0"/>
      <dgm:spPr/>
    </dgm:pt>
    <dgm:pt modelId="{725D37DA-6011-4DE4-8288-6B0BBD0A8C93}" type="pres">
      <dgm:prSet presAssocID="{2DBC0278-F30E-4C85-B491-07641D437A84}" presName="parentLin" presStyleCnt="0"/>
      <dgm:spPr/>
    </dgm:pt>
    <dgm:pt modelId="{5BFB33AA-5E6B-4F47-B621-D878593C88DF}" type="pres">
      <dgm:prSet presAssocID="{2DBC0278-F30E-4C85-B491-07641D437A84}" presName="parentLeftMargin" presStyleLbl="node1" presStyleIdx="1" presStyleCnt="3"/>
      <dgm:spPr/>
      <dgm:t>
        <a:bodyPr/>
        <a:lstStyle/>
        <a:p>
          <a:endParaRPr lang="en-US"/>
        </a:p>
      </dgm:t>
    </dgm:pt>
    <dgm:pt modelId="{6909BD98-421B-4A3F-B5A2-B13E075B786D}" type="pres">
      <dgm:prSet presAssocID="{2DBC0278-F30E-4C85-B491-07641D437A8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A067BB-7977-4261-9959-3143D650BC07}" type="pres">
      <dgm:prSet presAssocID="{2DBC0278-F30E-4C85-B491-07641D437A84}" presName="negativeSpace" presStyleCnt="0"/>
      <dgm:spPr/>
    </dgm:pt>
    <dgm:pt modelId="{A385F1C5-7707-421B-8990-0FC8B04C2E6F}" type="pres">
      <dgm:prSet presAssocID="{2DBC0278-F30E-4C85-B491-07641D437A84}" presName="childText" presStyleLbl="conFgAcc1" presStyleIdx="2" presStyleCnt="3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</dgm:ptLst>
  <dgm:cxnLst>
    <dgm:cxn modelId="{93A23B86-4998-4BBB-83FF-AC0CD9197ACD}" type="presOf" srcId="{1C44A32B-78DE-4DA0-A5CC-DBD07DE01D1B}" destId="{2323DD55-0151-4068-8E6E-00EF985BECF4}" srcOrd="0" destOrd="0" presId="urn:microsoft.com/office/officeart/2005/8/layout/list1"/>
    <dgm:cxn modelId="{3E250698-01A9-4EAA-BAD8-F2EF2CE160C8}" type="presOf" srcId="{2DBC0278-F30E-4C85-B491-07641D437A84}" destId="{5BFB33AA-5E6B-4F47-B621-D878593C88DF}" srcOrd="0" destOrd="0" presId="urn:microsoft.com/office/officeart/2005/8/layout/list1"/>
    <dgm:cxn modelId="{134741DD-59F6-487A-B3EE-5E5BB7473F30}" type="presOf" srcId="{292EFBF7-7EEB-4480-BEAB-FFAFA4F1DFEC}" destId="{FF161DB5-8E02-459F-BA46-C656148A4FF6}" srcOrd="0" destOrd="0" presId="urn:microsoft.com/office/officeart/2005/8/layout/list1"/>
    <dgm:cxn modelId="{8ABC4AD3-6C1E-49FA-8D00-D2A71E6FB8C2}" srcId="{C1C3092D-1E3C-4AB5-B17D-EE86C90B3D7C}" destId="{1C44A32B-78DE-4DA0-A5CC-DBD07DE01D1B}" srcOrd="0" destOrd="0" parTransId="{198E823D-E47E-4367-A16B-0E2B476A8B1B}" sibTransId="{88F8805C-EA1A-4F92-A2C8-0B5F4C8C52D7}"/>
    <dgm:cxn modelId="{F0F44316-57FB-4911-8087-916384D6F207}" type="presOf" srcId="{2DBC0278-F30E-4C85-B491-07641D437A84}" destId="{6909BD98-421B-4A3F-B5A2-B13E075B786D}" srcOrd="1" destOrd="0" presId="urn:microsoft.com/office/officeart/2005/8/layout/list1"/>
    <dgm:cxn modelId="{44523684-12A0-4455-B1B4-2D5B9FFA604C}" srcId="{C1C3092D-1E3C-4AB5-B17D-EE86C90B3D7C}" destId="{2DBC0278-F30E-4C85-B491-07641D437A84}" srcOrd="2" destOrd="0" parTransId="{659DB104-C6AA-4634-AB60-C357512AAE4F}" sibTransId="{5FC25B95-FFFC-4CFD-A002-738D44735A10}"/>
    <dgm:cxn modelId="{54996AA7-4291-4234-9022-57DC75D3726A}" type="presOf" srcId="{1C44A32B-78DE-4DA0-A5CC-DBD07DE01D1B}" destId="{C9F188D5-AE5D-4CA5-9DF5-ED413190A0FA}" srcOrd="1" destOrd="0" presId="urn:microsoft.com/office/officeart/2005/8/layout/list1"/>
    <dgm:cxn modelId="{51F4D7AB-5CAE-487E-9A1D-49D660DC562C}" srcId="{C1C3092D-1E3C-4AB5-B17D-EE86C90B3D7C}" destId="{292EFBF7-7EEB-4480-BEAB-FFAFA4F1DFEC}" srcOrd="1" destOrd="0" parTransId="{E2AFDCE1-423B-4201-AD09-63DBE3D0D313}" sibTransId="{58A62009-45DA-4EDF-A3B2-E25AC90A50C6}"/>
    <dgm:cxn modelId="{3B3E9600-DFE2-4A74-BA90-92DE9B999DC1}" type="presOf" srcId="{292EFBF7-7EEB-4480-BEAB-FFAFA4F1DFEC}" destId="{120F9906-4E89-47E7-92FA-6B1C14817E11}" srcOrd="1" destOrd="0" presId="urn:microsoft.com/office/officeart/2005/8/layout/list1"/>
    <dgm:cxn modelId="{C908D66C-5C39-413F-9CB7-F15C11794AC2}" type="presOf" srcId="{C1C3092D-1E3C-4AB5-B17D-EE86C90B3D7C}" destId="{0A517C3A-AB3F-457A-8A74-4AFD1010A6C1}" srcOrd="0" destOrd="0" presId="urn:microsoft.com/office/officeart/2005/8/layout/list1"/>
    <dgm:cxn modelId="{E66F2AD9-6486-490C-A372-42EFCF09A79A}" type="presParOf" srcId="{0A517C3A-AB3F-457A-8A74-4AFD1010A6C1}" destId="{0628DFAE-6A00-4BF6-B31A-6F8FC6BD7A5C}" srcOrd="0" destOrd="0" presId="urn:microsoft.com/office/officeart/2005/8/layout/list1"/>
    <dgm:cxn modelId="{EA54FD55-523D-4B6A-8BA1-35A0B2BB066B}" type="presParOf" srcId="{0628DFAE-6A00-4BF6-B31A-6F8FC6BD7A5C}" destId="{2323DD55-0151-4068-8E6E-00EF985BECF4}" srcOrd="0" destOrd="0" presId="urn:microsoft.com/office/officeart/2005/8/layout/list1"/>
    <dgm:cxn modelId="{3CF73B78-75BE-495F-ACC4-E69C34803687}" type="presParOf" srcId="{0628DFAE-6A00-4BF6-B31A-6F8FC6BD7A5C}" destId="{C9F188D5-AE5D-4CA5-9DF5-ED413190A0FA}" srcOrd="1" destOrd="0" presId="urn:microsoft.com/office/officeart/2005/8/layout/list1"/>
    <dgm:cxn modelId="{6A41BB36-9DB4-4866-9C8E-E2DB9CF2EE91}" type="presParOf" srcId="{0A517C3A-AB3F-457A-8A74-4AFD1010A6C1}" destId="{C73D930A-2A37-4174-8844-AF3E8533624D}" srcOrd="1" destOrd="0" presId="urn:microsoft.com/office/officeart/2005/8/layout/list1"/>
    <dgm:cxn modelId="{86FF0CC2-A1DF-4BA4-8ACF-698A0884E226}" type="presParOf" srcId="{0A517C3A-AB3F-457A-8A74-4AFD1010A6C1}" destId="{E68B09C6-2405-4CDB-A749-C8B7F6F0318E}" srcOrd="2" destOrd="0" presId="urn:microsoft.com/office/officeart/2005/8/layout/list1"/>
    <dgm:cxn modelId="{D49837AC-92F2-4BC2-A12A-BBC9A43A2643}" type="presParOf" srcId="{0A517C3A-AB3F-457A-8A74-4AFD1010A6C1}" destId="{44888894-F465-45C0-BA65-7FAD39A252BF}" srcOrd="3" destOrd="0" presId="urn:microsoft.com/office/officeart/2005/8/layout/list1"/>
    <dgm:cxn modelId="{560B4339-B88D-4705-9E84-F9FC851C35B9}" type="presParOf" srcId="{0A517C3A-AB3F-457A-8A74-4AFD1010A6C1}" destId="{32E81EB0-CDBB-40FC-B12A-915BFE55FE6B}" srcOrd="4" destOrd="0" presId="urn:microsoft.com/office/officeart/2005/8/layout/list1"/>
    <dgm:cxn modelId="{6A77F991-2C33-463E-86F5-9A152EFADBF6}" type="presParOf" srcId="{32E81EB0-CDBB-40FC-B12A-915BFE55FE6B}" destId="{FF161DB5-8E02-459F-BA46-C656148A4FF6}" srcOrd="0" destOrd="0" presId="urn:microsoft.com/office/officeart/2005/8/layout/list1"/>
    <dgm:cxn modelId="{CC56B67E-9B0B-4669-A3DB-56709F71A833}" type="presParOf" srcId="{32E81EB0-CDBB-40FC-B12A-915BFE55FE6B}" destId="{120F9906-4E89-47E7-92FA-6B1C14817E11}" srcOrd="1" destOrd="0" presId="urn:microsoft.com/office/officeart/2005/8/layout/list1"/>
    <dgm:cxn modelId="{6B4F099D-DCCD-488E-8A32-CAF899F18943}" type="presParOf" srcId="{0A517C3A-AB3F-457A-8A74-4AFD1010A6C1}" destId="{39382061-1723-4E24-8018-FC375D1CA475}" srcOrd="5" destOrd="0" presId="urn:microsoft.com/office/officeart/2005/8/layout/list1"/>
    <dgm:cxn modelId="{D03F0D34-247D-49B0-A741-F1BABAC79C86}" type="presParOf" srcId="{0A517C3A-AB3F-457A-8A74-4AFD1010A6C1}" destId="{22927F39-8682-49DE-99D2-40B71C2779F9}" srcOrd="6" destOrd="0" presId="urn:microsoft.com/office/officeart/2005/8/layout/list1"/>
    <dgm:cxn modelId="{39A9E1EB-FE49-4908-8B11-A94A4CB1E9E7}" type="presParOf" srcId="{0A517C3A-AB3F-457A-8A74-4AFD1010A6C1}" destId="{DA61CF57-12D6-46CC-A8DC-B83198483D3E}" srcOrd="7" destOrd="0" presId="urn:microsoft.com/office/officeart/2005/8/layout/list1"/>
    <dgm:cxn modelId="{54E70F10-8243-4CAD-B251-4DFD962507D1}" type="presParOf" srcId="{0A517C3A-AB3F-457A-8A74-4AFD1010A6C1}" destId="{725D37DA-6011-4DE4-8288-6B0BBD0A8C93}" srcOrd="8" destOrd="0" presId="urn:microsoft.com/office/officeart/2005/8/layout/list1"/>
    <dgm:cxn modelId="{6D6052D0-085B-4AFC-9739-0B2A5C23888C}" type="presParOf" srcId="{725D37DA-6011-4DE4-8288-6B0BBD0A8C93}" destId="{5BFB33AA-5E6B-4F47-B621-D878593C88DF}" srcOrd="0" destOrd="0" presId="urn:microsoft.com/office/officeart/2005/8/layout/list1"/>
    <dgm:cxn modelId="{55661F6C-55B3-4188-952F-7C593B5BDD9B}" type="presParOf" srcId="{725D37DA-6011-4DE4-8288-6B0BBD0A8C93}" destId="{6909BD98-421B-4A3F-B5A2-B13E075B786D}" srcOrd="1" destOrd="0" presId="urn:microsoft.com/office/officeart/2005/8/layout/list1"/>
    <dgm:cxn modelId="{253E1A78-40AA-457D-BA05-C9F97B00C391}" type="presParOf" srcId="{0A517C3A-AB3F-457A-8A74-4AFD1010A6C1}" destId="{11A067BB-7977-4261-9959-3143D650BC07}" srcOrd="9" destOrd="0" presId="urn:microsoft.com/office/officeart/2005/8/layout/list1"/>
    <dgm:cxn modelId="{FBFF50A5-CC29-4D83-8242-D5C0BFA8FE39}" type="presParOf" srcId="{0A517C3A-AB3F-457A-8A74-4AFD1010A6C1}" destId="{A385F1C5-7707-421B-8990-0FC8B04C2E6F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B181DBA-DF66-4F74-9E0A-B5F63C80ACD9}" type="doc">
      <dgm:prSet loTypeId="urn:microsoft.com/office/officeart/2005/8/layout/bProcess4" loCatId="process" qsTypeId="urn:microsoft.com/office/officeart/2009/2/quickstyle/3d8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4ACBF24-3068-4EE9-8E5F-C0014EAFF4AA}">
      <dgm:prSet phldrT="[Text]"/>
      <dgm:spPr/>
      <dgm:t>
        <a:bodyPr/>
        <a:lstStyle/>
        <a:p>
          <a:r>
            <a:rPr lang="en-US" b="1" smtClean="0"/>
            <a:t>New graphic</a:t>
          </a:r>
          <a:endParaRPr lang="en-US"/>
        </a:p>
      </dgm:t>
    </dgm:pt>
    <dgm:pt modelId="{50F432EA-CF4A-4B0C-A889-3855571027E2}" type="parTrans" cxnId="{DEAE86CC-FE5B-4FFA-88DC-FD125C2E2B62}">
      <dgm:prSet/>
      <dgm:spPr/>
      <dgm:t>
        <a:bodyPr/>
        <a:lstStyle/>
        <a:p>
          <a:endParaRPr lang="en-US"/>
        </a:p>
      </dgm:t>
    </dgm:pt>
    <dgm:pt modelId="{98118D10-E875-4C11-B488-385E4996E704}" type="sibTrans" cxnId="{DEAE86CC-FE5B-4FFA-88DC-FD125C2E2B62}">
      <dgm:prSet/>
      <dgm:spPr/>
      <dgm:t>
        <a:bodyPr/>
        <a:lstStyle/>
        <a:p>
          <a:endParaRPr lang="en-US"/>
        </a:p>
      </dgm:t>
    </dgm:pt>
    <dgm:pt modelId="{CC58F100-A03C-40D9-A37C-7ABB3E717D5F}">
      <dgm:prSet phldrT="[Text]"/>
      <dgm:spPr/>
      <dgm:t>
        <a:bodyPr/>
        <a:lstStyle/>
        <a:p>
          <a:r>
            <a:rPr lang="en-US" b="1" smtClean="0"/>
            <a:t>Open last edited</a:t>
          </a:r>
          <a:endParaRPr lang="en-US"/>
        </a:p>
      </dgm:t>
    </dgm:pt>
    <dgm:pt modelId="{DCFA9966-6CF2-4EB4-AB94-305057B14651}" type="parTrans" cxnId="{B1E85AFE-E1EB-4868-81BB-FA80030B86F4}">
      <dgm:prSet/>
      <dgm:spPr/>
      <dgm:t>
        <a:bodyPr/>
        <a:lstStyle/>
        <a:p>
          <a:endParaRPr lang="en-US"/>
        </a:p>
      </dgm:t>
    </dgm:pt>
    <dgm:pt modelId="{11F9D1F6-D9C0-4183-9FC7-39664FB1E0F4}" type="sibTrans" cxnId="{B1E85AFE-E1EB-4868-81BB-FA80030B86F4}">
      <dgm:prSet/>
      <dgm:spPr/>
      <dgm:t>
        <a:bodyPr/>
        <a:lstStyle/>
        <a:p>
          <a:endParaRPr lang="en-US"/>
        </a:p>
      </dgm:t>
    </dgm:pt>
    <dgm:pt modelId="{31AF7813-0FF0-4EDD-B7E3-747F98917C91}">
      <dgm:prSet phldrT="[Text]"/>
      <dgm:spPr/>
      <dgm:t>
        <a:bodyPr/>
        <a:lstStyle/>
        <a:p>
          <a:r>
            <a:rPr lang="en-US" b="1" smtClean="0"/>
            <a:t>Open graphic</a:t>
          </a:r>
          <a:endParaRPr lang="en-US"/>
        </a:p>
      </dgm:t>
    </dgm:pt>
    <dgm:pt modelId="{9D328193-3BC2-40FA-98E0-91CA21802B3F}" type="parTrans" cxnId="{9F59DF21-9D74-409A-B831-CBCBE8FFB9DE}">
      <dgm:prSet/>
      <dgm:spPr/>
      <dgm:t>
        <a:bodyPr/>
        <a:lstStyle/>
        <a:p>
          <a:endParaRPr lang="en-US"/>
        </a:p>
      </dgm:t>
    </dgm:pt>
    <dgm:pt modelId="{41F1181B-4083-4907-95A5-D6D6C3B30DE7}" type="sibTrans" cxnId="{9F59DF21-9D74-409A-B831-CBCBE8FFB9DE}">
      <dgm:prSet/>
      <dgm:spPr/>
      <dgm:t>
        <a:bodyPr/>
        <a:lstStyle/>
        <a:p>
          <a:endParaRPr lang="en-US"/>
        </a:p>
      </dgm:t>
    </dgm:pt>
    <dgm:pt modelId="{29499EA0-D01F-4A86-A8A5-D645B974D3CC}">
      <dgm:prSet phldrT="[Text]"/>
      <dgm:spPr/>
      <dgm:t>
        <a:bodyPr/>
        <a:lstStyle/>
        <a:p>
          <a:r>
            <a:rPr lang="en-US" b="1" smtClean="0"/>
            <a:t>Temple</a:t>
          </a:r>
          <a:endParaRPr lang="en-US"/>
        </a:p>
      </dgm:t>
    </dgm:pt>
    <dgm:pt modelId="{D7258B41-4D4D-45C9-A604-DCA9F7DF046F}" type="parTrans" cxnId="{B443AB3D-75A4-4C48-B2C8-21BED3074FD9}">
      <dgm:prSet/>
      <dgm:spPr/>
      <dgm:t>
        <a:bodyPr/>
        <a:lstStyle/>
        <a:p>
          <a:endParaRPr lang="en-US"/>
        </a:p>
      </dgm:t>
    </dgm:pt>
    <dgm:pt modelId="{5BCF12C2-B073-457A-A345-AF776EF367A2}" type="sibTrans" cxnId="{B443AB3D-75A4-4C48-B2C8-21BED3074FD9}">
      <dgm:prSet/>
      <dgm:spPr/>
      <dgm:t>
        <a:bodyPr/>
        <a:lstStyle/>
        <a:p>
          <a:endParaRPr lang="en-US"/>
        </a:p>
      </dgm:t>
    </dgm:pt>
    <dgm:pt modelId="{9419853E-CB7E-4D58-A31F-01223AF058F7}">
      <dgm:prSet phldrT="[Text]"/>
      <dgm:spPr/>
      <dgm:t>
        <a:bodyPr/>
        <a:lstStyle/>
        <a:p>
          <a:r>
            <a:rPr lang="en-US" b="1" smtClean="0"/>
            <a:t>Coreltutor</a:t>
          </a:r>
          <a:endParaRPr lang="en-US"/>
        </a:p>
      </dgm:t>
    </dgm:pt>
    <dgm:pt modelId="{0EAA918C-22D2-4091-959F-AA9A9B2CE258}" type="parTrans" cxnId="{CF1066AF-F3E1-404E-83CF-A8D7A79A0C11}">
      <dgm:prSet/>
      <dgm:spPr/>
      <dgm:t>
        <a:bodyPr/>
        <a:lstStyle/>
        <a:p>
          <a:endParaRPr lang="en-US"/>
        </a:p>
      </dgm:t>
    </dgm:pt>
    <dgm:pt modelId="{0BD6EFFF-595A-459E-A9EA-D689095892B0}" type="sibTrans" cxnId="{CF1066AF-F3E1-404E-83CF-A8D7A79A0C11}">
      <dgm:prSet/>
      <dgm:spPr/>
      <dgm:t>
        <a:bodyPr/>
        <a:lstStyle/>
        <a:p>
          <a:endParaRPr lang="en-US"/>
        </a:p>
      </dgm:t>
    </dgm:pt>
    <dgm:pt modelId="{9FF9FC16-2E89-4548-8F8B-CF2D39FD3019}">
      <dgm:prSet phldrT="[Text]"/>
      <dgm:spPr/>
      <dgm:t>
        <a:bodyPr/>
        <a:lstStyle/>
        <a:p>
          <a:r>
            <a:rPr lang="en-US" b="1" smtClean="0"/>
            <a:t>What’s new?</a:t>
          </a:r>
          <a:endParaRPr lang="en-US"/>
        </a:p>
      </dgm:t>
    </dgm:pt>
    <dgm:pt modelId="{F6E38BB9-B19A-45B9-A7C4-260F5B564B6C}" type="parTrans" cxnId="{3B60D599-C78F-418A-8EB9-5FA86E3A67FC}">
      <dgm:prSet/>
      <dgm:spPr/>
      <dgm:t>
        <a:bodyPr/>
        <a:lstStyle/>
        <a:p>
          <a:endParaRPr lang="en-US"/>
        </a:p>
      </dgm:t>
    </dgm:pt>
    <dgm:pt modelId="{91C447D7-55D5-4A0D-849A-675A4BCD7B1E}" type="sibTrans" cxnId="{3B60D599-C78F-418A-8EB9-5FA86E3A67FC}">
      <dgm:prSet/>
      <dgm:spPr/>
      <dgm:t>
        <a:bodyPr/>
        <a:lstStyle/>
        <a:p>
          <a:endParaRPr lang="en-US"/>
        </a:p>
      </dgm:t>
    </dgm:pt>
    <dgm:pt modelId="{897BCFD2-D6F9-45EA-BB01-D9FC93F55A4B}" type="pres">
      <dgm:prSet presAssocID="{9B181DBA-DF66-4F74-9E0A-B5F63C80ACD9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65ECD80D-5237-437B-B275-B4A4A93DBD43}" type="pres">
      <dgm:prSet presAssocID="{94ACBF24-3068-4EE9-8E5F-C0014EAFF4AA}" presName="compNode" presStyleCnt="0"/>
      <dgm:spPr/>
    </dgm:pt>
    <dgm:pt modelId="{64469622-56CC-482F-AEF8-930493CE8870}" type="pres">
      <dgm:prSet presAssocID="{94ACBF24-3068-4EE9-8E5F-C0014EAFF4AA}" presName="dummyConnPt" presStyleCnt="0"/>
      <dgm:spPr/>
    </dgm:pt>
    <dgm:pt modelId="{A13D5A82-BE1A-48A5-93FD-4712026BC5DC}" type="pres">
      <dgm:prSet presAssocID="{94ACBF24-3068-4EE9-8E5F-C0014EAFF4AA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DCD2E04-F836-4918-9222-4049E50C86E7}" type="pres">
      <dgm:prSet presAssocID="{98118D10-E875-4C11-B488-385E4996E704}" presName="sibTrans" presStyleLbl="bgSibTrans2D1" presStyleIdx="0" presStyleCnt="5"/>
      <dgm:spPr/>
      <dgm:t>
        <a:bodyPr/>
        <a:lstStyle/>
        <a:p>
          <a:endParaRPr lang="en-US"/>
        </a:p>
      </dgm:t>
    </dgm:pt>
    <dgm:pt modelId="{17FDCF03-6DF8-4280-AD76-D85FE03CE2E1}" type="pres">
      <dgm:prSet presAssocID="{CC58F100-A03C-40D9-A37C-7ABB3E717D5F}" presName="compNode" presStyleCnt="0"/>
      <dgm:spPr/>
    </dgm:pt>
    <dgm:pt modelId="{6E1CAA3A-26FE-45CF-B699-AFF113E9B933}" type="pres">
      <dgm:prSet presAssocID="{CC58F100-A03C-40D9-A37C-7ABB3E717D5F}" presName="dummyConnPt" presStyleCnt="0"/>
      <dgm:spPr/>
    </dgm:pt>
    <dgm:pt modelId="{7149314E-C6CB-41FD-85CF-BC7EAE274E88}" type="pres">
      <dgm:prSet presAssocID="{CC58F100-A03C-40D9-A37C-7ABB3E717D5F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25464A0-8025-4B16-810F-D71843F6642B}" type="pres">
      <dgm:prSet presAssocID="{11F9D1F6-D9C0-4183-9FC7-39664FB1E0F4}" presName="sibTrans" presStyleLbl="bgSibTrans2D1" presStyleIdx="1" presStyleCnt="5"/>
      <dgm:spPr/>
      <dgm:t>
        <a:bodyPr/>
        <a:lstStyle/>
        <a:p>
          <a:endParaRPr lang="en-US"/>
        </a:p>
      </dgm:t>
    </dgm:pt>
    <dgm:pt modelId="{360F46E1-44C9-4104-8C09-93B5BD0D8AE6}" type="pres">
      <dgm:prSet presAssocID="{31AF7813-0FF0-4EDD-B7E3-747F98917C91}" presName="compNode" presStyleCnt="0"/>
      <dgm:spPr/>
    </dgm:pt>
    <dgm:pt modelId="{722BC5CD-2C5B-411A-9428-A9792ABCFFE0}" type="pres">
      <dgm:prSet presAssocID="{31AF7813-0FF0-4EDD-B7E3-747F98917C91}" presName="dummyConnPt" presStyleCnt="0"/>
      <dgm:spPr/>
    </dgm:pt>
    <dgm:pt modelId="{35C232E9-0EEE-479B-9AFA-F89CD86CFC59}" type="pres">
      <dgm:prSet presAssocID="{31AF7813-0FF0-4EDD-B7E3-747F98917C91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D9BC56-5F57-4A27-A35C-651D64634E91}" type="pres">
      <dgm:prSet presAssocID="{41F1181B-4083-4907-95A5-D6D6C3B30DE7}" presName="sibTrans" presStyleLbl="bgSibTrans2D1" presStyleIdx="2" presStyleCnt="5"/>
      <dgm:spPr/>
      <dgm:t>
        <a:bodyPr/>
        <a:lstStyle/>
        <a:p>
          <a:endParaRPr lang="en-US"/>
        </a:p>
      </dgm:t>
    </dgm:pt>
    <dgm:pt modelId="{1863FBF0-0333-45E1-B0A7-5E1AF9220B21}" type="pres">
      <dgm:prSet presAssocID="{29499EA0-D01F-4A86-A8A5-D645B974D3CC}" presName="compNode" presStyleCnt="0"/>
      <dgm:spPr/>
    </dgm:pt>
    <dgm:pt modelId="{890F8B8E-23EE-4506-B452-930DC3628534}" type="pres">
      <dgm:prSet presAssocID="{29499EA0-D01F-4A86-A8A5-D645B974D3CC}" presName="dummyConnPt" presStyleCnt="0"/>
      <dgm:spPr/>
    </dgm:pt>
    <dgm:pt modelId="{9E28B3F8-75A6-4C7B-972E-86A5D40FF1BE}" type="pres">
      <dgm:prSet presAssocID="{29499EA0-D01F-4A86-A8A5-D645B974D3CC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0E8C49-CFE7-4852-A43C-577338002EAE}" type="pres">
      <dgm:prSet presAssocID="{5BCF12C2-B073-457A-A345-AF776EF367A2}" presName="sibTrans" presStyleLbl="bgSibTrans2D1" presStyleIdx="3" presStyleCnt="5"/>
      <dgm:spPr/>
      <dgm:t>
        <a:bodyPr/>
        <a:lstStyle/>
        <a:p>
          <a:endParaRPr lang="en-US"/>
        </a:p>
      </dgm:t>
    </dgm:pt>
    <dgm:pt modelId="{20EC3619-825A-4037-8708-798B635E9587}" type="pres">
      <dgm:prSet presAssocID="{9419853E-CB7E-4D58-A31F-01223AF058F7}" presName="compNode" presStyleCnt="0"/>
      <dgm:spPr/>
    </dgm:pt>
    <dgm:pt modelId="{67C3593D-51F6-4160-8190-4C6471BDFB81}" type="pres">
      <dgm:prSet presAssocID="{9419853E-CB7E-4D58-A31F-01223AF058F7}" presName="dummyConnPt" presStyleCnt="0"/>
      <dgm:spPr/>
    </dgm:pt>
    <dgm:pt modelId="{82346F63-2580-4C3C-8E46-B32DCE8D0333}" type="pres">
      <dgm:prSet presAssocID="{9419853E-CB7E-4D58-A31F-01223AF058F7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8B73D69-0669-4EAB-AD57-608B94F2ECF0}" type="pres">
      <dgm:prSet presAssocID="{0BD6EFFF-595A-459E-A9EA-D689095892B0}" presName="sibTrans" presStyleLbl="bgSibTrans2D1" presStyleIdx="4" presStyleCnt="5"/>
      <dgm:spPr/>
      <dgm:t>
        <a:bodyPr/>
        <a:lstStyle/>
        <a:p>
          <a:endParaRPr lang="en-US"/>
        </a:p>
      </dgm:t>
    </dgm:pt>
    <dgm:pt modelId="{D8B573B3-6214-4D52-8048-0C99C017ED0C}" type="pres">
      <dgm:prSet presAssocID="{9FF9FC16-2E89-4548-8F8B-CF2D39FD3019}" presName="compNode" presStyleCnt="0"/>
      <dgm:spPr/>
    </dgm:pt>
    <dgm:pt modelId="{D8C7510E-6CC3-46FD-9172-D56AF8CACB96}" type="pres">
      <dgm:prSet presAssocID="{9FF9FC16-2E89-4548-8F8B-CF2D39FD3019}" presName="dummyConnPt" presStyleCnt="0"/>
      <dgm:spPr/>
    </dgm:pt>
    <dgm:pt modelId="{7AC6547D-6CE3-4318-825F-021FE1CED92D}" type="pres">
      <dgm:prSet presAssocID="{9FF9FC16-2E89-4548-8F8B-CF2D39FD3019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F78F5FF-5F9C-425E-9A31-CE61063D058E}" type="presOf" srcId="{41F1181B-4083-4907-95A5-D6D6C3B30DE7}" destId="{78D9BC56-5F57-4A27-A35C-651D64634E91}" srcOrd="0" destOrd="0" presId="urn:microsoft.com/office/officeart/2005/8/layout/bProcess4"/>
    <dgm:cxn modelId="{CF1066AF-F3E1-404E-83CF-A8D7A79A0C11}" srcId="{9B181DBA-DF66-4F74-9E0A-B5F63C80ACD9}" destId="{9419853E-CB7E-4D58-A31F-01223AF058F7}" srcOrd="4" destOrd="0" parTransId="{0EAA918C-22D2-4091-959F-AA9A9B2CE258}" sibTransId="{0BD6EFFF-595A-459E-A9EA-D689095892B0}"/>
    <dgm:cxn modelId="{52AC2AEE-E32C-4868-8239-2AC89896ACBA}" type="presOf" srcId="{9419853E-CB7E-4D58-A31F-01223AF058F7}" destId="{82346F63-2580-4C3C-8E46-B32DCE8D0333}" srcOrd="0" destOrd="0" presId="urn:microsoft.com/office/officeart/2005/8/layout/bProcess4"/>
    <dgm:cxn modelId="{9F59DF21-9D74-409A-B831-CBCBE8FFB9DE}" srcId="{9B181DBA-DF66-4F74-9E0A-B5F63C80ACD9}" destId="{31AF7813-0FF0-4EDD-B7E3-747F98917C91}" srcOrd="2" destOrd="0" parTransId="{9D328193-3BC2-40FA-98E0-91CA21802B3F}" sibTransId="{41F1181B-4083-4907-95A5-D6D6C3B30DE7}"/>
    <dgm:cxn modelId="{4AAD22C9-8A91-46EF-9164-B6203D7A41E4}" type="presOf" srcId="{9FF9FC16-2E89-4548-8F8B-CF2D39FD3019}" destId="{7AC6547D-6CE3-4318-825F-021FE1CED92D}" srcOrd="0" destOrd="0" presId="urn:microsoft.com/office/officeart/2005/8/layout/bProcess4"/>
    <dgm:cxn modelId="{4D20C030-F0DB-4159-83C7-C0E0913A3288}" type="presOf" srcId="{29499EA0-D01F-4A86-A8A5-D645B974D3CC}" destId="{9E28B3F8-75A6-4C7B-972E-86A5D40FF1BE}" srcOrd="0" destOrd="0" presId="urn:microsoft.com/office/officeart/2005/8/layout/bProcess4"/>
    <dgm:cxn modelId="{7A1A86ED-0AFC-4906-B3DB-CC7CB589A9BF}" type="presOf" srcId="{11F9D1F6-D9C0-4183-9FC7-39664FB1E0F4}" destId="{D25464A0-8025-4B16-810F-D71843F6642B}" srcOrd="0" destOrd="0" presId="urn:microsoft.com/office/officeart/2005/8/layout/bProcess4"/>
    <dgm:cxn modelId="{45C14D4F-1D06-4782-A698-CD2696AF39C2}" type="presOf" srcId="{CC58F100-A03C-40D9-A37C-7ABB3E717D5F}" destId="{7149314E-C6CB-41FD-85CF-BC7EAE274E88}" srcOrd="0" destOrd="0" presId="urn:microsoft.com/office/officeart/2005/8/layout/bProcess4"/>
    <dgm:cxn modelId="{B443AB3D-75A4-4C48-B2C8-21BED3074FD9}" srcId="{9B181DBA-DF66-4F74-9E0A-B5F63C80ACD9}" destId="{29499EA0-D01F-4A86-A8A5-D645B974D3CC}" srcOrd="3" destOrd="0" parTransId="{D7258B41-4D4D-45C9-A604-DCA9F7DF046F}" sibTransId="{5BCF12C2-B073-457A-A345-AF776EF367A2}"/>
    <dgm:cxn modelId="{3B60D599-C78F-418A-8EB9-5FA86E3A67FC}" srcId="{9B181DBA-DF66-4F74-9E0A-B5F63C80ACD9}" destId="{9FF9FC16-2E89-4548-8F8B-CF2D39FD3019}" srcOrd="5" destOrd="0" parTransId="{F6E38BB9-B19A-45B9-A7C4-260F5B564B6C}" sibTransId="{91C447D7-55D5-4A0D-849A-675A4BCD7B1E}"/>
    <dgm:cxn modelId="{F71203DA-1E94-4083-B6E0-C2BB657280DF}" type="presOf" srcId="{31AF7813-0FF0-4EDD-B7E3-747F98917C91}" destId="{35C232E9-0EEE-479B-9AFA-F89CD86CFC59}" srcOrd="0" destOrd="0" presId="urn:microsoft.com/office/officeart/2005/8/layout/bProcess4"/>
    <dgm:cxn modelId="{B1E85AFE-E1EB-4868-81BB-FA80030B86F4}" srcId="{9B181DBA-DF66-4F74-9E0A-B5F63C80ACD9}" destId="{CC58F100-A03C-40D9-A37C-7ABB3E717D5F}" srcOrd="1" destOrd="0" parTransId="{DCFA9966-6CF2-4EB4-AB94-305057B14651}" sibTransId="{11F9D1F6-D9C0-4183-9FC7-39664FB1E0F4}"/>
    <dgm:cxn modelId="{37B3587C-CC95-47B8-A7F1-B51B913FF139}" type="presOf" srcId="{98118D10-E875-4C11-B488-385E4996E704}" destId="{BDCD2E04-F836-4918-9222-4049E50C86E7}" srcOrd="0" destOrd="0" presId="urn:microsoft.com/office/officeart/2005/8/layout/bProcess4"/>
    <dgm:cxn modelId="{791085BD-DB8F-4AB7-B542-6326453E29AE}" type="presOf" srcId="{5BCF12C2-B073-457A-A345-AF776EF367A2}" destId="{7E0E8C49-CFE7-4852-A43C-577338002EAE}" srcOrd="0" destOrd="0" presId="urn:microsoft.com/office/officeart/2005/8/layout/bProcess4"/>
    <dgm:cxn modelId="{DEAE86CC-FE5B-4FFA-88DC-FD125C2E2B62}" srcId="{9B181DBA-DF66-4F74-9E0A-B5F63C80ACD9}" destId="{94ACBF24-3068-4EE9-8E5F-C0014EAFF4AA}" srcOrd="0" destOrd="0" parTransId="{50F432EA-CF4A-4B0C-A889-3855571027E2}" sibTransId="{98118D10-E875-4C11-B488-385E4996E704}"/>
    <dgm:cxn modelId="{48F801CF-75E1-477C-AFEC-FD9BD5B6C094}" type="presOf" srcId="{9B181DBA-DF66-4F74-9E0A-B5F63C80ACD9}" destId="{897BCFD2-D6F9-45EA-BB01-D9FC93F55A4B}" srcOrd="0" destOrd="0" presId="urn:microsoft.com/office/officeart/2005/8/layout/bProcess4"/>
    <dgm:cxn modelId="{FD39D2BA-399D-4912-AD44-C53D283A465C}" type="presOf" srcId="{0BD6EFFF-595A-459E-A9EA-D689095892B0}" destId="{78B73D69-0669-4EAB-AD57-608B94F2ECF0}" srcOrd="0" destOrd="0" presId="urn:microsoft.com/office/officeart/2005/8/layout/bProcess4"/>
    <dgm:cxn modelId="{2F00B53F-CFF7-42F4-8ED6-C2A247112C53}" type="presOf" srcId="{94ACBF24-3068-4EE9-8E5F-C0014EAFF4AA}" destId="{A13D5A82-BE1A-48A5-93FD-4712026BC5DC}" srcOrd="0" destOrd="0" presId="urn:microsoft.com/office/officeart/2005/8/layout/bProcess4"/>
    <dgm:cxn modelId="{6EC36004-BDBD-44D4-AFD1-6C717DC83FE1}" type="presParOf" srcId="{897BCFD2-D6F9-45EA-BB01-D9FC93F55A4B}" destId="{65ECD80D-5237-437B-B275-B4A4A93DBD43}" srcOrd="0" destOrd="0" presId="urn:microsoft.com/office/officeart/2005/8/layout/bProcess4"/>
    <dgm:cxn modelId="{E4D1F9E1-EAE2-469A-88AE-97D4D116F15B}" type="presParOf" srcId="{65ECD80D-5237-437B-B275-B4A4A93DBD43}" destId="{64469622-56CC-482F-AEF8-930493CE8870}" srcOrd="0" destOrd="0" presId="urn:microsoft.com/office/officeart/2005/8/layout/bProcess4"/>
    <dgm:cxn modelId="{25BC134C-0691-46A2-A3BA-A6C3F76618DC}" type="presParOf" srcId="{65ECD80D-5237-437B-B275-B4A4A93DBD43}" destId="{A13D5A82-BE1A-48A5-93FD-4712026BC5DC}" srcOrd="1" destOrd="0" presId="urn:microsoft.com/office/officeart/2005/8/layout/bProcess4"/>
    <dgm:cxn modelId="{E6869A5E-3044-4555-A5B0-FF2737278AA6}" type="presParOf" srcId="{897BCFD2-D6F9-45EA-BB01-D9FC93F55A4B}" destId="{BDCD2E04-F836-4918-9222-4049E50C86E7}" srcOrd="1" destOrd="0" presId="urn:microsoft.com/office/officeart/2005/8/layout/bProcess4"/>
    <dgm:cxn modelId="{1B7C9F7E-8956-4637-9C5D-C3E0F7B229B9}" type="presParOf" srcId="{897BCFD2-D6F9-45EA-BB01-D9FC93F55A4B}" destId="{17FDCF03-6DF8-4280-AD76-D85FE03CE2E1}" srcOrd="2" destOrd="0" presId="urn:microsoft.com/office/officeart/2005/8/layout/bProcess4"/>
    <dgm:cxn modelId="{186906C5-1E7D-4833-AB5F-14EBAF8BCC67}" type="presParOf" srcId="{17FDCF03-6DF8-4280-AD76-D85FE03CE2E1}" destId="{6E1CAA3A-26FE-45CF-B699-AFF113E9B933}" srcOrd="0" destOrd="0" presId="urn:microsoft.com/office/officeart/2005/8/layout/bProcess4"/>
    <dgm:cxn modelId="{6C5296FE-5D61-4242-BD85-5EC45B4DEA19}" type="presParOf" srcId="{17FDCF03-6DF8-4280-AD76-D85FE03CE2E1}" destId="{7149314E-C6CB-41FD-85CF-BC7EAE274E88}" srcOrd="1" destOrd="0" presId="urn:microsoft.com/office/officeart/2005/8/layout/bProcess4"/>
    <dgm:cxn modelId="{0B2AAFB9-6C69-497B-BD36-45E55D72A126}" type="presParOf" srcId="{897BCFD2-D6F9-45EA-BB01-D9FC93F55A4B}" destId="{D25464A0-8025-4B16-810F-D71843F6642B}" srcOrd="3" destOrd="0" presId="urn:microsoft.com/office/officeart/2005/8/layout/bProcess4"/>
    <dgm:cxn modelId="{DCB21D55-16F4-487D-B579-317F3C65B0B0}" type="presParOf" srcId="{897BCFD2-D6F9-45EA-BB01-D9FC93F55A4B}" destId="{360F46E1-44C9-4104-8C09-93B5BD0D8AE6}" srcOrd="4" destOrd="0" presId="urn:microsoft.com/office/officeart/2005/8/layout/bProcess4"/>
    <dgm:cxn modelId="{8F2375C8-0958-4811-A0D2-6A007A165D96}" type="presParOf" srcId="{360F46E1-44C9-4104-8C09-93B5BD0D8AE6}" destId="{722BC5CD-2C5B-411A-9428-A9792ABCFFE0}" srcOrd="0" destOrd="0" presId="urn:microsoft.com/office/officeart/2005/8/layout/bProcess4"/>
    <dgm:cxn modelId="{E55718AC-8877-4C56-8720-BAD8AA7A3071}" type="presParOf" srcId="{360F46E1-44C9-4104-8C09-93B5BD0D8AE6}" destId="{35C232E9-0EEE-479B-9AFA-F89CD86CFC59}" srcOrd="1" destOrd="0" presId="urn:microsoft.com/office/officeart/2005/8/layout/bProcess4"/>
    <dgm:cxn modelId="{43F419FC-D5EF-42AA-BB2F-E379AA7970E4}" type="presParOf" srcId="{897BCFD2-D6F9-45EA-BB01-D9FC93F55A4B}" destId="{78D9BC56-5F57-4A27-A35C-651D64634E91}" srcOrd="5" destOrd="0" presId="urn:microsoft.com/office/officeart/2005/8/layout/bProcess4"/>
    <dgm:cxn modelId="{764837F4-E134-4D36-8C72-6A4921AA6B4B}" type="presParOf" srcId="{897BCFD2-D6F9-45EA-BB01-D9FC93F55A4B}" destId="{1863FBF0-0333-45E1-B0A7-5E1AF9220B21}" srcOrd="6" destOrd="0" presId="urn:microsoft.com/office/officeart/2005/8/layout/bProcess4"/>
    <dgm:cxn modelId="{9DCFA221-04B9-4D3E-A495-E6D86CE8C1DC}" type="presParOf" srcId="{1863FBF0-0333-45E1-B0A7-5E1AF9220B21}" destId="{890F8B8E-23EE-4506-B452-930DC3628534}" srcOrd="0" destOrd="0" presId="urn:microsoft.com/office/officeart/2005/8/layout/bProcess4"/>
    <dgm:cxn modelId="{290C039C-FCD8-4B14-90DA-080BC3BC5D01}" type="presParOf" srcId="{1863FBF0-0333-45E1-B0A7-5E1AF9220B21}" destId="{9E28B3F8-75A6-4C7B-972E-86A5D40FF1BE}" srcOrd="1" destOrd="0" presId="urn:microsoft.com/office/officeart/2005/8/layout/bProcess4"/>
    <dgm:cxn modelId="{AD1543FC-36F3-46EE-B158-698D84F7082C}" type="presParOf" srcId="{897BCFD2-D6F9-45EA-BB01-D9FC93F55A4B}" destId="{7E0E8C49-CFE7-4852-A43C-577338002EAE}" srcOrd="7" destOrd="0" presId="urn:microsoft.com/office/officeart/2005/8/layout/bProcess4"/>
    <dgm:cxn modelId="{C402B164-015B-4974-BC2E-2AA80A312D64}" type="presParOf" srcId="{897BCFD2-D6F9-45EA-BB01-D9FC93F55A4B}" destId="{20EC3619-825A-4037-8708-798B635E9587}" srcOrd="8" destOrd="0" presId="urn:microsoft.com/office/officeart/2005/8/layout/bProcess4"/>
    <dgm:cxn modelId="{AE83AF39-B9F9-4DDF-96F8-3AA8C2362316}" type="presParOf" srcId="{20EC3619-825A-4037-8708-798B635E9587}" destId="{67C3593D-51F6-4160-8190-4C6471BDFB81}" srcOrd="0" destOrd="0" presId="urn:microsoft.com/office/officeart/2005/8/layout/bProcess4"/>
    <dgm:cxn modelId="{97A54C43-471E-4352-B37E-732F11240847}" type="presParOf" srcId="{20EC3619-825A-4037-8708-798B635E9587}" destId="{82346F63-2580-4C3C-8E46-B32DCE8D0333}" srcOrd="1" destOrd="0" presId="urn:microsoft.com/office/officeart/2005/8/layout/bProcess4"/>
    <dgm:cxn modelId="{43EFC4C3-4573-4D07-9819-71580D992D45}" type="presParOf" srcId="{897BCFD2-D6F9-45EA-BB01-D9FC93F55A4B}" destId="{78B73D69-0669-4EAB-AD57-608B94F2ECF0}" srcOrd="9" destOrd="0" presId="urn:microsoft.com/office/officeart/2005/8/layout/bProcess4"/>
    <dgm:cxn modelId="{A2EEE7F8-FA96-4339-8C9C-7089C9B1EC3A}" type="presParOf" srcId="{897BCFD2-D6F9-45EA-BB01-D9FC93F55A4B}" destId="{D8B573B3-6214-4D52-8048-0C99C017ED0C}" srcOrd="10" destOrd="0" presId="urn:microsoft.com/office/officeart/2005/8/layout/bProcess4"/>
    <dgm:cxn modelId="{B92933FB-B411-4ED8-8580-BC16908FCB83}" type="presParOf" srcId="{D8B573B3-6214-4D52-8048-0C99C017ED0C}" destId="{D8C7510E-6CC3-46FD-9172-D56AF8CACB96}" srcOrd="0" destOrd="0" presId="urn:microsoft.com/office/officeart/2005/8/layout/bProcess4"/>
    <dgm:cxn modelId="{B9F489C4-1FDB-41ED-A7DF-0EF1CFB6C4F8}" type="presParOf" srcId="{D8B573B3-6214-4D52-8048-0C99C017ED0C}" destId="{7AC6547D-6CE3-4318-825F-021FE1CED92D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32283FB-2A41-4FBE-ADF6-71D54749D646}" type="doc">
      <dgm:prSet loTypeId="urn:microsoft.com/office/officeart/2005/8/layout/venn3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F434502-6BEF-472D-8296-20EE60EBAC84}">
      <dgm:prSet phldrT="[Text]"/>
      <dgm:spPr>
        <a:solidFill>
          <a:srgbClr val="92D050">
            <a:alpha val="50000"/>
          </a:srgbClr>
        </a:solidFill>
      </dgm:spPr>
      <dgm:t>
        <a:bodyPr/>
        <a:lstStyle/>
        <a:p>
          <a:r>
            <a:rPr lang="en-US" b="1" smtClean="0"/>
            <a:t>File </a:t>
          </a:r>
          <a:r>
            <a:rPr lang="en-US" b="1" smtClean="0">
              <a:sym typeface="Wingdings" panose="05000000000000000000" pitchFamily="2" charset="2"/>
            </a:rPr>
            <a:t></a:t>
          </a:r>
          <a:r>
            <a:rPr lang="en-US" b="1" smtClean="0"/>
            <a:t> New </a:t>
          </a:r>
          <a:endParaRPr lang="en-US"/>
        </a:p>
      </dgm:t>
    </dgm:pt>
    <dgm:pt modelId="{D8F02C31-8227-44F1-B181-EBE5BD54B0FC}" type="parTrans" cxnId="{C8ACB963-9766-4B46-9682-2E699FE9F1F0}">
      <dgm:prSet/>
      <dgm:spPr/>
      <dgm:t>
        <a:bodyPr/>
        <a:lstStyle/>
        <a:p>
          <a:endParaRPr lang="en-US"/>
        </a:p>
      </dgm:t>
    </dgm:pt>
    <dgm:pt modelId="{C4EA160C-228A-4244-9B27-8E11319F786A}" type="sibTrans" cxnId="{C8ACB963-9766-4B46-9682-2E699FE9F1F0}">
      <dgm:prSet/>
      <dgm:spPr/>
      <dgm:t>
        <a:bodyPr/>
        <a:lstStyle/>
        <a:p>
          <a:endParaRPr lang="en-US"/>
        </a:p>
      </dgm:t>
    </dgm:pt>
    <dgm:pt modelId="{D1167350-F0DC-45C7-BFB7-ECC99C51D8EA}">
      <dgm:prSet phldrT="[Text]"/>
      <dgm:spPr>
        <a:solidFill>
          <a:srgbClr val="FFC000">
            <a:alpha val="50000"/>
          </a:srgbClr>
        </a:solidFill>
      </dgm:spPr>
      <dgm:t>
        <a:bodyPr/>
        <a:lstStyle/>
        <a:p>
          <a:r>
            <a:rPr lang="en-US" b="1" smtClean="0"/>
            <a:t>File </a:t>
          </a:r>
          <a:r>
            <a:rPr lang="en-US" b="1" smtClean="0">
              <a:sym typeface="Wingdings" panose="05000000000000000000" pitchFamily="2" charset="2"/>
            </a:rPr>
            <a:t></a:t>
          </a:r>
          <a:r>
            <a:rPr lang="en-US" b="1" smtClean="0"/>
            <a:t> Open </a:t>
          </a:r>
          <a:endParaRPr lang="en-US"/>
        </a:p>
      </dgm:t>
    </dgm:pt>
    <dgm:pt modelId="{C52332BA-722F-4125-9E79-90901BF576B1}" type="parTrans" cxnId="{C9692136-BF7D-4A93-8D4D-8C0016D1903B}">
      <dgm:prSet/>
      <dgm:spPr/>
      <dgm:t>
        <a:bodyPr/>
        <a:lstStyle/>
        <a:p>
          <a:endParaRPr lang="en-US"/>
        </a:p>
      </dgm:t>
    </dgm:pt>
    <dgm:pt modelId="{18A2A21E-5867-4509-B469-F82FD1DF5DB7}" type="sibTrans" cxnId="{C9692136-BF7D-4A93-8D4D-8C0016D1903B}">
      <dgm:prSet/>
      <dgm:spPr/>
      <dgm:t>
        <a:bodyPr/>
        <a:lstStyle/>
        <a:p>
          <a:endParaRPr lang="en-US"/>
        </a:p>
      </dgm:t>
    </dgm:pt>
    <dgm:pt modelId="{5E112062-7F2A-423F-B273-4E230DA2F3F9}">
      <dgm:prSet phldrT="[Text]"/>
      <dgm:spPr>
        <a:solidFill>
          <a:srgbClr val="00B0F0">
            <a:alpha val="50000"/>
          </a:srgbClr>
        </a:solidFill>
      </dgm:spPr>
      <dgm:t>
        <a:bodyPr/>
        <a:lstStyle/>
        <a:p>
          <a:r>
            <a:rPr lang="en-US" b="1" smtClean="0"/>
            <a:t>File </a:t>
          </a:r>
          <a:r>
            <a:rPr lang="en-US" b="1" smtClean="0">
              <a:sym typeface="Wingdings" panose="05000000000000000000" pitchFamily="2" charset="2"/>
            </a:rPr>
            <a:t></a:t>
          </a:r>
          <a:r>
            <a:rPr lang="en-US" b="1" smtClean="0"/>
            <a:t> Close</a:t>
          </a:r>
          <a:endParaRPr lang="en-US"/>
        </a:p>
      </dgm:t>
    </dgm:pt>
    <dgm:pt modelId="{DBF490AC-1DEA-4A81-BEAB-AB6984552455}" type="parTrans" cxnId="{3042B8DB-CA2A-4A91-A31A-8883395C8870}">
      <dgm:prSet/>
      <dgm:spPr/>
      <dgm:t>
        <a:bodyPr/>
        <a:lstStyle/>
        <a:p>
          <a:endParaRPr lang="en-US"/>
        </a:p>
      </dgm:t>
    </dgm:pt>
    <dgm:pt modelId="{FF3F0924-5DE3-4ADC-BA94-F3D2BDF39E28}" type="sibTrans" cxnId="{3042B8DB-CA2A-4A91-A31A-8883395C8870}">
      <dgm:prSet/>
      <dgm:spPr/>
      <dgm:t>
        <a:bodyPr/>
        <a:lstStyle/>
        <a:p>
          <a:endParaRPr lang="en-US"/>
        </a:p>
      </dgm:t>
    </dgm:pt>
    <dgm:pt modelId="{652E8206-BAB9-4DBF-8B2E-A35923D0A0C6}">
      <dgm:prSet phldrT="[Text]"/>
      <dgm:spPr>
        <a:solidFill>
          <a:srgbClr val="CC6600">
            <a:alpha val="50000"/>
          </a:srgbClr>
        </a:solidFill>
      </dgm:spPr>
      <dgm:t>
        <a:bodyPr/>
        <a:lstStyle/>
        <a:p>
          <a:r>
            <a:rPr lang="en-US" b="1" smtClean="0"/>
            <a:t>File </a:t>
          </a:r>
          <a:r>
            <a:rPr lang="en-US" b="1" smtClean="0">
              <a:sym typeface="Wingdings" panose="05000000000000000000" pitchFamily="2" charset="2"/>
            </a:rPr>
            <a:t></a:t>
          </a:r>
          <a:r>
            <a:rPr lang="en-US" b="1" smtClean="0"/>
            <a:t> Save as</a:t>
          </a:r>
          <a:endParaRPr lang="en-US"/>
        </a:p>
      </dgm:t>
    </dgm:pt>
    <dgm:pt modelId="{D4A434B9-D8EC-480C-AFAE-445D5549286C}" type="parTrans" cxnId="{1C24D7FE-9920-4275-A2DD-9FAF2258E7EB}">
      <dgm:prSet/>
      <dgm:spPr/>
      <dgm:t>
        <a:bodyPr/>
        <a:lstStyle/>
        <a:p>
          <a:endParaRPr lang="en-US"/>
        </a:p>
      </dgm:t>
    </dgm:pt>
    <dgm:pt modelId="{A07702FD-E387-41CE-8FC1-4D1262A55E5C}" type="sibTrans" cxnId="{1C24D7FE-9920-4275-A2DD-9FAF2258E7EB}">
      <dgm:prSet/>
      <dgm:spPr/>
      <dgm:t>
        <a:bodyPr/>
        <a:lstStyle/>
        <a:p>
          <a:endParaRPr lang="en-US"/>
        </a:p>
      </dgm:t>
    </dgm:pt>
    <dgm:pt modelId="{5822F051-2929-4381-A6F7-1C3E4F668923}">
      <dgm:prSet phldrT="[Text]"/>
      <dgm:spPr>
        <a:solidFill>
          <a:schemeClr val="accent2">
            <a:lumMod val="75000"/>
            <a:alpha val="50000"/>
          </a:schemeClr>
        </a:solidFill>
      </dgm:spPr>
      <dgm:t>
        <a:bodyPr/>
        <a:lstStyle/>
        <a:p>
          <a:r>
            <a:rPr lang="en-US" b="1" smtClean="0"/>
            <a:t>File name</a:t>
          </a:r>
          <a:endParaRPr lang="en-US"/>
        </a:p>
      </dgm:t>
    </dgm:pt>
    <dgm:pt modelId="{7C2366A4-95F2-4B2F-838B-37695B74D645}" type="parTrans" cxnId="{3FA880D4-2D09-469D-A80F-31C06F0D9E50}">
      <dgm:prSet/>
      <dgm:spPr/>
      <dgm:t>
        <a:bodyPr/>
        <a:lstStyle/>
        <a:p>
          <a:endParaRPr lang="en-US"/>
        </a:p>
      </dgm:t>
    </dgm:pt>
    <dgm:pt modelId="{FCDB3E32-5189-48EE-8B3B-D52750CFAA6B}" type="sibTrans" cxnId="{3FA880D4-2D09-469D-A80F-31C06F0D9E50}">
      <dgm:prSet/>
      <dgm:spPr/>
      <dgm:t>
        <a:bodyPr/>
        <a:lstStyle/>
        <a:p>
          <a:endParaRPr lang="en-US"/>
        </a:p>
      </dgm:t>
    </dgm:pt>
    <dgm:pt modelId="{F6B4BCE5-6757-451E-B7E5-89E1256E9F7D}" type="pres">
      <dgm:prSet presAssocID="{432283FB-2A41-4FBE-ADF6-71D54749D64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9BE5211-ABBF-4883-B0B8-6D99D78FFCF5}" type="pres">
      <dgm:prSet presAssocID="{BF434502-6BEF-472D-8296-20EE60EBAC84}" presName="Name5" presStyleLbl="venn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24E292-FAFC-47F6-9CAD-723EA4E9FA6C}" type="pres">
      <dgm:prSet presAssocID="{C4EA160C-228A-4244-9B27-8E11319F786A}" presName="space" presStyleCnt="0"/>
      <dgm:spPr/>
    </dgm:pt>
    <dgm:pt modelId="{0BB13097-B23F-494A-9DFE-142BE449294A}" type="pres">
      <dgm:prSet presAssocID="{D1167350-F0DC-45C7-BFB7-ECC99C51D8EA}" presName="Name5" presStyleLbl="venn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E83011-D808-463F-B56D-249A56DC99F7}" type="pres">
      <dgm:prSet presAssocID="{18A2A21E-5867-4509-B469-F82FD1DF5DB7}" presName="space" presStyleCnt="0"/>
      <dgm:spPr/>
    </dgm:pt>
    <dgm:pt modelId="{C67C300C-26AA-4AB4-8880-77AE79B83CC6}" type="pres">
      <dgm:prSet presAssocID="{5E112062-7F2A-423F-B273-4E230DA2F3F9}" presName="Name5" presStyleLbl="venn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B6D722-67C0-471C-8EB2-8AB0278C9B54}" type="pres">
      <dgm:prSet presAssocID="{FF3F0924-5DE3-4ADC-BA94-F3D2BDF39E28}" presName="space" presStyleCnt="0"/>
      <dgm:spPr/>
    </dgm:pt>
    <dgm:pt modelId="{EDB09B16-908E-47D5-8BE9-AA9067F1435E}" type="pres">
      <dgm:prSet presAssocID="{652E8206-BAB9-4DBF-8B2E-A35923D0A0C6}" presName="Name5" presStyleLbl="venn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013C10-B940-47A9-930F-E8D5882CD0D1}" type="pres">
      <dgm:prSet presAssocID="{A07702FD-E387-41CE-8FC1-4D1262A55E5C}" presName="space" presStyleCnt="0"/>
      <dgm:spPr/>
    </dgm:pt>
    <dgm:pt modelId="{04CDF8B5-D573-4983-AD20-54936117030A}" type="pres">
      <dgm:prSet presAssocID="{5822F051-2929-4381-A6F7-1C3E4F668923}" presName="Name5" presStyleLbl="venn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24D7FE-9920-4275-A2DD-9FAF2258E7EB}" srcId="{432283FB-2A41-4FBE-ADF6-71D54749D646}" destId="{652E8206-BAB9-4DBF-8B2E-A35923D0A0C6}" srcOrd="3" destOrd="0" parTransId="{D4A434B9-D8EC-480C-AFAE-445D5549286C}" sibTransId="{A07702FD-E387-41CE-8FC1-4D1262A55E5C}"/>
    <dgm:cxn modelId="{C9692136-BF7D-4A93-8D4D-8C0016D1903B}" srcId="{432283FB-2A41-4FBE-ADF6-71D54749D646}" destId="{D1167350-F0DC-45C7-BFB7-ECC99C51D8EA}" srcOrd="1" destOrd="0" parTransId="{C52332BA-722F-4125-9E79-90901BF576B1}" sibTransId="{18A2A21E-5867-4509-B469-F82FD1DF5DB7}"/>
    <dgm:cxn modelId="{C475DC27-50B2-4BE2-9157-71B6A3E3A04E}" type="presOf" srcId="{5822F051-2929-4381-A6F7-1C3E4F668923}" destId="{04CDF8B5-D573-4983-AD20-54936117030A}" srcOrd="0" destOrd="0" presId="urn:microsoft.com/office/officeart/2005/8/layout/venn3"/>
    <dgm:cxn modelId="{C5959B5A-9367-4A92-8035-35EE4F1DCC87}" type="presOf" srcId="{D1167350-F0DC-45C7-BFB7-ECC99C51D8EA}" destId="{0BB13097-B23F-494A-9DFE-142BE449294A}" srcOrd="0" destOrd="0" presId="urn:microsoft.com/office/officeart/2005/8/layout/venn3"/>
    <dgm:cxn modelId="{B9ECDF34-A1C2-4AEF-AE83-D3C290B5E13F}" type="presOf" srcId="{652E8206-BAB9-4DBF-8B2E-A35923D0A0C6}" destId="{EDB09B16-908E-47D5-8BE9-AA9067F1435E}" srcOrd="0" destOrd="0" presId="urn:microsoft.com/office/officeart/2005/8/layout/venn3"/>
    <dgm:cxn modelId="{C157CDF7-5614-4CB2-879E-9673B61ED60D}" type="presOf" srcId="{5E112062-7F2A-423F-B273-4E230DA2F3F9}" destId="{C67C300C-26AA-4AB4-8880-77AE79B83CC6}" srcOrd="0" destOrd="0" presId="urn:microsoft.com/office/officeart/2005/8/layout/venn3"/>
    <dgm:cxn modelId="{C8ACB963-9766-4B46-9682-2E699FE9F1F0}" srcId="{432283FB-2A41-4FBE-ADF6-71D54749D646}" destId="{BF434502-6BEF-472D-8296-20EE60EBAC84}" srcOrd="0" destOrd="0" parTransId="{D8F02C31-8227-44F1-B181-EBE5BD54B0FC}" sibTransId="{C4EA160C-228A-4244-9B27-8E11319F786A}"/>
    <dgm:cxn modelId="{02920B55-3099-4943-85C8-73CF1B81420F}" type="presOf" srcId="{BF434502-6BEF-472D-8296-20EE60EBAC84}" destId="{C9BE5211-ABBF-4883-B0B8-6D99D78FFCF5}" srcOrd="0" destOrd="0" presId="urn:microsoft.com/office/officeart/2005/8/layout/venn3"/>
    <dgm:cxn modelId="{3042B8DB-CA2A-4A91-A31A-8883395C8870}" srcId="{432283FB-2A41-4FBE-ADF6-71D54749D646}" destId="{5E112062-7F2A-423F-B273-4E230DA2F3F9}" srcOrd="2" destOrd="0" parTransId="{DBF490AC-1DEA-4A81-BEAB-AB6984552455}" sibTransId="{FF3F0924-5DE3-4ADC-BA94-F3D2BDF39E28}"/>
    <dgm:cxn modelId="{C87D1008-9CAF-4EEA-81B8-69285F9F4345}" type="presOf" srcId="{432283FB-2A41-4FBE-ADF6-71D54749D646}" destId="{F6B4BCE5-6757-451E-B7E5-89E1256E9F7D}" srcOrd="0" destOrd="0" presId="urn:microsoft.com/office/officeart/2005/8/layout/venn3"/>
    <dgm:cxn modelId="{3FA880D4-2D09-469D-A80F-31C06F0D9E50}" srcId="{432283FB-2A41-4FBE-ADF6-71D54749D646}" destId="{5822F051-2929-4381-A6F7-1C3E4F668923}" srcOrd="4" destOrd="0" parTransId="{7C2366A4-95F2-4B2F-838B-37695B74D645}" sibTransId="{FCDB3E32-5189-48EE-8B3B-D52750CFAA6B}"/>
    <dgm:cxn modelId="{A3D66713-969A-4FF7-9228-A3DE5CD2ABE9}" type="presParOf" srcId="{F6B4BCE5-6757-451E-B7E5-89E1256E9F7D}" destId="{C9BE5211-ABBF-4883-B0B8-6D99D78FFCF5}" srcOrd="0" destOrd="0" presId="urn:microsoft.com/office/officeart/2005/8/layout/venn3"/>
    <dgm:cxn modelId="{56A54AB6-3263-45F1-BF5F-D1C908768FB2}" type="presParOf" srcId="{F6B4BCE5-6757-451E-B7E5-89E1256E9F7D}" destId="{E624E292-FAFC-47F6-9CAD-723EA4E9FA6C}" srcOrd="1" destOrd="0" presId="urn:microsoft.com/office/officeart/2005/8/layout/venn3"/>
    <dgm:cxn modelId="{4F11EE35-D03B-4E6C-B578-0D7E34A61C2A}" type="presParOf" srcId="{F6B4BCE5-6757-451E-B7E5-89E1256E9F7D}" destId="{0BB13097-B23F-494A-9DFE-142BE449294A}" srcOrd="2" destOrd="0" presId="urn:microsoft.com/office/officeart/2005/8/layout/venn3"/>
    <dgm:cxn modelId="{257EC7E5-F9F6-4B01-B2FA-E63CBD25EF0D}" type="presParOf" srcId="{F6B4BCE5-6757-451E-B7E5-89E1256E9F7D}" destId="{4BE83011-D808-463F-B56D-249A56DC99F7}" srcOrd="3" destOrd="0" presId="urn:microsoft.com/office/officeart/2005/8/layout/venn3"/>
    <dgm:cxn modelId="{68F21DDE-7ACF-430E-BE19-3D7072E876DB}" type="presParOf" srcId="{F6B4BCE5-6757-451E-B7E5-89E1256E9F7D}" destId="{C67C300C-26AA-4AB4-8880-77AE79B83CC6}" srcOrd="4" destOrd="0" presId="urn:microsoft.com/office/officeart/2005/8/layout/venn3"/>
    <dgm:cxn modelId="{D3FB22AD-3AC0-4A70-A56E-B28ACEF1A2BE}" type="presParOf" srcId="{F6B4BCE5-6757-451E-B7E5-89E1256E9F7D}" destId="{25B6D722-67C0-471C-8EB2-8AB0278C9B54}" srcOrd="5" destOrd="0" presId="urn:microsoft.com/office/officeart/2005/8/layout/venn3"/>
    <dgm:cxn modelId="{3BE7E4F1-342B-428F-8889-EE5F4286FE13}" type="presParOf" srcId="{F6B4BCE5-6757-451E-B7E5-89E1256E9F7D}" destId="{EDB09B16-908E-47D5-8BE9-AA9067F1435E}" srcOrd="6" destOrd="0" presId="urn:microsoft.com/office/officeart/2005/8/layout/venn3"/>
    <dgm:cxn modelId="{8EC706B2-D87A-4FED-8480-FBB46B4D2260}" type="presParOf" srcId="{F6B4BCE5-6757-451E-B7E5-89E1256E9F7D}" destId="{BA013C10-B940-47A9-930F-E8D5882CD0D1}" srcOrd="7" destOrd="0" presId="urn:microsoft.com/office/officeart/2005/8/layout/venn3"/>
    <dgm:cxn modelId="{894389A6-CAE4-449A-B99A-B9F7122F3573}" type="presParOf" srcId="{F6B4BCE5-6757-451E-B7E5-89E1256E9F7D}" destId="{04CDF8B5-D573-4983-AD20-54936117030A}" srcOrd="8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32283FB-2A41-4FBE-ADF6-71D54749D646}" type="doc">
      <dgm:prSet loTypeId="urn:microsoft.com/office/officeart/2005/8/layout/venn3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F434502-6BEF-472D-8296-20EE60EBAC84}">
      <dgm:prSet phldrT="[Text]"/>
      <dgm:spPr>
        <a:solidFill>
          <a:schemeClr val="accent5">
            <a:lumMod val="50000"/>
            <a:alpha val="50000"/>
          </a:schemeClr>
        </a:solidFill>
      </dgm:spPr>
      <dgm:t>
        <a:bodyPr/>
        <a:lstStyle/>
        <a:p>
          <a:r>
            <a:rPr lang="en-US" b="1" smtClean="0"/>
            <a:t>Save a type</a:t>
          </a:r>
          <a:endParaRPr lang="en-US"/>
        </a:p>
      </dgm:t>
    </dgm:pt>
    <dgm:pt modelId="{D8F02C31-8227-44F1-B181-EBE5BD54B0FC}" type="parTrans" cxnId="{C8ACB963-9766-4B46-9682-2E699FE9F1F0}">
      <dgm:prSet/>
      <dgm:spPr/>
      <dgm:t>
        <a:bodyPr/>
        <a:lstStyle/>
        <a:p>
          <a:endParaRPr lang="en-US"/>
        </a:p>
      </dgm:t>
    </dgm:pt>
    <dgm:pt modelId="{C4EA160C-228A-4244-9B27-8E11319F786A}" type="sibTrans" cxnId="{C8ACB963-9766-4B46-9682-2E699FE9F1F0}">
      <dgm:prSet/>
      <dgm:spPr/>
      <dgm:t>
        <a:bodyPr/>
        <a:lstStyle/>
        <a:p>
          <a:endParaRPr lang="en-US"/>
        </a:p>
      </dgm:t>
    </dgm:pt>
    <dgm:pt modelId="{D1167350-F0DC-45C7-BFB7-ECC99C51D8EA}">
      <dgm:prSet phldrT="[Text]"/>
      <dgm:spPr>
        <a:solidFill>
          <a:srgbClr val="6600CC">
            <a:alpha val="50000"/>
          </a:srgbClr>
        </a:solidFill>
      </dgm:spPr>
      <dgm:t>
        <a:bodyPr/>
        <a:lstStyle/>
        <a:p>
          <a:r>
            <a:rPr lang="en-US" b="1" smtClean="0"/>
            <a:t>File </a:t>
          </a:r>
          <a:r>
            <a:rPr lang="en-US" b="1" smtClean="0">
              <a:sym typeface="Wingdings" panose="05000000000000000000" pitchFamily="2" charset="2"/>
            </a:rPr>
            <a:t></a:t>
          </a:r>
          <a:r>
            <a:rPr lang="en-US" b="1" smtClean="0"/>
            <a:t> Save</a:t>
          </a:r>
          <a:endParaRPr lang="en-US"/>
        </a:p>
      </dgm:t>
    </dgm:pt>
    <dgm:pt modelId="{C52332BA-722F-4125-9E79-90901BF576B1}" type="parTrans" cxnId="{C9692136-BF7D-4A93-8D4D-8C0016D1903B}">
      <dgm:prSet/>
      <dgm:spPr/>
      <dgm:t>
        <a:bodyPr/>
        <a:lstStyle/>
        <a:p>
          <a:endParaRPr lang="en-US"/>
        </a:p>
      </dgm:t>
    </dgm:pt>
    <dgm:pt modelId="{18A2A21E-5867-4509-B469-F82FD1DF5DB7}" type="sibTrans" cxnId="{C9692136-BF7D-4A93-8D4D-8C0016D1903B}">
      <dgm:prSet/>
      <dgm:spPr/>
      <dgm:t>
        <a:bodyPr/>
        <a:lstStyle/>
        <a:p>
          <a:endParaRPr lang="en-US"/>
        </a:p>
      </dgm:t>
    </dgm:pt>
    <dgm:pt modelId="{5E112062-7F2A-423F-B273-4E230DA2F3F9}">
      <dgm:prSet phldrT="[Text]"/>
      <dgm:spPr>
        <a:solidFill>
          <a:srgbClr val="456C44">
            <a:alpha val="50000"/>
          </a:srgbClr>
        </a:solidFill>
      </dgm:spPr>
      <dgm:t>
        <a:bodyPr/>
        <a:lstStyle/>
        <a:p>
          <a:r>
            <a:rPr lang="en-US" b="1" smtClean="0"/>
            <a:t>File </a:t>
          </a:r>
          <a:r>
            <a:rPr lang="en-US" b="1" smtClean="0">
              <a:sym typeface="Wingdings" panose="05000000000000000000" pitchFamily="2" charset="2"/>
            </a:rPr>
            <a:t></a:t>
          </a:r>
          <a:r>
            <a:rPr lang="en-US" b="1" smtClean="0"/>
            <a:t> Import </a:t>
          </a:r>
          <a:endParaRPr lang="en-US"/>
        </a:p>
      </dgm:t>
    </dgm:pt>
    <dgm:pt modelId="{DBF490AC-1DEA-4A81-BEAB-AB6984552455}" type="parTrans" cxnId="{3042B8DB-CA2A-4A91-A31A-8883395C8870}">
      <dgm:prSet/>
      <dgm:spPr/>
      <dgm:t>
        <a:bodyPr/>
        <a:lstStyle/>
        <a:p>
          <a:endParaRPr lang="en-US"/>
        </a:p>
      </dgm:t>
    </dgm:pt>
    <dgm:pt modelId="{FF3F0924-5DE3-4ADC-BA94-F3D2BDF39E28}" type="sibTrans" cxnId="{3042B8DB-CA2A-4A91-A31A-8883395C8870}">
      <dgm:prSet/>
      <dgm:spPr/>
      <dgm:t>
        <a:bodyPr/>
        <a:lstStyle/>
        <a:p>
          <a:endParaRPr lang="en-US"/>
        </a:p>
      </dgm:t>
    </dgm:pt>
    <dgm:pt modelId="{652E8206-BAB9-4DBF-8B2E-A35923D0A0C6}">
      <dgm:prSet phldrT="[Text]"/>
      <dgm:spPr>
        <a:solidFill>
          <a:srgbClr val="00FFFF">
            <a:alpha val="50000"/>
          </a:srgbClr>
        </a:solidFill>
      </dgm:spPr>
      <dgm:t>
        <a:bodyPr/>
        <a:lstStyle/>
        <a:p>
          <a:r>
            <a:rPr lang="en-US" b="1" smtClean="0"/>
            <a:t>File </a:t>
          </a:r>
          <a:r>
            <a:rPr lang="en-US" b="1" smtClean="0">
              <a:sym typeface="Wingdings" panose="05000000000000000000" pitchFamily="2" charset="2"/>
            </a:rPr>
            <a:t></a:t>
          </a:r>
          <a:r>
            <a:rPr lang="en-US" b="1" smtClean="0"/>
            <a:t> Export </a:t>
          </a:r>
          <a:endParaRPr lang="en-US"/>
        </a:p>
      </dgm:t>
    </dgm:pt>
    <dgm:pt modelId="{D4A434B9-D8EC-480C-AFAE-445D5549286C}" type="parTrans" cxnId="{1C24D7FE-9920-4275-A2DD-9FAF2258E7EB}">
      <dgm:prSet/>
      <dgm:spPr/>
      <dgm:t>
        <a:bodyPr/>
        <a:lstStyle/>
        <a:p>
          <a:endParaRPr lang="en-US"/>
        </a:p>
      </dgm:t>
    </dgm:pt>
    <dgm:pt modelId="{A07702FD-E387-41CE-8FC1-4D1262A55E5C}" type="sibTrans" cxnId="{1C24D7FE-9920-4275-A2DD-9FAF2258E7EB}">
      <dgm:prSet/>
      <dgm:spPr/>
      <dgm:t>
        <a:bodyPr/>
        <a:lstStyle/>
        <a:p>
          <a:endParaRPr lang="en-US"/>
        </a:p>
      </dgm:t>
    </dgm:pt>
    <dgm:pt modelId="{F6B4BCE5-6757-451E-B7E5-89E1256E9F7D}" type="pres">
      <dgm:prSet presAssocID="{432283FB-2A41-4FBE-ADF6-71D54749D646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9BE5211-ABBF-4883-B0B8-6D99D78FFCF5}" type="pres">
      <dgm:prSet presAssocID="{BF434502-6BEF-472D-8296-20EE60EBAC84}" presName="Name5" presStyleLbl="venn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24E292-FAFC-47F6-9CAD-723EA4E9FA6C}" type="pres">
      <dgm:prSet presAssocID="{C4EA160C-228A-4244-9B27-8E11319F786A}" presName="space" presStyleCnt="0"/>
      <dgm:spPr/>
    </dgm:pt>
    <dgm:pt modelId="{0BB13097-B23F-494A-9DFE-142BE449294A}" type="pres">
      <dgm:prSet presAssocID="{D1167350-F0DC-45C7-BFB7-ECC99C51D8EA}" presName="Name5" presStyleLbl="venn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BE83011-D808-463F-B56D-249A56DC99F7}" type="pres">
      <dgm:prSet presAssocID="{18A2A21E-5867-4509-B469-F82FD1DF5DB7}" presName="space" presStyleCnt="0"/>
      <dgm:spPr/>
    </dgm:pt>
    <dgm:pt modelId="{C67C300C-26AA-4AB4-8880-77AE79B83CC6}" type="pres">
      <dgm:prSet presAssocID="{5E112062-7F2A-423F-B273-4E230DA2F3F9}" presName="Name5" presStyleLbl="venn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5B6D722-67C0-471C-8EB2-8AB0278C9B54}" type="pres">
      <dgm:prSet presAssocID="{FF3F0924-5DE3-4ADC-BA94-F3D2BDF39E28}" presName="space" presStyleCnt="0"/>
      <dgm:spPr/>
    </dgm:pt>
    <dgm:pt modelId="{EDB09B16-908E-47D5-8BE9-AA9067F1435E}" type="pres">
      <dgm:prSet presAssocID="{652E8206-BAB9-4DBF-8B2E-A35923D0A0C6}" presName="Name5" presStyleLbl="venn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C24D7FE-9920-4275-A2DD-9FAF2258E7EB}" srcId="{432283FB-2A41-4FBE-ADF6-71D54749D646}" destId="{652E8206-BAB9-4DBF-8B2E-A35923D0A0C6}" srcOrd="3" destOrd="0" parTransId="{D4A434B9-D8EC-480C-AFAE-445D5549286C}" sibTransId="{A07702FD-E387-41CE-8FC1-4D1262A55E5C}"/>
    <dgm:cxn modelId="{C157CDF7-5614-4CB2-879E-9673B61ED60D}" type="presOf" srcId="{5E112062-7F2A-423F-B273-4E230DA2F3F9}" destId="{C67C300C-26AA-4AB4-8880-77AE79B83CC6}" srcOrd="0" destOrd="0" presId="urn:microsoft.com/office/officeart/2005/8/layout/venn3"/>
    <dgm:cxn modelId="{C87D1008-9CAF-4EEA-81B8-69285F9F4345}" type="presOf" srcId="{432283FB-2A41-4FBE-ADF6-71D54749D646}" destId="{F6B4BCE5-6757-451E-B7E5-89E1256E9F7D}" srcOrd="0" destOrd="0" presId="urn:microsoft.com/office/officeart/2005/8/layout/venn3"/>
    <dgm:cxn modelId="{C8ACB963-9766-4B46-9682-2E699FE9F1F0}" srcId="{432283FB-2A41-4FBE-ADF6-71D54749D646}" destId="{BF434502-6BEF-472D-8296-20EE60EBAC84}" srcOrd="0" destOrd="0" parTransId="{D8F02C31-8227-44F1-B181-EBE5BD54B0FC}" sibTransId="{C4EA160C-228A-4244-9B27-8E11319F786A}"/>
    <dgm:cxn modelId="{02920B55-3099-4943-85C8-73CF1B81420F}" type="presOf" srcId="{BF434502-6BEF-472D-8296-20EE60EBAC84}" destId="{C9BE5211-ABBF-4883-B0B8-6D99D78FFCF5}" srcOrd="0" destOrd="0" presId="urn:microsoft.com/office/officeart/2005/8/layout/venn3"/>
    <dgm:cxn modelId="{C9692136-BF7D-4A93-8D4D-8C0016D1903B}" srcId="{432283FB-2A41-4FBE-ADF6-71D54749D646}" destId="{D1167350-F0DC-45C7-BFB7-ECC99C51D8EA}" srcOrd="1" destOrd="0" parTransId="{C52332BA-722F-4125-9E79-90901BF576B1}" sibTransId="{18A2A21E-5867-4509-B469-F82FD1DF5DB7}"/>
    <dgm:cxn modelId="{3042B8DB-CA2A-4A91-A31A-8883395C8870}" srcId="{432283FB-2A41-4FBE-ADF6-71D54749D646}" destId="{5E112062-7F2A-423F-B273-4E230DA2F3F9}" srcOrd="2" destOrd="0" parTransId="{DBF490AC-1DEA-4A81-BEAB-AB6984552455}" sibTransId="{FF3F0924-5DE3-4ADC-BA94-F3D2BDF39E28}"/>
    <dgm:cxn modelId="{C5959B5A-9367-4A92-8035-35EE4F1DCC87}" type="presOf" srcId="{D1167350-F0DC-45C7-BFB7-ECC99C51D8EA}" destId="{0BB13097-B23F-494A-9DFE-142BE449294A}" srcOrd="0" destOrd="0" presId="urn:microsoft.com/office/officeart/2005/8/layout/venn3"/>
    <dgm:cxn modelId="{B9ECDF34-A1C2-4AEF-AE83-D3C290B5E13F}" type="presOf" srcId="{652E8206-BAB9-4DBF-8B2E-A35923D0A0C6}" destId="{EDB09B16-908E-47D5-8BE9-AA9067F1435E}" srcOrd="0" destOrd="0" presId="urn:microsoft.com/office/officeart/2005/8/layout/venn3"/>
    <dgm:cxn modelId="{A3D66713-969A-4FF7-9228-A3DE5CD2ABE9}" type="presParOf" srcId="{F6B4BCE5-6757-451E-B7E5-89E1256E9F7D}" destId="{C9BE5211-ABBF-4883-B0B8-6D99D78FFCF5}" srcOrd="0" destOrd="0" presId="urn:microsoft.com/office/officeart/2005/8/layout/venn3"/>
    <dgm:cxn modelId="{56A54AB6-3263-45F1-BF5F-D1C908768FB2}" type="presParOf" srcId="{F6B4BCE5-6757-451E-B7E5-89E1256E9F7D}" destId="{E624E292-FAFC-47F6-9CAD-723EA4E9FA6C}" srcOrd="1" destOrd="0" presId="urn:microsoft.com/office/officeart/2005/8/layout/venn3"/>
    <dgm:cxn modelId="{4F11EE35-D03B-4E6C-B578-0D7E34A61C2A}" type="presParOf" srcId="{F6B4BCE5-6757-451E-B7E5-89E1256E9F7D}" destId="{0BB13097-B23F-494A-9DFE-142BE449294A}" srcOrd="2" destOrd="0" presId="urn:microsoft.com/office/officeart/2005/8/layout/venn3"/>
    <dgm:cxn modelId="{257EC7E5-F9F6-4B01-B2FA-E63CBD25EF0D}" type="presParOf" srcId="{F6B4BCE5-6757-451E-B7E5-89E1256E9F7D}" destId="{4BE83011-D808-463F-B56D-249A56DC99F7}" srcOrd="3" destOrd="0" presId="urn:microsoft.com/office/officeart/2005/8/layout/venn3"/>
    <dgm:cxn modelId="{68F21DDE-7ACF-430E-BE19-3D7072E876DB}" type="presParOf" srcId="{F6B4BCE5-6757-451E-B7E5-89E1256E9F7D}" destId="{C67C300C-26AA-4AB4-8880-77AE79B83CC6}" srcOrd="4" destOrd="0" presId="urn:microsoft.com/office/officeart/2005/8/layout/venn3"/>
    <dgm:cxn modelId="{D3FB22AD-3AC0-4A70-A56E-B28ACEF1A2BE}" type="presParOf" srcId="{F6B4BCE5-6757-451E-B7E5-89E1256E9F7D}" destId="{25B6D722-67C0-471C-8EB2-8AB0278C9B54}" srcOrd="5" destOrd="0" presId="urn:microsoft.com/office/officeart/2005/8/layout/venn3"/>
    <dgm:cxn modelId="{3BE7E4F1-342B-428F-8889-EE5F4286FE13}" type="presParOf" srcId="{F6B4BCE5-6757-451E-B7E5-89E1256E9F7D}" destId="{EDB09B16-908E-47D5-8BE9-AA9067F1435E}" srcOrd="6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8892F63-6215-4265-8605-3F10BDC8A842}" type="doc">
      <dgm:prSet loTypeId="urn:microsoft.com/office/officeart/2008/layout/AscendingPictureAccentProcess" loCatId="process" qsTypeId="urn:microsoft.com/office/officeart/2005/8/quickstyle/3d7" qsCatId="3D" csTypeId="urn:microsoft.com/office/officeart/2005/8/colors/accent4_1" csCatId="accent4" phldr="1"/>
      <dgm:spPr/>
      <dgm:t>
        <a:bodyPr/>
        <a:lstStyle/>
        <a:p>
          <a:endParaRPr lang="en-US"/>
        </a:p>
      </dgm:t>
    </dgm:pt>
    <dgm:pt modelId="{D904415C-4185-4522-B186-78D23E563590}">
      <dgm:prSet phldrT="[Text]"/>
      <dgm:spPr>
        <a:solidFill>
          <a:srgbClr val="92D050"/>
        </a:solidFill>
      </dgm:spPr>
      <dgm:t>
        <a:bodyPr/>
        <a:lstStyle/>
        <a:p>
          <a:r>
            <a:rPr lang="en-US" b="1" smtClean="0">
              <a:solidFill>
                <a:schemeClr val="bg1"/>
              </a:solidFill>
            </a:rPr>
            <a:t>Phục hồi file bị hỏng</a:t>
          </a:r>
          <a:endParaRPr lang="en-US">
            <a:solidFill>
              <a:schemeClr val="bg1"/>
            </a:solidFill>
          </a:endParaRPr>
        </a:p>
      </dgm:t>
    </dgm:pt>
    <dgm:pt modelId="{4B675BB9-60BC-4C30-9075-F7A09FE22BE1}" type="parTrans" cxnId="{CE9E0F37-FD2B-4B71-8CB4-4F88DDC60BA6}">
      <dgm:prSet/>
      <dgm:spPr/>
      <dgm:t>
        <a:bodyPr/>
        <a:lstStyle/>
        <a:p>
          <a:endParaRPr lang="en-US"/>
        </a:p>
      </dgm:t>
    </dgm:pt>
    <dgm:pt modelId="{940724FE-0748-4FB8-BD75-D8B0709076AA}" type="sibTrans" cxnId="{CE9E0F37-FD2B-4B71-8CB4-4F88DDC60BA6}">
      <dgm:prSet/>
      <dgm:spPr>
        <a:solidFill>
          <a:srgbClr val="00B050"/>
        </a:solidFill>
      </dgm:spPr>
      <dgm:t>
        <a:bodyPr/>
        <a:lstStyle/>
        <a:p>
          <a:endParaRPr lang="en-US"/>
        </a:p>
      </dgm:t>
    </dgm:pt>
    <dgm:pt modelId="{4263771B-A4DE-453E-943E-BCA252BC8C46}">
      <dgm:prSet phldrT="[Text]"/>
      <dgm:spPr>
        <a:solidFill>
          <a:srgbClr val="00B050"/>
        </a:solidFill>
      </dgm:spPr>
      <dgm:t>
        <a:bodyPr/>
        <a:lstStyle/>
        <a:p>
          <a:r>
            <a:rPr lang="en-US" b="1" smtClean="0">
              <a:solidFill>
                <a:schemeClr val="bg1"/>
              </a:solidFill>
            </a:rPr>
            <a:t>Thiết lập file dự phòng</a:t>
          </a:r>
          <a:endParaRPr lang="en-US">
            <a:solidFill>
              <a:schemeClr val="bg1"/>
            </a:solidFill>
          </a:endParaRPr>
        </a:p>
      </dgm:t>
    </dgm:pt>
    <dgm:pt modelId="{25CD14E0-CCBF-446C-B7C4-F731BADD3877}" type="parTrans" cxnId="{7731D39D-D423-4BAB-91D6-D19D7DE69F97}">
      <dgm:prSet/>
      <dgm:spPr/>
      <dgm:t>
        <a:bodyPr/>
        <a:lstStyle/>
        <a:p>
          <a:endParaRPr lang="en-US"/>
        </a:p>
      </dgm:t>
    </dgm:pt>
    <dgm:pt modelId="{0AE380E3-3CCA-4F8A-90B8-EEEE485F2902}" type="sibTrans" cxnId="{7731D39D-D423-4BAB-91D6-D19D7DE69F97}">
      <dgm:prSet/>
      <dgm:spPr>
        <a:solidFill>
          <a:srgbClr val="92D050"/>
        </a:solidFill>
      </dgm:spPr>
      <dgm:t>
        <a:bodyPr/>
        <a:lstStyle/>
        <a:p>
          <a:endParaRPr lang="en-US"/>
        </a:p>
      </dgm:t>
    </dgm:pt>
    <dgm:pt modelId="{998E876A-B3A3-4054-AD6B-9EDBE47208CD}" type="pres">
      <dgm:prSet presAssocID="{F8892F63-6215-4265-8605-3F10BDC8A842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50ABB493-6C79-4A98-83DB-DC443B19390F}" type="pres">
      <dgm:prSet presAssocID="{F8892F63-6215-4265-8605-3F10BDC8A842}" presName="dot1" presStyleLbl="alignNode1" presStyleIdx="0" presStyleCnt="10"/>
      <dgm:spPr/>
    </dgm:pt>
    <dgm:pt modelId="{D0CD5C19-4B2C-4D5D-958A-D404E268AD54}" type="pres">
      <dgm:prSet presAssocID="{F8892F63-6215-4265-8605-3F10BDC8A842}" presName="dot2" presStyleLbl="alignNode1" presStyleIdx="1" presStyleCnt="10"/>
      <dgm:spPr/>
    </dgm:pt>
    <dgm:pt modelId="{CE1B1D29-4F3A-43E8-A4DE-11DD9463C6F6}" type="pres">
      <dgm:prSet presAssocID="{F8892F63-6215-4265-8605-3F10BDC8A842}" presName="dot3" presStyleLbl="alignNode1" presStyleIdx="2" presStyleCnt="10"/>
      <dgm:spPr/>
    </dgm:pt>
    <dgm:pt modelId="{E348C68D-8D10-48DC-BD6C-77106DC37738}" type="pres">
      <dgm:prSet presAssocID="{F8892F63-6215-4265-8605-3F10BDC8A842}" presName="dotArrow1" presStyleLbl="alignNode1" presStyleIdx="3" presStyleCnt="10"/>
      <dgm:spPr/>
    </dgm:pt>
    <dgm:pt modelId="{1174B1B6-648A-4C04-9D4B-6543ECFA122C}" type="pres">
      <dgm:prSet presAssocID="{F8892F63-6215-4265-8605-3F10BDC8A842}" presName="dotArrow2" presStyleLbl="alignNode1" presStyleIdx="4" presStyleCnt="10"/>
      <dgm:spPr/>
    </dgm:pt>
    <dgm:pt modelId="{B39C6C2C-C21C-4ACC-9ACB-362CC3AD040E}" type="pres">
      <dgm:prSet presAssocID="{F8892F63-6215-4265-8605-3F10BDC8A842}" presName="dotArrow3" presStyleLbl="alignNode1" presStyleIdx="5" presStyleCnt="10"/>
      <dgm:spPr/>
    </dgm:pt>
    <dgm:pt modelId="{5D73E26F-D5C8-4CF4-8B54-9FA3AD125612}" type="pres">
      <dgm:prSet presAssocID="{F8892F63-6215-4265-8605-3F10BDC8A842}" presName="dotArrow4" presStyleLbl="alignNode1" presStyleIdx="6" presStyleCnt="10"/>
      <dgm:spPr/>
    </dgm:pt>
    <dgm:pt modelId="{E406E8B0-D242-4740-BDA1-D395F9898A22}" type="pres">
      <dgm:prSet presAssocID="{F8892F63-6215-4265-8605-3F10BDC8A842}" presName="dotArrow5" presStyleLbl="alignNode1" presStyleIdx="7" presStyleCnt="10"/>
      <dgm:spPr/>
    </dgm:pt>
    <dgm:pt modelId="{743BFF46-F0DD-4D8D-BDB4-EF73B4EB8C3F}" type="pres">
      <dgm:prSet presAssocID="{F8892F63-6215-4265-8605-3F10BDC8A842}" presName="dotArrow6" presStyleLbl="alignNode1" presStyleIdx="8" presStyleCnt="10"/>
      <dgm:spPr/>
    </dgm:pt>
    <dgm:pt modelId="{C759BAAB-DF6D-445C-8F38-65A3499CF27A}" type="pres">
      <dgm:prSet presAssocID="{F8892F63-6215-4265-8605-3F10BDC8A842}" presName="dotArrow7" presStyleLbl="alignNode1" presStyleIdx="9" presStyleCnt="10"/>
      <dgm:spPr/>
    </dgm:pt>
    <dgm:pt modelId="{221B3F0B-ECE7-4646-B133-0F336C17FE2A}" type="pres">
      <dgm:prSet presAssocID="{D904415C-4185-4522-B186-78D23E563590}" presName="parTx1" presStyleLbl="node1" presStyleIdx="0" presStyleCnt="2"/>
      <dgm:spPr/>
      <dgm:t>
        <a:bodyPr/>
        <a:lstStyle/>
        <a:p>
          <a:endParaRPr lang="en-US"/>
        </a:p>
      </dgm:t>
    </dgm:pt>
    <dgm:pt modelId="{5FE23235-E6AC-4D78-BDF9-BE735C4FD14C}" type="pres">
      <dgm:prSet presAssocID="{940724FE-0748-4FB8-BD75-D8B0709076AA}" presName="picture1" presStyleCnt="0"/>
      <dgm:spPr/>
    </dgm:pt>
    <dgm:pt modelId="{4599EA20-B564-4171-992A-573F46B5126B}" type="pres">
      <dgm:prSet presAssocID="{940724FE-0748-4FB8-BD75-D8B0709076AA}" presName="imageRepeatNode" presStyleLbl="fgImgPlace1" presStyleIdx="0" presStyleCnt="2"/>
      <dgm:spPr/>
      <dgm:t>
        <a:bodyPr/>
        <a:lstStyle/>
        <a:p>
          <a:endParaRPr lang="en-US"/>
        </a:p>
      </dgm:t>
    </dgm:pt>
    <dgm:pt modelId="{BC7E97FC-48CE-45C1-A7A5-85068B899795}" type="pres">
      <dgm:prSet presAssocID="{4263771B-A4DE-453E-943E-BCA252BC8C46}" presName="parTx2" presStyleLbl="node1" presStyleIdx="1" presStyleCnt="2"/>
      <dgm:spPr/>
      <dgm:t>
        <a:bodyPr/>
        <a:lstStyle/>
        <a:p>
          <a:endParaRPr lang="en-US"/>
        </a:p>
      </dgm:t>
    </dgm:pt>
    <dgm:pt modelId="{8C92191E-85D2-47B3-A10D-7A69BBEC8C43}" type="pres">
      <dgm:prSet presAssocID="{0AE380E3-3CCA-4F8A-90B8-EEEE485F2902}" presName="picture2" presStyleCnt="0"/>
      <dgm:spPr/>
    </dgm:pt>
    <dgm:pt modelId="{F03831DB-1E54-4E90-AFE9-C741B96AAA88}" type="pres">
      <dgm:prSet presAssocID="{0AE380E3-3CCA-4F8A-90B8-EEEE485F2902}" presName="imageRepeatNode" presStyleLbl="fgImgPlace1" presStyleIdx="1" presStyleCnt="2"/>
      <dgm:spPr/>
      <dgm:t>
        <a:bodyPr/>
        <a:lstStyle/>
        <a:p>
          <a:endParaRPr lang="en-US"/>
        </a:p>
      </dgm:t>
    </dgm:pt>
  </dgm:ptLst>
  <dgm:cxnLst>
    <dgm:cxn modelId="{3EF3BCFC-4FFC-4200-86D8-8802CFC86A4F}" type="presOf" srcId="{0AE380E3-3CCA-4F8A-90B8-EEEE485F2902}" destId="{F03831DB-1E54-4E90-AFE9-C741B96AAA88}" srcOrd="0" destOrd="0" presId="urn:microsoft.com/office/officeart/2008/layout/AscendingPictureAccentProcess"/>
    <dgm:cxn modelId="{7731D39D-D423-4BAB-91D6-D19D7DE69F97}" srcId="{F8892F63-6215-4265-8605-3F10BDC8A842}" destId="{4263771B-A4DE-453E-943E-BCA252BC8C46}" srcOrd="1" destOrd="0" parTransId="{25CD14E0-CCBF-446C-B7C4-F731BADD3877}" sibTransId="{0AE380E3-3CCA-4F8A-90B8-EEEE485F2902}"/>
    <dgm:cxn modelId="{E7F91965-F5D7-46BD-B91B-476B3AE73EDE}" type="presOf" srcId="{F8892F63-6215-4265-8605-3F10BDC8A842}" destId="{998E876A-B3A3-4054-AD6B-9EDBE47208CD}" srcOrd="0" destOrd="0" presId="urn:microsoft.com/office/officeart/2008/layout/AscendingPictureAccentProcess"/>
    <dgm:cxn modelId="{65ED91AB-51D5-4F72-9EE6-FD608844D01A}" type="presOf" srcId="{4263771B-A4DE-453E-943E-BCA252BC8C46}" destId="{BC7E97FC-48CE-45C1-A7A5-85068B899795}" srcOrd="0" destOrd="0" presId="urn:microsoft.com/office/officeart/2008/layout/AscendingPictureAccentProcess"/>
    <dgm:cxn modelId="{B1C56C8B-414D-447C-ADAB-EC05A3A99D83}" type="presOf" srcId="{D904415C-4185-4522-B186-78D23E563590}" destId="{221B3F0B-ECE7-4646-B133-0F336C17FE2A}" srcOrd="0" destOrd="0" presId="urn:microsoft.com/office/officeart/2008/layout/AscendingPictureAccentProcess"/>
    <dgm:cxn modelId="{E8308B4D-9631-4FB2-8ABF-BDFD4C231AD6}" type="presOf" srcId="{940724FE-0748-4FB8-BD75-D8B0709076AA}" destId="{4599EA20-B564-4171-992A-573F46B5126B}" srcOrd="0" destOrd="0" presId="urn:microsoft.com/office/officeart/2008/layout/AscendingPictureAccentProcess"/>
    <dgm:cxn modelId="{CE9E0F37-FD2B-4B71-8CB4-4F88DDC60BA6}" srcId="{F8892F63-6215-4265-8605-3F10BDC8A842}" destId="{D904415C-4185-4522-B186-78D23E563590}" srcOrd="0" destOrd="0" parTransId="{4B675BB9-60BC-4C30-9075-F7A09FE22BE1}" sibTransId="{940724FE-0748-4FB8-BD75-D8B0709076AA}"/>
    <dgm:cxn modelId="{5A5B381A-0717-4750-A148-B0855BD4D42B}" type="presParOf" srcId="{998E876A-B3A3-4054-AD6B-9EDBE47208CD}" destId="{50ABB493-6C79-4A98-83DB-DC443B19390F}" srcOrd="0" destOrd="0" presId="urn:microsoft.com/office/officeart/2008/layout/AscendingPictureAccentProcess"/>
    <dgm:cxn modelId="{234E7E04-A153-41C8-A055-9BD7CBFF6853}" type="presParOf" srcId="{998E876A-B3A3-4054-AD6B-9EDBE47208CD}" destId="{D0CD5C19-4B2C-4D5D-958A-D404E268AD54}" srcOrd="1" destOrd="0" presId="urn:microsoft.com/office/officeart/2008/layout/AscendingPictureAccentProcess"/>
    <dgm:cxn modelId="{A1EA059B-48D5-4EEE-BB10-3DF1B5503B57}" type="presParOf" srcId="{998E876A-B3A3-4054-AD6B-9EDBE47208CD}" destId="{CE1B1D29-4F3A-43E8-A4DE-11DD9463C6F6}" srcOrd="2" destOrd="0" presId="urn:microsoft.com/office/officeart/2008/layout/AscendingPictureAccentProcess"/>
    <dgm:cxn modelId="{9A164FA8-F447-4F2C-B1E1-7125A03B937A}" type="presParOf" srcId="{998E876A-B3A3-4054-AD6B-9EDBE47208CD}" destId="{E348C68D-8D10-48DC-BD6C-77106DC37738}" srcOrd="3" destOrd="0" presId="urn:microsoft.com/office/officeart/2008/layout/AscendingPictureAccentProcess"/>
    <dgm:cxn modelId="{193FF3B3-8347-43CC-BCC2-6F2551E67457}" type="presParOf" srcId="{998E876A-B3A3-4054-AD6B-9EDBE47208CD}" destId="{1174B1B6-648A-4C04-9D4B-6543ECFA122C}" srcOrd="4" destOrd="0" presId="urn:microsoft.com/office/officeart/2008/layout/AscendingPictureAccentProcess"/>
    <dgm:cxn modelId="{3E785FE1-A2CB-473D-8440-2C016866E9A2}" type="presParOf" srcId="{998E876A-B3A3-4054-AD6B-9EDBE47208CD}" destId="{B39C6C2C-C21C-4ACC-9ACB-362CC3AD040E}" srcOrd="5" destOrd="0" presId="urn:microsoft.com/office/officeart/2008/layout/AscendingPictureAccentProcess"/>
    <dgm:cxn modelId="{8FC5AA6A-737E-445B-8F6D-898CB69B27A0}" type="presParOf" srcId="{998E876A-B3A3-4054-AD6B-9EDBE47208CD}" destId="{5D73E26F-D5C8-4CF4-8B54-9FA3AD125612}" srcOrd="6" destOrd="0" presId="urn:microsoft.com/office/officeart/2008/layout/AscendingPictureAccentProcess"/>
    <dgm:cxn modelId="{22ADDEE4-B375-4BCB-AB9F-06A495A3C693}" type="presParOf" srcId="{998E876A-B3A3-4054-AD6B-9EDBE47208CD}" destId="{E406E8B0-D242-4740-BDA1-D395F9898A22}" srcOrd="7" destOrd="0" presId="urn:microsoft.com/office/officeart/2008/layout/AscendingPictureAccentProcess"/>
    <dgm:cxn modelId="{3EF1DD15-8FD8-45AD-83E6-44861A699CEA}" type="presParOf" srcId="{998E876A-B3A3-4054-AD6B-9EDBE47208CD}" destId="{743BFF46-F0DD-4D8D-BDB4-EF73B4EB8C3F}" srcOrd="8" destOrd="0" presId="urn:microsoft.com/office/officeart/2008/layout/AscendingPictureAccentProcess"/>
    <dgm:cxn modelId="{D695CB8A-5DFC-4EE7-AA13-49FF58D75918}" type="presParOf" srcId="{998E876A-B3A3-4054-AD6B-9EDBE47208CD}" destId="{C759BAAB-DF6D-445C-8F38-65A3499CF27A}" srcOrd="9" destOrd="0" presId="urn:microsoft.com/office/officeart/2008/layout/AscendingPictureAccentProcess"/>
    <dgm:cxn modelId="{6BF404FC-6F5F-4DE9-B215-44CAB6E51ED5}" type="presParOf" srcId="{998E876A-B3A3-4054-AD6B-9EDBE47208CD}" destId="{221B3F0B-ECE7-4646-B133-0F336C17FE2A}" srcOrd="10" destOrd="0" presId="urn:microsoft.com/office/officeart/2008/layout/AscendingPictureAccentProcess"/>
    <dgm:cxn modelId="{A15876FD-F392-4DDA-BFA0-6CF7AD05C778}" type="presParOf" srcId="{998E876A-B3A3-4054-AD6B-9EDBE47208CD}" destId="{5FE23235-E6AC-4D78-BDF9-BE735C4FD14C}" srcOrd="11" destOrd="0" presId="urn:microsoft.com/office/officeart/2008/layout/AscendingPictureAccentProcess"/>
    <dgm:cxn modelId="{87733F9D-FBAC-48FD-AFBD-6DBB7C8BDD6C}" type="presParOf" srcId="{5FE23235-E6AC-4D78-BDF9-BE735C4FD14C}" destId="{4599EA20-B564-4171-992A-573F46B5126B}" srcOrd="0" destOrd="0" presId="urn:microsoft.com/office/officeart/2008/layout/AscendingPictureAccentProcess"/>
    <dgm:cxn modelId="{96B81E3E-C07A-43DC-B7AE-2D18BD85C9CF}" type="presParOf" srcId="{998E876A-B3A3-4054-AD6B-9EDBE47208CD}" destId="{BC7E97FC-48CE-45C1-A7A5-85068B899795}" srcOrd="12" destOrd="0" presId="urn:microsoft.com/office/officeart/2008/layout/AscendingPictureAccentProcess"/>
    <dgm:cxn modelId="{F5EDBFBD-A4C5-4C9C-8EE4-24EDD13D0FE2}" type="presParOf" srcId="{998E876A-B3A3-4054-AD6B-9EDBE47208CD}" destId="{8C92191E-85D2-47B3-A10D-7A69BBEC8C43}" srcOrd="13" destOrd="0" presId="urn:microsoft.com/office/officeart/2008/layout/AscendingPictureAccentProcess"/>
    <dgm:cxn modelId="{9332C25F-02E2-434E-9520-90071AF02D6B}" type="presParOf" srcId="{8C92191E-85D2-47B3-A10D-7A69BBEC8C43}" destId="{F03831DB-1E54-4E90-AFE9-C741B96AAA88}" srcOrd="0" destOrd="0" presId="urn:microsoft.com/office/officeart/2008/layout/AscendingPictureAccent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FF1B726-2672-4DAE-83AC-DFA57AEEB9BB}" type="doc">
      <dgm:prSet loTypeId="urn:microsoft.com/office/officeart/2005/8/layout/radial4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37572EF-930E-439A-9EFF-D0FF51748F0F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kumimoji="0" lang="en-US" b="1" i="0" u="none" strike="noStrike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/>
            </a:rPr>
            <a:t>CÁC</a:t>
          </a:r>
          <a:r>
            <a:rPr kumimoji="0" lang="en-US" b="1" i="0" u="none" strike="noStrike" cap="none" spc="0" normalizeH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/>
            </a:rPr>
            <a:t> CHẾ ĐỘ XEM MÀN HÌNH</a:t>
          </a:r>
          <a:endParaRPr lang="en-US" b="1"/>
        </a:p>
      </dgm:t>
    </dgm:pt>
    <dgm:pt modelId="{4A212E98-6A59-4351-9F54-3854CB7226F7}" type="parTrans" cxnId="{5A3450B4-D588-41F1-BD5A-1011791E364A}">
      <dgm:prSet/>
      <dgm:spPr/>
      <dgm:t>
        <a:bodyPr/>
        <a:lstStyle/>
        <a:p>
          <a:endParaRPr lang="en-US"/>
        </a:p>
      </dgm:t>
    </dgm:pt>
    <dgm:pt modelId="{B9848F30-5064-4250-870E-7CA986F43DAC}" type="sibTrans" cxnId="{5A3450B4-D588-41F1-BD5A-1011791E364A}">
      <dgm:prSet/>
      <dgm:spPr/>
      <dgm:t>
        <a:bodyPr/>
        <a:lstStyle/>
        <a:p>
          <a:endParaRPr lang="en-US"/>
        </a:p>
      </dgm:t>
    </dgm:pt>
    <dgm:pt modelId="{A8FDC804-C24D-4884-A5CB-2ECB1B5355AD}">
      <dgm:prSet phldrT="[Text]"/>
      <dgm:spPr>
        <a:solidFill>
          <a:srgbClr val="CC6600"/>
        </a:solidFill>
      </dgm:spPr>
      <dgm:t>
        <a:bodyPr/>
        <a:lstStyle/>
        <a:p>
          <a:r>
            <a:rPr lang="en-US" b="1" smtClean="0"/>
            <a:t>Simple wireframe</a:t>
          </a:r>
          <a:endParaRPr lang="en-US"/>
        </a:p>
      </dgm:t>
    </dgm:pt>
    <dgm:pt modelId="{8F80E1DF-9A09-428B-83D4-16E13C4C97FB}" type="parTrans" cxnId="{101C8EFF-D189-4591-AC86-4A3E67045806}">
      <dgm:prSet/>
      <dgm:spPr>
        <a:solidFill>
          <a:srgbClr val="FFC000"/>
        </a:solidFill>
      </dgm:spPr>
      <dgm:t>
        <a:bodyPr/>
        <a:lstStyle/>
        <a:p>
          <a:endParaRPr lang="en-US"/>
        </a:p>
      </dgm:t>
    </dgm:pt>
    <dgm:pt modelId="{2E5982D5-E02E-41E5-89F3-469C3CD5C162}" type="sibTrans" cxnId="{101C8EFF-D189-4591-AC86-4A3E67045806}">
      <dgm:prSet/>
      <dgm:spPr/>
      <dgm:t>
        <a:bodyPr/>
        <a:lstStyle/>
        <a:p>
          <a:endParaRPr lang="en-US"/>
        </a:p>
      </dgm:t>
    </dgm:pt>
    <dgm:pt modelId="{60B987C9-C310-4EC1-8DBE-8CD05812D44F}">
      <dgm:prSet phldrT="[Text]"/>
      <dgm:spPr>
        <a:solidFill>
          <a:srgbClr val="7030A0"/>
        </a:solidFill>
      </dgm:spPr>
      <dgm:t>
        <a:bodyPr/>
        <a:lstStyle/>
        <a:p>
          <a:r>
            <a:rPr lang="en-US" b="1" smtClean="0"/>
            <a:t>Wireframe</a:t>
          </a:r>
          <a:endParaRPr lang="en-US"/>
        </a:p>
      </dgm:t>
    </dgm:pt>
    <dgm:pt modelId="{70BF559F-A23B-4575-82CE-02E7242E889B}" type="parTrans" cxnId="{64293042-4CA6-46CA-B698-1E13CDF83E76}">
      <dgm:prSet/>
      <dgm:spPr>
        <a:solidFill>
          <a:srgbClr val="CC6600"/>
        </a:solidFill>
      </dgm:spPr>
      <dgm:t>
        <a:bodyPr/>
        <a:lstStyle/>
        <a:p>
          <a:endParaRPr lang="en-US"/>
        </a:p>
      </dgm:t>
    </dgm:pt>
    <dgm:pt modelId="{46AA6CE5-9078-4C36-9E89-5489B364BCD1}" type="sibTrans" cxnId="{64293042-4CA6-46CA-B698-1E13CDF83E76}">
      <dgm:prSet/>
      <dgm:spPr/>
      <dgm:t>
        <a:bodyPr/>
        <a:lstStyle/>
        <a:p>
          <a:endParaRPr lang="en-US"/>
        </a:p>
      </dgm:t>
    </dgm:pt>
    <dgm:pt modelId="{42CB72AB-5C9B-4C60-80CD-2EBE41E31065}">
      <dgm:prSet phldrT="[Text]"/>
      <dgm:spPr>
        <a:solidFill>
          <a:srgbClr val="FFC000"/>
        </a:solidFill>
      </dgm:spPr>
      <dgm:t>
        <a:bodyPr/>
        <a:lstStyle/>
        <a:p>
          <a:r>
            <a:rPr lang="en-US" b="1" smtClean="0"/>
            <a:t>Draft</a:t>
          </a:r>
          <a:endParaRPr lang="en-US"/>
        </a:p>
      </dgm:t>
    </dgm:pt>
    <dgm:pt modelId="{7535DABC-75DE-4168-AD60-A9DC0061F3C2}" type="parTrans" cxnId="{4A9B0124-8BCE-414D-9FC6-6F673AA001C2}">
      <dgm:prSet/>
      <dgm:spPr>
        <a:solidFill>
          <a:srgbClr val="92D050"/>
        </a:solidFill>
      </dgm:spPr>
      <dgm:t>
        <a:bodyPr/>
        <a:lstStyle/>
        <a:p>
          <a:endParaRPr lang="en-US"/>
        </a:p>
      </dgm:t>
    </dgm:pt>
    <dgm:pt modelId="{1D3D1AA8-5175-42C0-8BDE-E9B81AA34977}" type="sibTrans" cxnId="{4A9B0124-8BCE-414D-9FC6-6F673AA001C2}">
      <dgm:prSet/>
      <dgm:spPr/>
      <dgm:t>
        <a:bodyPr/>
        <a:lstStyle/>
        <a:p>
          <a:endParaRPr lang="en-US"/>
        </a:p>
      </dgm:t>
    </dgm:pt>
    <dgm:pt modelId="{069D7852-2A10-4DE7-9091-60AF9477351F}">
      <dgm:prSet phldrT="[Text]"/>
      <dgm:spPr>
        <a:solidFill>
          <a:srgbClr val="0070C0"/>
        </a:solidFill>
      </dgm:spPr>
      <dgm:t>
        <a:bodyPr/>
        <a:lstStyle/>
        <a:p>
          <a:r>
            <a:rPr lang="en-US" b="1" smtClean="0"/>
            <a:t>Normal</a:t>
          </a:r>
          <a:endParaRPr lang="en-US"/>
        </a:p>
      </dgm:t>
    </dgm:pt>
    <dgm:pt modelId="{F8ACDA8E-E7B6-4E40-A69A-AE609AA6E6B2}" type="parTrans" cxnId="{42291AED-7A05-4D6C-A723-6E4D1C55DAA8}">
      <dgm:prSet/>
      <dgm:spPr>
        <a:solidFill>
          <a:srgbClr val="7030A0"/>
        </a:solidFill>
      </dgm:spPr>
      <dgm:t>
        <a:bodyPr/>
        <a:lstStyle/>
        <a:p>
          <a:endParaRPr lang="en-US"/>
        </a:p>
      </dgm:t>
    </dgm:pt>
    <dgm:pt modelId="{944A5638-3C89-4C1E-8C0A-C2CE7B3BC10A}" type="sibTrans" cxnId="{42291AED-7A05-4D6C-A723-6E4D1C55DAA8}">
      <dgm:prSet/>
      <dgm:spPr/>
      <dgm:t>
        <a:bodyPr/>
        <a:lstStyle/>
        <a:p>
          <a:endParaRPr lang="en-US"/>
        </a:p>
      </dgm:t>
    </dgm:pt>
    <dgm:pt modelId="{734898CF-59D8-4441-9DA9-F97B1A62BC39}">
      <dgm:prSet phldrT="[Text]"/>
      <dgm:spPr>
        <a:solidFill>
          <a:srgbClr val="00B050"/>
        </a:solidFill>
      </dgm:spPr>
      <dgm:t>
        <a:bodyPr/>
        <a:lstStyle/>
        <a:p>
          <a:r>
            <a:rPr lang="en-US" b="1" smtClean="0"/>
            <a:t>Enhanced</a:t>
          </a:r>
          <a:endParaRPr lang="en-US"/>
        </a:p>
      </dgm:t>
    </dgm:pt>
    <dgm:pt modelId="{B3F08082-3B0F-4F6D-BA0A-5AB23BADCEE2}" type="parTrans" cxnId="{6EB657BD-5BA0-41BF-A94F-F3B05BFF5534}">
      <dgm:prSet/>
      <dgm:spPr>
        <a:solidFill>
          <a:srgbClr val="0070C0"/>
        </a:solidFill>
      </dgm:spPr>
      <dgm:t>
        <a:bodyPr/>
        <a:lstStyle/>
        <a:p>
          <a:endParaRPr lang="en-US"/>
        </a:p>
      </dgm:t>
    </dgm:pt>
    <dgm:pt modelId="{4995FADF-C93C-423C-99D8-43B64B5DF67D}" type="sibTrans" cxnId="{6EB657BD-5BA0-41BF-A94F-F3B05BFF5534}">
      <dgm:prSet/>
      <dgm:spPr/>
      <dgm:t>
        <a:bodyPr/>
        <a:lstStyle/>
        <a:p>
          <a:endParaRPr lang="en-US"/>
        </a:p>
      </dgm:t>
    </dgm:pt>
    <dgm:pt modelId="{2AE9982F-0185-491B-8C97-04F346B40460}" type="pres">
      <dgm:prSet presAssocID="{0FF1B726-2672-4DAE-83AC-DFA57AEEB9BB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8A7BBA8-C2C4-4B23-AD77-EF0D2DDF6034}" type="pres">
      <dgm:prSet presAssocID="{B37572EF-930E-439A-9EFF-D0FF51748F0F}" presName="centerShape" presStyleLbl="node0" presStyleIdx="0" presStyleCnt="1" custScaleX="119012" custScaleY="119834"/>
      <dgm:spPr/>
      <dgm:t>
        <a:bodyPr/>
        <a:lstStyle/>
        <a:p>
          <a:endParaRPr lang="en-US"/>
        </a:p>
      </dgm:t>
    </dgm:pt>
    <dgm:pt modelId="{46A344CC-BCBF-4773-ABD2-8C9B6F6B4054}" type="pres">
      <dgm:prSet presAssocID="{8F80E1DF-9A09-428B-83D4-16E13C4C97FB}" presName="parTrans" presStyleLbl="bgSibTrans2D1" presStyleIdx="0" presStyleCnt="5"/>
      <dgm:spPr/>
      <dgm:t>
        <a:bodyPr/>
        <a:lstStyle/>
        <a:p>
          <a:endParaRPr lang="en-US"/>
        </a:p>
      </dgm:t>
    </dgm:pt>
    <dgm:pt modelId="{127FF21C-06EE-423E-B8FE-0397792049F2}" type="pres">
      <dgm:prSet presAssocID="{A8FDC804-C24D-4884-A5CB-2ECB1B5355AD}" presName="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65E452-1821-4953-8DD6-45C3ED131044}" type="pres">
      <dgm:prSet presAssocID="{70BF559F-A23B-4575-82CE-02E7242E889B}" presName="parTrans" presStyleLbl="bgSibTrans2D1" presStyleIdx="1" presStyleCnt="5"/>
      <dgm:spPr/>
      <dgm:t>
        <a:bodyPr/>
        <a:lstStyle/>
        <a:p>
          <a:endParaRPr lang="en-US"/>
        </a:p>
      </dgm:t>
    </dgm:pt>
    <dgm:pt modelId="{C9BC2F7E-3E9B-489F-B84F-0C5665A140E7}" type="pres">
      <dgm:prSet presAssocID="{60B987C9-C310-4EC1-8DBE-8CD05812D44F}" presName="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246FC8-451F-4613-A8A4-6D3171E8D72D}" type="pres">
      <dgm:prSet presAssocID="{7535DABC-75DE-4168-AD60-A9DC0061F3C2}" presName="parTrans" presStyleLbl="bgSibTrans2D1" presStyleIdx="2" presStyleCnt="5"/>
      <dgm:spPr/>
      <dgm:t>
        <a:bodyPr/>
        <a:lstStyle/>
        <a:p>
          <a:endParaRPr lang="en-US"/>
        </a:p>
      </dgm:t>
    </dgm:pt>
    <dgm:pt modelId="{C4F3E8B9-7B97-4BDA-8660-229E96E1B876}" type="pres">
      <dgm:prSet presAssocID="{42CB72AB-5C9B-4C60-80CD-2EBE41E31065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09DF0F6-7712-46A3-A788-68ABCB2C1ECE}" type="pres">
      <dgm:prSet presAssocID="{F8ACDA8E-E7B6-4E40-A69A-AE609AA6E6B2}" presName="parTrans" presStyleLbl="bgSibTrans2D1" presStyleIdx="3" presStyleCnt="5"/>
      <dgm:spPr/>
      <dgm:t>
        <a:bodyPr/>
        <a:lstStyle/>
        <a:p>
          <a:endParaRPr lang="en-US"/>
        </a:p>
      </dgm:t>
    </dgm:pt>
    <dgm:pt modelId="{67B63516-0DFF-4AFA-824C-BF13B42FD521}" type="pres">
      <dgm:prSet presAssocID="{069D7852-2A10-4DE7-9091-60AF9477351F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C7CC6D-06C0-4C3E-A3C6-9229371E51A1}" type="pres">
      <dgm:prSet presAssocID="{B3F08082-3B0F-4F6D-BA0A-5AB23BADCEE2}" presName="parTrans" presStyleLbl="bgSibTrans2D1" presStyleIdx="4" presStyleCnt="5"/>
      <dgm:spPr/>
      <dgm:t>
        <a:bodyPr/>
        <a:lstStyle/>
        <a:p>
          <a:endParaRPr lang="en-US"/>
        </a:p>
      </dgm:t>
    </dgm:pt>
    <dgm:pt modelId="{70C0FB46-0C11-4B1B-BF7F-AA199F49B568}" type="pres">
      <dgm:prSet presAssocID="{734898CF-59D8-4441-9DA9-F97B1A62BC39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CEDBE26-8D58-462B-87EB-E7B65C3075B6}" type="presOf" srcId="{7535DABC-75DE-4168-AD60-A9DC0061F3C2}" destId="{32246FC8-451F-4613-A8A4-6D3171E8D72D}" srcOrd="0" destOrd="0" presId="urn:microsoft.com/office/officeart/2005/8/layout/radial4"/>
    <dgm:cxn modelId="{DE7312C5-8305-4C55-AAFC-6B43481B8DFA}" type="presOf" srcId="{734898CF-59D8-4441-9DA9-F97B1A62BC39}" destId="{70C0FB46-0C11-4B1B-BF7F-AA199F49B568}" srcOrd="0" destOrd="0" presId="urn:microsoft.com/office/officeart/2005/8/layout/radial4"/>
    <dgm:cxn modelId="{54C969B2-AF96-481D-88CC-1792A41FF230}" type="presOf" srcId="{069D7852-2A10-4DE7-9091-60AF9477351F}" destId="{67B63516-0DFF-4AFA-824C-BF13B42FD521}" srcOrd="0" destOrd="0" presId="urn:microsoft.com/office/officeart/2005/8/layout/radial4"/>
    <dgm:cxn modelId="{C48BB893-F31E-4C65-B8FF-812ADCB0D87B}" type="presOf" srcId="{42CB72AB-5C9B-4C60-80CD-2EBE41E31065}" destId="{C4F3E8B9-7B97-4BDA-8660-229E96E1B876}" srcOrd="0" destOrd="0" presId="urn:microsoft.com/office/officeart/2005/8/layout/radial4"/>
    <dgm:cxn modelId="{3C6C2D9B-7A5C-46C4-8F54-4CC3ACDBECCF}" type="presOf" srcId="{70BF559F-A23B-4575-82CE-02E7242E889B}" destId="{1F65E452-1821-4953-8DD6-45C3ED131044}" srcOrd="0" destOrd="0" presId="urn:microsoft.com/office/officeart/2005/8/layout/radial4"/>
    <dgm:cxn modelId="{4A9B0124-8BCE-414D-9FC6-6F673AA001C2}" srcId="{B37572EF-930E-439A-9EFF-D0FF51748F0F}" destId="{42CB72AB-5C9B-4C60-80CD-2EBE41E31065}" srcOrd="2" destOrd="0" parTransId="{7535DABC-75DE-4168-AD60-A9DC0061F3C2}" sibTransId="{1D3D1AA8-5175-42C0-8BDE-E9B81AA34977}"/>
    <dgm:cxn modelId="{64293042-4CA6-46CA-B698-1E13CDF83E76}" srcId="{B37572EF-930E-439A-9EFF-D0FF51748F0F}" destId="{60B987C9-C310-4EC1-8DBE-8CD05812D44F}" srcOrd="1" destOrd="0" parTransId="{70BF559F-A23B-4575-82CE-02E7242E889B}" sibTransId="{46AA6CE5-9078-4C36-9E89-5489B364BCD1}"/>
    <dgm:cxn modelId="{B3421FDC-944F-4FEA-B715-DB80F9AB667F}" type="presOf" srcId="{B3F08082-3B0F-4F6D-BA0A-5AB23BADCEE2}" destId="{BBC7CC6D-06C0-4C3E-A3C6-9229371E51A1}" srcOrd="0" destOrd="0" presId="urn:microsoft.com/office/officeart/2005/8/layout/radial4"/>
    <dgm:cxn modelId="{0379B9EA-53E3-4335-BC93-FD259D289F89}" type="presOf" srcId="{F8ACDA8E-E7B6-4E40-A69A-AE609AA6E6B2}" destId="{E09DF0F6-7712-46A3-A788-68ABCB2C1ECE}" srcOrd="0" destOrd="0" presId="urn:microsoft.com/office/officeart/2005/8/layout/radial4"/>
    <dgm:cxn modelId="{5A3450B4-D588-41F1-BD5A-1011791E364A}" srcId="{0FF1B726-2672-4DAE-83AC-DFA57AEEB9BB}" destId="{B37572EF-930E-439A-9EFF-D0FF51748F0F}" srcOrd="0" destOrd="0" parTransId="{4A212E98-6A59-4351-9F54-3854CB7226F7}" sibTransId="{B9848F30-5064-4250-870E-7CA986F43DAC}"/>
    <dgm:cxn modelId="{01A1472F-A4FE-4DE0-83FD-55B31F474085}" type="presOf" srcId="{B37572EF-930E-439A-9EFF-D0FF51748F0F}" destId="{08A7BBA8-C2C4-4B23-AD77-EF0D2DDF6034}" srcOrd="0" destOrd="0" presId="urn:microsoft.com/office/officeart/2005/8/layout/radial4"/>
    <dgm:cxn modelId="{14B4EF74-F89F-4E31-88DC-1EFD6702D710}" type="presOf" srcId="{8F80E1DF-9A09-428B-83D4-16E13C4C97FB}" destId="{46A344CC-BCBF-4773-ABD2-8C9B6F6B4054}" srcOrd="0" destOrd="0" presId="urn:microsoft.com/office/officeart/2005/8/layout/radial4"/>
    <dgm:cxn modelId="{20E50EFF-84A5-4AEA-B7A3-9B5849F7051E}" type="presOf" srcId="{0FF1B726-2672-4DAE-83AC-DFA57AEEB9BB}" destId="{2AE9982F-0185-491B-8C97-04F346B40460}" srcOrd="0" destOrd="0" presId="urn:microsoft.com/office/officeart/2005/8/layout/radial4"/>
    <dgm:cxn modelId="{4DDA4657-8A00-4FA1-87AA-DD094DE304FF}" type="presOf" srcId="{60B987C9-C310-4EC1-8DBE-8CD05812D44F}" destId="{C9BC2F7E-3E9B-489F-B84F-0C5665A140E7}" srcOrd="0" destOrd="0" presId="urn:microsoft.com/office/officeart/2005/8/layout/radial4"/>
    <dgm:cxn modelId="{6EB657BD-5BA0-41BF-A94F-F3B05BFF5534}" srcId="{B37572EF-930E-439A-9EFF-D0FF51748F0F}" destId="{734898CF-59D8-4441-9DA9-F97B1A62BC39}" srcOrd="4" destOrd="0" parTransId="{B3F08082-3B0F-4F6D-BA0A-5AB23BADCEE2}" sibTransId="{4995FADF-C93C-423C-99D8-43B64B5DF67D}"/>
    <dgm:cxn modelId="{42291AED-7A05-4D6C-A723-6E4D1C55DAA8}" srcId="{B37572EF-930E-439A-9EFF-D0FF51748F0F}" destId="{069D7852-2A10-4DE7-9091-60AF9477351F}" srcOrd="3" destOrd="0" parTransId="{F8ACDA8E-E7B6-4E40-A69A-AE609AA6E6B2}" sibTransId="{944A5638-3C89-4C1E-8C0A-C2CE7B3BC10A}"/>
    <dgm:cxn modelId="{C5612FA1-70A2-49AC-BFFF-F2538F506DA1}" type="presOf" srcId="{A8FDC804-C24D-4884-A5CB-2ECB1B5355AD}" destId="{127FF21C-06EE-423E-B8FE-0397792049F2}" srcOrd="0" destOrd="0" presId="urn:microsoft.com/office/officeart/2005/8/layout/radial4"/>
    <dgm:cxn modelId="{101C8EFF-D189-4591-AC86-4A3E67045806}" srcId="{B37572EF-930E-439A-9EFF-D0FF51748F0F}" destId="{A8FDC804-C24D-4884-A5CB-2ECB1B5355AD}" srcOrd="0" destOrd="0" parTransId="{8F80E1DF-9A09-428B-83D4-16E13C4C97FB}" sibTransId="{2E5982D5-E02E-41E5-89F3-469C3CD5C162}"/>
    <dgm:cxn modelId="{853A23A9-7F3B-42AE-B663-1D9AEF0EF94B}" type="presParOf" srcId="{2AE9982F-0185-491B-8C97-04F346B40460}" destId="{08A7BBA8-C2C4-4B23-AD77-EF0D2DDF6034}" srcOrd="0" destOrd="0" presId="urn:microsoft.com/office/officeart/2005/8/layout/radial4"/>
    <dgm:cxn modelId="{AE637C2A-E492-408A-A1AA-BC793A7AA9E8}" type="presParOf" srcId="{2AE9982F-0185-491B-8C97-04F346B40460}" destId="{46A344CC-BCBF-4773-ABD2-8C9B6F6B4054}" srcOrd="1" destOrd="0" presId="urn:microsoft.com/office/officeart/2005/8/layout/radial4"/>
    <dgm:cxn modelId="{19756101-FDF9-4E85-9DBC-5E67C59391DD}" type="presParOf" srcId="{2AE9982F-0185-491B-8C97-04F346B40460}" destId="{127FF21C-06EE-423E-B8FE-0397792049F2}" srcOrd="2" destOrd="0" presId="urn:microsoft.com/office/officeart/2005/8/layout/radial4"/>
    <dgm:cxn modelId="{BF3B154B-2203-4A97-89B4-D7BCCCE4A313}" type="presParOf" srcId="{2AE9982F-0185-491B-8C97-04F346B40460}" destId="{1F65E452-1821-4953-8DD6-45C3ED131044}" srcOrd="3" destOrd="0" presId="urn:microsoft.com/office/officeart/2005/8/layout/radial4"/>
    <dgm:cxn modelId="{5A0E5EB8-D3CE-4F18-A645-9E506CB223EE}" type="presParOf" srcId="{2AE9982F-0185-491B-8C97-04F346B40460}" destId="{C9BC2F7E-3E9B-489F-B84F-0C5665A140E7}" srcOrd="4" destOrd="0" presId="urn:microsoft.com/office/officeart/2005/8/layout/radial4"/>
    <dgm:cxn modelId="{71543E27-9AD3-4E8C-ADD8-5D4BD273D22C}" type="presParOf" srcId="{2AE9982F-0185-491B-8C97-04F346B40460}" destId="{32246FC8-451F-4613-A8A4-6D3171E8D72D}" srcOrd="5" destOrd="0" presId="urn:microsoft.com/office/officeart/2005/8/layout/radial4"/>
    <dgm:cxn modelId="{82E9104A-4A8A-4BCC-9754-8DE0AC1C8999}" type="presParOf" srcId="{2AE9982F-0185-491B-8C97-04F346B40460}" destId="{C4F3E8B9-7B97-4BDA-8660-229E96E1B876}" srcOrd="6" destOrd="0" presId="urn:microsoft.com/office/officeart/2005/8/layout/radial4"/>
    <dgm:cxn modelId="{D54FC099-4AE8-466E-A516-E14166FA75B0}" type="presParOf" srcId="{2AE9982F-0185-491B-8C97-04F346B40460}" destId="{E09DF0F6-7712-46A3-A788-68ABCB2C1ECE}" srcOrd="7" destOrd="0" presId="urn:microsoft.com/office/officeart/2005/8/layout/radial4"/>
    <dgm:cxn modelId="{6CA84E27-FB84-45CD-8B29-FF53B856DA6D}" type="presParOf" srcId="{2AE9982F-0185-491B-8C97-04F346B40460}" destId="{67B63516-0DFF-4AFA-824C-BF13B42FD521}" srcOrd="8" destOrd="0" presId="urn:microsoft.com/office/officeart/2005/8/layout/radial4"/>
    <dgm:cxn modelId="{931CC3AE-2609-43C6-8D3D-0CEEA558012F}" type="presParOf" srcId="{2AE9982F-0185-491B-8C97-04F346B40460}" destId="{BBC7CC6D-06C0-4C3E-A3C6-9229371E51A1}" srcOrd="9" destOrd="0" presId="urn:microsoft.com/office/officeart/2005/8/layout/radial4"/>
    <dgm:cxn modelId="{C7F3B06F-13AA-4219-958D-00E53A5D431A}" type="presParOf" srcId="{2AE9982F-0185-491B-8C97-04F346B40460}" destId="{70C0FB46-0C11-4B1B-BF7F-AA199F49B568}" srcOrd="1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13BF7155-BE45-4CF9-B41C-0D474A570606}" type="doc">
      <dgm:prSet loTypeId="urn:microsoft.com/office/officeart/2008/layout/VerticalCurvedList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A1B949C-74D4-408C-BF4F-71E7093C8B8A}">
      <dgm:prSet phldrT="[Text]"/>
      <dgm:spPr>
        <a:solidFill>
          <a:srgbClr val="CC6600"/>
        </a:solidFill>
        <a:ln>
          <a:noFill/>
        </a:ln>
      </dgm:spPr>
      <dgm:t>
        <a:bodyPr/>
        <a:lstStyle/>
        <a:p>
          <a:r>
            <a:rPr lang="en-US" smtClean="0"/>
            <a:t>2.1 Vẽ hình chữ nhật </a:t>
          </a:r>
          <a:endParaRPr lang="en-US"/>
        </a:p>
      </dgm:t>
    </dgm:pt>
    <dgm:pt modelId="{AE599B2E-FDDE-42F4-920E-072EB70282DC}" type="parTrans" cxnId="{0706EEE6-477C-4DCB-B530-51E51F6CE2A2}">
      <dgm:prSet/>
      <dgm:spPr/>
      <dgm:t>
        <a:bodyPr/>
        <a:lstStyle/>
        <a:p>
          <a:endParaRPr lang="en-US"/>
        </a:p>
      </dgm:t>
    </dgm:pt>
    <dgm:pt modelId="{FA5E38D6-DC51-4AF6-A245-9E2506A06C37}" type="sibTrans" cxnId="{0706EEE6-477C-4DCB-B530-51E51F6CE2A2}">
      <dgm:prSet/>
      <dgm:spPr>
        <a:ln>
          <a:solidFill>
            <a:srgbClr val="FF0000"/>
          </a:solidFill>
        </a:ln>
      </dgm:spPr>
      <dgm:t>
        <a:bodyPr/>
        <a:lstStyle/>
        <a:p>
          <a:endParaRPr lang="en-US"/>
        </a:p>
      </dgm:t>
    </dgm:pt>
    <dgm:pt modelId="{F7C15B5E-C61A-4C75-A38E-CB32B8706709}">
      <dgm:prSet phldrT="[Text]"/>
      <dgm:spPr>
        <a:solidFill>
          <a:srgbClr val="FFC000"/>
        </a:solidFill>
        <a:ln>
          <a:noFill/>
        </a:ln>
      </dgm:spPr>
      <dgm:t>
        <a:bodyPr/>
        <a:lstStyle/>
        <a:p>
          <a:r>
            <a:rPr lang="en-US" smtClean="0"/>
            <a:t>2.2 Vẽ hình ellipse, hình tròn </a:t>
          </a:r>
          <a:endParaRPr lang="en-US"/>
        </a:p>
      </dgm:t>
    </dgm:pt>
    <dgm:pt modelId="{149E1197-0520-49BD-B274-8CA11AA9A0D5}" type="parTrans" cxnId="{AB152F06-6334-4B7F-9564-F94F50AC4A9A}">
      <dgm:prSet/>
      <dgm:spPr/>
      <dgm:t>
        <a:bodyPr/>
        <a:lstStyle/>
        <a:p>
          <a:endParaRPr lang="en-US"/>
        </a:p>
      </dgm:t>
    </dgm:pt>
    <dgm:pt modelId="{75D448FD-8F9F-4CC2-A5EE-2BC590D6BE90}" type="sibTrans" cxnId="{AB152F06-6334-4B7F-9564-F94F50AC4A9A}">
      <dgm:prSet/>
      <dgm:spPr/>
      <dgm:t>
        <a:bodyPr/>
        <a:lstStyle/>
        <a:p>
          <a:endParaRPr lang="en-US"/>
        </a:p>
      </dgm:t>
    </dgm:pt>
    <dgm:pt modelId="{1C80C526-8FE6-45AF-903C-9D7671372681}">
      <dgm:prSet phldrT="[Text]"/>
      <dgm:spPr>
        <a:solidFill>
          <a:srgbClr val="CC6600"/>
        </a:solidFill>
        <a:ln>
          <a:noFill/>
        </a:ln>
      </dgm:spPr>
      <dgm:t>
        <a:bodyPr/>
        <a:lstStyle/>
        <a:p>
          <a:r>
            <a:rPr lang="en-US" smtClean="0"/>
            <a:t>2.3 Vẽ hình xoắn ốc </a:t>
          </a:r>
          <a:endParaRPr lang="en-US"/>
        </a:p>
      </dgm:t>
    </dgm:pt>
    <dgm:pt modelId="{62EDAE99-2E2C-495B-A56B-A6645AAB626E}" type="parTrans" cxnId="{A7410C08-5DDB-4010-82F2-8F2679987810}">
      <dgm:prSet/>
      <dgm:spPr/>
      <dgm:t>
        <a:bodyPr/>
        <a:lstStyle/>
        <a:p>
          <a:endParaRPr lang="en-US"/>
        </a:p>
      </dgm:t>
    </dgm:pt>
    <dgm:pt modelId="{CB2296CF-3084-4CEB-9BFB-6FB1EF9D8EE6}" type="sibTrans" cxnId="{A7410C08-5DDB-4010-82F2-8F2679987810}">
      <dgm:prSet/>
      <dgm:spPr/>
      <dgm:t>
        <a:bodyPr/>
        <a:lstStyle/>
        <a:p>
          <a:endParaRPr lang="en-US"/>
        </a:p>
      </dgm:t>
    </dgm:pt>
    <dgm:pt modelId="{12B35553-0CA6-42AB-B87A-9507B483E75F}">
      <dgm:prSet phldrT="[Text]"/>
      <dgm:spPr>
        <a:solidFill>
          <a:srgbClr val="FFC000"/>
        </a:solidFill>
        <a:ln>
          <a:noFill/>
        </a:ln>
      </dgm:spPr>
      <dgm:t>
        <a:bodyPr/>
        <a:lstStyle/>
        <a:p>
          <a:r>
            <a:rPr lang="en-US" smtClean="0"/>
            <a:t>2.4 Vẽ hình đa giác, hình sao </a:t>
          </a:r>
          <a:endParaRPr lang="en-US"/>
        </a:p>
      </dgm:t>
    </dgm:pt>
    <dgm:pt modelId="{EA81ED56-BF96-4DD3-8F44-4A3DFD4852CE}" type="parTrans" cxnId="{DE67AE51-7925-4521-97C6-73F7521E6787}">
      <dgm:prSet/>
      <dgm:spPr/>
      <dgm:t>
        <a:bodyPr/>
        <a:lstStyle/>
        <a:p>
          <a:endParaRPr lang="en-US"/>
        </a:p>
      </dgm:t>
    </dgm:pt>
    <dgm:pt modelId="{1C4BCD35-5CBA-448F-84E6-F26581B2036F}" type="sibTrans" cxnId="{DE67AE51-7925-4521-97C6-73F7521E6787}">
      <dgm:prSet/>
      <dgm:spPr/>
      <dgm:t>
        <a:bodyPr/>
        <a:lstStyle/>
        <a:p>
          <a:endParaRPr lang="en-US"/>
        </a:p>
      </dgm:t>
    </dgm:pt>
    <dgm:pt modelId="{51818398-869B-4AB3-B75C-ABEB69B0CB2E}">
      <dgm:prSet phldrT="[Text]"/>
      <dgm:spPr>
        <a:solidFill>
          <a:srgbClr val="CC6600"/>
        </a:solidFill>
        <a:ln>
          <a:noFill/>
        </a:ln>
      </dgm:spPr>
      <dgm:t>
        <a:bodyPr/>
        <a:lstStyle/>
        <a:p>
          <a:r>
            <a:rPr lang="en-US" smtClean="0"/>
            <a:t>2.5 Vẽ hình giấy kẻ ô </a:t>
          </a:r>
          <a:endParaRPr lang="en-US"/>
        </a:p>
      </dgm:t>
    </dgm:pt>
    <dgm:pt modelId="{43B6CFB8-8AEE-4CB3-8FB1-AC9CC937AF90}" type="parTrans" cxnId="{734567C2-7219-48CC-923B-A3BB0474E5C0}">
      <dgm:prSet/>
      <dgm:spPr/>
      <dgm:t>
        <a:bodyPr/>
        <a:lstStyle/>
        <a:p>
          <a:endParaRPr lang="en-US"/>
        </a:p>
      </dgm:t>
    </dgm:pt>
    <dgm:pt modelId="{C0338F0E-9793-4A2C-A5E8-D3E8CE2389F6}" type="sibTrans" cxnId="{734567C2-7219-48CC-923B-A3BB0474E5C0}">
      <dgm:prSet/>
      <dgm:spPr/>
      <dgm:t>
        <a:bodyPr/>
        <a:lstStyle/>
        <a:p>
          <a:endParaRPr lang="en-US"/>
        </a:p>
      </dgm:t>
    </dgm:pt>
    <dgm:pt modelId="{CE5E36B8-F4C8-4E22-B56D-BCF0A997A108}">
      <dgm:prSet phldrT="[Text]"/>
      <dgm:spPr>
        <a:solidFill>
          <a:srgbClr val="FFC000"/>
        </a:solidFill>
        <a:ln>
          <a:noFill/>
        </a:ln>
      </dgm:spPr>
      <dgm:t>
        <a:bodyPr/>
        <a:lstStyle/>
        <a:p>
          <a:r>
            <a:rPr lang="en-US" smtClean="0"/>
            <a:t>2.6 Vẽ hình cơ bản</a:t>
          </a:r>
          <a:endParaRPr lang="en-US"/>
        </a:p>
      </dgm:t>
    </dgm:pt>
    <dgm:pt modelId="{175DA72D-FAFB-45F8-9024-D7A7B928775F}" type="parTrans" cxnId="{381768B9-EF06-4978-89ED-432BD8B6EA40}">
      <dgm:prSet/>
      <dgm:spPr/>
      <dgm:t>
        <a:bodyPr/>
        <a:lstStyle/>
        <a:p>
          <a:endParaRPr lang="en-US"/>
        </a:p>
      </dgm:t>
    </dgm:pt>
    <dgm:pt modelId="{1D95371F-E876-4545-A0AB-923088693210}" type="sibTrans" cxnId="{381768B9-EF06-4978-89ED-432BD8B6EA40}">
      <dgm:prSet/>
      <dgm:spPr/>
      <dgm:t>
        <a:bodyPr/>
        <a:lstStyle/>
        <a:p>
          <a:endParaRPr lang="en-US"/>
        </a:p>
      </dgm:t>
    </dgm:pt>
    <dgm:pt modelId="{69FC402B-F556-4249-87CF-F2B99AD4BFAC}" type="pres">
      <dgm:prSet presAssocID="{13BF7155-BE45-4CF9-B41C-0D474A570606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241F2806-A872-4DC0-88E6-5066154DF9EA}" type="pres">
      <dgm:prSet presAssocID="{13BF7155-BE45-4CF9-B41C-0D474A570606}" presName="Name1" presStyleCnt="0"/>
      <dgm:spPr/>
    </dgm:pt>
    <dgm:pt modelId="{F66D1112-F567-4448-BDBE-87C9359DE614}" type="pres">
      <dgm:prSet presAssocID="{13BF7155-BE45-4CF9-B41C-0D474A570606}" presName="cycle" presStyleCnt="0"/>
      <dgm:spPr/>
    </dgm:pt>
    <dgm:pt modelId="{E660A381-A9A9-48AD-B7A5-CE2FED3503BF}" type="pres">
      <dgm:prSet presAssocID="{13BF7155-BE45-4CF9-B41C-0D474A570606}" presName="srcNode" presStyleLbl="node1" presStyleIdx="0" presStyleCnt="6"/>
      <dgm:spPr/>
    </dgm:pt>
    <dgm:pt modelId="{37A7EF96-65AD-4E2C-B45F-63DA6D445E29}" type="pres">
      <dgm:prSet presAssocID="{13BF7155-BE45-4CF9-B41C-0D474A570606}" presName="conn" presStyleLbl="parChTrans1D2" presStyleIdx="0" presStyleCnt="1"/>
      <dgm:spPr/>
      <dgm:t>
        <a:bodyPr/>
        <a:lstStyle/>
        <a:p>
          <a:endParaRPr lang="en-US"/>
        </a:p>
      </dgm:t>
    </dgm:pt>
    <dgm:pt modelId="{4077814A-3705-4816-8E69-FC0A82795A78}" type="pres">
      <dgm:prSet presAssocID="{13BF7155-BE45-4CF9-B41C-0D474A570606}" presName="extraNode" presStyleLbl="node1" presStyleIdx="0" presStyleCnt="6"/>
      <dgm:spPr/>
    </dgm:pt>
    <dgm:pt modelId="{FE5DACDC-D204-4196-9D90-2C749A97F532}" type="pres">
      <dgm:prSet presAssocID="{13BF7155-BE45-4CF9-B41C-0D474A570606}" presName="dstNode" presStyleLbl="node1" presStyleIdx="0" presStyleCnt="6"/>
      <dgm:spPr/>
    </dgm:pt>
    <dgm:pt modelId="{403524E3-91F6-45AB-B12F-51339F9DFC8C}" type="pres">
      <dgm:prSet presAssocID="{5A1B949C-74D4-408C-BF4F-71E7093C8B8A}" presName="text_1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A5445FB-C5F0-4476-BD73-0A3B0C742FCD}" type="pres">
      <dgm:prSet presAssocID="{5A1B949C-74D4-408C-BF4F-71E7093C8B8A}" presName="accent_1" presStyleCnt="0"/>
      <dgm:spPr/>
    </dgm:pt>
    <dgm:pt modelId="{D9A196BA-9014-4600-9E53-77AD77C7300C}" type="pres">
      <dgm:prSet presAssocID="{5A1B949C-74D4-408C-BF4F-71E7093C8B8A}" presName="accentRepeatNode" presStyleLbl="solidFgAcc1" presStyleIdx="0" presStyleCnt="6"/>
      <dgm:spPr>
        <a:solidFill>
          <a:srgbClr val="FFC000"/>
        </a:solidFill>
      </dgm:spPr>
      <dgm:t>
        <a:bodyPr/>
        <a:lstStyle/>
        <a:p>
          <a:endParaRPr lang="en-US"/>
        </a:p>
      </dgm:t>
    </dgm:pt>
    <dgm:pt modelId="{F588A16F-7F4E-4A50-B952-589A958CDB24}" type="pres">
      <dgm:prSet presAssocID="{F7C15B5E-C61A-4C75-A38E-CB32B8706709}" presName="text_2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895B7B-8A16-4381-A9F6-A34956D1E1AD}" type="pres">
      <dgm:prSet presAssocID="{F7C15B5E-C61A-4C75-A38E-CB32B8706709}" presName="accent_2" presStyleCnt="0"/>
      <dgm:spPr/>
    </dgm:pt>
    <dgm:pt modelId="{3C4FEECA-1254-41E8-BAE8-E45561F0636D}" type="pres">
      <dgm:prSet presAssocID="{F7C15B5E-C61A-4C75-A38E-CB32B8706709}" presName="accentRepeatNode" presStyleLbl="solidFgAcc1" presStyleIdx="1" presStyleCnt="6"/>
      <dgm:spPr>
        <a:solidFill>
          <a:srgbClr val="CC6600"/>
        </a:solidFill>
      </dgm:spPr>
      <dgm:t>
        <a:bodyPr/>
        <a:lstStyle/>
        <a:p>
          <a:endParaRPr lang="en-US"/>
        </a:p>
      </dgm:t>
    </dgm:pt>
    <dgm:pt modelId="{F9B469F9-0F84-4C1A-9B55-10B7198BBFF0}" type="pres">
      <dgm:prSet presAssocID="{1C80C526-8FE6-45AF-903C-9D7671372681}" presName="text_3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9996D3-F9DB-4063-81C9-948FC0BBB710}" type="pres">
      <dgm:prSet presAssocID="{1C80C526-8FE6-45AF-903C-9D7671372681}" presName="accent_3" presStyleCnt="0"/>
      <dgm:spPr/>
    </dgm:pt>
    <dgm:pt modelId="{0BEEEB60-2F9E-4A75-9A50-463390DF46C0}" type="pres">
      <dgm:prSet presAssocID="{1C80C526-8FE6-45AF-903C-9D7671372681}" presName="accentRepeatNode" presStyleLbl="solidFgAcc1" presStyleIdx="2" presStyleCnt="6"/>
      <dgm:spPr>
        <a:solidFill>
          <a:srgbClr val="FFC000"/>
        </a:solidFill>
      </dgm:spPr>
      <dgm:t>
        <a:bodyPr/>
        <a:lstStyle/>
        <a:p>
          <a:endParaRPr lang="en-US"/>
        </a:p>
      </dgm:t>
    </dgm:pt>
    <dgm:pt modelId="{81F2DE74-2AA9-4577-BFC9-C4A45BACD45A}" type="pres">
      <dgm:prSet presAssocID="{12B35553-0CA6-42AB-B87A-9507B483E75F}" presName="text_4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F78EC07-21FB-4D5A-B88B-0ACD25DE11A6}" type="pres">
      <dgm:prSet presAssocID="{12B35553-0CA6-42AB-B87A-9507B483E75F}" presName="accent_4" presStyleCnt="0"/>
      <dgm:spPr/>
    </dgm:pt>
    <dgm:pt modelId="{CB3DCD4D-0C3D-4C72-A4ED-F1DAFCF3034B}" type="pres">
      <dgm:prSet presAssocID="{12B35553-0CA6-42AB-B87A-9507B483E75F}" presName="accentRepeatNode" presStyleLbl="solidFgAcc1" presStyleIdx="3" presStyleCnt="6"/>
      <dgm:spPr>
        <a:solidFill>
          <a:srgbClr val="CC6600"/>
        </a:solidFill>
      </dgm:spPr>
      <dgm:t>
        <a:bodyPr/>
        <a:lstStyle/>
        <a:p>
          <a:endParaRPr lang="en-US"/>
        </a:p>
      </dgm:t>
    </dgm:pt>
    <dgm:pt modelId="{A083E375-A69C-4DD5-9EE7-1A1FB12BDEAF}" type="pres">
      <dgm:prSet presAssocID="{51818398-869B-4AB3-B75C-ABEB69B0CB2E}" presName="text_5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6BF753-05B0-4463-9FA1-A1776A7FB977}" type="pres">
      <dgm:prSet presAssocID="{51818398-869B-4AB3-B75C-ABEB69B0CB2E}" presName="accent_5" presStyleCnt="0"/>
      <dgm:spPr/>
    </dgm:pt>
    <dgm:pt modelId="{0C6BF447-3F05-4F12-AADB-264049A2328A}" type="pres">
      <dgm:prSet presAssocID="{51818398-869B-4AB3-B75C-ABEB69B0CB2E}" presName="accentRepeatNode" presStyleLbl="solidFgAcc1" presStyleIdx="4" presStyleCnt="6"/>
      <dgm:spPr>
        <a:solidFill>
          <a:srgbClr val="FFC000"/>
        </a:solidFill>
      </dgm:spPr>
      <dgm:t>
        <a:bodyPr/>
        <a:lstStyle/>
        <a:p>
          <a:endParaRPr lang="en-US"/>
        </a:p>
      </dgm:t>
    </dgm:pt>
    <dgm:pt modelId="{FB054516-BD4D-4B9A-8E80-8C910E8F80DD}" type="pres">
      <dgm:prSet presAssocID="{CE5E36B8-F4C8-4E22-B56D-BCF0A997A108}" presName="text_6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722552-7EB5-4F61-A11E-EC22F88C89EC}" type="pres">
      <dgm:prSet presAssocID="{CE5E36B8-F4C8-4E22-B56D-BCF0A997A108}" presName="accent_6" presStyleCnt="0"/>
      <dgm:spPr/>
    </dgm:pt>
    <dgm:pt modelId="{7265972E-9E91-4938-A449-072CC9770893}" type="pres">
      <dgm:prSet presAssocID="{CE5E36B8-F4C8-4E22-B56D-BCF0A997A108}" presName="accentRepeatNode" presStyleLbl="solidFgAcc1" presStyleIdx="5" presStyleCnt="6"/>
      <dgm:spPr>
        <a:solidFill>
          <a:srgbClr val="CC6600"/>
        </a:solidFill>
      </dgm:spPr>
    </dgm:pt>
  </dgm:ptLst>
  <dgm:cxnLst>
    <dgm:cxn modelId="{37D20121-0924-4EAF-A63E-E629B259916F}" type="presOf" srcId="{F7C15B5E-C61A-4C75-A38E-CB32B8706709}" destId="{F588A16F-7F4E-4A50-B952-589A958CDB24}" srcOrd="0" destOrd="0" presId="urn:microsoft.com/office/officeart/2008/layout/VerticalCurvedList"/>
    <dgm:cxn modelId="{6899F192-BF1D-404D-9261-025933B44858}" type="presOf" srcId="{12B35553-0CA6-42AB-B87A-9507B483E75F}" destId="{81F2DE74-2AA9-4577-BFC9-C4A45BACD45A}" srcOrd="0" destOrd="0" presId="urn:microsoft.com/office/officeart/2008/layout/VerticalCurvedList"/>
    <dgm:cxn modelId="{DE67AE51-7925-4521-97C6-73F7521E6787}" srcId="{13BF7155-BE45-4CF9-B41C-0D474A570606}" destId="{12B35553-0CA6-42AB-B87A-9507B483E75F}" srcOrd="3" destOrd="0" parTransId="{EA81ED56-BF96-4DD3-8F44-4A3DFD4852CE}" sibTransId="{1C4BCD35-5CBA-448F-84E6-F26581B2036F}"/>
    <dgm:cxn modelId="{AB152F06-6334-4B7F-9564-F94F50AC4A9A}" srcId="{13BF7155-BE45-4CF9-B41C-0D474A570606}" destId="{F7C15B5E-C61A-4C75-A38E-CB32B8706709}" srcOrd="1" destOrd="0" parTransId="{149E1197-0520-49BD-B274-8CA11AA9A0D5}" sibTransId="{75D448FD-8F9F-4CC2-A5EE-2BC590D6BE90}"/>
    <dgm:cxn modelId="{900DE15D-B605-4D67-923D-E7271E4BF137}" type="presOf" srcId="{CE5E36B8-F4C8-4E22-B56D-BCF0A997A108}" destId="{FB054516-BD4D-4B9A-8E80-8C910E8F80DD}" srcOrd="0" destOrd="0" presId="urn:microsoft.com/office/officeart/2008/layout/VerticalCurvedList"/>
    <dgm:cxn modelId="{381768B9-EF06-4978-89ED-432BD8B6EA40}" srcId="{13BF7155-BE45-4CF9-B41C-0D474A570606}" destId="{CE5E36B8-F4C8-4E22-B56D-BCF0A997A108}" srcOrd="5" destOrd="0" parTransId="{175DA72D-FAFB-45F8-9024-D7A7B928775F}" sibTransId="{1D95371F-E876-4545-A0AB-923088693210}"/>
    <dgm:cxn modelId="{0706EEE6-477C-4DCB-B530-51E51F6CE2A2}" srcId="{13BF7155-BE45-4CF9-B41C-0D474A570606}" destId="{5A1B949C-74D4-408C-BF4F-71E7093C8B8A}" srcOrd="0" destOrd="0" parTransId="{AE599B2E-FDDE-42F4-920E-072EB70282DC}" sibTransId="{FA5E38D6-DC51-4AF6-A245-9E2506A06C37}"/>
    <dgm:cxn modelId="{A7410C08-5DDB-4010-82F2-8F2679987810}" srcId="{13BF7155-BE45-4CF9-B41C-0D474A570606}" destId="{1C80C526-8FE6-45AF-903C-9D7671372681}" srcOrd="2" destOrd="0" parTransId="{62EDAE99-2E2C-495B-A56B-A6645AAB626E}" sibTransId="{CB2296CF-3084-4CEB-9BFB-6FB1EF9D8EE6}"/>
    <dgm:cxn modelId="{C5AAD10A-1615-43C2-AC16-4A0107F09D34}" type="presOf" srcId="{5A1B949C-74D4-408C-BF4F-71E7093C8B8A}" destId="{403524E3-91F6-45AB-B12F-51339F9DFC8C}" srcOrd="0" destOrd="0" presId="urn:microsoft.com/office/officeart/2008/layout/VerticalCurvedList"/>
    <dgm:cxn modelId="{7993ABEC-1981-4BCA-B35D-01E47D18948C}" type="presOf" srcId="{FA5E38D6-DC51-4AF6-A245-9E2506A06C37}" destId="{37A7EF96-65AD-4E2C-B45F-63DA6D445E29}" srcOrd="0" destOrd="0" presId="urn:microsoft.com/office/officeart/2008/layout/VerticalCurvedList"/>
    <dgm:cxn modelId="{734567C2-7219-48CC-923B-A3BB0474E5C0}" srcId="{13BF7155-BE45-4CF9-B41C-0D474A570606}" destId="{51818398-869B-4AB3-B75C-ABEB69B0CB2E}" srcOrd="4" destOrd="0" parTransId="{43B6CFB8-8AEE-4CB3-8FB1-AC9CC937AF90}" sibTransId="{C0338F0E-9793-4A2C-A5E8-D3E8CE2389F6}"/>
    <dgm:cxn modelId="{4C8DBB45-1F9F-4B01-8858-DE39674856E5}" type="presOf" srcId="{13BF7155-BE45-4CF9-B41C-0D474A570606}" destId="{69FC402B-F556-4249-87CF-F2B99AD4BFAC}" srcOrd="0" destOrd="0" presId="urn:microsoft.com/office/officeart/2008/layout/VerticalCurvedList"/>
    <dgm:cxn modelId="{F619787E-2EFA-4A5B-AAB8-592E25A10A5C}" type="presOf" srcId="{1C80C526-8FE6-45AF-903C-9D7671372681}" destId="{F9B469F9-0F84-4C1A-9B55-10B7198BBFF0}" srcOrd="0" destOrd="0" presId="urn:microsoft.com/office/officeart/2008/layout/VerticalCurvedList"/>
    <dgm:cxn modelId="{5BE57A61-7A33-4490-8030-79C4ED638415}" type="presOf" srcId="{51818398-869B-4AB3-B75C-ABEB69B0CB2E}" destId="{A083E375-A69C-4DD5-9EE7-1A1FB12BDEAF}" srcOrd="0" destOrd="0" presId="urn:microsoft.com/office/officeart/2008/layout/VerticalCurvedList"/>
    <dgm:cxn modelId="{E9D4B17B-4EB7-4732-BE55-40F79C5D018D}" type="presParOf" srcId="{69FC402B-F556-4249-87CF-F2B99AD4BFAC}" destId="{241F2806-A872-4DC0-88E6-5066154DF9EA}" srcOrd="0" destOrd="0" presId="urn:microsoft.com/office/officeart/2008/layout/VerticalCurvedList"/>
    <dgm:cxn modelId="{BBAC8771-F957-46B1-9102-C8378DC58B45}" type="presParOf" srcId="{241F2806-A872-4DC0-88E6-5066154DF9EA}" destId="{F66D1112-F567-4448-BDBE-87C9359DE614}" srcOrd="0" destOrd="0" presId="urn:microsoft.com/office/officeart/2008/layout/VerticalCurvedList"/>
    <dgm:cxn modelId="{719C3731-E785-4922-8FEB-23D4E994625D}" type="presParOf" srcId="{F66D1112-F567-4448-BDBE-87C9359DE614}" destId="{E660A381-A9A9-48AD-B7A5-CE2FED3503BF}" srcOrd="0" destOrd="0" presId="urn:microsoft.com/office/officeart/2008/layout/VerticalCurvedList"/>
    <dgm:cxn modelId="{387F3B25-6FCF-44E6-8324-601BE4D2AD50}" type="presParOf" srcId="{F66D1112-F567-4448-BDBE-87C9359DE614}" destId="{37A7EF96-65AD-4E2C-B45F-63DA6D445E29}" srcOrd="1" destOrd="0" presId="urn:microsoft.com/office/officeart/2008/layout/VerticalCurvedList"/>
    <dgm:cxn modelId="{F0F3CB26-ADD9-4182-A572-ACDB3A3EEDFF}" type="presParOf" srcId="{F66D1112-F567-4448-BDBE-87C9359DE614}" destId="{4077814A-3705-4816-8E69-FC0A82795A78}" srcOrd="2" destOrd="0" presId="urn:microsoft.com/office/officeart/2008/layout/VerticalCurvedList"/>
    <dgm:cxn modelId="{7A65AE1E-6192-4A5A-9A14-FEC7F31919E5}" type="presParOf" srcId="{F66D1112-F567-4448-BDBE-87C9359DE614}" destId="{FE5DACDC-D204-4196-9D90-2C749A97F532}" srcOrd="3" destOrd="0" presId="urn:microsoft.com/office/officeart/2008/layout/VerticalCurvedList"/>
    <dgm:cxn modelId="{C4A50747-F153-41F0-9640-48F6C9A8BC25}" type="presParOf" srcId="{241F2806-A872-4DC0-88E6-5066154DF9EA}" destId="{403524E3-91F6-45AB-B12F-51339F9DFC8C}" srcOrd="1" destOrd="0" presId="urn:microsoft.com/office/officeart/2008/layout/VerticalCurvedList"/>
    <dgm:cxn modelId="{3F4C4E86-6B29-4F00-B1F1-C8BD2F8DBD79}" type="presParOf" srcId="{241F2806-A872-4DC0-88E6-5066154DF9EA}" destId="{5A5445FB-C5F0-4476-BD73-0A3B0C742FCD}" srcOrd="2" destOrd="0" presId="urn:microsoft.com/office/officeart/2008/layout/VerticalCurvedList"/>
    <dgm:cxn modelId="{37D72C57-98C0-4E65-B722-DBDBFE1660B8}" type="presParOf" srcId="{5A5445FB-C5F0-4476-BD73-0A3B0C742FCD}" destId="{D9A196BA-9014-4600-9E53-77AD77C7300C}" srcOrd="0" destOrd="0" presId="urn:microsoft.com/office/officeart/2008/layout/VerticalCurvedList"/>
    <dgm:cxn modelId="{D4D491B4-8707-45CC-BC5C-839A725B81B0}" type="presParOf" srcId="{241F2806-A872-4DC0-88E6-5066154DF9EA}" destId="{F588A16F-7F4E-4A50-B952-589A958CDB24}" srcOrd="3" destOrd="0" presId="urn:microsoft.com/office/officeart/2008/layout/VerticalCurvedList"/>
    <dgm:cxn modelId="{05FAAE99-4D33-42C5-8C9B-D0AF1CF46D6F}" type="presParOf" srcId="{241F2806-A872-4DC0-88E6-5066154DF9EA}" destId="{68895B7B-8A16-4381-A9F6-A34956D1E1AD}" srcOrd="4" destOrd="0" presId="urn:microsoft.com/office/officeart/2008/layout/VerticalCurvedList"/>
    <dgm:cxn modelId="{2DA165B3-7730-4A52-99B4-716F93757695}" type="presParOf" srcId="{68895B7B-8A16-4381-A9F6-A34956D1E1AD}" destId="{3C4FEECA-1254-41E8-BAE8-E45561F0636D}" srcOrd="0" destOrd="0" presId="urn:microsoft.com/office/officeart/2008/layout/VerticalCurvedList"/>
    <dgm:cxn modelId="{3430CF4E-2964-49A4-A38C-9E8005035B89}" type="presParOf" srcId="{241F2806-A872-4DC0-88E6-5066154DF9EA}" destId="{F9B469F9-0F84-4C1A-9B55-10B7198BBFF0}" srcOrd="5" destOrd="0" presId="urn:microsoft.com/office/officeart/2008/layout/VerticalCurvedList"/>
    <dgm:cxn modelId="{48FE6E7A-A38A-42A5-903C-6EA9ACEEB9C3}" type="presParOf" srcId="{241F2806-A872-4DC0-88E6-5066154DF9EA}" destId="{D89996D3-F9DB-4063-81C9-948FC0BBB710}" srcOrd="6" destOrd="0" presId="urn:microsoft.com/office/officeart/2008/layout/VerticalCurvedList"/>
    <dgm:cxn modelId="{3B912B24-B3CD-4F65-81A7-09E16E86DE7A}" type="presParOf" srcId="{D89996D3-F9DB-4063-81C9-948FC0BBB710}" destId="{0BEEEB60-2F9E-4A75-9A50-463390DF46C0}" srcOrd="0" destOrd="0" presId="urn:microsoft.com/office/officeart/2008/layout/VerticalCurvedList"/>
    <dgm:cxn modelId="{BE1F29ED-59D6-496F-84E9-110D8A5B737F}" type="presParOf" srcId="{241F2806-A872-4DC0-88E6-5066154DF9EA}" destId="{81F2DE74-2AA9-4577-BFC9-C4A45BACD45A}" srcOrd="7" destOrd="0" presId="urn:microsoft.com/office/officeart/2008/layout/VerticalCurvedList"/>
    <dgm:cxn modelId="{17B53939-F28C-482A-8EF4-AC6CE23FF7AB}" type="presParOf" srcId="{241F2806-A872-4DC0-88E6-5066154DF9EA}" destId="{EF78EC07-21FB-4D5A-B88B-0ACD25DE11A6}" srcOrd="8" destOrd="0" presId="urn:microsoft.com/office/officeart/2008/layout/VerticalCurvedList"/>
    <dgm:cxn modelId="{9A815501-F830-4E35-BC4F-D77B41B0A467}" type="presParOf" srcId="{EF78EC07-21FB-4D5A-B88B-0ACD25DE11A6}" destId="{CB3DCD4D-0C3D-4C72-A4ED-F1DAFCF3034B}" srcOrd="0" destOrd="0" presId="urn:microsoft.com/office/officeart/2008/layout/VerticalCurvedList"/>
    <dgm:cxn modelId="{C16A7AA9-7C2D-4F13-97D7-BFFD4CF195A3}" type="presParOf" srcId="{241F2806-A872-4DC0-88E6-5066154DF9EA}" destId="{A083E375-A69C-4DD5-9EE7-1A1FB12BDEAF}" srcOrd="9" destOrd="0" presId="urn:microsoft.com/office/officeart/2008/layout/VerticalCurvedList"/>
    <dgm:cxn modelId="{D081A8A9-9F76-464A-8164-434362220BC6}" type="presParOf" srcId="{241F2806-A872-4DC0-88E6-5066154DF9EA}" destId="{686BF753-05B0-4463-9FA1-A1776A7FB977}" srcOrd="10" destOrd="0" presId="urn:microsoft.com/office/officeart/2008/layout/VerticalCurvedList"/>
    <dgm:cxn modelId="{249E0E27-E3E6-4E6F-8C9A-B435E07D6F47}" type="presParOf" srcId="{686BF753-05B0-4463-9FA1-A1776A7FB977}" destId="{0C6BF447-3F05-4F12-AADB-264049A2328A}" srcOrd="0" destOrd="0" presId="urn:microsoft.com/office/officeart/2008/layout/VerticalCurvedList"/>
    <dgm:cxn modelId="{5BD7327E-0A24-4E99-B35E-BAE36DEC653B}" type="presParOf" srcId="{241F2806-A872-4DC0-88E6-5066154DF9EA}" destId="{FB054516-BD4D-4B9A-8E80-8C910E8F80DD}" srcOrd="11" destOrd="0" presId="urn:microsoft.com/office/officeart/2008/layout/VerticalCurvedList"/>
    <dgm:cxn modelId="{77C5D6D6-138C-4052-AD0F-58716CAD480E}" type="presParOf" srcId="{241F2806-A872-4DC0-88E6-5066154DF9EA}" destId="{F7722552-7EB5-4F61-A11E-EC22F88C89EC}" srcOrd="12" destOrd="0" presId="urn:microsoft.com/office/officeart/2008/layout/VerticalCurvedList"/>
    <dgm:cxn modelId="{E426088E-5BB2-42CD-AF18-B0F8C8126490}" type="presParOf" srcId="{F7722552-7EB5-4F61-A11E-EC22F88C89EC}" destId="{7265972E-9E91-4938-A449-072CC9770893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C1C3092D-1E3C-4AB5-B17D-EE86C90B3D7C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C44A32B-78DE-4DA0-A5CC-DBD07DE01D1B}">
      <dgm:prSet phldrT="[Text]" custT="1"/>
      <dgm:spPr>
        <a:solidFill>
          <a:srgbClr val="00B0F0"/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CHỌN LỆNH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8E823D-E47E-4367-A16B-0E2B476A8B1B}" type="parTrans" cxnId="{8ABC4AD3-6C1E-49FA-8D00-D2A71E6FB8C2}">
      <dgm:prSet/>
      <dgm:spPr/>
      <dgm:t>
        <a:bodyPr/>
        <a:lstStyle/>
        <a:p>
          <a:endParaRPr lang="en-US"/>
        </a:p>
      </dgm:t>
    </dgm:pt>
    <dgm:pt modelId="{88F8805C-EA1A-4F92-A2C8-0B5F4C8C52D7}" type="sibTrans" cxnId="{8ABC4AD3-6C1E-49FA-8D00-D2A71E6FB8C2}">
      <dgm:prSet/>
      <dgm:spPr/>
      <dgm:t>
        <a:bodyPr/>
        <a:lstStyle/>
        <a:p>
          <a:endParaRPr lang="en-US"/>
        </a:p>
      </dgm:t>
    </dgm:pt>
    <dgm:pt modelId="{292EFBF7-7EEB-4480-BEAB-FFAFA4F1DFEC}">
      <dgm:prSet phldrT="[Text]" custT="1"/>
      <dgm:spPr>
        <a:solidFill>
          <a:srgbClr val="6CB4A6"/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THAO TÁC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AFDCE1-423B-4201-AD09-63DBE3D0D313}" type="parTrans" cxnId="{51F4D7AB-5CAE-487E-9A1D-49D660DC562C}">
      <dgm:prSet/>
      <dgm:spPr/>
      <dgm:t>
        <a:bodyPr/>
        <a:lstStyle/>
        <a:p>
          <a:endParaRPr lang="en-US"/>
        </a:p>
      </dgm:t>
    </dgm:pt>
    <dgm:pt modelId="{58A62009-45DA-4EDF-A3B2-E25AC90A50C6}" type="sibTrans" cxnId="{51F4D7AB-5CAE-487E-9A1D-49D660DC562C}">
      <dgm:prSet/>
      <dgm:spPr/>
      <dgm:t>
        <a:bodyPr/>
        <a:lstStyle/>
        <a:p>
          <a:endParaRPr lang="en-US"/>
        </a:p>
      </dgm:t>
    </dgm:pt>
    <dgm:pt modelId="{2DBC0278-F30E-4C85-B491-07641D437A84}">
      <dgm:prSet phldrT="[Text]" custT="1"/>
      <dgm:spPr>
        <a:solidFill>
          <a:srgbClr val="92D050"/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CHỈNH SỬA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9DB104-C6AA-4634-AB60-C357512AAE4F}" type="parTrans" cxnId="{44523684-12A0-4455-B1B4-2D5B9FFA604C}">
      <dgm:prSet/>
      <dgm:spPr/>
      <dgm:t>
        <a:bodyPr/>
        <a:lstStyle/>
        <a:p>
          <a:endParaRPr lang="en-US"/>
        </a:p>
      </dgm:t>
    </dgm:pt>
    <dgm:pt modelId="{5FC25B95-FFFC-4CFD-A002-738D44735A10}" type="sibTrans" cxnId="{44523684-12A0-4455-B1B4-2D5B9FFA604C}">
      <dgm:prSet/>
      <dgm:spPr/>
      <dgm:t>
        <a:bodyPr/>
        <a:lstStyle/>
        <a:p>
          <a:endParaRPr lang="en-US"/>
        </a:p>
      </dgm:t>
    </dgm:pt>
    <dgm:pt modelId="{67D0E60B-4841-4A81-98D4-CCE146DCC007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THANH ĐẶC TÍNH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885494-D3D4-47F1-8951-A23C016233E0}" type="parTrans" cxnId="{F84E810B-2A56-4454-9175-081E25D63CAF}">
      <dgm:prSet/>
      <dgm:spPr/>
      <dgm:t>
        <a:bodyPr/>
        <a:lstStyle/>
        <a:p>
          <a:endParaRPr lang="en-US"/>
        </a:p>
      </dgm:t>
    </dgm:pt>
    <dgm:pt modelId="{3880B4BB-A034-4691-BB2E-C0126127FEB0}" type="sibTrans" cxnId="{F84E810B-2A56-4454-9175-081E25D63CAF}">
      <dgm:prSet/>
      <dgm:spPr/>
      <dgm:t>
        <a:bodyPr/>
        <a:lstStyle/>
        <a:p>
          <a:endParaRPr lang="en-US"/>
        </a:p>
      </dgm:t>
    </dgm:pt>
    <dgm:pt modelId="{0A517C3A-AB3F-457A-8A74-4AFD1010A6C1}" type="pres">
      <dgm:prSet presAssocID="{C1C3092D-1E3C-4AB5-B17D-EE86C90B3D7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628DFAE-6A00-4BF6-B31A-6F8FC6BD7A5C}" type="pres">
      <dgm:prSet presAssocID="{1C44A32B-78DE-4DA0-A5CC-DBD07DE01D1B}" presName="parentLin" presStyleCnt="0"/>
      <dgm:spPr/>
    </dgm:pt>
    <dgm:pt modelId="{2323DD55-0151-4068-8E6E-00EF985BECF4}" type="pres">
      <dgm:prSet presAssocID="{1C44A32B-78DE-4DA0-A5CC-DBD07DE01D1B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C9F188D5-AE5D-4CA5-9DF5-ED413190A0FA}" type="pres">
      <dgm:prSet presAssocID="{1C44A32B-78DE-4DA0-A5CC-DBD07DE01D1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3D930A-2A37-4174-8844-AF3E8533624D}" type="pres">
      <dgm:prSet presAssocID="{1C44A32B-78DE-4DA0-A5CC-DBD07DE01D1B}" presName="negativeSpace" presStyleCnt="0"/>
      <dgm:spPr/>
    </dgm:pt>
    <dgm:pt modelId="{E68B09C6-2405-4CDB-A749-C8B7F6F0318E}" type="pres">
      <dgm:prSet presAssocID="{1C44A32B-78DE-4DA0-A5CC-DBD07DE01D1B}" presName="childText" presStyleLbl="conFgAcc1" presStyleIdx="0" presStyleCnt="4">
        <dgm:presLayoutVars>
          <dgm:bulletEnabled val="1"/>
        </dgm:presLayoutVars>
      </dgm:prSet>
      <dgm:spPr>
        <a:ln>
          <a:solidFill>
            <a:srgbClr val="CC6600"/>
          </a:solidFill>
        </a:ln>
      </dgm:spPr>
      <dgm:t>
        <a:bodyPr/>
        <a:lstStyle/>
        <a:p>
          <a:endParaRPr lang="en-US"/>
        </a:p>
      </dgm:t>
    </dgm:pt>
    <dgm:pt modelId="{44888894-F465-45C0-BA65-7FAD39A252BF}" type="pres">
      <dgm:prSet presAssocID="{88F8805C-EA1A-4F92-A2C8-0B5F4C8C52D7}" presName="spaceBetweenRectangles" presStyleCnt="0"/>
      <dgm:spPr/>
    </dgm:pt>
    <dgm:pt modelId="{32E81EB0-CDBB-40FC-B12A-915BFE55FE6B}" type="pres">
      <dgm:prSet presAssocID="{292EFBF7-7EEB-4480-BEAB-FFAFA4F1DFEC}" presName="parentLin" presStyleCnt="0"/>
      <dgm:spPr/>
    </dgm:pt>
    <dgm:pt modelId="{FF161DB5-8E02-459F-BA46-C656148A4FF6}" type="pres">
      <dgm:prSet presAssocID="{292EFBF7-7EEB-4480-BEAB-FFAFA4F1DFEC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120F9906-4E89-47E7-92FA-6B1C14817E11}" type="pres">
      <dgm:prSet presAssocID="{292EFBF7-7EEB-4480-BEAB-FFAFA4F1DFEC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382061-1723-4E24-8018-FC375D1CA475}" type="pres">
      <dgm:prSet presAssocID="{292EFBF7-7EEB-4480-BEAB-FFAFA4F1DFEC}" presName="negativeSpace" presStyleCnt="0"/>
      <dgm:spPr/>
    </dgm:pt>
    <dgm:pt modelId="{22927F39-8682-49DE-99D2-40B71C2779F9}" type="pres">
      <dgm:prSet presAssocID="{292EFBF7-7EEB-4480-BEAB-FFAFA4F1DFEC}" presName="childText" presStyleLbl="conFgAcc1" presStyleIdx="1" presStyleCnt="4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  <dgm:pt modelId="{DA61CF57-12D6-46CC-A8DC-B83198483D3E}" type="pres">
      <dgm:prSet presAssocID="{58A62009-45DA-4EDF-A3B2-E25AC90A50C6}" presName="spaceBetweenRectangles" presStyleCnt="0"/>
      <dgm:spPr/>
    </dgm:pt>
    <dgm:pt modelId="{725D37DA-6011-4DE4-8288-6B0BBD0A8C93}" type="pres">
      <dgm:prSet presAssocID="{2DBC0278-F30E-4C85-B491-07641D437A84}" presName="parentLin" presStyleCnt="0"/>
      <dgm:spPr/>
    </dgm:pt>
    <dgm:pt modelId="{5BFB33AA-5E6B-4F47-B621-D878593C88DF}" type="pres">
      <dgm:prSet presAssocID="{2DBC0278-F30E-4C85-B491-07641D437A84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6909BD98-421B-4A3F-B5A2-B13E075B786D}" type="pres">
      <dgm:prSet presAssocID="{2DBC0278-F30E-4C85-B491-07641D437A84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A067BB-7977-4261-9959-3143D650BC07}" type="pres">
      <dgm:prSet presAssocID="{2DBC0278-F30E-4C85-B491-07641D437A84}" presName="negativeSpace" presStyleCnt="0"/>
      <dgm:spPr/>
    </dgm:pt>
    <dgm:pt modelId="{A385F1C5-7707-421B-8990-0FC8B04C2E6F}" type="pres">
      <dgm:prSet presAssocID="{2DBC0278-F30E-4C85-B491-07641D437A84}" presName="childText" presStyleLbl="conFgAcc1" presStyleIdx="2" presStyleCnt="4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  <dgm:pt modelId="{7BA0BC74-FF21-45B9-93FF-2B72FA3C3B73}" type="pres">
      <dgm:prSet presAssocID="{5FC25B95-FFFC-4CFD-A002-738D44735A10}" presName="spaceBetweenRectangles" presStyleCnt="0"/>
      <dgm:spPr/>
    </dgm:pt>
    <dgm:pt modelId="{0C358556-40F4-4850-A61F-9C151B855C9F}" type="pres">
      <dgm:prSet presAssocID="{67D0E60B-4841-4A81-98D4-CCE146DCC007}" presName="parentLin" presStyleCnt="0"/>
      <dgm:spPr/>
    </dgm:pt>
    <dgm:pt modelId="{02EB3616-9CC1-4D0D-B339-F4E5E9A65C6B}" type="pres">
      <dgm:prSet presAssocID="{67D0E60B-4841-4A81-98D4-CCE146DCC007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E9426CD2-A4B9-4440-95CC-DFAA176865BF}" type="pres">
      <dgm:prSet presAssocID="{67D0E60B-4841-4A81-98D4-CCE146DCC00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C4F6D7-6A89-42E3-8B41-F91E72126678}" type="pres">
      <dgm:prSet presAssocID="{67D0E60B-4841-4A81-98D4-CCE146DCC007}" presName="negativeSpace" presStyleCnt="0"/>
      <dgm:spPr/>
    </dgm:pt>
    <dgm:pt modelId="{105CE9C1-4508-4758-B28C-373526A2C938}" type="pres">
      <dgm:prSet presAssocID="{67D0E60B-4841-4A81-98D4-CCE146DCC007}" presName="childText" presStyleLbl="conFgAcc1" presStyleIdx="3" presStyleCnt="4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</dgm:ptLst>
  <dgm:cxnLst>
    <dgm:cxn modelId="{93A23B86-4998-4BBB-83FF-AC0CD9197ACD}" type="presOf" srcId="{1C44A32B-78DE-4DA0-A5CC-DBD07DE01D1B}" destId="{2323DD55-0151-4068-8E6E-00EF985BECF4}" srcOrd="0" destOrd="0" presId="urn:microsoft.com/office/officeart/2005/8/layout/list1"/>
    <dgm:cxn modelId="{3E250698-01A9-4EAA-BAD8-F2EF2CE160C8}" type="presOf" srcId="{2DBC0278-F30E-4C85-B491-07641D437A84}" destId="{5BFB33AA-5E6B-4F47-B621-D878593C88DF}" srcOrd="0" destOrd="0" presId="urn:microsoft.com/office/officeart/2005/8/layout/list1"/>
    <dgm:cxn modelId="{134741DD-59F6-487A-B3EE-5E5BB7473F30}" type="presOf" srcId="{292EFBF7-7EEB-4480-BEAB-FFAFA4F1DFEC}" destId="{FF161DB5-8E02-459F-BA46-C656148A4FF6}" srcOrd="0" destOrd="0" presId="urn:microsoft.com/office/officeart/2005/8/layout/list1"/>
    <dgm:cxn modelId="{8ABC4AD3-6C1E-49FA-8D00-D2A71E6FB8C2}" srcId="{C1C3092D-1E3C-4AB5-B17D-EE86C90B3D7C}" destId="{1C44A32B-78DE-4DA0-A5CC-DBD07DE01D1B}" srcOrd="0" destOrd="0" parTransId="{198E823D-E47E-4367-A16B-0E2B476A8B1B}" sibTransId="{88F8805C-EA1A-4F92-A2C8-0B5F4C8C52D7}"/>
    <dgm:cxn modelId="{7436BDF4-EEB2-4CB8-867A-5CADD41CB017}" type="presOf" srcId="{67D0E60B-4841-4A81-98D4-CCE146DCC007}" destId="{02EB3616-9CC1-4D0D-B339-F4E5E9A65C6B}" srcOrd="0" destOrd="0" presId="urn:microsoft.com/office/officeart/2005/8/layout/list1"/>
    <dgm:cxn modelId="{F84E810B-2A56-4454-9175-081E25D63CAF}" srcId="{C1C3092D-1E3C-4AB5-B17D-EE86C90B3D7C}" destId="{67D0E60B-4841-4A81-98D4-CCE146DCC007}" srcOrd="3" destOrd="0" parTransId="{9E885494-D3D4-47F1-8951-A23C016233E0}" sibTransId="{3880B4BB-A034-4691-BB2E-C0126127FEB0}"/>
    <dgm:cxn modelId="{F0F44316-57FB-4911-8087-916384D6F207}" type="presOf" srcId="{2DBC0278-F30E-4C85-B491-07641D437A84}" destId="{6909BD98-421B-4A3F-B5A2-B13E075B786D}" srcOrd="1" destOrd="0" presId="urn:microsoft.com/office/officeart/2005/8/layout/list1"/>
    <dgm:cxn modelId="{44523684-12A0-4455-B1B4-2D5B9FFA604C}" srcId="{C1C3092D-1E3C-4AB5-B17D-EE86C90B3D7C}" destId="{2DBC0278-F30E-4C85-B491-07641D437A84}" srcOrd="2" destOrd="0" parTransId="{659DB104-C6AA-4634-AB60-C357512AAE4F}" sibTransId="{5FC25B95-FFFC-4CFD-A002-738D44735A10}"/>
    <dgm:cxn modelId="{54996AA7-4291-4234-9022-57DC75D3726A}" type="presOf" srcId="{1C44A32B-78DE-4DA0-A5CC-DBD07DE01D1B}" destId="{C9F188D5-AE5D-4CA5-9DF5-ED413190A0FA}" srcOrd="1" destOrd="0" presId="urn:microsoft.com/office/officeart/2005/8/layout/list1"/>
    <dgm:cxn modelId="{51F4D7AB-5CAE-487E-9A1D-49D660DC562C}" srcId="{C1C3092D-1E3C-4AB5-B17D-EE86C90B3D7C}" destId="{292EFBF7-7EEB-4480-BEAB-FFAFA4F1DFEC}" srcOrd="1" destOrd="0" parTransId="{E2AFDCE1-423B-4201-AD09-63DBE3D0D313}" sibTransId="{58A62009-45DA-4EDF-A3B2-E25AC90A50C6}"/>
    <dgm:cxn modelId="{978AE977-A37F-4A27-91D5-E0D82BD24900}" type="presOf" srcId="{67D0E60B-4841-4A81-98D4-CCE146DCC007}" destId="{E9426CD2-A4B9-4440-95CC-DFAA176865BF}" srcOrd="1" destOrd="0" presId="urn:microsoft.com/office/officeart/2005/8/layout/list1"/>
    <dgm:cxn modelId="{3B3E9600-DFE2-4A74-BA90-92DE9B999DC1}" type="presOf" srcId="{292EFBF7-7EEB-4480-BEAB-FFAFA4F1DFEC}" destId="{120F9906-4E89-47E7-92FA-6B1C14817E11}" srcOrd="1" destOrd="0" presId="urn:microsoft.com/office/officeart/2005/8/layout/list1"/>
    <dgm:cxn modelId="{C908D66C-5C39-413F-9CB7-F15C11794AC2}" type="presOf" srcId="{C1C3092D-1E3C-4AB5-B17D-EE86C90B3D7C}" destId="{0A517C3A-AB3F-457A-8A74-4AFD1010A6C1}" srcOrd="0" destOrd="0" presId="urn:microsoft.com/office/officeart/2005/8/layout/list1"/>
    <dgm:cxn modelId="{E66F2AD9-6486-490C-A372-42EFCF09A79A}" type="presParOf" srcId="{0A517C3A-AB3F-457A-8A74-4AFD1010A6C1}" destId="{0628DFAE-6A00-4BF6-B31A-6F8FC6BD7A5C}" srcOrd="0" destOrd="0" presId="urn:microsoft.com/office/officeart/2005/8/layout/list1"/>
    <dgm:cxn modelId="{EA54FD55-523D-4B6A-8BA1-35A0B2BB066B}" type="presParOf" srcId="{0628DFAE-6A00-4BF6-B31A-6F8FC6BD7A5C}" destId="{2323DD55-0151-4068-8E6E-00EF985BECF4}" srcOrd="0" destOrd="0" presId="urn:microsoft.com/office/officeart/2005/8/layout/list1"/>
    <dgm:cxn modelId="{3CF73B78-75BE-495F-ACC4-E69C34803687}" type="presParOf" srcId="{0628DFAE-6A00-4BF6-B31A-6F8FC6BD7A5C}" destId="{C9F188D5-AE5D-4CA5-9DF5-ED413190A0FA}" srcOrd="1" destOrd="0" presId="urn:microsoft.com/office/officeart/2005/8/layout/list1"/>
    <dgm:cxn modelId="{6A41BB36-9DB4-4866-9C8E-E2DB9CF2EE91}" type="presParOf" srcId="{0A517C3A-AB3F-457A-8A74-4AFD1010A6C1}" destId="{C73D930A-2A37-4174-8844-AF3E8533624D}" srcOrd="1" destOrd="0" presId="urn:microsoft.com/office/officeart/2005/8/layout/list1"/>
    <dgm:cxn modelId="{86FF0CC2-A1DF-4BA4-8ACF-698A0884E226}" type="presParOf" srcId="{0A517C3A-AB3F-457A-8A74-4AFD1010A6C1}" destId="{E68B09C6-2405-4CDB-A749-C8B7F6F0318E}" srcOrd="2" destOrd="0" presId="urn:microsoft.com/office/officeart/2005/8/layout/list1"/>
    <dgm:cxn modelId="{D49837AC-92F2-4BC2-A12A-BBC9A43A2643}" type="presParOf" srcId="{0A517C3A-AB3F-457A-8A74-4AFD1010A6C1}" destId="{44888894-F465-45C0-BA65-7FAD39A252BF}" srcOrd="3" destOrd="0" presId="urn:microsoft.com/office/officeart/2005/8/layout/list1"/>
    <dgm:cxn modelId="{560B4339-B88D-4705-9E84-F9FC851C35B9}" type="presParOf" srcId="{0A517C3A-AB3F-457A-8A74-4AFD1010A6C1}" destId="{32E81EB0-CDBB-40FC-B12A-915BFE55FE6B}" srcOrd="4" destOrd="0" presId="urn:microsoft.com/office/officeart/2005/8/layout/list1"/>
    <dgm:cxn modelId="{6A77F991-2C33-463E-86F5-9A152EFADBF6}" type="presParOf" srcId="{32E81EB0-CDBB-40FC-B12A-915BFE55FE6B}" destId="{FF161DB5-8E02-459F-BA46-C656148A4FF6}" srcOrd="0" destOrd="0" presId="urn:microsoft.com/office/officeart/2005/8/layout/list1"/>
    <dgm:cxn modelId="{CC56B67E-9B0B-4669-A3DB-56709F71A833}" type="presParOf" srcId="{32E81EB0-CDBB-40FC-B12A-915BFE55FE6B}" destId="{120F9906-4E89-47E7-92FA-6B1C14817E11}" srcOrd="1" destOrd="0" presId="urn:microsoft.com/office/officeart/2005/8/layout/list1"/>
    <dgm:cxn modelId="{6B4F099D-DCCD-488E-8A32-CAF899F18943}" type="presParOf" srcId="{0A517C3A-AB3F-457A-8A74-4AFD1010A6C1}" destId="{39382061-1723-4E24-8018-FC375D1CA475}" srcOrd="5" destOrd="0" presId="urn:microsoft.com/office/officeart/2005/8/layout/list1"/>
    <dgm:cxn modelId="{D03F0D34-247D-49B0-A741-F1BABAC79C86}" type="presParOf" srcId="{0A517C3A-AB3F-457A-8A74-4AFD1010A6C1}" destId="{22927F39-8682-49DE-99D2-40B71C2779F9}" srcOrd="6" destOrd="0" presId="urn:microsoft.com/office/officeart/2005/8/layout/list1"/>
    <dgm:cxn modelId="{39A9E1EB-FE49-4908-8B11-A94A4CB1E9E7}" type="presParOf" srcId="{0A517C3A-AB3F-457A-8A74-4AFD1010A6C1}" destId="{DA61CF57-12D6-46CC-A8DC-B83198483D3E}" srcOrd="7" destOrd="0" presId="urn:microsoft.com/office/officeart/2005/8/layout/list1"/>
    <dgm:cxn modelId="{54E70F10-8243-4CAD-B251-4DFD962507D1}" type="presParOf" srcId="{0A517C3A-AB3F-457A-8A74-4AFD1010A6C1}" destId="{725D37DA-6011-4DE4-8288-6B0BBD0A8C93}" srcOrd="8" destOrd="0" presId="urn:microsoft.com/office/officeart/2005/8/layout/list1"/>
    <dgm:cxn modelId="{6D6052D0-085B-4AFC-9739-0B2A5C23888C}" type="presParOf" srcId="{725D37DA-6011-4DE4-8288-6B0BBD0A8C93}" destId="{5BFB33AA-5E6B-4F47-B621-D878593C88DF}" srcOrd="0" destOrd="0" presId="urn:microsoft.com/office/officeart/2005/8/layout/list1"/>
    <dgm:cxn modelId="{55661F6C-55B3-4188-952F-7C593B5BDD9B}" type="presParOf" srcId="{725D37DA-6011-4DE4-8288-6B0BBD0A8C93}" destId="{6909BD98-421B-4A3F-B5A2-B13E075B786D}" srcOrd="1" destOrd="0" presId="urn:microsoft.com/office/officeart/2005/8/layout/list1"/>
    <dgm:cxn modelId="{253E1A78-40AA-457D-BA05-C9F97B00C391}" type="presParOf" srcId="{0A517C3A-AB3F-457A-8A74-4AFD1010A6C1}" destId="{11A067BB-7977-4261-9959-3143D650BC07}" srcOrd="9" destOrd="0" presId="urn:microsoft.com/office/officeart/2005/8/layout/list1"/>
    <dgm:cxn modelId="{FBFF50A5-CC29-4D83-8242-D5C0BFA8FE39}" type="presParOf" srcId="{0A517C3A-AB3F-457A-8A74-4AFD1010A6C1}" destId="{A385F1C5-7707-421B-8990-0FC8B04C2E6F}" srcOrd="10" destOrd="0" presId="urn:microsoft.com/office/officeart/2005/8/layout/list1"/>
    <dgm:cxn modelId="{A1D8DC6F-AC4E-4667-BFAF-51DBD62C4B1C}" type="presParOf" srcId="{0A517C3A-AB3F-457A-8A74-4AFD1010A6C1}" destId="{7BA0BC74-FF21-45B9-93FF-2B72FA3C3B73}" srcOrd="11" destOrd="0" presId="urn:microsoft.com/office/officeart/2005/8/layout/list1"/>
    <dgm:cxn modelId="{9567CC31-0E42-44B5-9A76-EC963FA5B8BB}" type="presParOf" srcId="{0A517C3A-AB3F-457A-8A74-4AFD1010A6C1}" destId="{0C358556-40F4-4850-A61F-9C151B855C9F}" srcOrd="12" destOrd="0" presId="urn:microsoft.com/office/officeart/2005/8/layout/list1"/>
    <dgm:cxn modelId="{E135B888-CA7A-49EE-85A2-BAB18D176EB2}" type="presParOf" srcId="{0C358556-40F4-4850-A61F-9C151B855C9F}" destId="{02EB3616-9CC1-4D0D-B339-F4E5E9A65C6B}" srcOrd="0" destOrd="0" presId="urn:microsoft.com/office/officeart/2005/8/layout/list1"/>
    <dgm:cxn modelId="{AF22E4CF-2771-4D4A-B6B1-7588AFA1ED4D}" type="presParOf" srcId="{0C358556-40F4-4850-A61F-9C151B855C9F}" destId="{E9426CD2-A4B9-4440-95CC-DFAA176865BF}" srcOrd="1" destOrd="0" presId="urn:microsoft.com/office/officeart/2005/8/layout/list1"/>
    <dgm:cxn modelId="{A67736D2-40CC-4501-8DBC-26B94DC79B74}" type="presParOf" srcId="{0A517C3A-AB3F-457A-8A74-4AFD1010A6C1}" destId="{07C4F6D7-6A89-42E3-8B41-F91E72126678}" srcOrd="13" destOrd="0" presId="urn:microsoft.com/office/officeart/2005/8/layout/list1"/>
    <dgm:cxn modelId="{94227F4B-B1E2-4419-8633-C799DB2777ED}" type="presParOf" srcId="{0A517C3A-AB3F-457A-8A74-4AFD1010A6C1}" destId="{105CE9C1-4508-4758-B28C-373526A2C938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1C3092D-1E3C-4AB5-B17D-EE86C90B3D7C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C44A32B-78DE-4DA0-A5CC-DBD07DE01D1B}">
      <dgm:prSet phldrT="[Text]" custT="1"/>
      <dgm:spPr>
        <a:solidFill>
          <a:schemeClr val="accent1">
            <a:lumMod val="90000"/>
          </a:schemeClr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CHỌN LỆNH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98E823D-E47E-4367-A16B-0E2B476A8B1B}" type="parTrans" cxnId="{8ABC4AD3-6C1E-49FA-8D00-D2A71E6FB8C2}">
      <dgm:prSet/>
      <dgm:spPr/>
      <dgm:t>
        <a:bodyPr/>
        <a:lstStyle/>
        <a:p>
          <a:endParaRPr lang="en-US"/>
        </a:p>
      </dgm:t>
    </dgm:pt>
    <dgm:pt modelId="{88F8805C-EA1A-4F92-A2C8-0B5F4C8C52D7}" type="sibTrans" cxnId="{8ABC4AD3-6C1E-49FA-8D00-D2A71E6FB8C2}">
      <dgm:prSet/>
      <dgm:spPr/>
      <dgm:t>
        <a:bodyPr/>
        <a:lstStyle/>
        <a:p>
          <a:endParaRPr lang="en-US"/>
        </a:p>
      </dgm:t>
    </dgm:pt>
    <dgm:pt modelId="{292EFBF7-7EEB-4480-BEAB-FFAFA4F1DFEC}">
      <dgm:prSet phldrT="[Text]" custT="1"/>
      <dgm:spPr>
        <a:solidFill>
          <a:schemeClr val="accent1">
            <a:lumMod val="75000"/>
          </a:schemeClr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THAO TÁC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2AFDCE1-423B-4201-AD09-63DBE3D0D313}" type="parTrans" cxnId="{51F4D7AB-5CAE-487E-9A1D-49D660DC562C}">
      <dgm:prSet/>
      <dgm:spPr/>
      <dgm:t>
        <a:bodyPr/>
        <a:lstStyle/>
        <a:p>
          <a:endParaRPr lang="en-US"/>
        </a:p>
      </dgm:t>
    </dgm:pt>
    <dgm:pt modelId="{58A62009-45DA-4EDF-A3B2-E25AC90A50C6}" type="sibTrans" cxnId="{51F4D7AB-5CAE-487E-9A1D-49D660DC562C}">
      <dgm:prSet/>
      <dgm:spPr/>
      <dgm:t>
        <a:bodyPr/>
        <a:lstStyle/>
        <a:p>
          <a:endParaRPr lang="en-US"/>
        </a:p>
      </dgm:t>
    </dgm:pt>
    <dgm:pt modelId="{2DBC0278-F30E-4C85-B491-07641D437A84}">
      <dgm:prSet phldrT="[Text]" custT="1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CHỈNH SỬA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59DB104-C6AA-4634-AB60-C357512AAE4F}" type="parTrans" cxnId="{44523684-12A0-4455-B1B4-2D5B9FFA604C}">
      <dgm:prSet/>
      <dgm:spPr/>
      <dgm:t>
        <a:bodyPr/>
        <a:lstStyle/>
        <a:p>
          <a:endParaRPr lang="en-US"/>
        </a:p>
      </dgm:t>
    </dgm:pt>
    <dgm:pt modelId="{5FC25B95-FFFC-4CFD-A002-738D44735A10}" type="sibTrans" cxnId="{44523684-12A0-4455-B1B4-2D5B9FFA604C}">
      <dgm:prSet/>
      <dgm:spPr/>
      <dgm:t>
        <a:bodyPr/>
        <a:lstStyle/>
        <a:p>
          <a:endParaRPr lang="en-US"/>
        </a:p>
      </dgm:t>
    </dgm:pt>
    <dgm:pt modelId="{67D0E60B-4841-4A81-98D4-CCE146DCC007}">
      <dgm:prSet phldrT="[Text]" custT="1"/>
      <dgm:spPr>
        <a:solidFill>
          <a:schemeClr val="accent1">
            <a:lumMod val="25000"/>
          </a:schemeClr>
        </a:solidFill>
      </dgm:spPr>
      <dgm:t>
        <a:bodyPr/>
        <a:lstStyle/>
        <a:p>
          <a:r>
            <a:rPr lang="en-US" sz="24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THANH ĐẶC TÍNH</a:t>
          </a:r>
          <a:endParaRPr lang="en-US" sz="24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885494-D3D4-47F1-8951-A23C016233E0}" type="parTrans" cxnId="{F84E810B-2A56-4454-9175-081E25D63CAF}">
      <dgm:prSet/>
      <dgm:spPr/>
      <dgm:t>
        <a:bodyPr/>
        <a:lstStyle/>
        <a:p>
          <a:endParaRPr lang="en-US"/>
        </a:p>
      </dgm:t>
    </dgm:pt>
    <dgm:pt modelId="{3880B4BB-A034-4691-BB2E-C0126127FEB0}" type="sibTrans" cxnId="{F84E810B-2A56-4454-9175-081E25D63CAF}">
      <dgm:prSet/>
      <dgm:spPr/>
      <dgm:t>
        <a:bodyPr/>
        <a:lstStyle/>
        <a:p>
          <a:endParaRPr lang="en-US"/>
        </a:p>
      </dgm:t>
    </dgm:pt>
    <dgm:pt modelId="{0A517C3A-AB3F-457A-8A74-4AFD1010A6C1}" type="pres">
      <dgm:prSet presAssocID="{C1C3092D-1E3C-4AB5-B17D-EE86C90B3D7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628DFAE-6A00-4BF6-B31A-6F8FC6BD7A5C}" type="pres">
      <dgm:prSet presAssocID="{1C44A32B-78DE-4DA0-A5CC-DBD07DE01D1B}" presName="parentLin" presStyleCnt="0"/>
      <dgm:spPr/>
    </dgm:pt>
    <dgm:pt modelId="{2323DD55-0151-4068-8E6E-00EF985BECF4}" type="pres">
      <dgm:prSet presAssocID="{1C44A32B-78DE-4DA0-A5CC-DBD07DE01D1B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C9F188D5-AE5D-4CA5-9DF5-ED413190A0FA}" type="pres">
      <dgm:prSet presAssocID="{1C44A32B-78DE-4DA0-A5CC-DBD07DE01D1B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3D930A-2A37-4174-8844-AF3E8533624D}" type="pres">
      <dgm:prSet presAssocID="{1C44A32B-78DE-4DA0-A5CC-DBD07DE01D1B}" presName="negativeSpace" presStyleCnt="0"/>
      <dgm:spPr/>
    </dgm:pt>
    <dgm:pt modelId="{E68B09C6-2405-4CDB-A749-C8B7F6F0318E}" type="pres">
      <dgm:prSet presAssocID="{1C44A32B-78DE-4DA0-A5CC-DBD07DE01D1B}" presName="childText" presStyleLbl="conFgAcc1" presStyleIdx="0" presStyleCnt="4">
        <dgm:presLayoutVars>
          <dgm:bulletEnabled val="1"/>
        </dgm:presLayoutVars>
      </dgm:prSet>
      <dgm:spPr>
        <a:ln>
          <a:solidFill>
            <a:srgbClr val="CC6600"/>
          </a:solidFill>
        </a:ln>
      </dgm:spPr>
      <dgm:t>
        <a:bodyPr/>
        <a:lstStyle/>
        <a:p>
          <a:endParaRPr lang="en-US"/>
        </a:p>
      </dgm:t>
    </dgm:pt>
    <dgm:pt modelId="{44888894-F465-45C0-BA65-7FAD39A252BF}" type="pres">
      <dgm:prSet presAssocID="{88F8805C-EA1A-4F92-A2C8-0B5F4C8C52D7}" presName="spaceBetweenRectangles" presStyleCnt="0"/>
      <dgm:spPr/>
    </dgm:pt>
    <dgm:pt modelId="{32E81EB0-CDBB-40FC-B12A-915BFE55FE6B}" type="pres">
      <dgm:prSet presAssocID="{292EFBF7-7EEB-4480-BEAB-FFAFA4F1DFEC}" presName="parentLin" presStyleCnt="0"/>
      <dgm:spPr/>
    </dgm:pt>
    <dgm:pt modelId="{FF161DB5-8E02-459F-BA46-C656148A4FF6}" type="pres">
      <dgm:prSet presAssocID="{292EFBF7-7EEB-4480-BEAB-FFAFA4F1DFEC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120F9906-4E89-47E7-92FA-6B1C14817E11}" type="pres">
      <dgm:prSet presAssocID="{292EFBF7-7EEB-4480-BEAB-FFAFA4F1DFEC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9382061-1723-4E24-8018-FC375D1CA475}" type="pres">
      <dgm:prSet presAssocID="{292EFBF7-7EEB-4480-BEAB-FFAFA4F1DFEC}" presName="negativeSpace" presStyleCnt="0"/>
      <dgm:spPr/>
    </dgm:pt>
    <dgm:pt modelId="{22927F39-8682-49DE-99D2-40B71C2779F9}" type="pres">
      <dgm:prSet presAssocID="{292EFBF7-7EEB-4480-BEAB-FFAFA4F1DFEC}" presName="childText" presStyleLbl="conFgAcc1" presStyleIdx="1" presStyleCnt="4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  <dgm:pt modelId="{DA61CF57-12D6-46CC-A8DC-B83198483D3E}" type="pres">
      <dgm:prSet presAssocID="{58A62009-45DA-4EDF-A3B2-E25AC90A50C6}" presName="spaceBetweenRectangles" presStyleCnt="0"/>
      <dgm:spPr/>
    </dgm:pt>
    <dgm:pt modelId="{725D37DA-6011-4DE4-8288-6B0BBD0A8C93}" type="pres">
      <dgm:prSet presAssocID="{2DBC0278-F30E-4C85-B491-07641D437A84}" presName="parentLin" presStyleCnt="0"/>
      <dgm:spPr/>
    </dgm:pt>
    <dgm:pt modelId="{5BFB33AA-5E6B-4F47-B621-D878593C88DF}" type="pres">
      <dgm:prSet presAssocID="{2DBC0278-F30E-4C85-B491-07641D437A84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6909BD98-421B-4A3F-B5A2-B13E075B786D}" type="pres">
      <dgm:prSet presAssocID="{2DBC0278-F30E-4C85-B491-07641D437A84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1A067BB-7977-4261-9959-3143D650BC07}" type="pres">
      <dgm:prSet presAssocID="{2DBC0278-F30E-4C85-B491-07641D437A84}" presName="negativeSpace" presStyleCnt="0"/>
      <dgm:spPr/>
    </dgm:pt>
    <dgm:pt modelId="{A385F1C5-7707-421B-8990-0FC8B04C2E6F}" type="pres">
      <dgm:prSet presAssocID="{2DBC0278-F30E-4C85-B491-07641D437A84}" presName="childText" presStyleLbl="conFgAcc1" presStyleIdx="2" presStyleCnt="4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  <dgm:pt modelId="{7BA0BC74-FF21-45B9-93FF-2B72FA3C3B73}" type="pres">
      <dgm:prSet presAssocID="{5FC25B95-FFFC-4CFD-A002-738D44735A10}" presName="spaceBetweenRectangles" presStyleCnt="0"/>
      <dgm:spPr/>
    </dgm:pt>
    <dgm:pt modelId="{0C358556-40F4-4850-A61F-9C151B855C9F}" type="pres">
      <dgm:prSet presAssocID="{67D0E60B-4841-4A81-98D4-CCE146DCC007}" presName="parentLin" presStyleCnt="0"/>
      <dgm:spPr/>
    </dgm:pt>
    <dgm:pt modelId="{02EB3616-9CC1-4D0D-B339-F4E5E9A65C6B}" type="pres">
      <dgm:prSet presAssocID="{67D0E60B-4841-4A81-98D4-CCE146DCC007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E9426CD2-A4B9-4440-95CC-DFAA176865BF}" type="pres">
      <dgm:prSet presAssocID="{67D0E60B-4841-4A81-98D4-CCE146DCC007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7C4F6D7-6A89-42E3-8B41-F91E72126678}" type="pres">
      <dgm:prSet presAssocID="{67D0E60B-4841-4A81-98D4-CCE146DCC007}" presName="negativeSpace" presStyleCnt="0"/>
      <dgm:spPr/>
    </dgm:pt>
    <dgm:pt modelId="{105CE9C1-4508-4758-B28C-373526A2C938}" type="pres">
      <dgm:prSet presAssocID="{67D0E60B-4841-4A81-98D4-CCE146DCC007}" presName="childText" presStyleLbl="conFgAcc1" presStyleIdx="3" presStyleCnt="4">
        <dgm:presLayoutVars>
          <dgm:bulletEnabled val="1"/>
        </dgm:presLayoutVars>
      </dgm:prSet>
      <dgm:spPr>
        <a:ln>
          <a:solidFill>
            <a:srgbClr val="CC6600"/>
          </a:solidFill>
        </a:ln>
      </dgm:spPr>
    </dgm:pt>
  </dgm:ptLst>
  <dgm:cxnLst>
    <dgm:cxn modelId="{93A23B86-4998-4BBB-83FF-AC0CD9197ACD}" type="presOf" srcId="{1C44A32B-78DE-4DA0-A5CC-DBD07DE01D1B}" destId="{2323DD55-0151-4068-8E6E-00EF985BECF4}" srcOrd="0" destOrd="0" presId="urn:microsoft.com/office/officeart/2005/8/layout/list1"/>
    <dgm:cxn modelId="{3E250698-01A9-4EAA-BAD8-F2EF2CE160C8}" type="presOf" srcId="{2DBC0278-F30E-4C85-B491-07641D437A84}" destId="{5BFB33AA-5E6B-4F47-B621-D878593C88DF}" srcOrd="0" destOrd="0" presId="urn:microsoft.com/office/officeart/2005/8/layout/list1"/>
    <dgm:cxn modelId="{134741DD-59F6-487A-B3EE-5E5BB7473F30}" type="presOf" srcId="{292EFBF7-7EEB-4480-BEAB-FFAFA4F1DFEC}" destId="{FF161DB5-8E02-459F-BA46-C656148A4FF6}" srcOrd="0" destOrd="0" presId="urn:microsoft.com/office/officeart/2005/8/layout/list1"/>
    <dgm:cxn modelId="{8ABC4AD3-6C1E-49FA-8D00-D2A71E6FB8C2}" srcId="{C1C3092D-1E3C-4AB5-B17D-EE86C90B3D7C}" destId="{1C44A32B-78DE-4DA0-A5CC-DBD07DE01D1B}" srcOrd="0" destOrd="0" parTransId="{198E823D-E47E-4367-A16B-0E2B476A8B1B}" sibTransId="{88F8805C-EA1A-4F92-A2C8-0B5F4C8C52D7}"/>
    <dgm:cxn modelId="{7436BDF4-EEB2-4CB8-867A-5CADD41CB017}" type="presOf" srcId="{67D0E60B-4841-4A81-98D4-CCE146DCC007}" destId="{02EB3616-9CC1-4D0D-B339-F4E5E9A65C6B}" srcOrd="0" destOrd="0" presId="urn:microsoft.com/office/officeart/2005/8/layout/list1"/>
    <dgm:cxn modelId="{F84E810B-2A56-4454-9175-081E25D63CAF}" srcId="{C1C3092D-1E3C-4AB5-B17D-EE86C90B3D7C}" destId="{67D0E60B-4841-4A81-98D4-CCE146DCC007}" srcOrd="3" destOrd="0" parTransId="{9E885494-D3D4-47F1-8951-A23C016233E0}" sibTransId="{3880B4BB-A034-4691-BB2E-C0126127FEB0}"/>
    <dgm:cxn modelId="{F0F44316-57FB-4911-8087-916384D6F207}" type="presOf" srcId="{2DBC0278-F30E-4C85-B491-07641D437A84}" destId="{6909BD98-421B-4A3F-B5A2-B13E075B786D}" srcOrd="1" destOrd="0" presId="urn:microsoft.com/office/officeart/2005/8/layout/list1"/>
    <dgm:cxn modelId="{44523684-12A0-4455-B1B4-2D5B9FFA604C}" srcId="{C1C3092D-1E3C-4AB5-B17D-EE86C90B3D7C}" destId="{2DBC0278-F30E-4C85-B491-07641D437A84}" srcOrd="2" destOrd="0" parTransId="{659DB104-C6AA-4634-AB60-C357512AAE4F}" sibTransId="{5FC25B95-FFFC-4CFD-A002-738D44735A10}"/>
    <dgm:cxn modelId="{54996AA7-4291-4234-9022-57DC75D3726A}" type="presOf" srcId="{1C44A32B-78DE-4DA0-A5CC-DBD07DE01D1B}" destId="{C9F188D5-AE5D-4CA5-9DF5-ED413190A0FA}" srcOrd="1" destOrd="0" presId="urn:microsoft.com/office/officeart/2005/8/layout/list1"/>
    <dgm:cxn modelId="{51F4D7AB-5CAE-487E-9A1D-49D660DC562C}" srcId="{C1C3092D-1E3C-4AB5-B17D-EE86C90B3D7C}" destId="{292EFBF7-7EEB-4480-BEAB-FFAFA4F1DFEC}" srcOrd="1" destOrd="0" parTransId="{E2AFDCE1-423B-4201-AD09-63DBE3D0D313}" sibTransId="{58A62009-45DA-4EDF-A3B2-E25AC90A50C6}"/>
    <dgm:cxn modelId="{978AE977-A37F-4A27-91D5-E0D82BD24900}" type="presOf" srcId="{67D0E60B-4841-4A81-98D4-CCE146DCC007}" destId="{E9426CD2-A4B9-4440-95CC-DFAA176865BF}" srcOrd="1" destOrd="0" presId="urn:microsoft.com/office/officeart/2005/8/layout/list1"/>
    <dgm:cxn modelId="{3B3E9600-DFE2-4A74-BA90-92DE9B999DC1}" type="presOf" srcId="{292EFBF7-7EEB-4480-BEAB-FFAFA4F1DFEC}" destId="{120F9906-4E89-47E7-92FA-6B1C14817E11}" srcOrd="1" destOrd="0" presId="urn:microsoft.com/office/officeart/2005/8/layout/list1"/>
    <dgm:cxn modelId="{C908D66C-5C39-413F-9CB7-F15C11794AC2}" type="presOf" srcId="{C1C3092D-1E3C-4AB5-B17D-EE86C90B3D7C}" destId="{0A517C3A-AB3F-457A-8A74-4AFD1010A6C1}" srcOrd="0" destOrd="0" presId="urn:microsoft.com/office/officeart/2005/8/layout/list1"/>
    <dgm:cxn modelId="{E66F2AD9-6486-490C-A372-42EFCF09A79A}" type="presParOf" srcId="{0A517C3A-AB3F-457A-8A74-4AFD1010A6C1}" destId="{0628DFAE-6A00-4BF6-B31A-6F8FC6BD7A5C}" srcOrd="0" destOrd="0" presId="urn:microsoft.com/office/officeart/2005/8/layout/list1"/>
    <dgm:cxn modelId="{EA54FD55-523D-4B6A-8BA1-35A0B2BB066B}" type="presParOf" srcId="{0628DFAE-6A00-4BF6-B31A-6F8FC6BD7A5C}" destId="{2323DD55-0151-4068-8E6E-00EF985BECF4}" srcOrd="0" destOrd="0" presId="urn:microsoft.com/office/officeart/2005/8/layout/list1"/>
    <dgm:cxn modelId="{3CF73B78-75BE-495F-ACC4-E69C34803687}" type="presParOf" srcId="{0628DFAE-6A00-4BF6-B31A-6F8FC6BD7A5C}" destId="{C9F188D5-AE5D-4CA5-9DF5-ED413190A0FA}" srcOrd="1" destOrd="0" presId="urn:microsoft.com/office/officeart/2005/8/layout/list1"/>
    <dgm:cxn modelId="{6A41BB36-9DB4-4866-9C8E-E2DB9CF2EE91}" type="presParOf" srcId="{0A517C3A-AB3F-457A-8A74-4AFD1010A6C1}" destId="{C73D930A-2A37-4174-8844-AF3E8533624D}" srcOrd="1" destOrd="0" presId="urn:microsoft.com/office/officeart/2005/8/layout/list1"/>
    <dgm:cxn modelId="{86FF0CC2-A1DF-4BA4-8ACF-698A0884E226}" type="presParOf" srcId="{0A517C3A-AB3F-457A-8A74-4AFD1010A6C1}" destId="{E68B09C6-2405-4CDB-A749-C8B7F6F0318E}" srcOrd="2" destOrd="0" presId="urn:microsoft.com/office/officeart/2005/8/layout/list1"/>
    <dgm:cxn modelId="{D49837AC-92F2-4BC2-A12A-BBC9A43A2643}" type="presParOf" srcId="{0A517C3A-AB3F-457A-8A74-4AFD1010A6C1}" destId="{44888894-F465-45C0-BA65-7FAD39A252BF}" srcOrd="3" destOrd="0" presId="urn:microsoft.com/office/officeart/2005/8/layout/list1"/>
    <dgm:cxn modelId="{560B4339-B88D-4705-9E84-F9FC851C35B9}" type="presParOf" srcId="{0A517C3A-AB3F-457A-8A74-4AFD1010A6C1}" destId="{32E81EB0-CDBB-40FC-B12A-915BFE55FE6B}" srcOrd="4" destOrd="0" presId="urn:microsoft.com/office/officeart/2005/8/layout/list1"/>
    <dgm:cxn modelId="{6A77F991-2C33-463E-86F5-9A152EFADBF6}" type="presParOf" srcId="{32E81EB0-CDBB-40FC-B12A-915BFE55FE6B}" destId="{FF161DB5-8E02-459F-BA46-C656148A4FF6}" srcOrd="0" destOrd="0" presId="urn:microsoft.com/office/officeart/2005/8/layout/list1"/>
    <dgm:cxn modelId="{CC56B67E-9B0B-4669-A3DB-56709F71A833}" type="presParOf" srcId="{32E81EB0-CDBB-40FC-B12A-915BFE55FE6B}" destId="{120F9906-4E89-47E7-92FA-6B1C14817E11}" srcOrd="1" destOrd="0" presId="urn:microsoft.com/office/officeart/2005/8/layout/list1"/>
    <dgm:cxn modelId="{6B4F099D-DCCD-488E-8A32-CAF899F18943}" type="presParOf" srcId="{0A517C3A-AB3F-457A-8A74-4AFD1010A6C1}" destId="{39382061-1723-4E24-8018-FC375D1CA475}" srcOrd="5" destOrd="0" presId="urn:microsoft.com/office/officeart/2005/8/layout/list1"/>
    <dgm:cxn modelId="{D03F0D34-247D-49B0-A741-F1BABAC79C86}" type="presParOf" srcId="{0A517C3A-AB3F-457A-8A74-4AFD1010A6C1}" destId="{22927F39-8682-49DE-99D2-40B71C2779F9}" srcOrd="6" destOrd="0" presId="urn:microsoft.com/office/officeart/2005/8/layout/list1"/>
    <dgm:cxn modelId="{39A9E1EB-FE49-4908-8B11-A94A4CB1E9E7}" type="presParOf" srcId="{0A517C3A-AB3F-457A-8A74-4AFD1010A6C1}" destId="{DA61CF57-12D6-46CC-A8DC-B83198483D3E}" srcOrd="7" destOrd="0" presId="urn:microsoft.com/office/officeart/2005/8/layout/list1"/>
    <dgm:cxn modelId="{54E70F10-8243-4CAD-B251-4DFD962507D1}" type="presParOf" srcId="{0A517C3A-AB3F-457A-8A74-4AFD1010A6C1}" destId="{725D37DA-6011-4DE4-8288-6B0BBD0A8C93}" srcOrd="8" destOrd="0" presId="urn:microsoft.com/office/officeart/2005/8/layout/list1"/>
    <dgm:cxn modelId="{6D6052D0-085B-4AFC-9739-0B2A5C23888C}" type="presParOf" srcId="{725D37DA-6011-4DE4-8288-6B0BBD0A8C93}" destId="{5BFB33AA-5E6B-4F47-B621-D878593C88DF}" srcOrd="0" destOrd="0" presId="urn:microsoft.com/office/officeart/2005/8/layout/list1"/>
    <dgm:cxn modelId="{55661F6C-55B3-4188-952F-7C593B5BDD9B}" type="presParOf" srcId="{725D37DA-6011-4DE4-8288-6B0BBD0A8C93}" destId="{6909BD98-421B-4A3F-B5A2-B13E075B786D}" srcOrd="1" destOrd="0" presId="urn:microsoft.com/office/officeart/2005/8/layout/list1"/>
    <dgm:cxn modelId="{253E1A78-40AA-457D-BA05-C9F97B00C391}" type="presParOf" srcId="{0A517C3A-AB3F-457A-8A74-4AFD1010A6C1}" destId="{11A067BB-7977-4261-9959-3143D650BC07}" srcOrd="9" destOrd="0" presId="urn:microsoft.com/office/officeart/2005/8/layout/list1"/>
    <dgm:cxn modelId="{FBFF50A5-CC29-4D83-8242-D5C0BFA8FE39}" type="presParOf" srcId="{0A517C3A-AB3F-457A-8A74-4AFD1010A6C1}" destId="{A385F1C5-7707-421B-8990-0FC8B04C2E6F}" srcOrd="10" destOrd="0" presId="urn:microsoft.com/office/officeart/2005/8/layout/list1"/>
    <dgm:cxn modelId="{A1D8DC6F-AC4E-4667-BFAF-51DBD62C4B1C}" type="presParOf" srcId="{0A517C3A-AB3F-457A-8A74-4AFD1010A6C1}" destId="{7BA0BC74-FF21-45B9-93FF-2B72FA3C3B73}" srcOrd="11" destOrd="0" presId="urn:microsoft.com/office/officeart/2005/8/layout/list1"/>
    <dgm:cxn modelId="{9567CC31-0E42-44B5-9A76-EC963FA5B8BB}" type="presParOf" srcId="{0A517C3A-AB3F-457A-8A74-4AFD1010A6C1}" destId="{0C358556-40F4-4850-A61F-9C151B855C9F}" srcOrd="12" destOrd="0" presId="urn:microsoft.com/office/officeart/2005/8/layout/list1"/>
    <dgm:cxn modelId="{E135B888-CA7A-49EE-85A2-BAB18D176EB2}" type="presParOf" srcId="{0C358556-40F4-4850-A61F-9C151B855C9F}" destId="{02EB3616-9CC1-4D0D-B339-F4E5E9A65C6B}" srcOrd="0" destOrd="0" presId="urn:microsoft.com/office/officeart/2005/8/layout/list1"/>
    <dgm:cxn modelId="{AF22E4CF-2771-4D4A-B6B1-7588AFA1ED4D}" type="presParOf" srcId="{0C358556-40F4-4850-A61F-9C151B855C9F}" destId="{E9426CD2-A4B9-4440-95CC-DFAA176865BF}" srcOrd="1" destOrd="0" presId="urn:microsoft.com/office/officeart/2005/8/layout/list1"/>
    <dgm:cxn modelId="{A67736D2-40CC-4501-8DBC-26B94DC79B74}" type="presParOf" srcId="{0A517C3A-AB3F-457A-8A74-4AFD1010A6C1}" destId="{07C4F6D7-6A89-42E3-8B41-F91E72126678}" srcOrd="13" destOrd="0" presId="urn:microsoft.com/office/officeart/2005/8/layout/list1"/>
    <dgm:cxn modelId="{94227F4B-B1E2-4419-8633-C799DB2777ED}" type="presParOf" srcId="{0A517C3A-AB3F-457A-8A74-4AFD1010A6C1}" destId="{105CE9C1-4508-4758-B28C-373526A2C938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A7EF96-65AD-4E2C-B45F-63DA6D445E29}">
      <dsp:nvSpPr>
        <dsp:cNvPr id="0" name=""/>
        <dsp:cNvSpPr/>
      </dsp:nvSpPr>
      <dsp:spPr>
        <a:xfrm>
          <a:off x="-5682462" y="-870332"/>
          <a:ext cx="6769340" cy="6769340"/>
        </a:xfrm>
        <a:prstGeom prst="blockArc">
          <a:avLst>
            <a:gd name="adj1" fmla="val 18900000"/>
            <a:gd name="adj2" fmla="val 2700000"/>
            <a:gd name="adj3" fmla="val 319"/>
          </a:avLst>
        </a:prstGeom>
        <a:noFill/>
        <a:ln w="12700" cap="flat" cmpd="sng" algn="ctr">
          <a:solidFill>
            <a:srgbClr val="FF0000"/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3524E3-91F6-45AB-B12F-51339F9DFC8C}">
      <dsp:nvSpPr>
        <dsp:cNvPr id="0" name=""/>
        <dsp:cNvSpPr/>
      </dsp:nvSpPr>
      <dsp:spPr>
        <a:xfrm>
          <a:off x="352761" y="228603"/>
          <a:ext cx="8724105" cy="457006"/>
        </a:xfrm>
        <a:prstGeom prst="rect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2749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500" kern="1200" smtClean="0"/>
            <a:t>2.1 Giới thiệu phần mềm </a:t>
          </a:r>
          <a:endParaRPr lang="en-US" sz="2500" kern="1200"/>
        </a:p>
      </dsp:txBody>
      <dsp:txXfrm>
        <a:off x="352761" y="228603"/>
        <a:ext cx="8724105" cy="457006"/>
      </dsp:txXfrm>
    </dsp:sp>
    <dsp:sp modelId="{D9A196BA-9014-4600-9E53-77AD77C7300C}">
      <dsp:nvSpPr>
        <dsp:cNvPr id="0" name=""/>
        <dsp:cNvSpPr/>
      </dsp:nvSpPr>
      <dsp:spPr>
        <a:xfrm>
          <a:off x="67132" y="171477"/>
          <a:ext cx="571257" cy="571257"/>
        </a:xfrm>
        <a:prstGeom prst="ellipse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88A16F-7F4E-4A50-B952-589A958CDB24}">
      <dsp:nvSpPr>
        <dsp:cNvPr id="0" name=""/>
        <dsp:cNvSpPr/>
      </dsp:nvSpPr>
      <dsp:spPr>
        <a:xfrm>
          <a:off x="766621" y="914515"/>
          <a:ext cx="8310245" cy="457006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2749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2.2 Khởi động coreldraw </a:t>
          </a:r>
          <a:endParaRPr lang="en-US" sz="2500" kern="1200"/>
        </a:p>
      </dsp:txBody>
      <dsp:txXfrm>
        <a:off x="766621" y="914515"/>
        <a:ext cx="8310245" cy="457006"/>
      </dsp:txXfrm>
    </dsp:sp>
    <dsp:sp modelId="{3C4FEECA-1254-41E8-BAE8-E45561F0636D}">
      <dsp:nvSpPr>
        <dsp:cNvPr id="0" name=""/>
        <dsp:cNvSpPr/>
      </dsp:nvSpPr>
      <dsp:spPr>
        <a:xfrm>
          <a:off x="480992" y="857389"/>
          <a:ext cx="571257" cy="571257"/>
        </a:xfrm>
        <a:prstGeom prst="ellipse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B469F9-0F84-4C1A-9B55-10B7198BBFF0}">
      <dsp:nvSpPr>
        <dsp:cNvPr id="0" name=""/>
        <dsp:cNvSpPr/>
      </dsp:nvSpPr>
      <dsp:spPr>
        <a:xfrm>
          <a:off x="993414" y="1599923"/>
          <a:ext cx="8083452" cy="457006"/>
        </a:xfrm>
        <a:prstGeom prst="rect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2749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2.3 Hộp thoại welcome to coreldraw </a:t>
          </a:r>
          <a:endParaRPr lang="en-US" sz="2500" kern="1200"/>
        </a:p>
      </dsp:txBody>
      <dsp:txXfrm>
        <a:off x="993414" y="1599923"/>
        <a:ext cx="8083452" cy="457006"/>
      </dsp:txXfrm>
    </dsp:sp>
    <dsp:sp modelId="{0BEEEB60-2F9E-4A75-9A50-463390DF46C0}">
      <dsp:nvSpPr>
        <dsp:cNvPr id="0" name=""/>
        <dsp:cNvSpPr/>
      </dsp:nvSpPr>
      <dsp:spPr>
        <a:xfrm>
          <a:off x="707786" y="1542797"/>
          <a:ext cx="571257" cy="571257"/>
        </a:xfrm>
        <a:prstGeom prst="ellipse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F2DE74-2AA9-4577-BFC9-C4A45BACD45A}">
      <dsp:nvSpPr>
        <dsp:cNvPr id="0" name=""/>
        <dsp:cNvSpPr/>
      </dsp:nvSpPr>
      <dsp:spPr>
        <a:xfrm>
          <a:off x="1065827" y="2285834"/>
          <a:ext cx="8011039" cy="457006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2749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2.4 Cử</a:t>
          </a:r>
          <a:r>
            <a:rPr lang="vi-VN" sz="2500" kern="1200" smtClean="0"/>
            <a:t>a s</a:t>
          </a:r>
          <a:r>
            <a:rPr lang="en-US" sz="2500" kern="1200" smtClean="0"/>
            <a:t>ổ ứ</a:t>
          </a:r>
          <a:r>
            <a:rPr lang="vi-VN" sz="2500" kern="1200" smtClean="0"/>
            <a:t>ng d</a:t>
          </a:r>
          <a:r>
            <a:rPr lang="en-US" sz="2500" kern="1200" smtClean="0"/>
            <a:t>ụ</a:t>
          </a:r>
          <a:r>
            <a:rPr lang="vi-VN" sz="2500" kern="1200" smtClean="0"/>
            <a:t>ng (</a:t>
          </a:r>
          <a:r>
            <a:rPr lang="en-US" sz="2500" kern="1200" smtClean="0"/>
            <a:t>giao diện</a:t>
          </a:r>
          <a:r>
            <a:rPr lang="vi-VN" sz="2500" kern="1200" smtClean="0"/>
            <a:t>)</a:t>
          </a:r>
          <a:r>
            <a:rPr lang="en-US" sz="2500" kern="1200" smtClean="0"/>
            <a:t> của coreldraw </a:t>
          </a:r>
          <a:endParaRPr lang="en-US" sz="2500" kern="1200"/>
        </a:p>
      </dsp:txBody>
      <dsp:txXfrm>
        <a:off x="1065827" y="2285834"/>
        <a:ext cx="8011039" cy="457006"/>
      </dsp:txXfrm>
    </dsp:sp>
    <dsp:sp modelId="{CB3DCD4D-0C3D-4C72-A4ED-F1DAFCF3034B}">
      <dsp:nvSpPr>
        <dsp:cNvPr id="0" name=""/>
        <dsp:cNvSpPr/>
      </dsp:nvSpPr>
      <dsp:spPr>
        <a:xfrm>
          <a:off x="780199" y="2228709"/>
          <a:ext cx="571257" cy="571257"/>
        </a:xfrm>
        <a:prstGeom prst="ellipse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83E375-A69C-4DD5-9EE7-1A1FB12BDEAF}">
      <dsp:nvSpPr>
        <dsp:cNvPr id="0" name=""/>
        <dsp:cNvSpPr/>
      </dsp:nvSpPr>
      <dsp:spPr>
        <a:xfrm>
          <a:off x="993414" y="2971746"/>
          <a:ext cx="8083452" cy="457006"/>
        </a:xfrm>
        <a:prstGeom prst="rect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2749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2.5 Quản lý file </a:t>
          </a:r>
          <a:endParaRPr lang="en-US" sz="2500" kern="1200"/>
        </a:p>
      </dsp:txBody>
      <dsp:txXfrm>
        <a:off x="993414" y="2971746"/>
        <a:ext cx="8083452" cy="457006"/>
      </dsp:txXfrm>
    </dsp:sp>
    <dsp:sp modelId="{0C6BF447-3F05-4F12-AADB-264049A2328A}">
      <dsp:nvSpPr>
        <dsp:cNvPr id="0" name=""/>
        <dsp:cNvSpPr/>
      </dsp:nvSpPr>
      <dsp:spPr>
        <a:xfrm>
          <a:off x="707786" y="2914620"/>
          <a:ext cx="571257" cy="571257"/>
        </a:xfrm>
        <a:prstGeom prst="ellipse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54516-BD4D-4B9A-8E80-8C910E8F80DD}">
      <dsp:nvSpPr>
        <dsp:cNvPr id="0" name=""/>
        <dsp:cNvSpPr/>
      </dsp:nvSpPr>
      <dsp:spPr>
        <a:xfrm>
          <a:off x="766621" y="3657154"/>
          <a:ext cx="8310245" cy="457006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2749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2.6 Tập tin dự phòng</a:t>
          </a:r>
          <a:endParaRPr lang="en-US" sz="2500" kern="1200"/>
        </a:p>
      </dsp:txBody>
      <dsp:txXfrm>
        <a:off x="766621" y="3657154"/>
        <a:ext cx="8310245" cy="457006"/>
      </dsp:txXfrm>
    </dsp:sp>
    <dsp:sp modelId="{7265972E-9E91-4938-A449-072CC9770893}">
      <dsp:nvSpPr>
        <dsp:cNvPr id="0" name=""/>
        <dsp:cNvSpPr/>
      </dsp:nvSpPr>
      <dsp:spPr>
        <a:xfrm>
          <a:off x="480992" y="3600029"/>
          <a:ext cx="571257" cy="571257"/>
        </a:xfrm>
        <a:prstGeom prst="ellipse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6916A0B-1E23-4EAB-9B50-912DA9801D6A}">
      <dsp:nvSpPr>
        <dsp:cNvPr id="0" name=""/>
        <dsp:cNvSpPr/>
      </dsp:nvSpPr>
      <dsp:spPr>
        <a:xfrm>
          <a:off x="352761" y="4343066"/>
          <a:ext cx="8724105" cy="457006"/>
        </a:xfrm>
        <a:prstGeom prst="rect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62749" tIns="63500" rIns="63500" bIns="6350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smtClean="0"/>
            <a:t>2.7 Các chế độ xem màn hình  </a:t>
          </a:r>
          <a:endParaRPr lang="en-US" sz="2500" kern="1200"/>
        </a:p>
      </dsp:txBody>
      <dsp:txXfrm>
        <a:off x="352761" y="4343066"/>
        <a:ext cx="8724105" cy="457006"/>
      </dsp:txXfrm>
    </dsp:sp>
    <dsp:sp modelId="{D5299DD1-8684-4D95-B70A-79163A8B7296}">
      <dsp:nvSpPr>
        <dsp:cNvPr id="0" name=""/>
        <dsp:cNvSpPr/>
      </dsp:nvSpPr>
      <dsp:spPr>
        <a:xfrm>
          <a:off x="67132" y="4285940"/>
          <a:ext cx="571257" cy="571257"/>
        </a:xfrm>
        <a:prstGeom prst="ellipse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8B09C6-2405-4CDB-A749-C8B7F6F0318E}">
      <dsp:nvSpPr>
        <dsp:cNvPr id="0" name=""/>
        <dsp:cNvSpPr/>
      </dsp:nvSpPr>
      <dsp:spPr>
        <a:xfrm>
          <a:off x="0" y="528180"/>
          <a:ext cx="76200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F188D5-AE5D-4CA5-9DF5-ED413190A0FA}">
      <dsp:nvSpPr>
        <dsp:cNvPr id="0" name=""/>
        <dsp:cNvSpPr/>
      </dsp:nvSpPr>
      <dsp:spPr>
        <a:xfrm>
          <a:off x="381000" y="26340"/>
          <a:ext cx="5334000" cy="1003680"/>
        </a:xfrm>
        <a:prstGeom prst="roundRect">
          <a:avLst/>
        </a:prstGeom>
        <a:solidFill>
          <a:srgbClr val="00B0F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</a:rPr>
            <a:t>CorelDRAW là một phần mềm biên tập đồ họa vector 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9996" y="75336"/>
        <a:ext cx="5236008" cy="905688"/>
      </dsp:txXfrm>
    </dsp:sp>
    <dsp:sp modelId="{22927F39-8682-49DE-99D2-40B71C2779F9}">
      <dsp:nvSpPr>
        <dsp:cNvPr id="0" name=""/>
        <dsp:cNvSpPr/>
      </dsp:nvSpPr>
      <dsp:spPr>
        <a:xfrm>
          <a:off x="0" y="2070420"/>
          <a:ext cx="76200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0F9906-4E89-47E7-92FA-6B1C14817E11}">
      <dsp:nvSpPr>
        <dsp:cNvPr id="0" name=""/>
        <dsp:cNvSpPr/>
      </dsp:nvSpPr>
      <dsp:spPr>
        <a:xfrm>
          <a:off x="381000" y="1568580"/>
          <a:ext cx="5334000" cy="1003680"/>
        </a:xfrm>
        <a:prstGeom prst="roundRect">
          <a:avLst/>
        </a:prstGeom>
        <a:solidFill>
          <a:srgbClr val="00B05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</a:rPr>
            <a:t>CorelDRAW được thiết kế cho Windows của Microsoft 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9996" y="1617576"/>
        <a:ext cx="5236008" cy="905688"/>
      </dsp:txXfrm>
    </dsp:sp>
    <dsp:sp modelId="{A385F1C5-7707-421B-8990-0FC8B04C2E6F}">
      <dsp:nvSpPr>
        <dsp:cNvPr id="0" name=""/>
        <dsp:cNvSpPr/>
      </dsp:nvSpPr>
      <dsp:spPr>
        <a:xfrm>
          <a:off x="0" y="3612660"/>
          <a:ext cx="76200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09BD98-421B-4A3F-B5A2-B13E075B786D}">
      <dsp:nvSpPr>
        <dsp:cNvPr id="0" name=""/>
        <dsp:cNvSpPr/>
      </dsp:nvSpPr>
      <dsp:spPr>
        <a:xfrm>
          <a:off x="381000" y="3110820"/>
          <a:ext cx="5334000" cy="1003680"/>
        </a:xfrm>
        <a:prstGeom prst="roundRect">
          <a:avLst/>
        </a:prstGeom>
        <a:solidFill>
          <a:srgbClr val="92D05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</a:rPr>
            <a:t>Phiên bản hiện tại sử dụng trong giảng dạy có tên là X3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9996" y="3159816"/>
        <a:ext cx="5236008" cy="9056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8B09C6-2405-4CDB-A749-C8B7F6F0318E}">
      <dsp:nvSpPr>
        <dsp:cNvPr id="0" name=""/>
        <dsp:cNvSpPr/>
      </dsp:nvSpPr>
      <dsp:spPr>
        <a:xfrm>
          <a:off x="0" y="528180"/>
          <a:ext cx="76200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F188D5-AE5D-4CA5-9DF5-ED413190A0FA}">
      <dsp:nvSpPr>
        <dsp:cNvPr id="0" name=""/>
        <dsp:cNvSpPr/>
      </dsp:nvSpPr>
      <dsp:spPr>
        <a:xfrm>
          <a:off x="381000" y="26340"/>
          <a:ext cx="5334000" cy="1003680"/>
        </a:xfrm>
        <a:prstGeom prst="roundRect">
          <a:avLst/>
        </a:prstGeom>
        <a:solidFill>
          <a:srgbClr val="00B0F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solidFill>
                <a:schemeClr val="bg1"/>
              </a:solidFill>
            </a:rPr>
            <a:t>Cách 1: </a:t>
          </a:r>
          <a:r>
            <a:rPr lang="en-US" sz="2400" kern="1200" smtClean="0">
              <a:solidFill>
                <a:schemeClr val="bg1"/>
              </a:solidFill>
            </a:rPr>
            <a:t>Start menu </a:t>
          </a:r>
          <a:r>
            <a:rPr lang="en-US" sz="2400" kern="1200" smtClean="0">
              <a:solidFill>
                <a:schemeClr val="bg1"/>
              </a:solidFill>
              <a:sym typeface="Wingdings" panose="05000000000000000000" pitchFamily="2" charset="2"/>
            </a:rPr>
            <a:t></a:t>
          </a:r>
          <a:r>
            <a:rPr lang="en-US" sz="2400" kern="1200" smtClean="0">
              <a:solidFill>
                <a:schemeClr val="bg1"/>
              </a:solidFill>
            </a:rPr>
            <a:t> Program </a:t>
          </a:r>
          <a:r>
            <a:rPr lang="en-US" sz="2400" kern="1200" smtClean="0">
              <a:solidFill>
                <a:schemeClr val="bg1"/>
              </a:solidFill>
              <a:sym typeface="Wingdings" panose="05000000000000000000" pitchFamily="2" charset="2"/>
            </a:rPr>
            <a:t></a:t>
          </a:r>
          <a:r>
            <a:rPr lang="en-US" sz="2400" kern="1200" smtClean="0">
              <a:solidFill>
                <a:schemeClr val="bg1"/>
              </a:solidFill>
            </a:rPr>
            <a:t> Coreldraw X3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9996" y="75336"/>
        <a:ext cx="5236008" cy="905688"/>
      </dsp:txXfrm>
    </dsp:sp>
    <dsp:sp modelId="{22927F39-8682-49DE-99D2-40B71C2779F9}">
      <dsp:nvSpPr>
        <dsp:cNvPr id="0" name=""/>
        <dsp:cNvSpPr/>
      </dsp:nvSpPr>
      <dsp:spPr>
        <a:xfrm>
          <a:off x="0" y="2070420"/>
          <a:ext cx="76200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0F9906-4E89-47E7-92FA-6B1C14817E11}">
      <dsp:nvSpPr>
        <dsp:cNvPr id="0" name=""/>
        <dsp:cNvSpPr/>
      </dsp:nvSpPr>
      <dsp:spPr>
        <a:xfrm>
          <a:off x="381000" y="1568580"/>
          <a:ext cx="5334000" cy="1003680"/>
        </a:xfrm>
        <a:prstGeom prst="roundRect">
          <a:avLst/>
        </a:prstGeom>
        <a:solidFill>
          <a:srgbClr val="0070C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solidFill>
                <a:schemeClr val="bg1"/>
              </a:solidFill>
            </a:rPr>
            <a:t>Cách 2: </a:t>
          </a:r>
          <a:r>
            <a:rPr lang="en-US" sz="2400" kern="1200" smtClean="0">
              <a:solidFill>
                <a:schemeClr val="bg1"/>
              </a:solidFill>
            </a:rPr>
            <a:t>Desktop </a:t>
          </a:r>
          <a:r>
            <a:rPr lang="en-US" sz="2400" kern="1200" smtClean="0">
              <a:solidFill>
                <a:schemeClr val="bg1"/>
              </a:solidFill>
              <a:sym typeface="Wingdings" panose="05000000000000000000" pitchFamily="2" charset="2"/>
            </a:rPr>
            <a:t></a:t>
          </a:r>
          <a:r>
            <a:rPr lang="en-US" sz="2400" kern="1200" smtClean="0">
              <a:solidFill>
                <a:schemeClr val="bg1"/>
              </a:solidFill>
            </a:rPr>
            <a:t> chọn biểu tượng (double click)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9996" y="1617576"/>
        <a:ext cx="5236008" cy="905688"/>
      </dsp:txXfrm>
    </dsp:sp>
    <dsp:sp modelId="{A385F1C5-7707-421B-8990-0FC8B04C2E6F}">
      <dsp:nvSpPr>
        <dsp:cNvPr id="0" name=""/>
        <dsp:cNvSpPr/>
      </dsp:nvSpPr>
      <dsp:spPr>
        <a:xfrm>
          <a:off x="0" y="3612660"/>
          <a:ext cx="7620000" cy="85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09BD98-421B-4A3F-B5A2-B13E075B786D}">
      <dsp:nvSpPr>
        <dsp:cNvPr id="0" name=""/>
        <dsp:cNvSpPr/>
      </dsp:nvSpPr>
      <dsp:spPr>
        <a:xfrm>
          <a:off x="381000" y="3110820"/>
          <a:ext cx="5334000" cy="1003680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smtClean="0">
              <a:solidFill>
                <a:schemeClr val="bg1"/>
              </a:solidFill>
            </a:rPr>
            <a:t>Cách 3: </a:t>
          </a:r>
          <a:r>
            <a:rPr lang="en-US" sz="2400" kern="1200" smtClean="0">
              <a:solidFill>
                <a:schemeClr val="bg1"/>
              </a:solidFill>
            </a:rPr>
            <a:t>Explore hoặc My computer </a:t>
          </a:r>
          <a:r>
            <a:rPr lang="en-US" sz="2400" kern="1200" smtClean="0">
              <a:solidFill>
                <a:schemeClr val="bg1"/>
              </a:solidFill>
              <a:sym typeface="Wingdings" panose="05000000000000000000" pitchFamily="2" charset="2"/>
            </a:rPr>
            <a:t></a:t>
          </a:r>
          <a:r>
            <a:rPr lang="en-US" sz="2400" kern="1200" smtClean="0">
              <a:solidFill>
                <a:schemeClr val="bg1"/>
              </a:solidFill>
            </a:rPr>
            <a:t> Chọn file Corelraw đã lưu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29996" y="3159816"/>
        <a:ext cx="5236008" cy="90568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CD2E04-F836-4918-9222-4049E50C86E7}">
      <dsp:nvSpPr>
        <dsp:cNvPr id="0" name=""/>
        <dsp:cNvSpPr/>
      </dsp:nvSpPr>
      <dsp:spPr>
        <a:xfrm rot="5400000">
          <a:off x="262033" y="1351498"/>
          <a:ext cx="2109052" cy="25459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0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13D5A82-BE1A-48A5-93FD-4712026BC5DC}">
      <dsp:nvSpPr>
        <dsp:cNvPr id="0" name=""/>
        <dsp:cNvSpPr/>
      </dsp:nvSpPr>
      <dsp:spPr>
        <a:xfrm>
          <a:off x="744483" y="1481"/>
          <a:ext cx="2828874" cy="16973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smtClean="0"/>
            <a:t>New graphic</a:t>
          </a:r>
          <a:endParaRPr lang="en-US" sz="3900" kern="1200"/>
        </a:p>
      </dsp:txBody>
      <dsp:txXfrm>
        <a:off x="794196" y="51194"/>
        <a:ext cx="2729448" cy="1597898"/>
      </dsp:txXfrm>
    </dsp:sp>
    <dsp:sp modelId="{D25464A0-8025-4B16-810F-D71843F6642B}">
      <dsp:nvSpPr>
        <dsp:cNvPr id="0" name=""/>
        <dsp:cNvSpPr/>
      </dsp:nvSpPr>
      <dsp:spPr>
        <a:xfrm rot="5400000">
          <a:off x="262033" y="3473154"/>
          <a:ext cx="2109052" cy="25459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0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149314E-C6CB-41FD-85CF-BC7EAE274E88}">
      <dsp:nvSpPr>
        <dsp:cNvPr id="0" name=""/>
        <dsp:cNvSpPr/>
      </dsp:nvSpPr>
      <dsp:spPr>
        <a:xfrm>
          <a:off x="744483" y="2123137"/>
          <a:ext cx="2828874" cy="16973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smtClean="0"/>
            <a:t>Open last edited</a:t>
          </a:r>
          <a:endParaRPr lang="en-US" sz="3900" kern="1200"/>
        </a:p>
      </dsp:txBody>
      <dsp:txXfrm>
        <a:off x="794196" y="2172850"/>
        <a:ext cx="2729448" cy="1597898"/>
      </dsp:txXfrm>
    </dsp:sp>
    <dsp:sp modelId="{78D9BC56-5F57-4A27-A35C-651D64634E91}">
      <dsp:nvSpPr>
        <dsp:cNvPr id="0" name=""/>
        <dsp:cNvSpPr/>
      </dsp:nvSpPr>
      <dsp:spPr>
        <a:xfrm>
          <a:off x="1322861" y="4533982"/>
          <a:ext cx="3749800" cy="25459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0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5C232E9-0EEE-479B-9AFA-F89CD86CFC59}">
      <dsp:nvSpPr>
        <dsp:cNvPr id="0" name=""/>
        <dsp:cNvSpPr/>
      </dsp:nvSpPr>
      <dsp:spPr>
        <a:xfrm>
          <a:off x="744483" y="4244793"/>
          <a:ext cx="2828874" cy="16973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smtClean="0"/>
            <a:t>Open graphic</a:t>
          </a:r>
          <a:endParaRPr lang="en-US" sz="3900" kern="1200"/>
        </a:p>
      </dsp:txBody>
      <dsp:txXfrm>
        <a:off x="794196" y="4294506"/>
        <a:ext cx="2729448" cy="1597898"/>
      </dsp:txXfrm>
    </dsp:sp>
    <dsp:sp modelId="{7E0E8C49-CFE7-4852-A43C-577338002EAE}">
      <dsp:nvSpPr>
        <dsp:cNvPr id="0" name=""/>
        <dsp:cNvSpPr/>
      </dsp:nvSpPr>
      <dsp:spPr>
        <a:xfrm rot="16200000">
          <a:off x="4024437" y="3473154"/>
          <a:ext cx="2109052" cy="25459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0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E28B3F8-75A6-4C7B-972E-86A5D40FF1BE}">
      <dsp:nvSpPr>
        <dsp:cNvPr id="0" name=""/>
        <dsp:cNvSpPr/>
      </dsp:nvSpPr>
      <dsp:spPr>
        <a:xfrm>
          <a:off x="4506886" y="4244793"/>
          <a:ext cx="2828874" cy="16973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smtClean="0"/>
            <a:t>Temple</a:t>
          </a:r>
          <a:endParaRPr lang="en-US" sz="3900" kern="1200"/>
        </a:p>
      </dsp:txBody>
      <dsp:txXfrm>
        <a:off x="4556599" y="4294506"/>
        <a:ext cx="2729448" cy="1597898"/>
      </dsp:txXfrm>
    </dsp:sp>
    <dsp:sp modelId="{78B73D69-0669-4EAB-AD57-608B94F2ECF0}">
      <dsp:nvSpPr>
        <dsp:cNvPr id="0" name=""/>
        <dsp:cNvSpPr/>
      </dsp:nvSpPr>
      <dsp:spPr>
        <a:xfrm rot="16200000">
          <a:off x="4024437" y="1351498"/>
          <a:ext cx="2109052" cy="25459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152000" extrusionH="63500" prstMaterial="matte">
          <a:bevelT w="50800" h="190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2346F63-2580-4C3C-8E46-B32DCE8D0333}">
      <dsp:nvSpPr>
        <dsp:cNvPr id="0" name=""/>
        <dsp:cNvSpPr/>
      </dsp:nvSpPr>
      <dsp:spPr>
        <a:xfrm>
          <a:off x="4506886" y="2123137"/>
          <a:ext cx="2828874" cy="16973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smtClean="0"/>
            <a:t>Coreltutor</a:t>
          </a:r>
          <a:endParaRPr lang="en-US" sz="3900" kern="1200"/>
        </a:p>
      </dsp:txBody>
      <dsp:txXfrm>
        <a:off x="4556599" y="2172850"/>
        <a:ext cx="2729448" cy="1597898"/>
      </dsp:txXfrm>
    </dsp:sp>
    <dsp:sp modelId="{7AC6547D-6CE3-4318-825F-021FE1CED92D}">
      <dsp:nvSpPr>
        <dsp:cNvPr id="0" name=""/>
        <dsp:cNvSpPr/>
      </dsp:nvSpPr>
      <dsp:spPr>
        <a:xfrm>
          <a:off x="4506886" y="1481"/>
          <a:ext cx="2828874" cy="169732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190500" prstMaterial="matte">
          <a:bevelT w="120650" h="38100" prst="relaxedInset"/>
          <a:bevelB w="120650" h="57150" prst="relaxedInset"/>
          <a:contourClr>
            <a:schemeClr val="bg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8590" tIns="148590" rIns="148590" bIns="14859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smtClean="0"/>
            <a:t>What’s new?</a:t>
          </a:r>
          <a:endParaRPr lang="en-US" sz="3900" kern="1200"/>
        </a:p>
      </dsp:txBody>
      <dsp:txXfrm>
        <a:off x="4556599" y="51194"/>
        <a:ext cx="2729448" cy="159789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BE5211-ABBF-4883-B0B8-6D99D78FFCF5}">
      <dsp:nvSpPr>
        <dsp:cNvPr id="0" name=""/>
        <dsp:cNvSpPr/>
      </dsp:nvSpPr>
      <dsp:spPr>
        <a:xfrm>
          <a:off x="1088" y="1351539"/>
          <a:ext cx="2122920" cy="2122920"/>
        </a:xfrm>
        <a:prstGeom prst="ellipse">
          <a:avLst/>
        </a:prstGeom>
        <a:solidFill>
          <a:srgbClr val="92D050">
            <a:alpha val="5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6831" tIns="41910" rIns="116831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smtClean="0"/>
            <a:t>File </a:t>
          </a:r>
          <a:r>
            <a:rPr lang="en-US" sz="3300" b="1" kern="1200" smtClean="0">
              <a:sym typeface="Wingdings" panose="05000000000000000000" pitchFamily="2" charset="2"/>
            </a:rPr>
            <a:t></a:t>
          </a:r>
          <a:r>
            <a:rPr lang="en-US" sz="3300" b="1" kern="1200" smtClean="0"/>
            <a:t> New </a:t>
          </a:r>
          <a:endParaRPr lang="en-US" sz="3300" kern="1200"/>
        </a:p>
      </dsp:txBody>
      <dsp:txXfrm>
        <a:off x="311982" y="1662433"/>
        <a:ext cx="1501132" cy="1501132"/>
      </dsp:txXfrm>
    </dsp:sp>
    <dsp:sp modelId="{0BB13097-B23F-494A-9DFE-142BE449294A}">
      <dsp:nvSpPr>
        <dsp:cNvPr id="0" name=""/>
        <dsp:cNvSpPr/>
      </dsp:nvSpPr>
      <dsp:spPr>
        <a:xfrm>
          <a:off x="1699425" y="1351539"/>
          <a:ext cx="2122920" cy="2122920"/>
        </a:xfrm>
        <a:prstGeom prst="ellipse">
          <a:avLst/>
        </a:prstGeom>
        <a:solidFill>
          <a:srgbClr val="FFC000">
            <a:alpha val="5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6831" tIns="41910" rIns="116831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smtClean="0"/>
            <a:t>File </a:t>
          </a:r>
          <a:r>
            <a:rPr lang="en-US" sz="3300" b="1" kern="1200" smtClean="0">
              <a:sym typeface="Wingdings" panose="05000000000000000000" pitchFamily="2" charset="2"/>
            </a:rPr>
            <a:t></a:t>
          </a:r>
          <a:r>
            <a:rPr lang="en-US" sz="3300" b="1" kern="1200" smtClean="0"/>
            <a:t> Open </a:t>
          </a:r>
          <a:endParaRPr lang="en-US" sz="3300" kern="1200"/>
        </a:p>
      </dsp:txBody>
      <dsp:txXfrm>
        <a:off x="2010319" y="1662433"/>
        <a:ext cx="1501132" cy="1501132"/>
      </dsp:txXfrm>
    </dsp:sp>
    <dsp:sp modelId="{C67C300C-26AA-4AB4-8880-77AE79B83CC6}">
      <dsp:nvSpPr>
        <dsp:cNvPr id="0" name=""/>
        <dsp:cNvSpPr/>
      </dsp:nvSpPr>
      <dsp:spPr>
        <a:xfrm>
          <a:off x="3397762" y="1351539"/>
          <a:ext cx="2122920" cy="2122920"/>
        </a:xfrm>
        <a:prstGeom prst="ellipse">
          <a:avLst/>
        </a:prstGeom>
        <a:solidFill>
          <a:srgbClr val="00B0F0">
            <a:alpha val="5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6831" tIns="41910" rIns="116831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smtClean="0"/>
            <a:t>File </a:t>
          </a:r>
          <a:r>
            <a:rPr lang="en-US" sz="3300" b="1" kern="1200" smtClean="0">
              <a:sym typeface="Wingdings" panose="05000000000000000000" pitchFamily="2" charset="2"/>
            </a:rPr>
            <a:t></a:t>
          </a:r>
          <a:r>
            <a:rPr lang="en-US" sz="3300" b="1" kern="1200" smtClean="0"/>
            <a:t> Close</a:t>
          </a:r>
          <a:endParaRPr lang="en-US" sz="3300" kern="1200"/>
        </a:p>
      </dsp:txBody>
      <dsp:txXfrm>
        <a:off x="3708656" y="1662433"/>
        <a:ext cx="1501132" cy="1501132"/>
      </dsp:txXfrm>
    </dsp:sp>
    <dsp:sp modelId="{EDB09B16-908E-47D5-8BE9-AA9067F1435E}">
      <dsp:nvSpPr>
        <dsp:cNvPr id="0" name=""/>
        <dsp:cNvSpPr/>
      </dsp:nvSpPr>
      <dsp:spPr>
        <a:xfrm>
          <a:off x="5096098" y="1351539"/>
          <a:ext cx="2122920" cy="2122920"/>
        </a:xfrm>
        <a:prstGeom prst="ellipse">
          <a:avLst/>
        </a:prstGeom>
        <a:solidFill>
          <a:srgbClr val="CC6600">
            <a:alpha val="5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6831" tIns="41910" rIns="116831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smtClean="0"/>
            <a:t>File </a:t>
          </a:r>
          <a:r>
            <a:rPr lang="en-US" sz="3300" b="1" kern="1200" smtClean="0">
              <a:sym typeface="Wingdings" panose="05000000000000000000" pitchFamily="2" charset="2"/>
            </a:rPr>
            <a:t></a:t>
          </a:r>
          <a:r>
            <a:rPr lang="en-US" sz="3300" b="1" kern="1200" smtClean="0"/>
            <a:t> Save as</a:t>
          </a:r>
          <a:endParaRPr lang="en-US" sz="3300" kern="1200"/>
        </a:p>
      </dsp:txBody>
      <dsp:txXfrm>
        <a:off x="5406992" y="1662433"/>
        <a:ext cx="1501132" cy="1501132"/>
      </dsp:txXfrm>
    </dsp:sp>
    <dsp:sp modelId="{04CDF8B5-D573-4983-AD20-54936117030A}">
      <dsp:nvSpPr>
        <dsp:cNvPr id="0" name=""/>
        <dsp:cNvSpPr/>
      </dsp:nvSpPr>
      <dsp:spPr>
        <a:xfrm>
          <a:off x="6794435" y="1351539"/>
          <a:ext cx="2122920" cy="2122920"/>
        </a:xfrm>
        <a:prstGeom prst="ellipse">
          <a:avLst/>
        </a:prstGeom>
        <a:solidFill>
          <a:schemeClr val="accent2">
            <a:lumMod val="75000"/>
            <a:alpha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6831" tIns="41910" rIns="116831" bIns="41910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smtClean="0"/>
            <a:t>File name</a:t>
          </a:r>
          <a:endParaRPr lang="en-US" sz="3300" kern="1200"/>
        </a:p>
      </dsp:txBody>
      <dsp:txXfrm>
        <a:off x="7105329" y="1662433"/>
        <a:ext cx="1501132" cy="1501132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9BE5211-ABBF-4883-B0B8-6D99D78FFCF5}">
      <dsp:nvSpPr>
        <dsp:cNvPr id="0" name=""/>
        <dsp:cNvSpPr/>
      </dsp:nvSpPr>
      <dsp:spPr>
        <a:xfrm>
          <a:off x="2612" y="1102232"/>
          <a:ext cx="2621535" cy="2621535"/>
        </a:xfrm>
        <a:prstGeom prst="ellipse">
          <a:avLst/>
        </a:prstGeom>
        <a:solidFill>
          <a:schemeClr val="accent5">
            <a:lumMod val="50000"/>
            <a:alpha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4272" tIns="48260" rIns="144272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1" kern="1200" smtClean="0"/>
            <a:t>Save a type</a:t>
          </a:r>
          <a:endParaRPr lang="en-US" sz="3800" kern="1200"/>
        </a:p>
      </dsp:txBody>
      <dsp:txXfrm>
        <a:off x="386527" y="1486147"/>
        <a:ext cx="1853705" cy="1853705"/>
      </dsp:txXfrm>
    </dsp:sp>
    <dsp:sp modelId="{0BB13097-B23F-494A-9DFE-142BE449294A}">
      <dsp:nvSpPr>
        <dsp:cNvPr id="0" name=""/>
        <dsp:cNvSpPr/>
      </dsp:nvSpPr>
      <dsp:spPr>
        <a:xfrm>
          <a:off x="2099840" y="1102232"/>
          <a:ext cx="2621535" cy="2621535"/>
        </a:xfrm>
        <a:prstGeom prst="ellipse">
          <a:avLst/>
        </a:prstGeom>
        <a:solidFill>
          <a:srgbClr val="6600CC">
            <a:alpha val="5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4272" tIns="48260" rIns="144272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1" kern="1200" smtClean="0"/>
            <a:t>File </a:t>
          </a:r>
          <a:r>
            <a:rPr lang="en-US" sz="3800" b="1" kern="1200" smtClean="0">
              <a:sym typeface="Wingdings" panose="05000000000000000000" pitchFamily="2" charset="2"/>
            </a:rPr>
            <a:t></a:t>
          </a:r>
          <a:r>
            <a:rPr lang="en-US" sz="3800" b="1" kern="1200" smtClean="0"/>
            <a:t> Save</a:t>
          </a:r>
          <a:endParaRPr lang="en-US" sz="3800" kern="1200"/>
        </a:p>
      </dsp:txBody>
      <dsp:txXfrm>
        <a:off x="2483755" y="1486147"/>
        <a:ext cx="1853705" cy="1853705"/>
      </dsp:txXfrm>
    </dsp:sp>
    <dsp:sp modelId="{C67C300C-26AA-4AB4-8880-77AE79B83CC6}">
      <dsp:nvSpPr>
        <dsp:cNvPr id="0" name=""/>
        <dsp:cNvSpPr/>
      </dsp:nvSpPr>
      <dsp:spPr>
        <a:xfrm>
          <a:off x="4197068" y="1102232"/>
          <a:ext cx="2621535" cy="2621535"/>
        </a:xfrm>
        <a:prstGeom prst="ellipse">
          <a:avLst/>
        </a:prstGeom>
        <a:solidFill>
          <a:srgbClr val="456C44">
            <a:alpha val="5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4272" tIns="48260" rIns="144272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1" kern="1200" smtClean="0"/>
            <a:t>File </a:t>
          </a:r>
          <a:r>
            <a:rPr lang="en-US" sz="3800" b="1" kern="1200" smtClean="0">
              <a:sym typeface="Wingdings" panose="05000000000000000000" pitchFamily="2" charset="2"/>
            </a:rPr>
            <a:t></a:t>
          </a:r>
          <a:r>
            <a:rPr lang="en-US" sz="3800" b="1" kern="1200" smtClean="0"/>
            <a:t> Import </a:t>
          </a:r>
          <a:endParaRPr lang="en-US" sz="3800" kern="1200"/>
        </a:p>
      </dsp:txBody>
      <dsp:txXfrm>
        <a:off x="4580983" y="1486147"/>
        <a:ext cx="1853705" cy="1853705"/>
      </dsp:txXfrm>
    </dsp:sp>
    <dsp:sp modelId="{EDB09B16-908E-47D5-8BE9-AA9067F1435E}">
      <dsp:nvSpPr>
        <dsp:cNvPr id="0" name=""/>
        <dsp:cNvSpPr/>
      </dsp:nvSpPr>
      <dsp:spPr>
        <a:xfrm>
          <a:off x="6294297" y="1102232"/>
          <a:ext cx="2621535" cy="2621535"/>
        </a:xfrm>
        <a:prstGeom prst="ellipse">
          <a:avLst/>
        </a:prstGeom>
        <a:solidFill>
          <a:srgbClr val="00FFFF">
            <a:alpha val="50000"/>
          </a:srgb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44272" tIns="48260" rIns="144272" bIns="48260" numCol="1" spcCol="1270" anchor="ctr" anchorCtr="0">
          <a:noAutofit/>
        </a:bodyPr>
        <a:lstStyle/>
        <a:p>
          <a:pPr lvl="0" algn="ctr" defTabSz="1689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800" b="1" kern="1200" smtClean="0"/>
            <a:t>File </a:t>
          </a:r>
          <a:r>
            <a:rPr lang="en-US" sz="3800" b="1" kern="1200" smtClean="0">
              <a:sym typeface="Wingdings" panose="05000000000000000000" pitchFamily="2" charset="2"/>
            </a:rPr>
            <a:t></a:t>
          </a:r>
          <a:r>
            <a:rPr lang="en-US" sz="3800" b="1" kern="1200" smtClean="0"/>
            <a:t> Export </a:t>
          </a:r>
          <a:endParaRPr lang="en-US" sz="3800" kern="1200"/>
        </a:p>
      </dsp:txBody>
      <dsp:txXfrm>
        <a:off x="6678212" y="1486147"/>
        <a:ext cx="1853705" cy="185370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ABB493-6C79-4A98-83DB-DC443B19390F}">
      <dsp:nvSpPr>
        <dsp:cNvPr id="0" name=""/>
        <dsp:cNvSpPr/>
      </dsp:nvSpPr>
      <dsp:spPr>
        <a:xfrm>
          <a:off x="3020606" y="3558437"/>
          <a:ext cx="219075" cy="2190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CD5C19-4B2C-4D5D-958A-D404E268AD54}">
      <dsp:nvSpPr>
        <dsp:cNvPr id="0" name=""/>
        <dsp:cNvSpPr/>
      </dsp:nvSpPr>
      <dsp:spPr>
        <a:xfrm>
          <a:off x="2828696" y="3865982"/>
          <a:ext cx="219075" cy="2190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E1B1D29-4F3A-43E8-A4DE-11DD9463C6F6}">
      <dsp:nvSpPr>
        <dsp:cNvPr id="0" name=""/>
        <dsp:cNvSpPr/>
      </dsp:nvSpPr>
      <dsp:spPr>
        <a:xfrm>
          <a:off x="2599982" y="4132250"/>
          <a:ext cx="219075" cy="2190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348C68D-8D10-48DC-BD6C-77106DC37738}">
      <dsp:nvSpPr>
        <dsp:cNvPr id="0" name=""/>
        <dsp:cNvSpPr/>
      </dsp:nvSpPr>
      <dsp:spPr>
        <a:xfrm>
          <a:off x="2873387" y="463220"/>
          <a:ext cx="219075" cy="2190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174B1B6-648A-4C04-9D4B-6543ECFA122C}">
      <dsp:nvSpPr>
        <dsp:cNvPr id="0" name=""/>
        <dsp:cNvSpPr/>
      </dsp:nvSpPr>
      <dsp:spPr>
        <a:xfrm>
          <a:off x="3166071" y="288808"/>
          <a:ext cx="219075" cy="2190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39C6C2C-C21C-4ACC-9ACB-362CC3AD040E}">
      <dsp:nvSpPr>
        <dsp:cNvPr id="0" name=""/>
        <dsp:cNvSpPr/>
      </dsp:nvSpPr>
      <dsp:spPr>
        <a:xfrm>
          <a:off x="3457879" y="114397"/>
          <a:ext cx="219075" cy="2190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5D73E26F-D5C8-4CF4-8B54-9FA3AD125612}">
      <dsp:nvSpPr>
        <dsp:cNvPr id="0" name=""/>
        <dsp:cNvSpPr/>
      </dsp:nvSpPr>
      <dsp:spPr>
        <a:xfrm>
          <a:off x="3749687" y="288808"/>
          <a:ext cx="219075" cy="2190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E406E8B0-D242-4740-BDA1-D395F9898A22}">
      <dsp:nvSpPr>
        <dsp:cNvPr id="0" name=""/>
        <dsp:cNvSpPr/>
      </dsp:nvSpPr>
      <dsp:spPr>
        <a:xfrm>
          <a:off x="4042371" y="463220"/>
          <a:ext cx="219075" cy="2190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743BFF46-F0DD-4D8D-BDB4-EF73B4EB8C3F}">
      <dsp:nvSpPr>
        <dsp:cNvPr id="0" name=""/>
        <dsp:cNvSpPr/>
      </dsp:nvSpPr>
      <dsp:spPr>
        <a:xfrm>
          <a:off x="3457879" y="482405"/>
          <a:ext cx="219075" cy="2190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759BAAB-DF6D-445C-8F38-65A3499CF27A}">
      <dsp:nvSpPr>
        <dsp:cNvPr id="0" name=""/>
        <dsp:cNvSpPr/>
      </dsp:nvSpPr>
      <dsp:spPr>
        <a:xfrm>
          <a:off x="3457879" y="850412"/>
          <a:ext cx="219075" cy="21907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4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21B3F0B-ECE7-4646-B133-0F336C17FE2A}">
      <dsp:nvSpPr>
        <dsp:cNvPr id="0" name=""/>
        <dsp:cNvSpPr/>
      </dsp:nvSpPr>
      <dsp:spPr>
        <a:xfrm>
          <a:off x="1675485" y="4932456"/>
          <a:ext cx="4725009" cy="1267388"/>
        </a:xfrm>
        <a:prstGeom prst="roundRect">
          <a:avLst/>
        </a:prstGeom>
        <a:solidFill>
          <a:srgbClr val="92D050"/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00127" tIns="125730" rIns="125730" bIns="12573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smtClean="0">
              <a:solidFill>
                <a:schemeClr val="bg1"/>
              </a:solidFill>
            </a:rPr>
            <a:t>Phục hồi file bị hỏng</a:t>
          </a:r>
          <a:endParaRPr lang="en-US" sz="3300" kern="1200">
            <a:solidFill>
              <a:schemeClr val="bg1"/>
            </a:solidFill>
          </a:endParaRPr>
        </a:p>
      </dsp:txBody>
      <dsp:txXfrm>
        <a:off x="1737354" y="4994325"/>
        <a:ext cx="4601271" cy="1143650"/>
      </dsp:txXfrm>
    </dsp:sp>
    <dsp:sp modelId="{4599EA20-B564-4171-992A-573F46B5126B}">
      <dsp:nvSpPr>
        <dsp:cNvPr id="0" name=""/>
        <dsp:cNvSpPr/>
      </dsp:nvSpPr>
      <dsp:spPr>
        <a:xfrm>
          <a:off x="365417" y="3690648"/>
          <a:ext cx="2190750" cy="2190604"/>
        </a:xfrm>
        <a:prstGeom prst="ellipse">
          <a:avLst/>
        </a:prstGeom>
        <a:solidFill>
          <a:srgbClr val="00B050"/>
        </a:solid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C7E97FC-48CE-45C1-A7A5-85068B899795}">
      <dsp:nvSpPr>
        <dsp:cNvPr id="0" name=""/>
        <dsp:cNvSpPr/>
      </dsp:nvSpPr>
      <dsp:spPr>
        <a:xfrm>
          <a:off x="3672573" y="2453491"/>
          <a:ext cx="4725009" cy="1267388"/>
        </a:xfrm>
        <a:prstGeom prst="roundRect">
          <a:avLst/>
        </a:prstGeom>
        <a:solidFill>
          <a:srgbClr val="00B050"/>
        </a:solidFill>
        <a:ln>
          <a:noFill/>
        </a:ln>
        <a:effectLst/>
        <a:sp3d extrusionH="50600" prstMaterial="metal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00127" tIns="125730" rIns="125730" bIns="125730" numCol="1" spcCol="1270" anchor="ctr" anchorCtr="0">
          <a:noAutofit/>
        </a:bodyPr>
        <a:lstStyle/>
        <a:p>
          <a:pPr lvl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1" kern="1200" smtClean="0">
              <a:solidFill>
                <a:schemeClr val="bg1"/>
              </a:solidFill>
            </a:rPr>
            <a:t>Thiết lập file dự phòng</a:t>
          </a:r>
          <a:endParaRPr lang="en-US" sz="3300" kern="1200">
            <a:solidFill>
              <a:schemeClr val="bg1"/>
            </a:solidFill>
          </a:endParaRPr>
        </a:p>
      </dsp:txBody>
      <dsp:txXfrm>
        <a:off x="3734442" y="2515360"/>
        <a:ext cx="4601271" cy="1143650"/>
      </dsp:txXfrm>
    </dsp:sp>
    <dsp:sp modelId="{F03831DB-1E54-4E90-AFE9-C741B96AAA88}">
      <dsp:nvSpPr>
        <dsp:cNvPr id="0" name=""/>
        <dsp:cNvSpPr/>
      </dsp:nvSpPr>
      <dsp:spPr>
        <a:xfrm>
          <a:off x="2362504" y="1211683"/>
          <a:ext cx="2190750" cy="2190604"/>
        </a:xfrm>
        <a:prstGeom prst="ellipse">
          <a:avLst/>
        </a:prstGeom>
        <a:solidFill>
          <a:srgbClr val="92D050"/>
        </a:solidFill>
        <a:ln>
          <a:noFill/>
        </a:ln>
        <a:effectLst/>
        <a:sp3d z="57200" extrusionH="10600" prstMaterial="plastic">
          <a:bevelT w="101600" h="8600" prst="relaxedInset"/>
          <a:bevelB w="8600" h="8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A7BBA8-C2C4-4B23-AD77-EF0D2DDF6034}">
      <dsp:nvSpPr>
        <dsp:cNvPr id="0" name=""/>
        <dsp:cNvSpPr/>
      </dsp:nvSpPr>
      <dsp:spPr>
        <a:xfrm>
          <a:off x="2722404" y="2988379"/>
          <a:ext cx="2403790" cy="2420392"/>
        </a:xfrm>
        <a:prstGeom prst="ellipse">
          <a:avLst/>
        </a:prstGeom>
        <a:solidFill>
          <a:schemeClr val="accent1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sz="28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/>
            </a:rPr>
            <a:t>CÁC</a:t>
          </a:r>
          <a:r>
            <a:rPr kumimoji="0" lang="en-US" sz="2800" b="1" i="0" u="none" strike="noStrike" kern="1200" cap="none" spc="0" normalizeH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Arial"/>
            </a:rPr>
            <a:t> CHẾ ĐỘ XEM MÀN HÌNH</a:t>
          </a:r>
          <a:endParaRPr lang="en-US" sz="2800" b="1" kern="1200"/>
        </a:p>
      </dsp:txBody>
      <dsp:txXfrm>
        <a:off x="3074431" y="3342837"/>
        <a:ext cx="1699736" cy="1711476"/>
      </dsp:txXfrm>
    </dsp:sp>
    <dsp:sp modelId="{46A344CC-BCBF-4773-ABD2-8C9B6F6B4054}">
      <dsp:nvSpPr>
        <dsp:cNvPr id="0" name=""/>
        <dsp:cNvSpPr/>
      </dsp:nvSpPr>
      <dsp:spPr>
        <a:xfrm rot="10800000">
          <a:off x="960000" y="3910756"/>
          <a:ext cx="1665472" cy="575639"/>
        </a:xfrm>
        <a:prstGeom prst="leftArrow">
          <a:avLst>
            <a:gd name="adj1" fmla="val 60000"/>
            <a:gd name="adj2" fmla="val 50000"/>
          </a:avLst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7FF21C-06EE-423E-B8FE-0397792049F2}">
      <dsp:nvSpPr>
        <dsp:cNvPr id="0" name=""/>
        <dsp:cNvSpPr/>
      </dsp:nvSpPr>
      <dsp:spPr>
        <a:xfrm>
          <a:off x="600" y="3431056"/>
          <a:ext cx="1918798" cy="1535038"/>
        </a:xfrm>
        <a:prstGeom prst="roundRect">
          <a:avLst>
            <a:gd name="adj" fmla="val 10000"/>
          </a:avLst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35" tIns="51435" rIns="51435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smtClean="0"/>
            <a:t>Simple wireframe</a:t>
          </a:r>
          <a:endParaRPr lang="en-US" sz="2700" kern="1200"/>
        </a:p>
      </dsp:txBody>
      <dsp:txXfrm>
        <a:off x="45560" y="3476016"/>
        <a:ext cx="1828878" cy="1445118"/>
      </dsp:txXfrm>
    </dsp:sp>
    <dsp:sp modelId="{1F65E452-1821-4953-8DD6-45C3ED131044}">
      <dsp:nvSpPr>
        <dsp:cNvPr id="0" name=""/>
        <dsp:cNvSpPr/>
      </dsp:nvSpPr>
      <dsp:spPr>
        <a:xfrm rot="13500000">
          <a:off x="1584892" y="2402133"/>
          <a:ext cx="1661570" cy="575639"/>
        </a:xfrm>
        <a:prstGeom prst="leftArrow">
          <a:avLst>
            <a:gd name="adj1" fmla="val 60000"/>
            <a:gd name="adj2" fmla="val 50000"/>
          </a:avLst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BC2F7E-3E9B-489F-B84F-0C5665A140E7}">
      <dsp:nvSpPr>
        <dsp:cNvPr id="0" name=""/>
        <dsp:cNvSpPr/>
      </dsp:nvSpPr>
      <dsp:spPr>
        <a:xfrm>
          <a:off x="868824" y="1334980"/>
          <a:ext cx="1918798" cy="1535038"/>
        </a:xfrm>
        <a:prstGeom prst="roundRect">
          <a:avLst>
            <a:gd name="adj" fmla="val 10000"/>
          </a:avLst>
        </a:prstGeom>
        <a:solidFill>
          <a:srgbClr val="7030A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35" tIns="51435" rIns="51435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smtClean="0"/>
            <a:t>Wireframe</a:t>
          </a:r>
          <a:endParaRPr lang="en-US" sz="2700" kern="1200"/>
        </a:p>
      </dsp:txBody>
      <dsp:txXfrm>
        <a:off x="913784" y="1379940"/>
        <a:ext cx="1828878" cy="1445118"/>
      </dsp:txXfrm>
    </dsp:sp>
    <dsp:sp modelId="{32246FC8-451F-4613-A8A4-6D3171E8D72D}">
      <dsp:nvSpPr>
        <dsp:cNvPr id="0" name=""/>
        <dsp:cNvSpPr/>
      </dsp:nvSpPr>
      <dsp:spPr>
        <a:xfrm rot="16200000">
          <a:off x="3095486" y="1775270"/>
          <a:ext cx="1657627" cy="575639"/>
        </a:xfrm>
        <a:prstGeom prst="leftArrow">
          <a:avLst>
            <a:gd name="adj1" fmla="val 60000"/>
            <a:gd name="adj2" fmla="val 50000"/>
          </a:avLst>
        </a:prstGeom>
        <a:solidFill>
          <a:srgbClr val="92D05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F3E8B9-7B97-4BDA-8660-229E96E1B876}">
      <dsp:nvSpPr>
        <dsp:cNvPr id="0" name=""/>
        <dsp:cNvSpPr/>
      </dsp:nvSpPr>
      <dsp:spPr>
        <a:xfrm>
          <a:off x="2964900" y="466757"/>
          <a:ext cx="1918798" cy="1535038"/>
        </a:xfrm>
        <a:prstGeom prst="roundRect">
          <a:avLst>
            <a:gd name="adj" fmla="val 10000"/>
          </a:avLst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35" tIns="51435" rIns="51435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smtClean="0"/>
            <a:t>Draft</a:t>
          </a:r>
          <a:endParaRPr lang="en-US" sz="2700" kern="1200"/>
        </a:p>
      </dsp:txBody>
      <dsp:txXfrm>
        <a:off x="3009860" y="511717"/>
        <a:ext cx="1828878" cy="1445118"/>
      </dsp:txXfrm>
    </dsp:sp>
    <dsp:sp modelId="{E09DF0F6-7712-46A3-A788-68ABCB2C1ECE}">
      <dsp:nvSpPr>
        <dsp:cNvPr id="0" name=""/>
        <dsp:cNvSpPr/>
      </dsp:nvSpPr>
      <dsp:spPr>
        <a:xfrm rot="18900000">
          <a:off x="4602137" y="2402133"/>
          <a:ext cx="1661570" cy="575639"/>
        </a:xfrm>
        <a:prstGeom prst="leftArrow">
          <a:avLst>
            <a:gd name="adj1" fmla="val 60000"/>
            <a:gd name="adj2" fmla="val 50000"/>
          </a:avLst>
        </a:prstGeom>
        <a:solidFill>
          <a:srgbClr val="7030A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B63516-0DFF-4AFA-824C-BF13B42FD521}">
      <dsp:nvSpPr>
        <dsp:cNvPr id="0" name=""/>
        <dsp:cNvSpPr/>
      </dsp:nvSpPr>
      <dsp:spPr>
        <a:xfrm>
          <a:off x="5060977" y="1334980"/>
          <a:ext cx="1918798" cy="1535038"/>
        </a:xfrm>
        <a:prstGeom prst="roundRect">
          <a:avLst>
            <a:gd name="adj" fmla="val 10000"/>
          </a:avLst>
        </a:prstGeom>
        <a:solidFill>
          <a:srgbClr val="0070C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35" tIns="51435" rIns="51435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smtClean="0"/>
            <a:t>Normal</a:t>
          </a:r>
          <a:endParaRPr lang="en-US" sz="2700" kern="1200"/>
        </a:p>
      </dsp:txBody>
      <dsp:txXfrm>
        <a:off x="5105937" y="1379940"/>
        <a:ext cx="1828878" cy="1445118"/>
      </dsp:txXfrm>
    </dsp:sp>
    <dsp:sp modelId="{BBC7CC6D-06C0-4C3E-A3C6-9229371E51A1}">
      <dsp:nvSpPr>
        <dsp:cNvPr id="0" name=""/>
        <dsp:cNvSpPr/>
      </dsp:nvSpPr>
      <dsp:spPr>
        <a:xfrm>
          <a:off x="5223127" y="3910756"/>
          <a:ext cx="1665472" cy="575639"/>
        </a:xfrm>
        <a:prstGeom prst="leftArrow">
          <a:avLst>
            <a:gd name="adj1" fmla="val 60000"/>
            <a:gd name="adj2" fmla="val 50000"/>
          </a:avLst>
        </a:prstGeom>
        <a:solidFill>
          <a:srgbClr val="0070C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C0FB46-0C11-4B1B-BF7F-AA199F49B568}">
      <dsp:nvSpPr>
        <dsp:cNvPr id="0" name=""/>
        <dsp:cNvSpPr/>
      </dsp:nvSpPr>
      <dsp:spPr>
        <a:xfrm>
          <a:off x="5929200" y="3431056"/>
          <a:ext cx="1918798" cy="1535038"/>
        </a:xfrm>
        <a:prstGeom prst="roundRect">
          <a:avLst>
            <a:gd name="adj" fmla="val 10000"/>
          </a:avLst>
        </a:prstGeom>
        <a:solidFill>
          <a:srgbClr val="00B05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1435" tIns="51435" rIns="51435" bIns="51435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1" kern="1200" smtClean="0"/>
            <a:t>Enhanced</a:t>
          </a:r>
          <a:endParaRPr lang="en-US" sz="2700" kern="1200"/>
        </a:p>
      </dsp:txBody>
      <dsp:txXfrm>
        <a:off x="5974160" y="3476016"/>
        <a:ext cx="1828878" cy="144511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A7EF96-65AD-4E2C-B45F-63DA6D445E29}">
      <dsp:nvSpPr>
        <dsp:cNvPr id="0" name=""/>
        <dsp:cNvSpPr/>
      </dsp:nvSpPr>
      <dsp:spPr>
        <a:xfrm>
          <a:off x="-5685752" y="-870332"/>
          <a:ext cx="6769340" cy="6769340"/>
        </a:xfrm>
        <a:prstGeom prst="blockArc">
          <a:avLst>
            <a:gd name="adj1" fmla="val 18900000"/>
            <a:gd name="adj2" fmla="val 2700000"/>
            <a:gd name="adj3" fmla="val 319"/>
          </a:avLst>
        </a:prstGeom>
        <a:noFill/>
        <a:ln w="12700" cap="flat" cmpd="sng" algn="ctr">
          <a:solidFill>
            <a:srgbClr val="FF0000"/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3524E3-91F6-45AB-B12F-51339F9DFC8C}">
      <dsp:nvSpPr>
        <dsp:cNvPr id="0" name=""/>
        <dsp:cNvSpPr/>
      </dsp:nvSpPr>
      <dsp:spPr>
        <a:xfrm>
          <a:off x="403781" y="264810"/>
          <a:ext cx="8669795" cy="529419"/>
        </a:xfrm>
        <a:prstGeom prst="rect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0226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smtClean="0"/>
            <a:t>2.1 Vẽ hình chữ nhật </a:t>
          </a:r>
          <a:endParaRPr lang="en-US" sz="2900" kern="1200"/>
        </a:p>
      </dsp:txBody>
      <dsp:txXfrm>
        <a:off x="403781" y="264810"/>
        <a:ext cx="8669795" cy="529419"/>
      </dsp:txXfrm>
    </dsp:sp>
    <dsp:sp modelId="{D9A196BA-9014-4600-9E53-77AD77C7300C}">
      <dsp:nvSpPr>
        <dsp:cNvPr id="0" name=""/>
        <dsp:cNvSpPr/>
      </dsp:nvSpPr>
      <dsp:spPr>
        <a:xfrm>
          <a:off x="72894" y="198632"/>
          <a:ext cx="661773" cy="661773"/>
        </a:xfrm>
        <a:prstGeom prst="ellipse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88A16F-7F4E-4A50-B952-589A958CDB24}">
      <dsp:nvSpPr>
        <dsp:cNvPr id="0" name=""/>
        <dsp:cNvSpPr/>
      </dsp:nvSpPr>
      <dsp:spPr>
        <a:xfrm>
          <a:off x="839264" y="1058838"/>
          <a:ext cx="8234312" cy="529419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0226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smtClean="0"/>
            <a:t>2.2 Vẽ hình ellipse, hình tròn </a:t>
          </a:r>
          <a:endParaRPr lang="en-US" sz="2900" kern="1200"/>
        </a:p>
      </dsp:txBody>
      <dsp:txXfrm>
        <a:off x="839264" y="1058838"/>
        <a:ext cx="8234312" cy="529419"/>
      </dsp:txXfrm>
    </dsp:sp>
    <dsp:sp modelId="{3C4FEECA-1254-41E8-BAE8-E45561F0636D}">
      <dsp:nvSpPr>
        <dsp:cNvPr id="0" name=""/>
        <dsp:cNvSpPr/>
      </dsp:nvSpPr>
      <dsp:spPr>
        <a:xfrm>
          <a:off x="508378" y="992660"/>
          <a:ext cx="661773" cy="661773"/>
        </a:xfrm>
        <a:prstGeom prst="ellipse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9B469F9-0F84-4C1A-9B55-10B7198BBFF0}">
      <dsp:nvSpPr>
        <dsp:cNvPr id="0" name=""/>
        <dsp:cNvSpPr/>
      </dsp:nvSpPr>
      <dsp:spPr>
        <a:xfrm>
          <a:off x="1038400" y="1852865"/>
          <a:ext cx="8035176" cy="529419"/>
        </a:xfrm>
        <a:prstGeom prst="rect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0226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smtClean="0"/>
            <a:t>2.3 Vẽ hình xoắn ốc </a:t>
          </a:r>
          <a:endParaRPr lang="en-US" sz="2900" kern="1200"/>
        </a:p>
      </dsp:txBody>
      <dsp:txXfrm>
        <a:off x="1038400" y="1852865"/>
        <a:ext cx="8035176" cy="529419"/>
      </dsp:txXfrm>
    </dsp:sp>
    <dsp:sp modelId="{0BEEEB60-2F9E-4A75-9A50-463390DF46C0}">
      <dsp:nvSpPr>
        <dsp:cNvPr id="0" name=""/>
        <dsp:cNvSpPr/>
      </dsp:nvSpPr>
      <dsp:spPr>
        <a:xfrm>
          <a:off x="707513" y="1786688"/>
          <a:ext cx="661773" cy="661773"/>
        </a:xfrm>
        <a:prstGeom prst="ellipse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F2DE74-2AA9-4577-BFC9-C4A45BACD45A}">
      <dsp:nvSpPr>
        <dsp:cNvPr id="0" name=""/>
        <dsp:cNvSpPr/>
      </dsp:nvSpPr>
      <dsp:spPr>
        <a:xfrm>
          <a:off x="1038400" y="2646391"/>
          <a:ext cx="8035176" cy="529419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0226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smtClean="0"/>
            <a:t>2.4 Vẽ hình đa giác, hình sao </a:t>
          </a:r>
          <a:endParaRPr lang="en-US" sz="2900" kern="1200"/>
        </a:p>
      </dsp:txBody>
      <dsp:txXfrm>
        <a:off x="1038400" y="2646391"/>
        <a:ext cx="8035176" cy="529419"/>
      </dsp:txXfrm>
    </dsp:sp>
    <dsp:sp modelId="{CB3DCD4D-0C3D-4C72-A4ED-F1DAFCF3034B}">
      <dsp:nvSpPr>
        <dsp:cNvPr id="0" name=""/>
        <dsp:cNvSpPr/>
      </dsp:nvSpPr>
      <dsp:spPr>
        <a:xfrm>
          <a:off x="707513" y="2580213"/>
          <a:ext cx="661773" cy="661773"/>
        </a:xfrm>
        <a:prstGeom prst="ellipse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83E375-A69C-4DD5-9EE7-1A1FB12BDEAF}">
      <dsp:nvSpPr>
        <dsp:cNvPr id="0" name=""/>
        <dsp:cNvSpPr/>
      </dsp:nvSpPr>
      <dsp:spPr>
        <a:xfrm>
          <a:off x="839264" y="3440418"/>
          <a:ext cx="8234312" cy="529419"/>
        </a:xfrm>
        <a:prstGeom prst="rect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0226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smtClean="0"/>
            <a:t>2.5 Vẽ hình giấy kẻ ô </a:t>
          </a:r>
          <a:endParaRPr lang="en-US" sz="2900" kern="1200"/>
        </a:p>
      </dsp:txBody>
      <dsp:txXfrm>
        <a:off x="839264" y="3440418"/>
        <a:ext cx="8234312" cy="529419"/>
      </dsp:txXfrm>
    </dsp:sp>
    <dsp:sp modelId="{0C6BF447-3F05-4F12-AADB-264049A2328A}">
      <dsp:nvSpPr>
        <dsp:cNvPr id="0" name=""/>
        <dsp:cNvSpPr/>
      </dsp:nvSpPr>
      <dsp:spPr>
        <a:xfrm>
          <a:off x="508378" y="3374241"/>
          <a:ext cx="661773" cy="661773"/>
        </a:xfrm>
        <a:prstGeom prst="ellipse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54516-BD4D-4B9A-8E80-8C910E8F80DD}">
      <dsp:nvSpPr>
        <dsp:cNvPr id="0" name=""/>
        <dsp:cNvSpPr/>
      </dsp:nvSpPr>
      <dsp:spPr>
        <a:xfrm>
          <a:off x="403781" y="4234446"/>
          <a:ext cx="8669795" cy="529419"/>
        </a:xfrm>
        <a:prstGeom prst="rect">
          <a:avLst/>
        </a:prstGeom>
        <a:solidFill>
          <a:srgbClr val="FFC0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20226" tIns="73660" rIns="73660" bIns="7366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smtClean="0"/>
            <a:t>2.6 Vẽ hình cơ bản</a:t>
          </a:r>
          <a:endParaRPr lang="en-US" sz="2900" kern="1200"/>
        </a:p>
      </dsp:txBody>
      <dsp:txXfrm>
        <a:off x="403781" y="4234446"/>
        <a:ext cx="8669795" cy="529419"/>
      </dsp:txXfrm>
    </dsp:sp>
    <dsp:sp modelId="{7265972E-9E91-4938-A449-072CC9770893}">
      <dsp:nvSpPr>
        <dsp:cNvPr id="0" name=""/>
        <dsp:cNvSpPr/>
      </dsp:nvSpPr>
      <dsp:spPr>
        <a:xfrm>
          <a:off x="72894" y="4168269"/>
          <a:ext cx="661773" cy="661773"/>
        </a:xfrm>
        <a:prstGeom prst="ellipse">
          <a:avLst/>
        </a:prstGeom>
        <a:solidFill>
          <a:srgbClr val="CC660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2700" prstMaterial="flat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8B09C6-2405-4CDB-A749-C8B7F6F0318E}">
      <dsp:nvSpPr>
        <dsp:cNvPr id="0" name=""/>
        <dsp:cNvSpPr/>
      </dsp:nvSpPr>
      <dsp:spPr>
        <a:xfrm>
          <a:off x="0" y="416400"/>
          <a:ext cx="7620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F188D5-AE5D-4CA5-9DF5-ED413190A0FA}">
      <dsp:nvSpPr>
        <dsp:cNvPr id="0" name=""/>
        <dsp:cNvSpPr/>
      </dsp:nvSpPr>
      <dsp:spPr>
        <a:xfrm>
          <a:off x="381000" y="47400"/>
          <a:ext cx="5334000" cy="738000"/>
        </a:xfrm>
        <a:prstGeom prst="roundRect">
          <a:avLst/>
        </a:prstGeom>
        <a:solidFill>
          <a:srgbClr val="00B0F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CHỌN LỆNH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026" y="83426"/>
        <a:ext cx="5261948" cy="665948"/>
      </dsp:txXfrm>
    </dsp:sp>
    <dsp:sp modelId="{22927F39-8682-49DE-99D2-40B71C2779F9}">
      <dsp:nvSpPr>
        <dsp:cNvPr id="0" name=""/>
        <dsp:cNvSpPr/>
      </dsp:nvSpPr>
      <dsp:spPr>
        <a:xfrm>
          <a:off x="0" y="1550400"/>
          <a:ext cx="7620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0F9906-4E89-47E7-92FA-6B1C14817E11}">
      <dsp:nvSpPr>
        <dsp:cNvPr id="0" name=""/>
        <dsp:cNvSpPr/>
      </dsp:nvSpPr>
      <dsp:spPr>
        <a:xfrm>
          <a:off x="381000" y="1181400"/>
          <a:ext cx="5334000" cy="738000"/>
        </a:xfrm>
        <a:prstGeom prst="roundRect">
          <a:avLst/>
        </a:prstGeom>
        <a:solidFill>
          <a:srgbClr val="6CB4A6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THAO TÁC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026" y="1217426"/>
        <a:ext cx="5261948" cy="665948"/>
      </dsp:txXfrm>
    </dsp:sp>
    <dsp:sp modelId="{A385F1C5-7707-421B-8990-0FC8B04C2E6F}">
      <dsp:nvSpPr>
        <dsp:cNvPr id="0" name=""/>
        <dsp:cNvSpPr/>
      </dsp:nvSpPr>
      <dsp:spPr>
        <a:xfrm>
          <a:off x="0" y="2684400"/>
          <a:ext cx="7620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09BD98-421B-4A3F-B5A2-B13E075B786D}">
      <dsp:nvSpPr>
        <dsp:cNvPr id="0" name=""/>
        <dsp:cNvSpPr/>
      </dsp:nvSpPr>
      <dsp:spPr>
        <a:xfrm>
          <a:off x="381000" y="2315400"/>
          <a:ext cx="5334000" cy="738000"/>
        </a:xfrm>
        <a:prstGeom prst="roundRect">
          <a:avLst/>
        </a:prstGeom>
        <a:solidFill>
          <a:srgbClr val="92D05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CHỈNH SỬA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026" y="2351426"/>
        <a:ext cx="5261948" cy="665948"/>
      </dsp:txXfrm>
    </dsp:sp>
    <dsp:sp modelId="{105CE9C1-4508-4758-B28C-373526A2C938}">
      <dsp:nvSpPr>
        <dsp:cNvPr id="0" name=""/>
        <dsp:cNvSpPr/>
      </dsp:nvSpPr>
      <dsp:spPr>
        <a:xfrm>
          <a:off x="0" y="3818400"/>
          <a:ext cx="7620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426CD2-A4B9-4440-95CC-DFAA176865BF}">
      <dsp:nvSpPr>
        <dsp:cNvPr id="0" name=""/>
        <dsp:cNvSpPr/>
      </dsp:nvSpPr>
      <dsp:spPr>
        <a:xfrm>
          <a:off x="381000" y="3449400"/>
          <a:ext cx="5334000" cy="73800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THANH ĐẶC TÍNH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026" y="3485426"/>
        <a:ext cx="5261948" cy="66594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8B09C6-2405-4CDB-A749-C8B7F6F0318E}">
      <dsp:nvSpPr>
        <dsp:cNvPr id="0" name=""/>
        <dsp:cNvSpPr/>
      </dsp:nvSpPr>
      <dsp:spPr>
        <a:xfrm>
          <a:off x="0" y="416400"/>
          <a:ext cx="7620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F188D5-AE5D-4CA5-9DF5-ED413190A0FA}">
      <dsp:nvSpPr>
        <dsp:cNvPr id="0" name=""/>
        <dsp:cNvSpPr/>
      </dsp:nvSpPr>
      <dsp:spPr>
        <a:xfrm>
          <a:off x="381000" y="47400"/>
          <a:ext cx="5334000" cy="738000"/>
        </a:xfrm>
        <a:prstGeom prst="roundRect">
          <a:avLst/>
        </a:prstGeom>
        <a:solidFill>
          <a:schemeClr val="accent1">
            <a:lumMod val="9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CHỌN LỆNH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026" y="83426"/>
        <a:ext cx="5261948" cy="665948"/>
      </dsp:txXfrm>
    </dsp:sp>
    <dsp:sp modelId="{22927F39-8682-49DE-99D2-40B71C2779F9}">
      <dsp:nvSpPr>
        <dsp:cNvPr id="0" name=""/>
        <dsp:cNvSpPr/>
      </dsp:nvSpPr>
      <dsp:spPr>
        <a:xfrm>
          <a:off x="0" y="1550400"/>
          <a:ext cx="7620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0F9906-4E89-47E7-92FA-6B1C14817E11}">
      <dsp:nvSpPr>
        <dsp:cNvPr id="0" name=""/>
        <dsp:cNvSpPr/>
      </dsp:nvSpPr>
      <dsp:spPr>
        <a:xfrm>
          <a:off x="381000" y="1181400"/>
          <a:ext cx="5334000" cy="738000"/>
        </a:xfrm>
        <a:prstGeom prst="roundRect">
          <a:avLst/>
        </a:prstGeom>
        <a:solidFill>
          <a:schemeClr val="accent1">
            <a:lumMod val="7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THAO TÁC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026" y="1217426"/>
        <a:ext cx="5261948" cy="665948"/>
      </dsp:txXfrm>
    </dsp:sp>
    <dsp:sp modelId="{A385F1C5-7707-421B-8990-0FC8B04C2E6F}">
      <dsp:nvSpPr>
        <dsp:cNvPr id="0" name=""/>
        <dsp:cNvSpPr/>
      </dsp:nvSpPr>
      <dsp:spPr>
        <a:xfrm>
          <a:off x="0" y="2684400"/>
          <a:ext cx="7620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09BD98-421B-4A3F-B5A2-B13E075B786D}">
      <dsp:nvSpPr>
        <dsp:cNvPr id="0" name=""/>
        <dsp:cNvSpPr/>
      </dsp:nvSpPr>
      <dsp:spPr>
        <a:xfrm>
          <a:off x="381000" y="2315400"/>
          <a:ext cx="5334000" cy="738000"/>
        </a:xfrm>
        <a:prstGeom prst="roundRect">
          <a:avLst/>
        </a:prstGeom>
        <a:solidFill>
          <a:schemeClr val="accent1">
            <a:lumMod val="5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CHỈNH SỬA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026" y="2351426"/>
        <a:ext cx="5261948" cy="665948"/>
      </dsp:txXfrm>
    </dsp:sp>
    <dsp:sp modelId="{105CE9C1-4508-4758-B28C-373526A2C938}">
      <dsp:nvSpPr>
        <dsp:cNvPr id="0" name=""/>
        <dsp:cNvSpPr/>
      </dsp:nvSpPr>
      <dsp:spPr>
        <a:xfrm>
          <a:off x="0" y="3818400"/>
          <a:ext cx="7620000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rgbClr val="CC6600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426CD2-A4B9-4440-95CC-DFAA176865BF}">
      <dsp:nvSpPr>
        <dsp:cNvPr id="0" name=""/>
        <dsp:cNvSpPr/>
      </dsp:nvSpPr>
      <dsp:spPr>
        <a:xfrm>
          <a:off x="381000" y="3449400"/>
          <a:ext cx="5334000" cy="738000"/>
        </a:xfrm>
        <a:prstGeom prst="roundRect">
          <a:avLst/>
        </a:prstGeom>
        <a:solidFill>
          <a:schemeClr val="accent1">
            <a:lumMod val="25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1613" tIns="0" rIns="20161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THANH ĐẶC TÍNH</a:t>
          </a:r>
          <a:endParaRPr lang="en-US" sz="2400" kern="120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7026" y="3485426"/>
        <a:ext cx="5261948" cy="6659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AscendingPictureAccentProcess">
  <dgm:title val=""/>
  <dgm:desc val=""/>
  <dgm:catLst>
    <dgm:cat type="process" pri="22500"/>
    <dgm:cat type="picture" pri="16000"/>
    <dgm:cat type="pictureconvert" pri="1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func="var" arg="dir" op="equ" val="norm">
            <dgm:choose name="Name5">
              <dgm:if name="Name6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l" for="ch" forName="parTx1" refType="w" fact="0.2711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2469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7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l" for="ch" forName="parTx1" refType="w" fact="0.366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3333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if>
          <dgm:else name="Name8">
            <dgm:choose name="Name9">
              <dgm:if name="Name10" axis="des" func="maxDepth" op="gt" val="1">
                <dgm:alg type="composite">
                  <dgm:param type="ar" val="2.7"/>
                </dgm:alg>
                <dgm:constrLst>
                  <dgm:constr type="primFontSz" for="ch" forName="parTx1" op="equ" val="65"/>
                  <dgm:constr type="primFontSz" for="ch" forName="desTx1" op="equ" val="65"/>
                  <dgm:constr type="userD" refType="w" fact="0.0247"/>
                  <dgm:constr type="r" for="ch" forName="parTx1" refType="w" fact="0.7289"/>
                  <dgm:constr type="t" for="ch" forName="parTx1" refType="h" fact="0.9603"/>
                  <dgm:constr type="w" for="ch" forName="parTx1" refType="w" fact="0.5325"/>
                  <dgm:constr type="h" for="ch" forName="parTx1" refType="h" fact="0.3856"/>
                  <dgm:constr type="ctrX" for="ch" forName="picture1" refType="w" fact="0.7531"/>
                  <dgm:constr type="ctrY" for="ch" forName="picture1" refType="h" fact="0.9"/>
                  <dgm:constr type="w" for="ch" forName="picture1" refType="w" fact="0.2469"/>
                  <dgm:constr type="h" for="ch" forName="picture1" refType="h" fact="0.6667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</dgm:constrLst>
              </dgm:if>
              <dgm:else name="Name1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userD" refType="w" fact="0.0333"/>
                  <dgm:constr type="r" for="ch" forName="parTx1" refType="w" fact="0.634"/>
                  <dgm:constr type="t" for="ch" forName="parTx1" refType="h" fact="0.7113"/>
                  <dgm:constr type="w" for="ch" forName="parTx1" refType="w" fact="0.7189"/>
                  <dgm:constr type="h" for="ch" forName="parTx1" refType="h" fact="0.3856"/>
                  <dgm:constr type="ctrX" for="ch" forName="picture1" refType="w" fact="0.6667"/>
                  <dgm:constr type="ctrY" for="ch" forName="picture1" refType="h" fact="0.6667"/>
                  <dgm:constr type="w" for="ch" forName="picture1" refType="w" fact="0.3333"/>
                  <dgm:constr type="h" for="ch" forName="picture1" refType="h" fact="0.6667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func="var" arg="dir" op="equ" val="norm">
            <dgm:choose name="Name15">
              <dgm:if name="Name16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3221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3056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2859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309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334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359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3848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1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359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359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197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178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688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3503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17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4274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405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3794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4106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44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477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5106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44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477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477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l" for="ch" forName="parTx1" refType="w" fact="0.2614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2369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l" for="ch" forName="parTx2" refType="w" fact="0.4893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4648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if>
          <dgm:else name="Name18">
            <dgm:choose name="Name19">
              <dgm:if name="Name20" axis="des" func="maxDepth" op="gt" val="1">
                <dgm:alg type="composite">
                  <dgm:param type="ar" val="2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userD" refType="w" fact="0.0188"/>
                  <dgm:constr type="ctrX" for="ch" forName="dot1" refType="w" fact="0.6779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6944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7141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6905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6654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6403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6152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59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6403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6403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803"/>
                  <dgm:constr type="t" for="ch" forName="parTx1" refType="h" fact="0.8169"/>
                  <dgm:constr type="w" for="ch" forName="parTx1" refType="w" fact="0.4064"/>
                  <dgm:constr type="h" for="ch" forName="parTx1" refType="h" fact="0.218"/>
                  <dgm:constr type="ctrX" for="ch" forName="picture1" refType="w" fact="0.8215"/>
                  <dgm:constr type="ctrY" for="ch" forName="picture1" refType="h" fact="0.7834"/>
                  <dgm:constr type="w" for="ch" forName="picture1" refType="w" fact="0.1884"/>
                  <dgm:constr type="h" for="ch" forName="picture1" refType="h" fact="0.376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312"/>
                  <dgm:constr type="t" for="ch" forName="parTx2" refType="h" fact="0.3905"/>
                  <dgm:constr type="w" for="ch" forName="parTx2" refType="w" fact="0.4064"/>
                  <dgm:constr type="h" for="ch" forName="parTx2" refType="h" fact="0.218"/>
                  <dgm:constr type="ctrX" for="ch" forName="picture2" refType="w" fact="0.6497"/>
                  <dgm:constr type="ctrY" for="ch" forName="picture2" refType="h" fact="0.357"/>
                  <dgm:constr type="w" for="ch" forName="picture2" refType="w" fact="0.1884"/>
                  <dgm:constr type="h" for="ch" forName="picture2" refType="h" fact="0.376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</dgm:constrLst>
              </dgm:if>
              <dgm:else name="Name21">
                <dgm:alg type="composite">
                  <dgm:param type="ar" val="1.507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userD" refType="w" fact="0.025"/>
                  <dgm:constr type="ctrX" for="ch" forName="dot1" refType="w" fact="0.5726"/>
                  <dgm:constr type="ctrY" for="ch" forName="dot1" refType="h" fact="0.5911"/>
                  <dgm:constr type="w" for="ch" forName="dot1" refType="userD"/>
                  <dgm:constr type="h" for="ch" forName="dot1" refType="userD"/>
                  <dgm:constr type="ctrX" for="ch" forName="dot2" refType="w" fact="0.5945"/>
                  <dgm:constr type="ctrY" for="ch" forName="dot2" refType="h" fact="0.644"/>
                  <dgm:constr type="w" for="ch" forName="dot2" refType="userD"/>
                  <dgm:constr type="h" for="ch" forName="dot2" refType="userD"/>
                  <dgm:constr type="ctrX" for="ch" forName="dot3" refType="w" fact="0.6206"/>
                  <dgm:constr type="ctrY" for="ch" forName="dot3" refType="h" fact="0.6898"/>
                  <dgm:constr type="w" for="ch" forName="dot3" refType="userD"/>
                  <dgm:constr type="h" for="ch" forName="dot3" refType="userD"/>
                  <dgm:constr type="ctrX" for="ch" forName="dotArrow1" refType="w" fact="0.5894"/>
                  <dgm:constr type="ctrY" for="ch" forName="dotArrow1" refType="h" fact="0.0587"/>
                  <dgm:constr type="w" for="ch" forName="dotArrow1" refType="userD"/>
                  <dgm:constr type="h" for="ch" forName="dotArrow1" refType="userD"/>
                  <dgm:constr type="ctrX" for="ch" forName="dotArrow2" refType="w" fact="0.556"/>
                  <dgm:constr type="ctrY" for="ch" forName="dotArrow2" refType="h" fact="0.0287"/>
                  <dgm:constr type="w" for="ch" forName="dotArrow2" refType="userD"/>
                  <dgm:constr type="h" for="ch" forName="dotArrow2" refType="userD"/>
                  <dgm:constr type="ctrX" for="ch" forName="dotArrow3" refType="w" fact="0.5227"/>
                  <dgm:constr type="ctrY" for="ch" forName="dotArrow3" refType="h" fact="-0.0013"/>
                  <dgm:constr type="w" for="ch" forName="dotArrow3" refType="userD"/>
                  <dgm:constr type="h" for="ch" forName="dotArrow3" refType="userD"/>
                  <dgm:constr type="ctrX" for="ch" forName="dotArrow4" refType="w" fact="0.4894"/>
                  <dgm:constr type="ctrY" for="ch" forName="dotArrow4" refType="h" fact="0.0287"/>
                  <dgm:constr type="w" for="ch" forName="dotArrow4" refType="userD"/>
                  <dgm:constr type="h" for="ch" forName="dotArrow4" refType="userD"/>
                  <dgm:constr type="ctrX" for="ch" forName="dotArrow5" refType="w" fact="0.456"/>
                  <dgm:constr type="ctrY" for="ch" forName="dotArrow5" refType="h" fact="0.0587"/>
                  <dgm:constr type="w" for="ch" forName="dotArrow5" refType="userD"/>
                  <dgm:constr type="h" for="ch" forName="dotArrow5" refType="userD"/>
                  <dgm:constr type="ctrX" for="ch" forName="dotArrow6" refType="w" fact="0.5227"/>
                  <dgm:constr type="ctrY" for="ch" forName="dotArrow6" refType="h" fact="0.062"/>
                  <dgm:constr type="w" for="ch" forName="dotArrow6" refType="userD"/>
                  <dgm:constr type="h" for="ch" forName="dotArrow6" refType="userD"/>
                  <dgm:constr type="ctrX" for="ch" forName="dotArrow7" refType="w" fact="0.5227"/>
                  <dgm:constr type="ctrY" for="ch" forName="dotArrow7" refType="h" fact="0.1253"/>
                  <dgm:constr type="w" for="ch" forName="dotArrow7" refType="userD"/>
                  <dgm:constr type="h" for="ch" forName="dotArrow7" refType="userD"/>
                  <dgm:constr type="r" for="ch" forName="parTx1" refType="w" fact="0.7386"/>
                  <dgm:constr type="t" for="ch" forName="parTx1" refType="h" fact="0.8086"/>
                  <dgm:constr type="w" for="ch" forName="parTx1" refType="w" fact="0.5392"/>
                  <dgm:constr type="h" for="ch" forName="parTx1" refType="h" fact="0.218"/>
                  <dgm:constr type="ctrX" for="ch" forName="picture1" refType="w" fact="0.7631"/>
                  <dgm:constr type="ctrY" for="ch" forName="picture1" refType="h" fact="0.7834"/>
                  <dgm:constr type="w" for="ch" forName="picture1" refType="w" fact="0.25"/>
                  <dgm:constr type="h" for="ch" forName="picture1" refType="h" fact="0.3768"/>
                  <dgm:constr type="r" for="ch" forName="parTx2" refType="w" fact="0.5107"/>
                  <dgm:constr type="t" for="ch" forName="parTx2" refType="h" fact="0.3822"/>
                  <dgm:constr type="w" for="ch" forName="parTx2" refType="w" fact="0.5392"/>
                  <dgm:constr type="h" for="ch" forName="parTx2" refType="h" fact="0.218"/>
                  <dgm:constr type="ctrX" for="ch" forName="picture2" refType="w" fact="0.5352"/>
                  <dgm:constr type="ctrY" for="ch" forName="picture2" refType="h" fact="0.357"/>
                  <dgm:constr type="w" for="ch" forName="picture2" refType="w" fact="0.25"/>
                  <dgm:constr type="h" for="ch" forName="picture2" refType="h" fact="0.3768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func="var" arg="dir" op="equ" val="norm">
            <dgm:choose name="Name25">
              <dgm:if name="Name26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2981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2676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357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44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323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23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6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68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491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513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68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68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487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1328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732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3573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4763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4604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27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3684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3307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2912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494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342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23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12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79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6068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6346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79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79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l" for="ch" forName="parTx1" refType="w" fact="0.1837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1641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l" for="ch" forName="parTx2" refType="w" fact="0.4612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4416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l" for="ch" forName="parTx3" refType="w" fact="0.5886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569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if>
          <dgm:else name="Name28">
            <dgm:choose name="Name29">
              <dgm:if name="Name30" axis="des" func="maxDepth" op="gt" val="1">
                <dgm:alg type="composite">
                  <dgm:param type="ar" val="1.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userD" refType="w" fact="0.0162"/>
                  <dgm:constr type="ctrX" for="ch" forName="dot1" refType="w" fact="0.7019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7324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643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5555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5677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5764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554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5315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509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4865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5315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5315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513"/>
                  <dgm:constr type="t" for="ch" forName="parTx1" refType="h" fact="0.8596"/>
                  <dgm:constr type="w" for="ch" forName="parTx1" refType="w" fact="0.3491"/>
                  <dgm:constr type="h" for="ch" forName="parTx1" refType="h" fact="0.1638"/>
                  <dgm:constr type="ctrX" for="ch" forName="picture1" refType="w" fact="0.8672"/>
                  <dgm:constr type="ctrY" for="ch" forName="picture1" refType="h" fact="0.8361"/>
                  <dgm:constr type="w" for="ch" forName="picture1" refType="w" fact="0.1618"/>
                  <dgm:constr type="h" for="ch" forName="picture1" refType="h" fact="0.2832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268"/>
                  <dgm:constr type="t" for="ch" forName="parTx2" refType="h" fact="0.6469"/>
                  <dgm:constr type="w" for="ch" forName="parTx2" refType="w" fact="0.3491"/>
                  <dgm:constr type="h" for="ch" forName="parTx2" refType="h" fact="0.1638"/>
                  <dgm:constr type="ctrX" for="ch" forName="picture2" refType="w" fact="0.6427"/>
                  <dgm:constr type="ctrY" for="ch" forName="picture2" refType="h" fact="0.6234"/>
                  <dgm:constr type="w" for="ch" forName="picture2" refType="w" fact="0.1618"/>
                  <dgm:constr type="h" for="ch" forName="picture2" refType="h" fact="0.2832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5237"/>
                  <dgm:constr type="t" for="ch" forName="parTx3" refType="h" fact="0.3243"/>
                  <dgm:constr type="w" for="ch" forName="parTx3" refType="w" fact="0.3491"/>
                  <dgm:constr type="h" for="ch" forName="parTx3" refType="h" fact="0.1638"/>
                  <dgm:constr type="ctrX" for="ch" forName="picture3" refType="w" fact="0.5396"/>
                  <dgm:constr type="ctrY" for="ch" forName="picture3" refType="h" fact="0.3008"/>
                  <dgm:constr type="w" for="ch" forName="picture3" refType="w" fact="0.1618"/>
                  <dgm:constr type="h" for="ch" forName="picture3" refType="h" fact="0.2832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</dgm:constrLst>
              </dgm:if>
              <dgm:else name="Name31">
                <dgm:alg type="composite">
                  <dgm:param type="ar" val="1.416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userD" refType="w" fact="0.02"/>
                  <dgm:constr type="ctrX" for="ch" forName="dot1" refType="w" fact="0.6316"/>
                  <dgm:constr type="ctrY" for="ch" forName="dot1" refType="h" fact="0.763"/>
                  <dgm:constr type="w" for="ch" forName="dot1" refType="userD"/>
                  <dgm:constr type="h" for="ch" forName="dot1" refType="userD"/>
                  <dgm:constr type="ctrX" for="ch" forName="dot2" refType="w" fact="0.6693"/>
                  <dgm:constr type="ctrY" for="ch" forName="dot2" refType="h" fact="0.7887"/>
                  <dgm:constr type="w" for="ch" forName="dot2" refType="userD"/>
                  <dgm:constr type="h" for="ch" forName="dot2" refType="userD"/>
                  <dgm:constr type="ctrX" for="ch" forName="dot3" refType="w" fact="0.7088"/>
                  <dgm:constr type="ctrY" for="ch" forName="dot3" refType="h" fact="0.809"/>
                  <dgm:constr type="w" for="ch" forName="dot3" refType="userD"/>
                  <dgm:constr type="h" for="ch" forName="dot3" refType="userD"/>
                  <dgm:constr type="ctrX" for="ch" forName="dot4" refType="w" fact="0.4506"/>
                  <dgm:constr type="ctrY" for="ch" forName="dot4" refType="h" fact="0.4655"/>
                  <dgm:constr type="w" for="ch" forName="dot4" refType="userD"/>
                  <dgm:constr type="h" for="ch" forName="dot4" refType="userD"/>
                  <dgm:constr type="ctrX" for="ch" forName="dot5" refType="w" fact="0.4658"/>
                  <dgm:constr type="ctrY" for="ch" forName="dot5" refType="h" fact="0.5178"/>
                  <dgm:constr type="w" for="ch" forName="dot5" refType="userD"/>
                  <dgm:constr type="h" for="ch" forName="dot5" refType="userD"/>
                  <dgm:constr type="ctrX" for="ch" forName="dotArrow1" refType="w" fact="0.4766"/>
                  <dgm:constr type="ctrY" for="ch" forName="dotArrow1" refType="h" fact="0.0718"/>
                  <dgm:constr type="w" for="ch" forName="dotArrow1" refType="userD"/>
                  <dgm:constr type="h" for="ch" forName="dotArrow1" refType="userD"/>
                  <dgm:constr type="ctrX" for="ch" forName="dotArrow2" refType="w" fact="0.4488"/>
                  <dgm:constr type="ctrY" for="ch" forName="dotArrow2" refType="h" fact="0.0468"/>
                  <dgm:constr type="w" for="ch" forName="dotArrow2" refType="userD"/>
                  <dgm:constr type="h" for="ch" forName="dotArrow2" refType="userD"/>
                  <dgm:constr type="ctrX" for="ch" forName="dotArrow3" refType="w" fact="0.421"/>
                  <dgm:constr type="ctrY" for="ch" forName="dotArrow3" refType="h" fact="0.0218"/>
                  <dgm:constr type="w" for="ch" forName="dotArrow3" refType="userD"/>
                  <dgm:constr type="h" for="ch" forName="dotArrow3" refType="userD"/>
                  <dgm:constr type="ctrX" for="ch" forName="dotArrow4" refType="w" fact="0.3932"/>
                  <dgm:constr type="ctrY" for="ch" forName="dotArrow4" refType="h" fact="0.0468"/>
                  <dgm:constr type="w" for="ch" forName="dotArrow4" refType="userD"/>
                  <dgm:constr type="h" for="ch" forName="dotArrow4" refType="userD"/>
                  <dgm:constr type="ctrX" for="ch" forName="dotArrow5" refType="w" fact="0.3654"/>
                  <dgm:constr type="ctrY" for="ch" forName="dotArrow5" refType="h" fact="0.0718"/>
                  <dgm:constr type="w" for="ch" forName="dotArrow5" refType="userD"/>
                  <dgm:constr type="h" for="ch" forName="dotArrow5" refType="userD"/>
                  <dgm:constr type="ctrX" for="ch" forName="dotArrow6" refType="w" fact="0.421"/>
                  <dgm:constr type="ctrY" for="ch" forName="dotArrow6" refType="h" fact="0.0745"/>
                  <dgm:constr type="w" for="ch" forName="dotArrow6" refType="userD"/>
                  <dgm:constr type="h" for="ch" forName="dotArrow6" refType="userD"/>
                  <dgm:constr type="ctrX" for="ch" forName="dotArrow7" refType="w" fact="0.421"/>
                  <dgm:constr type="ctrY" for="ch" forName="dotArrow7" refType="h" fact="0.1273"/>
                  <dgm:constr type="w" for="ch" forName="dotArrow7" refType="userD"/>
                  <dgm:constr type="h" for="ch" forName="dotArrow7" refType="userD"/>
                  <dgm:constr type="r" for="ch" forName="parTx1" refType="w" fact="0.8163"/>
                  <dgm:constr type="t" for="ch" forName="parTx1" refType="h" fact="0.8551"/>
                  <dgm:constr type="w" for="ch" forName="parTx1" refType="w" fact="0.4314"/>
                  <dgm:constr type="h" for="ch" forName="parTx1" refType="h" fact="0.1638"/>
                  <dgm:constr type="ctrX" for="ch" forName="picture1" refType="w" fact="0.8359"/>
                  <dgm:constr type="ctrY" for="ch" forName="picture1" refType="h" fact="0.8361"/>
                  <dgm:constr type="w" for="ch" forName="picture1" refType="w" fact="0.2"/>
                  <dgm:constr type="h" for="ch" forName="picture1" refType="h" fact="0.2832"/>
                  <dgm:constr type="r" for="ch" forName="parTx2" refType="w" fact="0.5388"/>
                  <dgm:constr type="t" for="ch" forName="parTx2" refType="h" fact="0.6424"/>
                  <dgm:constr type="w" for="ch" forName="parTx2" refType="w" fact="0.4314"/>
                  <dgm:constr type="h" for="ch" forName="parTx2" refType="h" fact="0.1638"/>
                  <dgm:constr type="ctrX" for="ch" forName="picture2" refType="w" fact="0.5584"/>
                  <dgm:constr type="ctrY" for="ch" forName="picture2" refType="h" fact="0.6234"/>
                  <dgm:constr type="w" for="ch" forName="picture2" refType="w" fact="0.2"/>
                  <dgm:constr type="h" for="ch" forName="picture2" refType="h" fact="0.2832"/>
                  <dgm:constr type="r" for="ch" forName="parTx3" refType="w" fact="0.4114"/>
                  <dgm:constr type="t" for="ch" forName="parTx3" refType="h" fact="0.3198"/>
                  <dgm:constr type="w" for="ch" forName="parTx3" refType="w" fact="0.4314"/>
                  <dgm:constr type="h" for="ch" forName="parTx3" refType="h" fact="0.1638"/>
                  <dgm:constr type="ctrX" for="ch" forName="picture3" refType="w" fact="0.431"/>
                  <dgm:constr type="ctrY" for="ch" forName="picture3" refType="h" fact="0.3008"/>
                  <dgm:constr type="w" for="ch" forName="picture3" refType="w" fact="0.2"/>
                  <dgm:constr type="h" for="ch" forName="picture3" refType="h" fact="0.2832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func="var" arg="dir" op="equ" val="norm">
            <dgm:choose name="Name35">
              <dgm:if name="Name36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3253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2949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263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313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67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5486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5267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5462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565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5851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604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565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565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466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1333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10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3972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229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509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722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5588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37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3978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3606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3223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2829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717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6709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6441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6679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6917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715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739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6917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6917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l" for="ch" forName="parTx1" refType="w" fact="0.1793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163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l" for="ch" forName="parTx2" refType="w" fact="0.502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4857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l" for="ch" forName="parTx3" refType="w" fact="0.6394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6231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l" for="ch" forName="parTx4" refType="w" fact="0.6997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6834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if>
          <dgm:else name="Name38">
            <dgm:choose name="Name39">
              <dgm:if name="Name40" axis="des" func="maxDepth" op="gt" val="1">
                <dgm:alg type="composite">
                  <dgm:param type="ar" val="1.5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userD" refType="w" fact="0.0136"/>
                  <dgm:constr type="ctrX" for="ch" forName="dot1" refType="w" fact="0.6747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7051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7365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687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5325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4514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4733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4538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434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4149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3954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434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434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534"/>
                  <dgm:constr type="t" for="ch" forName="parTx1" refType="h" fact="0.9095"/>
                  <dgm:constr type="w" for="ch" forName="parTx1" refType="w" fact="0.294"/>
                  <dgm:constr type="h" for="ch" forName="parTx1" refType="h" fact="0.1222"/>
                  <dgm:constr type="ctrX" for="ch" forName="picture1" refType="w" fact="0.8667"/>
                  <dgm:constr type="ctrY" for="ch" forName="picture1" refType="h" fact="0.8922"/>
                  <dgm:constr type="w" for="ch" forName="picture1" refType="w" fact="0.1363"/>
                  <dgm:constr type="h" for="ch" forName="picture1" refType="h" fact="0.211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895"/>
                  <dgm:constr type="t" for="ch" forName="parTx2" refType="h" fact="0.762"/>
                  <dgm:constr type="w" for="ch" forName="parTx2" refType="w" fact="0.294"/>
                  <dgm:constr type="h" for="ch" forName="parTx2" refType="h" fact="0.1222"/>
                  <dgm:constr type="ctrX" for="ch" forName="picture2" refType="w" fact="0.6028"/>
                  <dgm:constr type="ctrY" for="ch" forName="picture2" refType="h" fact="0.7447"/>
                  <dgm:constr type="w" for="ch" forName="picture2" refType="w" fact="0.1363"/>
                  <dgm:constr type="h" for="ch" forName="picture2" refType="h" fact="0.211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771"/>
                  <dgm:constr type="t" for="ch" forName="parTx3" refType="h" fact="0.5294"/>
                  <dgm:constr type="w" for="ch" forName="parTx3" refType="w" fact="0.294"/>
                  <dgm:constr type="h" for="ch" forName="parTx3" refType="h" fact="0.1222"/>
                  <dgm:constr type="ctrX" for="ch" forName="picture3" refType="w" fact="0.4905"/>
                  <dgm:constr type="ctrY" for="ch" forName="picture3" refType="h" fact="0.5121"/>
                  <dgm:constr type="w" for="ch" forName="picture3" refType="w" fact="0.1363"/>
                  <dgm:constr type="h" for="ch" forName="picture3" refType="h" fact="0.211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278"/>
                  <dgm:constr type="t" for="ch" forName="parTx4" refType="h" fact="0.2523"/>
                  <dgm:constr type="w" for="ch" forName="parTx4" refType="w" fact="0.294"/>
                  <dgm:constr type="h" for="ch" forName="parTx4" refType="h" fact="0.1222"/>
                  <dgm:constr type="ctrX" for="ch" forName="picture4" refType="w" fact="0.4412"/>
                  <dgm:constr type="ctrY" for="ch" forName="picture4" refType="h" fact="0.235"/>
                  <dgm:constr type="w" for="ch" forName="picture4" refType="w" fact="0.1363"/>
                  <dgm:constr type="h" for="ch" forName="picture4" refType="h" fact="0.211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</dgm:constrLst>
              </dgm:if>
              <dgm:else name="Name41">
                <dgm:alg type="composite">
                  <dgm:param type="ar" val="1.267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userD" refType="w" fact="0.0167"/>
                  <dgm:constr type="ctrX" for="ch" forName="dot1" refType="w" fact="0.6022"/>
                  <dgm:constr type="ctrY" for="ch" forName="dot1" refType="h" fact="0.8215"/>
                  <dgm:constr type="w" for="ch" forName="dot1" refType="userD"/>
                  <dgm:constr type="h" for="ch" forName="dot1" refType="userD"/>
                  <dgm:constr type="ctrX" for="ch" forName="dot2" refType="w" fact="0.6394"/>
                  <dgm:constr type="ctrY" for="ch" forName="dot2" refType="h" fact="0.843"/>
                  <dgm:constr type="w" for="ch" forName="dot2" refType="userD"/>
                  <dgm:constr type="h" for="ch" forName="dot2" refType="userD"/>
                  <dgm:constr type="ctrX" for="ch" forName="dot3" refType="w" fact="0.6777"/>
                  <dgm:constr type="ctrY" for="ch" forName="dot3" refType="h" fact="0.8607"/>
                  <dgm:constr type="w" for="ch" forName="dot3" refType="userD"/>
                  <dgm:constr type="h" for="ch" forName="dot3" refType="userD"/>
                  <dgm:constr type="ctrX" for="ch" forName="dot4" refType="w" fact="0.7171"/>
                  <dgm:constr type="ctrY" for="ch" forName="dot4" refType="h" fact="0.8745"/>
                  <dgm:constr type="w" for="ch" forName="dot4" refType="userD"/>
                  <dgm:constr type="h" for="ch" forName="dot4" refType="userD"/>
                  <dgm:constr type="ctrX" for="ch" forName="dot5" refType="w" fact="0.4283"/>
                  <dgm:constr type="ctrY" for="ch" forName="dot5" refType="h" fact="0.6419"/>
                  <dgm:constr type="w" for="ch" forName="dot5" refType="userD"/>
                  <dgm:constr type="h" for="ch" forName="dot5" refType="userD"/>
                  <dgm:constr type="ctrX" for="ch" forName="dot6" refType="w" fact="0.3291"/>
                  <dgm:constr type="ctrY" for="ch" forName="dot6" refType="h" fact="0.3784"/>
                  <dgm:constr type="w" for="ch" forName="dot6" refType="userD"/>
                  <dgm:constr type="h" for="ch" forName="dot6" refType="userD"/>
                  <dgm:constr type="ctrX" for="ch" forName="dotArrow1" refType="w" fact="0.3559"/>
                  <dgm:constr type="ctrY" for="ch" forName="dotArrow1" refType="h" fact="0.0496"/>
                  <dgm:constr type="w" for="ch" forName="dotArrow1" refType="userD"/>
                  <dgm:constr type="h" for="ch" forName="dotArrow1" refType="userD"/>
                  <dgm:constr type="ctrX" for="ch" forName="dotArrow2" refType="w" fact="0.3321"/>
                  <dgm:constr type="ctrY" for="ch" forName="dotArrow2" refType="h" fact="0.0282"/>
                  <dgm:constr type="w" for="ch" forName="dotArrow2" refType="userD"/>
                  <dgm:constr type="h" for="ch" forName="dotArrow2" refType="userD"/>
                  <dgm:constr type="ctrX" for="ch" forName="dotArrow3" refType="w" fact="0.3083"/>
                  <dgm:constr type="ctrY" for="ch" forName="dotArrow3" refType="h" fact="0.0068"/>
                  <dgm:constr type="w" for="ch" forName="dotArrow3" refType="userD"/>
                  <dgm:constr type="h" for="ch" forName="dotArrow3" refType="userD"/>
                  <dgm:constr type="ctrX" for="ch" forName="dotArrow4" refType="w" fact="0.2845"/>
                  <dgm:constr type="ctrY" for="ch" forName="dotArrow4" refType="h" fact="0.0282"/>
                  <dgm:constr type="w" for="ch" forName="dotArrow4" refType="userD"/>
                  <dgm:constr type="h" for="ch" forName="dotArrow4" refType="userD"/>
                  <dgm:constr type="ctrX" for="ch" forName="dotArrow5" refType="w" fact="0.2606"/>
                  <dgm:constr type="ctrY" for="ch" forName="dotArrow5" refType="h" fact="0.0496"/>
                  <dgm:constr type="w" for="ch" forName="dotArrow5" refType="userD"/>
                  <dgm:constr type="h" for="ch" forName="dotArrow5" refType="userD"/>
                  <dgm:constr type="ctrX" for="ch" forName="dotArrow6" refType="w" fact="0.3083"/>
                  <dgm:constr type="ctrY" for="ch" forName="dotArrow6" refType="h" fact="0.052"/>
                  <dgm:constr type="w" for="ch" forName="dotArrow6" refType="userD"/>
                  <dgm:constr type="h" for="ch" forName="dotArrow6" refType="userD"/>
                  <dgm:constr type="ctrX" for="ch" forName="dotArrow7" refType="w" fact="0.3083"/>
                  <dgm:constr type="ctrY" for="ch" forName="dotArrow7" refType="h" fact="0.0972"/>
                  <dgm:constr type="w" for="ch" forName="dotArrow7" refType="userD"/>
                  <dgm:constr type="h" for="ch" forName="dotArrow7" refType="userD"/>
                  <dgm:constr type="r" for="ch" forName="parTx1" refType="w" fact="0.8207"/>
                  <dgm:constr type="t" for="ch" forName="parTx1" refType="h" fact="0.9064"/>
                  <dgm:constr type="w" for="ch" forName="parTx1" refType="w" fact="0.3595"/>
                  <dgm:constr type="h" for="ch" forName="parTx1" refType="h" fact="0.1222"/>
                  <dgm:constr type="ctrX" for="ch" forName="picture1" refType="w" fact="0.837"/>
                  <dgm:constr type="ctrY" for="ch" forName="picture1" refType="h" fact="0.8922"/>
                  <dgm:constr type="w" for="ch" forName="picture1" refType="w" fact="0.1667"/>
                  <dgm:constr type="h" for="ch" forName="picture1" refType="h" fact="0.2113"/>
                  <dgm:constr type="r" for="ch" forName="parTx2" refType="w" fact="0.498"/>
                  <dgm:constr type="t" for="ch" forName="parTx2" refType="h" fact="0.7589"/>
                  <dgm:constr type="w" for="ch" forName="parTx2" refType="w" fact="0.3595"/>
                  <dgm:constr type="h" for="ch" forName="parTx2" refType="h" fact="0.1222"/>
                  <dgm:constr type="ctrX" for="ch" forName="picture2" refType="w" fact="0.5143"/>
                  <dgm:constr type="ctrY" for="ch" forName="picture2" refType="h" fact="0.7447"/>
                  <dgm:constr type="w" for="ch" forName="picture2" refType="w" fact="0.1667"/>
                  <dgm:constr type="h" for="ch" forName="picture2" refType="h" fact="0.2113"/>
                  <dgm:constr type="r" for="ch" forName="parTx3" refType="w" fact="0.3606"/>
                  <dgm:constr type="t" for="ch" forName="parTx3" refType="h" fact="0.5263"/>
                  <dgm:constr type="w" for="ch" forName="parTx3" refType="w" fact="0.3595"/>
                  <dgm:constr type="h" for="ch" forName="parTx3" refType="h" fact="0.1222"/>
                  <dgm:constr type="ctrX" for="ch" forName="picture3" refType="w" fact="0.3769"/>
                  <dgm:constr type="ctrY" for="ch" forName="picture3" refType="h" fact="0.5121"/>
                  <dgm:constr type="w" for="ch" forName="picture3" refType="w" fact="0.1667"/>
                  <dgm:constr type="h" for="ch" forName="picture3" refType="h" fact="0.2113"/>
                  <dgm:constr type="r" for="ch" forName="parTx4" refType="w" fact="0.3003"/>
                  <dgm:constr type="t" for="ch" forName="parTx4" refType="h" fact="0.2492"/>
                  <dgm:constr type="w" for="ch" forName="parTx4" refType="w" fact="0.3595"/>
                  <dgm:constr type="h" for="ch" forName="parTx4" refType="h" fact="0.1222"/>
                  <dgm:constr type="ctrX" for="ch" forName="picture4" refType="w" fact="0.3166"/>
                  <dgm:constr type="ctrY" for="ch" forName="picture4" refType="h" fact="0.235"/>
                  <dgm:constr type="w" for="ch" forName="picture4" refType="w" fact="0.1667"/>
                  <dgm:constr type="h" for="ch" forName="picture4" refType="h" fact="0.2113"/>
                </dgm:constrLst>
              </dgm:else>
            </dgm:choose>
          </dgm:else>
        </dgm:choose>
      </dgm:if>
      <dgm:if name="Name42" axis="ch" ptType="node" func="cnt" op="equ" val="5">
        <dgm:choose name="Name43">
          <dgm:if name="Name44" func="var" arg="dir" op="equ" val="norm">
            <dgm:choose name="Name45">
              <dgm:if name="Name46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3263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001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2733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462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69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484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5549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601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577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5951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6123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629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6467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6123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6123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1746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1631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3982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3866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194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5078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827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5712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18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6064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47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3951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3634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331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2981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681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43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672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7278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6999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7207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741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7624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7832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741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741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l" for="ch" forName="parTx1" refType="w" fact="0.211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197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l" for="ch" forName="parTx2" refType="w" fact="0.4822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4682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l" for="ch" forName="parTx3" refType="w" fact="0.629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61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l" for="ch" forName="parTx4" refType="w" fact="0.7057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6917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l" for="ch" forName="parTx5" refType="w" fact="0.7484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7344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if>
          <dgm:else name="Name48">
            <dgm:choose name="Name49">
              <dgm:if name="Name50" axis="des" func="maxDepth" op="gt" val="1">
                <dgm:alg type="composite">
                  <dgm:param type="ar" val="1.41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userD" refType="w" fact="0.0118"/>
                  <dgm:constr type="ctrX" for="ch" forName="dot1" refType="w" fact="0.6737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999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7267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538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530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5516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4451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399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422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4049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3877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3705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3533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3877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3877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8254"/>
                  <dgm:constr type="t" for="ch" forName="parTx1" refType="h" fact="0.9304"/>
                  <dgm:constr type="w" for="ch" forName="parTx1" refType="w" fact="0.2544"/>
                  <dgm:constr type="h" for="ch" forName="parTx1" refType="h" fact="0.0962"/>
                  <dgm:constr type="ctrX" for="ch" forName="picture1" refType="w" fact="0.8369"/>
                  <dgm:constr type="ctrY" for="ch" forName="picture1" refType="h" fact="0.9169"/>
                  <dgm:constr type="w" for="ch" forName="picture1" refType="w" fact="0.118"/>
                  <dgm:constr type="h" for="ch" forName="picture1" refType="h" fact="0.166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6018"/>
                  <dgm:constr type="t" for="ch" forName="parTx2" refType="h" fact="0.8167"/>
                  <dgm:constr type="w" for="ch" forName="parTx2" refType="w" fact="0.2544"/>
                  <dgm:constr type="h" for="ch" forName="parTx2" refType="h" fact="0.0962"/>
                  <dgm:constr type="ctrX" for="ch" forName="picture2" refType="w" fact="0.6134"/>
                  <dgm:constr type="ctrY" for="ch" forName="picture2" refType="h" fact="0.8032"/>
                  <dgm:constr type="w" for="ch" forName="picture2" refType="w" fact="0.118"/>
                  <dgm:constr type="h" for="ch" forName="picture2" refType="h" fact="0.166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806"/>
                  <dgm:constr type="t" for="ch" forName="parTx3" refType="h" fact="0.6524"/>
                  <dgm:constr type="w" for="ch" forName="parTx3" refType="w" fact="0.2544"/>
                  <dgm:constr type="h" for="ch" forName="parTx3" refType="h" fact="0.0962"/>
                  <dgm:constr type="ctrX" for="ch" forName="picture3" refType="w" fact="0.4922"/>
                  <dgm:constr type="ctrY" for="ch" forName="picture3" refType="h" fact="0.6389"/>
                  <dgm:constr type="w" for="ch" forName="picture3" refType="w" fact="0.118"/>
                  <dgm:constr type="h" for="ch" forName="picture3" refType="h" fact="0.166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173"/>
                  <dgm:constr type="t" for="ch" forName="parTx4" refType="h" fact="0.4412"/>
                  <dgm:constr type="w" for="ch" forName="parTx4" refType="w" fact="0.2544"/>
                  <dgm:constr type="h" for="ch" forName="parTx4" refType="h" fact="0.0962"/>
                  <dgm:constr type="ctrX" for="ch" forName="picture4" refType="w" fact="0.4288"/>
                  <dgm:constr type="ctrY" for="ch" forName="picture4" refType="h" fact="0.4277"/>
                  <dgm:constr type="w" for="ch" forName="picture4" refType="w" fact="0.118"/>
                  <dgm:constr type="h" for="ch" forName="picture4" refType="h" fact="0.166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82"/>
                  <dgm:constr type="t" for="ch" forName="parTx5" refType="h" fact="0.2262"/>
                  <dgm:constr type="w" for="ch" forName="parTx5" refType="w" fact="0.2544"/>
                  <dgm:constr type="h" for="ch" forName="parTx5" refType="h" fact="0.0962"/>
                  <dgm:constr type="ctrX" for="ch" forName="picture5" refType="w" fact="0.3936"/>
                  <dgm:constr type="ctrY" for="ch" forName="picture5" refType="h" fact="0.2127"/>
                  <dgm:constr type="w" for="ch" forName="picture5" refType="w" fact="0.118"/>
                  <dgm:constr type="h" for="ch" forName="picture5" refType="h" fact="0.166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</dgm:constrLst>
              </dgm:if>
              <dgm:else name="Name51">
                <dgm:alg type="composite">
                  <dgm:param type="ar" val="1.164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userD" refType="w" fact="0.0143"/>
                  <dgm:constr type="ctrX" for="ch" forName="dot1" refType="w" fact="0.6049"/>
                  <dgm:constr type="ctrY" for="ch" forName="dot1" refType="h" fact="0.8674"/>
                  <dgm:constr type="w" for="ch" forName="dot1" refType="userD"/>
                  <dgm:constr type="h" for="ch" forName="dot1" refType="userD"/>
                  <dgm:constr type="ctrX" for="ch" forName="dot2" refType="w" fact="0.6366"/>
                  <dgm:constr type="ctrY" for="ch" forName="dot2" refType="h" fact="0.8824"/>
                  <dgm:constr type="w" for="ch" forName="dot2" refType="userD"/>
                  <dgm:constr type="h" for="ch" forName="dot2" refType="userD"/>
                  <dgm:constr type="ctrX" for="ch" forName="dot3" refType="w" fact="0.669"/>
                  <dgm:constr type="ctrY" for="ch" forName="dot3" refType="h" fact="0.8948"/>
                  <dgm:constr type="w" for="ch" forName="dot3" refType="userD"/>
                  <dgm:constr type="h" for="ch" forName="dot3" refType="userD"/>
                  <dgm:constr type="ctrX" for="ch" forName="dot4" refType="w" fact="0.7019"/>
                  <dgm:constr type="ctrY" for="ch" forName="dot4" refType="h" fact="0.9044"/>
                  <dgm:constr type="w" for="ch" forName="dot4" refType="userD"/>
                  <dgm:constr type="h" for="ch" forName="dot4" refType="userD"/>
                  <dgm:constr type="ctrX" for="ch" forName="dot5" refType="w" fact="0.4319"/>
                  <dgm:constr type="ctrY" for="ch" forName="dot5" refType="h" fact="0.7222"/>
                  <dgm:constr type="w" for="ch" forName="dot5" refType="userD"/>
                  <dgm:constr type="h" for="ch" forName="dot5" refType="userD"/>
                  <dgm:constr type="ctrX" for="ch" forName="dot6" refType="w" fact="0.457"/>
                  <dgm:constr type="ctrY" for="ch" forName="dot6" refType="h" fact="0.7518"/>
                  <dgm:constr type="w" for="ch" forName="dot6" refType="userD"/>
                  <dgm:constr type="h" for="ch" forName="dot6" refType="userD"/>
                  <dgm:constr type="ctrX" for="ch" forName="dot7" refType="w" fact="0.328"/>
                  <dgm:constr type="ctrY" for="ch" forName="dot7" refType="h" fact="0.5422"/>
                  <dgm:constr type="w" for="ch" forName="dot7" refType="userD"/>
                  <dgm:constr type="h" for="ch" forName="dot7" refType="userD"/>
                  <dgm:constr type="ctrX" for="ch" forName="dot8" refType="w" fact="0.2722"/>
                  <dgm:constr type="ctrY" for="ch" forName="dot8" refType="h" fact="0.3229"/>
                  <dgm:constr type="w" for="ch" forName="dot8" refType="userD"/>
                  <dgm:constr type="h" for="ch" forName="dot8" refType="userD"/>
                  <dgm:constr type="ctrX" for="ch" forName="dotArrow1" refType="w" fact="0.3001"/>
                  <dgm:constr type="ctrY" for="ch" forName="dotArrow1" refType="h" fact="0.0635"/>
                  <dgm:constr type="w" for="ch" forName="dotArrow1" refType="userD"/>
                  <dgm:constr type="h" for="ch" forName="dotArrow1" refType="userD"/>
                  <dgm:constr type="ctrX" for="ch" forName="dotArrow2" refType="w" fact="0.2793"/>
                  <dgm:constr type="ctrY" for="ch" forName="dotArrow2" refType="h" fact="0.0448"/>
                  <dgm:constr type="w" for="ch" forName="dotArrow2" refType="userD"/>
                  <dgm:constr type="h" for="ch" forName="dotArrow2" refType="userD"/>
                  <dgm:constr type="ctrX" for="ch" forName="dotArrow3" refType="w" fact="0.2585"/>
                  <dgm:constr type="ctrY" for="ch" forName="dotArrow3" refType="h" fact="0.026"/>
                  <dgm:constr type="w" for="ch" forName="dotArrow3" refType="userD"/>
                  <dgm:constr type="h" for="ch" forName="dotArrow3" refType="userD"/>
                  <dgm:constr type="ctrX" for="ch" forName="dotArrow4" refType="w" fact="0.2376"/>
                  <dgm:constr type="ctrY" for="ch" forName="dotArrow4" refType="h" fact="0.0448"/>
                  <dgm:constr type="w" for="ch" forName="dotArrow4" refType="userD"/>
                  <dgm:constr type="h" for="ch" forName="dotArrow4" refType="userD"/>
                  <dgm:constr type="ctrX" for="ch" forName="dotArrow5" refType="w" fact="0.2168"/>
                  <dgm:constr type="ctrY" for="ch" forName="dotArrow5" refType="h" fact="0.0635"/>
                  <dgm:constr type="w" for="ch" forName="dotArrow5" refType="userD"/>
                  <dgm:constr type="h" for="ch" forName="dotArrow5" refType="userD"/>
                  <dgm:constr type="ctrX" for="ch" forName="dotArrow6" refType="w" fact="0.2585"/>
                  <dgm:constr type="ctrY" for="ch" forName="dotArrow6" refType="h" fact="0.0656"/>
                  <dgm:constr type="w" for="ch" forName="dotArrow6" refType="userD"/>
                  <dgm:constr type="h" for="ch" forName="dotArrow6" refType="userD"/>
                  <dgm:constr type="ctrX" for="ch" forName="dotArrow7" refType="w" fact="0.2585"/>
                  <dgm:constr type="ctrY" for="ch" forName="dotArrow7" refType="h" fact="0.1052"/>
                  <dgm:constr type="w" for="ch" forName="dotArrow7" refType="userD"/>
                  <dgm:constr type="h" for="ch" forName="dotArrow7" refType="userD"/>
                  <dgm:constr type="r" for="ch" forName="parTx1" refType="w" fact="0.7885"/>
                  <dgm:constr type="t" for="ch" forName="parTx1" refType="h" fact="0.928"/>
                  <dgm:constr type="w" for="ch" forName="parTx1" refType="w" fact="0.3081"/>
                  <dgm:constr type="h" for="ch" forName="parTx1" refType="h" fact="0.0962"/>
                  <dgm:constr type="ctrX" for="ch" forName="picture1" refType="w" fact="0.8025"/>
                  <dgm:constr type="ctrY" for="ch" forName="picture1" refType="h" fact="0.9169"/>
                  <dgm:constr type="w" for="ch" forName="picture1" refType="w" fact="0.1429"/>
                  <dgm:constr type="h" for="ch" forName="picture1" refType="h" fact="0.1663"/>
                  <dgm:constr type="r" for="ch" forName="parTx2" refType="w" fact="0.5178"/>
                  <dgm:constr type="t" for="ch" forName="parTx2" refType="h" fact="0.8143"/>
                  <dgm:constr type="w" for="ch" forName="parTx2" refType="w" fact="0.3081"/>
                  <dgm:constr type="h" for="ch" forName="parTx2" refType="h" fact="0.0962"/>
                  <dgm:constr type="ctrX" for="ch" forName="picture2" refType="w" fact="0.5318"/>
                  <dgm:constr type="ctrY" for="ch" forName="picture2" refType="h" fact="0.8032"/>
                  <dgm:constr type="w" for="ch" forName="picture2" refType="w" fact="0.1429"/>
                  <dgm:constr type="h" for="ch" forName="picture2" refType="h" fact="0.1663"/>
                  <dgm:constr type="r" for="ch" forName="parTx3" refType="w" fact="0.371"/>
                  <dgm:constr type="t" for="ch" forName="parTx3" refType="h" fact="0.65"/>
                  <dgm:constr type="w" for="ch" forName="parTx3" refType="w" fact="0.3081"/>
                  <dgm:constr type="h" for="ch" forName="parTx3" refType="h" fact="0.0962"/>
                  <dgm:constr type="ctrX" for="ch" forName="picture3" refType="w" fact="0.385"/>
                  <dgm:constr type="ctrY" for="ch" forName="picture3" refType="h" fact="0.6389"/>
                  <dgm:constr type="w" for="ch" forName="picture3" refType="w" fact="0.1429"/>
                  <dgm:constr type="h" for="ch" forName="picture3" refType="h" fact="0.1663"/>
                  <dgm:constr type="r" for="ch" forName="parTx4" refType="w" fact="0.2943"/>
                  <dgm:constr type="t" for="ch" forName="parTx4" refType="h" fact="0.4388"/>
                  <dgm:constr type="w" for="ch" forName="parTx4" refType="w" fact="0.3081"/>
                  <dgm:constr type="h" for="ch" forName="parTx4" refType="h" fact="0.0962"/>
                  <dgm:constr type="ctrX" for="ch" forName="picture4" refType="w" fact="0.3083"/>
                  <dgm:constr type="ctrY" for="ch" forName="picture4" refType="h" fact="0.4277"/>
                  <dgm:constr type="w" for="ch" forName="picture4" refType="w" fact="0.1429"/>
                  <dgm:constr type="h" for="ch" forName="picture4" refType="h" fact="0.1663"/>
                  <dgm:constr type="r" for="ch" forName="parTx5" refType="w" fact="0.2516"/>
                  <dgm:constr type="t" for="ch" forName="parTx5" refType="h" fact="0.2238"/>
                  <dgm:constr type="w" for="ch" forName="parTx5" refType="w" fact="0.3081"/>
                  <dgm:constr type="h" for="ch" forName="parTx5" refType="h" fact="0.0962"/>
                  <dgm:constr type="ctrX" for="ch" forName="picture5" refType="w" fact="0.2656"/>
                  <dgm:constr type="ctrY" for="ch" forName="picture5" refType="h" fact="0.2127"/>
                  <dgm:constr type="w" for="ch" forName="picture5" refType="w" fact="0.1429"/>
                  <dgm:constr type="h" for="ch" forName="picture5" refType="h" fact="0.1663"/>
                </dgm:constrLst>
              </dgm:else>
            </dgm:choose>
          </dgm:else>
        </dgm:choose>
      </dgm:if>
      <dgm:if name="Name52" axis="ch" ptType="node" func="cnt" op="equ" val="6">
        <dgm:choose name="Name53">
          <dgm:if name="Name54" func="var" arg="dir" op="equ" val="norm">
            <dgm:choose name="Name55">
              <dgm:if name="Name56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3608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3384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15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2923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2688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883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69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5696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624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6509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6281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6437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6593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67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690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6593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6593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091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1988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273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4169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349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524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5998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5894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416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6313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644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6541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57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4276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401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3739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3464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3186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786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564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67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740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7714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7443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7628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7814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7999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818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7814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7814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l" for="ch" forName="parTx1" refType="w" fact="0.2479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2356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l" for="ch" forName="parTx2" refType="w" fact="0.5064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4941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l" for="ch" forName="parTx3" refType="w" fact="0.6339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6216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l" for="ch" forName="parTx4" refType="w" fact="0.7108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698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l" for="ch" forName="parTx5" refType="w" fact="0.7604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7481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l" for="ch" forName="parTx6" refType="w" fact="0.7874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7751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if>
          <dgm:else name="Name58">
            <dgm:choose name="Name59">
              <dgm:if name="Name60" axis="des" func="maxDepth" op="gt" val="1">
                <dgm:alg type="composite">
                  <dgm:param type="ar" val="1.3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userD" refType="w" fact="0.0105"/>
                  <dgm:constr type="ctrX" for="ch" forName="dot1" refType="w" fact="0.6392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6616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845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7077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7312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5117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5305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4304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3753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3491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3719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3563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340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325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3094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340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340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909"/>
                  <dgm:constr type="t" for="ch" forName="parTx1" refType="h" fact="0.9433"/>
                  <dgm:constr type="w" for="ch" forName="parTx1" refType="w" fact="0.2275"/>
                  <dgm:constr type="h" for="ch" forName="parTx1" refType="h" fact="0.0811"/>
                  <dgm:constr type="ctrX" for="ch" forName="picture1" refType="w" fact="0.8012"/>
                  <dgm:constr type="ctrY" for="ch" forName="picture1" refType="h" fact="0.9322"/>
                  <dgm:constr type="w" for="ch" forName="picture1" refType="w" fact="0.1055"/>
                  <dgm:constr type="h" for="ch" forName="picture1" refType="h" fact="0.1403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727"/>
                  <dgm:constr type="t" for="ch" forName="parTx2" refType="h" fact="0.8468"/>
                  <dgm:constr type="w" for="ch" forName="parTx2" refType="w" fact="0.2275"/>
                  <dgm:constr type="h" for="ch" forName="parTx2" refType="h" fact="0.0811"/>
                  <dgm:constr type="ctrX" for="ch" forName="picture2" refType="w" fact="0.5831"/>
                  <dgm:constr type="ctrY" for="ch" forName="picture2" refType="h" fact="0.8357"/>
                  <dgm:constr type="w" for="ch" forName="picture2" refType="w" fact="0.1055"/>
                  <dgm:constr type="h" for="ch" forName="picture2" refType="h" fact="0.1403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651"/>
                  <dgm:constr type="t" for="ch" forName="parTx3" refType="h" fact="0.7023"/>
                  <dgm:constr type="w" for="ch" forName="parTx3" refType="w" fact="0.2275"/>
                  <dgm:constr type="h" for="ch" forName="parTx3" refType="h" fact="0.0811"/>
                  <dgm:constr type="ctrX" for="ch" forName="picture3" refType="w" fact="0.4755"/>
                  <dgm:constr type="ctrY" for="ch" forName="picture3" refType="h" fact="0.6912"/>
                  <dgm:constr type="w" for="ch" forName="picture3" refType="w" fact="0.1055"/>
                  <dgm:constr type="h" for="ch" forName="picture3" refType="h" fact="0.1403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4002"/>
                  <dgm:constr type="t" for="ch" forName="parTx4" refType="h" fact="0.5441"/>
                  <dgm:constr type="w" for="ch" forName="parTx4" refType="w" fact="0.2275"/>
                  <dgm:constr type="h" for="ch" forName="parTx4" refType="h" fact="0.0811"/>
                  <dgm:constr type="ctrX" for="ch" forName="picture4" refType="w" fact="0.4106"/>
                  <dgm:constr type="ctrY" for="ch" forName="picture4" refType="h" fact="0.533"/>
                  <dgm:constr type="w" for="ch" forName="picture4" refType="w" fact="0.1055"/>
                  <dgm:constr type="h" for="ch" forName="picture4" refType="h" fact="0.1403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584"/>
                  <dgm:constr type="t" for="ch" forName="parTx5" refType="h" fact="0.3737"/>
                  <dgm:constr type="w" for="ch" forName="parTx5" refType="w" fact="0.2275"/>
                  <dgm:constr type="h" for="ch" forName="parTx5" refType="h" fact="0.0811"/>
                  <dgm:constr type="ctrX" for="ch" forName="picture5" refType="w" fact="0.3687"/>
                  <dgm:constr type="ctrY" for="ch" forName="picture5" refType="h" fact="0.3626"/>
                  <dgm:constr type="w" for="ch" forName="picture5" refType="w" fact="0.1055"/>
                  <dgm:constr type="h" for="ch" forName="picture5" refType="h" fact="0.1403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356"/>
                  <dgm:constr type="t" for="ch" forName="parTx6" refType="h" fact="0.2061"/>
                  <dgm:constr type="w" for="ch" forName="parTx6" refType="w" fact="0.2275"/>
                  <dgm:constr type="h" for="ch" forName="parTx6" refType="h" fact="0.0811"/>
                  <dgm:constr type="ctrX" for="ch" forName="picture6" refType="w" fact="0.3459"/>
                  <dgm:constr type="ctrY" for="ch" forName="picture6" refType="h" fact="0.195"/>
                  <dgm:constr type="w" for="ch" forName="picture6" refType="w" fact="0.1055"/>
                  <dgm:constr type="h" for="ch" forName="picture6" refType="h" fact="0.1403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</dgm:constrLst>
              </dgm:if>
              <dgm:else name="Name61">
                <dgm:alg type="composite">
                  <dgm:param type="ar" val="1.1223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userD" refType="w" fact="0.0125"/>
                  <dgm:constr type="ctrX" for="ch" forName="dot1" refType="w" fact="0.5724"/>
                  <dgm:constr type="ctrY" for="ch" forName="dot1" refType="h" fact="0.8839"/>
                  <dgm:constr type="w" for="ch" forName="dot1" refType="userD"/>
                  <dgm:constr type="h" for="ch" forName="dot1" refType="userD"/>
                  <dgm:constr type="ctrX" for="ch" forName="dot2" refType="w" fact="0.599"/>
                  <dgm:constr type="ctrY" for="ch" forName="dot2" refType="h" fact="0.8967"/>
                  <dgm:constr type="w" for="ch" forName="dot2" refType="userD"/>
                  <dgm:constr type="h" for="ch" forName="dot2" refType="userD"/>
                  <dgm:constr type="ctrX" for="ch" forName="dot3" refType="w" fact="0.6261"/>
                  <dgm:constr type="ctrY" for="ch" forName="dot3" refType="h" fact="0.9076"/>
                  <dgm:constr type="w" for="ch" forName="dot3" refType="userD"/>
                  <dgm:constr type="h" for="ch" forName="dot3" refType="userD"/>
                  <dgm:constr type="ctrX" for="ch" forName="dot4" refType="w" fact="0.6536"/>
                  <dgm:constr type="ctrY" for="ch" forName="dot4" refType="h" fact="0.9165"/>
                  <dgm:constr type="w" for="ch" forName="dot4" refType="userD"/>
                  <dgm:constr type="h" for="ch" forName="dot4" refType="userD"/>
                  <dgm:constr type="ctrX" for="ch" forName="dot5" refType="w" fact="0.6814"/>
                  <dgm:constr type="ctrY" for="ch" forName="dot5" refType="h" fact="0.9234"/>
                  <dgm:constr type="w" for="ch" forName="dot5" refType="userD"/>
                  <dgm:constr type="h" for="ch" forName="dot5" refType="userD"/>
                  <dgm:constr type="ctrX" for="ch" forName="dot6" refType="w" fact="0.4214"/>
                  <dgm:constr type="ctrY" for="ch" forName="dot6" refType="h" fact="0.764"/>
                  <dgm:constr type="w" for="ch" forName="dot6" refType="userD"/>
                  <dgm:constr type="h" for="ch" forName="dot6" refType="userD"/>
                  <dgm:constr type="ctrX" for="ch" forName="dot7" refType="w" fact="0.4436"/>
                  <dgm:constr type="ctrY" for="ch" forName="dot7" refType="h" fact="0.7878"/>
                  <dgm:constr type="w" for="ch" forName="dot7" refType="userD"/>
                  <dgm:constr type="h" for="ch" forName="dot7" refType="userD"/>
                  <dgm:constr type="ctrX" for="ch" forName="dot8" refType="w" fact="0.325"/>
                  <dgm:constr type="ctrY" for="ch" forName="dot8" refType="h" fact="0.6227"/>
                  <dgm:constr type="w" for="ch" forName="dot8" refType="userD"/>
                  <dgm:constr type="h" for="ch" forName="dot8" refType="userD"/>
                  <dgm:constr type="ctrX" for="ch" forName="dot9" refType="w" fact="0.2597"/>
                  <dgm:constr type="ctrY" for="ch" forName="dot9" refType="h" fact="0.4556"/>
                  <dgm:constr type="w" for="ch" forName="dot9" refType="userD"/>
                  <dgm:constr type="h" for="ch" forName="dot9" refType="userD"/>
                  <dgm:constr type="ctrX" for="ch" forName="dot10" refType="w" fact="0.2286"/>
                  <dgm:constr type="ctrY" for="ch" forName="dot10" refType="h" fact="0.2816"/>
                  <dgm:constr type="w" for="ch" forName="dot10" refType="userD"/>
                  <dgm:constr type="h" for="ch" forName="dot10" refType="userD"/>
                  <dgm:constr type="ctrX" for="ch" forName="dotArrow1" refType="w" fact="0.2557"/>
                  <dgm:constr type="ctrY" for="ch" forName="dotArrow1" refType="h" fact="0.0748"/>
                  <dgm:constr type="w" for="ch" forName="dotArrow1" refType="userD"/>
                  <dgm:constr type="h" for="ch" forName="dotArrow1" refType="userD"/>
                  <dgm:constr type="ctrX" for="ch" forName="dotArrow2" refType="w" fact="0.2372"/>
                  <dgm:constr type="ctrY" for="ch" forName="dotArrow2" refType="h" fact="0.0581"/>
                  <dgm:constr type="w" for="ch" forName="dotArrow2" refType="userD"/>
                  <dgm:constr type="h" for="ch" forName="dotArrow2" refType="userD"/>
                  <dgm:constr type="ctrX" for="ch" forName="dotArrow3" refType="w" fact="0.2187"/>
                  <dgm:constr type="ctrY" for="ch" forName="dotArrow3" refType="h" fact="0.0414"/>
                  <dgm:constr type="w" for="ch" forName="dotArrow3" refType="userD"/>
                  <dgm:constr type="h" for="ch" forName="dotArrow3" refType="userD"/>
                  <dgm:constr type="ctrX" for="ch" forName="dotArrow4" refType="w" fact="0.2001"/>
                  <dgm:constr type="ctrY" for="ch" forName="dotArrow4" refType="h" fact="0.0581"/>
                  <dgm:constr type="w" for="ch" forName="dotArrow4" refType="userD"/>
                  <dgm:constr type="h" for="ch" forName="dotArrow4" refType="userD"/>
                  <dgm:constr type="ctrX" for="ch" forName="dotArrow5" refType="w" fact="0.1816"/>
                  <dgm:constr type="ctrY" for="ch" forName="dotArrow5" refType="h" fact="0.0748"/>
                  <dgm:constr type="w" for="ch" forName="dotArrow5" refType="userD"/>
                  <dgm:constr type="h" for="ch" forName="dotArrow5" refType="userD"/>
                  <dgm:constr type="ctrX" for="ch" forName="dotArrow6" refType="w" fact="0.2187"/>
                  <dgm:constr type="ctrY" for="ch" forName="dotArrow6" refType="h" fact="0.0766"/>
                  <dgm:constr type="w" for="ch" forName="dotArrow6" refType="userD"/>
                  <dgm:constr type="h" for="ch" forName="dotArrow6" refType="userD"/>
                  <dgm:constr type="ctrX" for="ch" forName="dotArrow7" refType="w" fact="0.2187"/>
                  <dgm:constr type="ctrY" for="ch" forName="dotArrow7" refType="h" fact="0.1118"/>
                  <dgm:constr type="w" for="ch" forName="dotArrow7" refType="userD"/>
                  <dgm:constr type="h" for="ch" forName="dotArrow7" refType="userD"/>
                  <dgm:constr type="r" for="ch" forName="parTx1" refType="w" fact="0.7522"/>
                  <dgm:constr type="t" for="ch" forName="parTx1" refType="h" fact="0.9416"/>
                  <dgm:constr type="w" for="ch" forName="parTx1" refType="w" fact="0.2696"/>
                  <dgm:constr type="h" for="ch" forName="parTx1" refType="h" fact="0.0811"/>
                  <dgm:constr type="ctrX" for="ch" forName="picture1" refType="w" fact="0.7644"/>
                  <dgm:constr type="ctrY" for="ch" forName="picture1" refType="h" fact="0.9322"/>
                  <dgm:constr type="w" for="ch" forName="picture1" refType="w" fact="0.125"/>
                  <dgm:constr type="h" for="ch" forName="picture1" refType="h" fact="0.1403"/>
                  <dgm:constr type="r" for="ch" forName="parTx2" refType="w" fact="0.4937"/>
                  <dgm:constr type="t" for="ch" forName="parTx2" refType="h" fact="0.8451"/>
                  <dgm:constr type="w" for="ch" forName="parTx2" refType="w" fact="0.2696"/>
                  <dgm:constr type="h" for="ch" forName="parTx2" refType="h" fact="0.0811"/>
                  <dgm:constr type="ctrX" for="ch" forName="picture2" refType="w" fact="0.5059"/>
                  <dgm:constr type="ctrY" for="ch" forName="picture2" refType="h" fact="0.8357"/>
                  <dgm:constr type="w" for="ch" forName="picture2" refType="w" fact="0.125"/>
                  <dgm:constr type="h" for="ch" forName="picture2" refType="h" fact="0.1403"/>
                  <dgm:constr type="r" for="ch" forName="parTx3" refType="w" fact="0.3662"/>
                  <dgm:constr type="t" for="ch" forName="parTx3" refType="h" fact="0.7006"/>
                  <dgm:constr type="w" for="ch" forName="parTx3" refType="w" fact="0.2696"/>
                  <dgm:constr type="h" for="ch" forName="parTx3" refType="h" fact="0.0811"/>
                  <dgm:constr type="ctrX" for="ch" forName="picture3" refType="w" fact="0.3784"/>
                  <dgm:constr type="ctrY" for="ch" forName="picture3" refType="h" fact="0.6912"/>
                  <dgm:constr type="w" for="ch" forName="picture3" refType="w" fact="0.125"/>
                  <dgm:constr type="h" for="ch" forName="picture3" refType="h" fact="0.1403"/>
                  <dgm:constr type="r" for="ch" forName="parTx4" refType="w" fact="0.2893"/>
                  <dgm:constr type="t" for="ch" forName="parTx4" refType="h" fact="0.5424"/>
                  <dgm:constr type="w" for="ch" forName="parTx4" refType="w" fact="0.2696"/>
                  <dgm:constr type="h" for="ch" forName="parTx4" refType="h" fact="0.0811"/>
                  <dgm:constr type="ctrX" for="ch" forName="picture4" refType="w" fact="0.3015"/>
                  <dgm:constr type="ctrY" for="ch" forName="picture4" refType="h" fact="0.533"/>
                  <dgm:constr type="w" for="ch" forName="picture4" refType="w" fact="0.125"/>
                  <dgm:constr type="h" for="ch" forName="picture4" refType="h" fact="0.1403"/>
                  <dgm:constr type="r" for="ch" forName="parTx5" refType="w" fact="0.2397"/>
                  <dgm:constr type="t" for="ch" forName="parTx5" refType="h" fact="0.372"/>
                  <dgm:constr type="w" for="ch" forName="parTx5" refType="w" fact="0.2696"/>
                  <dgm:constr type="h" for="ch" forName="parTx5" refType="h" fact="0.0811"/>
                  <dgm:constr type="ctrX" for="ch" forName="picture5" refType="w" fact="0.2519"/>
                  <dgm:constr type="ctrY" for="ch" forName="picture5" refType="h" fact="0.3626"/>
                  <dgm:constr type="w" for="ch" forName="picture5" refType="w" fact="0.125"/>
                  <dgm:constr type="h" for="ch" forName="picture5" refType="h" fact="0.1403"/>
                  <dgm:constr type="r" for="ch" forName="parTx6" refType="w" fact="0.2127"/>
                  <dgm:constr type="t" for="ch" forName="parTx6" refType="h" fact="0.2044"/>
                  <dgm:constr type="w" for="ch" forName="parTx6" refType="w" fact="0.2696"/>
                  <dgm:constr type="h" for="ch" forName="parTx6" refType="h" fact="0.0811"/>
                  <dgm:constr type="ctrX" for="ch" forName="picture6" refType="w" fact="0.2249"/>
                  <dgm:constr type="ctrY" for="ch" forName="picture6" refType="h" fact="0.195"/>
                  <dgm:constr type="w" for="ch" forName="picture6" refType="w" fact="0.125"/>
                  <dgm:constr type="h" for="ch" forName="picture6" refType="h" fact="0.1403"/>
                </dgm:constrLst>
              </dgm:else>
            </dgm:choose>
          </dgm:else>
        </dgm:choose>
      </dgm:if>
      <dgm:else name="Name62">
        <dgm:choose name="Name63">
          <dgm:if name="Name64" func="var" arg="dir" op="equ" val="norm">
            <dgm:choose name="Name65">
              <dgm:if name="Name66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390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3721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353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337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142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088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926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583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6371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6701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6853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6627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6773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6919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706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7212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6919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6919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556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246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l" for="ch" forName="desTx1" refType="r" refFor="ch" refForName="parTx1"/>
                  <dgm:constr type="r" for="ch" forName="desTx1" refType="w"/>
                  <dgm:constr type="t" for="ch" forName="desTx1" refType="t" refFor="ch" refForName="parTx1"/>
                  <dgm:constr type="h" for="ch" forName="desTx1" refType="h" refFor="ch" refForName="parTx1"/>
                  <dgm:constr type="l" for="ch" forName="parTx2" refType="w" fact="0.453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4439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l" for="ch" forName="desTx2" refType="r" refFor="ch" refForName="parTx2"/>
                  <dgm:constr type="r" for="ch" forName="desTx2" refType="w"/>
                  <dgm:constr type="t" for="ch" forName="desTx2" refType="t" refFor="ch" refForName="parTx2"/>
                  <dgm:constr type="h" for="ch" forName="desTx2" refType="h" refFor="ch" refForName="parTx2"/>
                  <dgm:constr type="l" for="ch" forName="parTx3" refType="w" fact="0.5511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541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l" for="ch" forName="desTx3" refType="r" refFor="ch" refForName="parTx3"/>
                  <dgm:constr type="r" for="ch" forName="desTx3" refType="w"/>
                  <dgm:constr type="t" for="ch" forName="desTx3" refType="t" refFor="ch" refForName="parTx3"/>
                  <dgm:constr type="h" for="ch" forName="desTx3" refType="h" refFor="ch" refForName="parTx3"/>
                  <dgm:constr type="l" for="ch" forName="parTx4" refType="w" fact="0.6132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6037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l" for="ch" forName="desTx4" refType="r" refFor="ch" refForName="parTx4"/>
                  <dgm:constr type="r" for="ch" forName="desTx4" refType="w"/>
                  <dgm:constr type="t" for="ch" forName="desTx4" refType="t" refFor="ch" refForName="parTx4"/>
                  <dgm:constr type="h" for="ch" forName="desTx4" refType="h" refFor="ch" refForName="parTx4"/>
                  <dgm:constr type="l" for="ch" forName="parTx5" refType="w" fact="0.6576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648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l" for="ch" forName="desTx5" refType="r" refFor="ch" refForName="parTx5"/>
                  <dgm:constr type="r" for="ch" forName="desTx5" refType="w"/>
                  <dgm:constr type="t" for="ch" forName="desTx5" refType="t" refFor="ch" refForName="parTx5"/>
                  <dgm:constr type="h" for="ch" forName="desTx5" refType="h" refFor="ch" refForName="parTx5"/>
                  <dgm:constr type="l" for="ch" forName="parTx6" refType="w" fact="0.6828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6733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l" for="ch" forName="desTx6" refType="r" refFor="ch" refForName="parTx6"/>
                  <dgm:constr type="r" for="ch" forName="desTx6" refType="w"/>
                  <dgm:constr type="t" for="ch" forName="desTx6" refType="t" refFor="ch" refForName="parTx6"/>
                  <dgm:constr type="h" for="ch" forName="desTx6" refType="h" refFor="ch" refForName="parTx6"/>
                  <dgm:constr type="l" for="ch" forName="parTx7" refType="w" fact="0.6966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6871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l" for="ch" forName="desTx7" refType="r" refFor="ch" refForName="parTx7"/>
                  <dgm:constr type="r" for="ch" forName="desTx7" refType="w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67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4459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4244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4026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3806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3584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5803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618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6656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7266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7643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7816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7558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772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7892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8058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822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7892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7892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l" for="ch" forName="parTx1" refType="w" fact="0.291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2806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l" for="ch" forName="parTx2" refType="w" fact="0.5172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5063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l" for="ch" forName="parTx3" refType="w" fact="0.628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6176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l" for="ch" forName="parTx4" refType="w" fact="0.6994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688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l" for="ch" forName="parTx5" refType="w" fact="0.7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7391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l" for="ch" forName="parTx6" refType="w" fact="0.7788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7679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l" for="ch" forName="parTx7" refType="w" fact="0.794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7836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if>
          <dgm:else name="Name68">
            <dgm:choose name="Name69">
              <dgm:if name="Name70" axis="des" func="maxDepth" op="gt" val="1">
                <dgm:alg type="composite">
                  <dgm:param type="ar" val="1.25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primFontSz" for="ch" forName="desTx1" op="equ" val="65"/>
                  <dgm:constr type="primFontSz" for="ch" forName="desTx2" refType="primFontSz" refFor="ch" refForName="desTx1" op="equ"/>
                  <dgm:constr type="primFontSz" for="ch" forName="desTx3" refType="primFontSz" refFor="ch" refForName="desTx1" op="equ"/>
                  <dgm:constr type="primFontSz" for="ch" forName="desTx4" refType="primFontSz" refFor="ch" refForName="desTx1" op="equ"/>
                  <dgm:constr type="primFontSz" for="ch" forName="desTx5" refType="primFontSz" refFor="ch" refForName="desTx1" op="equ"/>
                  <dgm:constr type="primFontSz" for="ch" forName="desTx6" refType="primFontSz" refFor="ch" refForName="desTx1" op="equ"/>
                  <dgm:constr type="primFontSz" for="ch" forName="desTx7" refType="primFontSz" refFor="ch" refForName="desTx1" op="equ"/>
                  <dgm:constr type="userD" refType="w" fact="0.0097"/>
                  <dgm:constr type="ctrX" for="ch" forName="dot1" refType="w" fact="0.609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6279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647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663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858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912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5074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416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3629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3299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3147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3373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3227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3081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2935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2788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3081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3081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444"/>
                  <dgm:constr type="t" for="ch" forName="parTx1" refType="h" fact="0.8856"/>
                  <dgm:constr type="w" for="ch" forName="parTx1" refType="w" fact="0.2101"/>
                  <dgm:constr type="h" for="ch" forName="parTx1" refType="h" fact="0.0704"/>
                  <dgm:constr type="ctrX" for="ch" forName="picture1" refType="w" fact="0.754"/>
                  <dgm:constr type="ctrY" for="ch" forName="picture1" refType="h" fact="0.8769"/>
                  <dgm:constr type="w" for="ch" forName="picture1" refType="w" fact="0.0974"/>
                  <dgm:constr type="h" for="ch" forName="picture1" refType="h" fact="0.1218"/>
                  <dgm:constr type="r" for="ch" forName="desTx1" refType="l" refFor="ch" refForName="parTx1"/>
                  <dgm:constr type="l" for="ch" forName="desTx1"/>
                  <dgm:constr type="t" for="ch" forName="desTx1" refType="t" refFor="ch" refForName="parTx1"/>
                  <dgm:constr type="h" for="ch" forName="desTx1" refType="h" refFor="ch" refForName="parTx1"/>
                  <dgm:constr type="r" for="ch" forName="parTx2" refType="w" fact="0.5465"/>
                  <dgm:constr type="t" for="ch" forName="parTx2" refType="h" fact="0.7956"/>
                  <dgm:constr type="w" for="ch" forName="parTx2" refType="w" fact="0.2101"/>
                  <dgm:constr type="h" for="ch" forName="parTx2" refType="h" fact="0.0704"/>
                  <dgm:constr type="ctrX" for="ch" forName="picture2" refType="w" fact="0.5561"/>
                  <dgm:constr type="ctrY" for="ch" forName="picture2" refType="h" fact="0.787"/>
                  <dgm:constr type="w" for="ch" forName="picture2" refType="w" fact="0.0974"/>
                  <dgm:constr type="h" for="ch" forName="picture2" refType="h" fact="0.1218"/>
                  <dgm:constr type="r" for="ch" forName="desTx2" refType="l" refFor="ch" refForName="parTx2"/>
                  <dgm:constr type="l" for="ch" forName="desTx2"/>
                  <dgm:constr type="t" for="ch" forName="desTx2" refType="t" refFor="ch" refForName="parTx2"/>
                  <dgm:constr type="h" for="ch" forName="desTx2" refType="h" refFor="ch" refForName="parTx2"/>
                  <dgm:constr type="r" for="ch" forName="parTx3" refType="w" fact="0.4489"/>
                  <dgm:constr type="t" for="ch" forName="parTx3" refType="h" fact="0.673"/>
                  <dgm:constr type="w" for="ch" forName="parTx3" refType="w" fact="0.2101"/>
                  <dgm:constr type="h" for="ch" forName="parTx3" refType="h" fact="0.0704"/>
                  <dgm:constr type="ctrX" for="ch" forName="picture3" refType="w" fact="0.4585"/>
                  <dgm:constr type="ctrY" for="ch" forName="picture3" refType="h" fact="0.6644"/>
                  <dgm:constr type="w" for="ch" forName="picture3" refType="w" fact="0.0974"/>
                  <dgm:constr type="h" for="ch" forName="picture3" refType="h" fact="0.1218"/>
                  <dgm:constr type="r" for="ch" forName="desTx3" refType="l" refFor="ch" refForName="parTx3"/>
                  <dgm:constr type="l" for="ch" forName="desTx3"/>
                  <dgm:constr type="t" for="ch" forName="desTx3" refType="t" refFor="ch" refForName="parTx3"/>
                  <dgm:constr type="h" for="ch" forName="desTx3" refType="h" refFor="ch" refForName="parTx3"/>
                  <dgm:constr type="r" for="ch" forName="parTx4" refType="w" fact="0.3868"/>
                  <dgm:constr type="t" for="ch" forName="parTx4" refType="h" fact="0.538"/>
                  <dgm:constr type="w" for="ch" forName="parTx4" refType="w" fact="0.2101"/>
                  <dgm:constr type="h" for="ch" forName="parTx4" refType="h" fact="0.0704"/>
                  <dgm:constr type="ctrX" for="ch" forName="picture4" refType="w" fact="0.3963"/>
                  <dgm:constr type="ctrY" for="ch" forName="picture4" refType="h" fact="0.5294"/>
                  <dgm:constr type="w" for="ch" forName="picture4" refType="w" fact="0.0974"/>
                  <dgm:constr type="h" for="ch" forName="picture4" refType="h" fact="0.1218"/>
                  <dgm:constr type="r" for="ch" forName="desTx4" refType="l" refFor="ch" refForName="parTx4"/>
                  <dgm:constr type="l" for="ch" forName="desTx4"/>
                  <dgm:constr type="t" for="ch" forName="desTx4" refType="t" refFor="ch" refForName="parTx4"/>
                  <dgm:constr type="h" for="ch" forName="desTx4" refType="h" refFor="ch" refForName="parTx4"/>
                  <dgm:constr type="r" for="ch" forName="parTx5" refType="w" fact="0.3424"/>
                  <dgm:constr type="t" for="ch" forName="parTx5" refType="h" fact="0.3951"/>
                  <dgm:constr type="w" for="ch" forName="parTx5" refType="w" fact="0.2101"/>
                  <dgm:constr type="h" for="ch" forName="parTx5" refType="h" fact="0.0704"/>
                  <dgm:constr type="ctrX" for="ch" forName="picture5" refType="w" fact="0.352"/>
                  <dgm:constr type="ctrY" for="ch" forName="picture5" refType="h" fact="0.3864"/>
                  <dgm:constr type="w" for="ch" forName="picture5" refType="w" fact="0.0974"/>
                  <dgm:constr type="h" for="ch" forName="picture5" refType="h" fact="0.1218"/>
                  <dgm:constr type="r" for="ch" forName="desTx5" refType="l" refFor="ch" refForName="parTx5"/>
                  <dgm:constr type="l" for="ch" forName="desTx5"/>
                  <dgm:constr type="t" for="ch" forName="desTx5" refType="t" refFor="ch" refForName="parTx5"/>
                  <dgm:constr type="h" for="ch" forName="desTx5" refType="h" refFor="ch" refForName="parTx5"/>
                  <dgm:constr type="r" for="ch" forName="parTx6" refType="w" fact="0.3172"/>
                  <dgm:constr type="t" for="ch" forName="parTx6" refType="h" fact="0.2531"/>
                  <dgm:constr type="w" for="ch" forName="parTx6" refType="w" fact="0.2101"/>
                  <dgm:constr type="h" for="ch" forName="parTx6" refType="h" fact="0.0704"/>
                  <dgm:constr type="ctrX" for="ch" forName="picture6" refType="w" fact="0.3267"/>
                  <dgm:constr type="ctrY" for="ch" forName="picture6" refType="h" fact="0.2444"/>
                  <dgm:constr type="w" for="ch" forName="picture6" refType="w" fact="0.0974"/>
                  <dgm:constr type="h" for="ch" forName="picture6" refType="h" fact="0.1218"/>
                  <dgm:constr type="r" for="ch" forName="desTx6" refType="l" refFor="ch" refForName="parTx6"/>
                  <dgm:constr type="l" for="ch" forName="desTx6"/>
                  <dgm:constr type="t" for="ch" forName="desTx6" refType="t" refFor="ch" refForName="parTx6"/>
                  <dgm:constr type="h" for="ch" forName="desTx6" refType="h" refFor="ch" refForName="parTx6"/>
                  <dgm:constr type="r" for="ch" forName="parTx7" refType="w" fact="0.3034"/>
                  <dgm:constr type="t" for="ch" forName="parTx7" refType="h" fact="0.1162"/>
                  <dgm:constr type="w" for="ch" forName="parTx7" refType="w" fact="0.2101"/>
                  <dgm:constr type="h" for="ch" forName="parTx7" refType="h" fact="0.0704"/>
                  <dgm:constr type="ctrX" for="ch" forName="picture7" refType="w" fact="0.3129"/>
                  <dgm:constr type="ctrY" for="ch" forName="picture7" refType="h" fact="0.1075"/>
                  <dgm:constr type="w" for="ch" forName="picture7" refType="w" fact="0.0974"/>
                  <dgm:constr type="h" for="ch" forName="picture7" refType="h" fact="0.1218"/>
                  <dgm:constr type="r" for="ch" forName="desTx7" refType="l" refFor="ch" refForName="parTx7"/>
                  <dgm:constr type="l" for="ch" forName="desTx7"/>
                  <dgm:constr type="t" for="ch" forName="desTx7" refType="t" refFor="ch" refForName="parTx7"/>
                  <dgm:constr type="h" for="ch" forName="desTx7" refType="h" refFor="ch" refForName="parTx7"/>
                </dgm:constrLst>
              </dgm:if>
              <dgm:else name="Name71">
                <dgm:alg type="composite">
                  <dgm:param type="ar" val="1.096"/>
                </dgm:alg>
                <dgm:constrLst>
                  <dgm:constr type="primFontSz" for="ch" forName="parTx1" op="equ" val="65"/>
                  <dgm:constr type="primFontSz" for="ch" forName="parTx2" refType="primFontSz" refFor="ch" refForName="parTx1" op="equ"/>
                  <dgm:constr type="primFontSz" for="ch" forName="parTx3" refType="primFontSz" refFor="ch" refForName="parTx1" op="equ"/>
                  <dgm:constr type="primFontSz" for="ch" forName="parTx4" refType="primFontSz" refFor="ch" refForName="parTx1" op="equ"/>
                  <dgm:constr type="primFontSz" for="ch" forName="parTx5" refType="primFontSz" refFor="ch" refForName="parTx1" op="equ"/>
                  <dgm:constr type="primFontSz" for="ch" forName="parTx6" refType="primFontSz" refFor="ch" refForName="parTx1" op="equ"/>
                  <dgm:constr type="primFontSz" for="ch" forName="parTx7" refType="primFontSz" refFor="ch" refForName="parTx1" op="equ"/>
                  <dgm:constr type="userD" refType="w" fact="0.0111"/>
                  <dgm:constr type="ctrX" for="ch" forName="dot1" refType="w" fact="0.5541"/>
                  <dgm:constr type="ctrY" for="ch" forName="dot1" refType="h" fact="0.8342"/>
                  <dgm:constr type="w" for="ch" forName="dot1" refType="userD"/>
                  <dgm:constr type="h" for="ch" forName="dot1" refType="userD"/>
                  <dgm:constr type="ctrX" for="ch" forName="dot2" refType="w" fact="0.5756"/>
                  <dgm:constr type="ctrY" for="ch" forName="dot2" refType="h" fact="0.8448"/>
                  <dgm:constr type="w" for="ch" forName="dot2" refType="userD"/>
                  <dgm:constr type="h" for="ch" forName="dot2" refType="userD"/>
                  <dgm:constr type="ctrX" for="ch" forName="dot3" refType="w" fact="0.5974"/>
                  <dgm:constr type="ctrY" for="ch" forName="dot3" refType="h" fact="0.8539"/>
                  <dgm:constr type="w" for="ch" forName="dot3" refType="userD"/>
                  <dgm:constr type="h" for="ch" forName="dot3" refType="userD"/>
                  <dgm:constr type="ctrX" for="ch" forName="dot4" refType="w" fact="0.6194"/>
                  <dgm:constr type="ctrY" for="ch" forName="dot4" refType="h" fact="0.8615"/>
                  <dgm:constr type="w" for="ch" forName="dot4" refType="userD"/>
                  <dgm:constr type="h" for="ch" forName="dot4" refType="userD"/>
                  <dgm:constr type="ctrX" for="ch" forName="dot5" refType="w" fact="0.6416"/>
                  <dgm:constr type="ctrY" for="ch" forName="dot5" refType="h" fact="0.8676"/>
                  <dgm:constr type="w" for="ch" forName="dot5" refType="userD"/>
                  <dgm:constr type="h" for="ch" forName="dot5" refType="userD"/>
                  <dgm:constr type="ctrX" for="ch" forName="dot6" refType="w" fact="0.4197"/>
                  <dgm:constr type="ctrY" for="ch" forName="dot6" refType="h" fact="0.7255"/>
                  <dgm:constr type="w" for="ch" forName="dot6" refType="userD"/>
                  <dgm:constr type="h" for="ch" forName="dot6" refType="userD"/>
                  <dgm:constr type="ctrX" for="ch" forName="dot7" refType="w" fact="0.4382"/>
                  <dgm:constr type="ctrY" for="ch" forName="dot7" refType="h" fact="0.7454"/>
                  <dgm:constr type="w" for="ch" forName="dot7" refType="userD"/>
                  <dgm:constr type="h" for="ch" forName="dot7" refType="userD"/>
                  <dgm:constr type="ctrX" for="ch" forName="dot8" refType="w" fact="0.3344"/>
                  <dgm:constr type="ctrY" for="ch" forName="dot8" refType="h" fact="0.6026"/>
                  <dgm:constr type="w" for="ch" forName="dot8" refType="userD"/>
                  <dgm:constr type="h" for="ch" forName="dot8" refType="userD"/>
                  <dgm:constr type="ctrX" for="ch" forName="dot9" refType="w" fact="0.2734"/>
                  <dgm:constr type="ctrY" for="ch" forName="dot9" refType="h" fact="0.4632"/>
                  <dgm:constr type="w" for="ch" forName="dot9" refType="userD"/>
                  <dgm:constr type="h" for="ch" forName="dot9" refType="userD"/>
                  <dgm:constr type="ctrX" for="ch" forName="dot10" refType="w" fact="0.2357"/>
                  <dgm:constr type="ctrY" for="ch" forName="dot10" refType="h" fact="0.3187"/>
                  <dgm:constr type="w" for="ch" forName="dot10" refType="userD"/>
                  <dgm:constr type="h" for="ch" forName="dot10" refType="userD"/>
                  <dgm:constr type="ctrX" for="ch" forName="dot11" refType="w" fact="0.2184"/>
                  <dgm:constr type="ctrY" for="ch" forName="dot11" refType="h" fact="0.1763"/>
                  <dgm:constr type="w" for="ch" forName="dot11" refType="userD"/>
                  <dgm:constr type="h" for="ch" forName="dot11" refType="userD"/>
                  <dgm:constr type="ctrX" for="ch" forName="dotArrow1" refType="w" fact="0.2442"/>
                  <dgm:constr type="ctrY" for="ch" forName="dotArrow1" refType="h" fact="-0.0099"/>
                  <dgm:constr type="w" for="ch" forName="dotArrow1" refType="userD"/>
                  <dgm:constr type="h" for="ch" forName="dotArrow1" refType="userD"/>
                  <dgm:constr type="ctrX" for="ch" forName="dotArrow2" refType="w" fact="0.2275"/>
                  <dgm:constr type="ctrY" for="ch" forName="dotArrow2" refType="h" fact="-0.0239"/>
                  <dgm:constr type="w" for="ch" forName="dotArrow2" refType="userD"/>
                  <dgm:constr type="h" for="ch" forName="dotArrow2" refType="userD"/>
                  <dgm:constr type="ctrX" for="ch" forName="dotArrow3" refType="w" fact="0.2108"/>
                  <dgm:constr type="ctrY" for="ch" forName="dotArrow3" refType="h" fact="-0.0378"/>
                  <dgm:constr type="w" for="ch" forName="dotArrow3" refType="userD"/>
                  <dgm:constr type="h" for="ch" forName="dotArrow3" refType="userD"/>
                  <dgm:constr type="ctrX" for="ch" forName="dotArrow4" refType="w" fact="0.1942"/>
                  <dgm:constr type="ctrY" for="ch" forName="dotArrow4" refType="h" fact="-0.0239"/>
                  <dgm:constr type="w" for="ch" forName="dotArrow4" refType="userD"/>
                  <dgm:constr type="h" for="ch" forName="dotArrow4" refType="userD"/>
                  <dgm:constr type="ctrX" for="ch" forName="dotArrow5" refType="w" fact="0.1775"/>
                  <dgm:constr type="ctrY" for="ch" forName="dotArrow5" refType="h" fact="-0.0099"/>
                  <dgm:constr type="w" for="ch" forName="dotArrow5" refType="userD"/>
                  <dgm:constr type="h" for="ch" forName="dotArrow5" refType="userD"/>
                  <dgm:constr type="ctrX" for="ch" forName="dotArrow6" refType="w" fact="0.2108"/>
                  <dgm:constr type="ctrY" for="ch" forName="dotArrow6" refType="h" fact="-0.0084"/>
                  <dgm:constr type="w" for="ch" forName="dotArrow6" refType="userD"/>
                  <dgm:constr type="h" for="ch" forName="dotArrow6" refType="userD"/>
                  <dgm:constr type="ctrX" for="ch" forName="dotArrow7" refType="w" fact="0.2108"/>
                  <dgm:constr type="ctrY" for="ch" forName="dotArrow7" refType="h" fact="0.0211"/>
                  <dgm:constr type="w" for="ch" forName="dotArrow7" refType="userD"/>
                  <dgm:constr type="h" for="ch" forName="dotArrow7" refType="userD"/>
                  <dgm:constr type="r" for="ch" forName="parTx1" refType="w" fact="0.7085"/>
                  <dgm:constr type="t" for="ch" forName="parTx1" refType="h" fact="0.8845"/>
                  <dgm:constr type="w" for="ch" forName="parTx1" refType="w" fact="0.2396"/>
                  <dgm:constr type="h" for="ch" forName="parTx1" refType="h" fact="0.0704"/>
                  <dgm:constr type="ctrX" for="ch" forName="picture1" refType="w" fact="0.7194"/>
                  <dgm:constr type="ctrY" for="ch" forName="picture1" refType="h" fact="0.8769"/>
                  <dgm:constr type="w" for="ch" forName="picture1" refType="w" fact="0.1111"/>
                  <dgm:constr type="h" for="ch" forName="picture1" refType="h" fact="0.1218"/>
                  <dgm:constr type="r" for="ch" forName="parTx2" refType="w" fact="0.4828"/>
                  <dgm:constr type="t" for="ch" forName="parTx2" refType="h" fact="0.7946"/>
                  <dgm:constr type="w" for="ch" forName="parTx2" refType="w" fact="0.2396"/>
                  <dgm:constr type="h" for="ch" forName="parTx2" refType="h" fact="0.0704"/>
                  <dgm:constr type="ctrX" for="ch" forName="picture2" refType="w" fact="0.4937"/>
                  <dgm:constr type="ctrY" for="ch" forName="picture2" refType="h" fact="0.787"/>
                  <dgm:constr type="w" for="ch" forName="picture2" refType="w" fact="0.1111"/>
                  <dgm:constr type="h" for="ch" forName="picture2" refType="h" fact="0.1218"/>
                  <dgm:constr type="r" for="ch" forName="parTx3" refType="w" fact="0.3715"/>
                  <dgm:constr type="t" for="ch" forName="parTx3" refType="h" fact="0.672"/>
                  <dgm:constr type="w" for="ch" forName="parTx3" refType="w" fact="0.2396"/>
                  <dgm:constr type="h" for="ch" forName="parTx3" refType="h" fact="0.0704"/>
                  <dgm:constr type="ctrX" for="ch" forName="picture3" refType="w" fact="0.3824"/>
                  <dgm:constr type="ctrY" for="ch" forName="picture3" refType="h" fact="0.6644"/>
                  <dgm:constr type="w" for="ch" forName="picture3" refType="w" fact="0.1111"/>
                  <dgm:constr type="h" for="ch" forName="picture3" refType="h" fact="0.1218"/>
                  <dgm:constr type="r" for="ch" forName="parTx4" refType="w" fact="0.3006"/>
                  <dgm:constr type="t" for="ch" forName="parTx4" refType="h" fact="0.5369"/>
                  <dgm:constr type="w" for="ch" forName="parTx4" refType="w" fact="0.2396"/>
                  <dgm:constr type="h" for="ch" forName="parTx4" refType="h" fact="0.0704"/>
                  <dgm:constr type="ctrX" for="ch" forName="picture4" refType="w" fact="0.3115"/>
                  <dgm:constr type="ctrY" for="ch" forName="picture4" refType="h" fact="0.5294"/>
                  <dgm:constr type="w" for="ch" forName="picture4" refType="w" fact="0.1111"/>
                  <dgm:constr type="h" for="ch" forName="picture4" refType="h" fact="0.1218"/>
                  <dgm:constr type="r" for="ch" forName="parTx5" refType="w" fact="0.25"/>
                  <dgm:constr type="t" for="ch" forName="parTx5" refType="h" fact="0.394"/>
                  <dgm:constr type="w" for="ch" forName="parTx5" refType="w" fact="0.2396"/>
                  <dgm:constr type="h" for="ch" forName="parTx5" refType="h" fact="0.0704"/>
                  <dgm:constr type="ctrX" for="ch" forName="picture5" refType="w" fact="0.2609"/>
                  <dgm:constr type="ctrY" for="ch" forName="picture5" refType="h" fact="0.3864"/>
                  <dgm:constr type="w" for="ch" forName="picture5" refType="w" fact="0.1111"/>
                  <dgm:constr type="h" for="ch" forName="picture5" refType="h" fact="0.1218"/>
                  <dgm:constr type="r" for="ch" forName="parTx6" refType="w" fact="0.2212"/>
                  <dgm:constr type="t" for="ch" forName="parTx6" refType="h" fact="0.252"/>
                  <dgm:constr type="w" for="ch" forName="parTx6" refType="w" fact="0.2396"/>
                  <dgm:constr type="h" for="ch" forName="parTx6" refType="h" fact="0.0704"/>
                  <dgm:constr type="ctrX" for="ch" forName="picture6" refType="w" fact="0.2321"/>
                  <dgm:constr type="ctrY" for="ch" forName="picture6" refType="h" fact="0.2444"/>
                  <dgm:constr type="w" for="ch" forName="picture6" refType="w" fact="0.1111"/>
                  <dgm:constr type="h" for="ch" forName="picture6" refType="h" fact="0.1218"/>
                  <dgm:constr type="r" for="ch" forName="parTx7" refType="w" fact="0.2055"/>
                  <dgm:constr type="t" for="ch" forName="parTx7" refType="h" fact="0.1151"/>
                  <dgm:constr type="w" for="ch" forName="parTx7" refType="w" fact="0.2396"/>
                  <dgm:constr type="h" for="ch" forName="parTx7" refType="h" fact="0.0704"/>
                  <dgm:constr type="ctrX" for="ch" forName="picture7" refType="w" fact="0.2164"/>
                  <dgm:constr type="ctrY" for="ch" forName="picture7" refType="h" fact="0.1075"/>
                  <dgm:constr type="w" for="ch" forName="picture7" refType="w" fact="0.1111"/>
                  <dgm:constr type="h" for="ch" forName="picture7" refType="h" fact="0.1218"/>
                </dgm:constrLst>
              </dgm:else>
            </dgm:choose>
          </dgm:else>
        </dgm:choose>
      </dgm:else>
    </dgm:choose>
    <dgm:forEach name="wrapper" axis="self" ptType="parTrans">
      <dgm:forEach name="wrapper2" axis="self" ptType="sibTrans" st="2">
        <dgm:forEach name="imageRepeat" axis="self">
          <dgm:layoutNode name="imageRepeat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 axis="self"/>
          </dgm:layoutNode>
        </dgm:forEach>
      </dgm:forEach>
    </dgm:forEach>
    <dgm:choose name="Name72">
      <dgm:if name="Name73" axis="ch" ptType="node" func="cnt" op="gte" val="2">
        <dgm:layoutNode name="do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4"/>
    </dgm:choose>
    <dgm:choose name="Name75">
      <dgm:if name="Name76" axis="ch" ptType="node" func="cnt" op="gte" val="3">
        <dgm:layoutNode name="do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77"/>
    </dgm:choose>
    <dgm:choose name="Name78">
      <dgm:if name="Name79" axis="ch" ptType="node" func="cnt" op="gte" val="4">
        <dgm:layoutNode name="do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0"/>
    </dgm:choose>
    <dgm:choose name="Name81">
      <dgm:if name="Name82" axis="ch" ptType="node" func="cnt" op="gte" val="5">
        <dgm:layoutNode name="do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3"/>
    </dgm:choose>
    <dgm:choose name="Name84">
      <dgm:if name="Name85" axis="ch" ptType="node" func="cnt" op="gte" val="6">
        <dgm:layoutNode name="do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6"/>
    </dgm:choose>
    <dgm:choose name="Name87">
      <dgm:if name="Name88" axis="ch" ptType="node" func="cnt" op="gte" val="7">
        <dgm:layoutNode name="dot1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89"/>
    </dgm:choose>
    <dgm:choose name="Name90">
      <dgm:if name="Name91" axis="ch" ptType="node" func="cnt" op="gte" val="2">
        <dgm:layoutNode name="dotArrow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dotArrow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</dgm:if>
      <dgm:else name="Name92"/>
    </dgm:choose>
    <dgm:forEach name="Name93" axis="ch" ptType="node" cnt="1">
      <dgm:layoutNode name="parTx1">
        <dgm:choose name="Name94">
          <dgm:if name="Name95" func="var" arg="dir" op="equ" val="norm">
            <dgm:alg type="tx">
              <dgm:param type="parTxLTRAlign" val="l"/>
              <dgm:param type="parTxRTLAlign" val="r"/>
            </dgm:alg>
          </dgm:if>
          <dgm:else name="Name96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97">
          <dgm:if name="Name98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99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00">
        <dgm:if name="Name101" axis="ch" ptType="node" func="cnt" op="gte" val="1">
          <dgm:layoutNode name="desTx1" styleLbl="revTx">
            <dgm:varLst>
              <dgm:bulletEnabled val="1"/>
            </dgm:varLst>
            <dgm:choose name="Name102">
              <dgm:if name="Name103" func="var" arg="dir" op="equ" val="norm">
                <dgm:choose name="Name104">
                  <dgm:if name="Name105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06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07">
                <dgm:choose name="Name108">
                  <dgm:if name="Name109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10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11"/>
      </dgm:choose>
    </dgm:forEach>
    <dgm:forEach name="Name112" axis="ch" ptType="sibTrans" hideLastTrans="0" cnt="1">
      <dgm:layoutNode name="picture1">
        <dgm:alg type="sp"/>
        <dgm:shape xmlns:r="http://schemas.openxmlformats.org/officeDocument/2006/relationships" r:blip="">
          <dgm:adjLst/>
        </dgm:shape>
        <dgm:presOf/>
        <dgm:constrLst/>
        <dgm:forEach name="Name113" ref="imageRepeat"/>
      </dgm:layoutNode>
    </dgm:forEach>
    <dgm:forEach name="Name114" axis="ch" ptType="node" st="2" cnt="1">
      <dgm:layoutNode name="parTx2">
        <dgm:choose name="Name115">
          <dgm:if name="Name116" func="var" arg="dir" op="equ" val="norm">
            <dgm:alg type="tx">
              <dgm:param type="parTxLTRAlign" val="l"/>
              <dgm:param type="parTxRTLAlign" val="r"/>
            </dgm:alg>
          </dgm:if>
          <dgm:else name="Name117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18">
          <dgm:if name="Name119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20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21">
        <dgm:if name="Name122" axis="ch" ptType="node" func="cnt" op="gte" val="1">
          <dgm:layoutNode name="desTx2" styleLbl="revTx">
            <dgm:varLst>
              <dgm:bulletEnabled val="1"/>
            </dgm:varLst>
            <dgm:choose name="Name123">
              <dgm:if name="Name124" func="var" arg="dir" op="equ" val="norm">
                <dgm:choose name="Name125">
                  <dgm:if name="Name126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27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28">
                <dgm:choose name="Name129">
                  <dgm:if name="Name130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31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32"/>
      </dgm:choose>
    </dgm:forEach>
    <dgm:forEach name="Name133" axis="ch" ptType="sibTrans" hideLastTrans="0" st="2" cnt="1">
      <dgm:layoutNode name="picture2">
        <dgm:alg type="sp"/>
        <dgm:shape xmlns:r="http://schemas.openxmlformats.org/officeDocument/2006/relationships" r:blip="">
          <dgm:adjLst/>
        </dgm:shape>
        <dgm:presOf/>
        <dgm:constrLst/>
        <dgm:forEach name="Name134" ref="imageRepeat"/>
      </dgm:layoutNode>
    </dgm:forEach>
    <dgm:forEach name="Name135" axis="ch" ptType="node" st="3" cnt="1">
      <dgm:layoutNode name="parTx3">
        <dgm:choose name="Name136">
          <dgm:if name="Name137" func="var" arg="dir" op="equ" val="norm">
            <dgm:alg type="tx">
              <dgm:param type="parTxLTRAlign" val="l"/>
              <dgm:param type="parTxRTLAlign" val="r"/>
            </dgm:alg>
          </dgm:if>
          <dgm:else name="Name138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39">
          <dgm:if name="Name140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41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42">
        <dgm:if name="Name143" axis="ch" ptType="node" func="cnt" op="gte" val="1">
          <dgm:layoutNode name="desTx3" styleLbl="revTx">
            <dgm:varLst>
              <dgm:bulletEnabled val="1"/>
            </dgm:varLst>
            <dgm:choose name="Name144">
              <dgm:if name="Name145" func="var" arg="dir" op="equ" val="norm">
                <dgm:choose name="Name146">
                  <dgm:if name="Name147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48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49">
                <dgm:choose name="Name150">
                  <dgm:if name="Name151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5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53"/>
      </dgm:choose>
    </dgm:forEach>
    <dgm:forEach name="Name154" axis="ch" ptType="sibTrans" hideLastTrans="0" st="3" cnt="1">
      <dgm:layoutNode name="picture3">
        <dgm:alg type="sp"/>
        <dgm:shape xmlns:r="http://schemas.openxmlformats.org/officeDocument/2006/relationships" r:blip="">
          <dgm:adjLst/>
        </dgm:shape>
        <dgm:presOf/>
        <dgm:constrLst/>
        <dgm:forEach name="Name155" ref="imageRepeat"/>
      </dgm:layoutNode>
    </dgm:forEach>
    <dgm:forEach name="Name156" axis="ch" ptType="node" st="4" cnt="1">
      <dgm:layoutNode name="parTx4">
        <dgm:choose name="Name157">
          <dgm:if name="Name158" func="var" arg="dir" op="equ" val="norm">
            <dgm:alg type="tx">
              <dgm:param type="parTxLTRAlign" val="l"/>
              <dgm:param type="parTxRTLAlign" val="r"/>
            </dgm:alg>
          </dgm:if>
          <dgm:else name="Name159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60">
          <dgm:if name="Name161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62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63">
        <dgm:if name="Name164" axis="ch" ptType="node" func="cnt" op="gte" val="1">
          <dgm:layoutNode name="desTx4" styleLbl="revTx">
            <dgm:varLst>
              <dgm:bulletEnabled val="1"/>
            </dgm:varLst>
            <dgm:choose name="Name165">
              <dgm:if name="Name166" func="var" arg="dir" op="equ" val="norm">
                <dgm:choose name="Name167">
                  <dgm:if name="Name168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69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70">
                <dgm:choose name="Name171">
                  <dgm:if name="Name172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73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74"/>
      </dgm:choose>
    </dgm:forEach>
    <dgm:forEach name="Name175" axis="ch" ptType="sibTrans" hideLastTrans="0" st="4" cnt="1">
      <dgm:layoutNode name="picture4">
        <dgm:alg type="sp"/>
        <dgm:shape xmlns:r="http://schemas.openxmlformats.org/officeDocument/2006/relationships" r:blip="">
          <dgm:adjLst/>
        </dgm:shape>
        <dgm:presOf/>
        <dgm:constrLst/>
        <dgm:forEach name="Name176" ref="imageRepeat"/>
      </dgm:layoutNode>
    </dgm:forEach>
    <dgm:forEach name="Name177" axis="ch" ptType="node" st="5" cnt="1">
      <dgm:layoutNode name="parTx5">
        <dgm:choose name="Name178">
          <dgm:if name="Name179" func="var" arg="dir" op="equ" val="norm">
            <dgm:alg type="tx">
              <dgm:param type="parTxLTRAlign" val="l"/>
              <dgm:param type="parTxRTLAlign" val="r"/>
            </dgm:alg>
          </dgm:if>
          <dgm:else name="Name180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181">
          <dgm:if name="Name182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183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184">
        <dgm:if name="Name185" axis="ch" ptType="node" func="cnt" op="gte" val="1">
          <dgm:layoutNode name="desTx5" styleLbl="revTx">
            <dgm:varLst>
              <dgm:bulletEnabled val="1"/>
            </dgm:varLst>
            <dgm:choose name="Name186">
              <dgm:if name="Name187" func="var" arg="dir" op="equ" val="norm">
                <dgm:choose name="Name188">
                  <dgm:if name="Name189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190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191">
                <dgm:choose name="Name192">
                  <dgm:if name="Name193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194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195"/>
      </dgm:choose>
    </dgm:forEach>
    <dgm:forEach name="Name196" axis="ch" ptType="sibTrans" hideLastTrans="0" st="5" cnt="1">
      <dgm:layoutNode name="picture5">
        <dgm:alg type="sp"/>
        <dgm:shape xmlns:r="http://schemas.openxmlformats.org/officeDocument/2006/relationships" r:blip="">
          <dgm:adjLst/>
        </dgm:shape>
        <dgm:presOf/>
        <dgm:constrLst/>
        <dgm:forEach name="Name197" ref="imageRepeat"/>
      </dgm:layoutNode>
    </dgm:forEach>
    <dgm:forEach name="Name198" axis="ch" ptType="node" st="6" cnt="1">
      <dgm:layoutNode name="parTx6">
        <dgm:choose name="Name199">
          <dgm:if name="Name200" func="var" arg="dir" op="equ" val="norm">
            <dgm:alg type="tx">
              <dgm:param type="parTxLTRAlign" val="l"/>
              <dgm:param type="parTxRTLAlign" val="r"/>
            </dgm:alg>
          </dgm:if>
          <dgm:else name="Name201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02">
          <dgm:if name="Name203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04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05">
        <dgm:if name="Name206" axis="ch" ptType="node" func="cnt" op="gte" val="1">
          <dgm:layoutNode name="desTx6" styleLbl="revTx">
            <dgm:varLst>
              <dgm:bulletEnabled val="1"/>
            </dgm:varLst>
            <dgm:choose name="Name207">
              <dgm:if name="Name208" func="var" arg="dir" op="equ" val="norm">
                <dgm:choose name="Name209">
                  <dgm:if name="Name210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11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12">
                <dgm:choose name="Name213">
                  <dgm:if name="Name214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15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16"/>
      </dgm:choose>
    </dgm:forEach>
    <dgm:forEach name="Name217" axis="ch" ptType="sibTrans" hideLastTrans="0" st="6" cnt="1">
      <dgm:layoutNode name="picture6">
        <dgm:alg type="sp"/>
        <dgm:shape xmlns:r="http://schemas.openxmlformats.org/officeDocument/2006/relationships" r:blip="">
          <dgm:adjLst/>
        </dgm:shape>
        <dgm:presOf/>
        <dgm:constrLst/>
        <dgm:forEach name="Name218" ref="imageRepeat"/>
      </dgm:layoutNode>
    </dgm:forEach>
    <dgm:forEach name="Name219" axis="ch" ptType="node" st="7" cnt="1">
      <dgm:layoutNode name="parTx7">
        <dgm:choose name="Name220">
          <dgm:if name="Name221" func="var" arg="dir" op="equ" val="norm">
            <dgm:alg type="tx">
              <dgm:param type="parTxLTRAlign" val="l"/>
              <dgm:param type="parTxRTLAlign" val="r"/>
            </dgm:alg>
          </dgm:if>
          <dgm:else name="Name222">
            <dgm:alg type="tx">
              <dgm:param type="parTxLTRAlign" val="r"/>
              <dgm:param type="parTxRTLAlign" val="l"/>
            </dgm:alg>
          </dgm:else>
        </dgm:choose>
        <dgm:shape xmlns:r="http://schemas.openxmlformats.org/officeDocument/2006/relationships" type="roundRect" r:blip="">
          <dgm:adjLst/>
        </dgm:shape>
        <dgm:presOf axis="self" ptType="node"/>
        <dgm:choose name="Name223">
          <dgm:if name="Name224" func="var" arg="dir" op="equ" val="norm">
            <dgm:constrLst>
              <dgm:constr type="lMarg" refType="w" fact="0.6"/>
              <dgm:constr type="rMarg" refType="primFontSz" fact="0.3"/>
              <dgm:constr type="tMarg" refType="primFontSz" fact="0.3"/>
              <dgm:constr type="bMarg" refType="primFontSz" fact="0.3"/>
            </dgm:constrLst>
          </dgm:if>
          <dgm:else name="Name225">
            <dgm:constrLst>
              <dgm:constr type="rMarg" refType="w" fact="0.6"/>
              <dgm:constr type="lMarg" refType="primFontSz" fact="0.3"/>
              <dgm:constr type="tMarg" refType="primFontSz" fact="0.3"/>
              <dgm:constr type="bMarg" refType="primFontSz" fact="0.3"/>
            </dgm:constrLst>
          </dgm:else>
        </dgm:choose>
        <dgm:ruleLst>
          <dgm:rule type="primFontSz" val="5" fact="NaN" max="NaN"/>
        </dgm:ruleLst>
      </dgm:layoutNode>
      <dgm:choose name="Name226">
        <dgm:if name="Name227" axis="ch" ptType="node" func="cnt" op="gte" val="1">
          <dgm:layoutNode name="desTx7" styleLbl="revTx">
            <dgm:varLst>
              <dgm:bulletEnabled val="1"/>
            </dgm:varLst>
            <dgm:choose name="Name228">
              <dgm:if name="Name229" func="var" arg="dir" op="equ" val="norm">
                <dgm:choose name="Name230">
                  <dgm:if name="Name231" axis="ch" ptType="node" func="cnt" op="gte" val="2">
                    <dgm:alg type="tx">
                      <dgm:param type="parTxLTRAlign" val="l"/>
                      <dgm:param type="parTxRTLAlign" val="l"/>
                      <dgm:param type="stBulletLvl" val="1"/>
                    </dgm:alg>
                  </dgm:if>
                  <dgm:else name="Name232">
                    <dgm:alg type="tx">
                      <dgm:param type="parTxLTRAlign" val="l"/>
                      <dgm:param type="parTxRTLAlign" val="l"/>
                    </dgm:alg>
                  </dgm:else>
                </dgm:choose>
              </dgm:if>
              <dgm:else name="Name233">
                <dgm:choose name="Name234">
                  <dgm:if name="Name235" axis="ch" ptType="node" func="cnt" op="gte" val="2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  <dgm:param type="stBulletLvl" val="1"/>
                    </dgm:alg>
                  </dgm:if>
                  <dgm:else name="Name236">
                    <dgm:alg type="tx">
                      <dgm:param type="parTxLTRAlign" val="r"/>
                      <dgm:param type="parTxRTLAlign" val="r"/>
                      <dgm:param type="shpTxLTRAlignCh" val="r"/>
                      <dgm:param type="shpTxRTLAlignCh" val="r"/>
                    </dgm:alg>
                  </dgm:else>
                </dgm:choose>
              </dgm:else>
            </dgm:choose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rMarg" refType="primFontSz" fact="0.2"/>
              <dgm:constr type="tMarg" refType="primFontSz" fact="0.2"/>
              <dgm:constr type="bMarg" refType="primFontSz" fact="0.2"/>
            </dgm:constrLst>
            <dgm:ruleLst>
              <dgm:rule type="primFontSz" val="5" fact="NaN" max="NaN"/>
            </dgm:ruleLst>
          </dgm:layoutNode>
        </dgm:if>
        <dgm:else name="Name237"/>
      </dgm:choose>
    </dgm:forEach>
    <dgm:forEach name="Name238" axis="ch" ptType="sibTrans" hideLastTrans="0" st="7" cnt="1">
      <dgm:layoutNode name="picture7">
        <dgm:alg type="sp"/>
        <dgm:shape xmlns:r="http://schemas.openxmlformats.org/officeDocument/2006/relationships" r:blip="">
          <dgm:adjLst/>
        </dgm:shape>
        <dgm:presOf/>
        <dgm:constrLst/>
        <dgm:forEach name="Name239" ref="imageRepeat"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20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20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013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1013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20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013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200">
                <a:effectLst/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3BCDEEBC-B7F6-44B7-9DFE-BB722161386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BCDEEBC-B7F6-44B7-9DFE-BB722161386A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47025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4829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0988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79147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81154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13855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8713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15225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78724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77893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19717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70928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91956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39294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7606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27096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52353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27617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633673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80224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618814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861511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80192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232DFA-E853-4A37-8895-76D80BF1864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18957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232DFA-E853-4A37-8895-76D80BF1864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3966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232DFA-E853-4A37-8895-76D80BF1864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78518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10035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B888905-AE15-4D1B-BD69-1FD0774DFD23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414679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73524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32131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76433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69685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553388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07118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06641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492696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46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9484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485442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5325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CDFF995-91C5-4DBA-8E9A-F69BCED55E7A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65647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 smtClean="0"/>
          </a:p>
        </p:txBody>
      </p:sp>
      <p:sp>
        <p:nvSpPr>
          <p:cNvPr id="839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1pPr>
            <a:lvl2pPr marL="742950" indent="-28575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2pPr>
            <a:lvl3pPr marL="11430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3pPr>
            <a:lvl4pPr marL="16002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4pPr>
            <a:lvl5pPr marL="2057400" indent="-228600"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VNI-Avo" pitchFamily="2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4232DFA-E853-4A37-8895-76D80BF1864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n-US" altLang="en-US" sz="12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14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/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h 1912"/>
              <a:gd name="T1" fmla="*/ 6 h 1912"/>
              <a:gd name="T2" fmla="*/ 6 h 1912"/>
              <a:gd name="T3" fmla="*/ 60 h 1912"/>
              <a:gd name="T4" fmla="*/ 1912 h 1912"/>
              <a:gd name="T5" fmla="*/ 1912 h 1912"/>
              <a:gd name="T6" fmla="*/ 0 h 1912"/>
              <a:gd name="T7" fmla="*/ 0 h 1912"/>
            </a:gdLst>
            <a:ahLst/>
            <a:cxnLst>
              <a:cxn ang="0">
                <a:pos x="0" y="T0"/>
              </a:cxn>
              <a:cxn ang="0">
                <a:pos x="0" y="T1"/>
              </a:cxn>
              <a:cxn ang="0">
                <a:pos x="0" y="T2"/>
              </a:cxn>
              <a:cxn ang="0">
                <a:pos x="0" y="T3"/>
              </a:cxn>
              <a:cxn ang="0">
                <a:pos x="0" y="T4"/>
              </a:cxn>
              <a:cxn ang="0">
                <a:pos x="0" y="T5"/>
              </a:cxn>
              <a:cxn ang="0">
                <a:pos x="0" y="T6"/>
              </a:cxn>
              <a:cxn ang="0">
                <a:pos x="0" y="T7"/>
              </a:cxn>
            </a:cxnLst>
            <a:rect l="0" t="0" r="r" b="b"/>
            <a:pathLst>
              <a:path h="1912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1912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algn="ctr" eaLnBrk="1" hangingPunct="1">
              <a:spcBef>
                <a:spcPct val="20000"/>
              </a:spcBef>
              <a:buClr>
                <a:srgbClr val="3399FF"/>
              </a:buClr>
              <a:buFont typeface="Wingdings" panose="05000000000000000000" pitchFamily="2" charset="2"/>
              <a:buNone/>
              <a:defRPr/>
            </a:pPr>
            <a:endParaRPr 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18466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318467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AF703-9841-4636-8AFA-38CDB58FE00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1356419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A03ED5-90CB-43D8-96A8-50991B9AED0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3540179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BF644-6C50-41F5-990C-15F4C0A90FC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16629526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F89140-D155-4CC3-A19D-158EDB1FF57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8615746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06C895-0689-4F2D-B572-E548276E3BA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60843708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2CDF9A-68C4-4442-8ED6-F88FCE1DE2F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27368764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EA5328-3BFD-40C4-B746-EB5423FA46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57536209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3C1F94-809B-4FFC-9F29-D07227C0AAF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59128290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4C6B30-E1F3-4D5C-976D-B72AFB18764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10234473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404304-C98E-4E22-9F63-8D2EE546B2A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60820169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772A03-D99C-4410-B379-F31F721F0C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58346859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658938" y="1600200"/>
            <a:ext cx="6837362" cy="3200400"/>
            <a:chOff x="1045" y="1008"/>
            <a:chExt cx="4307" cy="2016"/>
          </a:xfrm>
        </p:grpSpPr>
        <p:sp>
          <p:nvSpPr>
            <p:cNvPr id="5" name="Oval 3"/>
            <p:cNvSpPr>
              <a:spLocks noChangeArrowheads="1"/>
            </p:cNvSpPr>
            <p:nvPr/>
          </p:nvSpPr>
          <p:spPr bwMode="hidden">
            <a:xfrm flipH="1">
              <a:off x="4392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6" name="Oval 4"/>
            <p:cNvSpPr>
              <a:spLocks noChangeArrowheads="1"/>
            </p:cNvSpPr>
            <p:nvPr/>
          </p:nvSpPr>
          <p:spPr bwMode="hidden">
            <a:xfrm flipH="1">
              <a:off x="3264" y="1008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7" name="Oval 5"/>
            <p:cNvSpPr>
              <a:spLocks noChangeArrowheads="1"/>
            </p:cNvSpPr>
            <p:nvPr/>
          </p:nvSpPr>
          <p:spPr bwMode="hidden">
            <a:xfrm flipH="1">
              <a:off x="2136" y="1008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8" name="Oval 6"/>
            <p:cNvSpPr>
              <a:spLocks noChangeArrowheads="1"/>
            </p:cNvSpPr>
            <p:nvPr/>
          </p:nvSpPr>
          <p:spPr bwMode="hidden">
            <a:xfrm flipH="1">
              <a:off x="2136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hidden">
            <a:xfrm flipH="1">
              <a:off x="1045" y="2064"/>
              <a:ext cx="960" cy="96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hidden">
            <a:xfrm flipH="1">
              <a:off x="4392" y="2064"/>
              <a:ext cx="960" cy="960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</p:grpSp>
      <p:sp>
        <p:nvSpPr>
          <p:cNvPr id="440332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685800" y="1219200"/>
            <a:ext cx="7772400" cy="1933575"/>
          </a:xfrm>
        </p:spPr>
        <p:txBody>
          <a:bodyPr anchor="b"/>
          <a:lstStyle>
            <a:lvl1pPr algn="r">
              <a:defRPr sz="44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440333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2057400" y="3505200"/>
            <a:ext cx="6400800" cy="1752600"/>
          </a:xfrm>
        </p:spPr>
        <p:txBody>
          <a:bodyPr/>
          <a:lstStyle>
            <a:lvl1pPr marL="0" indent="0" algn="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11" name="Rectangle 9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2" name="Rectangle 10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13" name="Rectangle 11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F85C60-08B8-4D51-98EF-FA422BEF72C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08679272"/>
      </p:ext>
    </p:extLst>
  </p:cSld>
  <p:clrMapOvr>
    <a:masterClrMapping/>
  </p:clrMapOvr>
  <p:transition>
    <p:split orient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233F7E-C655-4AF7-B337-4251942887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7038915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4D6ACC-0F28-46B1-862D-0B809431021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5358236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26752B-BA09-46F7-B809-09CF2D5C0F4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1260263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9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563E27-680C-46AA-9A5C-99CAD62F2AF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6112388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B042B3-7388-40A7-AE9C-F5088A301ED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91722386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A3F963-9A6C-44DA-85BA-A33843EABC0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27942171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26A934-94AA-4EE7-9E23-13E305B8944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7568081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082351-B260-4203-ACDE-AD4CF444F33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45587802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563A7B-1D6E-46AF-AD57-D6A376C14CC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8635476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62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628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342F0D-A255-4C09-BC2C-BF66DFAD615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49774561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1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59CE46-09B3-412C-867A-C1A5CDFCCBB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04811784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701461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701462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anose="05000000000000000000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23" name="Rectangle 23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24" name="Rectangle 24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25" name="Rectangle 25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2EB46-E651-4A32-B36D-2E914E999C4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6661759"/>
      </p:ext>
    </p:extLst>
  </p:cSld>
  <p:clrMapOvr>
    <a:masterClrMapping/>
  </p:clrMapOvr>
  <p:transition>
    <p:split orient="vert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922915-A788-4AEC-AE0D-D561A1BC583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8725192"/>
      </p:ext>
    </p:extLst>
  </p:cSld>
  <p:clrMapOvr>
    <a:masterClrMapping/>
  </p:clrMapOvr>
  <p:transition>
    <p:split orient="vert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C8BDD3-D47D-44FA-BE0B-BAF56B9EEF9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230305455"/>
      </p:ext>
    </p:extLst>
  </p:cSld>
  <p:clrMapOvr>
    <a:masterClrMapping/>
  </p:clrMapOvr>
  <p:transition>
    <p:split orient="vert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FD7D72-721A-4740-ADFA-D8003340164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28979965"/>
      </p:ext>
    </p:extLst>
  </p:cSld>
  <p:clrMapOvr>
    <a:masterClrMapping/>
  </p:clrMapOvr>
  <p:transition>
    <p:split orient="vert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9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F5335-9AC2-4270-834B-63E75B62531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1571299"/>
      </p:ext>
    </p:extLst>
  </p:cSld>
  <p:clrMapOvr>
    <a:masterClrMapping/>
  </p:clrMapOvr>
  <p:transition>
    <p:split orient="vert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5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5277E6-9DDA-40C9-A684-2431F345D8B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19645085"/>
      </p:ext>
    </p:extLst>
  </p:cSld>
  <p:clrMapOvr>
    <a:masterClrMapping/>
  </p:clrMapOvr>
  <p:transition>
    <p:split orient="vert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58ADB0-070D-4B90-84EC-42075F815CD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87389880"/>
      </p:ext>
    </p:extLst>
  </p:cSld>
  <p:clrMapOvr>
    <a:masterClrMapping/>
  </p:clrMapOvr>
  <p:transition>
    <p:split orient="vert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990D2C-8083-49F7-A2C2-C1CCEF1F209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73859066"/>
      </p:ext>
    </p:extLst>
  </p:cSld>
  <p:clrMapOvr>
    <a:masterClrMapping/>
  </p:clrMapOvr>
  <p:transition>
    <p:split orient="vert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66080B-011E-4D63-870B-19968496323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1879861"/>
      </p:ext>
    </p:extLst>
  </p:cSld>
  <p:clrMapOvr>
    <a:masterClrMapping/>
  </p:clrMapOvr>
  <p:transition>
    <p:split orient="vert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5F62D2-05E0-44CE-BBFB-CEE3174C4B1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92260501"/>
      </p:ext>
    </p:extLst>
  </p:cSld>
  <p:clrMapOvr>
    <a:masterClrMapping/>
  </p:clrMapOvr>
  <p:transition>
    <p:split orient="vert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2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2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6" name="Rectangle 2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2AA345-7462-4447-9A87-1F31286DC18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94139916"/>
      </p:ext>
    </p:extLst>
  </p:cSld>
  <p:clrMapOvr>
    <a:masterClrMapping/>
  </p:clrMapOvr>
  <p:transition>
    <p:split orient="vert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41A6A1D-163E-4350-BB5F-B769E8F1E2FB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328311"/>
      </p:ext>
    </p:extLst>
  </p:cSld>
  <p:clrMapOvr>
    <a:masterClrMapping/>
  </p:clrMapOvr>
  <p:transition>
    <p:split orient="vert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99DBECD-7005-408F-9AB5-FE16C9BEBEA7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421501"/>
      </p:ext>
    </p:extLst>
  </p:cSld>
  <p:clrMapOvr>
    <a:masterClrMapping/>
  </p:clrMapOvr>
  <p:transition>
    <p:split orient="vert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4ABCFDE-D17F-4385-8382-8F8EB449C984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8606882"/>
      </p:ext>
    </p:extLst>
  </p:cSld>
  <p:clrMapOvr>
    <a:masterClrMapping/>
  </p:clrMapOvr>
  <p:transition>
    <p:split orient="vert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7173E71-8C29-43C2-B3BD-C192866981E8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707015"/>
      </p:ext>
    </p:extLst>
  </p:cSld>
  <p:clrMapOvr>
    <a:masterClrMapping/>
  </p:clrMapOvr>
  <p:transition>
    <p:split orient="vert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B04777-5597-4B00-AB72-F9B712C87FCF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066503"/>
      </p:ext>
    </p:extLst>
  </p:cSld>
  <p:clrMapOvr>
    <a:masterClrMapping/>
  </p:clrMapOvr>
  <p:transition>
    <p:split orient="vert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FB6F647-A774-46EF-B426-6D29282D1B07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980547"/>
      </p:ext>
    </p:extLst>
  </p:cSld>
  <p:clrMapOvr>
    <a:masterClrMapping/>
  </p:clrMapOvr>
  <p:transition>
    <p:split orient="vert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E404B65-D486-41AE-93B8-44A64C4BF063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0481428"/>
      </p:ext>
    </p:extLst>
  </p:cSld>
  <p:clrMapOvr>
    <a:masterClrMapping/>
  </p:clrMapOvr>
  <p:transition>
    <p:split orient="vert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D046A8F-46F4-4F8D-86DB-FF24AF20B455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961395"/>
      </p:ext>
    </p:extLst>
  </p:cSld>
  <p:clrMapOvr>
    <a:masterClrMapping/>
  </p:clrMapOvr>
  <p:transition>
    <p:split orient="vert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A985028E-1FE2-404D-A1BD-569C753D95CF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90481"/>
      </p:ext>
    </p:extLst>
  </p:cSld>
  <p:clrMapOvr>
    <a:masterClrMapping/>
  </p:clrMapOvr>
  <p:transition>
    <p:split orient="vert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76AE1A8-28BF-4B13-BFB3-C1CD4A6EB7F2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0949956"/>
      </p:ext>
    </p:extLst>
  </p:cSld>
  <p:clrMapOvr>
    <a:masterClrMapping/>
  </p:clrMapOvr>
  <p:transition>
    <p:split orient="vert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9263163-2CD2-45B3-B74E-51EE410EB978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0557265"/>
      </p:ext>
    </p:extLst>
  </p:cSld>
  <p:clrMapOvr>
    <a:masterClrMapping/>
  </p:clrMapOvr>
  <p:transition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3174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3174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174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3174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9159C111-F4AA-4720-A18A-9D044B2343F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381" r:id="rId1"/>
    <p:sldLayoutId id="2147484295" r:id="rId2"/>
    <p:sldLayoutId id="2147484296" r:id="rId3"/>
    <p:sldLayoutId id="2147484297" r:id="rId4"/>
    <p:sldLayoutId id="2147484298" r:id="rId5"/>
    <p:sldLayoutId id="2147484299" r:id="rId6"/>
    <p:sldLayoutId id="2147484300" r:id="rId7"/>
    <p:sldLayoutId id="2147484301" r:id="rId8"/>
    <p:sldLayoutId id="2147484302" r:id="rId9"/>
    <p:sldLayoutId id="2147484303" r:id="rId10"/>
    <p:sldLayoutId id="2147484304" r:id="rId11"/>
  </p:sldLayoutIdLst>
  <p:transition>
    <p:split orient="vert"/>
  </p:transition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2"/>
          <p:cNvGrpSpPr>
            <a:grpSpLocks/>
          </p:cNvGrpSpPr>
          <p:nvPr/>
        </p:nvGrpSpPr>
        <p:grpSpPr bwMode="auto">
          <a:xfrm>
            <a:off x="1071563" y="304800"/>
            <a:ext cx="7615237" cy="1106488"/>
            <a:chOff x="675" y="192"/>
            <a:chExt cx="4797" cy="697"/>
          </a:xfrm>
        </p:grpSpPr>
        <p:sp>
          <p:nvSpPr>
            <p:cNvPr id="2056" name="Oval 3"/>
            <p:cNvSpPr>
              <a:spLocks noChangeArrowheads="1"/>
            </p:cNvSpPr>
            <p:nvPr/>
          </p:nvSpPr>
          <p:spPr bwMode="hidden">
            <a:xfrm flipH="1">
              <a:off x="3067" y="192"/>
              <a:ext cx="696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2057" name="Oval 4"/>
            <p:cNvSpPr>
              <a:spLocks noChangeArrowheads="1"/>
            </p:cNvSpPr>
            <p:nvPr/>
          </p:nvSpPr>
          <p:spPr bwMode="hidden">
            <a:xfrm flipH="1">
              <a:off x="4777" y="192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2058" name="Oval 5"/>
            <p:cNvSpPr>
              <a:spLocks noChangeArrowheads="1"/>
            </p:cNvSpPr>
            <p:nvPr/>
          </p:nvSpPr>
          <p:spPr bwMode="hidden">
            <a:xfrm flipH="1">
              <a:off x="675" y="193"/>
              <a:ext cx="695" cy="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28575">
                  <a:solidFill>
                    <a:schemeClr val="accent2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2059" name="Oval 6"/>
            <p:cNvSpPr>
              <a:spLocks noChangeArrowheads="1"/>
            </p:cNvSpPr>
            <p:nvPr/>
          </p:nvSpPr>
          <p:spPr bwMode="hidden">
            <a:xfrm flipH="1">
              <a:off x="3984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0E0F0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  <p:sp>
          <p:nvSpPr>
            <p:cNvPr id="2060" name="Oval 7"/>
            <p:cNvSpPr>
              <a:spLocks noChangeArrowheads="1"/>
            </p:cNvSpPr>
            <p:nvPr/>
          </p:nvSpPr>
          <p:spPr bwMode="hidden">
            <a:xfrm flipH="1">
              <a:off x="1486" y="192"/>
              <a:ext cx="695" cy="69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2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 algn="ctr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algn="ctr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Font typeface="Wingdings" panose="05000000000000000000" pitchFamily="2" charset="2"/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FontTx/>
                <a:buNone/>
                <a:defRPr/>
              </a:pPr>
              <a:endParaRPr lang="en-US" altLang="en-US" sz="2400" smtClean="0">
                <a:latin typeface="Times New Roman" panose="02020603050405020304" pitchFamily="18" charset="0"/>
              </a:endParaRPr>
            </a:p>
          </p:txBody>
        </p:sp>
      </p:grpSp>
      <p:sp>
        <p:nvSpPr>
          <p:cNvPr id="2051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439305" name="Rectangle 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39306" name="Rectangle 1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439307" name="Rectangle 1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000">
                <a:effectLst/>
                <a:latin typeface="+mn-lt"/>
              </a:defRPr>
            </a:lvl1pPr>
          </a:lstStyle>
          <a:p>
            <a:pPr>
              <a:defRPr/>
            </a:pPr>
            <a:fld id="{D24958D8-14AA-4DAE-A1FE-FEEEC57FA65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2055" name="Rectangle 1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82" r:id="rId1"/>
    <p:sldLayoutId id="2147484305" r:id="rId2"/>
    <p:sldLayoutId id="2147484306" r:id="rId3"/>
    <p:sldLayoutId id="2147484307" r:id="rId4"/>
    <p:sldLayoutId id="2147484308" r:id="rId5"/>
    <p:sldLayoutId id="2147484309" r:id="rId6"/>
    <p:sldLayoutId id="2147484310" r:id="rId7"/>
    <p:sldLayoutId id="2147484311" r:id="rId8"/>
    <p:sldLayoutId id="2147484312" r:id="rId9"/>
    <p:sldLayoutId id="2147484313" r:id="rId10"/>
    <p:sldLayoutId id="2147484314" r:id="rId11"/>
    <p:sldLayoutId id="2147484315" r:id="rId12"/>
  </p:sldLayoutIdLst>
  <p:transition/>
  <p:timing>
    <p:tnLst>
      <p:par>
        <p:cTn id="1" dur="indefinite" restart="never" nodeType="tmRoot"/>
      </p:par>
    </p:tnLst>
  </p:timing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¡"/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l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anose="05000000000000000000" pitchFamily="2" charset="2"/>
        <a:buChar char="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700419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>
                <a:gd name="T0" fmla="*/ 744 w 2515"/>
                <a:gd name="T1" fmla="*/ 1669 h 1970"/>
                <a:gd name="T2" fmla="*/ 852 w 2515"/>
                <a:gd name="T3" fmla="*/ 1400 h 1970"/>
                <a:gd name="T4" fmla="*/ 876 w 2515"/>
                <a:gd name="T5" fmla="*/ 1171 h 1970"/>
                <a:gd name="T6" fmla="*/ 979 w 2515"/>
                <a:gd name="T7" fmla="*/ 1370 h 1970"/>
                <a:gd name="T8" fmla="*/ 1231 w 2515"/>
                <a:gd name="T9" fmla="*/ 1621 h 1970"/>
                <a:gd name="T10" fmla="*/ 1471 w 2515"/>
                <a:gd name="T11" fmla="*/ 1693 h 1970"/>
                <a:gd name="T12" fmla="*/ 1819 w 2515"/>
                <a:gd name="T13" fmla="*/ 1678 h 1970"/>
                <a:gd name="T14" fmla="*/ 1893 w 2515"/>
                <a:gd name="T15" fmla="*/ 1513 h 1970"/>
                <a:gd name="T16" fmla="*/ 1874 w 2515"/>
                <a:gd name="T17" fmla="*/ 1285 h 1970"/>
                <a:gd name="T18" fmla="*/ 1783 w 2515"/>
                <a:gd name="T19" fmla="*/ 967 h 1970"/>
                <a:gd name="T20" fmla="*/ 1289 w 2515"/>
                <a:gd name="T21" fmla="*/ 873 h 1970"/>
                <a:gd name="T22" fmla="*/ 1549 w 2515"/>
                <a:gd name="T23" fmla="*/ 745 h 1970"/>
                <a:gd name="T24" fmla="*/ 1753 w 2515"/>
                <a:gd name="T25" fmla="*/ 732 h 1970"/>
                <a:gd name="T26" fmla="*/ 2107 w 2515"/>
                <a:gd name="T27" fmla="*/ 618 h 1970"/>
                <a:gd name="T28" fmla="*/ 2377 w 2515"/>
                <a:gd name="T29" fmla="*/ 438 h 1970"/>
                <a:gd name="T30" fmla="*/ 2420 w 2515"/>
                <a:gd name="T31" fmla="*/ 343 h 1970"/>
                <a:gd name="T32" fmla="*/ 2077 w 2515"/>
                <a:gd name="T33" fmla="*/ 331 h 1970"/>
                <a:gd name="T34" fmla="*/ 1951 w 2515"/>
                <a:gd name="T35" fmla="*/ 301 h 1970"/>
                <a:gd name="T36" fmla="*/ 1645 w 2515"/>
                <a:gd name="T37" fmla="*/ 289 h 1970"/>
                <a:gd name="T38" fmla="*/ 1297 w 2515"/>
                <a:gd name="T39" fmla="*/ 408 h 1970"/>
                <a:gd name="T40" fmla="*/ 1308 w 2515"/>
                <a:gd name="T41" fmla="*/ 337 h 1970"/>
                <a:gd name="T42" fmla="*/ 1453 w 2515"/>
                <a:gd name="T43" fmla="*/ 168 h 1970"/>
                <a:gd name="T44" fmla="*/ 1477 w 2515"/>
                <a:gd name="T45" fmla="*/ 36 h 1970"/>
                <a:gd name="T46" fmla="*/ 1417 w 2515"/>
                <a:gd name="T47" fmla="*/ 24 h 1970"/>
                <a:gd name="T48" fmla="*/ 1189 w 2515"/>
                <a:gd name="T49" fmla="*/ 102 h 1970"/>
                <a:gd name="T50" fmla="*/ 1026 w 2515"/>
                <a:gd name="T51" fmla="*/ 144 h 1970"/>
                <a:gd name="T52" fmla="*/ 889 w 2515"/>
                <a:gd name="T53" fmla="*/ 331 h 1970"/>
                <a:gd name="T54" fmla="*/ 726 w 2515"/>
                <a:gd name="T55" fmla="*/ 480 h 1970"/>
                <a:gd name="T56" fmla="*/ 643 w 2515"/>
                <a:gd name="T57" fmla="*/ 540 h 1970"/>
                <a:gd name="T58" fmla="*/ 600 w 2515"/>
                <a:gd name="T59" fmla="*/ 516 h 1970"/>
                <a:gd name="T60" fmla="*/ 552 w 2515"/>
                <a:gd name="T61" fmla="*/ 486 h 1970"/>
                <a:gd name="T62" fmla="*/ 528 w 2515"/>
                <a:gd name="T63" fmla="*/ 462 h 1970"/>
                <a:gd name="T64" fmla="*/ 474 w 2515"/>
                <a:gd name="T65" fmla="*/ 426 h 1970"/>
                <a:gd name="T66" fmla="*/ 415 w 2515"/>
                <a:gd name="T67" fmla="*/ 390 h 1970"/>
                <a:gd name="T68" fmla="*/ 366 w 2515"/>
                <a:gd name="T69" fmla="*/ 366 h 1970"/>
                <a:gd name="T70" fmla="*/ 192 w 2515"/>
                <a:gd name="T71" fmla="*/ 234 h 1970"/>
                <a:gd name="T72" fmla="*/ 570 w 2515"/>
                <a:gd name="T73" fmla="*/ 564 h 1970"/>
                <a:gd name="T74" fmla="*/ 444 w 2515"/>
                <a:gd name="T75" fmla="*/ 732 h 1970"/>
                <a:gd name="T76" fmla="*/ 318 w 2515"/>
                <a:gd name="T77" fmla="*/ 787 h 1970"/>
                <a:gd name="T78" fmla="*/ 127 w 2515"/>
                <a:gd name="T79" fmla="*/ 853 h 1970"/>
                <a:gd name="T80" fmla="*/ 0 w 2515"/>
                <a:gd name="T81" fmla="*/ 1165 h 1970"/>
                <a:gd name="T82" fmla="*/ 372 w 2515"/>
                <a:gd name="T83" fmla="*/ 1015 h 1970"/>
                <a:gd name="T84" fmla="*/ 222 w 2515"/>
                <a:gd name="T85" fmla="*/ 1262 h 1970"/>
                <a:gd name="T86" fmla="*/ 139 w 2515"/>
                <a:gd name="T87" fmla="*/ 1459 h 1970"/>
                <a:gd name="T88" fmla="*/ 102 w 2515"/>
                <a:gd name="T89" fmla="*/ 1495 h 1970"/>
                <a:gd name="T90" fmla="*/ 84 w 2515"/>
                <a:gd name="T91" fmla="*/ 1519 h 1970"/>
                <a:gd name="T92" fmla="*/ 96 w 2515"/>
                <a:gd name="T93" fmla="*/ 1537 h 1970"/>
                <a:gd name="T94" fmla="*/ 127 w 2515"/>
                <a:gd name="T95" fmla="*/ 1567 h 1970"/>
                <a:gd name="T96" fmla="*/ 145 w 2515"/>
                <a:gd name="T97" fmla="*/ 1633 h 1970"/>
                <a:gd name="T98" fmla="*/ 156 w 2515"/>
                <a:gd name="T99" fmla="*/ 1693 h 1970"/>
                <a:gd name="T100" fmla="*/ 162 w 2515"/>
                <a:gd name="T101" fmla="*/ 1723 h 1970"/>
                <a:gd name="T102" fmla="*/ 216 w 2515"/>
                <a:gd name="T103" fmla="*/ 1802 h 1970"/>
                <a:gd name="T104" fmla="*/ 228 w 2515"/>
                <a:gd name="T105" fmla="*/ 1850 h 1970"/>
                <a:gd name="T106" fmla="*/ 240 w 2515"/>
                <a:gd name="T107" fmla="*/ 1904 h 1970"/>
                <a:gd name="T108" fmla="*/ 246 w 2515"/>
                <a:gd name="T109" fmla="*/ 1922 h 1970"/>
                <a:gd name="T110" fmla="*/ 258 w 2515"/>
                <a:gd name="T111" fmla="*/ 1970 h 1970"/>
                <a:gd name="T112" fmla="*/ 462 w 2515"/>
                <a:gd name="T113" fmla="*/ 1922 h 1970"/>
                <a:gd name="T114" fmla="*/ 624 w 2515"/>
                <a:gd name="T115" fmla="*/ 1778 h 1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0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>
                <a:gd name="T0" fmla="*/ 580 w 2123"/>
                <a:gd name="T1" fmla="*/ 1043 h 1696"/>
                <a:gd name="T2" fmla="*/ 544 w 2123"/>
                <a:gd name="T3" fmla="*/ 683 h 1696"/>
                <a:gd name="T4" fmla="*/ 670 w 2123"/>
                <a:gd name="T5" fmla="*/ 395 h 1696"/>
                <a:gd name="T6" fmla="*/ 927 w 2123"/>
                <a:gd name="T7" fmla="*/ 587 h 1696"/>
                <a:gd name="T8" fmla="*/ 1214 w 2123"/>
                <a:gd name="T9" fmla="*/ 869 h 1696"/>
                <a:gd name="T10" fmla="*/ 1483 w 2123"/>
                <a:gd name="T11" fmla="*/ 1109 h 1696"/>
                <a:gd name="T12" fmla="*/ 1800 w 2123"/>
                <a:gd name="T13" fmla="*/ 1360 h 1696"/>
                <a:gd name="T14" fmla="*/ 1883 w 2123"/>
                <a:gd name="T15" fmla="*/ 1414 h 1696"/>
                <a:gd name="T16" fmla="*/ 1836 w 2123"/>
                <a:gd name="T17" fmla="*/ 1354 h 1696"/>
                <a:gd name="T18" fmla="*/ 1411 w 2123"/>
                <a:gd name="T19" fmla="*/ 1001 h 1696"/>
                <a:gd name="T20" fmla="*/ 1088 w 2123"/>
                <a:gd name="T21" fmla="*/ 683 h 1696"/>
                <a:gd name="T22" fmla="*/ 723 w 2123"/>
                <a:gd name="T23" fmla="*/ 329 h 1696"/>
                <a:gd name="T24" fmla="*/ 999 w 2123"/>
                <a:gd name="T25" fmla="*/ 311 h 1696"/>
                <a:gd name="T26" fmla="*/ 1286 w 2123"/>
                <a:gd name="T27" fmla="*/ 317 h 1696"/>
                <a:gd name="T28" fmla="*/ 1614 w 2123"/>
                <a:gd name="T29" fmla="*/ 269 h 1696"/>
                <a:gd name="T30" fmla="*/ 2123 w 2123"/>
                <a:gd name="T31" fmla="*/ 197 h 1696"/>
                <a:gd name="T32" fmla="*/ 2075 w 2123"/>
                <a:gd name="T33" fmla="*/ 173 h 1696"/>
                <a:gd name="T34" fmla="*/ 1543 w 2123"/>
                <a:gd name="T35" fmla="*/ 257 h 1696"/>
                <a:gd name="T36" fmla="*/ 1208 w 2123"/>
                <a:gd name="T37" fmla="*/ 275 h 1696"/>
                <a:gd name="T38" fmla="*/ 759 w 2123"/>
                <a:gd name="T39" fmla="*/ 257 h 1696"/>
                <a:gd name="T40" fmla="*/ 819 w 2123"/>
                <a:gd name="T41" fmla="*/ 227 h 1696"/>
                <a:gd name="T42" fmla="*/ 1142 w 2123"/>
                <a:gd name="T43" fmla="*/ 0 h 1696"/>
                <a:gd name="T44" fmla="*/ 1088 w 2123"/>
                <a:gd name="T45" fmla="*/ 30 h 1696"/>
                <a:gd name="T46" fmla="*/ 1010 w 2123"/>
                <a:gd name="T47" fmla="*/ 84 h 1696"/>
                <a:gd name="T48" fmla="*/ 855 w 2123"/>
                <a:gd name="T49" fmla="*/ 191 h 1696"/>
                <a:gd name="T50" fmla="*/ 670 w 2123"/>
                <a:gd name="T51" fmla="*/ 281 h 1696"/>
                <a:gd name="T52" fmla="*/ 634 w 2123"/>
                <a:gd name="T53" fmla="*/ 359 h 1696"/>
                <a:gd name="T54" fmla="*/ 305 w 2123"/>
                <a:gd name="T55" fmla="*/ 587 h 1696"/>
                <a:gd name="T56" fmla="*/ 0 w 2123"/>
                <a:gd name="T57" fmla="*/ 725 h 1696"/>
                <a:gd name="T58" fmla="*/ 0 w 2123"/>
                <a:gd name="T59" fmla="*/ 731 h 1696"/>
                <a:gd name="T60" fmla="*/ 0 w 2123"/>
                <a:gd name="T61" fmla="*/ 767 h 1696"/>
                <a:gd name="T62" fmla="*/ 299 w 2123"/>
                <a:gd name="T63" fmla="*/ 635 h 1696"/>
                <a:gd name="T64" fmla="*/ 592 w 2123"/>
                <a:gd name="T65" fmla="*/ 431 h 1696"/>
                <a:gd name="T66" fmla="*/ 508 w 2123"/>
                <a:gd name="T67" fmla="*/ 671 h 1696"/>
                <a:gd name="T68" fmla="*/ 526 w 2123"/>
                <a:gd name="T69" fmla="*/ 995 h 1696"/>
                <a:gd name="T70" fmla="*/ 460 w 2123"/>
                <a:gd name="T71" fmla="*/ 1168 h 1696"/>
                <a:gd name="T72" fmla="*/ 329 w 2123"/>
                <a:gd name="T73" fmla="*/ 1480 h 1696"/>
                <a:gd name="T74" fmla="*/ 323 w 2123"/>
                <a:gd name="T75" fmla="*/ 1696 h 1696"/>
                <a:gd name="T76" fmla="*/ 329 w 2123"/>
                <a:gd name="T77" fmla="*/ 1696 h 1696"/>
                <a:gd name="T78" fmla="*/ 347 w 2123"/>
                <a:gd name="T79" fmla="*/ 1552 h 1696"/>
                <a:gd name="T80" fmla="*/ 580 w 2123"/>
                <a:gd name="T81" fmla="*/ 1043 h 1696"/>
                <a:gd name="T82" fmla="*/ 580 w 2123"/>
                <a:gd name="T83" fmla="*/ 1043 h 1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1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>
                <a:gd name="T0" fmla="*/ 3338 w 3668"/>
                <a:gd name="T1" fmla="*/ 288 h 943"/>
                <a:gd name="T2" fmla="*/ 3194 w 3668"/>
                <a:gd name="T3" fmla="*/ 258 h 943"/>
                <a:gd name="T4" fmla="*/ 2816 w 3668"/>
                <a:gd name="T5" fmla="*/ 234 h 943"/>
                <a:gd name="T6" fmla="*/ 2330 w 3668"/>
                <a:gd name="T7" fmla="*/ 306 h 943"/>
                <a:gd name="T8" fmla="*/ 2372 w 3668"/>
                <a:gd name="T9" fmla="*/ 258 h 943"/>
                <a:gd name="T10" fmla="*/ 2624 w 3668"/>
                <a:gd name="T11" fmla="*/ 132 h 943"/>
                <a:gd name="T12" fmla="*/ 2707 w 3668"/>
                <a:gd name="T13" fmla="*/ 24 h 943"/>
                <a:gd name="T14" fmla="*/ 2642 w 3668"/>
                <a:gd name="T15" fmla="*/ 12 h 943"/>
                <a:gd name="T16" fmla="*/ 2515 w 3668"/>
                <a:gd name="T17" fmla="*/ 54 h 943"/>
                <a:gd name="T18" fmla="*/ 2324 w 3668"/>
                <a:gd name="T19" fmla="*/ 66 h 943"/>
                <a:gd name="T20" fmla="*/ 2101 w 3668"/>
                <a:gd name="T21" fmla="*/ 90 h 943"/>
                <a:gd name="T22" fmla="*/ 1855 w 3668"/>
                <a:gd name="T23" fmla="*/ 228 h 943"/>
                <a:gd name="T24" fmla="*/ 1591 w 3668"/>
                <a:gd name="T25" fmla="*/ 337 h 943"/>
                <a:gd name="T26" fmla="*/ 1459 w 3668"/>
                <a:gd name="T27" fmla="*/ 379 h 943"/>
                <a:gd name="T28" fmla="*/ 1417 w 3668"/>
                <a:gd name="T29" fmla="*/ 361 h 943"/>
                <a:gd name="T30" fmla="*/ 1363 w 3668"/>
                <a:gd name="T31" fmla="*/ 331 h 943"/>
                <a:gd name="T32" fmla="*/ 1344 w 3668"/>
                <a:gd name="T33" fmla="*/ 312 h 943"/>
                <a:gd name="T34" fmla="*/ 1290 w 3668"/>
                <a:gd name="T35" fmla="*/ 288 h 943"/>
                <a:gd name="T36" fmla="*/ 1230 w 3668"/>
                <a:gd name="T37" fmla="*/ 252 h 943"/>
                <a:gd name="T38" fmla="*/ 1119 w 3668"/>
                <a:gd name="T39" fmla="*/ 227 h 943"/>
                <a:gd name="T40" fmla="*/ 1320 w 3668"/>
                <a:gd name="T41" fmla="*/ 438 h 943"/>
                <a:gd name="T42" fmla="*/ 960 w 3668"/>
                <a:gd name="T43" fmla="*/ 558 h 943"/>
                <a:gd name="T44" fmla="*/ 474 w 3668"/>
                <a:gd name="T45" fmla="*/ 630 h 943"/>
                <a:gd name="T46" fmla="*/ 132 w 3668"/>
                <a:gd name="T47" fmla="*/ 781 h 943"/>
                <a:gd name="T48" fmla="*/ 234 w 3668"/>
                <a:gd name="T49" fmla="*/ 847 h 943"/>
                <a:gd name="T50" fmla="*/ 925 w 3668"/>
                <a:gd name="T51" fmla="*/ 739 h 943"/>
                <a:gd name="T52" fmla="*/ 637 w 3668"/>
                <a:gd name="T53" fmla="*/ 925 h 943"/>
                <a:gd name="T54" fmla="*/ 1405 w 3668"/>
                <a:gd name="T55" fmla="*/ 943 h 943"/>
                <a:gd name="T56" fmla="*/ 1447 w 3668"/>
                <a:gd name="T57" fmla="*/ 943 h 943"/>
                <a:gd name="T58" fmla="*/ 2888 w 3668"/>
                <a:gd name="T59" fmla="*/ 859 h 943"/>
                <a:gd name="T60" fmla="*/ 2582 w 3668"/>
                <a:gd name="T61" fmla="*/ 708 h 943"/>
                <a:gd name="T62" fmla="*/ 2299 w 3668"/>
                <a:gd name="T63" fmla="*/ 606 h 943"/>
                <a:gd name="T64" fmla="*/ 2606 w 3668"/>
                <a:gd name="T65" fmla="*/ 588 h 943"/>
                <a:gd name="T66" fmla="*/ 3001 w 3668"/>
                <a:gd name="T67" fmla="*/ 582 h 943"/>
                <a:gd name="T68" fmla="*/ 3452 w 3668"/>
                <a:gd name="T69" fmla="*/ 438 h 943"/>
                <a:gd name="T70" fmla="*/ 3668 w 3668"/>
                <a:gd name="T71" fmla="*/ 312 h 943"/>
                <a:gd name="T72" fmla="*/ 3482 w 3668"/>
                <a:gd name="T73" fmla="*/ 300 h 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2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>
                <a:gd name="T0" fmla="*/ 323 w 969"/>
                <a:gd name="T1" fmla="*/ 1186 h 1192"/>
                <a:gd name="T2" fmla="*/ 490 w 969"/>
                <a:gd name="T3" fmla="*/ 1192 h 1192"/>
                <a:gd name="T4" fmla="*/ 580 w 969"/>
                <a:gd name="T5" fmla="*/ 1150 h 1192"/>
                <a:gd name="T6" fmla="*/ 813 w 969"/>
                <a:gd name="T7" fmla="*/ 1085 h 1192"/>
                <a:gd name="T8" fmla="*/ 933 w 969"/>
                <a:gd name="T9" fmla="*/ 1055 h 1192"/>
                <a:gd name="T10" fmla="*/ 759 w 969"/>
                <a:gd name="T11" fmla="*/ 989 h 1192"/>
                <a:gd name="T12" fmla="*/ 556 w 969"/>
                <a:gd name="T13" fmla="*/ 953 h 1192"/>
                <a:gd name="T14" fmla="*/ 197 w 969"/>
                <a:gd name="T15" fmla="*/ 971 h 1192"/>
                <a:gd name="T16" fmla="*/ 299 w 969"/>
                <a:gd name="T17" fmla="*/ 893 h 1192"/>
                <a:gd name="T18" fmla="*/ 496 w 969"/>
                <a:gd name="T19" fmla="*/ 803 h 1192"/>
                <a:gd name="T20" fmla="*/ 694 w 969"/>
                <a:gd name="T21" fmla="*/ 671 h 1192"/>
                <a:gd name="T22" fmla="*/ 700 w 969"/>
                <a:gd name="T23" fmla="*/ 671 h 1192"/>
                <a:gd name="T24" fmla="*/ 712 w 969"/>
                <a:gd name="T25" fmla="*/ 665 h 1192"/>
                <a:gd name="T26" fmla="*/ 753 w 969"/>
                <a:gd name="T27" fmla="*/ 647 h 1192"/>
                <a:gd name="T28" fmla="*/ 777 w 969"/>
                <a:gd name="T29" fmla="*/ 641 h 1192"/>
                <a:gd name="T30" fmla="*/ 789 w 969"/>
                <a:gd name="T31" fmla="*/ 629 h 1192"/>
                <a:gd name="T32" fmla="*/ 795 w 969"/>
                <a:gd name="T33" fmla="*/ 617 h 1192"/>
                <a:gd name="T34" fmla="*/ 789 w 969"/>
                <a:gd name="T35" fmla="*/ 611 h 1192"/>
                <a:gd name="T36" fmla="*/ 783 w 969"/>
                <a:gd name="T37" fmla="*/ 599 h 1192"/>
                <a:gd name="T38" fmla="*/ 783 w 969"/>
                <a:gd name="T39" fmla="*/ 575 h 1192"/>
                <a:gd name="T40" fmla="*/ 795 w 969"/>
                <a:gd name="T41" fmla="*/ 545 h 1192"/>
                <a:gd name="T42" fmla="*/ 807 w 969"/>
                <a:gd name="T43" fmla="*/ 515 h 1192"/>
                <a:gd name="T44" fmla="*/ 825 w 969"/>
                <a:gd name="T45" fmla="*/ 485 h 1192"/>
                <a:gd name="T46" fmla="*/ 837 w 969"/>
                <a:gd name="T47" fmla="*/ 455 h 1192"/>
                <a:gd name="T48" fmla="*/ 843 w 969"/>
                <a:gd name="T49" fmla="*/ 437 h 1192"/>
                <a:gd name="T50" fmla="*/ 849 w 969"/>
                <a:gd name="T51" fmla="*/ 431 h 1192"/>
                <a:gd name="T52" fmla="*/ 849 w 969"/>
                <a:gd name="T53" fmla="*/ 347 h 1192"/>
                <a:gd name="T54" fmla="*/ 849 w 969"/>
                <a:gd name="T55" fmla="*/ 341 h 1192"/>
                <a:gd name="T56" fmla="*/ 855 w 969"/>
                <a:gd name="T57" fmla="*/ 335 h 1192"/>
                <a:gd name="T58" fmla="*/ 873 w 969"/>
                <a:gd name="T59" fmla="*/ 305 h 1192"/>
                <a:gd name="T60" fmla="*/ 885 w 969"/>
                <a:gd name="T61" fmla="*/ 269 h 1192"/>
                <a:gd name="T62" fmla="*/ 897 w 969"/>
                <a:gd name="T63" fmla="*/ 239 h 1192"/>
                <a:gd name="T64" fmla="*/ 903 w 969"/>
                <a:gd name="T65" fmla="*/ 227 h 1192"/>
                <a:gd name="T66" fmla="*/ 909 w 969"/>
                <a:gd name="T67" fmla="*/ 215 h 1192"/>
                <a:gd name="T68" fmla="*/ 927 w 969"/>
                <a:gd name="T69" fmla="*/ 173 h 1192"/>
                <a:gd name="T70" fmla="*/ 945 w 969"/>
                <a:gd name="T71" fmla="*/ 137 h 1192"/>
                <a:gd name="T72" fmla="*/ 951 w 969"/>
                <a:gd name="T73" fmla="*/ 125 h 1192"/>
                <a:gd name="T74" fmla="*/ 951 w 969"/>
                <a:gd name="T75" fmla="*/ 119 h 1192"/>
                <a:gd name="T76" fmla="*/ 969 w 969"/>
                <a:gd name="T77" fmla="*/ 0 h 1192"/>
                <a:gd name="T78" fmla="*/ 945 w 969"/>
                <a:gd name="T79" fmla="*/ 47 h 1192"/>
                <a:gd name="T80" fmla="*/ 783 w 969"/>
                <a:gd name="T81" fmla="*/ 113 h 1192"/>
                <a:gd name="T82" fmla="*/ 706 w 969"/>
                <a:gd name="T83" fmla="*/ 161 h 1192"/>
                <a:gd name="T84" fmla="*/ 460 w 969"/>
                <a:gd name="T85" fmla="*/ 233 h 1192"/>
                <a:gd name="T86" fmla="*/ 281 w 969"/>
                <a:gd name="T87" fmla="*/ 287 h 1192"/>
                <a:gd name="T88" fmla="*/ 173 w 969"/>
                <a:gd name="T89" fmla="*/ 293 h 1192"/>
                <a:gd name="T90" fmla="*/ 12 w 969"/>
                <a:gd name="T91" fmla="*/ 485 h 1192"/>
                <a:gd name="T92" fmla="*/ 0 w 969"/>
                <a:gd name="T93" fmla="*/ 509 h 1192"/>
                <a:gd name="T94" fmla="*/ 0 w 969"/>
                <a:gd name="T95" fmla="*/ 1186 h 1192"/>
                <a:gd name="T96" fmla="*/ 96 w 969"/>
                <a:gd name="T97" fmla="*/ 1180 h 1192"/>
                <a:gd name="T98" fmla="*/ 323 w 969"/>
                <a:gd name="T99" fmla="*/ 1186 h 1192"/>
                <a:gd name="T100" fmla="*/ 323 w 969"/>
                <a:gd name="T101" fmla="*/ 1186 h 1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3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>
                <a:gd name="T0" fmla="*/ 859 w 2570"/>
                <a:gd name="T1" fmla="*/ 612 h 2266"/>
                <a:gd name="T2" fmla="*/ 1087 w 2570"/>
                <a:gd name="T3" fmla="*/ 853 h 2266"/>
                <a:gd name="T4" fmla="*/ 961 w 2570"/>
                <a:gd name="T5" fmla="*/ 913 h 2266"/>
                <a:gd name="T6" fmla="*/ 786 w 2570"/>
                <a:gd name="T7" fmla="*/ 883 h 2266"/>
                <a:gd name="T8" fmla="*/ 450 w 2570"/>
                <a:gd name="T9" fmla="*/ 931 h 2266"/>
                <a:gd name="T10" fmla="*/ 150 w 2570"/>
                <a:gd name="T11" fmla="*/ 1075 h 2266"/>
                <a:gd name="T12" fmla="*/ 78 w 2570"/>
                <a:gd name="T13" fmla="*/ 1165 h 2266"/>
                <a:gd name="T14" fmla="*/ 361 w 2570"/>
                <a:gd name="T15" fmla="*/ 1256 h 2266"/>
                <a:gd name="T16" fmla="*/ 444 w 2570"/>
                <a:gd name="T17" fmla="*/ 1316 h 2266"/>
                <a:gd name="T18" fmla="*/ 697 w 2570"/>
                <a:gd name="T19" fmla="*/ 1400 h 2266"/>
                <a:gd name="T20" fmla="*/ 1026 w 2570"/>
                <a:gd name="T21" fmla="*/ 1346 h 2266"/>
                <a:gd name="T22" fmla="*/ 991 w 2570"/>
                <a:gd name="T23" fmla="*/ 1412 h 2266"/>
                <a:gd name="T24" fmla="*/ 804 w 2570"/>
                <a:gd name="T25" fmla="*/ 1574 h 2266"/>
                <a:gd name="T26" fmla="*/ 726 w 2570"/>
                <a:gd name="T27" fmla="*/ 1718 h 2266"/>
                <a:gd name="T28" fmla="*/ 768 w 2570"/>
                <a:gd name="T29" fmla="*/ 1742 h 2266"/>
                <a:gd name="T30" fmla="*/ 865 w 2570"/>
                <a:gd name="T31" fmla="*/ 1693 h 2266"/>
                <a:gd name="T32" fmla="*/ 991 w 2570"/>
                <a:gd name="T33" fmla="*/ 1699 h 2266"/>
                <a:gd name="T34" fmla="*/ 1135 w 2570"/>
                <a:gd name="T35" fmla="*/ 1627 h 2266"/>
                <a:gd name="T36" fmla="*/ 1183 w 2570"/>
                <a:gd name="T37" fmla="*/ 1669 h 2266"/>
                <a:gd name="T38" fmla="*/ 1399 w 2570"/>
                <a:gd name="T39" fmla="*/ 1436 h 2266"/>
                <a:gd name="T40" fmla="*/ 1615 w 2570"/>
                <a:gd name="T41" fmla="*/ 1334 h 2266"/>
                <a:gd name="T42" fmla="*/ 1645 w 2570"/>
                <a:gd name="T43" fmla="*/ 1370 h 2266"/>
                <a:gd name="T44" fmla="*/ 1681 w 2570"/>
                <a:gd name="T45" fmla="*/ 1430 h 2266"/>
                <a:gd name="T46" fmla="*/ 1699 w 2570"/>
                <a:gd name="T47" fmla="*/ 1466 h 2266"/>
                <a:gd name="T48" fmla="*/ 1747 w 2570"/>
                <a:gd name="T49" fmla="*/ 1550 h 2266"/>
                <a:gd name="T50" fmla="*/ 1772 w 2570"/>
                <a:gd name="T51" fmla="*/ 1586 h 2266"/>
                <a:gd name="T52" fmla="*/ 2124 w 2570"/>
                <a:gd name="T53" fmla="*/ 2248 h 2266"/>
                <a:gd name="T54" fmla="*/ 1693 w 2570"/>
                <a:gd name="T55" fmla="*/ 1322 h 2266"/>
                <a:gd name="T56" fmla="*/ 1861 w 2570"/>
                <a:gd name="T57" fmla="*/ 1165 h 2266"/>
                <a:gd name="T58" fmla="*/ 2173 w 2570"/>
                <a:gd name="T59" fmla="*/ 1099 h 2266"/>
                <a:gd name="T60" fmla="*/ 2390 w 2570"/>
                <a:gd name="T61" fmla="*/ 1009 h 2266"/>
                <a:gd name="T62" fmla="*/ 2570 w 2570"/>
                <a:gd name="T63" fmla="*/ 805 h 2266"/>
                <a:gd name="T64" fmla="*/ 2342 w 2570"/>
                <a:gd name="T65" fmla="*/ 781 h 2266"/>
                <a:gd name="T66" fmla="*/ 2114 w 2570"/>
                <a:gd name="T67" fmla="*/ 763 h 2266"/>
                <a:gd name="T68" fmla="*/ 2408 w 2570"/>
                <a:gd name="T69" fmla="*/ 433 h 2266"/>
                <a:gd name="T70" fmla="*/ 2426 w 2570"/>
                <a:gd name="T71" fmla="*/ 421 h 2266"/>
                <a:gd name="T72" fmla="*/ 2474 w 2570"/>
                <a:gd name="T73" fmla="*/ 379 h 2266"/>
                <a:gd name="T74" fmla="*/ 2492 w 2570"/>
                <a:gd name="T75" fmla="*/ 355 h 2266"/>
                <a:gd name="T76" fmla="*/ 2474 w 2570"/>
                <a:gd name="T77" fmla="*/ 337 h 2266"/>
                <a:gd name="T78" fmla="*/ 2474 w 2570"/>
                <a:gd name="T79" fmla="*/ 271 h 2266"/>
                <a:gd name="T80" fmla="*/ 2492 w 2570"/>
                <a:gd name="T81" fmla="*/ 192 h 2266"/>
                <a:gd name="T82" fmla="*/ 2504 w 2570"/>
                <a:gd name="T83" fmla="*/ 132 h 2266"/>
                <a:gd name="T84" fmla="*/ 2492 w 2570"/>
                <a:gd name="T85" fmla="*/ 36 h 2266"/>
                <a:gd name="T86" fmla="*/ 2492 w 2570"/>
                <a:gd name="T87" fmla="*/ 24 h 2266"/>
                <a:gd name="T88" fmla="*/ 2102 w 2570"/>
                <a:gd name="T89" fmla="*/ 0 h 2266"/>
                <a:gd name="T90" fmla="*/ 1909 w 2570"/>
                <a:gd name="T91" fmla="*/ 90 h 2266"/>
                <a:gd name="T92" fmla="*/ 1747 w 2570"/>
                <a:gd name="T93" fmla="*/ 535 h 2266"/>
                <a:gd name="T94" fmla="*/ 1711 w 2570"/>
                <a:gd name="T95" fmla="*/ 469 h 2266"/>
                <a:gd name="T96" fmla="*/ 1633 w 2570"/>
                <a:gd name="T97" fmla="*/ 144 h 2266"/>
                <a:gd name="T98" fmla="*/ 1579 w 2570"/>
                <a:gd name="T99" fmla="*/ 0 h 2266"/>
                <a:gd name="T100" fmla="*/ 738 w 2570"/>
                <a:gd name="T101" fmla="*/ 186 h 2266"/>
                <a:gd name="T102" fmla="*/ 756 w 2570"/>
                <a:gd name="T103" fmla="*/ 463 h 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4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>
                <a:gd name="T0" fmla="*/ 1034 w 2176"/>
                <a:gd name="T1" fmla="*/ 767 h 1505"/>
                <a:gd name="T2" fmla="*/ 1190 w 2176"/>
                <a:gd name="T3" fmla="*/ 1235 h 1505"/>
                <a:gd name="T4" fmla="*/ 956 w 2176"/>
                <a:gd name="T5" fmla="*/ 1193 h 1505"/>
                <a:gd name="T6" fmla="*/ 723 w 2176"/>
                <a:gd name="T7" fmla="*/ 1127 h 1505"/>
                <a:gd name="T8" fmla="*/ 442 w 2176"/>
                <a:gd name="T9" fmla="*/ 1109 h 1505"/>
                <a:gd name="T10" fmla="*/ 0 w 2176"/>
                <a:gd name="T11" fmla="*/ 1079 h 1505"/>
                <a:gd name="T12" fmla="*/ 30 w 2176"/>
                <a:gd name="T13" fmla="*/ 1115 h 1505"/>
                <a:gd name="T14" fmla="*/ 496 w 2176"/>
                <a:gd name="T15" fmla="*/ 1133 h 1505"/>
                <a:gd name="T16" fmla="*/ 777 w 2176"/>
                <a:gd name="T17" fmla="*/ 1187 h 1505"/>
                <a:gd name="T18" fmla="*/ 1130 w 2176"/>
                <a:gd name="T19" fmla="*/ 1301 h 1505"/>
                <a:gd name="T20" fmla="*/ 1070 w 2176"/>
                <a:gd name="T21" fmla="*/ 1319 h 1505"/>
                <a:gd name="T22" fmla="*/ 711 w 2176"/>
                <a:gd name="T23" fmla="*/ 1505 h 1505"/>
                <a:gd name="T24" fmla="*/ 765 w 2176"/>
                <a:gd name="T25" fmla="*/ 1481 h 1505"/>
                <a:gd name="T26" fmla="*/ 861 w 2176"/>
                <a:gd name="T27" fmla="*/ 1439 h 1505"/>
                <a:gd name="T28" fmla="*/ 1022 w 2176"/>
                <a:gd name="T29" fmla="*/ 1355 h 1505"/>
                <a:gd name="T30" fmla="*/ 1214 w 2176"/>
                <a:gd name="T31" fmla="*/ 1295 h 1505"/>
                <a:gd name="T32" fmla="*/ 1267 w 2176"/>
                <a:gd name="T33" fmla="*/ 1223 h 1505"/>
                <a:gd name="T34" fmla="*/ 1632 w 2176"/>
                <a:gd name="T35" fmla="*/ 1043 h 1505"/>
                <a:gd name="T36" fmla="*/ 1931 w 2176"/>
                <a:gd name="T37" fmla="*/ 953 h 1505"/>
                <a:gd name="T38" fmla="*/ 2176 w 2176"/>
                <a:gd name="T39" fmla="*/ 821 h 1505"/>
                <a:gd name="T40" fmla="*/ 1961 w 2176"/>
                <a:gd name="T41" fmla="*/ 911 h 1505"/>
                <a:gd name="T42" fmla="*/ 1656 w 2176"/>
                <a:gd name="T43" fmla="*/ 989 h 1505"/>
                <a:gd name="T44" fmla="*/ 1339 w 2176"/>
                <a:gd name="T45" fmla="*/ 1151 h 1505"/>
                <a:gd name="T46" fmla="*/ 1501 w 2176"/>
                <a:gd name="T47" fmla="*/ 905 h 1505"/>
                <a:gd name="T48" fmla="*/ 1620 w 2176"/>
                <a:gd name="T49" fmla="*/ 545 h 1505"/>
                <a:gd name="T50" fmla="*/ 1740 w 2176"/>
                <a:gd name="T51" fmla="*/ 372 h 1505"/>
                <a:gd name="T52" fmla="*/ 1979 w 2176"/>
                <a:gd name="T53" fmla="*/ 60 h 1505"/>
                <a:gd name="T54" fmla="*/ 2003 w 2176"/>
                <a:gd name="T55" fmla="*/ 0 h 1505"/>
                <a:gd name="T56" fmla="*/ 1973 w 2176"/>
                <a:gd name="T57" fmla="*/ 0 h 1505"/>
                <a:gd name="T58" fmla="*/ 1596 w 2176"/>
                <a:gd name="T59" fmla="*/ 480 h 1505"/>
                <a:gd name="T60" fmla="*/ 1477 w 2176"/>
                <a:gd name="T61" fmla="*/ 887 h 1505"/>
                <a:gd name="T62" fmla="*/ 1255 w 2176"/>
                <a:gd name="T63" fmla="*/ 1175 h 1505"/>
                <a:gd name="T64" fmla="*/ 1130 w 2176"/>
                <a:gd name="T65" fmla="*/ 905 h 1505"/>
                <a:gd name="T66" fmla="*/ 1010 w 2176"/>
                <a:gd name="T67" fmla="*/ 540 h 1505"/>
                <a:gd name="T68" fmla="*/ 885 w 2176"/>
                <a:gd name="T69" fmla="*/ 222 h 1505"/>
                <a:gd name="T70" fmla="*/ 789 w 2176"/>
                <a:gd name="T71" fmla="*/ 0 h 1505"/>
                <a:gd name="T72" fmla="*/ 753 w 2176"/>
                <a:gd name="T73" fmla="*/ 0 h 1505"/>
                <a:gd name="T74" fmla="*/ 903 w 2176"/>
                <a:gd name="T75" fmla="*/ 354 h 1505"/>
                <a:gd name="T76" fmla="*/ 1034 w 2176"/>
                <a:gd name="T77" fmla="*/ 767 h 1505"/>
                <a:gd name="T78" fmla="*/ 1034 w 2176"/>
                <a:gd name="T79" fmla="*/ 767 h 15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5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>
                <a:gd name="T0" fmla="*/ 161 w 813"/>
                <a:gd name="T1" fmla="*/ 564 h 804"/>
                <a:gd name="T2" fmla="*/ 329 w 813"/>
                <a:gd name="T3" fmla="*/ 438 h 804"/>
                <a:gd name="T4" fmla="*/ 646 w 813"/>
                <a:gd name="T5" fmla="*/ 216 h 804"/>
                <a:gd name="T6" fmla="*/ 813 w 813"/>
                <a:gd name="T7" fmla="*/ 0 h 804"/>
                <a:gd name="T8" fmla="*/ 676 w 813"/>
                <a:gd name="T9" fmla="*/ 150 h 804"/>
                <a:gd name="T10" fmla="*/ 144 w 813"/>
                <a:gd name="T11" fmla="*/ 504 h 804"/>
                <a:gd name="T12" fmla="*/ 0 w 813"/>
                <a:gd name="T13" fmla="*/ 732 h 804"/>
                <a:gd name="T14" fmla="*/ 0 w 813"/>
                <a:gd name="T15" fmla="*/ 804 h 804"/>
                <a:gd name="T16" fmla="*/ 161 w 813"/>
                <a:gd name="T17" fmla="*/ 564 h 804"/>
                <a:gd name="T18" fmla="*/ 161 w 813"/>
                <a:gd name="T19" fmla="*/ 564 h 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6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>
                <a:gd name="T0" fmla="*/ 460 w 759"/>
                <a:gd name="T1" fmla="*/ 66 h 107"/>
                <a:gd name="T2" fmla="*/ 759 w 759"/>
                <a:gd name="T3" fmla="*/ 0 h 107"/>
                <a:gd name="T4" fmla="*/ 496 w 759"/>
                <a:gd name="T5" fmla="*/ 36 h 107"/>
                <a:gd name="T6" fmla="*/ 138 w 759"/>
                <a:gd name="T7" fmla="*/ 48 h 107"/>
                <a:gd name="T8" fmla="*/ 0 w 759"/>
                <a:gd name="T9" fmla="*/ 78 h 107"/>
                <a:gd name="T10" fmla="*/ 0 w 759"/>
                <a:gd name="T11" fmla="*/ 107 h 107"/>
                <a:gd name="T12" fmla="*/ 96 w 759"/>
                <a:gd name="T13" fmla="*/ 89 h 107"/>
                <a:gd name="T14" fmla="*/ 460 w 759"/>
                <a:gd name="T15" fmla="*/ 66 h 107"/>
                <a:gd name="T16" fmla="*/ 460 w 759"/>
                <a:gd name="T17" fmla="*/ 66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7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>
                <a:gd name="T0" fmla="*/ 1387 w 3169"/>
                <a:gd name="T1" fmla="*/ 239 h 743"/>
                <a:gd name="T2" fmla="*/ 1734 w 3169"/>
                <a:gd name="T3" fmla="*/ 233 h 743"/>
                <a:gd name="T4" fmla="*/ 2087 w 3169"/>
                <a:gd name="T5" fmla="*/ 251 h 743"/>
                <a:gd name="T6" fmla="*/ 2505 w 3169"/>
                <a:gd name="T7" fmla="*/ 233 h 743"/>
                <a:gd name="T8" fmla="*/ 3169 w 3169"/>
                <a:gd name="T9" fmla="*/ 204 h 743"/>
                <a:gd name="T10" fmla="*/ 3115 w 3169"/>
                <a:gd name="T11" fmla="*/ 186 h 743"/>
                <a:gd name="T12" fmla="*/ 2422 w 3169"/>
                <a:gd name="T13" fmla="*/ 221 h 743"/>
                <a:gd name="T14" fmla="*/ 2003 w 3169"/>
                <a:gd name="T15" fmla="*/ 221 h 743"/>
                <a:gd name="T16" fmla="*/ 1459 w 3169"/>
                <a:gd name="T17" fmla="*/ 186 h 743"/>
                <a:gd name="T18" fmla="*/ 1543 w 3169"/>
                <a:gd name="T19" fmla="*/ 168 h 743"/>
                <a:gd name="T20" fmla="*/ 2039 w 3169"/>
                <a:gd name="T21" fmla="*/ 0 h 743"/>
                <a:gd name="T22" fmla="*/ 1961 w 3169"/>
                <a:gd name="T23" fmla="*/ 24 h 743"/>
                <a:gd name="T24" fmla="*/ 1836 w 3169"/>
                <a:gd name="T25" fmla="*/ 66 h 743"/>
                <a:gd name="T26" fmla="*/ 1602 w 3169"/>
                <a:gd name="T27" fmla="*/ 138 h 743"/>
                <a:gd name="T28" fmla="*/ 1339 w 3169"/>
                <a:gd name="T29" fmla="*/ 198 h 743"/>
                <a:gd name="T30" fmla="*/ 1268 w 3169"/>
                <a:gd name="T31" fmla="*/ 251 h 743"/>
                <a:gd name="T32" fmla="*/ 765 w 3169"/>
                <a:gd name="T33" fmla="*/ 413 h 743"/>
                <a:gd name="T34" fmla="*/ 335 w 3169"/>
                <a:gd name="T35" fmla="*/ 503 h 743"/>
                <a:gd name="T36" fmla="*/ 0 w 3169"/>
                <a:gd name="T37" fmla="*/ 617 h 743"/>
                <a:gd name="T38" fmla="*/ 299 w 3169"/>
                <a:gd name="T39" fmla="*/ 539 h 743"/>
                <a:gd name="T40" fmla="*/ 735 w 3169"/>
                <a:gd name="T41" fmla="*/ 449 h 743"/>
                <a:gd name="T42" fmla="*/ 1178 w 3169"/>
                <a:gd name="T43" fmla="*/ 311 h 743"/>
                <a:gd name="T44" fmla="*/ 981 w 3169"/>
                <a:gd name="T45" fmla="*/ 491 h 743"/>
                <a:gd name="T46" fmla="*/ 867 w 3169"/>
                <a:gd name="T47" fmla="*/ 743 h 743"/>
                <a:gd name="T48" fmla="*/ 861 w 3169"/>
                <a:gd name="T49" fmla="*/ 743 h 743"/>
                <a:gd name="T50" fmla="*/ 933 w 3169"/>
                <a:gd name="T51" fmla="*/ 743 h 743"/>
                <a:gd name="T52" fmla="*/ 1022 w 3169"/>
                <a:gd name="T53" fmla="*/ 497 h 743"/>
                <a:gd name="T54" fmla="*/ 1297 w 3169"/>
                <a:gd name="T55" fmla="*/ 281 h 743"/>
                <a:gd name="T56" fmla="*/ 1531 w 3169"/>
                <a:gd name="T57" fmla="*/ 449 h 743"/>
                <a:gd name="T58" fmla="*/ 1770 w 3169"/>
                <a:gd name="T59" fmla="*/ 677 h 743"/>
                <a:gd name="T60" fmla="*/ 1854 w 3169"/>
                <a:gd name="T61" fmla="*/ 743 h 743"/>
                <a:gd name="T62" fmla="*/ 1919 w 3169"/>
                <a:gd name="T63" fmla="*/ 743 h 743"/>
                <a:gd name="T64" fmla="*/ 1692 w 3169"/>
                <a:gd name="T65" fmla="*/ 527 h 743"/>
                <a:gd name="T66" fmla="*/ 1387 w 3169"/>
                <a:gd name="T67" fmla="*/ 239 h 743"/>
                <a:gd name="T68" fmla="*/ 1387 w 3169"/>
                <a:gd name="T69" fmla="*/ 239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8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29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0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1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2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>
                <a:gd name="T0" fmla="*/ 5740 w 5740"/>
                <a:gd name="T1" fmla="*/ 288 h 288"/>
                <a:gd name="T2" fmla="*/ 0 w 5740"/>
                <a:gd name="T3" fmla="*/ 288 h 288"/>
                <a:gd name="T4" fmla="*/ 0 w 5740"/>
                <a:gd name="T5" fmla="*/ 0 h 288"/>
                <a:gd name="T6" fmla="*/ 5740 w 5740"/>
                <a:gd name="T7" fmla="*/ 0 h 288"/>
                <a:gd name="T8" fmla="*/ 5740 w 5740"/>
                <a:gd name="T9" fmla="*/ 288 h 288"/>
                <a:gd name="T10" fmla="*/ 5740 w 5740"/>
                <a:gd name="T11" fmla="*/ 288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3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>
                <a:gd name="T0" fmla="*/ 871 w 3188"/>
                <a:gd name="T1" fmla="*/ 1423 h 2024"/>
                <a:gd name="T2" fmla="*/ 907 w 3188"/>
                <a:gd name="T3" fmla="*/ 1393 h 2024"/>
                <a:gd name="T4" fmla="*/ 991 w 3188"/>
                <a:gd name="T5" fmla="*/ 1320 h 2024"/>
                <a:gd name="T6" fmla="*/ 1033 w 3188"/>
                <a:gd name="T7" fmla="*/ 1297 h 2024"/>
                <a:gd name="T8" fmla="*/ 1086 w 3188"/>
                <a:gd name="T9" fmla="*/ 1249 h 2024"/>
                <a:gd name="T10" fmla="*/ 1123 w 3188"/>
                <a:gd name="T11" fmla="*/ 1219 h 2024"/>
                <a:gd name="T12" fmla="*/ 1057 w 3188"/>
                <a:gd name="T13" fmla="*/ 1153 h 2024"/>
                <a:gd name="T14" fmla="*/ 877 w 3188"/>
                <a:gd name="T15" fmla="*/ 1021 h 2024"/>
                <a:gd name="T16" fmla="*/ 655 w 3188"/>
                <a:gd name="T17" fmla="*/ 907 h 2024"/>
                <a:gd name="T18" fmla="*/ 655 w 3188"/>
                <a:gd name="T19" fmla="*/ 846 h 2024"/>
                <a:gd name="T20" fmla="*/ 643 w 3188"/>
                <a:gd name="T21" fmla="*/ 708 h 2024"/>
                <a:gd name="T22" fmla="*/ 552 w 3188"/>
                <a:gd name="T23" fmla="*/ 642 h 2024"/>
                <a:gd name="T24" fmla="*/ 510 w 3188"/>
                <a:gd name="T25" fmla="*/ 570 h 2024"/>
                <a:gd name="T26" fmla="*/ 637 w 3188"/>
                <a:gd name="T27" fmla="*/ 564 h 2024"/>
                <a:gd name="T28" fmla="*/ 763 w 3188"/>
                <a:gd name="T29" fmla="*/ 570 h 2024"/>
                <a:gd name="T30" fmla="*/ 1091 w 3188"/>
                <a:gd name="T31" fmla="*/ 850 h 2024"/>
                <a:gd name="T32" fmla="*/ 1009 w 3188"/>
                <a:gd name="T33" fmla="*/ 566 h 2024"/>
                <a:gd name="T34" fmla="*/ 1054 w 3188"/>
                <a:gd name="T35" fmla="*/ 265 h 2024"/>
                <a:gd name="T36" fmla="*/ 1249 w 3188"/>
                <a:gd name="T37" fmla="*/ 0 h 2024"/>
                <a:gd name="T38" fmla="*/ 1466 w 3188"/>
                <a:gd name="T39" fmla="*/ 292 h 2024"/>
                <a:gd name="T40" fmla="*/ 1475 w 3188"/>
                <a:gd name="T41" fmla="*/ 548 h 2024"/>
                <a:gd name="T42" fmla="*/ 1567 w 3188"/>
                <a:gd name="T43" fmla="*/ 630 h 2024"/>
                <a:gd name="T44" fmla="*/ 1795 w 3188"/>
                <a:gd name="T45" fmla="*/ 365 h 2024"/>
                <a:gd name="T46" fmla="*/ 2245 w 3188"/>
                <a:gd name="T47" fmla="*/ 150 h 2024"/>
                <a:gd name="T48" fmla="*/ 2618 w 3188"/>
                <a:gd name="T49" fmla="*/ 180 h 2024"/>
                <a:gd name="T50" fmla="*/ 3050 w 3188"/>
                <a:gd name="T51" fmla="*/ 150 h 2024"/>
                <a:gd name="T52" fmla="*/ 3140 w 3188"/>
                <a:gd name="T53" fmla="*/ 210 h 2024"/>
                <a:gd name="T54" fmla="*/ 2990 w 3188"/>
                <a:gd name="T55" fmla="*/ 210 h 2024"/>
                <a:gd name="T56" fmla="*/ 2834 w 3188"/>
                <a:gd name="T57" fmla="*/ 377 h 2024"/>
                <a:gd name="T58" fmla="*/ 2702 w 3188"/>
                <a:gd name="T59" fmla="*/ 648 h 2024"/>
                <a:gd name="T60" fmla="*/ 2582 w 3188"/>
                <a:gd name="T61" fmla="*/ 828 h 2024"/>
                <a:gd name="T62" fmla="*/ 2234 w 3188"/>
                <a:gd name="T63" fmla="*/ 1009 h 2024"/>
                <a:gd name="T64" fmla="*/ 1963 w 3188"/>
                <a:gd name="T65" fmla="*/ 1075 h 2024"/>
                <a:gd name="T66" fmla="*/ 2257 w 3188"/>
                <a:gd name="T67" fmla="*/ 1111 h 2024"/>
                <a:gd name="T68" fmla="*/ 2600 w 3188"/>
                <a:gd name="T69" fmla="*/ 1207 h 2024"/>
                <a:gd name="T70" fmla="*/ 2894 w 3188"/>
                <a:gd name="T71" fmla="*/ 1441 h 2024"/>
                <a:gd name="T72" fmla="*/ 3122 w 3188"/>
                <a:gd name="T73" fmla="*/ 1555 h 2024"/>
                <a:gd name="T74" fmla="*/ 3032 w 3188"/>
                <a:gd name="T75" fmla="*/ 1585 h 2024"/>
                <a:gd name="T76" fmla="*/ 3008 w 3188"/>
                <a:gd name="T77" fmla="*/ 1591 h 2024"/>
                <a:gd name="T78" fmla="*/ 2960 w 3188"/>
                <a:gd name="T79" fmla="*/ 1597 h 2024"/>
                <a:gd name="T80" fmla="*/ 2882 w 3188"/>
                <a:gd name="T81" fmla="*/ 1609 h 2024"/>
                <a:gd name="T82" fmla="*/ 2846 w 3188"/>
                <a:gd name="T83" fmla="*/ 1609 h 2024"/>
                <a:gd name="T84" fmla="*/ 2774 w 3188"/>
                <a:gd name="T85" fmla="*/ 1615 h 2024"/>
                <a:gd name="T86" fmla="*/ 2726 w 3188"/>
                <a:gd name="T87" fmla="*/ 1621 h 2024"/>
                <a:gd name="T88" fmla="*/ 2708 w 3188"/>
                <a:gd name="T89" fmla="*/ 1621 h 2024"/>
                <a:gd name="T90" fmla="*/ 2594 w 3188"/>
                <a:gd name="T91" fmla="*/ 1657 h 2024"/>
                <a:gd name="T92" fmla="*/ 2533 w 3188"/>
                <a:gd name="T93" fmla="*/ 1663 h 2024"/>
                <a:gd name="T94" fmla="*/ 2444 w 3188"/>
                <a:gd name="T95" fmla="*/ 1675 h 2024"/>
                <a:gd name="T96" fmla="*/ 2378 w 3188"/>
                <a:gd name="T97" fmla="*/ 1687 h 2024"/>
                <a:gd name="T98" fmla="*/ 2360 w 3188"/>
                <a:gd name="T99" fmla="*/ 1705 h 2024"/>
                <a:gd name="T100" fmla="*/ 2305 w 3188"/>
                <a:gd name="T101" fmla="*/ 1687 h 2024"/>
                <a:gd name="T102" fmla="*/ 2263 w 3188"/>
                <a:gd name="T103" fmla="*/ 1663 h 2024"/>
                <a:gd name="T104" fmla="*/ 2017 w 3188"/>
                <a:gd name="T105" fmla="*/ 1585 h 2024"/>
                <a:gd name="T106" fmla="*/ 1711 w 3188"/>
                <a:gd name="T107" fmla="*/ 1453 h 2024"/>
                <a:gd name="T108" fmla="*/ 1880 w 3188"/>
                <a:gd name="T109" fmla="*/ 1844 h 2024"/>
                <a:gd name="T110" fmla="*/ 1771 w 3188"/>
                <a:gd name="T111" fmla="*/ 1922 h 2024"/>
                <a:gd name="T112" fmla="*/ 1531 w 3188"/>
                <a:gd name="T113" fmla="*/ 1753 h 2024"/>
                <a:gd name="T114" fmla="*/ 1411 w 3188"/>
                <a:gd name="T115" fmla="*/ 1477 h 2024"/>
                <a:gd name="T116" fmla="*/ 1219 w 3188"/>
                <a:gd name="T117" fmla="*/ 1291 h 2024"/>
                <a:gd name="T118" fmla="*/ 127 w 3188"/>
                <a:gd name="T119" fmla="*/ 2006 h 2024"/>
                <a:gd name="T120" fmla="*/ 865 w 3188"/>
                <a:gd name="T121" fmla="*/ 1429 h 20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4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>
                <a:gd name="T0" fmla="*/ 318 w 2144"/>
                <a:gd name="T1" fmla="*/ 1078 h 1787"/>
                <a:gd name="T2" fmla="*/ 217 w 2144"/>
                <a:gd name="T3" fmla="*/ 928 h 1787"/>
                <a:gd name="T4" fmla="*/ 102 w 2144"/>
                <a:gd name="T5" fmla="*/ 808 h 1787"/>
                <a:gd name="T6" fmla="*/ 36 w 2144"/>
                <a:gd name="T7" fmla="*/ 742 h 1787"/>
                <a:gd name="T8" fmla="*/ 0 w 2144"/>
                <a:gd name="T9" fmla="*/ 700 h 1787"/>
                <a:gd name="T10" fmla="*/ 270 w 2144"/>
                <a:gd name="T11" fmla="*/ 958 h 1787"/>
                <a:gd name="T12" fmla="*/ 294 w 2144"/>
                <a:gd name="T13" fmla="*/ 1006 h 1787"/>
                <a:gd name="T14" fmla="*/ 367 w 2144"/>
                <a:gd name="T15" fmla="*/ 670 h 1787"/>
                <a:gd name="T16" fmla="*/ 379 w 2144"/>
                <a:gd name="T17" fmla="*/ 411 h 1787"/>
                <a:gd name="T18" fmla="*/ 347 w 2144"/>
                <a:gd name="T19" fmla="*/ 118 h 1787"/>
                <a:gd name="T20" fmla="*/ 393 w 2144"/>
                <a:gd name="T21" fmla="*/ 0 h 1787"/>
                <a:gd name="T22" fmla="*/ 397 w 2144"/>
                <a:gd name="T23" fmla="*/ 357 h 1787"/>
                <a:gd name="T24" fmla="*/ 421 w 2144"/>
                <a:gd name="T25" fmla="*/ 609 h 1787"/>
                <a:gd name="T26" fmla="*/ 385 w 2144"/>
                <a:gd name="T27" fmla="*/ 826 h 1787"/>
                <a:gd name="T28" fmla="*/ 385 w 2144"/>
                <a:gd name="T29" fmla="*/ 1036 h 1787"/>
                <a:gd name="T30" fmla="*/ 877 w 2144"/>
                <a:gd name="T31" fmla="*/ 784 h 1787"/>
                <a:gd name="T32" fmla="*/ 1309 w 2144"/>
                <a:gd name="T33" fmla="*/ 555 h 1787"/>
                <a:gd name="T34" fmla="*/ 1802 w 2144"/>
                <a:gd name="T35" fmla="*/ 249 h 1787"/>
                <a:gd name="T36" fmla="*/ 2096 w 2144"/>
                <a:gd name="T37" fmla="*/ 69 h 1787"/>
                <a:gd name="T38" fmla="*/ 1814 w 2144"/>
                <a:gd name="T39" fmla="*/ 279 h 1787"/>
                <a:gd name="T40" fmla="*/ 1453 w 2144"/>
                <a:gd name="T41" fmla="*/ 501 h 1787"/>
                <a:gd name="T42" fmla="*/ 1123 w 2144"/>
                <a:gd name="T43" fmla="*/ 700 h 1787"/>
                <a:gd name="T44" fmla="*/ 739 w 2144"/>
                <a:gd name="T45" fmla="*/ 898 h 1787"/>
                <a:gd name="T46" fmla="*/ 463 w 2144"/>
                <a:gd name="T47" fmla="*/ 1084 h 1787"/>
                <a:gd name="T48" fmla="*/ 817 w 2144"/>
                <a:gd name="T49" fmla="*/ 1193 h 1787"/>
                <a:gd name="T50" fmla="*/ 1285 w 2144"/>
                <a:gd name="T51" fmla="*/ 1187 h 1787"/>
                <a:gd name="T52" fmla="*/ 1916 w 2144"/>
                <a:gd name="T53" fmla="*/ 1396 h 1787"/>
                <a:gd name="T54" fmla="*/ 2144 w 2144"/>
                <a:gd name="T55" fmla="*/ 1420 h 1787"/>
                <a:gd name="T56" fmla="*/ 1814 w 2144"/>
                <a:gd name="T57" fmla="*/ 1408 h 1787"/>
                <a:gd name="T58" fmla="*/ 1435 w 2144"/>
                <a:gd name="T59" fmla="*/ 1288 h 1787"/>
                <a:gd name="T60" fmla="*/ 1219 w 2144"/>
                <a:gd name="T61" fmla="*/ 1229 h 1787"/>
                <a:gd name="T62" fmla="*/ 799 w 2144"/>
                <a:gd name="T63" fmla="*/ 1223 h 1787"/>
                <a:gd name="T64" fmla="*/ 505 w 2144"/>
                <a:gd name="T65" fmla="*/ 1145 h 1787"/>
                <a:gd name="T66" fmla="*/ 733 w 2144"/>
                <a:gd name="T67" fmla="*/ 1378 h 1787"/>
                <a:gd name="T68" fmla="*/ 877 w 2144"/>
                <a:gd name="T69" fmla="*/ 1619 h 1787"/>
                <a:gd name="T70" fmla="*/ 1009 w 2144"/>
                <a:gd name="T71" fmla="*/ 1787 h 1787"/>
                <a:gd name="T72" fmla="*/ 817 w 2144"/>
                <a:gd name="T73" fmla="*/ 1607 h 1787"/>
                <a:gd name="T74" fmla="*/ 673 w 2144"/>
                <a:gd name="T75" fmla="*/ 1372 h 1787"/>
                <a:gd name="T76" fmla="*/ 415 w 2144"/>
                <a:gd name="T77" fmla="*/ 1109 h 1787"/>
                <a:gd name="T78" fmla="*/ 318 w 2144"/>
                <a:gd name="T79" fmla="*/ 1078 h 1787"/>
                <a:gd name="T80" fmla="*/ 318 w 2144"/>
                <a:gd name="T81" fmla="*/ 1078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5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>
                <a:gd name="T0" fmla="*/ 1814 w 2828"/>
                <a:gd name="T1" fmla="*/ 606 h 2366"/>
                <a:gd name="T2" fmla="*/ 1615 w 2828"/>
                <a:gd name="T3" fmla="*/ 252 h 2366"/>
                <a:gd name="T4" fmla="*/ 1345 w 2828"/>
                <a:gd name="T5" fmla="*/ 132 h 2366"/>
                <a:gd name="T6" fmla="*/ 1381 w 2828"/>
                <a:gd name="T7" fmla="*/ 492 h 2366"/>
                <a:gd name="T8" fmla="*/ 955 w 2828"/>
                <a:gd name="T9" fmla="*/ 221 h 2366"/>
                <a:gd name="T10" fmla="*/ 877 w 2828"/>
                <a:gd name="T11" fmla="*/ 161 h 2366"/>
                <a:gd name="T12" fmla="*/ 841 w 2828"/>
                <a:gd name="T13" fmla="*/ 167 h 2366"/>
                <a:gd name="T14" fmla="*/ 720 w 2828"/>
                <a:gd name="T15" fmla="*/ 161 h 2366"/>
                <a:gd name="T16" fmla="*/ 613 w 2828"/>
                <a:gd name="T17" fmla="*/ 144 h 2366"/>
                <a:gd name="T18" fmla="*/ 492 w 2828"/>
                <a:gd name="T19" fmla="*/ 161 h 2366"/>
                <a:gd name="T20" fmla="*/ 432 w 2828"/>
                <a:gd name="T21" fmla="*/ 150 h 2366"/>
                <a:gd name="T22" fmla="*/ 342 w 2828"/>
                <a:gd name="T23" fmla="*/ 138 h 2366"/>
                <a:gd name="T24" fmla="*/ 246 w 2828"/>
                <a:gd name="T25" fmla="*/ 126 h 2366"/>
                <a:gd name="T26" fmla="*/ 174 w 2828"/>
                <a:gd name="T27" fmla="*/ 114 h 2366"/>
                <a:gd name="T28" fmla="*/ 216 w 2828"/>
                <a:gd name="T29" fmla="*/ 240 h 2366"/>
                <a:gd name="T30" fmla="*/ 607 w 2828"/>
                <a:gd name="T31" fmla="*/ 588 h 2366"/>
                <a:gd name="T32" fmla="*/ 1177 w 2828"/>
                <a:gd name="T33" fmla="*/ 817 h 2366"/>
                <a:gd name="T34" fmla="*/ 972 w 2828"/>
                <a:gd name="T35" fmla="*/ 871 h 2366"/>
                <a:gd name="T36" fmla="*/ 492 w 2828"/>
                <a:gd name="T37" fmla="*/ 1111 h 2366"/>
                <a:gd name="T38" fmla="*/ 276 w 2828"/>
                <a:gd name="T39" fmla="*/ 1441 h 2366"/>
                <a:gd name="T40" fmla="*/ 42 w 2828"/>
                <a:gd name="T41" fmla="*/ 1441 h 2366"/>
                <a:gd name="T42" fmla="*/ 367 w 2828"/>
                <a:gd name="T43" fmla="*/ 1585 h 2366"/>
                <a:gd name="T44" fmla="*/ 949 w 2828"/>
                <a:gd name="T45" fmla="*/ 1712 h 2366"/>
                <a:gd name="T46" fmla="*/ 1519 w 2828"/>
                <a:gd name="T47" fmla="*/ 1537 h 2366"/>
                <a:gd name="T48" fmla="*/ 1735 w 2828"/>
                <a:gd name="T49" fmla="*/ 1513 h 2366"/>
                <a:gd name="T50" fmla="*/ 1723 w 2828"/>
                <a:gd name="T51" fmla="*/ 1802 h 2366"/>
                <a:gd name="T52" fmla="*/ 2042 w 2828"/>
                <a:gd name="T53" fmla="*/ 2229 h 2366"/>
                <a:gd name="T54" fmla="*/ 2191 w 2828"/>
                <a:gd name="T55" fmla="*/ 2133 h 2366"/>
                <a:gd name="T56" fmla="*/ 2270 w 2828"/>
                <a:gd name="T57" fmla="*/ 1970 h 2366"/>
                <a:gd name="T58" fmla="*/ 2233 w 2828"/>
                <a:gd name="T59" fmla="*/ 1573 h 2366"/>
                <a:gd name="T60" fmla="*/ 2294 w 2828"/>
                <a:gd name="T61" fmla="*/ 1483 h 2366"/>
                <a:gd name="T62" fmla="*/ 2588 w 2828"/>
                <a:gd name="T63" fmla="*/ 1688 h 2366"/>
                <a:gd name="T64" fmla="*/ 2695 w 2828"/>
                <a:gd name="T65" fmla="*/ 1682 h 2366"/>
                <a:gd name="T66" fmla="*/ 2588 w 2828"/>
                <a:gd name="T67" fmla="*/ 1543 h 2366"/>
                <a:gd name="T68" fmla="*/ 2510 w 2828"/>
                <a:gd name="T69" fmla="*/ 1357 h 2366"/>
                <a:gd name="T70" fmla="*/ 2354 w 2828"/>
                <a:gd name="T71" fmla="*/ 1184 h 2366"/>
                <a:gd name="T72" fmla="*/ 2102 w 2828"/>
                <a:gd name="T73" fmla="*/ 931 h 2366"/>
                <a:gd name="T74" fmla="*/ 2137 w 2828"/>
                <a:gd name="T75" fmla="*/ 907 h 2366"/>
                <a:gd name="T76" fmla="*/ 2215 w 2828"/>
                <a:gd name="T77" fmla="*/ 871 h 2366"/>
                <a:gd name="T78" fmla="*/ 2324 w 2828"/>
                <a:gd name="T79" fmla="*/ 817 h 2366"/>
                <a:gd name="T80" fmla="*/ 2372 w 2828"/>
                <a:gd name="T81" fmla="*/ 787 h 2366"/>
                <a:gd name="T82" fmla="*/ 2078 w 2828"/>
                <a:gd name="T83" fmla="*/ 865 h 23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700436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>
                <a:gd name="T0" fmla="*/ 1842 w 2153"/>
                <a:gd name="T1" fmla="*/ 851 h 1930"/>
                <a:gd name="T2" fmla="*/ 1937 w 2153"/>
                <a:gd name="T3" fmla="*/ 1019 h 1930"/>
                <a:gd name="T4" fmla="*/ 2051 w 2153"/>
                <a:gd name="T5" fmla="*/ 1168 h 1930"/>
                <a:gd name="T6" fmla="*/ 2117 w 2153"/>
                <a:gd name="T7" fmla="*/ 1246 h 1930"/>
                <a:gd name="T8" fmla="*/ 2153 w 2153"/>
                <a:gd name="T9" fmla="*/ 1294 h 1930"/>
                <a:gd name="T10" fmla="*/ 1889 w 2153"/>
                <a:gd name="T11" fmla="*/ 977 h 1930"/>
                <a:gd name="T12" fmla="*/ 1860 w 2153"/>
                <a:gd name="T13" fmla="*/ 929 h 1930"/>
                <a:gd name="T14" fmla="*/ 1782 w 2153"/>
                <a:gd name="T15" fmla="*/ 1240 h 1930"/>
                <a:gd name="T16" fmla="*/ 1770 w 2153"/>
                <a:gd name="T17" fmla="*/ 1486 h 1930"/>
                <a:gd name="T18" fmla="*/ 1818 w 2153"/>
                <a:gd name="T19" fmla="*/ 1906 h 1930"/>
                <a:gd name="T20" fmla="*/ 1788 w 2153"/>
                <a:gd name="T21" fmla="*/ 1930 h 1930"/>
                <a:gd name="T22" fmla="*/ 1746 w 2153"/>
                <a:gd name="T23" fmla="*/ 1534 h 1930"/>
                <a:gd name="T24" fmla="*/ 1728 w 2153"/>
                <a:gd name="T25" fmla="*/ 1288 h 1930"/>
                <a:gd name="T26" fmla="*/ 1764 w 2153"/>
                <a:gd name="T27" fmla="*/ 1085 h 1930"/>
                <a:gd name="T28" fmla="*/ 1770 w 2153"/>
                <a:gd name="T29" fmla="*/ 875 h 1930"/>
                <a:gd name="T30" fmla="*/ 1268 w 2153"/>
                <a:gd name="T31" fmla="*/ 1007 h 1930"/>
                <a:gd name="T32" fmla="*/ 825 w 2153"/>
                <a:gd name="T33" fmla="*/ 1132 h 1930"/>
                <a:gd name="T34" fmla="*/ 323 w 2153"/>
                <a:gd name="T35" fmla="*/ 1312 h 1930"/>
                <a:gd name="T36" fmla="*/ 18 w 2153"/>
                <a:gd name="T37" fmla="*/ 1420 h 1930"/>
                <a:gd name="T38" fmla="*/ 311 w 2153"/>
                <a:gd name="T39" fmla="*/ 1282 h 1930"/>
                <a:gd name="T40" fmla="*/ 682 w 2153"/>
                <a:gd name="T41" fmla="*/ 1144 h 1930"/>
                <a:gd name="T42" fmla="*/ 1022 w 2153"/>
                <a:gd name="T43" fmla="*/ 1037 h 1930"/>
                <a:gd name="T44" fmla="*/ 1411 w 2153"/>
                <a:gd name="T45" fmla="*/ 929 h 1930"/>
                <a:gd name="T46" fmla="*/ 1692 w 2153"/>
                <a:gd name="T47" fmla="*/ 815 h 1930"/>
                <a:gd name="T48" fmla="*/ 1333 w 2153"/>
                <a:gd name="T49" fmla="*/ 623 h 1930"/>
                <a:gd name="T50" fmla="*/ 861 w 2153"/>
                <a:gd name="T51" fmla="*/ 515 h 1930"/>
                <a:gd name="T52" fmla="*/ 227 w 2153"/>
                <a:gd name="T53" fmla="*/ 161 h 1930"/>
                <a:gd name="T54" fmla="*/ 0 w 2153"/>
                <a:gd name="T55" fmla="*/ 83 h 1930"/>
                <a:gd name="T56" fmla="*/ 329 w 2153"/>
                <a:gd name="T57" fmla="*/ 179 h 1930"/>
                <a:gd name="T58" fmla="*/ 712 w 2153"/>
                <a:gd name="T59" fmla="*/ 383 h 1930"/>
                <a:gd name="T60" fmla="*/ 933 w 2153"/>
                <a:gd name="T61" fmla="*/ 491 h 1930"/>
                <a:gd name="T62" fmla="*/ 1351 w 2153"/>
                <a:gd name="T63" fmla="*/ 593 h 1930"/>
                <a:gd name="T64" fmla="*/ 1650 w 2153"/>
                <a:gd name="T65" fmla="*/ 743 h 1930"/>
                <a:gd name="T66" fmla="*/ 1423 w 2153"/>
                <a:gd name="T67" fmla="*/ 461 h 1930"/>
                <a:gd name="T68" fmla="*/ 1286 w 2153"/>
                <a:gd name="T69" fmla="*/ 191 h 1930"/>
                <a:gd name="T70" fmla="*/ 1154 w 2153"/>
                <a:gd name="T71" fmla="*/ 0 h 1930"/>
                <a:gd name="T72" fmla="*/ 1339 w 2153"/>
                <a:gd name="T73" fmla="*/ 215 h 1930"/>
                <a:gd name="T74" fmla="*/ 1489 w 2153"/>
                <a:gd name="T75" fmla="*/ 485 h 1930"/>
                <a:gd name="T76" fmla="*/ 1746 w 2153"/>
                <a:gd name="T77" fmla="*/ 803 h 1930"/>
                <a:gd name="T78" fmla="*/ 1842 w 2153"/>
                <a:gd name="T79" fmla="*/ 851 h 1930"/>
                <a:gd name="T80" fmla="*/ 1842 w 2153"/>
                <a:gd name="T81" fmla="*/ 851 h 19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algn="ctr" eaLnBrk="1" hangingPunct="1">
                <a:spcBef>
                  <a:spcPct val="20000"/>
                </a:spcBef>
                <a:buClr>
                  <a:srgbClr val="3399FF"/>
                </a:buClr>
                <a:buFont typeface="Wingdings" panose="05000000000000000000" pitchFamily="2" charset="2"/>
                <a:buNone/>
                <a:defRPr/>
              </a:pPr>
              <a:endParaRPr lang="en-US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700437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70043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700439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00440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r>
              <a:rPr lang="en-US" altLang="en-US"/>
              <a:t>GVHD : Lâm Thị Phương Thùy</a:t>
            </a:r>
          </a:p>
        </p:txBody>
      </p:sp>
      <p:sp>
        <p:nvSpPr>
          <p:cNvPr id="700441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86B88A9B-F018-4290-BAA4-8B1E5C7DF18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4384" r:id="rId1"/>
    <p:sldLayoutId id="2147484327" r:id="rId2"/>
    <p:sldLayoutId id="2147484328" r:id="rId3"/>
    <p:sldLayoutId id="2147484329" r:id="rId4"/>
    <p:sldLayoutId id="2147484330" r:id="rId5"/>
    <p:sldLayoutId id="2147484331" r:id="rId6"/>
    <p:sldLayoutId id="2147484332" r:id="rId7"/>
    <p:sldLayoutId id="2147484333" r:id="rId8"/>
    <p:sldLayoutId id="2147484334" r:id="rId9"/>
    <p:sldLayoutId id="2147484335" r:id="rId10"/>
    <p:sldLayoutId id="2147484336" r:id="rId11"/>
  </p:sldLayoutIdLst>
  <p:transition>
    <p:split orient="vert"/>
  </p:transition>
  <p:timing>
    <p:tnLst>
      <p:par>
        <p:cTn id="1" dur="indefinite" restart="never" nodeType="tmRoot"/>
      </p:par>
    </p:tnLst>
  </p:timing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anose="02020603050405020304" pitchFamily="18" charset="0"/>
          <a:cs typeface="Arial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anose="05000000000000000000" pitchFamily="2" charset="2"/>
        <a:buChar char="n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anose="05000000000000000000" pitchFamily="2" charset="2"/>
        <a:buChar char="n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9779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9779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  <p:sp>
        <p:nvSpPr>
          <p:cNvPr id="9779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spcBef>
                <a:spcPct val="0"/>
              </a:spcBef>
              <a:buClrTx/>
              <a:buFontTx/>
              <a:buNone/>
              <a:defRPr sz="1400">
                <a:solidFill>
                  <a:srgbClr val="000000"/>
                </a:solidFill>
                <a:effectLst/>
                <a:latin typeface="+mn-lt"/>
                <a:cs typeface="Arial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04E5336-7935-4EF7-BA1B-F3717DF47234}" type="slidenum"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659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386" r:id="rId1"/>
    <p:sldLayoutId id="2147484387" r:id="rId2"/>
    <p:sldLayoutId id="2147484388" r:id="rId3"/>
    <p:sldLayoutId id="2147484389" r:id="rId4"/>
    <p:sldLayoutId id="2147484390" r:id="rId5"/>
    <p:sldLayoutId id="2147484391" r:id="rId6"/>
    <p:sldLayoutId id="2147484392" r:id="rId7"/>
    <p:sldLayoutId id="2147484393" r:id="rId8"/>
    <p:sldLayoutId id="2147484394" r:id="rId9"/>
    <p:sldLayoutId id="2147484395" r:id="rId10"/>
    <p:sldLayoutId id="2147484396" r:id="rId11"/>
  </p:sldLayoutIdLst>
  <p:transition>
    <p:split orient="vert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6.xml"/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12" Type="http://schemas.microsoft.com/office/2007/relationships/diagramDrawing" Target="../diagrams/drawing6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5.xml"/><Relationship Id="rId11" Type="http://schemas.openxmlformats.org/officeDocument/2006/relationships/diagramColors" Target="../diagrams/colors6.xml"/><Relationship Id="rId5" Type="http://schemas.openxmlformats.org/officeDocument/2006/relationships/diagramQuickStyle" Target="../diagrams/quickStyle5.xml"/><Relationship Id="rId10" Type="http://schemas.openxmlformats.org/officeDocument/2006/relationships/diagramQuickStyle" Target="../diagrams/quickStyle6.xml"/><Relationship Id="rId4" Type="http://schemas.openxmlformats.org/officeDocument/2006/relationships/diagramLayout" Target="../diagrams/layout5.xml"/><Relationship Id="rId9" Type="http://schemas.openxmlformats.org/officeDocument/2006/relationships/diagramLayout" Target="../diagrams/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8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-127807"/>
            <a:ext cx="9067800" cy="661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</a:t>
            </a:r>
            <a:r>
              <a:rPr lang="en-US" altLang="en-US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altLang="en-US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2277" name="Rectangle 5"/>
          <p:cNvSpPr>
            <a:spLocks noChangeArrowheads="1"/>
          </p:cNvSpPr>
          <p:nvPr/>
        </p:nvSpPr>
        <p:spPr bwMode="auto">
          <a:xfrm>
            <a:off x="0" y="5715000"/>
            <a:ext cx="91440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1pPr>
            <a:lvl2pPr marL="742950" indent="-285750" algn="l"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2pPr>
            <a:lvl3pPr marL="1143000" indent="-228600" algn="l"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3pPr>
            <a:lvl4pPr marL="1600200" indent="-228600" algn="l"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4pPr>
            <a:lvl5pPr marL="2057400" indent="-228600" algn="l">
              <a:buClr>
                <a:schemeClr val="hlink"/>
              </a:buClr>
              <a:buSzPct val="80000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anose="020B0604030504040204" pitchFamily="34" charset="0"/>
              </a:defRPr>
            </a:lvl9pPr>
          </a:lstStyle>
          <a:p>
            <a:pPr marL="0" indent="0" eaLnBrk="1" hangingPunct="1">
              <a:spcBef>
                <a:spcPct val="20000"/>
              </a:spcBef>
              <a:buNone/>
              <a:defRPr/>
            </a:pPr>
            <a:endParaRPr lang="en-US" altLang="en-US" sz="2400" b="1" smtClean="0">
              <a:solidFill>
                <a:schemeClr val="tx2"/>
              </a:solidFill>
              <a:latin typeface="VNI-Times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76200" y="228600"/>
            <a:ext cx="9067800" cy="742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  <a:defRPr/>
            </a:pPr>
            <a:r>
              <a:rPr lang="en-US" altLang="en-US" sz="3200" b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KHOA MAY – THỜI TRANG</a:t>
            </a:r>
            <a:endParaRPr lang="en-US" altLang="en-US" sz="3200" b="1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76200" y="5899532"/>
            <a:ext cx="5486400" cy="9584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altLang="en-US" sz="2000" b="1">
                <a:solidFill>
                  <a:srgbClr val="F4F173"/>
                </a:solidFill>
                <a:latin typeface="VNI-Times" pitchFamily="2" charset="0"/>
              </a:rPr>
              <a:t>GVHD:  LAÂM THÒ PHÖÔNG THUØY</a:t>
            </a:r>
          </a:p>
          <a:p>
            <a:pPr eaLnBrk="1" hangingPunct="1">
              <a:lnSpc>
                <a:spcPct val="150000"/>
              </a:lnSpc>
              <a:defRPr/>
            </a:pPr>
            <a:r>
              <a:rPr lang="en-US" altLang="en-US" sz="2000" b="1" smtClean="0">
                <a:solidFill>
                  <a:srgbClr val="F4F173"/>
                </a:solidFill>
                <a:latin typeface="VNI-Times" pitchFamily="2" charset="0"/>
              </a:rPr>
              <a:t>LỚP</a:t>
            </a:r>
            <a:r>
              <a:rPr lang="en-US" altLang="en-US" sz="2000" b="1">
                <a:solidFill>
                  <a:srgbClr val="F4F173"/>
                </a:solidFill>
                <a:latin typeface="VNI-Times" pitchFamily="2" charset="0"/>
              </a:rPr>
              <a:t>:   </a:t>
            </a:r>
            <a:r>
              <a:rPr lang="en-US" altLang="en-US" sz="2000" b="1" smtClean="0">
                <a:solidFill>
                  <a:srgbClr val="F4F173"/>
                </a:solidFill>
                <a:latin typeface="VNI-Times" pitchFamily="2" charset="0"/>
              </a:rPr>
              <a:t>20T4 </a:t>
            </a:r>
            <a:r>
              <a:rPr lang="en-US" altLang="en-US" sz="2000" b="1">
                <a:solidFill>
                  <a:srgbClr val="F4F173"/>
                </a:solidFill>
                <a:latin typeface="VNI-Times" pitchFamily="2" charset="0"/>
              </a:rPr>
              <a:t>– </a:t>
            </a:r>
            <a:r>
              <a:rPr lang="en-US" altLang="en-US" sz="2000" b="1" smtClean="0">
                <a:solidFill>
                  <a:srgbClr val="F4F173"/>
                </a:solidFill>
                <a:latin typeface="VNI-Times" pitchFamily="2" charset="0"/>
              </a:rPr>
              <a:t>CNM1</a:t>
            </a:r>
            <a:endParaRPr lang="en-US" altLang="en-US" sz="2000">
              <a:solidFill>
                <a:srgbClr val="F4F17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794" name="Picture 2" descr="Sublimação de Camisetas como inserir Power Clip no Corel Draw - YouTube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536" y="935420"/>
            <a:ext cx="8669864" cy="4876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roup 4"/>
          <p:cNvGrpSpPr>
            <a:grpSpLocks/>
          </p:cNvGrpSpPr>
          <p:nvPr/>
        </p:nvGrpSpPr>
        <p:grpSpPr bwMode="auto">
          <a:xfrm>
            <a:off x="990600" y="457200"/>
            <a:ext cx="7860471" cy="1295160"/>
            <a:chOff x="1124" y="1296"/>
            <a:chExt cx="4131" cy="2694"/>
          </a:xfrm>
          <a:noFill/>
        </p:grpSpPr>
        <p:sp>
          <p:nvSpPr>
            <p:cNvPr id="25" name="AutoShape 5"/>
            <p:cNvSpPr>
              <a:spLocks noChangeArrowheads="1"/>
            </p:cNvSpPr>
            <p:nvPr/>
          </p:nvSpPr>
          <p:spPr bwMode="auto">
            <a:xfrm>
              <a:off x="1124" y="1296"/>
              <a:ext cx="4108" cy="2219"/>
            </a:xfrm>
            <a:prstGeom prst="roundRect">
              <a:avLst>
                <a:gd name="adj" fmla="val 16667"/>
              </a:avLst>
            </a:prstGeom>
            <a:solidFill>
              <a:srgbClr val="92D050"/>
            </a:solidFill>
            <a:ln w="9525" algn="ctr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115888" algn="ctr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rgbClr val="3399FF"/>
                </a:buClr>
                <a:buSzTx/>
                <a:buFont typeface="Wingdings" pitchFamily="2" charset="2"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uLnTx/>
                <a:uFillTx/>
                <a:latin typeface="Verdana" pitchFamily="34" charset="0"/>
                <a:ea typeface="+mn-ea"/>
                <a:cs typeface="Arial" charset="0"/>
              </a:endParaRPr>
            </a:p>
          </p:txBody>
        </p:sp>
        <p:sp>
          <p:nvSpPr>
            <p:cNvPr id="26" name="Text Box 7"/>
            <p:cNvSpPr txBox="1">
              <a:spLocks noChangeArrowheads="1"/>
            </p:cNvSpPr>
            <p:nvPr/>
          </p:nvSpPr>
          <p:spPr bwMode="auto">
            <a:xfrm>
              <a:off x="1261" y="2235"/>
              <a:ext cx="3994" cy="175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317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bIns="0"/>
            <a:lstStyle>
              <a:lvl1pPr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1pPr>
              <a:lvl2pPr marL="742950" indent="-28575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2pPr>
              <a:lvl3pPr marL="11430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3pPr>
              <a:lvl4pPr marL="16002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4pPr>
              <a:lvl5pPr marL="2057400" indent="-228600"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VNI-Avo" pitchFamily="2" charset="0"/>
                  <a:cs typeface="Arial" panose="020B0604020202020204" pitchFamily="34" charset="0"/>
                </a:defRPr>
              </a:lvl9pPr>
            </a:lstStyle>
            <a:p>
              <a:pPr marL="0" marR="0" lvl="0" indent="0" algn="just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3399FF"/>
                </a:buClr>
                <a:buSzTx/>
                <a:buFont typeface="Wingdings" panose="05000000000000000000" pitchFamily="2" charset="2"/>
                <a:buNone/>
                <a:tabLst/>
                <a:defRPr/>
              </a:pPr>
              <a:r>
                <a:rPr kumimoji="0" lang="pt-BR" alt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NỘI DUNG TỔNG QUÁT VÀ PHÂN BỔ THỜI GIAN</a:t>
              </a:r>
              <a:endPara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Explosion 1 1"/>
          <p:cNvSpPr/>
          <p:nvPr/>
        </p:nvSpPr>
        <p:spPr>
          <a:xfrm>
            <a:off x="1371600" y="1720829"/>
            <a:ext cx="6781800" cy="4606399"/>
          </a:xfrm>
          <a:prstGeom prst="irregularSeal1">
            <a:avLst/>
          </a:prstGeom>
          <a:solidFill>
            <a:schemeClr val="bg2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6000" b="1" smtClean="0">
                <a:solidFill>
                  <a:srgbClr val="FFC000"/>
                </a:solidFill>
              </a:rPr>
              <a:t>30 </a:t>
            </a:r>
            <a:r>
              <a:rPr lang="en-US" sz="6000" b="1" smtClean="0">
                <a:solidFill>
                  <a:srgbClr val="FFC000"/>
                </a:solidFill>
                <a:latin typeface="+mj-lt"/>
              </a:rPr>
              <a:t>TIẾT</a:t>
            </a:r>
            <a:endParaRPr lang="en-US" sz="6000" b="1">
              <a:solidFill>
                <a:srgbClr val="FFC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9823149"/>
      </p:ext>
    </p:extLst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2614073"/>
              </p:ext>
            </p:extLst>
          </p:nvPr>
        </p:nvGraphicFramePr>
        <p:xfrm>
          <a:off x="990600" y="89096"/>
          <a:ext cx="8121511" cy="6768904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633371">
                  <a:extLst>
                    <a:ext uri="{9D8B030D-6E8A-4147-A177-3AD203B41FA5}">
                      <a16:colId xmlns:a16="http://schemas.microsoft.com/office/drawing/2014/main" val="905514348"/>
                    </a:ext>
                  </a:extLst>
                </a:gridCol>
                <a:gridCol w="4700629">
                  <a:extLst>
                    <a:ext uri="{9D8B030D-6E8A-4147-A177-3AD203B41FA5}">
                      <a16:colId xmlns:a16="http://schemas.microsoft.com/office/drawing/2014/main" val="3285597102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4254682526"/>
                    </a:ext>
                  </a:extLst>
                </a:gridCol>
                <a:gridCol w="990600">
                  <a:extLst>
                    <a:ext uri="{9D8B030D-6E8A-4147-A177-3AD203B41FA5}">
                      <a16:colId xmlns:a16="http://schemas.microsoft.com/office/drawing/2014/main" val="1795355868"/>
                    </a:ext>
                  </a:extLst>
                </a:gridCol>
                <a:gridCol w="806311">
                  <a:extLst>
                    <a:ext uri="{9D8B030D-6E8A-4147-A177-3AD203B41FA5}">
                      <a16:colId xmlns:a16="http://schemas.microsoft.com/office/drawing/2014/main" val="3176865868"/>
                    </a:ext>
                  </a:extLst>
                </a:gridCol>
              </a:tblGrid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000" b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Stt 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da-DK" sz="2000" b="1" kern="1200" smtClean="0">
                          <a:solidFill>
                            <a:schemeClr val="accent1">
                              <a:lumMod val="50000"/>
                            </a:schemeClr>
                          </a:solidFill>
                          <a:effectLst/>
                        </a:rPr>
                        <a:t>Tên các bài, chương mục trong môn học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Tổng số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Lý</a:t>
                      </a:r>
                      <a:r>
                        <a:rPr lang="en-US" sz="2000" b="1" baseline="0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 thuyết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="1" smtClean="0">
                          <a:solidFill>
                            <a:schemeClr val="accent1">
                              <a:lumMod val="50000"/>
                            </a:schemeClr>
                          </a:solidFill>
                        </a:rPr>
                        <a:t>Kiểm tra</a:t>
                      </a:r>
                      <a:endParaRPr lang="en-US" sz="2000" b="1">
                        <a:solidFill>
                          <a:schemeClr val="accent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2963125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1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1: Tổng quan về CORELDRAW </a:t>
                      </a:r>
                      <a:endParaRPr lang="en-US" sz="2100" kern="120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36922488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2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2: Vẽ đối tượng hình dạng đóng </a:t>
                      </a:r>
                      <a:endParaRPr lang="en-US" sz="21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25592441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3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3: Vẽ đối tượng là đường nét </a:t>
                      </a:r>
                      <a:endParaRPr lang="en-US" sz="21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101160072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4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4: </a:t>
                      </a:r>
                      <a:r>
                        <a:rPr lang="en-US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Các công cụ biến đổi </a:t>
                      </a:r>
                      <a:endParaRPr lang="en-US" sz="21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781224987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5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5: </a:t>
                      </a:r>
                      <a:r>
                        <a:rPr lang="en-US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Ứng dụng coreldraw thiết kế hình vẽ mô tả phẳng </a:t>
                      </a:r>
                      <a:endParaRPr lang="en-US" sz="2100" b="0" kern="120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18651292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z="2100" smtClean="0"/>
                        <a:t>6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6: </a:t>
                      </a:r>
                      <a:r>
                        <a:rPr lang="en-US" sz="180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Quản lý đối tượng </a:t>
                      </a:r>
                      <a:endParaRPr lang="en-US" sz="21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 smtClean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176530" indent="-176530" algn="ctr">
                        <a:lnSpc>
                          <a:spcPct val="110000"/>
                        </a:lnSpc>
                        <a:spcBef>
                          <a:spcPts val="200"/>
                        </a:spcBef>
                        <a:spcAft>
                          <a:spcPts val="200"/>
                        </a:spcAft>
                      </a:pPr>
                      <a:r>
                        <a:rPr lang="en-US" sz="210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US" sz="2100">
                        <a:effectLst/>
                        <a:latin typeface=".VnTime" panose="020B7200000000000000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40315289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7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7: </a:t>
                      </a:r>
                      <a:r>
                        <a:rPr 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Làm việc với văn bản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1879518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8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8: </a:t>
                      </a:r>
                      <a:r>
                        <a:rPr 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Ứng dụng coreldraw thiết kế chi tiết sản phẩm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4185738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9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9: Màu sắc đối tượng và đường viền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8688324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10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10: Các hiệu ứng đặc biệt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2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38008823"/>
                  </a:ext>
                </a:extLst>
              </a:tr>
              <a:tr h="438443"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11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Chương 11: </a:t>
                      </a:r>
                      <a:r>
                        <a:rPr lang="en-US" sz="1800" kern="120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Ứng dụng coreldraw phủ trang phục lên phom người mẫu 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5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4</a:t>
                      </a:r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mtClean="0"/>
                        <a:t>1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2705119"/>
                  </a:ext>
                </a:extLst>
              </a:tr>
              <a:tr h="438443">
                <a:tc gridSpan="2">
                  <a:txBody>
                    <a:bodyPr/>
                    <a:lstStyle/>
                    <a:p>
                      <a:pPr algn="ctr"/>
                      <a:r>
                        <a:rPr lang="en-US" sz="2100" b="1" smtClean="0"/>
                        <a:t>Tổng</a:t>
                      </a:r>
                      <a:r>
                        <a:rPr lang="en-US" sz="2100" b="1" baseline="0" smtClean="0"/>
                        <a:t> cộng</a:t>
                      </a:r>
                      <a:endParaRPr lang="en-US" sz="21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smtClean="0"/>
                        <a:t>30</a:t>
                      </a:r>
                      <a:endParaRPr lang="en-US" sz="21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smtClean="0"/>
                        <a:t>28</a:t>
                      </a:r>
                      <a:endParaRPr lang="en-US" sz="21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100" b="1" smtClean="0"/>
                        <a:t>2</a:t>
                      </a:r>
                      <a:endParaRPr lang="en-US" sz="2100" b="1"/>
                    </a:p>
                  </a:txBody>
                  <a:tcP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23753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9483199"/>
      </p:ext>
    </p:extLst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5447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762000"/>
            <a:ext cx="8229600" cy="4037013"/>
          </a:xfrm>
        </p:spPr>
        <p:txBody>
          <a:bodyPr anchor="ctr" anchorCtr="1"/>
          <a:lstStyle/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4200" b="1" smtClean="0">
                <a:solidFill>
                  <a:schemeClr val="tx2">
                    <a:lumMod val="40000"/>
                    <a:lumOff val="60000"/>
                  </a:schemeClr>
                </a:solidFill>
                <a:latin typeface="+mj-lt"/>
              </a:rPr>
              <a:t>CHƯƠNG 1 </a:t>
            </a:r>
          </a:p>
          <a:p>
            <a:pPr marL="0" indent="0" algn="ctr">
              <a:buNone/>
            </a:pPr>
            <a:r>
              <a:rPr lang="fr-FR" sz="5400" b="1" smtClean="0">
                <a:solidFill>
                  <a:schemeClr val="tx2">
                    <a:lumMod val="40000"/>
                    <a:lumOff val="60000"/>
                  </a:schemeClr>
                </a:solidFill>
                <a:effectLst/>
              </a:rPr>
              <a:t>TỔNG QUAN VỀ CORELDRAW</a:t>
            </a:r>
          </a:p>
          <a:p>
            <a:pPr marL="0" indent="0" algn="ctr">
              <a:buNone/>
            </a:pPr>
            <a:r>
              <a:rPr lang="fr-FR" sz="5400" b="1" smtClean="0">
                <a:solidFill>
                  <a:schemeClr val="tx2">
                    <a:lumMod val="40000"/>
                    <a:lumOff val="60000"/>
                  </a:schemeClr>
                </a:solidFill>
                <a:effectLst/>
              </a:rPr>
              <a:t>(2Tiết) </a:t>
            </a:r>
            <a:endParaRPr lang="en-US" sz="5400" b="1">
              <a:solidFill>
                <a:schemeClr val="tx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05803541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575" y="61913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                    MỤC 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TIÊU BÀI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HỌC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079" y="7716"/>
            <a:ext cx="2937679" cy="27320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1973282"/>
            <a:ext cx="6781800" cy="2754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spcBef>
                <a:spcPts val="600"/>
              </a:spcBef>
              <a:spcAft>
                <a:spcPts val="600"/>
              </a:spcAft>
            </a:pPr>
            <a:r>
              <a:rPr lang="en-US" b="1" smtClean="0">
                <a:solidFill>
                  <a:srgbClr val="CC66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KIẾN THỨC</a:t>
            </a:r>
          </a:p>
          <a:p>
            <a:pPr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Học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sinh trình bày được các cách khởi động chương trình coreldraw.</a:t>
            </a:r>
          </a:p>
          <a:p>
            <a:pPr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Học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sinh liệt kê và trình bày được tính năng của các thanh công cụ trên cửa sổ ứng dụng coreldraw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29063632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575" y="61913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                    MỤC 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TIÊU BÀI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HỌC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901" y="0"/>
            <a:ext cx="2937679" cy="27320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1973282"/>
            <a:ext cx="6705600" cy="31854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KỸ</a:t>
            </a:r>
            <a:r>
              <a:rPr kumimoji="0" lang="en-US" sz="2800" b="1" i="0" u="none" strike="noStrike" kern="1200" cap="none" spc="0" normalizeH="0" noProof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NĂNG</a:t>
            </a:r>
            <a:endParaRPr kumimoji="0" lang="en-US" sz="2800" b="1" i="0" u="none" strike="noStrike" kern="1200" cap="none" spc="0" normalizeH="0" baseline="0" noProof="0" smtClean="0">
              <a:ln>
                <a:noFill/>
              </a:ln>
              <a:solidFill>
                <a:srgbClr val="CC660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Học sinh có khả năng:</a:t>
            </a:r>
          </a:p>
          <a:p>
            <a:pPr lvl="0"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Thao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tác được trên phím và chuột.</a:t>
            </a:r>
          </a:p>
          <a:p>
            <a:pPr lvl="0"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Thực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hiện được thao tác quản lý file.</a:t>
            </a:r>
          </a:p>
          <a:p>
            <a:pPr lvl="0"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Thiết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lập được file dự phòng và phục hồi file bị hỏng.</a:t>
            </a:r>
          </a:p>
          <a:p>
            <a:pPr lvl="0"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Cài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đặt các thông số khi in ấn.</a:t>
            </a: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38899440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575" y="61913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                    MỤC 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TIÊU BÀI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HỌC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904" y="0"/>
            <a:ext cx="2937679" cy="27320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1973282"/>
            <a:ext cx="662940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THÁI</a:t>
            </a:r>
            <a:r>
              <a:rPr kumimoji="0" lang="en-US" sz="2800" b="1" i="0" u="none" strike="noStrike" kern="1200" cap="none" spc="0" normalizeH="0" noProof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ĐỘ</a:t>
            </a:r>
            <a:endParaRPr kumimoji="0" lang="en-US" sz="2800" b="1" i="0" u="none" strike="noStrike" kern="1200" cap="none" spc="0" normalizeH="0" baseline="0" noProof="0" smtClean="0">
              <a:ln>
                <a:noFill/>
              </a:ln>
              <a:solidFill>
                <a:srgbClr val="CC6600"/>
              </a:solidFill>
              <a:effectLst/>
              <a:uLnTx/>
              <a:uFillTx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Học sinh có thái độ bảo vệ và giữ gìn máy móc.</a:t>
            </a:r>
          </a:p>
          <a:p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Học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sinh tích cực tham gia vào giờ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167264743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Diagram group"/>
          <p:cNvGrpSpPr/>
          <p:nvPr/>
        </p:nvGrpSpPr>
        <p:grpSpPr>
          <a:xfrm>
            <a:off x="-102268" y="55880"/>
            <a:ext cx="2159668" cy="2001520"/>
            <a:chOff x="4688962" y="4704359"/>
            <a:chExt cx="986857" cy="986857"/>
          </a:xfrm>
          <a:scene3d>
            <a:camera prst="isometricOffAxis2Left" zoom="95000"/>
            <a:lightRig rig="flat" dir="t"/>
          </a:scene3d>
        </p:grpSpPr>
        <p:grpSp>
          <p:nvGrpSpPr>
            <p:cNvPr id="4" name="Group 3"/>
            <p:cNvGrpSpPr/>
            <p:nvPr/>
          </p:nvGrpSpPr>
          <p:grpSpPr>
            <a:xfrm>
              <a:off x="4688962" y="4704359"/>
              <a:ext cx="986857" cy="986857"/>
              <a:chOff x="4688962" y="4704359"/>
              <a:chExt cx="986857" cy="986857"/>
            </a:xfrm>
          </p:grpSpPr>
          <p:sp>
            <p:nvSpPr>
              <p:cNvPr id="5" name="Oval 4"/>
              <p:cNvSpPr/>
              <p:nvPr/>
            </p:nvSpPr>
            <p:spPr>
              <a:xfrm>
                <a:off x="4688962" y="4704359"/>
                <a:ext cx="986857" cy="986857"/>
              </a:xfrm>
              <a:prstGeom prst="ellipse">
                <a:avLst/>
              </a:prstGeom>
              <a:solidFill>
                <a:schemeClr val="accent1">
                  <a:lumMod val="50000"/>
                </a:schemeClr>
              </a:solidFill>
              <a:sp3d extrusionH="381000" contourW="38100" prstMaterial="matte">
                <a:contourClr>
                  <a:schemeClr val="lt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" name="Oval 4"/>
              <p:cNvSpPr txBox="1"/>
              <p:nvPr/>
            </p:nvSpPr>
            <p:spPr>
              <a:xfrm>
                <a:off x="4833484" y="4848881"/>
                <a:ext cx="697813" cy="697813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0320" tIns="20320" rIns="20320" bIns="20320" numCol="1" spcCol="1270" anchor="ctr" anchorCtr="0">
                <a:noAutofit/>
              </a:bodyPr>
              <a:lstStyle/>
              <a:p>
                <a:pPr marL="0" marR="0" lvl="0" indent="0" algn="ctr" defTabSz="711200" rtl="0" eaLnBrk="0" fontAlgn="base" latinLnBrk="0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6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Arial"/>
                  </a:rPr>
                  <a:t>Nội dung bài học</a:t>
                </a:r>
                <a:endParaRPr kumimoji="0" lang="en-US" sz="3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endParaRPr>
              </a:p>
            </p:txBody>
          </p:sp>
        </p:grpSp>
      </p:grp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266860999"/>
              </p:ext>
            </p:extLst>
          </p:nvPr>
        </p:nvGraphicFramePr>
        <p:xfrm>
          <a:off x="0" y="1794642"/>
          <a:ext cx="9144000" cy="50286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28510227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229" name="Rounded Rectangle 7"/>
          <p:cNvSpPr>
            <a:spLocks noChangeArrowheads="1"/>
          </p:cNvSpPr>
          <p:nvPr/>
        </p:nvSpPr>
        <p:spPr bwMode="auto">
          <a:xfrm>
            <a:off x="-28575" y="162909"/>
            <a:ext cx="9172575" cy="1219201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Clr>
                <a:srgbClr val="CCCCFF"/>
              </a:buClr>
              <a:buNone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CHƯƠNG 1</a:t>
            </a:r>
          </a:p>
          <a:p>
            <a:pPr marL="0" indent="0" algn="ctr">
              <a:buNone/>
            </a:pPr>
            <a:r>
              <a:rPr lang="fr-FR" b="1">
                <a:solidFill>
                  <a:srgbClr val="FFFF00"/>
                </a:solidFill>
              </a:rPr>
              <a:t>TỔNG QUAN VỀ CORELDRAW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485368" y="1538650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lvl="0"/>
              <a:r>
                <a:rPr lang="en-US" sz="3200" b="1" kern="1200" smtClean="0"/>
                <a:t>2.1 </a:t>
              </a:r>
              <a:r>
                <a:rPr lang="fr-FR" sz="3200" b="1"/>
                <a:t>Giới thiệu phần mềm </a:t>
              </a:r>
              <a:endParaRPr lang="en-US" sz="3200" b="1"/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1447800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1350580" y="2514601"/>
            <a:ext cx="6553200" cy="3934858"/>
            <a:chOff x="1667" y="5832"/>
            <a:chExt cx="6746" cy="3301"/>
          </a:xfrm>
        </p:grpSpPr>
        <p:pic>
          <p:nvPicPr>
            <p:cNvPr id="1027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67" y="7851"/>
              <a:ext cx="2640" cy="1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8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20" y="8096"/>
              <a:ext cx="3493" cy="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9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80" y="5895"/>
              <a:ext cx="1960" cy="1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0" name="Picture 6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60" y="5832"/>
              <a:ext cx="2213" cy="12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31" name="Picture 7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20" y="5903"/>
              <a:ext cx="2280" cy="20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4636446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229" name="Rounded Rectangle 7"/>
          <p:cNvSpPr>
            <a:spLocks noChangeArrowheads="1"/>
          </p:cNvSpPr>
          <p:nvPr/>
        </p:nvSpPr>
        <p:spPr bwMode="auto">
          <a:xfrm>
            <a:off x="-28575" y="162909"/>
            <a:ext cx="9172575" cy="1219201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CHƯƠNG 1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TỔNG QUAN VỀ CORELDRAW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485368" y="1538650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2.1 </a:t>
              </a:r>
              <a:r>
                <a:rPr kumimoji="0" lang="fr-FR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Giới thiệu phần mềm </a:t>
              </a:r>
              <a:endPara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1447800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18" name="Diagram 17"/>
          <p:cNvGraphicFramePr/>
          <p:nvPr>
            <p:extLst>
              <p:ext uri="{D42A27DB-BD31-4B8C-83A1-F6EECF244321}">
                <p14:modId xmlns:p14="http://schemas.microsoft.com/office/powerpoint/2010/main" val="1586426633"/>
              </p:ext>
            </p:extLst>
          </p:nvPr>
        </p:nvGraphicFramePr>
        <p:xfrm>
          <a:off x="1066800" y="2362200"/>
          <a:ext cx="76200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0074555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8" grpId="0">
        <p:bldAsOne/>
      </p:bldGraphic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229" name="Rounded Rectangle 7"/>
          <p:cNvSpPr>
            <a:spLocks noChangeArrowheads="1"/>
          </p:cNvSpPr>
          <p:nvPr/>
        </p:nvSpPr>
        <p:spPr bwMode="auto">
          <a:xfrm>
            <a:off x="-28575" y="162909"/>
            <a:ext cx="9172575" cy="1219201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CHƯƠNG 1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TỔNG QUAN VỀ CORELDRAW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485368" y="1538650"/>
            <a:ext cx="8585477" cy="726801"/>
            <a:chOff x="533437" y="363211"/>
            <a:chExt cx="8585477" cy="726801"/>
          </a:xfr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2.2 </a:t>
              </a:r>
              <a:r>
                <a:rPr kumimoji="0" lang="fr-FR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KHỞI</a:t>
              </a:r>
              <a:r>
                <a:rPr kumimoji="0" lang="fr-FR" sz="3200" b="1" i="0" u="none" strike="noStrike" kern="1200" cap="none" spc="0" normalizeH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ĐỘNG CORELDRAW</a:t>
              </a:r>
              <a:endPara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1447800"/>
            <a:ext cx="908502" cy="908502"/>
          </a:xfrm>
          <a:prstGeom prst="ellipse">
            <a:avLst/>
          </a:prstGeom>
          <a:solidFill>
            <a:srgbClr val="CC66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18" name="Diagram 17"/>
          <p:cNvGraphicFramePr/>
          <p:nvPr>
            <p:extLst>
              <p:ext uri="{D42A27DB-BD31-4B8C-83A1-F6EECF244321}">
                <p14:modId xmlns:p14="http://schemas.microsoft.com/office/powerpoint/2010/main" val="2634963700"/>
              </p:ext>
            </p:extLst>
          </p:nvPr>
        </p:nvGraphicFramePr>
        <p:xfrm>
          <a:off x="1066800" y="2362200"/>
          <a:ext cx="76200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564863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8" grpId="0">
        <p:bldAsOne/>
      </p:bldGraphic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229" name="Rounded Rectangle 7"/>
          <p:cNvSpPr>
            <a:spLocks noChangeArrowheads="1"/>
          </p:cNvSpPr>
          <p:nvPr/>
        </p:nvSpPr>
        <p:spPr bwMode="auto">
          <a:xfrm>
            <a:off x="-28575" y="162909"/>
            <a:ext cx="9172575" cy="1219201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CHƯƠNG 1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TỔNG QUAN VỀ CORELDRAW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485368" y="1538650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2.3 </a:t>
              </a:r>
              <a:r>
                <a:rPr lang="en-US" sz="3200" b="1"/>
                <a:t>Hộp thoại welcome to </a:t>
              </a:r>
              <a:r>
                <a:rPr lang="en-US" sz="3200" b="1"/>
                <a:t>coreldraw </a:t>
              </a:r>
              <a:endParaRPr lang="en-US" sz="3200" b="1"/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1447800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146" y="2421991"/>
            <a:ext cx="5625919" cy="419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839535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485368" y="167050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2.3 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Hộp thoại welcome to coreldraw </a:t>
              </a: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76200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1974958741"/>
              </p:ext>
            </p:extLst>
          </p:nvPr>
        </p:nvGraphicFramePr>
        <p:xfrm>
          <a:off x="987555" y="762000"/>
          <a:ext cx="8080245" cy="594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7622548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85368" y="76201"/>
            <a:ext cx="8585477" cy="948162"/>
            <a:chOff x="533437" y="363211"/>
            <a:chExt cx="8585477" cy="726801"/>
          </a:xfr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2"/>
              <a:ext cx="8585477" cy="704496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2.4 </a:t>
              </a:r>
              <a:r>
                <a:rPr lang="en-US" sz="3200" b="1"/>
                <a:t>Cử</a:t>
              </a:r>
              <a:r>
                <a:rPr lang="vi-VN" sz="3200" b="1"/>
                <a:t>a s</a:t>
              </a:r>
              <a:r>
                <a:rPr lang="en-US" sz="3200" b="1"/>
                <a:t>ổ ứ</a:t>
              </a:r>
              <a:r>
                <a:rPr lang="vi-VN" sz="3200" b="1"/>
                <a:t>ng d</a:t>
              </a:r>
              <a:r>
                <a:rPr lang="en-US" sz="3200" b="1"/>
                <a:t>ụ</a:t>
              </a:r>
              <a:r>
                <a:rPr lang="vi-VN" sz="3200" b="1"/>
                <a:t>ng (</a:t>
              </a:r>
              <a:r>
                <a:rPr lang="en-US" sz="3200" b="1"/>
                <a:t>giao diện</a:t>
              </a:r>
              <a:r>
                <a:rPr lang="vi-VN" sz="3200" b="1"/>
                <a:t>)</a:t>
              </a:r>
              <a:r>
                <a:rPr lang="en-US" sz="3200" b="1"/>
                <a:t> của </a:t>
              </a:r>
              <a:r>
                <a:rPr lang="en-US" sz="3200" b="1"/>
                <a:t>coreldraw </a:t>
              </a:r>
              <a:endParaRPr lang="en-US" sz="3200" b="1"/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94840"/>
            <a:ext cx="908502" cy="908502"/>
          </a:xfrm>
          <a:prstGeom prst="ellipse">
            <a:avLst/>
          </a:prstGeom>
          <a:solidFill>
            <a:srgbClr val="CC66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1142419"/>
            <a:ext cx="7134796" cy="5418911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9079799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950912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85368" y="304800"/>
            <a:ext cx="8585477" cy="948162"/>
            <a:chOff x="533437" y="363211"/>
            <a:chExt cx="8585477" cy="726801"/>
          </a:xfr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2"/>
              <a:ext cx="8585477" cy="704496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2.4 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Cử</a:t>
              </a:r>
              <a:r>
                <a:rPr kumimoji="0" lang="vi-V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a s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ổ ứ</a:t>
              </a:r>
              <a:r>
                <a:rPr kumimoji="0" lang="vi-V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ng d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ụ</a:t>
              </a:r>
              <a:r>
                <a:rPr kumimoji="0" lang="vi-V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ng (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giao diện</a:t>
              </a:r>
              <a:r>
                <a:rPr kumimoji="0" lang="vi-V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)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của coreldraw </a:t>
              </a: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323439"/>
            <a:ext cx="908502" cy="908502"/>
          </a:xfrm>
          <a:prstGeom prst="ellipse">
            <a:avLst/>
          </a:prstGeom>
          <a:solidFill>
            <a:srgbClr val="CC66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9" name="Bevel 8"/>
          <p:cNvSpPr/>
          <p:nvPr/>
        </p:nvSpPr>
        <p:spPr bwMode="auto">
          <a:xfrm>
            <a:off x="485368" y="1676399"/>
            <a:ext cx="8585477" cy="4191000"/>
          </a:xfrm>
          <a:prstGeom prst="bevel">
            <a:avLst/>
          </a:prstGeom>
          <a:solidFill>
            <a:schemeClr val="accent1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just"/>
            <a:r>
              <a:rPr lang="en-US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Tile Bar: Thanh Tiêu Đề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 biết </a:t>
            </a:r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 phần mềm, tên tập tin đang làm việc và các nút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Minimize: Thu nhỏ cửa sổ xuống thanh Taskbar.</a:t>
            </a:r>
          </a:p>
          <a:p>
            <a:pPr algn="just"/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Restore down/Maximize: phóng to, thu nhỏ về cửa sổ trước đó/ Phóng to toàn màn hình …</a:t>
            </a:r>
          </a:p>
          <a:p>
            <a:pPr marL="457200" indent="-457200" algn="just">
              <a:buFontTx/>
              <a:buChar char="-"/>
            </a:pPr>
            <a:r>
              <a:rPr lang="en-US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Đóng cửa sổ 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ứng </a:t>
            </a:r>
            <a:r>
              <a:rPr lang="en-US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dụng.</a:t>
            </a:r>
          </a:p>
        </p:txBody>
      </p:sp>
    </p:spTree>
    <p:extLst>
      <p:ext uri="{BB962C8B-B14F-4D97-AF65-F5344CB8AC3E}">
        <p14:creationId xmlns:p14="http://schemas.microsoft.com/office/powerpoint/2010/main" val="23613102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98512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85368" y="152400"/>
            <a:ext cx="8585477" cy="948162"/>
            <a:chOff x="533437" y="363211"/>
            <a:chExt cx="8585477" cy="726801"/>
          </a:xfr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2"/>
              <a:ext cx="8585477" cy="704496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2.4 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Cử</a:t>
              </a:r>
              <a:r>
                <a:rPr kumimoji="0" lang="vi-V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a s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ổ ứ</a:t>
              </a:r>
              <a:r>
                <a:rPr kumimoji="0" lang="vi-V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ng d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ụ</a:t>
              </a:r>
              <a:r>
                <a:rPr kumimoji="0" lang="vi-V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ng (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giao diện</a:t>
              </a:r>
              <a:r>
                <a:rPr kumimoji="0" lang="vi-V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)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của coreldraw </a:t>
              </a: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171039"/>
            <a:ext cx="908502" cy="908502"/>
          </a:xfrm>
          <a:prstGeom prst="ellipse">
            <a:avLst/>
          </a:prstGeom>
          <a:solidFill>
            <a:srgbClr val="CC66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9" name="Bevel 8"/>
          <p:cNvSpPr/>
          <p:nvPr/>
        </p:nvSpPr>
        <p:spPr bwMode="auto">
          <a:xfrm>
            <a:off x="485368" y="1274131"/>
            <a:ext cx="8585477" cy="2514601"/>
          </a:xfrm>
          <a:prstGeom prst="bevel">
            <a:avLst/>
          </a:prstGeom>
          <a:solidFill>
            <a:schemeClr val="accent3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Menu Bar: Thanh Trình Đơn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Nhóm lệnh được nhóm thành mục gồm: </a:t>
            </a:r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File, Edit, View, Layout, Arrange, Effects, Bitmaps, Text, Tools, Windows, Help.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Bevel 9"/>
          <p:cNvSpPr/>
          <p:nvPr/>
        </p:nvSpPr>
        <p:spPr bwMode="auto">
          <a:xfrm>
            <a:off x="485368" y="3886199"/>
            <a:ext cx="8585477" cy="2675131"/>
          </a:xfrm>
          <a:prstGeom prst="bevel">
            <a:avLst/>
          </a:prstGeom>
          <a:solidFill>
            <a:schemeClr val="accent3">
              <a:lumMod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just"/>
            <a:r>
              <a:rPr lang="en-US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Standard Bar: Thanh Công Cụ Chuẩn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Gồm các lệnh về tập tin thường gặp (dạng </a:t>
            </a:r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Icon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có trong </a:t>
            </a:r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File menu 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Edit menu 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 </a:t>
            </a:r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New, Open, Save, Print, Cut, Copy, Undo, Redo, Import, Export, Zoom levels.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21394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98512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85368" y="152400"/>
            <a:ext cx="8585477" cy="948162"/>
            <a:chOff x="533437" y="363211"/>
            <a:chExt cx="8585477" cy="726801"/>
          </a:xfr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2"/>
              <a:ext cx="8585477" cy="704496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2.4 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Cử</a:t>
              </a:r>
              <a:r>
                <a:rPr kumimoji="0" lang="vi-V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a s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ổ ứ</a:t>
              </a:r>
              <a:r>
                <a:rPr kumimoji="0" lang="vi-V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ng d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ụ</a:t>
              </a:r>
              <a:r>
                <a:rPr kumimoji="0" lang="vi-V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ng (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giao diện</a:t>
              </a:r>
              <a:r>
                <a:rPr kumimoji="0" lang="vi-V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)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của coreldraw </a:t>
              </a: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171039"/>
            <a:ext cx="908502" cy="908502"/>
          </a:xfrm>
          <a:prstGeom prst="ellipse">
            <a:avLst/>
          </a:prstGeom>
          <a:solidFill>
            <a:srgbClr val="CC66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9" name="Bevel 8"/>
          <p:cNvSpPr/>
          <p:nvPr/>
        </p:nvSpPr>
        <p:spPr bwMode="auto">
          <a:xfrm>
            <a:off x="485368" y="1274131"/>
            <a:ext cx="8585477" cy="4059869"/>
          </a:xfrm>
          <a:prstGeom prst="bevel">
            <a:avLst/>
          </a:prstGeom>
          <a:solidFill>
            <a:schemeClr val="accent2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just"/>
            <a:r>
              <a:rPr lang="en-US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Toolbox: Hộp Công Cụ Chuẩn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Gồm các </a:t>
            </a:r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cụ vẽ cơ bản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Pick, Shape, Zoom, Bezier, Freehand, Rectangle, Polygon, Ellipse, Basic shapes, Text, Extrude, Transparency, Outline, Fill …</a:t>
            </a:r>
          </a:p>
          <a:p>
            <a:pPr algn="just"/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Mỗi </a:t>
            </a:r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tam giác nhỏ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ở mỗi </a:t>
            </a:r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icon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trên </a:t>
            </a:r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Tollbox 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xổ ra các </a:t>
            </a:r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icon 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lệnh cùng nhóm tính chất.</a:t>
            </a:r>
          </a:p>
        </p:txBody>
      </p:sp>
    </p:spTree>
    <p:extLst>
      <p:ext uri="{BB962C8B-B14F-4D97-AF65-F5344CB8AC3E}">
        <p14:creationId xmlns:p14="http://schemas.microsoft.com/office/powerpoint/2010/main" val="24814091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98512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85368" y="152400"/>
            <a:ext cx="8585477" cy="948162"/>
            <a:chOff x="533437" y="363211"/>
            <a:chExt cx="8585477" cy="726801"/>
          </a:xfr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2"/>
              <a:ext cx="8585477" cy="704496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2.4 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Cử</a:t>
              </a:r>
              <a:r>
                <a:rPr kumimoji="0" lang="vi-V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a s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ổ ứ</a:t>
              </a:r>
              <a:r>
                <a:rPr kumimoji="0" lang="vi-V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ng d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ụ</a:t>
              </a:r>
              <a:r>
                <a:rPr kumimoji="0" lang="vi-V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ng (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giao diện</a:t>
              </a:r>
              <a:r>
                <a:rPr kumimoji="0" lang="vi-VN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)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của coreldraw </a:t>
              </a: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171039"/>
            <a:ext cx="908502" cy="908502"/>
          </a:xfrm>
          <a:prstGeom prst="ellipse">
            <a:avLst/>
          </a:prstGeom>
          <a:solidFill>
            <a:srgbClr val="CC66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9" name="Bevel 8"/>
          <p:cNvSpPr/>
          <p:nvPr/>
        </p:nvSpPr>
        <p:spPr bwMode="auto">
          <a:xfrm>
            <a:off x="485368" y="1274131"/>
            <a:ext cx="8585477" cy="2993069"/>
          </a:xfrm>
          <a:prstGeom prst="bevel">
            <a:avLst/>
          </a:prstGeom>
          <a:solidFill>
            <a:schemeClr val="accent1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just"/>
            <a:r>
              <a:rPr lang="en-US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Rule: Thước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 thị các vạch kích thước (theo tỉ lệ Anh hoặc mét).</a:t>
            </a:r>
          </a:p>
          <a:p>
            <a:pPr algn="just"/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 thể kéo ra từ các đường giống, kéo trả nó về thước hay xóa nó đi bằng phím </a:t>
            </a:r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Delete.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Bevel 10"/>
          <p:cNvSpPr/>
          <p:nvPr/>
        </p:nvSpPr>
        <p:spPr bwMode="auto">
          <a:xfrm>
            <a:off x="485368" y="4376107"/>
            <a:ext cx="8585477" cy="2185223"/>
          </a:xfrm>
          <a:prstGeom prst="bevel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just"/>
            <a:r>
              <a:rPr lang="en-US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Drawing Window: Vùng In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vi-VN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ơi 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 lập vùng in, các đối tượng ngoài khung vẽ sẽ không được in.</a:t>
            </a:r>
          </a:p>
        </p:txBody>
      </p:sp>
    </p:spTree>
    <p:extLst>
      <p:ext uri="{BB962C8B-B14F-4D97-AF65-F5344CB8AC3E}">
        <p14:creationId xmlns:p14="http://schemas.microsoft.com/office/powerpoint/2010/main" val="38309348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9" name="Bevel 8"/>
          <p:cNvSpPr/>
          <p:nvPr/>
        </p:nvSpPr>
        <p:spPr bwMode="auto">
          <a:xfrm>
            <a:off x="152400" y="65441"/>
            <a:ext cx="8918445" cy="1392869"/>
          </a:xfrm>
          <a:prstGeom prst="bevel">
            <a:avLst/>
          </a:prstGeom>
          <a:solidFill>
            <a:srgbClr val="6CB4A6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Scroll Bar: Thanh Cuốn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 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chuyển vùng nhìn theo hướng dọc hoặc 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ngang</a:t>
            </a:r>
            <a:r>
              <a:rPr lang="en-US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Bevel 10"/>
          <p:cNvSpPr/>
          <p:nvPr/>
        </p:nvSpPr>
        <p:spPr bwMode="auto">
          <a:xfrm>
            <a:off x="152400" y="1635287"/>
            <a:ext cx="8918445" cy="1347023"/>
          </a:xfrm>
          <a:prstGeom prst="bevel">
            <a:avLst/>
          </a:prstGeom>
          <a:solidFill>
            <a:srgbClr val="92D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Color Palette: Bảng Màu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 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 màu tô hoặc đường bao của đối tượng.</a:t>
            </a:r>
          </a:p>
        </p:txBody>
      </p:sp>
      <p:sp>
        <p:nvSpPr>
          <p:cNvPr id="10" name="Bevel 9"/>
          <p:cNvSpPr/>
          <p:nvPr/>
        </p:nvSpPr>
        <p:spPr bwMode="auto">
          <a:xfrm>
            <a:off x="152400" y="3177680"/>
            <a:ext cx="8918445" cy="1404830"/>
          </a:xfrm>
          <a:prstGeom prst="bevel">
            <a:avLst/>
          </a:prstGeom>
          <a:solidFill>
            <a:srgbClr val="00B05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Page Navigater: Thanh Duyệt Trang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Xác 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lập, di chuyển các trang khác nhau trên cùng cửa sổ.</a:t>
            </a:r>
          </a:p>
        </p:txBody>
      </p:sp>
      <p:sp>
        <p:nvSpPr>
          <p:cNvPr id="12" name="Bevel 11"/>
          <p:cNvSpPr/>
          <p:nvPr/>
        </p:nvSpPr>
        <p:spPr bwMode="auto">
          <a:xfrm>
            <a:off x="152400" y="4777880"/>
            <a:ext cx="8918445" cy="1938230"/>
          </a:xfrm>
          <a:prstGeom prst="bevel">
            <a:avLst/>
          </a:prstGeom>
          <a:solidFill>
            <a:schemeClr val="accent6">
              <a:lumMod val="9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just"/>
            <a:r>
              <a:rPr lang="en-US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State Bar: Thanh Trạng Thái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 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 các thông tin về đối tượng (tọa độ trỏ chuột, kích thước của đối tượng đang chọn, lệnh đang thực thi, các hướng dẫn tiếp theo).</a:t>
            </a:r>
          </a:p>
        </p:txBody>
      </p:sp>
    </p:spTree>
    <p:extLst>
      <p:ext uri="{BB962C8B-B14F-4D97-AF65-F5344CB8AC3E}">
        <p14:creationId xmlns:p14="http://schemas.microsoft.com/office/powerpoint/2010/main" val="387647600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0" grpId="0" animBg="1"/>
      <p:bldP spid="1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485368" y="167050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2.5 QUẢN</a:t>
              </a:r>
              <a:r>
                <a:rPr kumimoji="0" lang="en-US" sz="3200" b="1" i="0" u="none" strike="noStrike" kern="1200" cap="none" spc="0" normalizeH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LÝ FILE</a:t>
              </a:r>
              <a:endPara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76200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731093625"/>
              </p:ext>
            </p:extLst>
          </p:nvPr>
        </p:nvGraphicFramePr>
        <p:xfrm>
          <a:off x="110357" y="-25400"/>
          <a:ext cx="8918445" cy="482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2836008721"/>
              </p:ext>
            </p:extLst>
          </p:nvPr>
        </p:nvGraphicFramePr>
        <p:xfrm>
          <a:off x="110357" y="2641600"/>
          <a:ext cx="8918445" cy="4826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33413419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Graphic spid="9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98512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85368" y="152400"/>
            <a:ext cx="8585477" cy="927141"/>
            <a:chOff x="533437" y="363211"/>
            <a:chExt cx="8585477" cy="726801"/>
          </a:xfr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grpFill/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2"/>
              <a:ext cx="8585477" cy="704496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2.6 TẬP</a:t>
              </a:r>
              <a:r>
                <a:rPr kumimoji="0" lang="en-US" sz="3200" b="1" i="0" u="none" strike="noStrike" kern="1200" cap="none" spc="0" normalizeH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TIN DỰ PHÒNG</a:t>
              </a:r>
              <a:endPara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171039"/>
            <a:ext cx="908502" cy="908502"/>
          </a:xfrm>
          <a:prstGeom prst="ellipse">
            <a:avLst/>
          </a:prstGeom>
          <a:solidFill>
            <a:srgbClr val="CC66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12224195"/>
              </p:ext>
            </p:extLst>
          </p:nvPr>
        </p:nvGraphicFramePr>
        <p:xfrm>
          <a:off x="152400" y="685800"/>
          <a:ext cx="8763000" cy="63142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63134212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9" name="Diagram group"/>
          <p:cNvGrpSpPr/>
          <p:nvPr/>
        </p:nvGrpSpPr>
        <p:grpSpPr>
          <a:xfrm>
            <a:off x="-533400" y="-146996"/>
            <a:ext cx="6035078" cy="2509196"/>
            <a:chOff x="2362504" y="1211683"/>
            <a:chExt cx="6035078" cy="2509196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11" name="Group 10"/>
            <p:cNvGrpSpPr/>
            <p:nvPr/>
          </p:nvGrpSpPr>
          <p:grpSpPr>
            <a:xfrm>
              <a:off x="3672573" y="2453491"/>
              <a:ext cx="4725009" cy="1267388"/>
              <a:chOff x="3672573" y="2453491"/>
              <a:chExt cx="4725009" cy="1267388"/>
            </a:xfrm>
          </p:grpSpPr>
          <p:sp>
            <p:nvSpPr>
              <p:cNvPr id="13" name="Rounded Rectangle 12"/>
              <p:cNvSpPr/>
              <p:nvPr/>
            </p:nvSpPr>
            <p:spPr>
              <a:xfrm>
                <a:off x="3672573" y="2453491"/>
                <a:ext cx="4725009" cy="1267388"/>
              </a:xfrm>
              <a:prstGeom prst="roundRect">
                <a:avLst/>
              </a:prstGeom>
              <a:solidFill>
                <a:srgbClr val="00B050"/>
              </a:solidFill>
              <a:sp3d extrusionH="50600" prstMaterial="metal">
                <a:bevelT w="101600" h="80600" prst="relaxedInset"/>
                <a:bevelB w="80600" h="80600" prst="relaxedInset"/>
              </a:sp3d>
            </p:spPr>
            <p:style>
              <a:lnRef idx="0">
                <a:schemeClr val="accent4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1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14" name="Rounded Rectangle 4"/>
              <p:cNvSpPr txBox="1"/>
              <p:nvPr/>
            </p:nvSpPr>
            <p:spPr>
              <a:xfrm>
                <a:off x="3734442" y="2515360"/>
                <a:ext cx="4601271" cy="1143650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000127" tIns="125730" rIns="125730" bIns="125730" numCol="1" spcCol="1270" anchor="ctr" anchorCtr="0">
                <a:noAutofit/>
              </a:bodyPr>
              <a:lstStyle/>
              <a:p>
                <a:pPr lvl="0" algn="l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3300" b="1" kern="1200" smtClean="0">
                    <a:solidFill>
                      <a:schemeClr val="bg1"/>
                    </a:solidFill>
                  </a:rPr>
                  <a:t>Thiết lập file dự phòng</a:t>
                </a:r>
                <a:endParaRPr lang="en-US" sz="3300" kern="12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2" name="Oval 11"/>
            <p:cNvSpPr/>
            <p:nvPr/>
          </p:nvSpPr>
          <p:spPr>
            <a:xfrm>
              <a:off x="2362504" y="1211683"/>
              <a:ext cx="2190750" cy="2190604"/>
            </a:xfrm>
            <a:prstGeom prst="ellipse">
              <a:avLst/>
            </a:prstGeom>
            <a:solidFill>
              <a:srgbClr val="92D050"/>
            </a:solidFill>
            <a:sp3d z="57200" extrusionH="10600" prstMaterial="plastic">
              <a:bevelT w="101600" h="8600" prst="relaxedInset"/>
              <a:bevelB w="8600" h="8600" prst="relaxedInset"/>
            </a:sp3d>
          </p:spPr>
          <p:style>
            <a:lnRef idx="0">
              <a:schemeClr val="accent4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4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15" name="Rounded Rectangle 14"/>
          <p:cNvSpPr/>
          <p:nvPr/>
        </p:nvSpPr>
        <p:spPr bwMode="auto">
          <a:xfrm>
            <a:off x="186561" y="2667000"/>
            <a:ext cx="8763000" cy="2209800"/>
          </a:xfrm>
          <a:prstGeom prst="roundRect">
            <a:avLst/>
          </a:prstGeom>
          <a:solidFill>
            <a:srgbClr val="F4F17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Tool 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 workspace 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 save 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 Auto-backup …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Chọn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số phút mỗi lần sao chép.</a:t>
            </a:r>
          </a:p>
          <a:p>
            <a:pPr algn="just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Có thể thay đổi vị trí thư mục sao chép 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(Specific folder)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thay vì theo mặc định trên cùng thư mục đang sử dụng.</a:t>
            </a:r>
          </a:p>
        </p:txBody>
      </p:sp>
    </p:spTree>
    <p:extLst>
      <p:ext uri="{BB962C8B-B14F-4D97-AF65-F5344CB8AC3E}">
        <p14:creationId xmlns:p14="http://schemas.microsoft.com/office/powerpoint/2010/main" val="162750596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15" name="Rounded Rectangle 14"/>
          <p:cNvSpPr/>
          <p:nvPr/>
        </p:nvSpPr>
        <p:spPr bwMode="auto">
          <a:xfrm>
            <a:off x="186561" y="2667000"/>
            <a:ext cx="8763000" cy="1219200"/>
          </a:xfrm>
          <a:prstGeom prst="roundRect">
            <a:avLst/>
          </a:prstGeom>
          <a:solidFill>
            <a:srgbClr val="F4F173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Open 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 mở File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sao chép dự phòng có dạng 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Backup of …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hoặc 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Backup Backup of.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Diagram group"/>
          <p:cNvGrpSpPr/>
          <p:nvPr/>
        </p:nvGrpSpPr>
        <p:grpSpPr>
          <a:xfrm>
            <a:off x="-533400" y="-112836"/>
            <a:ext cx="6035077" cy="2509196"/>
            <a:chOff x="365417" y="3690648"/>
            <a:chExt cx="6035077" cy="2509196"/>
          </a:xfrm>
          <a:scene3d>
            <a:camera prst="perspectiveLeft" zoom="91000"/>
            <a:lightRig rig="threePt" dir="t">
              <a:rot lat="0" lon="0" rev="20640000"/>
            </a:lightRig>
          </a:scene3d>
        </p:grpSpPr>
        <p:grpSp>
          <p:nvGrpSpPr>
            <p:cNvPr id="17" name="Group 16"/>
            <p:cNvGrpSpPr/>
            <p:nvPr/>
          </p:nvGrpSpPr>
          <p:grpSpPr>
            <a:xfrm>
              <a:off x="1675485" y="4932456"/>
              <a:ext cx="4725009" cy="1267388"/>
              <a:chOff x="1675485" y="4932456"/>
              <a:chExt cx="4725009" cy="1267388"/>
            </a:xfrm>
          </p:grpSpPr>
          <p:sp>
            <p:nvSpPr>
              <p:cNvPr id="19" name="Rounded Rectangle 18"/>
              <p:cNvSpPr/>
              <p:nvPr/>
            </p:nvSpPr>
            <p:spPr>
              <a:xfrm>
                <a:off x="1675485" y="4932456"/>
                <a:ext cx="4725009" cy="1267388"/>
              </a:xfrm>
              <a:prstGeom prst="roundRect">
                <a:avLst/>
              </a:prstGeom>
              <a:solidFill>
                <a:srgbClr val="92D050"/>
              </a:solidFill>
              <a:sp3d extrusionH="50600" prstMaterial="metal">
                <a:bevelT w="101600" h="80600" prst="relaxedInset"/>
                <a:bevelB w="80600" h="80600" prst="relaxedInset"/>
              </a:sp3d>
            </p:spPr>
            <p:style>
              <a:lnRef idx="0">
                <a:schemeClr val="accent4">
                  <a:shade val="80000"/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1">
                <a:schemeClr val="l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0" name="Rounded Rectangle 4"/>
              <p:cNvSpPr txBox="1"/>
              <p:nvPr/>
            </p:nvSpPr>
            <p:spPr>
              <a:xfrm>
                <a:off x="1737354" y="4994325"/>
                <a:ext cx="4601271" cy="1143650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1000127" tIns="125730" rIns="125730" bIns="125730" numCol="1" spcCol="1270" anchor="ctr" anchorCtr="0">
                <a:noAutofit/>
              </a:bodyPr>
              <a:lstStyle/>
              <a:p>
                <a:pPr lvl="0" algn="l" defTabSz="14668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</a:pPr>
                <a:r>
                  <a:rPr lang="en-US" sz="3300" b="1" kern="1200" smtClean="0">
                    <a:solidFill>
                      <a:schemeClr val="bg1"/>
                    </a:solidFill>
                  </a:rPr>
                  <a:t>Phục hồi file bị hỏng</a:t>
                </a:r>
                <a:endParaRPr lang="en-US" sz="3300" kern="1200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8" name="Oval 17"/>
            <p:cNvSpPr/>
            <p:nvPr/>
          </p:nvSpPr>
          <p:spPr>
            <a:xfrm>
              <a:off x="365417" y="3690648"/>
              <a:ext cx="2190750" cy="2190604"/>
            </a:xfrm>
            <a:prstGeom prst="ellipse">
              <a:avLst/>
            </a:prstGeom>
            <a:solidFill>
              <a:srgbClr val="00B050"/>
            </a:solidFill>
            <a:sp3d z="57200" extrusionH="10600" prstMaterial="plastic">
              <a:bevelT w="101600" h="8600" prst="relaxedInset"/>
              <a:bevelB w="8600" h="8600" prst="relaxedInset"/>
            </a:sp3d>
          </p:spPr>
          <p:style>
            <a:lnRef idx="0">
              <a:schemeClr val="accent4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1">
              <a:schemeClr val="accent4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</p:grpSp>
    </p:spTree>
    <p:extLst>
      <p:ext uri="{BB962C8B-B14F-4D97-AF65-F5344CB8AC3E}">
        <p14:creationId xmlns:p14="http://schemas.microsoft.com/office/powerpoint/2010/main" val="36086934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485368" y="167050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2.7 CÁC</a:t>
              </a:r>
              <a:r>
                <a:rPr kumimoji="0" lang="en-US" sz="3200" b="1" i="0" u="none" strike="noStrike" kern="1200" cap="none" spc="0" normalizeH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 CHẾ ĐỘ XEM MÀN HÌNH</a:t>
              </a:r>
              <a:endPara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/>
              </a:endParaRP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76200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174730183"/>
              </p:ext>
            </p:extLst>
          </p:nvPr>
        </p:nvGraphicFramePr>
        <p:xfrm>
          <a:off x="630621" y="685800"/>
          <a:ext cx="7848600" cy="587553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1102017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6200" y="65162"/>
            <a:ext cx="1918798" cy="1535038"/>
            <a:chOff x="600" y="3431056"/>
            <a:chExt cx="1918798" cy="1535038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9" name="Rounded Rectangle 8"/>
            <p:cNvSpPr/>
            <p:nvPr/>
          </p:nvSpPr>
          <p:spPr>
            <a:xfrm>
              <a:off x="600" y="3431056"/>
              <a:ext cx="1918798" cy="1535038"/>
            </a:xfrm>
            <a:prstGeom prst="roundRect">
              <a:avLst>
                <a:gd name="adj" fmla="val 10000"/>
              </a:avLst>
            </a:prstGeom>
            <a:solidFill>
              <a:srgbClr val="CC6600"/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ounded Rectangle 4"/>
            <p:cNvSpPr txBox="1"/>
            <p:nvPr/>
          </p:nvSpPr>
          <p:spPr>
            <a:xfrm>
              <a:off x="45560" y="3476016"/>
              <a:ext cx="1828878" cy="144511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00" b="1" kern="1200" smtClean="0"/>
                <a:t>Simple wireframe</a:t>
              </a:r>
              <a:endParaRPr lang="en-US" sz="2700" kern="1200"/>
            </a:p>
          </p:txBody>
        </p:sp>
      </p:grpSp>
      <p:sp>
        <p:nvSpPr>
          <p:cNvPr id="12" name="Vertical Scroll 11"/>
          <p:cNvSpPr/>
          <p:nvPr/>
        </p:nvSpPr>
        <p:spPr bwMode="auto">
          <a:xfrm>
            <a:off x="1905000" y="1828800"/>
            <a:ext cx="5638800" cy="4419600"/>
          </a:xfrm>
          <a:prstGeom prst="verticalScroll">
            <a:avLst/>
          </a:prstGeom>
          <a:solidFill>
            <a:schemeClr val="accent2">
              <a:lumMod val="75000"/>
            </a:schemeClr>
          </a:soli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just"/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Simple wireframe: 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Chế độ xem cơ bản nhất (màu đen), không hiển thị các đối tượng liên kết động như sử dụng hiệu ứng Blend, Contour, Extrude …</a:t>
            </a:r>
          </a:p>
        </p:txBody>
      </p:sp>
    </p:spTree>
    <p:extLst>
      <p:ext uri="{BB962C8B-B14F-4D97-AF65-F5344CB8AC3E}">
        <p14:creationId xmlns:p14="http://schemas.microsoft.com/office/powerpoint/2010/main" val="35621784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12" name="Vertical Scroll 11"/>
          <p:cNvSpPr/>
          <p:nvPr/>
        </p:nvSpPr>
        <p:spPr bwMode="auto">
          <a:xfrm>
            <a:off x="1905000" y="1828800"/>
            <a:ext cx="5638800" cy="4419600"/>
          </a:xfrm>
          <a:prstGeom prst="verticalScroll">
            <a:avLst/>
          </a:prstGeom>
          <a:solidFill>
            <a:schemeClr val="accent2">
              <a:lumMod val="90000"/>
            </a:schemeClr>
          </a:soli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just"/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Wireframe: 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Mô phỏng các đối tượng trên màn hình bằng màu đen, ngay cả khi được tô màu.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52400" y="76200"/>
            <a:ext cx="1918798" cy="1535038"/>
            <a:chOff x="868824" y="1334980"/>
            <a:chExt cx="1918798" cy="1535038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0" name="Rounded Rectangle 9"/>
            <p:cNvSpPr/>
            <p:nvPr/>
          </p:nvSpPr>
          <p:spPr>
            <a:xfrm>
              <a:off x="868824" y="1334980"/>
              <a:ext cx="1918798" cy="1535038"/>
            </a:xfrm>
            <a:prstGeom prst="roundRect">
              <a:avLst>
                <a:gd name="adj" fmla="val 10000"/>
              </a:avLst>
            </a:prstGeom>
            <a:solidFill>
              <a:srgbClr val="7030A0"/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ounded Rectangle 4"/>
            <p:cNvSpPr txBox="1"/>
            <p:nvPr/>
          </p:nvSpPr>
          <p:spPr>
            <a:xfrm>
              <a:off x="913784" y="1379940"/>
              <a:ext cx="1828878" cy="144511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00" b="1" kern="1200" smtClean="0"/>
                <a:t>Wireframe</a:t>
              </a:r>
              <a:endParaRPr lang="en-US" sz="27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40814204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12" name="Vertical Scroll 11"/>
          <p:cNvSpPr/>
          <p:nvPr/>
        </p:nvSpPr>
        <p:spPr bwMode="auto">
          <a:xfrm>
            <a:off x="1905000" y="1828800"/>
            <a:ext cx="5638800" cy="4419600"/>
          </a:xfrm>
          <a:prstGeom prst="verticalScroll">
            <a:avLst/>
          </a:prstGeom>
          <a:solidFill>
            <a:schemeClr val="accent1">
              <a:lumMod val="90000"/>
            </a:schemeClr>
          </a:soli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just"/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Draft: 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 thị</a:t>
            </a:r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đặc tính</a:t>
            </a:r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về đường nét, và chỉ hiển thị dạng tô màu đồng nhất.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52400" y="137297"/>
            <a:ext cx="1918798" cy="1535038"/>
            <a:chOff x="2964900" y="466757"/>
            <a:chExt cx="1918798" cy="1535038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9" name="Rounded Rectangle 8"/>
            <p:cNvSpPr/>
            <p:nvPr/>
          </p:nvSpPr>
          <p:spPr>
            <a:xfrm>
              <a:off x="2964900" y="466757"/>
              <a:ext cx="1918798" cy="1535038"/>
            </a:xfrm>
            <a:prstGeom prst="roundRect">
              <a:avLst>
                <a:gd name="adj" fmla="val 10000"/>
              </a:avLst>
            </a:prstGeom>
            <a:solidFill>
              <a:srgbClr val="FFC000"/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ounded Rectangle 4"/>
            <p:cNvSpPr txBox="1"/>
            <p:nvPr/>
          </p:nvSpPr>
          <p:spPr>
            <a:xfrm>
              <a:off x="3009860" y="511717"/>
              <a:ext cx="1828878" cy="144511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00" b="1" kern="1200" smtClean="0"/>
                <a:t>Draft</a:t>
              </a:r>
              <a:endParaRPr lang="en-US" sz="27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7719409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12" name="Vertical Scroll 11"/>
          <p:cNvSpPr/>
          <p:nvPr/>
        </p:nvSpPr>
        <p:spPr bwMode="auto">
          <a:xfrm>
            <a:off x="1905000" y="1828800"/>
            <a:ext cx="5638800" cy="4419600"/>
          </a:xfrm>
          <a:prstGeom prst="verticalScroll">
            <a:avLst/>
          </a:prstGeom>
          <a:solidFill>
            <a:schemeClr val="accent2">
              <a:lumMod val="50000"/>
            </a:schemeClr>
          </a:soli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just"/>
            <a:r>
              <a:rPr lang="en-US" altLang="en-US" b="1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Normal: </a:t>
            </a: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Hiển thị như khi bản vẽ khi được in </a:t>
            </a:r>
            <a:r>
              <a:rPr lang="en-US" altLang="en-US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ra</a:t>
            </a:r>
            <a:r>
              <a:rPr lang="en-US" altLang="en-US" sz="800">
                <a:solidFill>
                  <a:schemeClr val="bg1"/>
                </a:solidFill>
                <a:latin typeface="Arial" panose="020B0604020202020204" pitchFamily="34" charset="0"/>
              </a:rPr>
              <a:t> </a:t>
            </a:r>
            <a:endParaRPr lang="en-US" altLang="en-US" sz="360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76200" y="84747"/>
            <a:ext cx="1918798" cy="1535038"/>
            <a:chOff x="5060977" y="1334980"/>
            <a:chExt cx="1918798" cy="1535038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0" name="Rounded Rectangle 9"/>
            <p:cNvSpPr/>
            <p:nvPr/>
          </p:nvSpPr>
          <p:spPr>
            <a:xfrm>
              <a:off x="5060977" y="1334980"/>
              <a:ext cx="1918798" cy="1535038"/>
            </a:xfrm>
            <a:prstGeom prst="roundRect">
              <a:avLst>
                <a:gd name="adj" fmla="val 10000"/>
              </a:avLst>
            </a:prstGeom>
            <a:solidFill>
              <a:srgbClr val="0070C0"/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Rounded Rectangle 4"/>
            <p:cNvSpPr txBox="1"/>
            <p:nvPr/>
          </p:nvSpPr>
          <p:spPr>
            <a:xfrm>
              <a:off x="5105937" y="1379940"/>
              <a:ext cx="1828878" cy="144511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00" b="1" kern="1200" smtClean="0"/>
                <a:t>Normal</a:t>
              </a:r>
              <a:endParaRPr lang="en-US" sz="27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311309393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12" name="Vertical Scroll 11"/>
          <p:cNvSpPr/>
          <p:nvPr/>
        </p:nvSpPr>
        <p:spPr bwMode="auto">
          <a:xfrm>
            <a:off x="1905000" y="1828800"/>
            <a:ext cx="5638800" cy="4419600"/>
          </a:xfrm>
          <a:prstGeom prst="verticalScroll">
            <a:avLst/>
          </a:prstGeom>
          <a:solidFill>
            <a:schemeClr val="accent5">
              <a:lumMod val="25000"/>
            </a:schemeClr>
          </a:solidFill>
          <a:ln w="9525" cap="flat" cmpd="sng" algn="ctr">
            <a:solidFill>
              <a:srgbClr val="FFC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just"/>
            <a:r>
              <a:rPr 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Enhanced: </a:t>
            </a:r>
            <a:r>
              <a:rPr lang="en-US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 thị hiệu ứng mềm mại trên của những vùng liền kề nhau trên màn hình.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76200" y="137297"/>
            <a:ext cx="1918798" cy="1535038"/>
            <a:chOff x="5929200" y="3431056"/>
            <a:chExt cx="1918798" cy="1535038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9" name="Rounded Rectangle 8"/>
            <p:cNvSpPr/>
            <p:nvPr/>
          </p:nvSpPr>
          <p:spPr>
            <a:xfrm>
              <a:off x="5929200" y="3431056"/>
              <a:ext cx="1918798" cy="1535038"/>
            </a:xfrm>
            <a:prstGeom prst="roundRect">
              <a:avLst>
                <a:gd name="adj" fmla="val 10000"/>
              </a:avLst>
            </a:prstGeom>
            <a:solidFill>
              <a:srgbClr val="00B050"/>
            </a:solidFill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Rounded Rectangle 4"/>
            <p:cNvSpPr txBox="1"/>
            <p:nvPr/>
          </p:nvSpPr>
          <p:spPr>
            <a:xfrm>
              <a:off x="5974160" y="3476016"/>
              <a:ext cx="1828878" cy="144511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1435" tIns="51435" rIns="51435" bIns="51435" numCol="1" spcCol="1270" anchor="ctr" anchorCtr="0">
              <a:noAutofit/>
            </a:bodyPr>
            <a:lstStyle/>
            <a:p>
              <a:pPr lvl="0" algn="ctr" defTabSz="12001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700" b="1" kern="1200" smtClean="0"/>
                <a:t>Enhanced</a:t>
              </a:r>
              <a:endParaRPr lang="en-US" sz="27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19716660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294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304800"/>
            <a:ext cx="9110663" cy="606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32492188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5" name="Curved Up Ribbon 4"/>
          <p:cNvSpPr/>
          <p:nvPr/>
        </p:nvSpPr>
        <p:spPr bwMode="auto">
          <a:xfrm>
            <a:off x="0" y="0"/>
            <a:ext cx="9144000" cy="2133600"/>
          </a:xfrm>
          <a:prstGeom prst="ellipseRibbon2">
            <a:avLst>
              <a:gd name="adj1" fmla="val 33680"/>
              <a:gd name="adj2" fmla="val 50000"/>
              <a:gd name="adj3" fmla="val 12500"/>
            </a:avLst>
          </a:prstGeom>
          <a:solidFill>
            <a:srgbClr val="00B0F0"/>
          </a:solidFill>
          <a:ln w="9525" cap="flat" cmpd="sng" algn="ctr">
            <a:solidFill>
              <a:srgbClr val="CC66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115888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GIÁO VIÊN THỰC </a:t>
            </a: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HIỆN THAO</a:t>
            </a:r>
            <a:r>
              <a:rPr kumimoji="0" lang="en-US" sz="2800" b="1" i="0" u="none" strike="noStrike" kern="1200" cap="none" spc="0" normalizeH="0" noProof="0" smtClean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TÁC </a:t>
            </a: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TRÊN </a:t>
            </a: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GIAO DIỆN </a:t>
            </a: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CORELDRAW</a:t>
            </a:r>
            <a:endParaRPr kumimoji="0" lang="en-US" sz="2800" b="1" i="0" u="none" strike="noStrike" kern="1200" cap="none" spc="0" normalizeH="0" baseline="0" noProof="0" smtClean="0">
              <a:ln>
                <a:noFill/>
              </a:ln>
              <a:solidFill>
                <a:srgbClr val="FFFFFF">
                  <a:lumMod val="95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3554" name="Picture 2" descr="Tải Corel X7 Full Crack [Đã Test OK 100%] + Hướng Dẫn Cà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133600"/>
            <a:ext cx="8534399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02216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8294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8" y="304800"/>
            <a:ext cx="9110663" cy="606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11447130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73731" name="Rounded Rectangle 7"/>
          <p:cNvSpPr>
            <a:spLocks noChangeArrowheads="1"/>
          </p:cNvSpPr>
          <p:nvPr/>
        </p:nvSpPr>
        <p:spPr bwMode="auto">
          <a:xfrm>
            <a:off x="0" y="0"/>
            <a:ext cx="9144000" cy="6821487"/>
          </a:xfrm>
          <a:prstGeom prst="roundRect">
            <a:avLst>
              <a:gd name="adj" fmla="val 16667"/>
            </a:avLst>
          </a:prstGeom>
          <a:solidFill>
            <a:schemeClr val="accent1">
              <a:lumMod val="25000"/>
            </a:schemeClr>
          </a:solidFill>
          <a:ln w="25400" algn="ctr">
            <a:noFill/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5400" b="1" i="0" u="none" strike="noStrike" kern="1200" cap="none" spc="0" normalizeH="0" baseline="0" noProof="0" smtClean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          CÂU HỎI VỀ NHÀ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lvl="0" algn="just"/>
            <a:r>
              <a:rPr lang="en-US" sz="2800" smtClean="0">
                <a:solidFill>
                  <a:schemeClr val="bg1"/>
                </a:solidFill>
              </a:rPr>
              <a:t> Học </a:t>
            </a:r>
            <a:r>
              <a:rPr lang="en-US" sz="2800">
                <a:solidFill>
                  <a:schemeClr val="bg1"/>
                </a:solidFill>
              </a:rPr>
              <a:t>sinh tiến hành khởi động phần mềm coreldraw bằng 3 cách.</a:t>
            </a:r>
          </a:p>
          <a:p>
            <a:pPr lvl="0" algn="just"/>
            <a:r>
              <a:rPr lang="en-US" sz="2800" smtClean="0">
                <a:solidFill>
                  <a:schemeClr val="bg1"/>
                </a:solidFill>
              </a:rPr>
              <a:t> Học </a:t>
            </a:r>
            <a:r>
              <a:rPr lang="en-US" sz="2800">
                <a:solidFill>
                  <a:schemeClr val="bg1"/>
                </a:solidFill>
              </a:rPr>
              <a:t>sinh tiến hành thiết lập các phím tắt.</a:t>
            </a:r>
          </a:p>
          <a:p>
            <a:pPr lvl="0" algn="just"/>
            <a:r>
              <a:rPr lang="en-US" sz="2800" smtClean="0">
                <a:solidFill>
                  <a:schemeClr val="bg1"/>
                </a:solidFill>
              </a:rPr>
              <a:t> Học </a:t>
            </a:r>
            <a:r>
              <a:rPr lang="en-US" sz="2800">
                <a:solidFill>
                  <a:schemeClr val="bg1"/>
                </a:solidFill>
              </a:rPr>
              <a:t>sinh thực hiện thao tác lưu file coreldraw, sau đó tiến hành nhập file từ các ứng </a:t>
            </a:r>
            <a:r>
              <a:rPr lang="en-US" sz="2800">
                <a:solidFill>
                  <a:schemeClr val="bg1"/>
                </a:solidFill>
              </a:rPr>
              <a:t>dụng </a:t>
            </a:r>
            <a:r>
              <a:rPr lang="en-US" sz="2800" smtClean="0">
                <a:solidFill>
                  <a:schemeClr val="bg1"/>
                </a:solidFill>
              </a:rPr>
              <a:t>khác (</a:t>
            </a:r>
            <a:r>
              <a:rPr lang="en-US" sz="2800">
                <a:solidFill>
                  <a:schemeClr val="bg1"/>
                </a:solidFill>
              </a:rPr>
              <a:t>AutoCad, ACDsee, Word…) vào bản vẽ Coreldraw và xuất file Coreldraw sang các phần mềm ứng dụng khác… Chọn phần mở rộng của file theo tên ứng dụng cần xuất.</a:t>
            </a:r>
          </a:p>
          <a:p>
            <a:pPr lvl="0" algn="just"/>
            <a:r>
              <a:rPr lang="en-US" sz="2800" smtClean="0">
                <a:solidFill>
                  <a:schemeClr val="bg1"/>
                </a:solidFill>
              </a:rPr>
              <a:t> Học </a:t>
            </a:r>
            <a:r>
              <a:rPr lang="en-US" sz="2800">
                <a:solidFill>
                  <a:schemeClr val="bg1"/>
                </a:solidFill>
              </a:rPr>
              <a:t>sinh tiến hành thiết lập tập tin dự phòng cho file vừa tạo </a:t>
            </a:r>
            <a:r>
              <a:rPr lang="en-US" sz="2800">
                <a:solidFill>
                  <a:schemeClr val="bg1"/>
                </a:solidFill>
              </a:rPr>
              <a:t>trên</a:t>
            </a:r>
            <a:r>
              <a:rPr lang="en-US" sz="2800" smtClean="0">
                <a:solidFill>
                  <a:schemeClr val="bg1"/>
                </a:solidFill>
              </a:rPr>
              <a:t>.</a:t>
            </a:r>
            <a:endParaRPr kumimoji="0" lang="en-US" sz="28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40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 smtClean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endParaRPr kumimoji="0" lang="en-US" sz="32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9933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514600" cy="195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23966155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1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uLnTx/>
                <a:uFillTx/>
                <a:latin typeface="Times New Roman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5447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57200" y="762000"/>
            <a:ext cx="8229600" cy="4037013"/>
          </a:xfrm>
        </p:spPr>
        <p:txBody>
          <a:bodyPr anchor="ctr" anchorCtr="1"/>
          <a:lstStyle/>
          <a:p>
            <a:pPr algn="ctr" eaLnBrk="1" hangingPunct="1">
              <a:buFont typeface="Wingdings" panose="05000000000000000000" pitchFamily="2" charset="2"/>
              <a:buNone/>
              <a:defRPr/>
            </a:pPr>
            <a:r>
              <a:rPr lang="en-US" altLang="en-US" sz="4200" b="1" smtClean="0">
                <a:solidFill>
                  <a:schemeClr val="tx2">
                    <a:lumMod val="40000"/>
                    <a:lumOff val="60000"/>
                  </a:schemeClr>
                </a:solidFill>
                <a:latin typeface="+mj-lt"/>
              </a:rPr>
              <a:t>CHƯƠNG </a:t>
            </a:r>
            <a:r>
              <a:rPr lang="en-US" altLang="en-US" sz="4200" b="1" smtClean="0">
                <a:solidFill>
                  <a:schemeClr val="tx2">
                    <a:lumMod val="40000"/>
                    <a:lumOff val="60000"/>
                  </a:schemeClr>
                </a:solidFill>
                <a:latin typeface="+mj-lt"/>
              </a:rPr>
              <a:t>2 </a:t>
            </a:r>
            <a:endParaRPr lang="en-US" altLang="en-US" sz="4200" b="1" smtClean="0">
              <a:solidFill>
                <a:schemeClr val="tx2">
                  <a:lumMod val="40000"/>
                  <a:lumOff val="60000"/>
                </a:schemeClr>
              </a:solidFill>
              <a:latin typeface="+mj-lt"/>
            </a:endParaRPr>
          </a:p>
          <a:p>
            <a:pPr marL="0" indent="0" algn="ctr">
              <a:buNone/>
            </a:pPr>
            <a:r>
              <a:rPr lang="en-US" sz="5400" b="1">
                <a:effectLst/>
              </a:rPr>
              <a:t>VẼ </a:t>
            </a:r>
            <a:r>
              <a:rPr lang="en-US" sz="5400" b="1">
                <a:effectLst/>
              </a:rPr>
              <a:t>ĐỐI </a:t>
            </a:r>
            <a:r>
              <a:rPr lang="en-US" sz="5400" b="1" smtClean="0">
                <a:effectLst/>
              </a:rPr>
              <a:t>TƯỢNG</a:t>
            </a:r>
          </a:p>
          <a:p>
            <a:pPr marL="0" indent="0" algn="ctr">
              <a:buNone/>
            </a:pPr>
            <a:r>
              <a:rPr lang="en-US" sz="5400" b="1" smtClean="0">
                <a:effectLst/>
              </a:rPr>
              <a:t>HÌNH </a:t>
            </a:r>
            <a:r>
              <a:rPr lang="en-US" sz="5400" b="1">
                <a:effectLst/>
              </a:rPr>
              <a:t>DẠNG ĐÓNG</a:t>
            </a:r>
            <a:endParaRPr lang="en-US" sz="5400">
              <a:effectLst/>
            </a:endParaRPr>
          </a:p>
          <a:p>
            <a:pPr marL="0" indent="0" algn="ctr">
              <a:buNone/>
            </a:pPr>
            <a:r>
              <a:rPr lang="fr-FR" sz="5400" b="1" smtClean="0">
                <a:solidFill>
                  <a:schemeClr val="tx2">
                    <a:lumMod val="40000"/>
                    <a:lumOff val="60000"/>
                  </a:schemeClr>
                </a:solidFill>
                <a:effectLst/>
              </a:rPr>
              <a:t>(3Tiết) </a:t>
            </a:r>
            <a:endParaRPr lang="en-US" sz="5400" b="1">
              <a:solidFill>
                <a:schemeClr val="tx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767167879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575" y="61913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                    MỤC 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TIÊU BÀI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HỌC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2079" y="7716"/>
            <a:ext cx="2937679" cy="27320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1973282"/>
            <a:ext cx="6781800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KIẾN THỨC</a:t>
            </a:r>
          </a:p>
          <a:p>
            <a:pPr algn="just"/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Học sinh liệt kê được các công cụ vẽ đối tượng hình dạng đóng.</a:t>
            </a:r>
          </a:p>
          <a:p>
            <a:pPr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Học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sinh trình bày được đặc tính của các công cụ vẽ đối tượng hình dạng đóng.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38598316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575" y="61913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                    MỤC 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TIÊU BÀI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HỌC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9901" y="0"/>
            <a:ext cx="2937679" cy="27320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1973282"/>
            <a:ext cx="6705600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KỸ NĂNG</a:t>
            </a:r>
          </a:p>
          <a:p>
            <a:pPr algn="just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Học sinh có khả năng: </a:t>
            </a:r>
          </a:p>
          <a:p>
            <a:pPr lvl="0"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Vẽ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được các đối tượng hình dạng đóng.</a:t>
            </a:r>
          </a:p>
          <a:p>
            <a:pPr lvl="0"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Chỉnh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sửa hình dạng của đối tượng đóng vừa tạo thành.</a:t>
            </a: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90881071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ounded Rectangle 41"/>
          <p:cNvSpPr>
            <a:spLocks noChangeArrowheads="1"/>
          </p:cNvSpPr>
          <p:nvPr/>
        </p:nvSpPr>
        <p:spPr bwMode="auto">
          <a:xfrm>
            <a:off x="-28575" y="61913"/>
            <a:ext cx="9172575" cy="1447800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Clr>
                <a:srgbClr val="6767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                    MỤC </a:t>
            </a:r>
            <a:r>
              <a:rPr kumimoji="0" lang="en-US" sz="40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TIÊU BÀI </a:t>
            </a:r>
            <a:r>
              <a:rPr kumimoji="0" lang="en-US" sz="40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itchFamily="34" charset="0"/>
                <a:ea typeface="+mn-ea"/>
                <a:cs typeface="Arial" panose="020B0604020202020204" pitchFamily="34" charset="0"/>
              </a:rPr>
              <a:t>HỌC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6904" y="0"/>
            <a:ext cx="2937679" cy="273204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86000" y="1973282"/>
            <a:ext cx="6629400" cy="189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THÁI ĐỘ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Học sinh có thái độ bảo vệ và giữ gìn máy móc.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- Học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sinh tích cực tham gia vào giờ giảng</a:t>
            </a: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</a:t>
            </a: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38045543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Diagram group"/>
          <p:cNvGrpSpPr/>
          <p:nvPr/>
        </p:nvGrpSpPr>
        <p:grpSpPr>
          <a:xfrm>
            <a:off x="-102268" y="55880"/>
            <a:ext cx="2159668" cy="2001520"/>
            <a:chOff x="4688962" y="4704359"/>
            <a:chExt cx="986857" cy="986857"/>
          </a:xfrm>
          <a:scene3d>
            <a:camera prst="isometricOffAxis2Left" zoom="95000"/>
            <a:lightRig rig="flat" dir="t"/>
          </a:scene3d>
        </p:grpSpPr>
        <p:grpSp>
          <p:nvGrpSpPr>
            <p:cNvPr id="4" name="Group 3"/>
            <p:cNvGrpSpPr/>
            <p:nvPr/>
          </p:nvGrpSpPr>
          <p:grpSpPr>
            <a:xfrm>
              <a:off x="4688962" y="4704359"/>
              <a:ext cx="986857" cy="986857"/>
              <a:chOff x="4688962" y="4704359"/>
              <a:chExt cx="986857" cy="986857"/>
            </a:xfrm>
          </p:grpSpPr>
          <p:sp>
            <p:nvSpPr>
              <p:cNvPr id="5" name="Oval 4"/>
              <p:cNvSpPr/>
              <p:nvPr/>
            </p:nvSpPr>
            <p:spPr>
              <a:xfrm>
                <a:off x="4688962" y="4704359"/>
                <a:ext cx="986857" cy="986857"/>
              </a:xfrm>
              <a:prstGeom prst="ellipse">
                <a:avLst/>
              </a:prstGeom>
              <a:solidFill>
                <a:schemeClr val="accent1">
                  <a:lumMod val="50000"/>
                </a:schemeClr>
              </a:solidFill>
              <a:sp3d extrusionH="381000" contourW="38100" prstMaterial="matte">
                <a:contourClr>
                  <a:schemeClr val="lt1"/>
                </a:contourClr>
              </a:sp3d>
            </p:spPr>
            <p:style>
              <a:lnRef idx="0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</p:sp>
          <p:sp>
            <p:nvSpPr>
              <p:cNvPr id="6" name="Oval 4"/>
              <p:cNvSpPr txBox="1"/>
              <p:nvPr/>
            </p:nvSpPr>
            <p:spPr>
              <a:xfrm>
                <a:off x="4833484" y="4848881"/>
                <a:ext cx="697813" cy="697813"/>
              </a:xfrm>
              <a:prstGeom prst="rect">
                <a:avLst/>
              </a:prstGeom>
              <a:sp3d/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spcFirstLastPara="0" vert="horz" wrap="square" lIns="20320" tIns="20320" rIns="20320" bIns="20320" numCol="1" spcCol="1270" anchor="ctr" anchorCtr="0">
                <a:noAutofit/>
              </a:bodyPr>
              <a:lstStyle/>
              <a:p>
                <a:pPr marL="0" marR="0" lvl="0" indent="0" algn="ctr" defTabSz="711200" rtl="0" eaLnBrk="0" fontAlgn="base" latinLnBrk="0" hangingPunct="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3600" b="1" i="0" u="none" strike="noStrike" kern="1200" cap="none" spc="0" normalizeH="0" baseline="0" noProof="0" smtClean="0">
                    <a:ln>
                      <a:noFill/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Arial"/>
                    <a:ea typeface="+mn-ea"/>
                    <a:cs typeface="Arial"/>
                  </a:rPr>
                  <a:t>Nội dung bài học</a:t>
                </a:r>
                <a:endParaRPr kumimoji="0" lang="en-US" sz="3600" b="0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endParaRPr>
              </a:p>
            </p:txBody>
          </p:sp>
        </p:grpSp>
      </p:grpSp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4137083481"/>
              </p:ext>
            </p:extLst>
          </p:nvPr>
        </p:nvGraphicFramePr>
        <p:xfrm>
          <a:off x="0" y="1794642"/>
          <a:ext cx="9144000" cy="50286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</p:spTree>
    <p:extLst>
      <p:ext uri="{BB962C8B-B14F-4D97-AF65-F5344CB8AC3E}">
        <p14:creationId xmlns:p14="http://schemas.microsoft.com/office/powerpoint/2010/main" val="23152148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9" grpId="0">
        <p:bldAsOne/>
      </p:bldGraphic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229" name="Rounded Rectangle 7"/>
          <p:cNvSpPr>
            <a:spLocks noChangeArrowheads="1"/>
          </p:cNvSpPr>
          <p:nvPr/>
        </p:nvSpPr>
        <p:spPr bwMode="auto">
          <a:xfrm>
            <a:off x="-28575" y="162909"/>
            <a:ext cx="9172575" cy="1219201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CHƯƠNG 2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VẼ</a:t>
            </a:r>
            <a:r>
              <a:rPr kumimoji="0" lang="fr-FR" sz="3200" b="1" i="0" u="none" strike="noStrike" kern="1200" cap="none" spc="0" normalizeH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ĐỐI TƯỢNG HÌNH DẠNG ĐÓNG</a:t>
            </a:r>
            <a:endParaRPr kumimoji="0" lang="fr-FR" sz="32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85368" y="1538650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2.1 </a:t>
              </a:r>
              <a:r>
                <a:rPr lang="en-US" sz="3200" b="1"/>
                <a:t>Vẽ hình chữ </a:t>
              </a:r>
              <a:r>
                <a:rPr lang="en-US" sz="3200" b="1"/>
                <a:t>nhật </a:t>
              </a:r>
              <a:endParaRPr lang="en-US" sz="3200" b="1"/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1447800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404" y="2421991"/>
            <a:ext cx="1769009" cy="1769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4392" y="3429000"/>
            <a:ext cx="5362716" cy="335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79090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485368" y="172948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2.1 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Vẽ hình chữ nhật </a:t>
              </a: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82098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494203419"/>
              </p:ext>
            </p:extLst>
          </p:nvPr>
        </p:nvGraphicFramePr>
        <p:xfrm>
          <a:off x="838200" y="1600200"/>
          <a:ext cx="76200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117421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485368" y="172948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2.1 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Vẽ hình chữ nhật </a:t>
              </a: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82098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828800" y="1219200"/>
            <a:ext cx="5334000" cy="738000"/>
            <a:chOff x="381000" y="47400"/>
            <a:chExt cx="5334000" cy="738000"/>
          </a:xfrm>
          <a:scene3d>
            <a:camera prst="orthographicFront"/>
            <a:lightRig rig="flat" dir="t"/>
          </a:scene3d>
        </p:grpSpPr>
        <p:sp>
          <p:nvSpPr>
            <p:cNvPr id="9" name="Rounded Rectangle 8"/>
            <p:cNvSpPr/>
            <p:nvPr/>
          </p:nvSpPr>
          <p:spPr>
            <a:xfrm>
              <a:off x="381000" y="47400"/>
              <a:ext cx="5334000" cy="738000"/>
            </a:xfrm>
            <a:prstGeom prst="roundRect">
              <a:avLst/>
            </a:prstGeom>
            <a:solidFill>
              <a:srgbClr val="00B0F0"/>
            </a:solidFill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1" name="Rounded Rectangle 4"/>
            <p:cNvSpPr txBox="1"/>
            <p:nvPr/>
          </p:nvSpPr>
          <p:spPr>
            <a:xfrm>
              <a:off x="417026" y="83426"/>
              <a:ext cx="5261948" cy="66594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CHỌN LỆNH</a:t>
              </a:r>
              <a:endParaRPr lang="en-US" sz="2400" b="1" kern="12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2286000" y="2276651"/>
            <a:ext cx="533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Toolbox 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 Rectangle tool (F6)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905000" y="3362062"/>
            <a:ext cx="5334000" cy="738000"/>
            <a:chOff x="381000" y="1181400"/>
            <a:chExt cx="5334000" cy="738000"/>
          </a:xfrm>
          <a:scene3d>
            <a:camera prst="orthographicFront"/>
            <a:lightRig rig="flat" dir="t"/>
          </a:scene3d>
        </p:grpSpPr>
        <p:sp>
          <p:nvSpPr>
            <p:cNvPr id="13" name="Rounded Rectangle 12"/>
            <p:cNvSpPr/>
            <p:nvPr/>
          </p:nvSpPr>
          <p:spPr>
            <a:xfrm>
              <a:off x="381000" y="1181400"/>
              <a:ext cx="5334000" cy="738000"/>
            </a:xfrm>
            <a:prstGeom prst="roundRect">
              <a:avLst/>
            </a:prstGeom>
            <a:solidFill>
              <a:srgbClr val="6CB4A6"/>
            </a:solidFill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4" name="Rounded Rectangle 4"/>
            <p:cNvSpPr txBox="1"/>
            <p:nvPr/>
          </p:nvSpPr>
          <p:spPr>
            <a:xfrm>
              <a:off x="417026" y="1217426"/>
              <a:ext cx="5261948" cy="66594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THAO TÁC</a:t>
              </a:r>
              <a:endParaRPr lang="en-US" sz="2400" b="1" kern="12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2286000" y="4226749"/>
            <a:ext cx="640080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spcBef>
                <a:spcPts val="600"/>
              </a:spcBef>
              <a:spcAft>
                <a:spcPts val="0"/>
              </a:spcAft>
            </a:pP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Chọn biểu tượng 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trên </a:t>
            </a:r>
            <a:r>
              <a:rPr lang="en-US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toolbox.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indent="-457200" algn="just">
              <a:spcBef>
                <a:spcPts val="600"/>
              </a:spcBef>
              <a:spcAft>
                <a:spcPts val="0"/>
              </a:spcAft>
            </a:pPr>
            <a:r>
              <a:rPr lang="en-US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Giữ 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kéo xác định 2 đầu đối diện </a:t>
            </a:r>
            <a:r>
              <a:rPr lang="en-US">
                <a:latin typeface="Times New Roman" panose="02020603050405020304" pitchFamily="18" charset="0"/>
                <a:ea typeface="Times New Roman" panose="02020603050405020304" pitchFamily="18" charset="0"/>
              </a:rPr>
              <a:t>của </a:t>
            </a:r>
            <a:r>
              <a:rPr lang="en-US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HCN.</a:t>
            </a:r>
            <a:endParaRPr lang="en-US" sz="24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85494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485368" y="172948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2.1 </a:t>
              </a:r>
              <a:r>
                <a:rPr kumimoji="0" lang="en-US" sz="3200" b="1" i="0" u="none" strike="noStrike" kern="120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Vẽ hình chữ nhật </a:t>
              </a: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82098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2" name="Rectangle 1"/>
          <p:cNvSpPr/>
          <p:nvPr/>
        </p:nvSpPr>
        <p:spPr>
          <a:xfrm>
            <a:off x="1905000" y="2276651"/>
            <a:ext cx="6934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Có thể thay đổi kích thước trong các ô Object (s) size (dạng số thực) hoặc Scale Factor (dạng tỉ lệ %) trên thanh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đặc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lang="vi-VN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ưu ý: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231775" algn="l"/>
              </a:tabLst>
            </a:pP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Khi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kết hợp nhấn phím SHIFT: Vẽ hình chữ nhật từ tâm ra.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tabLst>
                <a:tab pos="231775" algn="l"/>
              </a:tabLst>
            </a:pP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Khi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kết hợp nhấn phím CTRL: Vẽ hình cân xứng (hình vuông).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1905000" y="1371600"/>
            <a:ext cx="5334000" cy="738000"/>
            <a:chOff x="381000" y="2315400"/>
            <a:chExt cx="5334000" cy="738000"/>
          </a:xfrm>
          <a:scene3d>
            <a:camera prst="orthographicFront"/>
            <a:lightRig rig="flat" dir="t"/>
          </a:scene3d>
        </p:grpSpPr>
        <p:sp>
          <p:nvSpPr>
            <p:cNvPr id="17" name="Rounded Rectangle 16"/>
            <p:cNvSpPr/>
            <p:nvPr/>
          </p:nvSpPr>
          <p:spPr>
            <a:xfrm>
              <a:off x="381000" y="2315400"/>
              <a:ext cx="5334000" cy="738000"/>
            </a:xfrm>
            <a:prstGeom prst="roundRect">
              <a:avLst/>
            </a:prstGeom>
            <a:solidFill>
              <a:srgbClr val="92D050"/>
            </a:solidFill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8" name="Rounded Rectangle 4"/>
            <p:cNvSpPr txBox="1"/>
            <p:nvPr/>
          </p:nvSpPr>
          <p:spPr>
            <a:xfrm>
              <a:off x="417026" y="2351426"/>
              <a:ext cx="5261948" cy="66594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CHỈNH SỬA</a:t>
              </a:r>
              <a:endParaRPr lang="en-US" sz="2400" b="1" kern="12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448953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1905000" y="304800"/>
            <a:ext cx="5334000" cy="738000"/>
            <a:chOff x="381000" y="3449400"/>
            <a:chExt cx="5334000" cy="738000"/>
          </a:xfrm>
          <a:scene3d>
            <a:camera prst="orthographicFront"/>
            <a:lightRig rig="flat" dir="t"/>
          </a:scene3d>
        </p:grpSpPr>
        <p:sp>
          <p:nvSpPr>
            <p:cNvPr id="12" name="Rounded Rectangle 11"/>
            <p:cNvSpPr/>
            <p:nvPr/>
          </p:nvSpPr>
          <p:spPr>
            <a:xfrm>
              <a:off x="381000" y="3449400"/>
              <a:ext cx="5334000" cy="738000"/>
            </a:xfrm>
            <a:prstGeom prst="roundRect">
              <a:avLst/>
            </a:prstGeom>
            <a:solidFill>
              <a:schemeClr val="accent1">
                <a:lumMod val="75000"/>
              </a:schemeClr>
            </a:solidFill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3" name="Rounded Rectangle 4"/>
            <p:cNvSpPr txBox="1"/>
            <p:nvPr/>
          </p:nvSpPr>
          <p:spPr>
            <a:xfrm>
              <a:off x="417026" y="3485426"/>
              <a:ext cx="5261948" cy="665948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400" b="1" kern="1200" smtClean="0">
                  <a:solidFill>
                    <a:schemeClr val="bg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THANH ĐẶC TÍNH</a:t>
              </a:r>
              <a:endParaRPr lang="en-US" sz="2400" b="1" kern="12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591" y="1569935"/>
            <a:ext cx="8949560" cy="437366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295595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8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52229" name="Rounded Rectangle 7"/>
          <p:cNvSpPr>
            <a:spLocks noChangeArrowheads="1"/>
          </p:cNvSpPr>
          <p:nvPr/>
        </p:nvSpPr>
        <p:spPr bwMode="auto">
          <a:xfrm>
            <a:off x="-28575" y="162909"/>
            <a:ext cx="9172575" cy="1219201"/>
          </a:xfrm>
          <a:prstGeom prst="roundRect">
            <a:avLst>
              <a:gd name="adj" fmla="val 16667"/>
            </a:avLst>
          </a:prstGeom>
          <a:solidFill>
            <a:srgbClr val="002060"/>
          </a:solidFill>
          <a:ln w="25400" algn="ctr">
            <a:solidFill>
              <a:srgbClr val="479FCC"/>
            </a:solidFill>
            <a:round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CHƯƠNG 2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CCCC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fr-FR" sz="3200" b="1" i="0" u="none" strike="noStrike" kern="1200" cap="none" spc="0" normalizeH="0" baseline="0" noProof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VẼ ĐỐI TƯỢNG HÌNH DẠNG ĐÓNG</a:t>
            </a:r>
            <a:endParaRPr kumimoji="0" lang="fr-FR" sz="3200" b="1" i="0" u="none" strike="noStrike" kern="1200" cap="none" spc="0" normalizeH="0" baseline="0" noProof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pSp>
        <p:nvGrpSpPr>
          <p:cNvPr id="20" name="Group 19"/>
          <p:cNvGrpSpPr/>
          <p:nvPr/>
        </p:nvGrpSpPr>
        <p:grpSpPr>
          <a:xfrm>
            <a:off x="485368" y="1538650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lvl="0"/>
              <a:r>
                <a:rPr kumimoji="0" lang="en-US" sz="32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Arial"/>
                </a:rPr>
                <a:t>2.2 </a:t>
              </a:r>
              <a:r>
                <a:rPr lang="en-US" b="1"/>
                <a:t>Vẽ hình ellipse, hình tròn </a:t>
              </a:r>
              <a:endParaRPr kumimoji="0" lang="en-US" sz="32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cs typeface="Arial"/>
              </a:endParaRP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1447800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990" y="2421991"/>
            <a:ext cx="1882410" cy="1660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19400" y="3262591"/>
            <a:ext cx="4890498" cy="259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8300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485368" y="172948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lvl="0"/>
              <a:r>
                <a:rPr lang="en-US" sz="3600" b="1">
                  <a:solidFill>
                    <a:srgbClr val="FFFFFF"/>
                  </a:solidFill>
                </a:rPr>
                <a:t>2.2 </a:t>
              </a:r>
              <a:r>
                <a:rPr lang="en-US" sz="3200" b="1"/>
                <a:t>Vẽ hình ellipse, hình tròn </a:t>
              </a:r>
              <a:endParaRPr lang="en-US" sz="3600" b="1">
                <a:solidFill>
                  <a:srgbClr val="FFFFFF"/>
                </a:solidFill>
              </a:endParaRP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82098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550865278"/>
              </p:ext>
            </p:extLst>
          </p:nvPr>
        </p:nvGraphicFramePr>
        <p:xfrm>
          <a:off x="838200" y="1600200"/>
          <a:ext cx="76200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2023775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AsOne/>
      </p:bldGraphic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485368" y="172948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lvl="0"/>
              <a:r>
                <a:rPr lang="en-US" sz="3600" b="1">
                  <a:solidFill>
                    <a:srgbClr val="FFFFFF"/>
                  </a:solidFill>
                </a:rPr>
                <a:t>2.2 </a:t>
              </a:r>
              <a:r>
                <a:rPr lang="en-US" sz="3200" b="1"/>
                <a:t>Vẽ hình ellipse, hình tròn </a:t>
              </a:r>
              <a:endParaRPr lang="en-US" sz="3600" b="1">
                <a:solidFill>
                  <a:srgbClr val="FFFFFF"/>
                </a:solidFill>
              </a:endParaRP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82098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1828800" y="1219200"/>
            <a:ext cx="5334000" cy="738000"/>
            <a:chOff x="381000" y="47400"/>
            <a:chExt cx="5334000" cy="738000"/>
          </a:xfrm>
          <a:solidFill>
            <a:schemeClr val="accent1">
              <a:lumMod val="9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9" name="Rounded Rectangle 8"/>
            <p:cNvSpPr/>
            <p:nvPr/>
          </p:nvSpPr>
          <p:spPr>
            <a:xfrm>
              <a:off x="381000" y="47400"/>
              <a:ext cx="5334000" cy="738000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1" name="Rounded Rectangle 4"/>
            <p:cNvSpPr txBox="1"/>
            <p:nvPr/>
          </p:nvSpPr>
          <p:spPr>
            <a:xfrm>
              <a:off x="417026" y="83426"/>
              <a:ext cx="5261948" cy="66594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marL="0" marR="0" lvl="0" indent="0" algn="ctr" defTabSz="10668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CHỌN LỆNH</a:t>
              </a:r>
              <a:endPara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2286000" y="2276651"/>
            <a:ext cx="533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Toolbox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Ellipse tool </a:t>
            </a: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(F7)</a:t>
            </a:r>
            <a:endParaRPr kumimoji="0" lang="en-US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1905000" y="3362062"/>
            <a:ext cx="5334000" cy="738000"/>
            <a:chOff x="381000" y="1181400"/>
            <a:chExt cx="5334000" cy="738000"/>
          </a:xfrm>
          <a:solidFill>
            <a:schemeClr val="accent1">
              <a:lumMod val="75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13" name="Rounded Rectangle 12"/>
            <p:cNvSpPr/>
            <p:nvPr/>
          </p:nvSpPr>
          <p:spPr>
            <a:xfrm>
              <a:off x="381000" y="1181400"/>
              <a:ext cx="5334000" cy="738000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4" name="Rounded Rectangle 4"/>
            <p:cNvSpPr txBox="1"/>
            <p:nvPr/>
          </p:nvSpPr>
          <p:spPr>
            <a:xfrm>
              <a:off x="417026" y="1217426"/>
              <a:ext cx="5261948" cy="66594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marL="0" marR="0" lvl="0" indent="0" algn="ctr" defTabSz="10668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THAO TÁC</a:t>
              </a:r>
              <a:endPara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2286000" y="4226749"/>
            <a:ext cx="6400800" cy="14619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marR="0" lvl="0" indent="-45720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Chọn biểu tượng trên </a:t>
            </a: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toolbox.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457200" lvl="0" indent="-457200" algn="just">
              <a:spcBef>
                <a:spcPts val="600"/>
              </a:spcBef>
              <a:spcAft>
                <a:spcPts val="0"/>
              </a:spcAft>
            </a:pP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Giữ 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kéo xác định 2 đầu đối diện của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Ellipse</a:t>
            </a:r>
            <a:r>
              <a:rPr kumimoji="0" lang="en-US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46973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Group 19"/>
          <p:cNvGrpSpPr/>
          <p:nvPr/>
        </p:nvGrpSpPr>
        <p:grpSpPr>
          <a:xfrm>
            <a:off x="485368" y="172948"/>
            <a:ext cx="8585477" cy="726801"/>
            <a:chOff x="533437" y="363211"/>
            <a:chExt cx="8585477" cy="726801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2" name="Rectangle 21"/>
            <p:cNvSpPr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olidFill>
              <a:srgbClr val="CC6600"/>
            </a:solidFill>
            <a:ln>
              <a:noFill/>
            </a:ln>
            <a:sp3d contourW="19050" prstMaterial="metal">
              <a:bevelT w="88900" h="203200"/>
              <a:bevelB w="165100" h="254000"/>
            </a:sp3d>
          </p:spPr>
          <p:style>
            <a:lnRef idx="0">
              <a:scrgbClr r="0" g="0" b="0"/>
            </a:lnRef>
            <a:fillRef idx="1">
              <a:scrgbClr r="0" g="0" b="0"/>
            </a:fillRef>
            <a:effectRef idx="2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3" name="TextBox 22"/>
            <p:cNvSpPr txBox="1"/>
            <p:nvPr/>
          </p:nvSpPr>
          <p:spPr>
            <a:xfrm>
              <a:off x="533437" y="363211"/>
              <a:ext cx="8585477" cy="726801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576899" tIns="58420" rIns="58420" bIns="58420" numCol="1" spcCol="1270" anchor="ctr" anchorCtr="0">
              <a:noAutofit/>
            </a:bodyPr>
            <a:lstStyle/>
            <a:p>
              <a:pPr lvl="0"/>
              <a:r>
                <a:rPr lang="en-US" sz="3600" b="1">
                  <a:solidFill>
                    <a:srgbClr val="FFFFFF"/>
                  </a:solidFill>
                </a:rPr>
                <a:t>2.2 </a:t>
              </a:r>
              <a:r>
                <a:rPr lang="en-US" sz="3200" b="1"/>
                <a:t>Vẽ hình ellipse, hình tròn </a:t>
              </a:r>
              <a:endParaRPr lang="en-US" sz="3600" b="1">
                <a:solidFill>
                  <a:srgbClr val="FFFFFF"/>
                </a:solidFill>
              </a:endParaRPr>
            </a:p>
          </p:txBody>
        </p:sp>
      </p:grpSp>
      <p:sp>
        <p:nvSpPr>
          <p:cNvPr id="21" name="Oval 20"/>
          <p:cNvSpPr/>
          <p:nvPr/>
        </p:nvSpPr>
        <p:spPr>
          <a:xfrm>
            <a:off x="31116" y="82098"/>
            <a:ext cx="908502" cy="908502"/>
          </a:xfrm>
          <a:prstGeom prst="ellipse">
            <a:avLst/>
          </a:prstGeom>
          <a:solidFill>
            <a:srgbClr val="FFC000"/>
          </a:solid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2700" prstMaterial="flat">
            <a:bevelT w="177800" h="254000"/>
            <a:bevelB w="152400"/>
          </a:sp3d>
        </p:spPr>
        <p:style>
          <a:lnRef idx="0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2" name="Rectangle 1"/>
          <p:cNvSpPr/>
          <p:nvPr/>
        </p:nvSpPr>
        <p:spPr>
          <a:xfrm>
            <a:off x="1905000" y="2276651"/>
            <a:ext cx="69342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Có thể thay đổi kích thước trong các ô Object (s) size (dạng số thực) hoặc Scale Factor (dạng tỉ lệ %) trên thanh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đặc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tính.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 </a:t>
            </a:r>
            <a:r>
              <a:rPr lang="en-US" b="1">
                <a:latin typeface="Times New Roman" panose="02020603050405020304" pitchFamily="18" charset="0"/>
                <a:cs typeface="Times New Roman" panose="02020603050405020304" pitchFamily="18" charset="0"/>
              </a:rPr>
              <a:t>ý: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Khi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kết hợp nhấn phím SHIFT: Vẽ hình Ellipse từ tâm ra.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Khi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kết hợp nhấn phím CTRL: Vẽ hình cân xứng (hình tròn).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1905000" y="1371600"/>
            <a:ext cx="5334000" cy="738000"/>
            <a:chOff x="381000" y="2315400"/>
            <a:chExt cx="5334000" cy="738000"/>
          </a:xfrm>
          <a:solidFill>
            <a:schemeClr val="accent1">
              <a:lumMod val="50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17" name="Rounded Rectangle 16"/>
            <p:cNvSpPr/>
            <p:nvPr/>
          </p:nvSpPr>
          <p:spPr>
            <a:xfrm>
              <a:off x="381000" y="2315400"/>
              <a:ext cx="5334000" cy="738000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8" name="Rounded Rectangle 4"/>
            <p:cNvSpPr txBox="1"/>
            <p:nvPr/>
          </p:nvSpPr>
          <p:spPr>
            <a:xfrm>
              <a:off x="417026" y="2351426"/>
              <a:ext cx="5261948" cy="66594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marL="0" marR="0" lvl="0" indent="0" algn="ctr" defTabSz="10668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CHỈNH SỬA</a:t>
              </a:r>
              <a:endPara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78244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-508182" y="656133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grpSp>
        <p:nvGrpSpPr>
          <p:cNvPr id="11" name="Group 10"/>
          <p:cNvGrpSpPr/>
          <p:nvPr/>
        </p:nvGrpSpPr>
        <p:grpSpPr>
          <a:xfrm>
            <a:off x="1905000" y="304800"/>
            <a:ext cx="5334000" cy="738000"/>
            <a:chOff x="381000" y="3449400"/>
            <a:chExt cx="5334000" cy="738000"/>
          </a:xfrm>
          <a:solidFill>
            <a:schemeClr val="accent1">
              <a:lumMod val="25000"/>
            </a:schemeClr>
          </a:solidFill>
          <a:scene3d>
            <a:camera prst="orthographicFront"/>
            <a:lightRig rig="flat" dir="t"/>
          </a:scene3d>
        </p:grpSpPr>
        <p:sp>
          <p:nvSpPr>
            <p:cNvPr id="12" name="Rounded Rectangle 11"/>
            <p:cNvSpPr/>
            <p:nvPr/>
          </p:nvSpPr>
          <p:spPr>
            <a:xfrm>
              <a:off x="381000" y="3449400"/>
              <a:ext cx="5334000" cy="738000"/>
            </a:xfrm>
            <a:prstGeom prst="roundRect">
              <a:avLst/>
            </a:prstGeom>
            <a:grpFill/>
            <a:sp3d prstMaterial="dkEdge">
              <a:bevelT w="8200" h="381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2">
              <a:scrgbClr r="0" g="0" b="0"/>
            </a:fillRef>
            <a:effectRef idx="1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dk1"/>
            </a:fontRef>
          </p:style>
        </p:sp>
        <p:sp>
          <p:nvSpPr>
            <p:cNvPr id="13" name="Rounded Rectangle 4"/>
            <p:cNvSpPr txBox="1"/>
            <p:nvPr/>
          </p:nvSpPr>
          <p:spPr>
            <a:xfrm>
              <a:off x="417026" y="3485426"/>
              <a:ext cx="5261948" cy="665948"/>
            </a:xfrm>
            <a:prstGeom prst="rect">
              <a:avLst/>
            </a:prstGeom>
            <a:grpFill/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/>
            </a:fontRef>
          </p:style>
          <p:txBody>
            <a:bodyPr spcFirstLastPara="0" vert="horz" wrap="square" lIns="201613" tIns="0" rIns="201613" bIns="0" numCol="1" spcCol="1270" anchor="ctr" anchorCtr="0">
              <a:noAutofit/>
            </a:bodyPr>
            <a:lstStyle/>
            <a:p>
              <a:pPr marL="0" marR="0" lvl="0" indent="0" algn="ctr" defTabSz="1066800" rtl="0" eaLnBrk="0" fontAlgn="base" latinLnBrk="0" hangingPunct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imes New Roman" panose="02020603050405020304" pitchFamily="18" charset="0"/>
                  <a:ea typeface="+mn-ea"/>
                  <a:cs typeface="Times New Roman" panose="02020603050405020304" pitchFamily="18" charset="0"/>
                </a:rPr>
                <a:t>THANH ĐẶC TÍNH</a:t>
              </a:r>
              <a:endPara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endParaRPr>
            </a:p>
          </p:txBody>
        </p:sp>
      </p:grp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635" y="1524000"/>
            <a:ext cx="8874985" cy="414718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9343661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3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3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¡"/>
              <a:defRPr sz="27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l"/>
              <a:defRPr sz="23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Char char="•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"/>
              <a:defRPr sz="2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03889" y="6400800"/>
            <a:ext cx="2895600" cy="457200"/>
          </a:xfrm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1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ea typeface="+mn-ea"/>
                <a:cs typeface="Arial" panose="020B0604020202020204" pitchFamily="34" charset="0"/>
              </a:rPr>
              <a:t>GVHD : Lâm Thị Phương Thùy</a:t>
            </a:r>
          </a:p>
        </p:txBody>
      </p:sp>
      <p:sp>
        <p:nvSpPr>
          <p:cNvPr id="5" name="Curved Up Ribbon 4"/>
          <p:cNvSpPr/>
          <p:nvPr/>
        </p:nvSpPr>
        <p:spPr bwMode="auto">
          <a:xfrm>
            <a:off x="0" y="0"/>
            <a:ext cx="9144000" cy="2133600"/>
          </a:xfrm>
          <a:prstGeom prst="ellipseRibbon2">
            <a:avLst>
              <a:gd name="adj1" fmla="val 33680"/>
              <a:gd name="adj2" fmla="val 50000"/>
              <a:gd name="adj3" fmla="val 12500"/>
            </a:avLst>
          </a:prstGeom>
          <a:solidFill>
            <a:srgbClr val="00B0F0"/>
          </a:solidFill>
          <a:ln w="9525" cap="flat" cmpd="sng" algn="ctr">
            <a:solidFill>
              <a:srgbClr val="CC66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115888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3399FF"/>
              </a:buClr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smtClean="0">
                <a:ln>
                  <a:noFill/>
                </a:ln>
                <a:solidFill>
                  <a:srgbClr val="FFFFFF">
                    <a:lumMod val="95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GIÁO VIÊN THỰC HIỆN THAO TÁC TRÊN GIAO DIỆN CORELDRAW</a:t>
            </a:r>
          </a:p>
        </p:txBody>
      </p:sp>
      <p:pic>
        <p:nvPicPr>
          <p:cNvPr id="23554" name="Picture 2" descr="Tải Corel X7 Full Crack [Đã Test OK 100%] + Hướng Dẫn Cài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2133600"/>
            <a:ext cx="8534399" cy="426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43166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Watermark">
  <a:themeElements>
    <a:clrScheme name="Watermar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CCCFF"/>
      </a:accent1>
      <a:accent2>
        <a:srgbClr val="D9D8EC"/>
      </a:accent2>
      <a:accent3>
        <a:srgbClr val="FFFFFF"/>
      </a:accent3>
      <a:accent4>
        <a:srgbClr val="000000"/>
      </a:accent4>
      <a:accent5>
        <a:srgbClr val="E2E2FF"/>
      </a:accent5>
      <a:accent6>
        <a:srgbClr val="C4C4D6"/>
      </a:accent6>
      <a:hlink>
        <a:srgbClr val="6767FF"/>
      </a:hlink>
      <a:folHlink>
        <a:srgbClr val="9933FF"/>
      </a:folHlink>
    </a:clrScheme>
    <a:fontScheme name="Watermark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Watermar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CCCFF"/>
        </a:accent1>
        <a:accent2>
          <a:srgbClr val="D9D8EC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C4C4D6"/>
        </a:accent6>
        <a:hlink>
          <a:srgbClr val="6767FF"/>
        </a:hlink>
        <a:folHlink>
          <a:srgbClr val="9933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2">
        <a:dk1>
          <a:srgbClr val="000000"/>
        </a:dk1>
        <a:lt1>
          <a:srgbClr val="FFFFFF"/>
        </a:lt1>
        <a:dk2>
          <a:srgbClr val="666633"/>
        </a:dk2>
        <a:lt2>
          <a:srgbClr val="5F5F5F"/>
        </a:lt2>
        <a:accent1>
          <a:srgbClr val="FFCC00"/>
        </a:accent1>
        <a:accent2>
          <a:srgbClr val="EFF0B2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D9D9A1"/>
        </a:accent6>
        <a:hlink>
          <a:srgbClr val="808000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3">
        <a:dk1>
          <a:srgbClr val="000000"/>
        </a:dk1>
        <a:lt1>
          <a:srgbClr val="FFFFFF"/>
        </a:lt1>
        <a:dk2>
          <a:srgbClr val="000000"/>
        </a:dk2>
        <a:lt2>
          <a:srgbClr val="666699"/>
        </a:lt2>
        <a:accent1>
          <a:srgbClr val="9BB0CB"/>
        </a:accent1>
        <a:accent2>
          <a:srgbClr val="D1E0CE"/>
        </a:accent2>
        <a:accent3>
          <a:srgbClr val="FFFFFF"/>
        </a:accent3>
        <a:accent4>
          <a:srgbClr val="000000"/>
        </a:accent4>
        <a:accent5>
          <a:srgbClr val="CBD4E2"/>
        </a:accent5>
        <a:accent6>
          <a:srgbClr val="BDCBBA"/>
        </a:accent6>
        <a:hlink>
          <a:srgbClr val="8EA642"/>
        </a:hlink>
        <a:folHlink>
          <a:srgbClr val="CC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Watermark 4">
        <a:dk1>
          <a:srgbClr val="333300"/>
        </a:dk1>
        <a:lt1>
          <a:srgbClr val="FFFFCC"/>
        </a:lt1>
        <a:dk2>
          <a:srgbClr val="336600"/>
        </a:dk2>
        <a:lt2>
          <a:srgbClr val="FFFFCC"/>
        </a:lt2>
        <a:accent1>
          <a:srgbClr val="99CC00"/>
        </a:accent1>
        <a:accent2>
          <a:srgbClr val="669900"/>
        </a:accent2>
        <a:accent3>
          <a:srgbClr val="ADB8AA"/>
        </a:accent3>
        <a:accent4>
          <a:srgbClr val="DADAAE"/>
        </a:accent4>
        <a:accent5>
          <a:srgbClr val="CAE2AA"/>
        </a:accent5>
        <a:accent6>
          <a:srgbClr val="5C8A00"/>
        </a:accent6>
        <a:hlink>
          <a:srgbClr val="CC9900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5">
        <a:dk1>
          <a:srgbClr val="424458"/>
        </a:dk1>
        <a:lt1>
          <a:srgbClr val="FFFFFF"/>
        </a:lt1>
        <a:dk2>
          <a:srgbClr val="004A48"/>
        </a:dk2>
        <a:lt2>
          <a:srgbClr val="FFFFFF"/>
        </a:lt2>
        <a:accent1>
          <a:srgbClr val="83B200"/>
        </a:accent1>
        <a:accent2>
          <a:srgbClr val="006260"/>
        </a:accent2>
        <a:accent3>
          <a:srgbClr val="AAB1B1"/>
        </a:accent3>
        <a:accent4>
          <a:srgbClr val="DADADA"/>
        </a:accent4>
        <a:accent5>
          <a:srgbClr val="C1D5AA"/>
        </a:accent5>
        <a:accent6>
          <a:srgbClr val="005856"/>
        </a:accent6>
        <a:hlink>
          <a:srgbClr val="6666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6">
        <a:dk1>
          <a:srgbClr val="000000"/>
        </a:dk1>
        <a:lt1>
          <a:srgbClr val="FFFFFF"/>
        </a:lt1>
        <a:dk2>
          <a:srgbClr val="1C2046"/>
        </a:dk2>
        <a:lt2>
          <a:srgbClr val="FFFFFF"/>
        </a:lt2>
        <a:accent1>
          <a:srgbClr val="00CCFF"/>
        </a:accent1>
        <a:accent2>
          <a:srgbClr val="2D226E"/>
        </a:accent2>
        <a:accent3>
          <a:srgbClr val="ABABB0"/>
        </a:accent3>
        <a:accent4>
          <a:srgbClr val="DADADA"/>
        </a:accent4>
        <a:accent5>
          <a:srgbClr val="AAE2FF"/>
        </a:accent5>
        <a:accent6>
          <a:srgbClr val="281E63"/>
        </a:accent6>
        <a:hlink>
          <a:srgbClr val="666699"/>
        </a:hlink>
        <a:folHlink>
          <a:srgbClr val="99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7">
        <a:dk1>
          <a:srgbClr val="424458"/>
        </a:dk1>
        <a:lt1>
          <a:srgbClr val="FFFFFF"/>
        </a:lt1>
        <a:dk2>
          <a:srgbClr val="000066"/>
        </a:dk2>
        <a:lt2>
          <a:srgbClr val="FFFFFF"/>
        </a:lt2>
        <a:accent1>
          <a:srgbClr val="6666FF"/>
        </a:accent1>
        <a:accent2>
          <a:srgbClr val="333399"/>
        </a:accent2>
        <a:accent3>
          <a:srgbClr val="AAAAB8"/>
        </a:accent3>
        <a:accent4>
          <a:srgbClr val="DADADA"/>
        </a:accent4>
        <a:accent5>
          <a:srgbClr val="B8B8FF"/>
        </a:accent5>
        <a:accent6>
          <a:srgbClr val="2D2D8A"/>
        </a:accent6>
        <a:hlink>
          <a:srgbClr val="FF9900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8">
        <a:dk1>
          <a:srgbClr val="1C1C1C"/>
        </a:dk1>
        <a:lt1>
          <a:srgbClr val="FFFFCC"/>
        </a:lt1>
        <a:dk2>
          <a:srgbClr val="390B20"/>
        </a:dk2>
        <a:lt2>
          <a:srgbClr val="FFFFCC"/>
        </a:lt2>
        <a:accent1>
          <a:srgbClr val="FF916F"/>
        </a:accent1>
        <a:accent2>
          <a:srgbClr val="561450"/>
        </a:accent2>
        <a:accent3>
          <a:srgbClr val="AEAAAB"/>
        </a:accent3>
        <a:accent4>
          <a:srgbClr val="DADAAE"/>
        </a:accent4>
        <a:accent5>
          <a:srgbClr val="FFC7BB"/>
        </a:accent5>
        <a:accent6>
          <a:srgbClr val="4D1148"/>
        </a:accent6>
        <a:hlink>
          <a:srgbClr val="637D95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Watermark 9">
        <a:dk1>
          <a:srgbClr val="4C0000"/>
        </a:dk1>
        <a:lt1>
          <a:srgbClr val="FFFFFF"/>
        </a:lt1>
        <a:dk2>
          <a:srgbClr val="722104"/>
        </a:dk2>
        <a:lt2>
          <a:srgbClr val="FFFFFF"/>
        </a:lt2>
        <a:accent1>
          <a:srgbClr val="CC6600"/>
        </a:accent1>
        <a:accent2>
          <a:srgbClr val="8A2E00"/>
        </a:accent2>
        <a:accent3>
          <a:srgbClr val="BCABAA"/>
        </a:accent3>
        <a:accent4>
          <a:srgbClr val="DADADA"/>
        </a:accent4>
        <a:accent5>
          <a:srgbClr val="E2B8AA"/>
        </a:accent5>
        <a:accent6>
          <a:srgbClr val="7D2900"/>
        </a:accent6>
        <a:hlink>
          <a:srgbClr val="FFCC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aple">
  <a:themeElements>
    <a:clrScheme name="Maple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Maple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115888" algn="ctr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rgbClr val="3399FF"/>
          </a:buClr>
          <a:buSzTx/>
          <a:buFont typeface="Wingdings" panose="05000000000000000000" pitchFamily="2" charset="2"/>
          <a:buNone/>
          <a:tabLst/>
          <a:defRPr kumimoji="0" lang="en-US" altLang="en-US" sz="28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VNI-Avo" pitchFamily="2" charset="0"/>
            <a:cs typeface="Arial" panose="020B0604020202020204" pitchFamily="34" charset="0"/>
          </a:defRPr>
        </a:defPPr>
      </a:lstStyle>
    </a:lnDef>
  </a:objectDefaults>
  <a:extraClrSchemeLst>
    <a:extraClrScheme>
      <a:clrScheme name="Maple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aple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aple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71_slide">
  <a:themeElements>
    <a:clrScheme name="71_slide 1">
      <a:dk1>
        <a:srgbClr val="000000"/>
      </a:dk1>
      <a:lt1>
        <a:srgbClr val="D6DBEF"/>
      </a:lt1>
      <a:dk2>
        <a:srgbClr val="000000"/>
      </a:dk2>
      <a:lt2>
        <a:srgbClr val="B2B2B2"/>
      </a:lt2>
      <a:accent1>
        <a:srgbClr val="EFEBF7"/>
      </a:accent1>
      <a:accent2>
        <a:srgbClr val="B2BBE4"/>
      </a:accent2>
      <a:accent3>
        <a:srgbClr val="E8EAF6"/>
      </a:accent3>
      <a:accent4>
        <a:srgbClr val="000000"/>
      </a:accent4>
      <a:accent5>
        <a:srgbClr val="F6F3FA"/>
      </a:accent5>
      <a:accent6>
        <a:srgbClr val="A1A9CF"/>
      </a:accent6>
      <a:hlink>
        <a:srgbClr val="6379CE"/>
      </a:hlink>
      <a:folHlink>
        <a:srgbClr val="31459C"/>
      </a:folHlink>
    </a:clrScheme>
    <a:fontScheme name="71_slid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71_slide 1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EFEBF7"/>
        </a:accent1>
        <a:accent2>
          <a:srgbClr val="B2BBE4"/>
        </a:accent2>
        <a:accent3>
          <a:srgbClr val="E8EAF6"/>
        </a:accent3>
        <a:accent4>
          <a:srgbClr val="000000"/>
        </a:accent4>
        <a:accent5>
          <a:srgbClr val="F6F3FA"/>
        </a:accent5>
        <a:accent6>
          <a:srgbClr val="A1A9CF"/>
        </a:accent6>
        <a:hlink>
          <a:srgbClr val="6379CE"/>
        </a:hlink>
        <a:folHlink>
          <a:srgbClr val="3145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2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A0ABDA"/>
        </a:accent1>
        <a:accent2>
          <a:srgbClr val="7CB0CC"/>
        </a:accent2>
        <a:accent3>
          <a:srgbClr val="E8EAF6"/>
        </a:accent3>
        <a:accent4>
          <a:srgbClr val="000000"/>
        </a:accent4>
        <a:accent5>
          <a:srgbClr val="CDD2EA"/>
        </a:accent5>
        <a:accent6>
          <a:srgbClr val="709FB9"/>
        </a:accent6>
        <a:hlink>
          <a:srgbClr val="586BBE"/>
        </a:hlink>
        <a:folHlink>
          <a:srgbClr val="846B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3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D3D38E"/>
        </a:accent1>
        <a:accent2>
          <a:srgbClr val="DBAF8F"/>
        </a:accent2>
        <a:accent3>
          <a:srgbClr val="E8EAF6"/>
        </a:accent3>
        <a:accent4>
          <a:srgbClr val="000000"/>
        </a:accent4>
        <a:accent5>
          <a:srgbClr val="E6E6C6"/>
        </a:accent5>
        <a:accent6>
          <a:srgbClr val="C69E81"/>
        </a:accent6>
        <a:hlink>
          <a:srgbClr val="7C8BCC"/>
        </a:hlink>
        <a:folHlink>
          <a:srgbClr val="9292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4">
        <a:dk1>
          <a:srgbClr val="000000"/>
        </a:dk1>
        <a:lt1>
          <a:srgbClr val="D6DBEF"/>
        </a:lt1>
        <a:dk2>
          <a:srgbClr val="000000"/>
        </a:dk2>
        <a:lt2>
          <a:srgbClr val="B2B2B2"/>
        </a:lt2>
        <a:accent1>
          <a:srgbClr val="C5C56A"/>
        </a:accent1>
        <a:accent2>
          <a:srgbClr val="7C8BCC"/>
        </a:accent2>
        <a:accent3>
          <a:srgbClr val="E8EAF6"/>
        </a:accent3>
        <a:accent4>
          <a:srgbClr val="000000"/>
        </a:accent4>
        <a:accent5>
          <a:srgbClr val="DFDFB9"/>
        </a:accent5>
        <a:accent6>
          <a:srgbClr val="707DB9"/>
        </a:accent6>
        <a:hlink>
          <a:srgbClr val="B68F47"/>
        </a:hlink>
        <a:folHlink>
          <a:srgbClr val="B6478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5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EFEBF7"/>
        </a:accent1>
        <a:accent2>
          <a:srgbClr val="B2BBE4"/>
        </a:accent2>
        <a:accent3>
          <a:srgbClr val="FFFFFF"/>
        </a:accent3>
        <a:accent4>
          <a:srgbClr val="000000"/>
        </a:accent4>
        <a:accent5>
          <a:srgbClr val="F6F3FA"/>
        </a:accent5>
        <a:accent6>
          <a:srgbClr val="A1A9CF"/>
        </a:accent6>
        <a:hlink>
          <a:srgbClr val="6379CE"/>
        </a:hlink>
        <a:folHlink>
          <a:srgbClr val="31459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6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A0ABDA"/>
        </a:accent1>
        <a:accent2>
          <a:srgbClr val="7CB0CC"/>
        </a:accent2>
        <a:accent3>
          <a:srgbClr val="FFFFFF"/>
        </a:accent3>
        <a:accent4>
          <a:srgbClr val="000000"/>
        </a:accent4>
        <a:accent5>
          <a:srgbClr val="CDD2EA"/>
        </a:accent5>
        <a:accent6>
          <a:srgbClr val="709FB9"/>
        </a:accent6>
        <a:hlink>
          <a:srgbClr val="586BBE"/>
        </a:hlink>
        <a:folHlink>
          <a:srgbClr val="846BC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7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D3D38E"/>
        </a:accent1>
        <a:accent2>
          <a:srgbClr val="DBAF8F"/>
        </a:accent2>
        <a:accent3>
          <a:srgbClr val="FFFFFF"/>
        </a:accent3>
        <a:accent4>
          <a:srgbClr val="000000"/>
        </a:accent4>
        <a:accent5>
          <a:srgbClr val="E6E6C6"/>
        </a:accent5>
        <a:accent6>
          <a:srgbClr val="C69E81"/>
        </a:accent6>
        <a:hlink>
          <a:srgbClr val="7C8BCC"/>
        </a:hlink>
        <a:folHlink>
          <a:srgbClr val="9292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71_slide 8">
        <a:dk1>
          <a:srgbClr val="000000"/>
        </a:dk1>
        <a:lt1>
          <a:srgbClr val="FFFFFF"/>
        </a:lt1>
        <a:dk2>
          <a:srgbClr val="000000"/>
        </a:dk2>
        <a:lt2>
          <a:srgbClr val="B2B2B2"/>
        </a:lt2>
        <a:accent1>
          <a:srgbClr val="C5C56A"/>
        </a:accent1>
        <a:accent2>
          <a:srgbClr val="7C8BCC"/>
        </a:accent2>
        <a:accent3>
          <a:srgbClr val="FFFFFF"/>
        </a:accent3>
        <a:accent4>
          <a:srgbClr val="000000"/>
        </a:accent4>
        <a:accent5>
          <a:srgbClr val="DFDFB9"/>
        </a:accent5>
        <a:accent6>
          <a:srgbClr val="707DB9"/>
        </a:accent6>
        <a:hlink>
          <a:srgbClr val="B68F47"/>
        </a:hlink>
        <a:folHlink>
          <a:srgbClr val="B6478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12550</TotalTime>
  <Words>2086</Words>
  <Application>Microsoft Office PowerPoint</Application>
  <PresentationFormat>On-screen Show (4:3)</PresentationFormat>
  <Paragraphs>360</Paragraphs>
  <Slides>49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49</vt:i4>
      </vt:variant>
    </vt:vector>
  </HeadingPairs>
  <TitlesOfParts>
    <vt:vector size="62" baseType="lpstr">
      <vt:lpstr>.VnTime</vt:lpstr>
      <vt:lpstr>VNI-Avo</vt:lpstr>
      <vt:lpstr>Times New Roman</vt:lpstr>
      <vt:lpstr>Arial</vt:lpstr>
      <vt:lpstr>VNI-Times</vt:lpstr>
      <vt:lpstr>Wingdings</vt:lpstr>
      <vt:lpstr>Calibri</vt:lpstr>
      <vt:lpstr>Verdana</vt:lpstr>
      <vt:lpstr>Tahoma</vt:lpstr>
      <vt:lpstr>Ocean</vt:lpstr>
      <vt:lpstr>Watermark</vt:lpstr>
      <vt:lpstr>Maple</vt:lpstr>
      <vt:lpstr>71_slide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&lt;egyptian hak&gt;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egyptian hak</dc:creator>
  <cp:lastModifiedBy>Windows User</cp:lastModifiedBy>
  <cp:revision>1109</cp:revision>
  <dcterms:created xsi:type="dcterms:W3CDTF">2006-11-05T16:52:43Z</dcterms:created>
  <dcterms:modified xsi:type="dcterms:W3CDTF">2022-01-06T09:43:07Z</dcterms:modified>
</cp:coreProperties>
</file>