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9" r:id="rId1"/>
    <p:sldMasterId id="2147483688" r:id="rId2"/>
    <p:sldMasterId id="2147483698" r:id="rId3"/>
    <p:sldMasterId id="2147484385" r:id="rId4"/>
  </p:sldMasterIdLst>
  <p:notesMasterIdLst>
    <p:notesMasterId r:id="rId34"/>
  </p:notesMasterIdLst>
  <p:sldIdLst>
    <p:sldId id="379" r:id="rId5"/>
    <p:sldId id="1133" r:id="rId6"/>
    <p:sldId id="1214" r:id="rId7"/>
    <p:sldId id="1238" r:id="rId8"/>
    <p:sldId id="1239" r:id="rId9"/>
    <p:sldId id="1240" r:id="rId10"/>
    <p:sldId id="1241" r:id="rId11"/>
    <p:sldId id="1242" r:id="rId12"/>
    <p:sldId id="1243" r:id="rId13"/>
    <p:sldId id="1244" r:id="rId14"/>
    <p:sldId id="1245" r:id="rId15"/>
    <p:sldId id="1246" r:id="rId16"/>
    <p:sldId id="1247" r:id="rId17"/>
    <p:sldId id="1248" r:id="rId18"/>
    <p:sldId id="1249" r:id="rId19"/>
    <p:sldId id="1250" r:id="rId20"/>
    <p:sldId id="1251" r:id="rId21"/>
    <p:sldId id="1252" r:id="rId22"/>
    <p:sldId id="1256" r:id="rId23"/>
    <p:sldId id="1257" r:id="rId24"/>
    <p:sldId id="1258" r:id="rId25"/>
    <p:sldId id="1259" r:id="rId26"/>
    <p:sldId id="1260" r:id="rId27"/>
    <p:sldId id="1261" r:id="rId28"/>
    <p:sldId id="1262" r:id="rId29"/>
    <p:sldId id="1265" r:id="rId30"/>
    <p:sldId id="1255" r:id="rId31"/>
    <p:sldId id="1263" r:id="rId32"/>
    <p:sldId id="1264" r:id="rId33"/>
  </p:sldIdLst>
  <p:sldSz cx="9144000" cy="6858000" type="screen4x3"/>
  <p:notesSz cx="6858000" cy="9144000"/>
  <p:embeddedFontLst>
    <p:embeddedFont>
      <p:font typeface="VNI-Times" pitchFamily="2" charset="0"/>
      <p:regular r:id="rId35"/>
      <p:bold r:id="rId36"/>
      <p:italic r:id="rId37"/>
      <p:boldItalic r:id="rId38"/>
    </p:embeddedFont>
    <p:embeddedFont>
      <p:font typeface=".VnTime" panose="020B7200000000000000" pitchFamily="34" charset="0"/>
      <p:regular r:id="rId39"/>
      <p:bold r:id="rId40"/>
      <p:italic r:id="rId41"/>
      <p:boldItalic r:id="rId42"/>
    </p:embeddedFont>
    <p:embeddedFont>
      <p:font typeface="VNI-Avo" pitchFamily="2" charset="0"/>
      <p:regular r:id="rId43"/>
      <p:bold r:id="rId44"/>
      <p:italic r:id="rId45"/>
      <p:boldItalic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Verdana" panose="020B0604030504040204" pitchFamily="34" charset="0"/>
      <p:regular r:id="rId51"/>
      <p:bold r:id="rId52"/>
      <p:italic r:id="rId53"/>
      <p:boldItalic r:id="rId54"/>
    </p:embeddedFont>
    <p:embeddedFont>
      <p:font typeface="Tahoma" panose="020B0604030504040204" pitchFamily="34" charset="0"/>
      <p:regular r:id="rId55"/>
      <p:bold r:id="rId5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6CB4A6"/>
    <a:srgbClr val="6666FF"/>
    <a:srgbClr val="00FFFF"/>
    <a:srgbClr val="456C44"/>
    <a:srgbClr val="6600CC"/>
    <a:srgbClr val="F4F173"/>
    <a:srgbClr val="66FFCC"/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2288" autoAdjust="0"/>
  </p:normalViewPr>
  <p:slideViewPr>
    <p:cSldViewPr>
      <p:cViewPr>
        <p:scale>
          <a:sx n="60" d="100"/>
          <a:sy n="60" d="100"/>
        </p:scale>
        <p:origin x="86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55" Type="http://schemas.openxmlformats.org/officeDocument/2006/relationships/font" Target="fonts/font21.fntdata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font" Target="fonts/font19.fntdata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font" Target="fonts/font22.fntdata"/><Relationship Id="rId8" Type="http://schemas.openxmlformats.org/officeDocument/2006/relationships/slide" Target="slides/slide4.xml"/><Relationship Id="rId51" Type="http://schemas.openxmlformats.org/officeDocument/2006/relationships/font" Target="fonts/font17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font" Target="fonts/font7.fntdata"/><Relationship Id="rId54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10.fntdata"/><Relationship Id="rId52" Type="http://schemas.openxmlformats.org/officeDocument/2006/relationships/font" Target="fonts/font18.fntdata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F7155-BE45-4CF9-B41C-0D474A570606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1B949C-74D4-408C-BF4F-71E7093C8B8A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2.1 Vẽ hình chữ nhật </a:t>
          </a:r>
          <a:endParaRPr lang="en-US"/>
        </a:p>
      </dgm:t>
    </dgm:pt>
    <dgm:pt modelId="{AE599B2E-FDDE-42F4-920E-072EB70282DC}" type="parTrans" cxnId="{0706EEE6-477C-4DCB-B530-51E51F6CE2A2}">
      <dgm:prSet/>
      <dgm:spPr/>
      <dgm:t>
        <a:bodyPr/>
        <a:lstStyle/>
        <a:p>
          <a:endParaRPr lang="en-US"/>
        </a:p>
      </dgm:t>
    </dgm:pt>
    <dgm:pt modelId="{FA5E38D6-DC51-4AF6-A245-9E2506A06C37}" type="sibTrans" cxnId="{0706EEE6-477C-4DCB-B530-51E51F6CE2A2}">
      <dgm:prSet/>
      <dgm:spPr>
        <a:ln>
          <a:solidFill>
            <a:srgbClr val="FF0000"/>
          </a:solidFill>
        </a:ln>
      </dgm:spPr>
      <dgm:t>
        <a:bodyPr/>
        <a:lstStyle/>
        <a:p>
          <a:endParaRPr lang="en-US"/>
        </a:p>
      </dgm:t>
    </dgm:pt>
    <dgm:pt modelId="{F7C15B5E-C61A-4C75-A38E-CB32B8706709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2.2 Vẽ hình ellipse, hình tròn </a:t>
          </a:r>
          <a:endParaRPr lang="en-US"/>
        </a:p>
      </dgm:t>
    </dgm:pt>
    <dgm:pt modelId="{149E1197-0520-49BD-B274-8CA11AA9A0D5}" type="parTrans" cxnId="{AB152F06-6334-4B7F-9564-F94F50AC4A9A}">
      <dgm:prSet/>
      <dgm:spPr/>
      <dgm:t>
        <a:bodyPr/>
        <a:lstStyle/>
        <a:p>
          <a:endParaRPr lang="en-US"/>
        </a:p>
      </dgm:t>
    </dgm:pt>
    <dgm:pt modelId="{75D448FD-8F9F-4CC2-A5EE-2BC590D6BE90}" type="sibTrans" cxnId="{AB152F06-6334-4B7F-9564-F94F50AC4A9A}">
      <dgm:prSet/>
      <dgm:spPr/>
      <dgm:t>
        <a:bodyPr/>
        <a:lstStyle/>
        <a:p>
          <a:endParaRPr lang="en-US"/>
        </a:p>
      </dgm:t>
    </dgm:pt>
    <dgm:pt modelId="{1C80C526-8FE6-45AF-903C-9D7671372681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2.3 Vẽ hình xoắn ốc </a:t>
          </a:r>
          <a:endParaRPr lang="en-US"/>
        </a:p>
      </dgm:t>
    </dgm:pt>
    <dgm:pt modelId="{62EDAE99-2E2C-495B-A56B-A6645AAB626E}" type="parTrans" cxnId="{A7410C08-5DDB-4010-82F2-8F2679987810}">
      <dgm:prSet/>
      <dgm:spPr/>
      <dgm:t>
        <a:bodyPr/>
        <a:lstStyle/>
        <a:p>
          <a:endParaRPr lang="en-US"/>
        </a:p>
      </dgm:t>
    </dgm:pt>
    <dgm:pt modelId="{CB2296CF-3084-4CEB-9BFB-6FB1EF9D8EE6}" type="sibTrans" cxnId="{A7410C08-5DDB-4010-82F2-8F2679987810}">
      <dgm:prSet/>
      <dgm:spPr/>
      <dgm:t>
        <a:bodyPr/>
        <a:lstStyle/>
        <a:p>
          <a:endParaRPr lang="en-US"/>
        </a:p>
      </dgm:t>
    </dgm:pt>
    <dgm:pt modelId="{12B35553-0CA6-42AB-B87A-9507B483E75F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2.4 Vẽ hình đa giác, hình sao </a:t>
          </a:r>
          <a:endParaRPr lang="en-US"/>
        </a:p>
      </dgm:t>
    </dgm:pt>
    <dgm:pt modelId="{EA81ED56-BF96-4DD3-8F44-4A3DFD4852CE}" type="parTrans" cxnId="{DE67AE51-7925-4521-97C6-73F7521E6787}">
      <dgm:prSet/>
      <dgm:spPr/>
      <dgm:t>
        <a:bodyPr/>
        <a:lstStyle/>
        <a:p>
          <a:endParaRPr lang="en-US"/>
        </a:p>
      </dgm:t>
    </dgm:pt>
    <dgm:pt modelId="{1C4BCD35-5CBA-448F-84E6-F26581B2036F}" type="sibTrans" cxnId="{DE67AE51-7925-4521-97C6-73F7521E6787}">
      <dgm:prSet/>
      <dgm:spPr/>
      <dgm:t>
        <a:bodyPr/>
        <a:lstStyle/>
        <a:p>
          <a:endParaRPr lang="en-US"/>
        </a:p>
      </dgm:t>
    </dgm:pt>
    <dgm:pt modelId="{51818398-869B-4AB3-B75C-ABEB69B0CB2E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2.5 Vẽ hình giấy kẻ ô </a:t>
          </a:r>
          <a:endParaRPr lang="en-US"/>
        </a:p>
      </dgm:t>
    </dgm:pt>
    <dgm:pt modelId="{43B6CFB8-8AEE-4CB3-8FB1-AC9CC937AF90}" type="parTrans" cxnId="{734567C2-7219-48CC-923B-A3BB0474E5C0}">
      <dgm:prSet/>
      <dgm:spPr/>
      <dgm:t>
        <a:bodyPr/>
        <a:lstStyle/>
        <a:p>
          <a:endParaRPr lang="en-US"/>
        </a:p>
      </dgm:t>
    </dgm:pt>
    <dgm:pt modelId="{C0338F0E-9793-4A2C-A5E8-D3E8CE2389F6}" type="sibTrans" cxnId="{734567C2-7219-48CC-923B-A3BB0474E5C0}">
      <dgm:prSet/>
      <dgm:spPr/>
      <dgm:t>
        <a:bodyPr/>
        <a:lstStyle/>
        <a:p>
          <a:endParaRPr lang="en-US"/>
        </a:p>
      </dgm:t>
    </dgm:pt>
    <dgm:pt modelId="{CE5E36B8-F4C8-4E22-B56D-BCF0A997A108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2.6 Vẽ hình cơ bản</a:t>
          </a:r>
          <a:endParaRPr lang="en-US"/>
        </a:p>
      </dgm:t>
    </dgm:pt>
    <dgm:pt modelId="{175DA72D-FAFB-45F8-9024-D7A7B928775F}" type="parTrans" cxnId="{381768B9-EF06-4978-89ED-432BD8B6EA40}">
      <dgm:prSet/>
      <dgm:spPr/>
      <dgm:t>
        <a:bodyPr/>
        <a:lstStyle/>
        <a:p>
          <a:endParaRPr lang="en-US"/>
        </a:p>
      </dgm:t>
    </dgm:pt>
    <dgm:pt modelId="{1D95371F-E876-4545-A0AB-923088693210}" type="sibTrans" cxnId="{381768B9-EF06-4978-89ED-432BD8B6EA40}">
      <dgm:prSet/>
      <dgm:spPr/>
      <dgm:t>
        <a:bodyPr/>
        <a:lstStyle/>
        <a:p>
          <a:endParaRPr lang="en-US"/>
        </a:p>
      </dgm:t>
    </dgm:pt>
    <dgm:pt modelId="{69FC402B-F556-4249-87CF-F2B99AD4BFAC}" type="pres">
      <dgm:prSet presAssocID="{13BF7155-BE45-4CF9-B41C-0D474A57060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41F2806-A872-4DC0-88E6-5066154DF9EA}" type="pres">
      <dgm:prSet presAssocID="{13BF7155-BE45-4CF9-B41C-0D474A570606}" presName="Name1" presStyleCnt="0"/>
      <dgm:spPr/>
    </dgm:pt>
    <dgm:pt modelId="{F66D1112-F567-4448-BDBE-87C9359DE614}" type="pres">
      <dgm:prSet presAssocID="{13BF7155-BE45-4CF9-B41C-0D474A570606}" presName="cycle" presStyleCnt="0"/>
      <dgm:spPr/>
    </dgm:pt>
    <dgm:pt modelId="{E660A381-A9A9-48AD-B7A5-CE2FED3503BF}" type="pres">
      <dgm:prSet presAssocID="{13BF7155-BE45-4CF9-B41C-0D474A570606}" presName="srcNode" presStyleLbl="node1" presStyleIdx="0" presStyleCnt="6"/>
      <dgm:spPr/>
    </dgm:pt>
    <dgm:pt modelId="{37A7EF96-65AD-4E2C-B45F-63DA6D445E29}" type="pres">
      <dgm:prSet presAssocID="{13BF7155-BE45-4CF9-B41C-0D474A570606}" presName="conn" presStyleLbl="parChTrans1D2" presStyleIdx="0" presStyleCnt="1"/>
      <dgm:spPr/>
      <dgm:t>
        <a:bodyPr/>
        <a:lstStyle/>
        <a:p>
          <a:endParaRPr lang="en-US"/>
        </a:p>
      </dgm:t>
    </dgm:pt>
    <dgm:pt modelId="{4077814A-3705-4816-8E69-FC0A82795A78}" type="pres">
      <dgm:prSet presAssocID="{13BF7155-BE45-4CF9-B41C-0D474A570606}" presName="extraNode" presStyleLbl="node1" presStyleIdx="0" presStyleCnt="6"/>
      <dgm:spPr/>
    </dgm:pt>
    <dgm:pt modelId="{FE5DACDC-D204-4196-9D90-2C749A97F532}" type="pres">
      <dgm:prSet presAssocID="{13BF7155-BE45-4CF9-B41C-0D474A570606}" presName="dstNode" presStyleLbl="node1" presStyleIdx="0" presStyleCnt="6"/>
      <dgm:spPr/>
    </dgm:pt>
    <dgm:pt modelId="{403524E3-91F6-45AB-B12F-51339F9DFC8C}" type="pres">
      <dgm:prSet presAssocID="{5A1B949C-74D4-408C-BF4F-71E7093C8B8A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5445FB-C5F0-4476-BD73-0A3B0C742FCD}" type="pres">
      <dgm:prSet presAssocID="{5A1B949C-74D4-408C-BF4F-71E7093C8B8A}" presName="accent_1" presStyleCnt="0"/>
      <dgm:spPr/>
    </dgm:pt>
    <dgm:pt modelId="{D9A196BA-9014-4600-9E53-77AD77C7300C}" type="pres">
      <dgm:prSet presAssocID="{5A1B949C-74D4-408C-BF4F-71E7093C8B8A}" presName="accentRepeatNode" presStyleLbl="solidFgAcc1" presStyleIdx="0" presStyleCnt="6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588A16F-7F4E-4A50-B952-589A958CDB24}" type="pres">
      <dgm:prSet presAssocID="{F7C15B5E-C61A-4C75-A38E-CB32B8706709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95B7B-8A16-4381-A9F6-A34956D1E1AD}" type="pres">
      <dgm:prSet presAssocID="{F7C15B5E-C61A-4C75-A38E-CB32B8706709}" presName="accent_2" presStyleCnt="0"/>
      <dgm:spPr/>
    </dgm:pt>
    <dgm:pt modelId="{3C4FEECA-1254-41E8-BAE8-E45561F0636D}" type="pres">
      <dgm:prSet presAssocID="{F7C15B5E-C61A-4C75-A38E-CB32B8706709}" presName="accentRepeatNode" presStyleLbl="solidFgAcc1" presStyleIdx="1" presStyleCnt="6"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F9B469F9-0F84-4C1A-9B55-10B7198BBFF0}" type="pres">
      <dgm:prSet presAssocID="{1C80C526-8FE6-45AF-903C-9D7671372681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9996D3-F9DB-4063-81C9-948FC0BBB710}" type="pres">
      <dgm:prSet presAssocID="{1C80C526-8FE6-45AF-903C-9D7671372681}" presName="accent_3" presStyleCnt="0"/>
      <dgm:spPr/>
    </dgm:pt>
    <dgm:pt modelId="{0BEEEB60-2F9E-4A75-9A50-463390DF46C0}" type="pres">
      <dgm:prSet presAssocID="{1C80C526-8FE6-45AF-903C-9D7671372681}" presName="accentRepeatNode" presStyleLbl="solidFgAcc1" presStyleIdx="2" presStyleCnt="6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81F2DE74-2AA9-4577-BFC9-C4A45BACD45A}" type="pres">
      <dgm:prSet presAssocID="{12B35553-0CA6-42AB-B87A-9507B483E75F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78EC07-21FB-4D5A-B88B-0ACD25DE11A6}" type="pres">
      <dgm:prSet presAssocID="{12B35553-0CA6-42AB-B87A-9507B483E75F}" presName="accent_4" presStyleCnt="0"/>
      <dgm:spPr/>
    </dgm:pt>
    <dgm:pt modelId="{CB3DCD4D-0C3D-4C72-A4ED-F1DAFCF3034B}" type="pres">
      <dgm:prSet presAssocID="{12B35553-0CA6-42AB-B87A-9507B483E75F}" presName="accentRepeatNode" presStyleLbl="solidFgAcc1" presStyleIdx="3" presStyleCnt="6"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A083E375-A69C-4DD5-9EE7-1A1FB12BDEAF}" type="pres">
      <dgm:prSet presAssocID="{51818398-869B-4AB3-B75C-ABEB69B0CB2E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BF753-05B0-4463-9FA1-A1776A7FB977}" type="pres">
      <dgm:prSet presAssocID="{51818398-869B-4AB3-B75C-ABEB69B0CB2E}" presName="accent_5" presStyleCnt="0"/>
      <dgm:spPr/>
    </dgm:pt>
    <dgm:pt modelId="{0C6BF447-3F05-4F12-AADB-264049A2328A}" type="pres">
      <dgm:prSet presAssocID="{51818398-869B-4AB3-B75C-ABEB69B0CB2E}" presName="accentRepeatNode" presStyleLbl="solidFgAcc1" presStyleIdx="4" presStyleCnt="6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B054516-BD4D-4B9A-8E80-8C910E8F80DD}" type="pres">
      <dgm:prSet presAssocID="{CE5E36B8-F4C8-4E22-B56D-BCF0A997A108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722552-7EB5-4F61-A11E-EC22F88C89EC}" type="pres">
      <dgm:prSet presAssocID="{CE5E36B8-F4C8-4E22-B56D-BCF0A997A108}" presName="accent_6" presStyleCnt="0"/>
      <dgm:spPr/>
    </dgm:pt>
    <dgm:pt modelId="{7265972E-9E91-4938-A449-072CC9770893}" type="pres">
      <dgm:prSet presAssocID="{CE5E36B8-F4C8-4E22-B56D-BCF0A997A108}" presName="accentRepeatNode" presStyleLbl="solidFgAcc1" presStyleIdx="5" presStyleCnt="6"/>
      <dgm:spPr>
        <a:solidFill>
          <a:srgbClr val="CC6600"/>
        </a:solidFill>
      </dgm:spPr>
    </dgm:pt>
  </dgm:ptLst>
  <dgm:cxnLst>
    <dgm:cxn modelId="{37D20121-0924-4EAF-A63E-E629B259916F}" type="presOf" srcId="{F7C15B5E-C61A-4C75-A38E-CB32B8706709}" destId="{F588A16F-7F4E-4A50-B952-589A958CDB24}" srcOrd="0" destOrd="0" presId="urn:microsoft.com/office/officeart/2008/layout/VerticalCurvedList"/>
    <dgm:cxn modelId="{6899F192-BF1D-404D-9261-025933B44858}" type="presOf" srcId="{12B35553-0CA6-42AB-B87A-9507B483E75F}" destId="{81F2DE74-2AA9-4577-BFC9-C4A45BACD45A}" srcOrd="0" destOrd="0" presId="urn:microsoft.com/office/officeart/2008/layout/VerticalCurvedList"/>
    <dgm:cxn modelId="{DE67AE51-7925-4521-97C6-73F7521E6787}" srcId="{13BF7155-BE45-4CF9-B41C-0D474A570606}" destId="{12B35553-0CA6-42AB-B87A-9507B483E75F}" srcOrd="3" destOrd="0" parTransId="{EA81ED56-BF96-4DD3-8F44-4A3DFD4852CE}" sibTransId="{1C4BCD35-5CBA-448F-84E6-F26581B2036F}"/>
    <dgm:cxn modelId="{AB152F06-6334-4B7F-9564-F94F50AC4A9A}" srcId="{13BF7155-BE45-4CF9-B41C-0D474A570606}" destId="{F7C15B5E-C61A-4C75-A38E-CB32B8706709}" srcOrd="1" destOrd="0" parTransId="{149E1197-0520-49BD-B274-8CA11AA9A0D5}" sibTransId="{75D448FD-8F9F-4CC2-A5EE-2BC590D6BE90}"/>
    <dgm:cxn modelId="{900DE15D-B605-4D67-923D-E7271E4BF137}" type="presOf" srcId="{CE5E36B8-F4C8-4E22-B56D-BCF0A997A108}" destId="{FB054516-BD4D-4B9A-8E80-8C910E8F80DD}" srcOrd="0" destOrd="0" presId="urn:microsoft.com/office/officeart/2008/layout/VerticalCurvedList"/>
    <dgm:cxn modelId="{381768B9-EF06-4978-89ED-432BD8B6EA40}" srcId="{13BF7155-BE45-4CF9-B41C-0D474A570606}" destId="{CE5E36B8-F4C8-4E22-B56D-BCF0A997A108}" srcOrd="5" destOrd="0" parTransId="{175DA72D-FAFB-45F8-9024-D7A7B928775F}" sibTransId="{1D95371F-E876-4545-A0AB-923088693210}"/>
    <dgm:cxn modelId="{0706EEE6-477C-4DCB-B530-51E51F6CE2A2}" srcId="{13BF7155-BE45-4CF9-B41C-0D474A570606}" destId="{5A1B949C-74D4-408C-BF4F-71E7093C8B8A}" srcOrd="0" destOrd="0" parTransId="{AE599B2E-FDDE-42F4-920E-072EB70282DC}" sibTransId="{FA5E38D6-DC51-4AF6-A245-9E2506A06C37}"/>
    <dgm:cxn modelId="{A7410C08-5DDB-4010-82F2-8F2679987810}" srcId="{13BF7155-BE45-4CF9-B41C-0D474A570606}" destId="{1C80C526-8FE6-45AF-903C-9D7671372681}" srcOrd="2" destOrd="0" parTransId="{62EDAE99-2E2C-495B-A56B-A6645AAB626E}" sibTransId="{CB2296CF-3084-4CEB-9BFB-6FB1EF9D8EE6}"/>
    <dgm:cxn modelId="{C5AAD10A-1615-43C2-AC16-4A0107F09D34}" type="presOf" srcId="{5A1B949C-74D4-408C-BF4F-71E7093C8B8A}" destId="{403524E3-91F6-45AB-B12F-51339F9DFC8C}" srcOrd="0" destOrd="0" presId="urn:microsoft.com/office/officeart/2008/layout/VerticalCurvedList"/>
    <dgm:cxn modelId="{7993ABEC-1981-4BCA-B35D-01E47D18948C}" type="presOf" srcId="{FA5E38D6-DC51-4AF6-A245-9E2506A06C37}" destId="{37A7EF96-65AD-4E2C-B45F-63DA6D445E29}" srcOrd="0" destOrd="0" presId="urn:microsoft.com/office/officeart/2008/layout/VerticalCurvedList"/>
    <dgm:cxn modelId="{734567C2-7219-48CC-923B-A3BB0474E5C0}" srcId="{13BF7155-BE45-4CF9-B41C-0D474A570606}" destId="{51818398-869B-4AB3-B75C-ABEB69B0CB2E}" srcOrd="4" destOrd="0" parTransId="{43B6CFB8-8AEE-4CB3-8FB1-AC9CC937AF90}" sibTransId="{C0338F0E-9793-4A2C-A5E8-D3E8CE2389F6}"/>
    <dgm:cxn modelId="{4C8DBB45-1F9F-4B01-8858-DE39674856E5}" type="presOf" srcId="{13BF7155-BE45-4CF9-B41C-0D474A570606}" destId="{69FC402B-F556-4249-87CF-F2B99AD4BFAC}" srcOrd="0" destOrd="0" presId="urn:microsoft.com/office/officeart/2008/layout/VerticalCurvedList"/>
    <dgm:cxn modelId="{F619787E-2EFA-4A5B-AAB8-592E25A10A5C}" type="presOf" srcId="{1C80C526-8FE6-45AF-903C-9D7671372681}" destId="{F9B469F9-0F84-4C1A-9B55-10B7198BBFF0}" srcOrd="0" destOrd="0" presId="urn:microsoft.com/office/officeart/2008/layout/VerticalCurvedList"/>
    <dgm:cxn modelId="{5BE57A61-7A33-4490-8030-79C4ED638415}" type="presOf" srcId="{51818398-869B-4AB3-B75C-ABEB69B0CB2E}" destId="{A083E375-A69C-4DD5-9EE7-1A1FB12BDEAF}" srcOrd="0" destOrd="0" presId="urn:microsoft.com/office/officeart/2008/layout/VerticalCurvedList"/>
    <dgm:cxn modelId="{E9D4B17B-4EB7-4732-BE55-40F79C5D018D}" type="presParOf" srcId="{69FC402B-F556-4249-87CF-F2B99AD4BFAC}" destId="{241F2806-A872-4DC0-88E6-5066154DF9EA}" srcOrd="0" destOrd="0" presId="urn:microsoft.com/office/officeart/2008/layout/VerticalCurvedList"/>
    <dgm:cxn modelId="{BBAC8771-F957-46B1-9102-C8378DC58B45}" type="presParOf" srcId="{241F2806-A872-4DC0-88E6-5066154DF9EA}" destId="{F66D1112-F567-4448-BDBE-87C9359DE614}" srcOrd="0" destOrd="0" presId="urn:microsoft.com/office/officeart/2008/layout/VerticalCurvedList"/>
    <dgm:cxn modelId="{719C3731-E785-4922-8FEB-23D4E994625D}" type="presParOf" srcId="{F66D1112-F567-4448-BDBE-87C9359DE614}" destId="{E660A381-A9A9-48AD-B7A5-CE2FED3503BF}" srcOrd="0" destOrd="0" presId="urn:microsoft.com/office/officeart/2008/layout/VerticalCurvedList"/>
    <dgm:cxn modelId="{387F3B25-6FCF-44E6-8324-601BE4D2AD50}" type="presParOf" srcId="{F66D1112-F567-4448-BDBE-87C9359DE614}" destId="{37A7EF96-65AD-4E2C-B45F-63DA6D445E29}" srcOrd="1" destOrd="0" presId="urn:microsoft.com/office/officeart/2008/layout/VerticalCurvedList"/>
    <dgm:cxn modelId="{F0F3CB26-ADD9-4182-A572-ACDB3A3EEDFF}" type="presParOf" srcId="{F66D1112-F567-4448-BDBE-87C9359DE614}" destId="{4077814A-3705-4816-8E69-FC0A82795A78}" srcOrd="2" destOrd="0" presId="urn:microsoft.com/office/officeart/2008/layout/VerticalCurvedList"/>
    <dgm:cxn modelId="{7A65AE1E-6192-4A5A-9A14-FEC7F31919E5}" type="presParOf" srcId="{F66D1112-F567-4448-BDBE-87C9359DE614}" destId="{FE5DACDC-D204-4196-9D90-2C749A97F532}" srcOrd="3" destOrd="0" presId="urn:microsoft.com/office/officeart/2008/layout/VerticalCurvedList"/>
    <dgm:cxn modelId="{C4A50747-F153-41F0-9640-48F6C9A8BC25}" type="presParOf" srcId="{241F2806-A872-4DC0-88E6-5066154DF9EA}" destId="{403524E3-91F6-45AB-B12F-51339F9DFC8C}" srcOrd="1" destOrd="0" presId="urn:microsoft.com/office/officeart/2008/layout/VerticalCurvedList"/>
    <dgm:cxn modelId="{3F4C4E86-6B29-4F00-B1F1-C8BD2F8DBD79}" type="presParOf" srcId="{241F2806-A872-4DC0-88E6-5066154DF9EA}" destId="{5A5445FB-C5F0-4476-BD73-0A3B0C742FCD}" srcOrd="2" destOrd="0" presId="urn:microsoft.com/office/officeart/2008/layout/VerticalCurvedList"/>
    <dgm:cxn modelId="{37D72C57-98C0-4E65-B722-DBDBFE1660B8}" type="presParOf" srcId="{5A5445FB-C5F0-4476-BD73-0A3B0C742FCD}" destId="{D9A196BA-9014-4600-9E53-77AD77C7300C}" srcOrd="0" destOrd="0" presId="urn:microsoft.com/office/officeart/2008/layout/VerticalCurvedList"/>
    <dgm:cxn modelId="{D4D491B4-8707-45CC-BC5C-839A725B81B0}" type="presParOf" srcId="{241F2806-A872-4DC0-88E6-5066154DF9EA}" destId="{F588A16F-7F4E-4A50-B952-589A958CDB24}" srcOrd="3" destOrd="0" presId="urn:microsoft.com/office/officeart/2008/layout/VerticalCurvedList"/>
    <dgm:cxn modelId="{05FAAE99-4D33-42C5-8C9B-D0AF1CF46D6F}" type="presParOf" srcId="{241F2806-A872-4DC0-88E6-5066154DF9EA}" destId="{68895B7B-8A16-4381-A9F6-A34956D1E1AD}" srcOrd="4" destOrd="0" presId="urn:microsoft.com/office/officeart/2008/layout/VerticalCurvedList"/>
    <dgm:cxn modelId="{2DA165B3-7730-4A52-99B4-716F93757695}" type="presParOf" srcId="{68895B7B-8A16-4381-A9F6-A34956D1E1AD}" destId="{3C4FEECA-1254-41E8-BAE8-E45561F0636D}" srcOrd="0" destOrd="0" presId="urn:microsoft.com/office/officeart/2008/layout/VerticalCurvedList"/>
    <dgm:cxn modelId="{3430CF4E-2964-49A4-A38C-9E8005035B89}" type="presParOf" srcId="{241F2806-A872-4DC0-88E6-5066154DF9EA}" destId="{F9B469F9-0F84-4C1A-9B55-10B7198BBFF0}" srcOrd="5" destOrd="0" presId="urn:microsoft.com/office/officeart/2008/layout/VerticalCurvedList"/>
    <dgm:cxn modelId="{48FE6E7A-A38A-42A5-903C-6EA9ACEEB9C3}" type="presParOf" srcId="{241F2806-A872-4DC0-88E6-5066154DF9EA}" destId="{D89996D3-F9DB-4063-81C9-948FC0BBB710}" srcOrd="6" destOrd="0" presId="urn:microsoft.com/office/officeart/2008/layout/VerticalCurvedList"/>
    <dgm:cxn modelId="{3B912B24-B3CD-4F65-81A7-09E16E86DE7A}" type="presParOf" srcId="{D89996D3-F9DB-4063-81C9-948FC0BBB710}" destId="{0BEEEB60-2F9E-4A75-9A50-463390DF46C0}" srcOrd="0" destOrd="0" presId="urn:microsoft.com/office/officeart/2008/layout/VerticalCurvedList"/>
    <dgm:cxn modelId="{BE1F29ED-59D6-496F-84E9-110D8A5B737F}" type="presParOf" srcId="{241F2806-A872-4DC0-88E6-5066154DF9EA}" destId="{81F2DE74-2AA9-4577-BFC9-C4A45BACD45A}" srcOrd="7" destOrd="0" presId="urn:microsoft.com/office/officeart/2008/layout/VerticalCurvedList"/>
    <dgm:cxn modelId="{17B53939-F28C-482A-8EF4-AC6CE23FF7AB}" type="presParOf" srcId="{241F2806-A872-4DC0-88E6-5066154DF9EA}" destId="{EF78EC07-21FB-4D5A-B88B-0ACD25DE11A6}" srcOrd="8" destOrd="0" presId="urn:microsoft.com/office/officeart/2008/layout/VerticalCurvedList"/>
    <dgm:cxn modelId="{9A815501-F830-4E35-BC4F-D77B41B0A467}" type="presParOf" srcId="{EF78EC07-21FB-4D5A-B88B-0ACD25DE11A6}" destId="{CB3DCD4D-0C3D-4C72-A4ED-F1DAFCF3034B}" srcOrd="0" destOrd="0" presId="urn:microsoft.com/office/officeart/2008/layout/VerticalCurvedList"/>
    <dgm:cxn modelId="{C16A7AA9-7C2D-4F13-97D7-BFFD4CF195A3}" type="presParOf" srcId="{241F2806-A872-4DC0-88E6-5066154DF9EA}" destId="{A083E375-A69C-4DD5-9EE7-1A1FB12BDEAF}" srcOrd="9" destOrd="0" presId="urn:microsoft.com/office/officeart/2008/layout/VerticalCurvedList"/>
    <dgm:cxn modelId="{D081A8A9-9F76-464A-8164-434362220BC6}" type="presParOf" srcId="{241F2806-A872-4DC0-88E6-5066154DF9EA}" destId="{686BF753-05B0-4463-9FA1-A1776A7FB977}" srcOrd="10" destOrd="0" presId="urn:microsoft.com/office/officeart/2008/layout/VerticalCurvedList"/>
    <dgm:cxn modelId="{249E0E27-E3E6-4E6F-8C9A-B435E07D6F47}" type="presParOf" srcId="{686BF753-05B0-4463-9FA1-A1776A7FB977}" destId="{0C6BF447-3F05-4F12-AADB-264049A2328A}" srcOrd="0" destOrd="0" presId="urn:microsoft.com/office/officeart/2008/layout/VerticalCurvedList"/>
    <dgm:cxn modelId="{5BD7327E-0A24-4E99-B35E-BAE36DEC653B}" type="presParOf" srcId="{241F2806-A872-4DC0-88E6-5066154DF9EA}" destId="{FB054516-BD4D-4B9A-8E80-8C910E8F80DD}" srcOrd="11" destOrd="0" presId="urn:microsoft.com/office/officeart/2008/layout/VerticalCurvedList"/>
    <dgm:cxn modelId="{77C5D6D6-138C-4052-AD0F-58716CAD480E}" type="presParOf" srcId="{241F2806-A872-4DC0-88E6-5066154DF9EA}" destId="{F7722552-7EB5-4F61-A11E-EC22F88C89EC}" srcOrd="12" destOrd="0" presId="urn:microsoft.com/office/officeart/2008/layout/VerticalCurvedList"/>
    <dgm:cxn modelId="{E426088E-5BB2-42CD-AF18-B0F8C8126490}" type="presParOf" srcId="{F7722552-7EB5-4F61-A11E-EC22F88C89EC}" destId="{7265972E-9E91-4938-A449-072CC977089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rgbClr val="6CB4A6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67D0E60B-4841-4A81-98D4-CCE146DCC007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885494-D3D4-47F1-8951-A23C016233E0}" type="parTrans" cxnId="{F84E810B-2A56-4454-9175-081E25D63CAF}">
      <dgm:prSet/>
      <dgm:spPr/>
      <dgm:t>
        <a:bodyPr/>
        <a:lstStyle/>
        <a:p>
          <a:endParaRPr lang="en-US"/>
        </a:p>
      </dgm:t>
    </dgm:pt>
    <dgm:pt modelId="{3880B4BB-A034-4691-BB2E-C0126127FEB0}" type="sibTrans" cxnId="{F84E810B-2A56-4454-9175-081E25D63CAF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7BA0BC74-FF21-45B9-93FF-2B72FA3C3B73}" type="pres">
      <dgm:prSet presAssocID="{5FC25B95-FFFC-4CFD-A002-738D44735A10}" presName="spaceBetweenRectangles" presStyleCnt="0"/>
      <dgm:spPr/>
    </dgm:pt>
    <dgm:pt modelId="{0C358556-40F4-4850-A61F-9C151B855C9F}" type="pres">
      <dgm:prSet presAssocID="{67D0E60B-4841-4A81-98D4-CCE146DCC007}" presName="parentLin" presStyleCnt="0"/>
      <dgm:spPr/>
    </dgm:pt>
    <dgm:pt modelId="{02EB3616-9CC1-4D0D-B339-F4E5E9A65C6B}" type="pres">
      <dgm:prSet presAssocID="{67D0E60B-4841-4A81-98D4-CCE146DCC007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9426CD2-A4B9-4440-95CC-DFAA176865BF}" type="pres">
      <dgm:prSet presAssocID="{67D0E60B-4841-4A81-98D4-CCE146DCC0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4F6D7-6A89-42E3-8B41-F91E72126678}" type="pres">
      <dgm:prSet presAssocID="{67D0E60B-4841-4A81-98D4-CCE146DCC007}" presName="negativeSpace" presStyleCnt="0"/>
      <dgm:spPr/>
    </dgm:pt>
    <dgm:pt modelId="{105CE9C1-4508-4758-B28C-373526A2C938}" type="pres">
      <dgm:prSet presAssocID="{67D0E60B-4841-4A81-98D4-CCE146DCC007}" presName="childText" presStyleLbl="conFgAcc1" presStyleIdx="3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7436BDF4-EEB2-4CB8-867A-5CADD41CB017}" type="presOf" srcId="{67D0E60B-4841-4A81-98D4-CCE146DCC007}" destId="{02EB3616-9CC1-4D0D-B339-F4E5E9A65C6B}" srcOrd="0" destOrd="0" presId="urn:microsoft.com/office/officeart/2005/8/layout/list1"/>
    <dgm:cxn modelId="{F84E810B-2A56-4454-9175-081E25D63CAF}" srcId="{C1C3092D-1E3C-4AB5-B17D-EE86C90B3D7C}" destId="{67D0E60B-4841-4A81-98D4-CCE146DCC007}" srcOrd="3" destOrd="0" parTransId="{9E885494-D3D4-47F1-8951-A23C016233E0}" sibTransId="{3880B4BB-A034-4691-BB2E-C0126127FEB0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978AE977-A37F-4A27-91D5-E0D82BD24900}" type="presOf" srcId="{67D0E60B-4841-4A81-98D4-CCE146DCC007}" destId="{E9426CD2-A4B9-4440-95CC-DFAA176865BF}" srcOrd="1" destOrd="0" presId="urn:microsoft.com/office/officeart/2005/8/layout/list1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  <dgm:cxn modelId="{A1D8DC6F-AC4E-4667-BFAF-51DBD62C4B1C}" type="presParOf" srcId="{0A517C3A-AB3F-457A-8A74-4AFD1010A6C1}" destId="{7BA0BC74-FF21-45B9-93FF-2B72FA3C3B73}" srcOrd="11" destOrd="0" presId="urn:microsoft.com/office/officeart/2005/8/layout/list1"/>
    <dgm:cxn modelId="{9567CC31-0E42-44B5-9A76-EC963FA5B8BB}" type="presParOf" srcId="{0A517C3A-AB3F-457A-8A74-4AFD1010A6C1}" destId="{0C358556-40F4-4850-A61F-9C151B855C9F}" srcOrd="12" destOrd="0" presId="urn:microsoft.com/office/officeart/2005/8/layout/list1"/>
    <dgm:cxn modelId="{E135B888-CA7A-49EE-85A2-BAB18D176EB2}" type="presParOf" srcId="{0C358556-40F4-4850-A61F-9C151B855C9F}" destId="{02EB3616-9CC1-4D0D-B339-F4E5E9A65C6B}" srcOrd="0" destOrd="0" presId="urn:microsoft.com/office/officeart/2005/8/layout/list1"/>
    <dgm:cxn modelId="{AF22E4CF-2771-4D4A-B6B1-7588AFA1ED4D}" type="presParOf" srcId="{0C358556-40F4-4850-A61F-9C151B855C9F}" destId="{E9426CD2-A4B9-4440-95CC-DFAA176865BF}" srcOrd="1" destOrd="0" presId="urn:microsoft.com/office/officeart/2005/8/layout/list1"/>
    <dgm:cxn modelId="{A67736D2-40CC-4501-8DBC-26B94DC79B74}" type="presParOf" srcId="{0A517C3A-AB3F-457A-8A74-4AFD1010A6C1}" destId="{07C4F6D7-6A89-42E3-8B41-F91E72126678}" srcOrd="13" destOrd="0" presId="urn:microsoft.com/office/officeart/2005/8/layout/list1"/>
    <dgm:cxn modelId="{94227F4B-B1E2-4419-8633-C799DB2777ED}" type="presParOf" srcId="{0A517C3A-AB3F-457A-8A74-4AFD1010A6C1}" destId="{105CE9C1-4508-4758-B28C-373526A2C93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chemeClr val="accent1">
            <a:lumMod val="90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67D0E60B-4841-4A81-98D4-CCE146DCC007}">
      <dgm:prSet phldrT="[Text]" custT="1"/>
      <dgm:spPr>
        <a:solidFill>
          <a:schemeClr val="accent1">
            <a:lumMod val="25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885494-D3D4-47F1-8951-A23C016233E0}" type="parTrans" cxnId="{F84E810B-2A56-4454-9175-081E25D63CAF}">
      <dgm:prSet/>
      <dgm:spPr/>
      <dgm:t>
        <a:bodyPr/>
        <a:lstStyle/>
        <a:p>
          <a:endParaRPr lang="en-US"/>
        </a:p>
      </dgm:t>
    </dgm:pt>
    <dgm:pt modelId="{3880B4BB-A034-4691-BB2E-C0126127FEB0}" type="sibTrans" cxnId="{F84E810B-2A56-4454-9175-081E25D63CAF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7BA0BC74-FF21-45B9-93FF-2B72FA3C3B73}" type="pres">
      <dgm:prSet presAssocID="{5FC25B95-FFFC-4CFD-A002-738D44735A10}" presName="spaceBetweenRectangles" presStyleCnt="0"/>
      <dgm:spPr/>
    </dgm:pt>
    <dgm:pt modelId="{0C358556-40F4-4850-A61F-9C151B855C9F}" type="pres">
      <dgm:prSet presAssocID="{67D0E60B-4841-4A81-98D4-CCE146DCC007}" presName="parentLin" presStyleCnt="0"/>
      <dgm:spPr/>
    </dgm:pt>
    <dgm:pt modelId="{02EB3616-9CC1-4D0D-B339-F4E5E9A65C6B}" type="pres">
      <dgm:prSet presAssocID="{67D0E60B-4841-4A81-98D4-CCE146DCC007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9426CD2-A4B9-4440-95CC-DFAA176865BF}" type="pres">
      <dgm:prSet presAssocID="{67D0E60B-4841-4A81-98D4-CCE146DCC0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4F6D7-6A89-42E3-8B41-F91E72126678}" type="pres">
      <dgm:prSet presAssocID="{67D0E60B-4841-4A81-98D4-CCE146DCC007}" presName="negativeSpace" presStyleCnt="0"/>
      <dgm:spPr/>
    </dgm:pt>
    <dgm:pt modelId="{105CE9C1-4508-4758-B28C-373526A2C938}" type="pres">
      <dgm:prSet presAssocID="{67D0E60B-4841-4A81-98D4-CCE146DCC007}" presName="childText" presStyleLbl="conFgAcc1" presStyleIdx="3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7436BDF4-EEB2-4CB8-867A-5CADD41CB017}" type="presOf" srcId="{67D0E60B-4841-4A81-98D4-CCE146DCC007}" destId="{02EB3616-9CC1-4D0D-B339-F4E5E9A65C6B}" srcOrd="0" destOrd="0" presId="urn:microsoft.com/office/officeart/2005/8/layout/list1"/>
    <dgm:cxn modelId="{F84E810B-2A56-4454-9175-081E25D63CAF}" srcId="{C1C3092D-1E3C-4AB5-B17D-EE86C90B3D7C}" destId="{67D0E60B-4841-4A81-98D4-CCE146DCC007}" srcOrd="3" destOrd="0" parTransId="{9E885494-D3D4-47F1-8951-A23C016233E0}" sibTransId="{3880B4BB-A034-4691-BB2E-C0126127FEB0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978AE977-A37F-4A27-91D5-E0D82BD24900}" type="presOf" srcId="{67D0E60B-4841-4A81-98D4-CCE146DCC007}" destId="{E9426CD2-A4B9-4440-95CC-DFAA176865BF}" srcOrd="1" destOrd="0" presId="urn:microsoft.com/office/officeart/2005/8/layout/list1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  <dgm:cxn modelId="{A1D8DC6F-AC4E-4667-BFAF-51DBD62C4B1C}" type="presParOf" srcId="{0A517C3A-AB3F-457A-8A74-4AFD1010A6C1}" destId="{7BA0BC74-FF21-45B9-93FF-2B72FA3C3B73}" srcOrd="11" destOrd="0" presId="urn:microsoft.com/office/officeart/2005/8/layout/list1"/>
    <dgm:cxn modelId="{9567CC31-0E42-44B5-9A76-EC963FA5B8BB}" type="presParOf" srcId="{0A517C3A-AB3F-457A-8A74-4AFD1010A6C1}" destId="{0C358556-40F4-4850-A61F-9C151B855C9F}" srcOrd="12" destOrd="0" presId="urn:microsoft.com/office/officeart/2005/8/layout/list1"/>
    <dgm:cxn modelId="{E135B888-CA7A-49EE-85A2-BAB18D176EB2}" type="presParOf" srcId="{0C358556-40F4-4850-A61F-9C151B855C9F}" destId="{02EB3616-9CC1-4D0D-B339-F4E5E9A65C6B}" srcOrd="0" destOrd="0" presId="urn:microsoft.com/office/officeart/2005/8/layout/list1"/>
    <dgm:cxn modelId="{AF22E4CF-2771-4D4A-B6B1-7588AFA1ED4D}" type="presParOf" srcId="{0C358556-40F4-4850-A61F-9C151B855C9F}" destId="{E9426CD2-A4B9-4440-95CC-DFAA176865BF}" srcOrd="1" destOrd="0" presId="urn:microsoft.com/office/officeart/2005/8/layout/list1"/>
    <dgm:cxn modelId="{A67736D2-40CC-4501-8DBC-26B94DC79B74}" type="presParOf" srcId="{0A517C3A-AB3F-457A-8A74-4AFD1010A6C1}" destId="{07C4F6D7-6A89-42E3-8B41-F91E72126678}" srcOrd="13" destOrd="0" presId="urn:microsoft.com/office/officeart/2005/8/layout/list1"/>
    <dgm:cxn modelId="{94227F4B-B1E2-4419-8633-C799DB2777ED}" type="presParOf" srcId="{0A517C3A-AB3F-457A-8A74-4AFD1010A6C1}" destId="{105CE9C1-4508-4758-B28C-373526A2C93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rgbClr val="6666FF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7EF96-65AD-4E2C-B45F-63DA6D445E29}">
      <dsp:nvSpPr>
        <dsp:cNvPr id="0" name=""/>
        <dsp:cNvSpPr/>
      </dsp:nvSpPr>
      <dsp:spPr>
        <a:xfrm>
          <a:off x="-5685752" y="-870332"/>
          <a:ext cx="6769340" cy="6769340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3524E3-91F6-45AB-B12F-51339F9DFC8C}">
      <dsp:nvSpPr>
        <dsp:cNvPr id="0" name=""/>
        <dsp:cNvSpPr/>
      </dsp:nvSpPr>
      <dsp:spPr>
        <a:xfrm>
          <a:off x="403781" y="264810"/>
          <a:ext cx="8669795" cy="529419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2.1 Vẽ hình chữ nhật </a:t>
          </a:r>
          <a:endParaRPr lang="en-US" sz="2900" kern="1200"/>
        </a:p>
      </dsp:txBody>
      <dsp:txXfrm>
        <a:off x="403781" y="264810"/>
        <a:ext cx="8669795" cy="529419"/>
      </dsp:txXfrm>
    </dsp:sp>
    <dsp:sp modelId="{D9A196BA-9014-4600-9E53-77AD77C7300C}">
      <dsp:nvSpPr>
        <dsp:cNvPr id="0" name=""/>
        <dsp:cNvSpPr/>
      </dsp:nvSpPr>
      <dsp:spPr>
        <a:xfrm>
          <a:off x="72894" y="198632"/>
          <a:ext cx="661773" cy="661773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88A16F-7F4E-4A50-B952-589A958CDB24}">
      <dsp:nvSpPr>
        <dsp:cNvPr id="0" name=""/>
        <dsp:cNvSpPr/>
      </dsp:nvSpPr>
      <dsp:spPr>
        <a:xfrm>
          <a:off x="839264" y="1058838"/>
          <a:ext cx="8234312" cy="529419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2.2 Vẽ hình ellipse, hình tròn </a:t>
          </a:r>
          <a:endParaRPr lang="en-US" sz="2900" kern="1200"/>
        </a:p>
      </dsp:txBody>
      <dsp:txXfrm>
        <a:off x="839264" y="1058838"/>
        <a:ext cx="8234312" cy="529419"/>
      </dsp:txXfrm>
    </dsp:sp>
    <dsp:sp modelId="{3C4FEECA-1254-41E8-BAE8-E45561F0636D}">
      <dsp:nvSpPr>
        <dsp:cNvPr id="0" name=""/>
        <dsp:cNvSpPr/>
      </dsp:nvSpPr>
      <dsp:spPr>
        <a:xfrm>
          <a:off x="508378" y="992660"/>
          <a:ext cx="661773" cy="661773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B469F9-0F84-4C1A-9B55-10B7198BBFF0}">
      <dsp:nvSpPr>
        <dsp:cNvPr id="0" name=""/>
        <dsp:cNvSpPr/>
      </dsp:nvSpPr>
      <dsp:spPr>
        <a:xfrm>
          <a:off x="1038400" y="1852865"/>
          <a:ext cx="8035176" cy="529419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2.3 Vẽ hình xoắn ốc </a:t>
          </a:r>
          <a:endParaRPr lang="en-US" sz="2900" kern="1200"/>
        </a:p>
      </dsp:txBody>
      <dsp:txXfrm>
        <a:off x="1038400" y="1852865"/>
        <a:ext cx="8035176" cy="529419"/>
      </dsp:txXfrm>
    </dsp:sp>
    <dsp:sp modelId="{0BEEEB60-2F9E-4A75-9A50-463390DF46C0}">
      <dsp:nvSpPr>
        <dsp:cNvPr id="0" name=""/>
        <dsp:cNvSpPr/>
      </dsp:nvSpPr>
      <dsp:spPr>
        <a:xfrm>
          <a:off x="707513" y="1786688"/>
          <a:ext cx="661773" cy="661773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F2DE74-2AA9-4577-BFC9-C4A45BACD45A}">
      <dsp:nvSpPr>
        <dsp:cNvPr id="0" name=""/>
        <dsp:cNvSpPr/>
      </dsp:nvSpPr>
      <dsp:spPr>
        <a:xfrm>
          <a:off x="1038400" y="2646391"/>
          <a:ext cx="8035176" cy="529419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2.4 Vẽ hình đa giác, hình sao </a:t>
          </a:r>
          <a:endParaRPr lang="en-US" sz="2900" kern="1200"/>
        </a:p>
      </dsp:txBody>
      <dsp:txXfrm>
        <a:off x="1038400" y="2646391"/>
        <a:ext cx="8035176" cy="529419"/>
      </dsp:txXfrm>
    </dsp:sp>
    <dsp:sp modelId="{CB3DCD4D-0C3D-4C72-A4ED-F1DAFCF3034B}">
      <dsp:nvSpPr>
        <dsp:cNvPr id="0" name=""/>
        <dsp:cNvSpPr/>
      </dsp:nvSpPr>
      <dsp:spPr>
        <a:xfrm>
          <a:off x="707513" y="2580213"/>
          <a:ext cx="661773" cy="661773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3E375-A69C-4DD5-9EE7-1A1FB12BDEAF}">
      <dsp:nvSpPr>
        <dsp:cNvPr id="0" name=""/>
        <dsp:cNvSpPr/>
      </dsp:nvSpPr>
      <dsp:spPr>
        <a:xfrm>
          <a:off x="839264" y="3440418"/>
          <a:ext cx="8234312" cy="529419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2.5 Vẽ hình giấy kẻ ô </a:t>
          </a:r>
          <a:endParaRPr lang="en-US" sz="2900" kern="1200"/>
        </a:p>
      </dsp:txBody>
      <dsp:txXfrm>
        <a:off x="839264" y="3440418"/>
        <a:ext cx="8234312" cy="529419"/>
      </dsp:txXfrm>
    </dsp:sp>
    <dsp:sp modelId="{0C6BF447-3F05-4F12-AADB-264049A2328A}">
      <dsp:nvSpPr>
        <dsp:cNvPr id="0" name=""/>
        <dsp:cNvSpPr/>
      </dsp:nvSpPr>
      <dsp:spPr>
        <a:xfrm>
          <a:off x="508378" y="3374241"/>
          <a:ext cx="661773" cy="661773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4516-BD4D-4B9A-8E80-8C910E8F80DD}">
      <dsp:nvSpPr>
        <dsp:cNvPr id="0" name=""/>
        <dsp:cNvSpPr/>
      </dsp:nvSpPr>
      <dsp:spPr>
        <a:xfrm>
          <a:off x="403781" y="4234446"/>
          <a:ext cx="8669795" cy="529419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2.6 Vẽ hình cơ bản</a:t>
          </a:r>
          <a:endParaRPr lang="en-US" sz="2900" kern="1200"/>
        </a:p>
      </dsp:txBody>
      <dsp:txXfrm>
        <a:off x="403781" y="4234446"/>
        <a:ext cx="8669795" cy="529419"/>
      </dsp:txXfrm>
    </dsp:sp>
    <dsp:sp modelId="{7265972E-9E91-4938-A449-072CC9770893}">
      <dsp:nvSpPr>
        <dsp:cNvPr id="0" name=""/>
        <dsp:cNvSpPr/>
      </dsp:nvSpPr>
      <dsp:spPr>
        <a:xfrm>
          <a:off x="72894" y="4168269"/>
          <a:ext cx="661773" cy="661773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416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47400"/>
          <a:ext cx="5334000" cy="738000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83426"/>
        <a:ext cx="5261948" cy="665948"/>
      </dsp:txXfrm>
    </dsp:sp>
    <dsp:sp modelId="{22927F39-8682-49DE-99D2-40B71C2779F9}">
      <dsp:nvSpPr>
        <dsp:cNvPr id="0" name=""/>
        <dsp:cNvSpPr/>
      </dsp:nvSpPr>
      <dsp:spPr>
        <a:xfrm>
          <a:off x="0" y="1550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181400"/>
          <a:ext cx="5334000" cy="738000"/>
        </a:xfrm>
        <a:prstGeom prst="roundRect">
          <a:avLst/>
        </a:prstGeom>
        <a:solidFill>
          <a:srgbClr val="6CB4A6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1217426"/>
        <a:ext cx="5261948" cy="665948"/>
      </dsp:txXfrm>
    </dsp:sp>
    <dsp:sp modelId="{A385F1C5-7707-421B-8990-0FC8B04C2E6F}">
      <dsp:nvSpPr>
        <dsp:cNvPr id="0" name=""/>
        <dsp:cNvSpPr/>
      </dsp:nvSpPr>
      <dsp:spPr>
        <a:xfrm>
          <a:off x="0" y="2684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2315400"/>
          <a:ext cx="5334000" cy="738000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2351426"/>
        <a:ext cx="5261948" cy="665948"/>
      </dsp:txXfrm>
    </dsp:sp>
    <dsp:sp modelId="{105CE9C1-4508-4758-B28C-373526A2C938}">
      <dsp:nvSpPr>
        <dsp:cNvPr id="0" name=""/>
        <dsp:cNvSpPr/>
      </dsp:nvSpPr>
      <dsp:spPr>
        <a:xfrm>
          <a:off x="0" y="3818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26CD2-A4B9-4440-95CC-DFAA176865BF}">
      <dsp:nvSpPr>
        <dsp:cNvPr id="0" name=""/>
        <dsp:cNvSpPr/>
      </dsp:nvSpPr>
      <dsp:spPr>
        <a:xfrm>
          <a:off x="381000" y="3449400"/>
          <a:ext cx="5334000" cy="73800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3485426"/>
        <a:ext cx="5261948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416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47400"/>
          <a:ext cx="5334000" cy="738000"/>
        </a:xfrm>
        <a:prstGeom prst="roundRect">
          <a:avLst/>
        </a:prstGeom>
        <a:solidFill>
          <a:schemeClr val="accent1">
            <a:lumMod val="9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83426"/>
        <a:ext cx="5261948" cy="665948"/>
      </dsp:txXfrm>
    </dsp:sp>
    <dsp:sp modelId="{22927F39-8682-49DE-99D2-40B71C2779F9}">
      <dsp:nvSpPr>
        <dsp:cNvPr id="0" name=""/>
        <dsp:cNvSpPr/>
      </dsp:nvSpPr>
      <dsp:spPr>
        <a:xfrm>
          <a:off x="0" y="1550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181400"/>
          <a:ext cx="5334000" cy="73800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1217426"/>
        <a:ext cx="5261948" cy="665948"/>
      </dsp:txXfrm>
    </dsp:sp>
    <dsp:sp modelId="{A385F1C5-7707-421B-8990-0FC8B04C2E6F}">
      <dsp:nvSpPr>
        <dsp:cNvPr id="0" name=""/>
        <dsp:cNvSpPr/>
      </dsp:nvSpPr>
      <dsp:spPr>
        <a:xfrm>
          <a:off x="0" y="2684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2315400"/>
          <a:ext cx="5334000" cy="738000"/>
        </a:xfrm>
        <a:prstGeom prst="roundRect">
          <a:avLst/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2351426"/>
        <a:ext cx="5261948" cy="665948"/>
      </dsp:txXfrm>
    </dsp:sp>
    <dsp:sp modelId="{105CE9C1-4508-4758-B28C-373526A2C938}">
      <dsp:nvSpPr>
        <dsp:cNvPr id="0" name=""/>
        <dsp:cNvSpPr/>
      </dsp:nvSpPr>
      <dsp:spPr>
        <a:xfrm>
          <a:off x="0" y="3818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26CD2-A4B9-4440-95CC-DFAA176865BF}">
      <dsp:nvSpPr>
        <dsp:cNvPr id="0" name=""/>
        <dsp:cNvSpPr/>
      </dsp:nvSpPr>
      <dsp:spPr>
        <a:xfrm>
          <a:off x="381000" y="3449400"/>
          <a:ext cx="5334000" cy="738000"/>
        </a:xfrm>
        <a:prstGeom prst="roundRect">
          <a:avLst/>
        </a:prstGeom>
        <a:solidFill>
          <a:schemeClr val="accent1">
            <a:lumMod val="2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3485426"/>
        <a:ext cx="5261948" cy="6659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52818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26340"/>
          <a:ext cx="5334000" cy="1003680"/>
        </a:xfrm>
        <a:prstGeom prst="roundRect">
          <a:avLst/>
        </a:prstGeom>
        <a:solidFill>
          <a:srgbClr val="0070C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75336"/>
        <a:ext cx="5236008" cy="905688"/>
      </dsp:txXfrm>
    </dsp:sp>
    <dsp:sp modelId="{22927F39-8682-49DE-99D2-40B71C2779F9}">
      <dsp:nvSpPr>
        <dsp:cNvPr id="0" name=""/>
        <dsp:cNvSpPr/>
      </dsp:nvSpPr>
      <dsp:spPr>
        <a:xfrm>
          <a:off x="0" y="207042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568580"/>
          <a:ext cx="5334000" cy="1003680"/>
        </a:xfrm>
        <a:prstGeom prst="roundRect">
          <a:avLst/>
        </a:prstGeom>
        <a:solidFill>
          <a:schemeClr val="accent2">
            <a:lumMod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1617576"/>
        <a:ext cx="5236008" cy="905688"/>
      </dsp:txXfrm>
    </dsp:sp>
    <dsp:sp modelId="{A385F1C5-7707-421B-8990-0FC8B04C2E6F}">
      <dsp:nvSpPr>
        <dsp:cNvPr id="0" name=""/>
        <dsp:cNvSpPr/>
      </dsp:nvSpPr>
      <dsp:spPr>
        <a:xfrm>
          <a:off x="0" y="361266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3110820"/>
          <a:ext cx="5334000" cy="1003680"/>
        </a:xfrm>
        <a:prstGeom prst="roundRect">
          <a:avLst/>
        </a:prstGeom>
        <a:solidFill>
          <a:srgbClr val="6666FF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3159816"/>
        <a:ext cx="523600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CDEEBC-B7F6-44B7-9DFE-BB72216138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CDEEBC-B7F6-44B7-9DFE-BB722161386A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70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35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21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764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6968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553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0711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066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926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94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854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656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045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6627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87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1070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9157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5597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1435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143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0170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888905-AE15-4D1B-BD69-1FD0774DFD2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89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84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AF703-9841-4636-8AFA-38CDB58FE0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356419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03ED5-90CB-43D8-96A8-50991B9AED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54017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644-6C50-41F5-990C-15F4C0A90F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62952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89140-D155-4CC3-A19D-158EDB1FF5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8615746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6C895-0689-4F2D-B572-E548276E3B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0843708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CDF9A-68C4-4442-8ED6-F88FCE1DE2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36876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A5328-3BFD-40C4-B746-EB5423FA46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536209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1F94-809B-4FFC-9F29-D07227C0AA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9128290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C6B30-E1F3-4D5C-976D-B72AFB1876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10234473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04304-C98E-4E22-9F63-8D2EE546B2A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082016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72A03-D99C-4410-B379-F31F721F0C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8346859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85C60-08B8-4D51-98EF-FA422BEF72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679272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33F7E-C655-4AF7-B337-4251942887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0389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D6ACC-0F28-46B1-862D-0B80943102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358236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6752B-BA09-46F7-B809-09CF2D5C0F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6026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63E27-680C-46AA-9A5C-99CAD62F2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11238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042B3-7388-40A7-AE9C-F5088A301E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172238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3F963-9A6C-44DA-85BA-A33843EABC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794217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6A934-94AA-4EE7-9E23-13E305B894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56808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82351-B260-4203-ACDE-AD4CF444F3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58780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63A7B-1D6E-46AF-AD57-D6A376C14C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63547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42F0D-A255-4C09-BC2C-BF66DFAD61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7745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9CE46-09B3-412C-867A-C1A5CDFCCB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81178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146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0146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2EB46-E651-4A32-B36D-2E914E999C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6661759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22915-A788-4AEC-AE0D-D561A1BC58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8725192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8BDD3-D47D-44FA-BE0B-BAF56B9EEF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0305455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D7D72-721A-4740-ADFA-D8003340164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8979965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F5335-9AC2-4270-834B-63E75B6253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1571299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277E6-9DDA-40C9-A684-2431F345D8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645085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ADB0-070D-4B90-84EC-42075F815C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7389880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90D2C-8083-49F7-A2C2-C1CCEF1F20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3859066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080B-011E-4D63-870B-19968496323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1879861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F62D2-05E0-44CE-BBFB-CEE3174C4B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2260501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AA345-7462-4447-9A87-1F31286DC1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139916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1A6A1D-163E-4350-BB5F-B769E8F1E2F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328311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9DBECD-7005-408F-9AB5-FE16C9BEBEA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2150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ABCFDE-D17F-4385-8382-8F8EB449C98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606882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173E71-8C29-43C2-B3BD-C192866981E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07015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B04777-5597-4B00-AB72-F9B712C87F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66503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B6F647-A774-46EF-B426-6D29282D1B0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80547"/>
      </p:ext>
    </p:extLst>
  </p:cSld>
  <p:clrMapOvr>
    <a:masterClrMapping/>
  </p:clrMapOvr>
  <p:transition>
    <p:split orient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404B65-D486-41AE-93B8-44A64C4BF06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481428"/>
      </p:ext>
    </p:extLst>
  </p:cSld>
  <p:clrMapOvr>
    <a:masterClrMapping/>
  </p:clrMapOvr>
  <p:transition>
    <p:split orient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46A8F-46F4-4F8D-86DB-FF24AF20B45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961395"/>
      </p:ext>
    </p:extLst>
  </p:cSld>
  <p:clrMapOvr>
    <a:masterClrMapping/>
  </p:clrMapOvr>
  <p:transition>
    <p:split orient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85028E-1FE2-404D-A1BD-569C753D95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90481"/>
      </p:ext>
    </p:extLst>
  </p:cSld>
  <p:clrMapOvr>
    <a:masterClrMapping/>
  </p:clrMapOvr>
  <p:transition>
    <p:split orient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6AE1A8-28BF-4B13-BFB3-C1CD4A6EB7F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949956"/>
      </p:ext>
    </p:extLst>
  </p:cSld>
  <p:clrMapOvr>
    <a:masterClrMapping/>
  </p:clrMapOvr>
  <p:transition>
    <p:split orient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263163-2CD2-45B3-B74E-51EE410EB97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557265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317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159C111-F4AA-4720-A18A-9D044B2343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1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>
    <p:split orient="vert"/>
  </p:transition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fld id="{D24958D8-14AA-4DAE-A1FE-FEEEC57FA6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05" r:id="rId2"/>
    <p:sldLayoutId id="2147484306" r:id="rId3"/>
    <p:sldLayoutId id="2147484307" r:id="rId4"/>
    <p:sldLayoutId id="2147484308" r:id="rId5"/>
    <p:sldLayoutId id="2147484309" r:id="rId6"/>
    <p:sldLayoutId id="2147484310" r:id="rId7"/>
    <p:sldLayoutId id="2147484311" r:id="rId8"/>
    <p:sldLayoutId id="2147484312" r:id="rId9"/>
    <p:sldLayoutId id="2147484313" r:id="rId10"/>
    <p:sldLayoutId id="2147484314" r:id="rId11"/>
    <p:sldLayoutId id="214748431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0041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043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0043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0043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0044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0044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6B88A9B-F018-4290-BAA4-8B1E5C7DF1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4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  <p:sldLayoutId id="2147484334" r:id="rId9"/>
    <p:sldLayoutId id="2147484335" r:id="rId10"/>
    <p:sldLayoutId id="2147484336" r:id="rId11"/>
  </p:sldLayoutIdLst>
  <p:transition>
    <p:split orient="vert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77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4E5336-7935-4EF7-BA1B-F3717DF4723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65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127807"/>
            <a:ext cx="9067800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277" name="Rectangle 5"/>
          <p:cNvSpPr>
            <a:spLocks noChangeArrowheads="1"/>
          </p:cNvSpPr>
          <p:nvPr/>
        </p:nvSpPr>
        <p:spPr bwMode="auto">
          <a:xfrm>
            <a:off x="0" y="5715000"/>
            <a:ext cx="914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marL="742950" indent="-285750" algn="l"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marL="1143000" indent="-228600" algn="l"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marL="1600200" indent="-228600" algn="l"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marL="2057400" indent="-228600" algn="l">
              <a:buClr>
                <a:schemeClr val="hlink"/>
              </a:buClr>
              <a:buSzPct val="80000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None/>
              <a:defRPr/>
            </a:pPr>
            <a:endParaRPr lang="en-US" altLang="en-US" sz="2400" b="1" smtClean="0">
              <a:solidFill>
                <a:schemeClr val="tx2"/>
              </a:solidFill>
              <a:latin typeface="VNI-Times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" y="228600"/>
            <a:ext cx="906780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 MAY – THỜI TRANG</a:t>
            </a:r>
            <a:endParaRPr lang="en-US" alt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5899532"/>
            <a:ext cx="5486400" cy="958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GVHD:  LAÂM THÒ PHÖÔNG THUØY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LỚP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:  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20T4 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–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CNM1</a:t>
            </a:r>
            <a:endParaRPr lang="en-US" altLang="en-US" sz="2000">
              <a:solidFill>
                <a:srgbClr val="F4F17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Sublimação de Camisetas como inserir Power Clip no Corel Draw - YouT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6" y="935420"/>
            <a:ext cx="8669864" cy="487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4"/>
          <p:cNvGrpSpPr>
            <a:grpSpLocks/>
          </p:cNvGrpSpPr>
          <p:nvPr/>
        </p:nvGrpSpPr>
        <p:grpSpPr bwMode="auto">
          <a:xfrm>
            <a:off x="990600" y="457200"/>
            <a:ext cx="7860471" cy="1295160"/>
            <a:chOff x="1124" y="1296"/>
            <a:chExt cx="4131" cy="2694"/>
          </a:xfrm>
          <a:noFill/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1124" y="1296"/>
              <a:ext cx="4108" cy="2219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1261" y="2235"/>
              <a:ext cx="3994" cy="1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pt-BR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NỘI DUNG TỔNG QUÁT VÀ PHÂN BỔ THỜI GIAN</a:t>
              </a:r>
              <a:endPara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Explosion 1 1"/>
          <p:cNvSpPr/>
          <p:nvPr/>
        </p:nvSpPr>
        <p:spPr>
          <a:xfrm>
            <a:off x="1371600" y="1720829"/>
            <a:ext cx="6781800" cy="4606399"/>
          </a:xfrm>
          <a:prstGeom prst="irregularSeal1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solidFill>
                  <a:srgbClr val="FFC000"/>
                </a:solidFill>
              </a:rPr>
              <a:t>30 </a:t>
            </a:r>
            <a:r>
              <a:rPr lang="en-US" sz="6000" b="1" smtClean="0">
                <a:solidFill>
                  <a:srgbClr val="FFC000"/>
                </a:solidFill>
                <a:latin typeface="+mj-lt"/>
              </a:rPr>
              <a:t>TIẾT</a:t>
            </a:r>
            <a:endParaRPr lang="en-US" sz="6000" b="1">
              <a:solidFill>
                <a:srgbClr val="FFC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982314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614073"/>
              </p:ext>
            </p:extLst>
          </p:nvPr>
        </p:nvGraphicFramePr>
        <p:xfrm>
          <a:off x="990600" y="89096"/>
          <a:ext cx="8121511" cy="676890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33371">
                  <a:extLst>
                    <a:ext uri="{9D8B030D-6E8A-4147-A177-3AD203B41FA5}">
                      <a16:colId xmlns:a16="http://schemas.microsoft.com/office/drawing/2014/main" val="905514348"/>
                    </a:ext>
                  </a:extLst>
                </a:gridCol>
                <a:gridCol w="4700629">
                  <a:extLst>
                    <a:ext uri="{9D8B030D-6E8A-4147-A177-3AD203B41FA5}">
                      <a16:colId xmlns:a16="http://schemas.microsoft.com/office/drawing/2014/main" val="32855971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425468252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795355868"/>
                    </a:ext>
                  </a:extLst>
                </a:gridCol>
                <a:gridCol w="806311">
                  <a:extLst>
                    <a:ext uri="{9D8B030D-6E8A-4147-A177-3AD203B41FA5}">
                      <a16:colId xmlns:a16="http://schemas.microsoft.com/office/drawing/2014/main" val="3176865868"/>
                    </a:ext>
                  </a:extLst>
                </a:gridCol>
              </a:tblGrid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Stt 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b="1" kern="120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Tên các bài, chương mục trong môn học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Tổng số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Lý</a:t>
                      </a:r>
                      <a:r>
                        <a:rPr lang="en-US" sz="2000" b="1" baseline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thuyết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Kiểm tra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963125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1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1: Tổng quan về CORELDRAW </a:t>
                      </a:r>
                      <a:endParaRPr lang="en-US" sz="21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692248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2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2: Vẽ đối tượng hình dạng đóng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5592441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3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3: Vẽ đối tượng là đường nét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116007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4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4: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công cụ biến đổi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1224987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5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5: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hình vẽ mô tả phẳng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865129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6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6: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Quản lý đối tượng 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0315289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7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7: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Làm việc với văn bản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87951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8: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chi tiết sản phẩm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18573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9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9: Màu sắc đối tượng và đường viền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688324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10: Các hiệu ứng đặc biệt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008823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11: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phủ trang phục lên phom người mẫu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705119"/>
                  </a:ext>
                </a:extLst>
              </a:tr>
              <a:tr h="4384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Tổng</a:t>
                      </a:r>
                      <a:r>
                        <a:rPr lang="en-US" sz="2100" b="1" baseline="0" smtClean="0"/>
                        <a:t> cộng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30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28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75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948319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44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762000"/>
            <a:ext cx="8229600" cy="4037013"/>
          </a:xfrm>
        </p:spPr>
        <p:txBody>
          <a:bodyPr anchor="ctr" anchorCtr="1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4200" b="1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CHƯƠNG 2 </a:t>
            </a:r>
          </a:p>
          <a:p>
            <a:pPr marL="0" indent="0" algn="ctr">
              <a:buNone/>
            </a:pPr>
            <a:r>
              <a:rPr lang="en-US" sz="5400" b="1">
                <a:effectLst/>
              </a:rPr>
              <a:t>VẼ ĐỐI </a:t>
            </a:r>
            <a:r>
              <a:rPr lang="en-US" sz="5400" b="1" smtClean="0">
                <a:effectLst/>
              </a:rPr>
              <a:t>TƯỢNG</a:t>
            </a:r>
          </a:p>
          <a:p>
            <a:pPr marL="0" indent="0" algn="ctr">
              <a:buNone/>
            </a:pPr>
            <a:r>
              <a:rPr lang="en-US" sz="5400" b="1" smtClean="0">
                <a:effectLst/>
              </a:rPr>
              <a:t>HÌNH </a:t>
            </a:r>
            <a:r>
              <a:rPr lang="en-US" sz="5400" b="1">
                <a:effectLst/>
              </a:rPr>
              <a:t>DẠNG ĐÓNG</a:t>
            </a:r>
            <a:endParaRPr lang="en-US" sz="5400">
              <a:effectLst/>
            </a:endParaRPr>
          </a:p>
          <a:p>
            <a:pPr marL="0" indent="0" algn="ctr">
              <a:buNone/>
            </a:pPr>
            <a:r>
              <a:rPr lang="fr-FR" sz="5400" b="1" smtClean="0"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(3Tiết) </a:t>
            </a:r>
            <a:endParaRPr lang="en-US" sz="5400" b="1">
              <a:solidFill>
                <a:schemeClr val="tx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71678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079" y="7716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818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 THỨC</a:t>
            </a:r>
          </a:p>
          <a:p>
            <a:pPr algn="just"/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liệt kê được các công cụ vẽ đối tượng hình dạng đóng.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trình bày được đặc tính của các công cụ vẽ đối tượng hình dạng đóng.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5983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01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056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KỸ NĂNG</a:t>
            </a:r>
          </a:p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có khả năng: 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Vẽ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được các đối tượng hình dạng đóng.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Chỉnh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sửa hình dạng của đối tượng đóng vừa tạo thành.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088107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04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6294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THÁI ĐỘ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Học sinh có thái độ bảo vệ và giữ gìn máy móc.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Học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sinh tích cực tham gia vào giờ giảng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045543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iagram group"/>
          <p:cNvGrpSpPr/>
          <p:nvPr/>
        </p:nvGrpSpPr>
        <p:grpSpPr>
          <a:xfrm>
            <a:off x="-102268" y="55880"/>
            <a:ext cx="2159668" cy="2001520"/>
            <a:chOff x="4688962" y="4704359"/>
            <a:chExt cx="986857" cy="986857"/>
          </a:xfrm>
          <a:scene3d>
            <a:camera prst="isometricOffAxis2Left" zoom="95000"/>
            <a:lightRig rig="flat" dir="t"/>
          </a:scene3d>
        </p:grpSpPr>
        <p:grpSp>
          <p:nvGrpSpPr>
            <p:cNvPr id="4" name="Group 3"/>
            <p:cNvGrpSpPr/>
            <p:nvPr/>
          </p:nvGrpSpPr>
          <p:grpSpPr>
            <a:xfrm>
              <a:off x="4688962" y="4704359"/>
              <a:ext cx="986857" cy="986857"/>
              <a:chOff x="4688962" y="4704359"/>
              <a:chExt cx="986857" cy="986857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4688962" y="4704359"/>
                <a:ext cx="986857" cy="986857"/>
              </a:xfrm>
              <a:prstGeom prst="ellipse">
                <a:avLst/>
              </a:prstGeom>
              <a:solidFill>
                <a:schemeClr val="accent1">
                  <a:lumMod val="50000"/>
                </a:schemeClr>
              </a:solidFill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Oval 4"/>
              <p:cNvSpPr txBox="1"/>
              <p:nvPr/>
            </p:nvSpPr>
            <p:spPr>
              <a:xfrm>
                <a:off x="4833484" y="4848881"/>
                <a:ext cx="697813" cy="69781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320" tIns="20320" rIns="20320" bIns="20320" numCol="1" spcCol="1270" anchor="ctr" anchorCtr="0">
                <a:noAutofit/>
              </a:bodyPr>
              <a:lstStyle/>
              <a:p>
                <a:pPr marL="0" marR="0" lvl="0" indent="0" algn="ctr" defTabSz="71120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Arial"/>
                  </a:rPr>
                  <a:t>Nội dung bài học</a:t>
                </a:r>
                <a:endParaRPr kumimoji="0" lang="en-US" sz="3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endParaRPr>
              </a:p>
            </p:txBody>
          </p:sp>
        </p:grpSp>
      </p:grp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137083481"/>
              </p:ext>
            </p:extLst>
          </p:nvPr>
        </p:nvGraphicFramePr>
        <p:xfrm>
          <a:off x="0" y="1794642"/>
          <a:ext cx="9144000" cy="5028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315214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VẼ</a:t>
            </a:r>
            <a:r>
              <a:rPr kumimoji="0" lang="fr-FR" sz="3200" b="1" i="0" u="none" strike="noStrike" kern="1200" cap="none" spc="0" normalizeH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ĐỐI TƯỢNG HÌNH DẠNG ĐÓNG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</a:t>
              </a:r>
              <a:r>
                <a:rPr lang="en-US" sz="3200" b="1"/>
                <a:t>Vẽ hình xoắn ốc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47" y="2366155"/>
            <a:ext cx="1864755" cy="165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2902" y="3429000"/>
            <a:ext cx="3862422" cy="313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09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200" b="1">
                  <a:solidFill>
                    <a:srgbClr val="FFFFFF"/>
                  </a:solidFill>
                </a:rPr>
                <a:t>2.3 </a:t>
              </a:r>
              <a:r>
                <a:rPr lang="en-US" sz="3200" b="1"/>
                <a:t>Vẽ hình xoắn ốc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494203419"/>
              </p:ext>
            </p:extLst>
          </p:nvPr>
        </p:nvGraphicFramePr>
        <p:xfrm>
          <a:off x="838200" y="1600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174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200" b="1">
                  <a:solidFill>
                    <a:srgbClr val="FFFFFF"/>
                  </a:solidFill>
                </a:rPr>
                <a:t>2.3 </a:t>
              </a:r>
              <a:r>
                <a:rPr lang="en-US" sz="3200" b="1"/>
                <a:t>Vẽ hình xoắn ốc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828800" y="1219200"/>
            <a:ext cx="5334000" cy="738000"/>
            <a:chOff x="381000" y="47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9" name="Rounded Rectangle 8"/>
            <p:cNvSpPr/>
            <p:nvPr/>
          </p:nvSpPr>
          <p:spPr>
            <a:xfrm>
              <a:off x="381000" y="47400"/>
              <a:ext cx="5334000" cy="738000"/>
            </a:xfrm>
            <a:prstGeom prst="roundRect">
              <a:avLst/>
            </a:prstGeom>
            <a:solidFill>
              <a:srgbClr val="00B0F0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417026" y="83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CHỌN LỆNH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286000" y="2276651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Toolbox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Spiral tool (A)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905000" y="3362062"/>
            <a:ext cx="5334000" cy="738000"/>
            <a:chOff x="381000" y="1181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13" name="Rounded Rectangle 12"/>
            <p:cNvSpPr/>
            <p:nvPr/>
          </p:nvSpPr>
          <p:spPr>
            <a:xfrm>
              <a:off x="381000" y="1181400"/>
              <a:ext cx="5334000" cy="738000"/>
            </a:xfrm>
            <a:prstGeom prst="roundRect">
              <a:avLst/>
            </a:prstGeom>
            <a:solidFill>
              <a:srgbClr val="6CB4A6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Rounded Rectangle 4"/>
            <p:cNvSpPr txBox="1"/>
            <p:nvPr/>
          </p:nvSpPr>
          <p:spPr>
            <a:xfrm>
              <a:off x="417026" y="1217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THAO TÁC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2286000" y="4226749"/>
            <a:ext cx="6705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Chọn biểu tượng trên toolbox.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kéo xác định 2 góc đối diện của xoắn ốc.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8549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200" b="1">
                  <a:solidFill>
                    <a:srgbClr val="FFFFFF"/>
                  </a:solidFill>
                </a:rPr>
                <a:t>2.3 </a:t>
              </a:r>
              <a:r>
                <a:rPr lang="en-US" sz="3200" b="1"/>
                <a:t>Vẽ hình xoắn ốc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5000" y="2276651"/>
            <a:ext cx="6934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Đưa chuột đến các mấu,</a:t>
            </a:r>
            <a:r>
              <a:rPr lang="fr-FR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đồng thời kéo rê để thay đổi hình dạng của hình xoắn </a:t>
            </a:r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ốc.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 </a:t>
            </a:r>
            <a:r>
              <a:rPr lang="fr-FR" b="1">
                <a:latin typeface="Times New Roman" panose="02020603050405020304" pitchFamily="18" charset="0"/>
                <a:cs typeface="Times New Roman" panose="02020603050405020304" pitchFamily="18" charset="0"/>
              </a:rPr>
              <a:t>ý: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vẽ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hợp nhấn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phím SHIFT: Vẽ hình xoắn ốc từ tâm ra.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vẽ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hợp nhấn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phím CTRL: Vẽ hình xoắn ốc cân xứng (hình xoắn ốc đều).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905000" y="1371600"/>
            <a:ext cx="5334000" cy="738000"/>
            <a:chOff x="381000" y="2315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17" name="Rounded Rectangle 16"/>
            <p:cNvSpPr/>
            <p:nvPr/>
          </p:nvSpPr>
          <p:spPr>
            <a:xfrm>
              <a:off x="381000" y="2315400"/>
              <a:ext cx="5334000" cy="738000"/>
            </a:xfrm>
            <a:prstGeom prst="roundRect">
              <a:avLst/>
            </a:prstGeom>
            <a:solidFill>
              <a:srgbClr val="92D050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Rounded Rectangle 4"/>
            <p:cNvSpPr txBox="1"/>
            <p:nvPr/>
          </p:nvSpPr>
          <p:spPr>
            <a:xfrm>
              <a:off x="417026" y="2351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CHỈNH SỬA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44895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905000" y="304800"/>
            <a:ext cx="5334000" cy="738000"/>
            <a:chOff x="381000" y="3449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12" name="Rounded Rectangle 11"/>
            <p:cNvSpPr/>
            <p:nvPr/>
          </p:nvSpPr>
          <p:spPr>
            <a:xfrm>
              <a:off x="381000" y="3449400"/>
              <a:ext cx="5334000" cy="738000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417026" y="3485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THANH ĐẶC TÍNH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870" y="1502980"/>
            <a:ext cx="8918977" cy="39086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295595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VẼ ĐỐI TƯỢNG HÌNH DẠNG ĐÓNG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2.4 </a:t>
              </a:r>
              <a:r>
                <a:rPr lang="en-US" b="1"/>
                <a:t>Vẽ hình đa giác, hình sao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21991"/>
            <a:ext cx="1447800" cy="1644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0310" y="2971800"/>
            <a:ext cx="3733800" cy="337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300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lang="en-US" sz="4000" b="1">
                  <a:solidFill>
                    <a:srgbClr val="FFFFFF"/>
                  </a:solidFill>
                </a:rPr>
                <a:t>2.4 </a:t>
              </a:r>
              <a:r>
                <a:rPr lang="en-US" sz="3600" b="1"/>
                <a:t>Vẽ hình đa giác, hình sao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550865278"/>
              </p:ext>
            </p:extLst>
          </p:nvPr>
        </p:nvGraphicFramePr>
        <p:xfrm>
          <a:off x="838200" y="1600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202377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lang="en-US" sz="4000" b="1">
                  <a:solidFill>
                    <a:srgbClr val="FFFFFF"/>
                  </a:solidFill>
                </a:rPr>
                <a:t>2.4 </a:t>
              </a:r>
              <a:r>
                <a:rPr lang="en-US" sz="3600" b="1"/>
                <a:t>Vẽ hình đa giác, hình sao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828800" y="1219200"/>
            <a:ext cx="5334000" cy="738000"/>
            <a:chOff x="381000" y="47400"/>
            <a:chExt cx="5334000" cy="738000"/>
          </a:xfrm>
          <a:solidFill>
            <a:schemeClr val="accent1">
              <a:lumMod val="9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Rounded Rectangle 8"/>
            <p:cNvSpPr/>
            <p:nvPr/>
          </p:nvSpPr>
          <p:spPr>
            <a:xfrm>
              <a:off x="381000" y="47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417026" y="83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CHỌN LỆNH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286000" y="2276651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Toolbox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Polygon tool (Y).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905000" y="3362062"/>
            <a:ext cx="5334000" cy="738000"/>
            <a:chOff x="381000" y="1181400"/>
            <a:chExt cx="5334000" cy="738000"/>
          </a:xfrm>
          <a:solidFill>
            <a:schemeClr val="accent1">
              <a:lumMod val="7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3" name="Rounded Rectangle 12"/>
            <p:cNvSpPr/>
            <p:nvPr/>
          </p:nvSpPr>
          <p:spPr>
            <a:xfrm>
              <a:off x="381000" y="1181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Rounded Rectangle 4"/>
            <p:cNvSpPr txBox="1"/>
            <p:nvPr/>
          </p:nvSpPr>
          <p:spPr>
            <a:xfrm>
              <a:off x="417026" y="1217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THAO TÁC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2286000" y="4226749"/>
            <a:ext cx="64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Chọn biểu tượng trên toolbox.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kéo xác định 2 góc đối diện của hình đa giác.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469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lang="en-US" sz="4000" b="1">
                  <a:solidFill>
                    <a:srgbClr val="FFFFFF"/>
                  </a:solidFill>
                </a:rPr>
                <a:t>2.4 </a:t>
              </a:r>
              <a:r>
                <a:rPr lang="en-US" sz="3600" b="1"/>
                <a:t>Vẽ hình đa giác, hình sao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5000" y="2276651"/>
            <a:ext cx="6934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Thay đổi kích thước trên các ô Object (s) size (dạng số thực) hoặc Scale Factor (dạng tỉ lệ %) trên thanh đặc </a:t>
            </a:r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 </a:t>
            </a:r>
            <a:r>
              <a:rPr lang="fr-FR" b="1">
                <a:latin typeface="Times New Roman" panose="02020603050405020304" pitchFamily="18" charset="0"/>
                <a:cs typeface="Times New Roman" panose="02020603050405020304" pitchFamily="18" charset="0"/>
              </a:rPr>
              <a:t>ý: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vẽ đè phím SHIFT: Vẽ hình đa giác từ tâm ra.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vẽ đè phím CTRL: Vẽ hình cân xứng (hình đa giác đều).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905000" y="1371600"/>
            <a:ext cx="5334000" cy="738000"/>
            <a:chOff x="381000" y="2315400"/>
            <a:chExt cx="5334000" cy="738000"/>
          </a:xfrm>
          <a:solidFill>
            <a:schemeClr val="accent1">
              <a:lumMod val="5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7" name="Rounded Rectangle 16"/>
            <p:cNvSpPr/>
            <p:nvPr/>
          </p:nvSpPr>
          <p:spPr>
            <a:xfrm>
              <a:off x="381000" y="2315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Rounded Rectangle 4"/>
            <p:cNvSpPr txBox="1"/>
            <p:nvPr/>
          </p:nvSpPr>
          <p:spPr>
            <a:xfrm>
              <a:off x="417026" y="2351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CHỈNH SỬA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8244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905000" y="304800"/>
            <a:ext cx="5334000" cy="738000"/>
            <a:chOff x="381000" y="3449400"/>
            <a:chExt cx="5334000" cy="738000"/>
          </a:xfrm>
          <a:solidFill>
            <a:schemeClr val="accent1">
              <a:lumMod val="2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2" name="Rounded Rectangle 11"/>
            <p:cNvSpPr/>
            <p:nvPr/>
          </p:nvSpPr>
          <p:spPr>
            <a:xfrm>
              <a:off x="381000" y="3449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417026" y="3485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THANH ĐẶC TÍNH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93" y="1371600"/>
            <a:ext cx="8788813" cy="4114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34366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VẼ ĐỐI TƯỢNG HÌNH DẠNG ĐÓNG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2.5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giấy</a:t>
              </a:r>
              <a:r>
                <a:rPr kumimoji="0" lang="en-US" sz="28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kẻ ô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63" y="2504959"/>
            <a:ext cx="2044449" cy="1754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812" y="3401239"/>
            <a:ext cx="3714688" cy="316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57937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727404849"/>
              </p:ext>
            </p:extLst>
          </p:nvPr>
        </p:nvGraphicFramePr>
        <p:xfrm>
          <a:off x="838200" y="1600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485368" y="167050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Rectangle 8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0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2.5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giấy</a:t>
              </a:r>
              <a:r>
                <a:rPr kumimoji="0" lang="en-US" sz="28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kẻ ô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12" name="Oval 11"/>
          <p:cNvSpPr/>
          <p:nvPr/>
        </p:nvSpPr>
        <p:spPr>
          <a:xfrm>
            <a:off x="31116" y="76200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725416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828800" y="1219200"/>
            <a:ext cx="5334000" cy="738000"/>
            <a:chOff x="381000" y="47400"/>
            <a:chExt cx="5334000" cy="738000"/>
          </a:xfrm>
          <a:solidFill>
            <a:srgbClr val="0070C0"/>
          </a:solidFill>
          <a:scene3d>
            <a:camera prst="orthographicFront"/>
            <a:lightRig rig="flat" dir="t"/>
          </a:scene3d>
        </p:grpSpPr>
        <p:sp>
          <p:nvSpPr>
            <p:cNvPr id="9" name="Rounded Rectangle 8"/>
            <p:cNvSpPr/>
            <p:nvPr/>
          </p:nvSpPr>
          <p:spPr>
            <a:xfrm>
              <a:off x="381000" y="47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417026" y="83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CHỌN LỆNH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286000" y="2276651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Toolbox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Gragh paper tool (D)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905000" y="3362062"/>
            <a:ext cx="5334000" cy="738000"/>
            <a:chOff x="381000" y="1181400"/>
            <a:chExt cx="5334000" cy="73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3" name="Rounded Rectangle 12"/>
            <p:cNvSpPr/>
            <p:nvPr/>
          </p:nvSpPr>
          <p:spPr>
            <a:xfrm>
              <a:off x="381000" y="1181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Rounded Rectangle 4"/>
            <p:cNvSpPr txBox="1"/>
            <p:nvPr/>
          </p:nvSpPr>
          <p:spPr>
            <a:xfrm>
              <a:off x="417026" y="1217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THAO TÁC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2286000" y="4226749"/>
            <a:ext cx="64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Chọn biểu tượng trên toolbox.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Giữ kéo xác định 2 góc đối diện của hình kẻ ô.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85368" y="167050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 16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2.5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giấy</a:t>
              </a:r>
              <a:r>
                <a:rPr kumimoji="0" lang="en-US" sz="28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kẻ ô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31116" y="76200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990798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>
                <a:defRPr/>
              </a:pPr>
              <a:r>
                <a:rPr lang="en-US" sz="4400" b="1">
                  <a:solidFill>
                    <a:srgbClr val="FFFFFF"/>
                  </a:solidFill>
                </a:rPr>
                <a:t>2.5 </a:t>
              </a:r>
              <a:r>
                <a:rPr lang="en-US" sz="4000" b="1">
                  <a:solidFill>
                    <a:srgbClr val="FFFFFF"/>
                  </a:solidFill>
                </a:rPr>
                <a:t>Vẽ hình giấy kẻ ô</a:t>
              </a:r>
              <a:endParaRPr lang="en-US" sz="4000" b="1">
                <a:solidFill>
                  <a:srgbClr val="FFFFFF"/>
                </a:solidFill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5000" y="2276651"/>
            <a:ext cx="6934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>
                <a:latin typeface="Times New Roman" panose="02020603050405020304" pitchFamily="18" charset="0"/>
                <a:cs typeface="Times New Roman" panose="02020603050405020304" pitchFamily="18" charset="0"/>
              </a:rPr>
              <a:t>Đưa chuột đến các mấu đồng thời kéo rê để thay đổi hình dạng.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905000" y="1371600"/>
            <a:ext cx="5334000" cy="738000"/>
            <a:chOff x="381000" y="2315400"/>
            <a:chExt cx="5334000" cy="738000"/>
          </a:xfrm>
          <a:solidFill>
            <a:schemeClr val="accent1">
              <a:lumMod val="7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7" name="Rounded Rectangle 16"/>
            <p:cNvSpPr/>
            <p:nvPr/>
          </p:nvSpPr>
          <p:spPr>
            <a:xfrm>
              <a:off x="381000" y="2315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Rounded Rectangle 4"/>
            <p:cNvSpPr txBox="1"/>
            <p:nvPr/>
          </p:nvSpPr>
          <p:spPr>
            <a:xfrm>
              <a:off x="417026" y="2351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CHỈNH SỬA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85368" y="167050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Rectangle 1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2.5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giấy</a:t>
              </a:r>
              <a:r>
                <a:rPr kumimoji="0" lang="en-US" sz="28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kẻ ô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14" name="Oval 13"/>
          <p:cNvSpPr/>
          <p:nvPr/>
        </p:nvSpPr>
        <p:spPr>
          <a:xfrm>
            <a:off x="31116" y="76200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6769708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VẼ ĐỐI TƯỢNG HÌNH DẠNG ĐÓNG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2.6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cơ</a:t>
              </a:r>
              <a:r>
                <a:rPr kumimoji="0" lang="en-US" sz="28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bản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973" y="2514600"/>
            <a:ext cx="1825478" cy="164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079" y="4465291"/>
            <a:ext cx="6695265" cy="1657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39047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85368" y="122749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1" name="Rectangle 20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TextBox 21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2.6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cơ</a:t>
              </a:r>
              <a:r>
                <a:rPr kumimoji="0" lang="en-US" sz="28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bản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31116" y="31899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4" name="Group 23"/>
          <p:cNvGrpSpPr/>
          <p:nvPr/>
        </p:nvGrpSpPr>
        <p:grpSpPr>
          <a:xfrm>
            <a:off x="1828800" y="2749172"/>
            <a:ext cx="5334000" cy="738000"/>
            <a:chOff x="381000" y="3449400"/>
            <a:chExt cx="5334000" cy="738000"/>
          </a:xfrm>
          <a:solidFill>
            <a:schemeClr val="accent1">
              <a:lumMod val="2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25" name="Rounded Rectangle 24"/>
            <p:cNvSpPr/>
            <p:nvPr/>
          </p:nvSpPr>
          <p:spPr>
            <a:xfrm>
              <a:off x="381000" y="3449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6" name="Rounded Rectangle 4"/>
            <p:cNvSpPr txBox="1"/>
            <p:nvPr/>
          </p:nvSpPr>
          <p:spPr>
            <a:xfrm>
              <a:off x="417026" y="3485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THANH ĐẶC TÍNH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97" y="3905040"/>
            <a:ext cx="8926171" cy="15051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-152400" y="1384008"/>
            <a:ext cx="91776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42900" algn="just">
              <a:spcBef>
                <a:spcPts val="600"/>
              </a:spcBef>
              <a:spcAft>
                <a:spcPts val="0"/>
              </a:spcAft>
            </a:pPr>
            <a:r>
              <a:rPr lang="fr-FR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vi-VN">
                <a:latin typeface="Times New Roman" panose="02020603050405020304" pitchFamily="18" charset="0"/>
                <a:ea typeface="Times New Roman" panose="02020603050405020304" pitchFamily="18" charset="0"/>
              </a:rPr>
              <a:t>ương tự n</a:t>
            </a:r>
            <a:r>
              <a:rPr lang="fr-FR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vi-VN">
                <a:latin typeface="Times New Roman" panose="02020603050405020304" pitchFamily="18" charset="0"/>
                <a:ea typeface="Times New Roman" panose="02020603050405020304" pitchFamily="18" charset="0"/>
              </a:rPr>
              <a:t>ư</a:t>
            </a:r>
            <a:r>
              <a:rPr lang="fr-FR">
                <a:latin typeface="Times New Roman" panose="02020603050405020304" pitchFamily="18" charset="0"/>
                <a:ea typeface="Times New Roman" panose="02020603050405020304" pitchFamily="18" charset="0"/>
              </a:rPr>
              <a:t> hình chữ nhật, hình tròn, …nhưng có thêm ô </a:t>
            </a:r>
            <a:r>
              <a:rPr lang="fr-FR" b="1">
                <a:latin typeface="Times New Roman" panose="02020603050405020304" pitchFamily="18" charset="0"/>
                <a:ea typeface="Times New Roman" panose="02020603050405020304" pitchFamily="18" charset="0"/>
              </a:rPr>
              <a:t>Perfect Shapes.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0217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85368" y="198949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1" name="Rectangle 20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TextBox 21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2.6 </a:t>
              </a:r>
              <a:r>
                <a:rPr kumimoji="0" 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</a:t>
              </a: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cơ bản</a:t>
              </a: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31116" y="108099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334" y="1371600"/>
            <a:ext cx="8733692" cy="381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1069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592305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" name="Curved Up Ribbon 4"/>
          <p:cNvSpPr/>
          <p:nvPr/>
        </p:nvSpPr>
        <p:spPr bwMode="auto">
          <a:xfrm>
            <a:off x="0" y="0"/>
            <a:ext cx="9144000" cy="2133600"/>
          </a:xfrm>
          <a:prstGeom prst="ellipseRibbon2">
            <a:avLst>
              <a:gd name="adj1" fmla="val 33680"/>
              <a:gd name="adj2" fmla="val 50000"/>
              <a:gd name="adj3" fmla="val 12500"/>
            </a:avLst>
          </a:prstGeom>
          <a:solidFill>
            <a:srgbClr val="00B0F0"/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GIÁO VIÊN THỰC HIỆN THAO TÁC TRÊN GIAO DIỆN CORELDRAW</a:t>
            </a:r>
          </a:p>
        </p:txBody>
      </p:sp>
      <p:pic>
        <p:nvPicPr>
          <p:cNvPr id="23554" name="Picture 2" descr="Tải Corel X7 Full Crack [Đã Test OK 100%] + Hướng Dẫn Cà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8534399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3166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7855449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731" name="Rounded Rectangle 7"/>
          <p:cNvSpPr>
            <a:spLocks noChangeArrowheads="1"/>
          </p:cNvSpPr>
          <p:nvPr/>
        </p:nvSpPr>
        <p:spPr bwMode="auto">
          <a:xfrm>
            <a:off x="0" y="0"/>
            <a:ext cx="9144000" cy="6821487"/>
          </a:xfrm>
          <a:prstGeom prst="roundRect">
            <a:avLst>
              <a:gd name="adj" fmla="val 16667"/>
            </a:avLst>
          </a:prstGeom>
          <a:solidFill>
            <a:schemeClr val="accent1">
              <a:lumMod val="25000"/>
            </a:schemeClr>
          </a:solidFill>
          <a:ln w="25400" algn="ctr">
            <a:noFill/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5400" b="1" i="0" u="none" strike="noStrike" kern="1200" cap="none" spc="0" normalizeH="0" baseline="0" noProof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CÂU HỎI VỀ NHÀ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0"/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>
                <a:solidFill>
                  <a:schemeClr val="bg1"/>
                </a:solidFill>
              </a:rPr>
              <a:t>Học sinh thực hiện vẽ các đối tượng có hình dạng sau: </a:t>
            </a:r>
            <a:endParaRPr lang="en-US" sz="2800">
              <a:solidFill>
                <a:schemeClr val="bg1"/>
              </a:solidFill>
            </a:endParaRPr>
          </a:p>
          <a:p>
            <a:pPr lvl="1"/>
            <a:r>
              <a:rPr lang="en-US" sz="2800" smtClean="0">
                <a:solidFill>
                  <a:schemeClr val="bg1"/>
                </a:solidFill>
              </a:rPr>
              <a:t> Chữ </a:t>
            </a:r>
            <a:r>
              <a:rPr lang="en-US" sz="2800">
                <a:solidFill>
                  <a:schemeClr val="bg1"/>
                </a:solidFill>
              </a:rPr>
              <a:t>nhật.</a:t>
            </a:r>
            <a:endParaRPr lang="en-US" sz="2400">
              <a:solidFill>
                <a:schemeClr val="bg1"/>
              </a:solidFill>
            </a:endParaRPr>
          </a:p>
          <a:p>
            <a:pPr lvl="1"/>
            <a:r>
              <a:rPr lang="en-US" sz="2800" smtClean="0">
                <a:solidFill>
                  <a:schemeClr val="bg1"/>
                </a:solidFill>
              </a:rPr>
              <a:t> Hình </a:t>
            </a:r>
            <a:r>
              <a:rPr lang="en-US" sz="2800">
                <a:solidFill>
                  <a:schemeClr val="bg1"/>
                </a:solidFill>
              </a:rPr>
              <a:t>ellipse, hình tròn.</a:t>
            </a:r>
            <a:endParaRPr lang="en-US" sz="2400">
              <a:solidFill>
                <a:schemeClr val="bg1"/>
              </a:solidFill>
            </a:endParaRPr>
          </a:p>
          <a:p>
            <a:pPr lvl="1"/>
            <a:r>
              <a:rPr lang="en-US" sz="2800" smtClean="0">
                <a:solidFill>
                  <a:schemeClr val="bg1"/>
                </a:solidFill>
              </a:rPr>
              <a:t> Hình </a:t>
            </a:r>
            <a:r>
              <a:rPr lang="en-US" sz="2800">
                <a:solidFill>
                  <a:schemeClr val="bg1"/>
                </a:solidFill>
              </a:rPr>
              <a:t>xoắn ốc.</a:t>
            </a:r>
            <a:endParaRPr lang="en-US" sz="2400">
              <a:solidFill>
                <a:schemeClr val="bg1"/>
              </a:solidFill>
            </a:endParaRPr>
          </a:p>
          <a:p>
            <a:pPr lvl="1"/>
            <a:r>
              <a:rPr lang="en-US" sz="2800" smtClean="0">
                <a:solidFill>
                  <a:schemeClr val="bg1"/>
                </a:solidFill>
              </a:rPr>
              <a:t> Hình </a:t>
            </a:r>
            <a:r>
              <a:rPr lang="en-US" sz="2800">
                <a:solidFill>
                  <a:schemeClr val="bg1"/>
                </a:solidFill>
              </a:rPr>
              <a:t>đa giác, hình sao.</a:t>
            </a:r>
            <a:endParaRPr lang="en-US" sz="2400">
              <a:solidFill>
                <a:schemeClr val="bg1"/>
              </a:solidFill>
            </a:endParaRPr>
          </a:p>
          <a:p>
            <a:pPr lvl="1"/>
            <a:r>
              <a:rPr lang="en-US" sz="2800" smtClean="0">
                <a:solidFill>
                  <a:schemeClr val="bg1"/>
                </a:solidFill>
              </a:rPr>
              <a:t> Hình </a:t>
            </a:r>
            <a:r>
              <a:rPr lang="en-US" sz="2800">
                <a:solidFill>
                  <a:schemeClr val="bg1"/>
                </a:solidFill>
              </a:rPr>
              <a:t>giấy kẻ ô.</a:t>
            </a:r>
            <a:endParaRPr lang="en-US" sz="2400">
              <a:solidFill>
                <a:schemeClr val="bg1"/>
              </a:solidFill>
            </a:endParaRPr>
          </a:p>
          <a:p>
            <a:pPr lvl="1"/>
            <a:r>
              <a:rPr lang="en-US" sz="2800" smtClean="0">
                <a:solidFill>
                  <a:schemeClr val="bg1"/>
                </a:solidFill>
              </a:rPr>
              <a:t> Hình </a:t>
            </a:r>
            <a:r>
              <a:rPr lang="en-US" sz="2800">
                <a:solidFill>
                  <a:schemeClr val="bg1"/>
                </a:solidFill>
              </a:rPr>
              <a:t>cơ bản</a:t>
            </a:r>
            <a:r>
              <a:rPr lang="en-US" sz="2800"/>
              <a:t>.</a:t>
            </a:r>
            <a:endParaRPr lang="en-US" sz="240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933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5284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</p:bld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1_slide">
  <a:themeElements>
    <a:clrScheme name="71_slid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71_slid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1_slid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12611</TotalTime>
  <Words>1017</Words>
  <Application>Microsoft Office PowerPoint</Application>
  <PresentationFormat>On-screen Show (4:3)</PresentationFormat>
  <Paragraphs>233</Paragraphs>
  <Slides>29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Times New Roman</vt:lpstr>
      <vt:lpstr>Arial</vt:lpstr>
      <vt:lpstr>VNI-Times</vt:lpstr>
      <vt:lpstr>.VnTime</vt:lpstr>
      <vt:lpstr>Wingdings</vt:lpstr>
      <vt:lpstr>VNI-Avo</vt:lpstr>
      <vt:lpstr>Calibri</vt:lpstr>
      <vt:lpstr>Verdana</vt:lpstr>
      <vt:lpstr>Tahoma</vt:lpstr>
      <vt:lpstr>Ocean</vt:lpstr>
      <vt:lpstr>Watermark</vt:lpstr>
      <vt:lpstr>Maple</vt:lpstr>
      <vt:lpstr>71_slide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&lt;egyptian hak&gt;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egyptian hak</dc:creator>
  <cp:lastModifiedBy>Windows User</cp:lastModifiedBy>
  <cp:revision>1120</cp:revision>
  <dcterms:created xsi:type="dcterms:W3CDTF">2006-11-05T16:52:43Z</dcterms:created>
  <dcterms:modified xsi:type="dcterms:W3CDTF">2022-01-07T02:01:20Z</dcterms:modified>
</cp:coreProperties>
</file>