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9" r:id="rId1"/>
    <p:sldMasterId id="2147483688" r:id="rId2"/>
    <p:sldMasterId id="2147483698" r:id="rId3"/>
    <p:sldMasterId id="2147484385" r:id="rId4"/>
    <p:sldMasterId id="2147484397" r:id="rId5"/>
  </p:sldMasterIdLst>
  <p:notesMasterIdLst>
    <p:notesMasterId r:id="rId40"/>
  </p:notesMasterIdLst>
  <p:sldIdLst>
    <p:sldId id="379" r:id="rId6"/>
    <p:sldId id="1133" r:id="rId7"/>
    <p:sldId id="1214" r:id="rId8"/>
    <p:sldId id="1288" r:id="rId9"/>
    <p:sldId id="1289" r:id="rId10"/>
    <p:sldId id="1290" r:id="rId11"/>
    <p:sldId id="1291" r:id="rId12"/>
    <p:sldId id="1238" r:id="rId13"/>
    <p:sldId id="1239" r:id="rId14"/>
    <p:sldId id="1240" r:id="rId15"/>
    <p:sldId id="1241" r:id="rId16"/>
    <p:sldId id="1242" r:id="rId17"/>
    <p:sldId id="1243" r:id="rId18"/>
    <p:sldId id="1244" r:id="rId19"/>
    <p:sldId id="1266" r:id="rId20"/>
    <p:sldId id="1292" r:id="rId21"/>
    <p:sldId id="1267" r:id="rId22"/>
    <p:sldId id="1308" r:id="rId23"/>
    <p:sldId id="1293" r:id="rId24"/>
    <p:sldId id="1294" r:id="rId25"/>
    <p:sldId id="1268" r:id="rId26"/>
    <p:sldId id="1295" r:id="rId27"/>
    <p:sldId id="1296" r:id="rId28"/>
    <p:sldId id="1309" r:id="rId29"/>
    <p:sldId id="1302" r:id="rId30"/>
    <p:sldId id="1303" r:id="rId31"/>
    <p:sldId id="1304" r:id="rId32"/>
    <p:sldId id="1305" r:id="rId33"/>
    <p:sldId id="1306" r:id="rId34"/>
    <p:sldId id="1307" r:id="rId35"/>
    <p:sldId id="1265" r:id="rId36"/>
    <p:sldId id="1255" r:id="rId37"/>
    <p:sldId id="1263" r:id="rId38"/>
    <p:sldId id="1264" r:id="rId39"/>
  </p:sldIdLst>
  <p:sldSz cx="9144000" cy="6858000" type="screen4x3"/>
  <p:notesSz cx="6858000" cy="9144000"/>
  <p:embeddedFontLst>
    <p:embeddedFont>
      <p:font typeface=".VnTime" panose="020B7200000000000000" pitchFamily="34" charset="0"/>
      <p:regular r:id="rId41"/>
      <p:bold r:id="rId42"/>
      <p:italic r:id="rId43"/>
      <p:boldItalic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Verdana" panose="020B0604030504040204" pitchFamily="34" charset="0"/>
      <p:regular r:id="rId49"/>
      <p:bold r:id="rId50"/>
      <p:italic r:id="rId51"/>
      <p:boldItalic r:id="rId52"/>
    </p:embeddedFont>
    <p:embeddedFont>
      <p:font typeface="Tahoma" panose="020B0604030504040204" pitchFamily="34" charset="0"/>
      <p:regular r:id="rId53"/>
      <p:bold r:id="rId54"/>
    </p:embeddedFont>
    <p:embeddedFont>
      <p:font typeface="VNI-Avo" pitchFamily="2" charset="0"/>
      <p:regular r:id="rId55"/>
      <p:bold r:id="rId56"/>
      <p:italic r:id="rId57"/>
      <p:boldItalic r:id="rId58"/>
    </p:embeddedFont>
    <p:embeddedFont>
      <p:font typeface="VNI-Times" pitchFamily="2" charset="0"/>
      <p:regular r:id="rId59"/>
      <p:bold r:id="rId60"/>
      <p:italic r:id="rId61"/>
      <p:boldItalic r:id="rId6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66FF"/>
    <a:srgbClr val="0000FF"/>
    <a:srgbClr val="F4F173"/>
    <a:srgbClr val="6CB4A6"/>
    <a:srgbClr val="6600CC"/>
    <a:srgbClr val="CC6600"/>
    <a:srgbClr val="456C44"/>
    <a:srgbClr val="66FF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2288" autoAdjust="0"/>
  </p:normalViewPr>
  <p:slideViewPr>
    <p:cSldViewPr>
      <p:cViewPr varScale="1">
        <p:scale>
          <a:sx n="61" d="100"/>
          <a:sy n="61" d="100"/>
        </p:scale>
        <p:origin x="132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63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font" Target="fonts/font18.fntdata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font" Target="fonts/font21.fntdata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font" Target="fonts/font16.fntdata"/><Relationship Id="rId64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font" Target="fonts/font1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6.fntdata"/><Relationship Id="rId59" Type="http://schemas.openxmlformats.org/officeDocument/2006/relationships/font" Target="fonts/font19.fntdata"/><Relationship Id="rId20" Type="http://schemas.openxmlformats.org/officeDocument/2006/relationships/slide" Target="slides/slide15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62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9.fntdata"/><Relationship Id="rId57" Type="http://schemas.openxmlformats.org/officeDocument/2006/relationships/font" Target="fonts/font17.fntdata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60" Type="http://schemas.openxmlformats.org/officeDocument/2006/relationships/font" Target="fonts/font20.fntdata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A79922-E6AE-4FC2-A168-0EA56CBC7444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D2F349-C006-4CAA-9050-0E72230A9F43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mtClean="0"/>
            <a:t>Thao tác lệnh (chọn lệnh, trình đơn, đặc tính …).</a:t>
          </a:r>
          <a:endParaRPr lang="en-US"/>
        </a:p>
      </dgm:t>
    </dgm:pt>
    <dgm:pt modelId="{40AE8FA8-A0E9-4772-B722-261D52ADA391}" type="parTrans" cxnId="{2E78645C-1489-41F0-98DA-2FBD746D9620}">
      <dgm:prSet/>
      <dgm:spPr/>
      <dgm:t>
        <a:bodyPr/>
        <a:lstStyle/>
        <a:p>
          <a:endParaRPr lang="en-US"/>
        </a:p>
      </dgm:t>
    </dgm:pt>
    <dgm:pt modelId="{2EA39118-ACB7-4B5A-816A-282AE647ABB1}" type="sibTrans" cxnId="{2E78645C-1489-41F0-98DA-2FBD746D9620}">
      <dgm:prSet/>
      <dgm:spPr/>
      <dgm:t>
        <a:bodyPr/>
        <a:lstStyle/>
        <a:p>
          <a:endParaRPr lang="en-US"/>
        </a:p>
      </dgm:t>
    </dgm:pt>
    <dgm:pt modelId="{104E696C-D68B-4684-8331-E2B79EE6C6D4}">
      <dgm:prSet phldrT="[Text]"/>
      <dgm:spPr>
        <a:solidFill>
          <a:srgbClr val="00B0F0"/>
        </a:solidFill>
      </dgm:spPr>
      <dgm:t>
        <a:bodyPr/>
        <a:lstStyle/>
        <a:p>
          <a:r>
            <a:rPr lang="en-US" smtClean="0"/>
            <a:t>Chọn đối tượng.</a:t>
          </a:r>
          <a:endParaRPr lang="en-US"/>
        </a:p>
      </dgm:t>
    </dgm:pt>
    <dgm:pt modelId="{5254D10B-433B-4B16-B88D-90738E597DC1}" type="parTrans" cxnId="{B4E668FE-3B06-4BF7-9554-B3D5DE640514}">
      <dgm:prSet/>
      <dgm:spPr/>
      <dgm:t>
        <a:bodyPr/>
        <a:lstStyle/>
        <a:p>
          <a:endParaRPr lang="en-US"/>
        </a:p>
      </dgm:t>
    </dgm:pt>
    <dgm:pt modelId="{300E1C5C-BB72-4830-86C4-8906A0E37263}" type="sibTrans" cxnId="{B4E668FE-3B06-4BF7-9554-B3D5DE640514}">
      <dgm:prSet/>
      <dgm:spPr/>
      <dgm:t>
        <a:bodyPr/>
        <a:lstStyle/>
        <a:p>
          <a:endParaRPr lang="en-US"/>
        </a:p>
      </dgm:t>
    </dgm:pt>
    <dgm:pt modelId="{876DFD12-BD02-4BBB-B00E-C4F101CC2DE7}">
      <dgm:prSet phldrT="[Text]"/>
      <dgm:spPr>
        <a:solidFill>
          <a:srgbClr val="00B050"/>
        </a:solidFill>
      </dgm:spPr>
      <dgm:t>
        <a:bodyPr/>
        <a:lstStyle/>
        <a:p>
          <a:r>
            <a:rPr lang="en-US" smtClean="0"/>
            <a:t>Biến đổi đối tượng </a:t>
          </a:r>
          <a:endParaRPr lang="en-US"/>
        </a:p>
      </dgm:t>
    </dgm:pt>
    <dgm:pt modelId="{19280D43-E134-4108-ABAF-58D642032E48}" type="parTrans" cxnId="{D3BE151A-16A7-4A29-B89E-AB549578909C}">
      <dgm:prSet/>
      <dgm:spPr/>
      <dgm:t>
        <a:bodyPr/>
        <a:lstStyle/>
        <a:p>
          <a:endParaRPr lang="en-US"/>
        </a:p>
      </dgm:t>
    </dgm:pt>
    <dgm:pt modelId="{AAA1EB17-77C9-4ACF-B625-67A0696FA1AC}" type="sibTrans" cxnId="{D3BE151A-16A7-4A29-B89E-AB549578909C}">
      <dgm:prSet/>
      <dgm:spPr/>
      <dgm:t>
        <a:bodyPr/>
        <a:lstStyle/>
        <a:p>
          <a:endParaRPr lang="en-US"/>
        </a:p>
      </dgm:t>
    </dgm:pt>
    <dgm:pt modelId="{4BB86442-06CF-4306-8C93-754EE9227D8B}" type="pres">
      <dgm:prSet presAssocID="{F5A79922-E6AE-4FC2-A168-0EA56CBC744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43BC4E-D8C7-4F33-8015-13AE3A3EB5F0}" type="pres">
      <dgm:prSet presAssocID="{AFD2F349-C006-4CAA-9050-0E72230A9F43}" presName="parentLin" presStyleCnt="0"/>
      <dgm:spPr/>
    </dgm:pt>
    <dgm:pt modelId="{FDD40A5B-E930-4231-9E32-795D17F9E047}" type="pres">
      <dgm:prSet presAssocID="{AFD2F349-C006-4CAA-9050-0E72230A9F43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D06AB99-DFD7-4BD1-9FAA-0D5650DDF662}" type="pres">
      <dgm:prSet presAssocID="{AFD2F349-C006-4CAA-9050-0E72230A9F4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A8738D-30CE-4EB4-9080-AC60D4C18639}" type="pres">
      <dgm:prSet presAssocID="{AFD2F349-C006-4CAA-9050-0E72230A9F43}" presName="negativeSpace" presStyleCnt="0"/>
      <dgm:spPr/>
    </dgm:pt>
    <dgm:pt modelId="{18D25B48-046D-46C9-BF18-886A546D216F}" type="pres">
      <dgm:prSet presAssocID="{AFD2F349-C006-4CAA-9050-0E72230A9F43}" presName="childText" presStyleLbl="conFgAcc1" presStyleIdx="0" presStyleCnt="3">
        <dgm:presLayoutVars>
          <dgm:bulletEnabled val="1"/>
        </dgm:presLayoutVars>
      </dgm:prSet>
      <dgm:spPr/>
    </dgm:pt>
    <dgm:pt modelId="{22D71098-B3A7-4B33-8198-D2CFCCE4E8D0}" type="pres">
      <dgm:prSet presAssocID="{2EA39118-ACB7-4B5A-816A-282AE647ABB1}" presName="spaceBetweenRectangles" presStyleCnt="0"/>
      <dgm:spPr/>
    </dgm:pt>
    <dgm:pt modelId="{B1D07FC0-68D4-466D-B442-41D392E18480}" type="pres">
      <dgm:prSet presAssocID="{104E696C-D68B-4684-8331-E2B79EE6C6D4}" presName="parentLin" presStyleCnt="0"/>
      <dgm:spPr/>
    </dgm:pt>
    <dgm:pt modelId="{5D53087F-F37C-4586-8674-CDCB879D422E}" type="pres">
      <dgm:prSet presAssocID="{104E696C-D68B-4684-8331-E2B79EE6C6D4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55CE2AB-9E21-4A39-B601-B10ACF28627D}" type="pres">
      <dgm:prSet presAssocID="{104E696C-D68B-4684-8331-E2B79EE6C6D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2FB38B-1F88-447A-BB0D-6182138C0E64}" type="pres">
      <dgm:prSet presAssocID="{104E696C-D68B-4684-8331-E2B79EE6C6D4}" presName="negativeSpace" presStyleCnt="0"/>
      <dgm:spPr/>
    </dgm:pt>
    <dgm:pt modelId="{818FA3CF-BC3A-47F3-8D63-88AC42D94210}" type="pres">
      <dgm:prSet presAssocID="{104E696C-D68B-4684-8331-E2B79EE6C6D4}" presName="childText" presStyleLbl="conFgAcc1" presStyleIdx="1" presStyleCnt="3">
        <dgm:presLayoutVars>
          <dgm:bulletEnabled val="1"/>
        </dgm:presLayoutVars>
      </dgm:prSet>
      <dgm:spPr/>
    </dgm:pt>
    <dgm:pt modelId="{3A1E9575-DB14-4273-9176-A8BB532E4CCA}" type="pres">
      <dgm:prSet presAssocID="{300E1C5C-BB72-4830-86C4-8906A0E37263}" presName="spaceBetweenRectangles" presStyleCnt="0"/>
      <dgm:spPr/>
    </dgm:pt>
    <dgm:pt modelId="{E8BCC1DC-A9E0-4B77-BB72-2B5C21EA3ABF}" type="pres">
      <dgm:prSet presAssocID="{876DFD12-BD02-4BBB-B00E-C4F101CC2DE7}" presName="parentLin" presStyleCnt="0"/>
      <dgm:spPr/>
    </dgm:pt>
    <dgm:pt modelId="{A753B858-3477-4101-B4CB-94B5C1214B93}" type="pres">
      <dgm:prSet presAssocID="{876DFD12-BD02-4BBB-B00E-C4F101CC2DE7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12F929F-B18F-4428-B6B1-883D7738D3EF}" type="pres">
      <dgm:prSet presAssocID="{876DFD12-BD02-4BBB-B00E-C4F101CC2DE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C3AD46-B4A3-4D2D-924A-640131B2D4CC}" type="pres">
      <dgm:prSet presAssocID="{876DFD12-BD02-4BBB-B00E-C4F101CC2DE7}" presName="negativeSpace" presStyleCnt="0"/>
      <dgm:spPr/>
    </dgm:pt>
    <dgm:pt modelId="{0195F843-7AFE-48CE-8F6E-362D0825C640}" type="pres">
      <dgm:prSet presAssocID="{876DFD12-BD02-4BBB-B00E-C4F101CC2DE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63A08AE-2B2F-419F-B48B-0D96932EBD94}" type="presOf" srcId="{104E696C-D68B-4684-8331-E2B79EE6C6D4}" destId="{555CE2AB-9E21-4A39-B601-B10ACF28627D}" srcOrd="1" destOrd="0" presId="urn:microsoft.com/office/officeart/2005/8/layout/list1"/>
    <dgm:cxn modelId="{D3BE151A-16A7-4A29-B89E-AB549578909C}" srcId="{F5A79922-E6AE-4FC2-A168-0EA56CBC7444}" destId="{876DFD12-BD02-4BBB-B00E-C4F101CC2DE7}" srcOrd="2" destOrd="0" parTransId="{19280D43-E134-4108-ABAF-58D642032E48}" sibTransId="{AAA1EB17-77C9-4ACF-B625-67A0696FA1AC}"/>
    <dgm:cxn modelId="{2E78645C-1489-41F0-98DA-2FBD746D9620}" srcId="{F5A79922-E6AE-4FC2-A168-0EA56CBC7444}" destId="{AFD2F349-C006-4CAA-9050-0E72230A9F43}" srcOrd="0" destOrd="0" parTransId="{40AE8FA8-A0E9-4772-B722-261D52ADA391}" sibTransId="{2EA39118-ACB7-4B5A-816A-282AE647ABB1}"/>
    <dgm:cxn modelId="{9AECE33B-22C2-4173-83F0-7C7B2C2A16DD}" type="presOf" srcId="{876DFD12-BD02-4BBB-B00E-C4F101CC2DE7}" destId="{A753B858-3477-4101-B4CB-94B5C1214B93}" srcOrd="0" destOrd="0" presId="urn:microsoft.com/office/officeart/2005/8/layout/list1"/>
    <dgm:cxn modelId="{F9809BD1-A054-467F-B2C9-EEB16A3B6C58}" type="presOf" srcId="{F5A79922-E6AE-4FC2-A168-0EA56CBC7444}" destId="{4BB86442-06CF-4306-8C93-754EE9227D8B}" srcOrd="0" destOrd="0" presId="urn:microsoft.com/office/officeart/2005/8/layout/list1"/>
    <dgm:cxn modelId="{EAC4FF6D-5722-4305-9725-CED63A64B145}" type="presOf" srcId="{AFD2F349-C006-4CAA-9050-0E72230A9F43}" destId="{FDD40A5B-E930-4231-9E32-795D17F9E047}" srcOrd="0" destOrd="0" presId="urn:microsoft.com/office/officeart/2005/8/layout/list1"/>
    <dgm:cxn modelId="{4383BBF1-9058-434D-B638-1AD9AD51DA03}" type="presOf" srcId="{AFD2F349-C006-4CAA-9050-0E72230A9F43}" destId="{6D06AB99-DFD7-4BD1-9FAA-0D5650DDF662}" srcOrd="1" destOrd="0" presId="urn:microsoft.com/office/officeart/2005/8/layout/list1"/>
    <dgm:cxn modelId="{3CB3983D-ADAC-49EC-A59B-B0AAEBC34C85}" type="presOf" srcId="{876DFD12-BD02-4BBB-B00E-C4F101CC2DE7}" destId="{912F929F-B18F-4428-B6B1-883D7738D3EF}" srcOrd="1" destOrd="0" presId="urn:microsoft.com/office/officeart/2005/8/layout/list1"/>
    <dgm:cxn modelId="{6EB526B6-31F7-4152-9E41-62FE7CAEDEEC}" type="presOf" srcId="{104E696C-D68B-4684-8331-E2B79EE6C6D4}" destId="{5D53087F-F37C-4586-8674-CDCB879D422E}" srcOrd="0" destOrd="0" presId="urn:microsoft.com/office/officeart/2005/8/layout/list1"/>
    <dgm:cxn modelId="{B4E668FE-3B06-4BF7-9554-B3D5DE640514}" srcId="{F5A79922-E6AE-4FC2-A168-0EA56CBC7444}" destId="{104E696C-D68B-4684-8331-E2B79EE6C6D4}" srcOrd="1" destOrd="0" parTransId="{5254D10B-433B-4B16-B88D-90738E597DC1}" sibTransId="{300E1C5C-BB72-4830-86C4-8906A0E37263}"/>
    <dgm:cxn modelId="{59CADC7A-C00C-4DE4-943C-6D9FDE29B678}" type="presParOf" srcId="{4BB86442-06CF-4306-8C93-754EE9227D8B}" destId="{1C43BC4E-D8C7-4F33-8015-13AE3A3EB5F0}" srcOrd="0" destOrd="0" presId="urn:microsoft.com/office/officeart/2005/8/layout/list1"/>
    <dgm:cxn modelId="{89EC6BDE-A3D6-4366-BB03-EE52FA5FEF78}" type="presParOf" srcId="{1C43BC4E-D8C7-4F33-8015-13AE3A3EB5F0}" destId="{FDD40A5B-E930-4231-9E32-795D17F9E047}" srcOrd="0" destOrd="0" presId="urn:microsoft.com/office/officeart/2005/8/layout/list1"/>
    <dgm:cxn modelId="{7F50F0C2-53BB-48FA-B5A6-A69CE3AC8664}" type="presParOf" srcId="{1C43BC4E-D8C7-4F33-8015-13AE3A3EB5F0}" destId="{6D06AB99-DFD7-4BD1-9FAA-0D5650DDF662}" srcOrd="1" destOrd="0" presId="urn:microsoft.com/office/officeart/2005/8/layout/list1"/>
    <dgm:cxn modelId="{1142A6F7-9368-49AF-96E3-941EB9560E20}" type="presParOf" srcId="{4BB86442-06CF-4306-8C93-754EE9227D8B}" destId="{A5A8738D-30CE-4EB4-9080-AC60D4C18639}" srcOrd="1" destOrd="0" presId="urn:microsoft.com/office/officeart/2005/8/layout/list1"/>
    <dgm:cxn modelId="{5CA91E90-3214-4D99-8599-3CC47718803B}" type="presParOf" srcId="{4BB86442-06CF-4306-8C93-754EE9227D8B}" destId="{18D25B48-046D-46C9-BF18-886A546D216F}" srcOrd="2" destOrd="0" presId="urn:microsoft.com/office/officeart/2005/8/layout/list1"/>
    <dgm:cxn modelId="{09232BA2-FDE1-426E-ABD9-32E10BA10CAE}" type="presParOf" srcId="{4BB86442-06CF-4306-8C93-754EE9227D8B}" destId="{22D71098-B3A7-4B33-8198-D2CFCCE4E8D0}" srcOrd="3" destOrd="0" presId="urn:microsoft.com/office/officeart/2005/8/layout/list1"/>
    <dgm:cxn modelId="{BE2EC435-00E3-4088-9DF4-4DDBB5034012}" type="presParOf" srcId="{4BB86442-06CF-4306-8C93-754EE9227D8B}" destId="{B1D07FC0-68D4-466D-B442-41D392E18480}" srcOrd="4" destOrd="0" presId="urn:microsoft.com/office/officeart/2005/8/layout/list1"/>
    <dgm:cxn modelId="{73C62953-729B-4E8D-BA53-BBDEBB567F07}" type="presParOf" srcId="{B1D07FC0-68D4-466D-B442-41D392E18480}" destId="{5D53087F-F37C-4586-8674-CDCB879D422E}" srcOrd="0" destOrd="0" presId="urn:microsoft.com/office/officeart/2005/8/layout/list1"/>
    <dgm:cxn modelId="{07297191-222A-42F0-A411-DC5DD275BA3B}" type="presParOf" srcId="{B1D07FC0-68D4-466D-B442-41D392E18480}" destId="{555CE2AB-9E21-4A39-B601-B10ACF28627D}" srcOrd="1" destOrd="0" presId="urn:microsoft.com/office/officeart/2005/8/layout/list1"/>
    <dgm:cxn modelId="{2534C492-E381-4081-AC52-C74A51891455}" type="presParOf" srcId="{4BB86442-06CF-4306-8C93-754EE9227D8B}" destId="{5B2FB38B-1F88-447A-BB0D-6182138C0E64}" srcOrd="5" destOrd="0" presId="urn:microsoft.com/office/officeart/2005/8/layout/list1"/>
    <dgm:cxn modelId="{94DB267E-E32B-4360-B19E-F1B5E0C28C49}" type="presParOf" srcId="{4BB86442-06CF-4306-8C93-754EE9227D8B}" destId="{818FA3CF-BC3A-47F3-8D63-88AC42D94210}" srcOrd="6" destOrd="0" presId="urn:microsoft.com/office/officeart/2005/8/layout/list1"/>
    <dgm:cxn modelId="{A64D1EDB-5EB4-4F32-8DE8-85424D38C004}" type="presParOf" srcId="{4BB86442-06CF-4306-8C93-754EE9227D8B}" destId="{3A1E9575-DB14-4273-9176-A8BB532E4CCA}" srcOrd="7" destOrd="0" presId="urn:microsoft.com/office/officeart/2005/8/layout/list1"/>
    <dgm:cxn modelId="{8877588D-ED8C-4949-9CC3-E3F829FB7516}" type="presParOf" srcId="{4BB86442-06CF-4306-8C93-754EE9227D8B}" destId="{E8BCC1DC-A9E0-4B77-BB72-2B5C21EA3ABF}" srcOrd="8" destOrd="0" presId="urn:microsoft.com/office/officeart/2005/8/layout/list1"/>
    <dgm:cxn modelId="{403BC9E7-1555-4C06-AD01-71ED97C37069}" type="presParOf" srcId="{E8BCC1DC-A9E0-4B77-BB72-2B5C21EA3ABF}" destId="{A753B858-3477-4101-B4CB-94B5C1214B93}" srcOrd="0" destOrd="0" presId="urn:microsoft.com/office/officeart/2005/8/layout/list1"/>
    <dgm:cxn modelId="{B45F4128-A425-4DF7-8DF5-3DCCD0F2DB88}" type="presParOf" srcId="{E8BCC1DC-A9E0-4B77-BB72-2B5C21EA3ABF}" destId="{912F929F-B18F-4428-B6B1-883D7738D3EF}" srcOrd="1" destOrd="0" presId="urn:microsoft.com/office/officeart/2005/8/layout/list1"/>
    <dgm:cxn modelId="{FD3CBBB4-C242-483E-9705-9371CA2851FA}" type="presParOf" srcId="{4BB86442-06CF-4306-8C93-754EE9227D8B}" destId="{A8C3AD46-B4A3-4D2D-924A-640131B2D4CC}" srcOrd="9" destOrd="0" presId="urn:microsoft.com/office/officeart/2005/8/layout/list1"/>
    <dgm:cxn modelId="{81E0BFC6-5719-4BC1-B7BD-7117C73BD82D}" type="presParOf" srcId="{4BB86442-06CF-4306-8C93-754EE9227D8B}" destId="{0195F843-7AFE-48CE-8F6E-362D0825C64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930541-6046-4AD4-8D03-E8A9E93286AD}" type="doc">
      <dgm:prSet loTypeId="urn:microsoft.com/office/officeart/2005/8/layout/hProcess7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27BFA9-69B1-4637-800C-7BFB7A79374B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b="1" smtClean="0">
              <a:solidFill>
                <a:srgbClr val="92D050"/>
              </a:solidFill>
            </a:rPr>
            <a:t>Bước 1</a:t>
          </a:r>
          <a:endParaRPr lang="en-US" b="1">
            <a:solidFill>
              <a:srgbClr val="92D050"/>
            </a:solidFill>
          </a:endParaRPr>
        </a:p>
      </dgm:t>
    </dgm:pt>
    <dgm:pt modelId="{DDF31A25-1BBA-4022-BDFA-9538945149A2}" type="parTrans" cxnId="{60148E43-508F-45CB-90C6-A81F6C0F3266}">
      <dgm:prSet/>
      <dgm:spPr/>
      <dgm:t>
        <a:bodyPr/>
        <a:lstStyle/>
        <a:p>
          <a:endParaRPr lang="en-US"/>
        </a:p>
      </dgm:t>
    </dgm:pt>
    <dgm:pt modelId="{780738A4-2477-4B1E-ADA6-12A527366006}" type="sibTrans" cxnId="{60148E43-508F-45CB-90C6-A81F6C0F3266}">
      <dgm:prSet/>
      <dgm:spPr/>
      <dgm:t>
        <a:bodyPr/>
        <a:lstStyle/>
        <a:p>
          <a:endParaRPr lang="en-US"/>
        </a:p>
      </dgm:t>
    </dgm:pt>
    <dgm:pt modelId="{44240E22-33FC-4BCC-A143-122CBF1AF483}">
      <dgm:prSet phldrT="[Text]"/>
      <dgm:spPr/>
      <dgm:t>
        <a:bodyPr/>
        <a:lstStyle/>
        <a:p>
          <a:r>
            <a:rPr lang="en-US" smtClean="0"/>
            <a:t>Toolbox </a:t>
          </a:r>
          <a:r>
            <a:rPr lang="en-US" smtClean="0">
              <a:sym typeface="Wingdings" panose="05000000000000000000" pitchFamily="2" charset="2"/>
            </a:rPr>
            <a:t></a:t>
          </a:r>
          <a:r>
            <a:rPr lang="en-US" smtClean="0"/>
            <a:t> Knife tool</a:t>
          </a:r>
          <a:endParaRPr lang="en-US"/>
        </a:p>
      </dgm:t>
    </dgm:pt>
    <dgm:pt modelId="{43B1D8ED-7581-4DA2-9031-015625DBC1E9}" type="parTrans" cxnId="{0B737816-7823-453A-8F53-84E3FD918993}">
      <dgm:prSet/>
      <dgm:spPr/>
      <dgm:t>
        <a:bodyPr/>
        <a:lstStyle/>
        <a:p>
          <a:endParaRPr lang="en-US"/>
        </a:p>
      </dgm:t>
    </dgm:pt>
    <dgm:pt modelId="{CA440C62-A695-4A9F-A33E-94FB6CF8FD8F}" type="sibTrans" cxnId="{0B737816-7823-453A-8F53-84E3FD918993}">
      <dgm:prSet/>
      <dgm:spPr/>
      <dgm:t>
        <a:bodyPr/>
        <a:lstStyle/>
        <a:p>
          <a:endParaRPr lang="en-US"/>
        </a:p>
      </dgm:t>
    </dgm:pt>
    <dgm:pt modelId="{346199FA-D4CA-4173-8CCA-89071452BF72}">
      <dgm:prSet phldrT="[Text]"/>
      <dgm:spPr>
        <a:solidFill>
          <a:srgbClr val="CC6600"/>
        </a:solidFill>
      </dgm:spPr>
      <dgm:t>
        <a:bodyPr/>
        <a:lstStyle/>
        <a:p>
          <a:r>
            <a:rPr lang="en-US" b="1" smtClean="0">
              <a:solidFill>
                <a:schemeClr val="accent1">
                  <a:lumMod val="50000"/>
                </a:schemeClr>
              </a:solidFill>
            </a:rPr>
            <a:t>Bước 2</a:t>
          </a:r>
          <a:endParaRPr lang="en-US" b="1">
            <a:solidFill>
              <a:schemeClr val="accent1">
                <a:lumMod val="50000"/>
              </a:schemeClr>
            </a:solidFill>
          </a:endParaRPr>
        </a:p>
      </dgm:t>
    </dgm:pt>
    <dgm:pt modelId="{0BFAC3CC-91CB-4431-9AC9-0623206FA945}" type="parTrans" cxnId="{B43FE977-6F22-46C2-9AE6-88687DB51CA7}">
      <dgm:prSet/>
      <dgm:spPr/>
      <dgm:t>
        <a:bodyPr/>
        <a:lstStyle/>
        <a:p>
          <a:endParaRPr lang="en-US"/>
        </a:p>
      </dgm:t>
    </dgm:pt>
    <dgm:pt modelId="{FFDB618F-6788-4F88-8E60-98B527C87232}" type="sibTrans" cxnId="{B43FE977-6F22-46C2-9AE6-88687DB51CA7}">
      <dgm:prSet/>
      <dgm:spPr/>
      <dgm:t>
        <a:bodyPr/>
        <a:lstStyle/>
        <a:p>
          <a:endParaRPr lang="en-US"/>
        </a:p>
      </dgm:t>
    </dgm:pt>
    <dgm:pt modelId="{D0B60CA2-8137-44BF-8C31-CFB287784A35}">
      <dgm:prSet phldrT="[Text]"/>
      <dgm:spPr/>
      <dgm:t>
        <a:bodyPr/>
        <a:lstStyle/>
        <a:p>
          <a:r>
            <a:rPr lang="en-US" smtClean="0"/>
            <a:t>Đưa trỏ chuột vào điểm cần cắt đầu tiên </a:t>
          </a:r>
          <a:endParaRPr lang="en-US"/>
        </a:p>
      </dgm:t>
    </dgm:pt>
    <dgm:pt modelId="{DFB47DAE-2F2C-4B74-8CB3-7C24F3AACB4B}" type="parTrans" cxnId="{8F9FA6DE-8489-42F2-A9D0-15DEFEA657C7}">
      <dgm:prSet/>
      <dgm:spPr/>
      <dgm:t>
        <a:bodyPr/>
        <a:lstStyle/>
        <a:p>
          <a:endParaRPr lang="en-US"/>
        </a:p>
      </dgm:t>
    </dgm:pt>
    <dgm:pt modelId="{85483122-3214-4E85-81CF-D672975AE466}" type="sibTrans" cxnId="{8F9FA6DE-8489-42F2-A9D0-15DEFEA657C7}">
      <dgm:prSet/>
      <dgm:spPr/>
      <dgm:t>
        <a:bodyPr/>
        <a:lstStyle/>
        <a:p>
          <a:endParaRPr lang="en-US"/>
        </a:p>
      </dgm:t>
    </dgm:pt>
    <dgm:pt modelId="{316988D8-A4A2-4FFA-8AAA-D4B5EF752E63}">
      <dgm:prSet phldrT="[Text]"/>
      <dgm:spPr>
        <a:solidFill>
          <a:srgbClr val="92D050"/>
        </a:solidFill>
      </dgm:spPr>
      <dgm:t>
        <a:bodyPr/>
        <a:lstStyle/>
        <a:p>
          <a:r>
            <a:rPr lang="en-US" b="1" smtClean="0">
              <a:solidFill>
                <a:srgbClr val="0000FF"/>
              </a:solidFill>
            </a:rPr>
            <a:t>Bước 3</a:t>
          </a:r>
          <a:endParaRPr lang="en-US" b="1">
            <a:solidFill>
              <a:srgbClr val="0000FF"/>
            </a:solidFill>
          </a:endParaRPr>
        </a:p>
      </dgm:t>
    </dgm:pt>
    <dgm:pt modelId="{C9FDCBF7-F03D-4533-A379-A6F5A0F65BC1}" type="parTrans" cxnId="{F5C2FB7A-BCB9-480F-B792-7C14FAF91136}">
      <dgm:prSet/>
      <dgm:spPr/>
      <dgm:t>
        <a:bodyPr/>
        <a:lstStyle/>
        <a:p>
          <a:endParaRPr lang="en-US"/>
        </a:p>
      </dgm:t>
    </dgm:pt>
    <dgm:pt modelId="{07FF5C12-1795-4E8B-9DA6-9482253127E5}" type="sibTrans" cxnId="{F5C2FB7A-BCB9-480F-B792-7C14FAF91136}">
      <dgm:prSet/>
      <dgm:spPr/>
      <dgm:t>
        <a:bodyPr/>
        <a:lstStyle/>
        <a:p>
          <a:endParaRPr lang="en-US"/>
        </a:p>
      </dgm:t>
    </dgm:pt>
    <dgm:pt modelId="{F0E2EE43-7E65-4761-9323-64A9C760A394}">
      <dgm:prSet phldrT="[Text]"/>
      <dgm:spPr/>
      <dgm:t>
        <a:bodyPr/>
        <a:lstStyle/>
        <a:p>
          <a:r>
            <a:rPr lang="en-US" smtClean="0"/>
            <a:t>Kéo rê chuột tạo vết cắt </a:t>
          </a:r>
          <a:endParaRPr lang="en-US"/>
        </a:p>
      </dgm:t>
    </dgm:pt>
    <dgm:pt modelId="{8657EFC3-C2D7-4942-8AEC-57DC9343D8DA}" type="parTrans" cxnId="{D51A0B7C-EC2C-424D-B4AC-CBFD742237D5}">
      <dgm:prSet/>
      <dgm:spPr/>
      <dgm:t>
        <a:bodyPr/>
        <a:lstStyle/>
        <a:p>
          <a:endParaRPr lang="en-US"/>
        </a:p>
      </dgm:t>
    </dgm:pt>
    <dgm:pt modelId="{EF9CB320-C8EA-4E52-9015-CA54AFA29D23}" type="sibTrans" cxnId="{D51A0B7C-EC2C-424D-B4AC-CBFD742237D5}">
      <dgm:prSet/>
      <dgm:spPr/>
      <dgm:t>
        <a:bodyPr/>
        <a:lstStyle/>
        <a:p>
          <a:endParaRPr lang="en-US"/>
        </a:p>
      </dgm:t>
    </dgm:pt>
    <dgm:pt modelId="{F68B82A8-A235-4C47-9DBB-E9735B833E76}" type="pres">
      <dgm:prSet presAssocID="{55930541-6046-4AD4-8D03-E8A9E93286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DF9181-A023-4911-953F-9932A56B0F71}" type="pres">
      <dgm:prSet presAssocID="{7527BFA9-69B1-4637-800C-7BFB7A79374B}" presName="compositeNode" presStyleCnt="0">
        <dgm:presLayoutVars>
          <dgm:bulletEnabled val="1"/>
        </dgm:presLayoutVars>
      </dgm:prSet>
      <dgm:spPr/>
    </dgm:pt>
    <dgm:pt modelId="{A221FCD8-E8C5-4480-AF7D-9C150136F193}" type="pres">
      <dgm:prSet presAssocID="{7527BFA9-69B1-4637-800C-7BFB7A79374B}" presName="bgRect" presStyleLbl="node1" presStyleIdx="0" presStyleCnt="3"/>
      <dgm:spPr/>
      <dgm:t>
        <a:bodyPr/>
        <a:lstStyle/>
        <a:p>
          <a:endParaRPr lang="en-US"/>
        </a:p>
      </dgm:t>
    </dgm:pt>
    <dgm:pt modelId="{99E84A2A-11EE-4A0F-BBD0-2AF296C08DCA}" type="pres">
      <dgm:prSet presAssocID="{7527BFA9-69B1-4637-800C-7BFB7A79374B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D9E57D-E031-4629-8887-CDC7F1359481}" type="pres">
      <dgm:prSet presAssocID="{7527BFA9-69B1-4637-800C-7BFB7A79374B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72D63-6AC3-4285-B98E-7C83439BA72D}" type="pres">
      <dgm:prSet presAssocID="{780738A4-2477-4B1E-ADA6-12A527366006}" presName="hSp" presStyleCnt="0"/>
      <dgm:spPr/>
    </dgm:pt>
    <dgm:pt modelId="{1A40B128-3C74-49BA-9DFC-84516AFC14A6}" type="pres">
      <dgm:prSet presAssocID="{780738A4-2477-4B1E-ADA6-12A527366006}" presName="vProcSp" presStyleCnt="0"/>
      <dgm:spPr/>
    </dgm:pt>
    <dgm:pt modelId="{2C381930-42B0-40E7-B1C7-120B40BE9B24}" type="pres">
      <dgm:prSet presAssocID="{780738A4-2477-4B1E-ADA6-12A527366006}" presName="vSp1" presStyleCnt="0"/>
      <dgm:spPr/>
    </dgm:pt>
    <dgm:pt modelId="{04DD4724-5892-4AD8-96E1-A72273760924}" type="pres">
      <dgm:prSet presAssocID="{780738A4-2477-4B1E-ADA6-12A527366006}" presName="simulatedConn" presStyleLbl="solidFgAcc1" presStyleIdx="0" presStyleCnt="2"/>
      <dgm:spPr>
        <a:solidFill>
          <a:srgbClr val="92D050"/>
        </a:solidFill>
      </dgm:spPr>
    </dgm:pt>
    <dgm:pt modelId="{6F079641-03FB-410C-A3A7-DBFE075E7EF2}" type="pres">
      <dgm:prSet presAssocID="{780738A4-2477-4B1E-ADA6-12A527366006}" presName="vSp2" presStyleCnt="0"/>
      <dgm:spPr/>
    </dgm:pt>
    <dgm:pt modelId="{B7FC446B-78C5-4FD8-B8D5-F31C6D689909}" type="pres">
      <dgm:prSet presAssocID="{780738A4-2477-4B1E-ADA6-12A527366006}" presName="sibTrans" presStyleCnt="0"/>
      <dgm:spPr/>
    </dgm:pt>
    <dgm:pt modelId="{AA4E2488-C518-40A1-8CD1-E87208C548E2}" type="pres">
      <dgm:prSet presAssocID="{346199FA-D4CA-4173-8CCA-89071452BF72}" presName="compositeNode" presStyleCnt="0">
        <dgm:presLayoutVars>
          <dgm:bulletEnabled val="1"/>
        </dgm:presLayoutVars>
      </dgm:prSet>
      <dgm:spPr/>
    </dgm:pt>
    <dgm:pt modelId="{766F9338-C476-40D9-BF23-504F5F23CEEF}" type="pres">
      <dgm:prSet presAssocID="{346199FA-D4CA-4173-8CCA-89071452BF72}" presName="bgRect" presStyleLbl="node1" presStyleIdx="1" presStyleCnt="3"/>
      <dgm:spPr/>
      <dgm:t>
        <a:bodyPr/>
        <a:lstStyle/>
        <a:p>
          <a:endParaRPr lang="en-US"/>
        </a:p>
      </dgm:t>
    </dgm:pt>
    <dgm:pt modelId="{4504C1C9-2F09-4F6A-81F1-8297F5A56EA7}" type="pres">
      <dgm:prSet presAssocID="{346199FA-D4CA-4173-8CCA-89071452BF72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66613-FA2E-40DA-82C1-E3DF83DFCF81}" type="pres">
      <dgm:prSet presAssocID="{346199FA-D4CA-4173-8CCA-89071452BF72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B51A46-6185-4E24-A8B5-3F9BCFDB6BAA}" type="pres">
      <dgm:prSet presAssocID="{FFDB618F-6788-4F88-8E60-98B527C87232}" presName="hSp" presStyleCnt="0"/>
      <dgm:spPr/>
    </dgm:pt>
    <dgm:pt modelId="{77906B49-0D46-4691-9AD6-B871D581F11F}" type="pres">
      <dgm:prSet presAssocID="{FFDB618F-6788-4F88-8E60-98B527C87232}" presName="vProcSp" presStyleCnt="0"/>
      <dgm:spPr/>
    </dgm:pt>
    <dgm:pt modelId="{BC945081-8364-4E08-8BCD-27CA96F622D9}" type="pres">
      <dgm:prSet presAssocID="{FFDB618F-6788-4F88-8E60-98B527C87232}" presName="vSp1" presStyleCnt="0"/>
      <dgm:spPr/>
    </dgm:pt>
    <dgm:pt modelId="{06C089B3-3BC2-48AB-9D5D-4071CD79EFBD}" type="pres">
      <dgm:prSet presAssocID="{FFDB618F-6788-4F88-8E60-98B527C87232}" presName="simulatedConn" presStyleLbl="solidFgAcc1" presStyleIdx="1" presStyleCnt="2"/>
      <dgm:spPr>
        <a:solidFill>
          <a:srgbClr val="0000FF"/>
        </a:solidFill>
      </dgm:spPr>
    </dgm:pt>
    <dgm:pt modelId="{00AC3198-E60C-4BAC-82F8-8A1CC2DB4DB3}" type="pres">
      <dgm:prSet presAssocID="{FFDB618F-6788-4F88-8E60-98B527C87232}" presName="vSp2" presStyleCnt="0"/>
      <dgm:spPr/>
    </dgm:pt>
    <dgm:pt modelId="{4A50CB1A-5353-4337-8A24-D9BAB887FFEA}" type="pres">
      <dgm:prSet presAssocID="{FFDB618F-6788-4F88-8E60-98B527C87232}" presName="sibTrans" presStyleCnt="0"/>
      <dgm:spPr/>
    </dgm:pt>
    <dgm:pt modelId="{9F26AE56-32FC-4319-9559-0B5E1FCFAA28}" type="pres">
      <dgm:prSet presAssocID="{316988D8-A4A2-4FFA-8AAA-D4B5EF752E63}" presName="compositeNode" presStyleCnt="0">
        <dgm:presLayoutVars>
          <dgm:bulletEnabled val="1"/>
        </dgm:presLayoutVars>
      </dgm:prSet>
      <dgm:spPr/>
    </dgm:pt>
    <dgm:pt modelId="{7910DC0A-2423-4E80-9BF6-65BFAF9C5F1E}" type="pres">
      <dgm:prSet presAssocID="{316988D8-A4A2-4FFA-8AAA-D4B5EF752E63}" presName="bgRect" presStyleLbl="node1" presStyleIdx="2" presStyleCnt="3"/>
      <dgm:spPr/>
      <dgm:t>
        <a:bodyPr/>
        <a:lstStyle/>
        <a:p>
          <a:endParaRPr lang="en-US"/>
        </a:p>
      </dgm:t>
    </dgm:pt>
    <dgm:pt modelId="{942A960F-1C37-44FE-83D7-CAD4586D36C6}" type="pres">
      <dgm:prSet presAssocID="{316988D8-A4A2-4FFA-8AAA-D4B5EF752E63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FAD0E1-39AA-4BBF-A3F6-21B1F5990DC9}" type="pres">
      <dgm:prSet presAssocID="{316988D8-A4A2-4FFA-8AAA-D4B5EF752E63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806540-CD67-4525-9787-CE20009AD4CD}" type="presOf" srcId="{346199FA-D4CA-4173-8CCA-89071452BF72}" destId="{4504C1C9-2F09-4F6A-81F1-8297F5A56EA7}" srcOrd="1" destOrd="0" presId="urn:microsoft.com/office/officeart/2005/8/layout/hProcess7"/>
    <dgm:cxn modelId="{D51A0B7C-EC2C-424D-B4AC-CBFD742237D5}" srcId="{316988D8-A4A2-4FFA-8AAA-D4B5EF752E63}" destId="{F0E2EE43-7E65-4761-9323-64A9C760A394}" srcOrd="0" destOrd="0" parTransId="{8657EFC3-C2D7-4942-8AEC-57DC9343D8DA}" sibTransId="{EF9CB320-C8EA-4E52-9015-CA54AFA29D23}"/>
    <dgm:cxn modelId="{752C12F5-3908-4BC4-B262-411CE7EF5FB7}" type="presOf" srcId="{316988D8-A4A2-4FFA-8AAA-D4B5EF752E63}" destId="{942A960F-1C37-44FE-83D7-CAD4586D36C6}" srcOrd="1" destOrd="0" presId="urn:microsoft.com/office/officeart/2005/8/layout/hProcess7"/>
    <dgm:cxn modelId="{3DF591EF-87B6-4BBE-833D-68B25C2B2B84}" type="presOf" srcId="{D0B60CA2-8137-44BF-8C31-CFB287784A35}" destId="{32566613-FA2E-40DA-82C1-E3DF83DFCF81}" srcOrd="0" destOrd="0" presId="urn:microsoft.com/office/officeart/2005/8/layout/hProcess7"/>
    <dgm:cxn modelId="{B43FE977-6F22-46C2-9AE6-88687DB51CA7}" srcId="{55930541-6046-4AD4-8D03-E8A9E93286AD}" destId="{346199FA-D4CA-4173-8CCA-89071452BF72}" srcOrd="1" destOrd="0" parTransId="{0BFAC3CC-91CB-4431-9AC9-0623206FA945}" sibTransId="{FFDB618F-6788-4F88-8E60-98B527C87232}"/>
    <dgm:cxn modelId="{0C1FDBD0-C1BE-4762-9EB5-084AA7DCB2B6}" type="presOf" srcId="{F0E2EE43-7E65-4761-9323-64A9C760A394}" destId="{3DFAD0E1-39AA-4BBF-A3F6-21B1F5990DC9}" srcOrd="0" destOrd="0" presId="urn:microsoft.com/office/officeart/2005/8/layout/hProcess7"/>
    <dgm:cxn modelId="{B019BFCF-834A-4C31-AFC9-8E4983DA9276}" type="presOf" srcId="{346199FA-D4CA-4173-8CCA-89071452BF72}" destId="{766F9338-C476-40D9-BF23-504F5F23CEEF}" srcOrd="0" destOrd="0" presId="urn:microsoft.com/office/officeart/2005/8/layout/hProcess7"/>
    <dgm:cxn modelId="{3AD0639B-739A-4C5C-84AF-8AF6CE1B2426}" type="presOf" srcId="{316988D8-A4A2-4FFA-8AAA-D4B5EF752E63}" destId="{7910DC0A-2423-4E80-9BF6-65BFAF9C5F1E}" srcOrd="0" destOrd="0" presId="urn:microsoft.com/office/officeart/2005/8/layout/hProcess7"/>
    <dgm:cxn modelId="{0B737816-7823-453A-8F53-84E3FD918993}" srcId="{7527BFA9-69B1-4637-800C-7BFB7A79374B}" destId="{44240E22-33FC-4BCC-A143-122CBF1AF483}" srcOrd="0" destOrd="0" parTransId="{43B1D8ED-7581-4DA2-9031-015625DBC1E9}" sibTransId="{CA440C62-A695-4A9F-A33E-94FB6CF8FD8F}"/>
    <dgm:cxn modelId="{F5C2FB7A-BCB9-480F-B792-7C14FAF91136}" srcId="{55930541-6046-4AD4-8D03-E8A9E93286AD}" destId="{316988D8-A4A2-4FFA-8AAA-D4B5EF752E63}" srcOrd="2" destOrd="0" parTransId="{C9FDCBF7-F03D-4533-A379-A6F5A0F65BC1}" sibTransId="{07FF5C12-1795-4E8B-9DA6-9482253127E5}"/>
    <dgm:cxn modelId="{8F9FA6DE-8489-42F2-A9D0-15DEFEA657C7}" srcId="{346199FA-D4CA-4173-8CCA-89071452BF72}" destId="{D0B60CA2-8137-44BF-8C31-CFB287784A35}" srcOrd="0" destOrd="0" parTransId="{DFB47DAE-2F2C-4B74-8CB3-7C24F3AACB4B}" sibTransId="{85483122-3214-4E85-81CF-D672975AE466}"/>
    <dgm:cxn modelId="{F0B32464-8F53-4E3A-9F78-59473AA4EB7D}" type="presOf" srcId="{44240E22-33FC-4BCC-A143-122CBF1AF483}" destId="{F2D9E57D-E031-4629-8887-CDC7F1359481}" srcOrd="0" destOrd="0" presId="urn:microsoft.com/office/officeart/2005/8/layout/hProcess7"/>
    <dgm:cxn modelId="{4E8D667A-8C83-40D8-A786-D11A2E581277}" type="presOf" srcId="{7527BFA9-69B1-4637-800C-7BFB7A79374B}" destId="{99E84A2A-11EE-4A0F-BBD0-2AF296C08DCA}" srcOrd="1" destOrd="0" presId="urn:microsoft.com/office/officeart/2005/8/layout/hProcess7"/>
    <dgm:cxn modelId="{827B1B76-11A8-4BD3-9366-4349B291A380}" type="presOf" srcId="{55930541-6046-4AD4-8D03-E8A9E93286AD}" destId="{F68B82A8-A235-4C47-9DBB-E9735B833E76}" srcOrd="0" destOrd="0" presId="urn:microsoft.com/office/officeart/2005/8/layout/hProcess7"/>
    <dgm:cxn modelId="{9EB4A153-1690-4896-98CE-408FAAEC1052}" type="presOf" srcId="{7527BFA9-69B1-4637-800C-7BFB7A79374B}" destId="{A221FCD8-E8C5-4480-AF7D-9C150136F193}" srcOrd="0" destOrd="0" presId="urn:microsoft.com/office/officeart/2005/8/layout/hProcess7"/>
    <dgm:cxn modelId="{60148E43-508F-45CB-90C6-A81F6C0F3266}" srcId="{55930541-6046-4AD4-8D03-E8A9E93286AD}" destId="{7527BFA9-69B1-4637-800C-7BFB7A79374B}" srcOrd="0" destOrd="0" parTransId="{DDF31A25-1BBA-4022-BDFA-9538945149A2}" sibTransId="{780738A4-2477-4B1E-ADA6-12A527366006}"/>
    <dgm:cxn modelId="{D7A4705C-74DF-463C-ADE4-66E9B23022B6}" type="presParOf" srcId="{F68B82A8-A235-4C47-9DBB-E9735B833E76}" destId="{AADF9181-A023-4911-953F-9932A56B0F71}" srcOrd="0" destOrd="0" presId="urn:microsoft.com/office/officeart/2005/8/layout/hProcess7"/>
    <dgm:cxn modelId="{78413CFE-5DDE-488D-BEB5-341F83A8DF5C}" type="presParOf" srcId="{AADF9181-A023-4911-953F-9932A56B0F71}" destId="{A221FCD8-E8C5-4480-AF7D-9C150136F193}" srcOrd="0" destOrd="0" presId="urn:microsoft.com/office/officeart/2005/8/layout/hProcess7"/>
    <dgm:cxn modelId="{A12FA0CA-FED8-4DF7-A05D-025135718C09}" type="presParOf" srcId="{AADF9181-A023-4911-953F-9932A56B0F71}" destId="{99E84A2A-11EE-4A0F-BBD0-2AF296C08DCA}" srcOrd="1" destOrd="0" presId="urn:microsoft.com/office/officeart/2005/8/layout/hProcess7"/>
    <dgm:cxn modelId="{C4E39E99-3488-44F5-8C69-DBA18B2CAA57}" type="presParOf" srcId="{AADF9181-A023-4911-953F-9932A56B0F71}" destId="{F2D9E57D-E031-4629-8887-CDC7F1359481}" srcOrd="2" destOrd="0" presId="urn:microsoft.com/office/officeart/2005/8/layout/hProcess7"/>
    <dgm:cxn modelId="{26E7A5D1-0096-4A0E-86C4-D736FD6B00AE}" type="presParOf" srcId="{F68B82A8-A235-4C47-9DBB-E9735B833E76}" destId="{4EC72D63-6AC3-4285-B98E-7C83439BA72D}" srcOrd="1" destOrd="0" presId="urn:microsoft.com/office/officeart/2005/8/layout/hProcess7"/>
    <dgm:cxn modelId="{141B2F7D-4009-4DBA-9A45-CA68A104510F}" type="presParOf" srcId="{F68B82A8-A235-4C47-9DBB-E9735B833E76}" destId="{1A40B128-3C74-49BA-9DFC-84516AFC14A6}" srcOrd="2" destOrd="0" presId="urn:microsoft.com/office/officeart/2005/8/layout/hProcess7"/>
    <dgm:cxn modelId="{1CA87759-2252-480D-9074-3202FA829839}" type="presParOf" srcId="{1A40B128-3C74-49BA-9DFC-84516AFC14A6}" destId="{2C381930-42B0-40E7-B1C7-120B40BE9B24}" srcOrd="0" destOrd="0" presId="urn:microsoft.com/office/officeart/2005/8/layout/hProcess7"/>
    <dgm:cxn modelId="{19E6D329-8FEB-4ADA-B435-E36450D3A523}" type="presParOf" srcId="{1A40B128-3C74-49BA-9DFC-84516AFC14A6}" destId="{04DD4724-5892-4AD8-96E1-A72273760924}" srcOrd="1" destOrd="0" presId="urn:microsoft.com/office/officeart/2005/8/layout/hProcess7"/>
    <dgm:cxn modelId="{967E0DBB-90FD-46BE-9EB7-96EE0202539E}" type="presParOf" srcId="{1A40B128-3C74-49BA-9DFC-84516AFC14A6}" destId="{6F079641-03FB-410C-A3A7-DBFE075E7EF2}" srcOrd="2" destOrd="0" presId="urn:microsoft.com/office/officeart/2005/8/layout/hProcess7"/>
    <dgm:cxn modelId="{23A21A7A-AB2A-47E9-B76F-09B6066D04A2}" type="presParOf" srcId="{F68B82A8-A235-4C47-9DBB-E9735B833E76}" destId="{B7FC446B-78C5-4FD8-B8D5-F31C6D689909}" srcOrd="3" destOrd="0" presId="urn:microsoft.com/office/officeart/2005/8/layout/hProcess7"/>
    <dgm:cxn modelId="{B73FA321-055C-4855-88CB-191AEFE7A501}" type="presParOf" srcId="{F68B82A8-A235-4C47-9DBB-E9735B833E76}" destId="{AA4E2488-C518-40A1-8CD1-E87208C548E2}" srcOrd="4" destOrd="0" presId="urn:microsoft.com/office/officeart/2005/8/layout/hProcess7"/>
    <dgm:cxn modelId="{7D7E9056-EFE3-4EA6-8C08-634C64331F17}" type="presParOf" srcId="{AA4E2488-C518-40A1-8CD1-E87208C548E2}" destId="{766F9338-C476-40D9-BF23-504F5F23CEEF}" srcOrd="0" destOrd="0" presId="urn:microsoft.com/office/officeart/2005/8/layout/hProcess7"/>
    <dgm:cxn modelId="{7C9D1B4D-5641-42E8-A6AB-9261D770253B}" type="presParOf" srcId="{AA4E2488-C518-40A1-8CD1-E87208C548E2}" destId="{4504C1C9-2F09-4F6A-81F1-8297F5A56EA7}" srcOrd="1" destOrd="0" presId="urn:microsoft.com/office/officeart/2005/8/layout/hProcess7"/>
    <dgm:cxn modelId="{EAF001D1-E078-49A6-90D5-1D09852E7BEE}" type="presParOf" srcId="{AA4E2488-C518-40A1-8CD1-E87208C548E2}" destId="{32566613-FA2E-40DA-82C1-E3DF83DFCF81}" srcOrd="2" destOrd="0" presId="urn:microsoft.com/office/officeart/2005/8/layout/hProcess7"/>
    <dgm:cxn modelId="{BB64C415-657E-4714-9D3C-D60F8498E631}" type="presParOf" srcId="{F68B82A8-A235-4C47-9DBB-E9735B833E76}" destId="{E3B51A46-6185-4E24-A8B5-3F9BCFDB6BAA}" srcOrd="5" destOrd="0" presId="urn:microsoft.com/office/officeart/2005/8/layout/hProcess7"/>
    <dgm:cxn modelId="{7FC9C063-DAAD-4F88-8E46-D5B265ED6C3B}" type="presParOf" srcId="{F68B82A8-A235-4C47-9DBB-E9735B833E76}" destId="{77906B49-0D46-4691-9AD6-B871D581F11F}" srcOrd="6" destOrd="0" presId="urn:microsoft.com/office/officeart/2005/8/layout/hProcess7"/>
    <dgm:cxn modelId="{3F2F5FEF-03E4-4F53-9F3C-07A25C3D1FE8}" type="presParOf" srcId="{77906B49-0D46-4691-9AD6-B871D581F11F}" destId="{BC945081-8364-4E08-8BCD-27CA96F622D9}" srcOrd="0" destOrd="0" presId="urn:microsoft.com/office/officeart/2005/8/layout/hProcess7"/>
    <dgm:cxn modelId="{6F1E4AFF-548A-47F3-BB42-8A8FA1C6E26D}" type="presParOf" srcId="{77906B49-0D46-4691-9AD6-B871D581F11F}" destId="{06C089B3-3BC2-48AB-9D5D-4071CD79EFBD}" srcOrd="1" destOrd="0" presId="urn:microsoft.com/office/officeart/2005/8/layout/hProcess7"/>
    <dgm:cxn modelId="{F5DE6915-D6FA-4369-AF53-51E16DEDE724}" type="presParOf" srcId="{77906B49-0D46-4691-9AD6-B871D581F11F}" destId="{00AC3198-E60C-4BAC-82F8-8A1CC2DB4DB3}" srcOrd="2" destOrd="0" presId="urn:microsoft.com/office/officeart/2005/8/layout/hProcess7"/>
    <dgm:cxn modelId="{403AD891-814A-406E-8AAF-EAC2FAE2633A}" type="presParOf" srcId="{F68B82A8-A235-4C47-9DBB-E9735B833E76}" destId="{4A50CB1A-5353-4337-8A24-D9BAB887FFEA}" srcOrd="7" destOrd="0" presId="urn:microsoft.com/office/officeart/2005/8/layout/hProcess7"/>
    <dgm:cxn modelId="{7697564E-3DD9-45CF-956C-D99204684206}" type="presParOf" srcId="{F68B82A8-A235-4C47-9DBB-E9735B833E76}" destId="{9F26AE56-32FC-4319-9559-0B5E1FCFAA28}" srcOrd="8" destOrd="0" presId="urn:microsoft.com/office/officeart/2005/8/layout/hProcess7"/>
    <dgm:cxn modelId="{05EBC507-ABDF-4B2F-A5D0-0159DAF7D794}" type="presParOf" srcId="{9F26AE56-32FC-4319-9559-0B5E1FCFAA28}" destId="{7910DC0A-2423-4E80-9BF6-65BFAF9C5F1E}" srcOrd="0" destOrd="0" presId="urn:microsoft.com/office/officeart/2005/8/layout/hProcess7"/>
    <dgm:cxn modelId="{9FE67A8B-4B89-4BF4-ADEA-F76B711BBAC9}" type="presParOf" srcId="{9F26AE56-32FC-4319-9559-0B5E1FCFAA28}" destId="{942A960F-1C37-44FE-83D7-CAD4586D36C6}" srcOrd="1" destOrd="0" presId="urn:microsoft.com/office/officeart/2005/8/layout/hProcess7"/>
    <dgm:cxn modelId="{61472FB6-73F0-47AF-8172-508E64B8491C}" type="presParOf" srcId="{9F26AE56-32FC-4319-9559-0B5E1FCFAA28}" destId="{3DFAD0E1-39AA-4BBF-A3F6-21B1F5990DC9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9F17A8-E5DB-4364-8E42-19991351C91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072993-A0F5-4CBE-B6BC-725D68E446D4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mtClean="0"/>
            <a:t>Nội dung chương</a:t>
          </a:r>
          <a:endParaRPr lang="en-US"/>
        </a:p>
      </dgm:t>
    </dgm:pt>
    <dgm:pt modelId="{F4B10D2A-562A-47BE-9E6E-65179929D1F4}" type="parTrans" cxnId="{BF0EA851-9346-423A-ACDA-866CE4679C4E}">
      <dgm:prSet/>
      <dgm:spPr/>
      <dgm:t>
        <a:bodyPr/>
        <a:lstStyle/>
        <a:p>
          <a:endParaRPr lang="en-US"/>
        </a:p>
      </dgm:t>
    </dgm:pt>
    <dgm:pt modelId="{0E7DF04D-BDDB-4EF8-AB93-1BF3628B0CAE}" type="sibTrans" cxnId="{BF0EA851-9346-423A-ACDA-866CE4679C4E}">
      <dgm:prSet/>
      <dgm:spPr/>
      <dgm:t>
        <a:bodyPr/>
        <a:lstStyle/>
        <a:p>
          <a:endParaRPr lang="en-US"/>
        </a:p>
      </dgm:t>
    </dgm:pt>
    <dgm:pt modelId="{9A8521D1-CDBB-4952-B922-19304ED45D76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mtClean="0"/>
            <a:t>2.1 Công cụ chọn</a:t>
          </a:r>
          <a:endParaRPr lang="en-US"/>
        </a:p>
      </dgm:t>
    </dgm:pt>
    <dgm:pt modelId="{ABC7FF97-9D60-4B2F-8F0D-DF2A49145D16}" type="parTrans" cxnId="{E62392CD-81AB-4ABD-948F-F48B471C011B}">
      <dgm:prSet/>
      <dgm:spPr/>
      <dgm:t>
        <a:bodyPr/>
        <a:lstStyle/>
        <a:p>
          <a:endParaRPr lang="en-US"/>
        </a:p>
      </dgm:t>
    </dgm:pt>
    <dgm:pt modelId="{6450740E-F395-49B9-A86C-4818A362AB77}" type="sibTrans" cxnId="{E62392CD-81AB-4ABD-948F-F48B471C011B}">
      <dgm:prSet/>
      <dgm:spPr/>
      <dgm:t>
        <a:bodyPr/>
        <a:lstStyle/>
        <a:p>
          <a:endParaRPr lang="en-US"/>
        </a:p>
      </dgm:t>
    </dgm:pt>
    <dgm:pt modelId="{CBB999C0-A8E0-4A65-87FA-804761E74E3B}">
      <dgm:prSet phldrT="[Text]"/>
      <dgm:spPr>
        <a:solidFill>
          <a:srgbClr val="0070C0"/>
        </a:solidFill>
      </dgm:spPr>
      <dgm:t>
        <a:bodyPr/>
        <a:lstStyle/>
        <a:p>
          <a:r>
            <a:rPr lang="en-US" smtClean="0"/>
            <a:t>2.4 Công cụ xóa</a:t>
          </a:r>
          <a:endParaRPr lang="en-US"/>
        </a:p>
      </dgm:t>
    </dgm:pt>
    <dgm:pt modelId="{50F79767-1538-4D9A-B842-E3F86665307B}" type="parTrans" cxnId="{C089A2A7-2C35-4F4B-A514-056DF6B1A75B}">
      <dgm:prSet/>
      <dgm:spPr/>
      <dgm:t>
        <a:bodyPr/>
        <a:lstStyle/>
        <a:p>
          <a:endParaRPr lang="en-US"/>
        </a:p>
      </dgm:t>
    </dgm:pt>
    <dgm:pt modelId="{E5DA96D3-77D0-4963-870C-6C9A49B0464B}" type="sibTrans" cxnId="{C089A2A7-2C35-4F4B-A514-056DF6B1A75B}">
      <dgm:prSet/>
      <dgm:spPr/>
      <dgm:t>
        <a:bodyPr/>
        <a:lstStyle/>
        <a:p>
          <a:endParaRPr lang="en-US"/>
        </a:p>
      </dgm:t>
    </dgm:pt>
    <dgm:pt modelId="{CBFABFDB-8A66-4C51-947B-5B6E77BC34CF}">
      <dgm:prSet phldrT="[Text]"/>
      <dgm:spPr>
        <a:solidFill>
          <a:srgbClr val="6600CC"/>
        </a:solidFill>
      </dgm:spPr>
      <dgm:t>
        <a:bodyPr/>
        <a:lstStyle/>
        <a:p>
          <a:r>
            <a:rPr lang="en-US" smtClean="0"/>
            <a:t>2.5 Công cụ tạo lồi lõm</a:t>
          </a:r>
          <a:endParaRPr lang="en-US"/>
        </a:p>
      </dgm:t>
    </dgm:pt>
    <dgm:pt modelId="{D8BDADA2-85FA-43A9-BE62-8FECE659625E}" type="parTrans" cxnId="{B73A02FA-C30A-494D-86E9-7853B485E948}">
      <dgm:prSet/>
      <dgm:spPr/>
      <dgm:t>
        <a:bodyPr/>
        <a:lstStyle/>
        <a:p>
          <a:endParaRPr lang="en-US"/>
        </a:p>
      </dgm:t>
    </dgm:pt>
    <dgm:pt modelId="{17126949-5C77-46FF-B953-DB1644B38D5B}" type="sibTrans" cxnId="{B73A02FA-C30A-494D-86E9-7853B485E948}">
      <dgm:prSet/>
      <dgm:spPr/>
      <dgm:t>
        <a:bodyPr/>
        <a:lstStyle/>
        <a:p>
          <a:endParaRPr lang="en-US"/>
        </a:p>
      </dgm:t>
    </dgm:pt>
    <dgm:pt modelId="{57B8A80B-652F-4043-8595-4635F57FAAB7}">
      <dgm:prSet phldrT="[Text]"/>
      <dgm:spPr>
        <a:solidFill>
          <a:srgbClr val="00B0F0"/>
        </a:solidFill>
      </dgm:spPr>
      <dgm:t>
        <a:bodyPr/>
        <a:lstStyle/>
        <a:p>
          <a:r>
            <a:rPr lang="en-US" smtClean="0"/>
            <a:t>2.2 Công cụ hiệu chỉnh</a:t>
          </a:r>
          <a:endParaRPr lang="en-US"/>
        </a:p>
      </dgm:t>
    </dgm:pt>
    <dgm:pt modelId="{EF8654EC-9D6E-4A36-AC79-1A104151A765}" type="parTrans" cxnId="{CD460D28-61CD-4D20-B068-E2D1F4F2EFD8}">
      <dgm:prSet/>
      <dgm:spPr/>
      <dgm:t>
        <a:bodyPr/>
        <a:lstStyle/>
        <a:p>
          <a:endParaRPr lang="en-US"/>
        </a:p>
      </dgm:t>
    </dgm:pt>
    <dgm:pt modelId="{83C9F78D-1B30-4859-B107-04F6804F5FE0}" type="sibTrans" cxnId="{CD460D28-61CD-4D20-B068-E2D1F4F2EFD8}">
      <dgm:prSet/>
      <dgm:spPr/>
      <dgm:t>
        <a:bodyPr/>
        <a:lstStyle/>
        <a:p>
          <a:endParaRPr lang="en-US"/>
        </a:p>
      </dgm:t>
    </dgm:pt>
    <dgm:pt modelId="{78F9D78C-BD27-4F11-B19D-1105F2D17EA9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2.3 Công cụ cắt</a:t>
          </a:r>
          <a:endParaRPr lang="en-US"/>
        </a:p>
      </dgm:t>
    </dgm:pt>
    <dgm:pt modelId="{FF4442CB-E4BA-41F4-9922-0A039E836FDB}" type="parTrans" cxnId="{0D8437C2-4EE0-425A-AD49-21AACA8332A9}">
      <dgm:prSet/>
      <dgm:spPr/>
      <dgm:t>
        <a:bodyPr/>
        <a:lstStyle/>
        <a:p>
          <a:endParaRPr lang="en-US"/>
        </a:p>
      </dgm:t>
    </dgm:pt>
    <dgm:pt modelId="{5A9EC850-7AE1-465F-B453-63CE897FF3CD}" type="sibTrans" cxnId="{0D8437C2-4EE0-425A-AD49-21AACA8332A9}">
      <dgm:prSet/>
      <dgm:spPr/>
      <dgm:t>
        <a:bodyPr/>
        <a:lstStyle/>
        <a:p>
          <a:endParaRPr lang="en-US"/>
        </a:p>
      </dgm:t>
    </dgm:pt>
    <dgm:pt modelId="{1F69829D-122A-4F66-A0C4-F3A04E86FF97}">
      <dgm:prSet phldrT="[Text]"/>
      <dgm:spPr>
        <a:solidFill>
          <a:srgbClr val="00B050"/>
        </a:solidFill>
      </dgm:spPr>
      <dgm:t>
        <a:bodyPr/>
        <a:lstStyle/>
        <a:p>
          <a:r>
            <a:rPr lang="en-US" smtClean="0"/>
            <a:t>2.6 Công cụ tạo răng cưa</a:t>
          </a:r>
          <a:endParaRPr lang="en-US"/>
        </a:p>
      </dgm:t>
    </dgm:pt>
    <dgm:pt modelId="{9BD24BBA-E80B-4A3F-8025-092D1941C58E}" type="parTrans" cxnId="{586BCC2B-12EA-4D28-92B2-54F00931C943}">
      <dgm:prSet/>
      <dgm:spPr/>
      <dgm:t>
        <a:bodyPr/>
        <a:lstStyle/>
        <a:p>
          <a:endParaRPr lang="en-US"/>
        </a:p>
      </dgm:t>
    </dgm:pt>
    <dgm:pt modelId="{35A61989-C562-4B71-8703-DD57DECC5298}" type="sibTrans" cxnId="{586BCC2B-12EA-4D28-92B2-54F00931C943}">
      <dgm:prSet/>
      <dgm:spPr/>
      <dgm:t>
        <a:bodyPr/>
        <a:lstStyle/>
        <a:p>
          <a:endParaRPr lang="en-US"/>
        </a:p>
      </dgm:t>
    </dgm:pt>
    <dgm:pt modelId="{941C5FC5-5E19-4BFB-B484-23E2E1692EFE}" type="pres">
      <dgm:prSet presAssocID="{D99F17A8-E5DB-4364-8E42-19991351C91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7105D24-4CC4-4326-BA92-2A0571C65883}" type="pres">
      <dgm:prSet presAssocID="{9C072993-A0F5-4CBE-B6BC-725D68E446D4}" presName="root1" presStyleCnt="0"/>
      <dgm:spPr/>
    </dgm:pt>
    <dgm:pt modelId="{2A756398-ED71-4405-89CA-21197169BE1A}" type="pres">
      <dgm:prSet presAssocID="{9C072993-A0F5-4CBE-B6BC-725D68E446D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BEC860-D937-4E8B-847E-787993EB7487}" type="pres">
      <dgm:prSet presAssocID="{9C072993-A0F5-4CBE-B6BC-725D68E446D4}" presName="level2hierChild" presStyleCnt="0"/>
      <dgm:spPr/>
    </dgm:pt>
    <dgm:pt modelId="{1E0FEAB9-5A57-48BA-9128-A983F1A61F8C}" type="pres">
      <dgm:prSet presAssocID="{ABC7FF97-9D60-4B2F-8F0D-DF2A49145D16}" presName="conn2-1" presStyleLbl="parChTrans1D2" presStyleIdx="0" presStyleCnt="6"/>
      <dgm:spPr/>
      <dgm:t>
        <a:bodyPr/>
        <a:lstStyle/>
        <a:p>
          <a:endParaRPr lang="en-US"/>
        </a:p>
      </dgm:t>
    </dgm:pt>
    <dgm:pt modelId="{9E4A1529-6ECE-4D29-99A1-B0B35EC4943C}" type="pres">
      <dgm:prSet presAssocID="{ABC7FF97-9D60-4B2F-8F0D-DF2A49145D16}" presName="connTx" presStyleLbl="parChTrans1D2" presStyleIdx="0" presStyleCnt="6"/>
      <dgm:spPr/>
      <dgm:t>
        <a:bodyPr/>
        <a:lstStyle/>
        <a:p>
          <a:endParaRPr lang="en-US"/>
        </a:p>
      </dgm:t>
    </dgm:pt>
    <dgm:pt modelId="{A0B49B73-7176-4DAC-8F41-7BAE7FB0A8E1}" type="pres">
      <dgm:prSet presAssocID="{9A8521D1-CDBB-4952-B922-19304ED45D76}" presName="root2" presStyleCnt="0"/>
      <dgm:spPr/>
    </dgm:pt>
    <dgm:pt modelId="{E278B499-29ED-4E13-B4A3-9A06CB329F2B}" type="pres">
      <dgm:prSet presAssocID="{9A8521D1-CDBB-4952-B922-19304ED45D76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30E261-4AC2-4C78-B582-6D4C7A0FA96A}" type="pres">
      <dgm:prSet presAssocID="{9A8521D1-CDBB-4952-B922-19304ED45D76}" presName="level3hierChild" presStyleCnt="0"/>
      <dgm:spPr/>
    </dgm:pt>
    <dgm:pt modelId="{75220BA5-6A7A-49B6-84A1-8691A9FAA8E8}" type="pres">
      <dgm:prSet presAssocID="{EF8654EC-9D6E-4A36-AC79-1A104151A765}" presName="conn2-1" presStyleLbl="parChTrans1D2" presStyleIdx="1" presStyleCnt="6"/>
      <dgm:spPr/>
      <dgm:t>
        <a:bodyPr/>
        <a:lstStyle/>
        <a:p>
          <a:endParaRPr lang="en-US"/>
        </a:p>
      </dgm:t>
    </dgm:pt>
    <dgm:pt modelId="{00BEB88A-041B-4F5B-A8E8-D7388FB8F582}" type="pres">
      <dgm:prSet presAssocID="{EF8654EC-9D6E-4A36-AC79-1A104151A765}" presName="connTx" presStyleLbl="parChTrans1D2" presStyleIdx="1" presStyleCnt="6"/>
      <dgm:spPr/>
      <dgm:t>
        <a:bodyPr/>
        <a:lstStyle/>
        <a:p>
          <a:endParaRPr lang="en-US"/>
        </a:p>
      </dgm:t>
    </dgm:pt>
    <dgm:pt modelId="{EAE642C3-8C46-4644-A3AB-833E98316D43}" type="pres">
      <dgm:prSet presAssocID="{57B8A80B-652F-4043-8595-4635F57FAAB7}" presName="root2" presStyleCnt="0"/>
      <dgm:spPr/>
    </dgm:pt>
    <dgm:pt modelId="{BFF74426-0EC5-4410-9491-E65AE177388A}" type="pres">
      <dgm:prSet presAssocID="{57B8A80B-652F-4043-8595-4635F57FAA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EF3683-DF3C-443C-8876-B916009695A0}" type="pres">
      <dgm:prSet presAssocID="{57B8A80B-652F-4043-8595-4635F57FAAB7}" presName="level3hierChild" presStyleCnt="0"/>
      <dgm:spPr/>
    </dgm:pt>
    <dgm:pt modelId="{030BCC40-FAD6-4478-8B92-7B30B087F3E6}" type="pres">
      <dgm:prSet presAssocID="{FF4442CB-E4BA-41F4-9922-0A039E836FDB}" presName="conn2-1" presStyleLbl="parChTrans1D2" presStyleIdx="2" presStyleCnt="6"/>
      <dgm:spPr/>
      <dgm:t>
        <a:bodyPr/>
        <a:lstStyle/>
        <a:p>
          <a:endParaRPr lang="en-US"/>
        </a:p>
      </dgm:t>
    </dgm:pt>
    <dgm:pt modelId="{626EFF2C-C9E4-406C-A0BB-41BE93BC5D7D}" type="pres">
      <dgm:prSet presAssocID="{FF4442CB-E4BA-41F4-9922-0A039E836FD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172CA3B6-C445-49BE-8A84-369A48CF1B66}" type="pres">
      <dgm:prSet presAssocID="{78F9D78C-BD27-4F11-B19D-1105F2D17EA9}" presName="root2" presStyleCnt="0"/>
      <dgm:spPr/>
    </dgm:pt>
    <dgm:pt modelId="{E66A54BC-3108-43F8-A005-83463B8E4DFE}" type="pres">
      <dgm:prSet presAssocID="{78F9D78C-BD27-4F11-B19D-1105F2D17EA9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95E0B22-EC95-408B-9B6D-DB4E6661A583}" type="pres">
      <dgm:prSet presAssocID="{78F9D78C-BD27-4F11-B19D-1105F2D17EA9}" presName="level3hierChild" presStyleCnt="0"/>
      <dgm:spPr/>
    </dgm:pt>
    <dgm:pt modelId="{FDAD9A57-5589-43BC-8280-758B20A590A6}" type="pres">
      <dgm:prSet presAssocID="{50F79767-1538-4D9A-B842-E3F86665307B}" presName="conn2-1" presStyleLbl="parChTrans1D2" presStyleIdx="3" presStyleCnt="6"/>
      <dgm:spPr/>
      <dgm:t>
        <a:bodyPr/>
        <a:lstStyle/>
        <a:p>
          <a:endParaRPr lang="en-US"/>
        </a:p>
      </dgm:t>
    </dgm:pt>
    <dgm:pt modelId="{875A570D-5F86-48F7-97DC-13D4CBBA3865}" type="pres">
      <dgm:prSet presAssocID="{50F79767-1538-4D9A-B842-E3F86665307B}" presName="connTx" presStyleLbl="parChTrans1D2" presStyleIdx="3" presStyleCnt="6"/>
      <dgm:spPr/>
      <dgm:t>
        <a:bodyPr/>
        <a:lstStyle/>
        <a:p>
          <a:endParaRPr lang="en-US"/>
        </a:p>
      </dgm:t>
    </dgm:pt>
    <dgm:pt modelId="{8B40D56B-2BF0-4A4C-80F6-55C779EC1028}" type="pres">
      <dgm:prSet presAssocID="{CBB999C0-A8E0-4A65-87FA-804761E74E3B}" presName="root2" presStyleCnt="0"/>
      <dgm:spPr/>
    </dgm:pt>
    <dgm:pt modelId="{3DDD4A1C-3EEA-4687-B7B6-6596AD19596C}" type="pres">
      <dgm:prSet presAssocID="{CBB999C0-A8E0-4A65-87FA-804761E74E3B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6B9F720-52C6-4F91-8553-5B1DA83CB7B4}" type="pres">
      <dgm:prSet presAssocID="{CBB999C0-A8E0-4A65-87FA-804761E74E3B}" presName="level3hierChild" presStyleCnt="0"/>
      <dgm:spPr/>
    </dgm:pt>
    <dgm:pt modelId="{4CBC1B64-DA51-4017-AE74-28451CFA51E9}" type="pres">
      <dgm:prSet presAssocID="{D8BDADA2-85FA-43A9-BE62-8FECE659625E}" presName="conn2-1" presStyleLbl="parChTrans1D2" presStyleIdx="4" presStyleCnt="6"/>
      <dgm:spPr/>
      <dgm:t>
        <a:bodyPr/>
        <a:lstStyle/>
        <a:p>
          <a:endParaRPr lang="en-US"/>
        </a:p>
      </dgm:t>
    </dgm:pt>
    <dgm:pt modelId="{E1761509-5314-4A41-878E-334C09EF6420}" type="pres">
      <dgm:prSet presAssocID="{D8BDADA2-85FA-43A9-BE62-8FECE659625E}" presName="connTx" presStyleLbl="parChTrans1D2" presStyleIdx="4" presStyleCnt="6"/>
      <dgm:spPr/>
      <dgm:t>
        <a:bodyPr/>
        <a:lstStyle/>
        <a:p>
          <a:endParaRPr lang="en-US"/>
        </a:p>
      </dgm:t>
    </dgm:pt>
    <dgm:pt modelId="{B8D9F7BC-4C7F-4A89-8404-36900748F822}" type="pres">
      <dgm:prSet presAssocID="{CBFABFDB-8A66-4C51-947B-5B6E77BC34CF}" presName="root2" presStyleCnt="0"/>
      <dgm:spPr/>
    </dgm:pt>
    <dgm:pt modelId="{2511720C-5C63-4401-97F8-57983693E864}" type="pres">
      <dgm:prSet presAssocID="{CBFABFDB-8A66-4C51-947B-5B6E77BC34C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6A9A10-6F01-49BC-80D3-5AA915A78634}" type="pres">
      <dgm:prSet presAssocID="{CBFABFDB-8A66-4C51-947B-5B6E77BC34CF}" presName="level3hierChild" presStyleCnt="0"/>
      <dgm:spPr/>
    </dgm:pt>
    <dgm:pt modelId="{ADF3AC9B-6478-4F59-A723-5FEDA2DF1216}" type="pres">
      <dgm:prSet presAssocID="{9BD24BBA-E80B-4A3F-8025-092D1941C58E}" presName="conn2-1" presStyleLbl="parChTrans1D2" presStyleIdx="5" presStyleCnt="6"/>
      <dgm:spPr/>
      <dgm:t>
        <a:bodyPr/>
        <a:lstStyle/>
        <a:p>
          <a:endParaRPr lang="en-US"/>
        </a:p>
      </dgm:t>
    </dgm:pt>
    <dgm:pt modelId="{A03DEAA8-010A-4207-9666-C23B3056EBDB}" type="pres">
      <dgm:prSet presAssocID="{9BD24BBA-E80B-4A3F-8025-092D1941C58E}" presName="connTx" presStyleLbl="parChTrans1D2" presStyleIdx="5" presStyleCnt="6"/>
      <dgm:spPr/>
      <dgm:t>
        <a:bodyPr/>
        <a:lstStyle/>
        <a:p>
          <a:endParaRPr lang="en-US"/>
        </a:p>
      </dgm:t>
    </dgm:pt>
    <dgm:pt modelId="{7B35A457-A59F-4E0A-8CF6-DEFCD8766616}" type="pres">
      <dgm:prSet presAssocID="{1F69829D-122A-4F66-A0C4-F3A04E86FF97}" presName="root2" presStyleCnt="0"/>
      <dgm:spPr/>
    </dgm:pt>
    <dgm:pt modelId="{C7149BCF-5903-48B7-9243-3EF93938548A}" type="pres">
      <dgm:prSet presAssocID="{1F69829D-122A-4F66-A0C4-F3A04E86FF97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E86DE2-9EE3-4C45-8B43-4F02245A4663}" type="pres">
      <dgm:prSet presAssocID="{1F69829D-122A-4F66-A0C4-F3A04E86FF97}" presName="level3hierChild" presStyleCnt="0"/>
      <dgm:spPr/>
    </dgm:pt>
  </dgm:ptLst>
  <dgm:cxnLst>
    <dgm:cxn modelId="{71DDBC29-A39D-4238-9744-7D8A34ED899E}" type="presOf" srcId="{CBB999C0-A8E0-4A65-87FA-804761E74E3B}" destId="{3DDD4A1C-3EEA-4687-B7B6-6596AD19596C}" srcOrd="0" destOrd="0" presId="urn:microsoft.com/office/officeart/2008/layout/HorizontalMultiLevelHierarchy"/>
    <dgm:cxn modelId="{C089A2A7-2C35-4F4B-A514-056DF6B1A75B}" srcId="{9C072993-A0F5-4CBE-B6BC-725D68E446D4}" destId="{CBB999C0-A8E0-4A65-87FA-804761E74E3B}" srcOrd="3" destOrd="0" parTransId="{50F79767-1538-4D9A-B842-E3F86665307B}" sibTransId="{E5DA96D3-77D0-4963-870C-6C9A49B0464B}"/>
    <dgm:cxn modelId="{552D3C6A-1981-418A-861B-E4F81FFE96BF}" type="presOf" srcId="{EF8654EC-9D6E-4A36-AC79-1A104151A765}" destId="{75220BA5-6A7A-49B6-84A1-8691A9FAA8E8}" srcOrd="0" destOrd="0" presId="urn:microsoft.com/office/officeart/2008/layout/HorizontalMultiLevelHierarchy"/>
    <dgm:cxn modelId="{DD727049-5F51-4527-A965-69F292D5A9C7}" type="presOf" srcId="{ABC7FF97-9D60-4B2F-8F0D-DF2A49145D16}" destId="{9E4A1529-6ECE-4D29-99A1-B0B35EC4943C}" srcOrd="1" destOrd="0" presId="urn:microsoft.com/office/officeart/2008/layout/HorizontalMultiLevelHierarchy"/>
    <dgm:cxn modelId="{0D8437C2-4EE0-425A-AD49-21AACA8332A9}" srcId="{9C072993-A0F5-4CBE-B6BC-725D68E446D4}" destId="{78F9D78C-BD27-4F11-B19D-1105F2D17EA9}" srcOrd="2" destOrd="0" parTransId="{FF4442CB-E4BA-41F4-9922-0A039E836FDB}" sibTransId="{5A9EC850-7AE1-465F-B453-63CE897FF3CD}"/>
    <dgm:cxn modelId="{58A93FDC-786C-4129-926E-4B7575DAD5BE}" type="presOf" srcId="{57B8A80B-652F-4043-8595-4635F57FAAB7}" destId="{BFF74426-0EC5-4410-9491-E65AE177388A}" srcOrd="0" destOrd="0" presId="urn:microsoft.com/office/officeart/2008/layout/HorizontalMultiLevelHierarchy"/>
    <dgm:cxn modelId="{CF2F7D25-A89F-459F-8013-CA8B061E1F31}" type="presOf" srcId="{D99F17A8-E5DB-4364-8E42-19991351C912}" destId="{941C5FC5-5E19-4BFB-B484-23E2E1692EFE}" srcOrd="0" destOrd="0" presId="urn:microsoft.com/office/officeart/2008/layout/HorizontalMultiLevelHierarchy"/>
    <dgm:cxn modelId="{28C5152C-196B-4AF9-86D4-11CD50DFAE87}" type="presOf" srcId="{1F69829D-122A-4F66-A0C4-F3A04E86FF97}" destId="{C7149BCF-5903-48B7-9243-3EF93938548A}" srcOrd="0" destOrd="0" presId="urn:microsoft.com/office/officeart/2008/layout/HorizontalMultiLevelHierarchy"/>
    <dgm:cxn modelId="{13C84839-A7FC-46D7-BDD4-080DD7D5F308}" type="presOf" srcId="{50F79767-1538-4D9A-B842-E3F86665307B}" destId="{875A570D-5F86-48F7-97DC-13D4CBBA3865}" srcOrd="1" destOrd="0" presId="urn:microsoft.com/office/officeart/2008/layout/HorizontalMultiLevelHierarchy"/>
    <dgm:cxn modelId="{B675461B-2A59-46C8-B190-9731F00DD0AF}" type="presOf" srcId="{9BD24BBA-E80B-4A3F-8025-092D1941C58E}" destId="{A03DEAA8-010A-4207-9666-C23B3056EBDB}" srcOrd="1" destOrd="0" presId="urn:microsoft.com/office/officeart/2008/layout/HorizontalMultiLevelHierarchy"/>
    <dgm:cxn modelId="{95A33887-292A-4851-AEF9-E9D34C02FA80}" type="presOf" srcId="{D8BDADA2-85FA-43A9-BE62-8FECE659625E}" destId="{E1761509-5314-4A41-878E-334C09EF6420}" srcOrd="1" destOrd="0" presId="urn:microsoft.com/office/officeart/2008/layout/HorizontalMultiLevelHierarchy"/>
    <dgm:cxn modelId="{2F54A0FF-423C-4B79-90E5-978F0A09B691}" type="presOf" srcId="{ABC7FF97-9D60-4B2F-8F0D-DF2A49145D16}" destId="{1E0FEAB9-5A57-48BA-9128-A983F1A61F8C}" srcOrd="0" destOrd="0" presId="urn:microsoft.com/office/officeart/2008/layout/HorizontalMultiLevelHierarchy"/>
    <dgm:cxn modelId="{E92312C3-6302-4237-B7F7-F80F8D876D74}" type="presOf" srcId="{D8BDADA2-85FA-43A9-BE62-8FECE659625E}" destId="{4CBC1B64-DA51-4017-AE74-28451CFA51E9}" srcOrd="0" destOrd="0" presId="urn:microsoft.com/office/officeart/2008/layout/HorizontalMultiLevelHierarchy"/>
    <dgm:cxn modelId="{BF0EA851-9346-423A-ACDA-866CE4679C4E}" srcId="{D99F17A8-E5DB-4364-8E42-19991351C912}" destId="{9C072993-A0F5-4CBE-B6BC-725D68E446D4}" srcOrd="0" destOrd="0" parTransId="{F4B10D2A-562A-47BE-9E6E-65179929D1F4}" sibTransId="{0E7DF04D-BDDB-4EF8-AB93-1BF3628B0CAE}"/>
    <dgm:cxn modelId="{14CDE803-5BB9-43CB-B599-A5418FA2DF5B}" type="presOf" srcId="{FF4442CB-E4BA-41F4-9922-0A039E836FDB}" destId="{030BCC40-FAD6-4478-8B92-7B30B087F3E6}" srcOrd="0" destOrd="0" presId="urn:microsoft.com/office/officeart/2008/layout/HorizontalMultiLevelHierarchy"/>
    <dgm:cxn modelId="{895F8477-2578-4BED-8B23-1F7474AF5C3D}" type="presOf" srcId="{CBFABFDB-8A66-4C51-947B-5B6E77BC34CF}" destId="{2511720C-5C63-4401-97F8-57983693E864}" srcOrd="0" destOrd="0" presId="urn:microsoft.com/office/officeart/2008/layout/HorizontalMultiLevelHierarchy"/>
    <dgm:cxn modelId="{586BCC2B-12EA-4D28-92B2-54F00931C943}" srcId="{9C072993-A0F5-4CBE-B6BC-725D68E446D4}" destId="{1F69829D-122A-4F66-A0C4-F3A04E86FF97}" srcOrd="5" destOrd="0" parTransId="{9BD24BBA-E80B-4A3F-8025-092D1941C58E}" sibTransId="{35A61989-C562-4B71-8703-DD57DECC5298}"/>
    <dgm:cxn modelId="{26434BA4-D7F7-4AF5-AA42-30CD7D71E9DE}" type="presOf" srcId="{9A8521D1-CDBB-4952-B922-19304ED45D76}" destId="{E278B499-29ED-4E13-B4A3-9A06CB329F2B}" srcOrd="0" destOrd="0" presId="urn:microsoft.com/office/officeart/2008/layout/HorizontalMultiLevelHierarchy"/>
    <dgm:cxn modelId="{B73A02FA-C30A-494D-86E9-7853B485E948}" srcId="{9C072993-A0F5-4CBE-B6BC-725D68E446D4}" destId="{CBFABFDB-8A66-4C51-947B-5B6E77BC34CF}" srcOrd="4" destOrd="0" parTransId="{D8BDADA2-85FA-43A9-BE62-8FECE659625E}" sibTransId="{17126949-5C77-46FF-B953-DB1644B38D5B}"/>
    <dgm:cxn modelId="{E62392CD-81AB-4ABD-948F-F48B471C011B}" srcId="{9C072993-A0F5-4CBE-B6BC-725D68E446D4}" destId="{9A8521D1-CDBB-4952-B922-19304ED45D76}" srcOrd="0" destOrd="0" parTransId="{ABC7FF97-9D60-4B2F-8F0D-DF2A49145D16}" sibTransId="{6450740E-F395-49B9-A86C-4818A362AB77}"/>
    <dgm:cxn modelId="{347ECD7F-9747-4192-9167-0E77AC0BE914}" type="presOf" srcId="{EF8654EC-9D6E-4A36-AC79-1A104151A765}" destId="{00BEB88A-041B-4F5B-A8E8-D7388FB8F582}" srcOrd="1" destOrd="0" presId="urn:microsoft.com/office/officeart/2008/layout/HorizontalMultiLevelHierarchy"/>
    <dgm:cxn modelId="{3D5BAA09-A224-4EDA-A00E-DA9F07F3F3AC}" type="presOf" srcId="{78F9D78C-BD27-4F11-B19D-1105F2D17EA9}" destId="{E66A54BC-3108-43F8-A005-83463B8E4DFE}" srcOrd="0" destOrd="0" presId="urn:microsoft.com/office/officeart/2008/layout/HorizontalMultiLevelHierarchy"/>
    <dgm:cxn modelId="{31748486-3D55-44DB-A169-2866BD6B35EB}" type="presOf" srcId="{9BD24BBA-E80B-4A3F-8025-092D1941C58E}" destId="{ADF3AC9B-6478-4F59-A723-5FEDA2DF1216}" srcOrd="0" destOrd="0" presId="urn:microsoft.com/office/officeart/2008/layout/HorizontalMultiLevelHierarchy"/>
    <dgm:cxn modelId="{CD460D28-61CD-4D20-B068-E2D1F4F2EFD8}" srcId="{9C072993-A0F5-4CBE-B6BC-725D68E446D4}" destId="{57B8A80B-652F-4043-8595-4635F57FAAB7}" srcOrd="1" destOrd="0" parTransId="{EF8654EC-9D6E-4A36-AC79-1A104151A765}" sibTransId="{83C9F78D-1B30-4859-B107-04F6804F5FE0}"/>
    <dgm:cxn modelId="{6922C51B-5B8E-4F56-BE14-ECE19C1A6382}" type="presOf" srcId="{FF4442CB-E4BA-41F4-9922-0A039E836FDB}" destId="{626EFF2C-C9E4-406C-A0BB-41BE93BC5D7D}" srcOrd="1" destOrd="0" presId="urn:microsoft.com/office/officeart/2008/layout/HorizontalMultiLevelHierarchy"/>
    <dgm:cxn modelId="{3CEA0CC2-7E88-41F7-8E0D-A07E4A40C3B4}" type="presOf" srcId="{50F79767-1538-4D9A-B842-E3F86665307B}" destId="{FDAD9A57-5589-43BC-8280-758B20A590A6}" srcOrd="0" destOrd="0" presId="urn:microsoft.com/office/officeart/2008/layout/HorizontalMultiLevelHierarchy"/>
    <dgm:cxn modelId="{D9FC8189-F1B4-4144-87C7-C5FA54BCD2CD}" type="presOf" srcId="{9C072993-A0F5-4CBE-B6BC-725D68E446D4}" destId="{2A756398-ED71-4405-89CA-21197169BE1A}" srcOrd="0" destOrd="0" presId="urn:microsoft.com/office/officeart/2008/layout/HorizontalMultiLevelHierarchy"/>
    <dgm:cxn modelId="{01EFBB1B-73D2-4B75-B408-22DFD5A81DD1}" type="presParOf" srcId="{941C5FC5-5E19-4BFB-B484-23E2E1692EFE}" destId="{E7105D24-4CC4-4326-BA92-2A0571C65883}" srcOrd="0" destOrd="0" presId="urn:microsoft.com/office/officeart/2008/layout/HorizontalMultiLevelHierarchy"/>
    <dgm:cxn modelId="{ADE41C25-9C20-4638-A0D1-E691A369FE88}" type="presParOf" srcId="{E7105D24-4CC4-4326-BA92-2A0571C65883}" destId="{2A756398-ED71-4405-89CA-21197169BE1A}" srcOrd="0" destOrd="0" presId="urn:microsoft.com/office/officeart/2008/layout/HorizontalMultiLevelHierarchy"/>
    <dgm:cxn modelId="{A3810CB7-349E-42F6-90D3-64ADDF1AA489}" type="presParOf" srcId="{E7105D24-4CC4-4326-BA92-2A0571C65883}" destId="{5CBEC860-D937-4E8B-847E-787993EB7487}" srcOrd="1" destOrd="0" presId="urn:microsoft.com/office/officeart/2008/layout/HorizontalMultiLevelHierarchy"/>
    <dgm:cxn modelId="{ADD49F02-DDF3-4487-9B7F-A432D370996C}" type="presParOf" srcId="{5CBEC860-D937-4E8B-847E-787993EB7487}" destId="{1E0FEAB9-5A57-48BA-9128-A983F1A61F8C}" srcOrd="0" destOrd="0" presId="urn:microsoft.com/office/officeart/2008/layout/HorizontalMultiLevelHierarchy"/>
    <dgm:cxn modelId="{7B16AC3A-B902-4756-B8F5-DCA0F5C72FAF}" type="presParOf" srcId="{1E0FEAB9-5A57-48BA-9128-A983F1A61F8C}" destId="{9E4A1529-6ECE-4D29-99A1-B0B35EC4943C}" srcOrd="0" destOrd="0" presId="urn:microsoft.com/office/officeart/2008/layout/HorizontalMultiLevelHierarchy"/>
    <dgm:cxn modelId="{F0E4B210-6A88-4581-98BC-21E61F8D324A}" type="presParOf" srcId="{5CBEC860-D937-4E8B-847E-787993EB7487}" destId="{A0B49B73-7176-4DAC-8F41-7BAE7FB0A8E1}" srcOrd="1" destOrd="0" presId="urn:microsoft.com/office/officeart/2008/layout/HorizontalMultiLevelHierarchy"/>
    <dgm:cxn modelId="{5C545F09-DDCF-445D-9278-94451C5E689D}" type="presParOf" srcId="{A0B49B73-7176-4DAC-8F41-7BAE7FB0A8E1}" destId="{E278B499-29ED-4E13-B4A3-9A06CB329F2B}" srcOrd="0" destOrd="0" presId="urn:microsoft.com/office/officeart/2008/layout/HorizontalMultiLevelHierarchy"/>
    <dgm:cxn modelId="{DA14E4C9-60C1-415C-8940-353C0CB18F9A}" type="presParOf" srcId="{A0B49B73-7176-4DAC-8F41-7BAE7FB0A8E1}" destId="{0F30E261-4AC2-4C78-B582-6D4C7A0FA96A}" srcOrd="1" destOrd="0" presId="urn:microsoft.com/office/officeart/2008/layout/HorizontalMultiLevelHierarchy"/>
    <dgm:cxn modelId="{7F86CD0F-F157-4441-A66C-F282D88AFB37}" type="presParOf" srcId="{5CBEC860-D937-4E8B-847E-787993EB7487}" destId="{75220BA5-6A7A-49B6-84A1-8691A9FAA8E8}" srcOrd="2" destOrd="0" presId="urn:microsoft.com/office/officeart/2008/layout/HorizontalMultiLevelHierarchy"/>
    <dgm:cxn modelId="{8F6754BA-1110-4E2C-8032-DDFE4F271D40}" type="presParOf" srcId="{75220BA5-6A7A-49B6-84A1-8691A9FAA8E8}" destId="{00BEB88A-041B-4F5B-A8E8-D7388FB8F582}" srcOrd="0" destOrd="0" presId="urn:microsoft.com/office/officeart/2008/layout/HorizontalMultiLevelHierarchy"/>
    <dgm:cxn modelId="{220023F8-3186-4EF5-A6CE-EB629E0577FB}" type="presParOf" srcId="{5CBEC860-D937-4E8B-847E-787993EB7487}" destId="{EAE642C3-8C46-4644-A3AB-833E98316D43}" srcOrd="3" destOrd="0" presId="urn:microsoft.com/office/officeart/2008/layout/HorizontalMultiLevelHierarchy"/>
    <dgm:cxn modelId="{43652AF1-F06D-4D38-ACA1-E4C39BE77854}" type="presParOf" srcId="{EAE642C3-8C46-4644-A3AB-833E98316D43}" destId="{BFF74426-0EC5-4410-9491-E65AE177388A}" srcOrd="0" destOrd="0" presId="urn:microsoft.com/office/officeart/2008/layout/HorizontalMultiLevelHierarchy"/>
    <dgm:cxn modelId="{C2749D5A-D9C5-40C0-A21A-A00BE2F1920B}" type="presParOf" srcId="{EAE642C3-8C46-4644-A3AB-833E98316D43}" destId="{D9EF3683-DF3C-443C-8876-B916009695A0}" srcOrd="1" destOrd="0" presId="urn:microsoft.com/office/officeart/2008/layout/HorizontalMultiLevelHierarchy"/>
    <dgm:cxn modelId="{B3029551-5770-491D-93C9-D3294806B012}" type="presParOf" srcId="{5CBEC860-D937-4E8B-847E-787993EB7487}" destId="{030BCC40-FAD6-4478-8B92-7B30B087F3E6}" srcOrd="4" destOrd="0" presId="urn:microsoft.com/office/officeart/2008/layout/HorizontalMultiLevelHierarchy"/>
    <dgm:cxn modelId="{10B5526F-6D76-441E-9932-9F67B082375F}" type="presParOf" srcId="{030BCC40-FAD6-4478-8B92-7B30B087F3E6}" destId="{626EFF2C-C9E4-406C-A0BB-41BE93BC5D7D}" srcOrd="0" destOrd="0" presId="urn:microsoft.com/office/officeart/2008/layout/HorizontalMultiLevelHierarchy"/>
    <dgm:cxn modelId="{A1037069-2CA3-442C-8376-762DCD8600A6}" type="presParOf" srcId="{5CBEC860-D937-4E8B-847E-787993EB7487}" destId="{172CA3B6-C445-49BE-8A84-369A48CF1B66}" srcOrd="5" destOrd="0" presId="urn:microsoft.com/office/officeart/2008/layout/HorizontalMultiLevelHierarchy"/>
    <dgm:cxn modelId="{C9339FF2-285C-4B05-9D25-5C39CCAF7E6D}" type="presParOf" srcId="{172CA3B6-C445-49BE-8A84-369A48CF1B66}" destId="{E66A54BC-3108-43F8-A005-83463B8E4DFE}" srcOrd="0" destOrd="0" presId="urn:microsoft.com/office/officeart/2008/layout/HorizontalMultiLevelHierarchy"/>
    <dgm:cxn modelId="{085CD792-A1AF-4D8B-AC48-C343E0AD1AD4}" type="presParOf" srcId="{172CA3B6-C445-49BE-8A84-369A48CF1B66}" destId="{895E0B22-EC95-408B-9B6D-DB4E6661A583}" srcOrd="1" destOrd="0" presId="urn:microsoft.com/office/officeart/2008/layout/HorizontalMultiLevelHierarchy"/>
    <dgm:cxn modelId="{B82FF335-21CE-4C95-B44C-28F46FDA8A8E}" type="presParOf" srcId="{5CBEC860-D937-4E8B-847E-787993EB7487}" destId="{FDAD9A57-5589-43BC-8280-758B20A590A6}" srcOrd="6" destOrd="0" presId="urn:microsoft.com/office/officeart/2008/layout/HorizontalMultiLevelHierarchy"/>
    <dgm:cxn modelId="{07947DC4-AD76-4705-9BAB-136F1BCDFA27}" type="presParOf" srcId="{FDAD9A57-5589-43BC-8280-758B20A590A6}" destId="{875A570D-5F86-48F7-97DC-13D4CBBA3865}" srcOrd="0" destOrd="0" presId="urn:microsoft.com/office/officeart/2008/layout/HorizontalMultiLevelHierarchy"/>
    <dgm:cxn modelId="{14C87FBA-7296-470A-BDF2-AA3927257881}" type="presParOf" srcId="{5CBEC860-D937-4E8B-847E-787993EB7487}" destId="{8B40D56B-2BF0-4A4C-80F6-55C779EC1028}" srcOrd="7" destOrd="0" presId="urn:microsoft.com/office/officeart/2008/layout/HorizontalMultiLevelHierarchy"/>
    <dgm:cxn modelId="{7498F708-A81B-4AB5-B95F-A67D8950399E}" type="presParOf" srcId="{8B40D56B-2BF0-4A4C-80F6-55C779EC1028}" destId="{3DDD4A1C-3EEA-4687-B7B6-6596AD19596C}" srcOrd="0" destOrd="0" presId="urn:microsoft.com/office/officeart/2008/layout/HorizontalMultiLevelHierarchy"/>
    <dgm:cxn modelId="{85904375-E41F-4545-A871-9CFAA954DA07}" type="presParOf" srcId="{8B40D56B-2BF0-4A4C-80F6-55C779EC1028}" destId="{36B9F720-52C6-4F91-8553-5B1DA83CB7B4}" srcOrd="1" destOrd="0" presId="urn:microsoft.com/office/officeart/2008/layout/HorizontalMultiLevelHierarchy"/>
    <dgm:cxn modelId="{52068826-6C01-4F61-8E68-6348DD630F76}" type="presParOf" srcId="{5CBEC860-D937-4E8B-847E-787993EB7487}" destId="{4CBC1B64-DA51-4017-AE74-28451CFA51E9}" srcOrd="8" destOrd="0" presId="urn:microsoft.com/office/officeart/2008/layout/HorizontalMultiLevelHierarchy"/>
    <dgm:cxn modelId="{4485EC75-A9ED-404B-AE44-F0A35E536686}" type="presParOf" srcId="{4CBC1B64-DA51-4017-AE74-28451CFA51E9}" destId="{E1761509-5314-4A41-878E-334C09EF6420}" srcOrd="0" destOrd="0" presId="urn:microsoft.com/office/officeart/2008/layout/HorizontalMultiLevelHierarchy"/>
    <dgm:cxn modelId="{9DDA7095-4002-46C7-BE37-8687C1AB5086}" type="presParOf" srcId="{5CBEC860-D937-4E8B-847E-787993EB7487}" destId="{B8D9F7BC-4C7F-4A89-8404-36900748F822}" srcOrd="9" destOrd="0" presId="urn:microsoft.com/office/officeart/2008/layout/HorizontalMultiLevelHierarchy"/>
    <dgm:cxn modelId="{6160B66E-49E6-4164-A637-AC589224AAA9}" type="presParOf" srcId="{B8D9F7BC-4C7F-4A89-8404-36900748F822}" destId="{2511720C-5C63-4401-97F8-57983693E864}" srcOrd="0" destOrd="0" presId="urn:microsoft.com/office/officeart/2008/layout/HorizontalMultiLevelHierarchy"/>
    <dgm:cxn modelId="{C29E3B85-3CA7-4FDA-9A9F-22A287B45756}" type="presParOf" srcId="{B8D9F7BC-4C7F-4A89-8404-36900748F822}" destId="{6F6A9A10-6F01-49BC-80D3-5AA915A78634}" srcOrd="1" destOrd="0" presId="urn:microsoft.com/office/officeart/2008/layout/HorizontalMultiLevelHierarchy"/>
    <dgm:cxn modelId="{EAC1E732-25F4-47F4-AB66-917EACB7EB83}" type="presParOf" srcId="{5CBEC860-D937-4E8B-847E-787993EB7487}" destId="{ADF3AC9B-6478-4F59-A723-5FEDA2DF1216}" srcOrd="10" destOrd="0" presId="urn:microsoft.com/office/officeart/2008/layout/HorizontalMultiLevelHierarchy"/>
    <dgm:cxn modelId="{F903CF09-CA26-4C95-AC08-58C0BFEB7724}" type="presParOf" srcId="{ADF3AC9B-6478-4F59-A723-5FEDA2DF1216}" destId="{A03DEAA8-010A-4207-9666-C23B3056EBDB}" srcOrd="0" destOrd="0" presId="urn:microsoft.com/office/officeart/2008/layout/HorizontalMultiLevelHierarchy"/>
    <dgm:cxn modelId="{33B7678E-1E1C-4152-B403-E571017AA78F}" type="presParOf" srcId="{5CBEC860-D937-4E8B-847E-787993EB7487}" destId="{7B35A457-A59F-4E0A-8CF6-DEFCD8766616}" srcOrd="11" destOrd="0" presId="urn:microsoft.com/office/officeart/2008/layout/HorizontalMultiLevelHierarchy"/>
    <dgm:cxn modelId="{494F1F7F-750C-4345-84DD-65D041FE2062}" type="presParOf" srcId="{7B35A457-A59F-4E0A-8CF6-DEFCD8766616}" destId="{C7149BCF-5903-48B7-9243-3EF93938548A}" srcOrd="0" destOrd="0" presId="urn:microsoft.com/office/officeart/2008/layout/HorizontalMultiLevelHierarchy"/>
    <dgm:cxn modelId="{424DAEA4-DB58-4E87-A846-D2B1DB77E971}" type="presParOf" srcId="{7B35A457-A59F-4E0A-8CF6-DEFCD8766616}" destId="{25E86DE2-9EE3-4C45-8B43-4F02245A466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C6A058-89EE-43D0-BF03-3D67FC78D159}" type="doc">
      <dgm:prSet loTypeId="urn:microsoft.com/office/officeart/2005/8/layout/cycle3" loCatId="cycle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23A782-142A-4C17-87E7-BAB4BF71985D}">
      <dgm:prSet phldrT="[Text]"/>
      <dgm:spPr>
        <a:solidFill>
          <a:srgbClr val="6CB4A6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Công dụng</a:t>
          </a:r>
          <a:endParaRPr lang="en-US"/>
        </a:p>
      </dgm:t>
    </dgm:pt>
    <dgm:pt modelId="{B096D551-AD60-46D8-81E4-272D88EBB464}" type="parTrans" cxnId="{F6EDC56E-F5A3-4647-8287-8B711EFF008E}">
      <dgm:prSet/>
      <dgm:spPr/>
      <dgm:t>
        <a:bodyPr/>
        <a:lstStyle/>
        <a:p>
          <a:endParaRPr lang="en-US"/>
        </a:p>
      </dgm:t>
    </dgm:pt>
    <dgm:pt modelId="{8513060A-F834-44E2-BF87-06DE3E426517}" type="sibTrans" cxnId="{F6EDC56E-F5A3-4647-8287-8B711EFF008E}">
      <dgm:prSet/>
      <dgm:spPr>
        <a:solidFill>
          <a:srgbClr val="0070C0"/>
        </a:solidFill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F8B70944-8D51-4D54-BD5B-22916DBB318D}">
      <dgm:prSet phldrT="[Text]"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9E2912A9-5D0E-4875-9826-E393D6070D9A}" type="parTrans" cxnId="{623672EE-4CD5-413D-84DF-D7E81515C5BF}">
      <dgm:prSet/>
      <dgm:spPr/>
      <dgm:t>
        <a:bodyPr/>
        <a:lstStyle/>
        <a:p>
          <a:endParaRPr lang="en-US"/>
        </a:p>
      </dgm:t>
    </dgm:pt>
    <dgm:pt modelId="{F0C581DD-43B9-407A-91EF-7924FBD2F29C}" type="sibTrans" cxnId="{623672EE-4CD5-413D-84DF-D7E81515C5BF}">
      <dgm:prSet/>
      <dgm:spPr/>
      <dgm:t>
        <a:bodyPr/>
        <a:lstStyle/>
        <a:p>
          <a:endParaRPr lang="en-US"/>
        </a:p>
      </dgm:t>
    </dgm:pt>
    <dgm:pt modelId="{1B0A0C9F-8BF7-4F1B-9053-7B691F007382}">
      <dgm:prSet phldrT="[Text]"/>
      <dgm:spPr>
        <a:solidFill>
          <a:srgbClr val="F4F173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Đặc điểm</a:t>
          </a:r>
          <a:endParaRPr lang="en-US"/>
        </a:p>
      </dgm:t>
    </dgm:pt>
    <dgm:pt modelId="{53AB7D35-3878-4BB5-8648-037834A80D76}" type="parTrans" cxnId="{653358FC-CF26-4B93-94BD-B987D89FECDC}">
      <dgm:prSet/>
      <dgm:spPr/>
      <dgm:t>
        <a:bodyPr/>
        <a:lstStyle/>
        <a:p>
          <a:endParaRPr lang="en-US"/>
        </a:p>
      </dgm:t>
    </dgm:pt>
    <dgm:pt modelId="{480281D0-02F7-474A-9F2A-0F582C027EE5}" type="sibTrans" cxnId="{653358FC-CF26-4B93-94BD-B987D89FECDC}">
      <dgm:prSet/>
      <dgm:spPr/>
      <dgm:t>
        <a:bodyPr/>
        <a:lstStyle/>
        <a:p>
          <a:endParaRPr lang="en-US"/>
        </a:p>
      </dgm:t>
    </dgm:pt>
    <dgm:pt modelId="{2F482F6A-A113-4AB8-8BE9-33C615962B67}">
      <dgm:prSet phldrT="[Text]"/>
      <dgm:spPr>
        <a:solidFill>
          <a:srgbClr val="92D05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Thanh đặc tính</a:t>
          </a:r>
          <a:endParaRPr lang="en-US"/>
        </a:p>
      </dgm:t>
    </dgm:pt>
    <dgm:pt modelId="{3AE197FA-9586-4DE2-BE2A-2BE7054C5697}" type="parTrans" cxnId="{F706107E-B90B-4E82-BB6F-E307068F7EDA}">
      <dgm:prSet/>
      <dgm:spPr/>
      <dgm:t>
        <a:bodyPr/>
        <a:lstStyle/>
        <a:p>
          <a:endParaRPr lang="en-US"/>
        </a:p>
      </dgm:t>
    </dgm:pt>
    <dgm:pt modelId="{A12BB44B-77A3-4A6C-8FB8-9AF92BCAC89A}" type="sibTrans" cxnId="{F706107E-B90B-4E82-BB6F-E307068F7EDA}">
      <dgm:prSet/>
      <dgm:spPr/>
      <dgm:t>
        <a:bodyPr/>
        <a:lstStyle/>
        <a:p>
          <a:endParaRPr lang="en-US"/>
        </a:p>
      </dgm:t>
    </dgm:pt>
    <dgm:pt modelId="{6FB84C1B-FE9B-4679-A0E0-234C58DDB516}" type="pres">
      <dgm:prSet presAssocID="{F9C6A058-89EE-43D0-BF03-3D67FC78D159}" presName="Name0" presStyleCnt="0">
        <dgm:presLayoutVars>
          <dgm:dir/>
          <dgm:resizeHandles val="exact"/>
        </dgm:presLayoutVars>
      </dgm:prSet>
      <dgm:spPr/>
    </dgm:pt>
    <dgm:pt modelId="{CA9F628E-5BB8-45E0-871E-A5662137089F}" type="pres">
      <dgm:prSet presAssocID="{F9C6A058-89EE-43D0-BF03-3D67FC78D159}" presName="cycle" presStyleCnt="0"/>
      <dgm:spPr/>
    </dgm:pt>
    <dgm:pt modelId="{A0BCA6CB-6D7E-4449-8EF9-69BB083EDF80}" type="pres">
      <dgm:prSet presAssocID="{6923A782-142A-4C17-87E7-BAB4BF71985D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243FF-33C4-4B77-9EC5-D30EE2B26A21}" type="pres">
      <dgm:prSet presAssocID="{8513060A-F834-44E2-BF87-06DE3E426517}" presName="sibTransFirstNode" presStyleLbl="bgShp" presStyleIdx="0" presStyleCnt="1"/>
      <dgm:spPr/>
    </dgm:pt>
    <dgm:pt modelId="{15E2D196-7C16-4069-A7F5-D8F63778C39F}" type="pres">
      <dgm:prSet presAssocID="{F8B70944-8D51-4D54-BD5B-22916DBB318D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E091BB-95DC-415F-98AC-7C09C2A8F06E}" type="pres">
      <dgm:prSet presAssocID="{1B0A0C9F-8BF7-4F1B-9053-7B691F007382}" presName="nodeFollowingNodes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05AF5A-56EE-437D-AC67-34C811A5537E}" type="pres">
      <dgm:prSet presAssocID="{2F482F6A-A113-4AB8-8BE9-33C615962B67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EDC56E-F5A3-4647-8287-8B711EFF008E}" srcId="{F9C6A058-89EE-43D0-BF03-3D67FC78D159}" destId="{6923A782-142A-4C17-87E7-BAB4BF71985D}" srcOrd="0" destOrd="0" parTransId="{B096D551-AD60-46D8-81E4-272D88EBB464}" sibTransId="{8513060A-F834-44E2-BF87-06DE3E426517}"/>
    <dgm:cxn modelId="{AAA4304A-B7DA-42B9-9B3D-E18962740026}" type="presOf" srcId="{F9C6A058-89EE-43D0-BF03-3D67FC78D159}" destId="{6FB84C1B-FE9B-4679-A0E0-234C58DDB516}" srcOrd="0" destOrd="0" presId="urn:microsoft.com/office/officeart/2005/8/layout/cycle3"/>
    <dgm:cxn modelId="{E8DAB403-AA88-4B87-BE07-7702E4928D76}" type="presOf" srcId="{1B0A0C9F-8BF7-4F1B-9053-7B691F007382}" destId="{C1E091BB-95DC-415F-98AC-7C09C2A8F06E}" srcOrd="0" destOrd="0" presId="urn:microsoft.com/office/officeart/2005/8/layout/cycle3"/>
    <dgm:cxn modelId="{C9BF8F2D-80F8-4FBC-A4E3-8887A553B9A1}" type="presOf" srcId="{2F482F6A-A113-4AB8-8BE9-33C615962B67}" destId="{2E05AF5A-56EE-437D-AC67-34C811A5537E}" srcOrd="0" destOrd="0" presId="urn:microsoft.com/office/officeart/2005/8/layout/cycle3"/>
    <dgm:cxn modelId="{623672EE-4CD5-413D-84DF-D7E81515C5BF}" srcId="{F9C6A058-89EE-43D0-BF03-3D67FC78D159}" destId="{F8B70944-8D51-4D54-BD5B-22916DBB318D}" srcOrd="1" destOrd="0" parTransId="{9E2912A9-5D0E-4875-9826-E393D6070D9A}" sibTransId="{F0C581DD-43B9-407A-91EF-7924FBD2F29C}"/>
    <dgm:cxn modelId="{AA83CA0C-4698-4F82-A416-D2A9DC9C8EED}" type="presOf" srcId="{F8B70944-8D51-4D54-BD5B-22916DBB318D}" destId="{15E2D196-7C16-4069-A7F5-D8F63778C39F}" srcOrd="0" destOrd="0" presId="urn:microsoft.com/office/officeart/2005/8/layout/cycle3"/>
    <dgm:cxn modelId="{01727D3F-AED8-4EAF-B919-2122F0E1E1EA}" type="presOf" srcId="{6923A782-142A-4C17-87E7-BAB4BF71985D}" destId="{A0BCA6CB-6D7E-4449-8EF9-69BB083EDF80}" srcOrd="0" destOrd="0" presId="urn:microsoft.com/office/officeart/2005/8/layout/cycle3"/>
    <dgm:cxn modelId="{5CA7CE3D-0009-4FCD-A4AD-F8F3B068EDEE}" type="presOf" srcId="{8513060A-F834-44E2-BF87-06DE3E426517}" destId="{ABF243FF-33C4-4B77-9EC5-D30EE2B26A21}" srcOrd="0" destOrd="0" presId="urn:microsoft.com/office/officeart/2005/8/layout/cycle3"/>
    <dgm:cxn modelId="{F706107E-B90B-4E82-BB6F-E307068F7EDA}" srcId="{F9C6A058-89EE-43D0-BF03-3D67FC78D159}" destId="{2F482F6A-A113-4AB8-8BE9-33C615962B67}" srcOrd="3" destOrd="0" parTransId="{3AE197FA-9586-4DE2-BE2A-2BE7054C5697}" sibTransId="{A12BB44B-77A3-4A6C-8FB8-9AF92BCAC89A}"/>
    <dgm:cxn modelId="{653358FC-CF26-4B93-94BD-B987D89FECDC}" srcId="{F9C6A058-89EE-43D0-BF03-3D67FC78D159}" destId="{1B0A0C9F-8BF7-4F1B-9053-7B691F007382}" srcOrd="2" destOrd="0" parTransId="{53AB7D35-3878-4BB5-8648-037834A80D76}" sibTransId="{480281D0-02F7-474A-9F2A-0F582C027EE5}"/>
    <dgm:cxn modelId="{B861298A-776B-4708-BE62-4A22D1F57F62}" type="presParOf" srcId="{6FB84C1B-FE9B-4679-A0E0-234C58DDB516}" destId="{CA9F628E-5BB8-45E0-871E-A5662137089F}" srcOrd="0" destOrd="0" presId="urn:microsoft.com/office/officeart/2005/8/layout/cycle3"/>
    <dgm:cxn modelId="{8DF56A5E-B9B2-4041-87EA-11BC0063D75B}" type="presParOf" srcId="{CA9F628E-5BB8-45E0-871E-A5662137089F}" destId="{A0BCA6CB-6D7E-4449-8EF9-69BB083EDF80}" srcOrd="0" destOrd="0" presId="urn:microsoft.com/office/officeart/2005/8/layout/cycle3"/>
    <dgm:cxn modelId="{6AAA7521-2E5E-46CE-A9B6-FE0DDEFB62BC}" type="presParOf" srcId="{CA9F628E-5BB8-45E0-871E-A5662137089F}" destId="{ABF243FF-33C4-4B77-9EC5-D30EE2B26A21}" srcOrd="1" destOrd="0" presId="urn:microsoft.com/office/officeart/2005/8/layout/cycle3"/>
    <dgm:cxn modelId="{5EB60379-B00C-481E-B2B2-EC0BD1D74413}" type="presParOf" srcId="{CA9F628E-5BB8-45E0-871E-A5662137089F}" destId="{15E2D196-7C16-4069-A7F5-D8F63778C39F}" srcOrd="2" destOrd="0" presId="urn:microsoft.com/office/officeart/2005/8/layout/cycle3"/>
    <dgm:cxn modelId="{E82C5FF0-FFB7-41DB-9142-0634AF985B2C}" type="presParOf" srcId="{CA9F628E-5BB8-45E0-871E-A5662137089F}" destId="{C1E091BB-95DC-415F-98AC-7C09C2A8F06E}" srcOrd="3" destOrd="0" presId="urn:microsoft.com/office/officeart/2005/8/layout/cycle3"/>
    <dgm:cxn modelId="{D20015E8-183B-480B-B0F2-B777CA6E3051}" type="presParOf" srcId="{CA9F628E-5BB8-45E0-871E-A5662137089F}" destId="{2E05AF5A-56EE-437D-AC67-34C811A5537E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9530FB-F06F-4993-96D3-FD8233B240F6}" type="doc">
      <dgm:prSet loTypeId="urn:microsoft.com/office/officeart/2005/8/layout/hProcess7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A2E003-7662-4331-A1CF-39141C272DD4}">
      <dgm:prSet phldrT="[Text]"/>
      <dgm:spPr>
        <a:solidFill>
          <a:schemeClr val="accent1">
            <a:lumMod val="75000"/>
          </a:schemeClr>
        </a:solidFill>
        <a:ln>
          <a:solidFill>
            <a:srgbClr val="FF0000"/>
          </a:solidFill>
        </a:ln>
      </dgm:spPr>
      <dgm:t>
        <a:bodyPr/>
        <a:lstStyle/>
        <a:p>
          <a:r>
            <a:rPr lang="en-US" b="1" smtClean="0">
              <a:solidFill>
                <a:srgbClr val="0000FF"/>
              </a:solidFill>
            </a:rPr>
            <a:t>Bước 1</a:t>
          </a:r>
          <a:endParaRPr lang="en-US" b="1">
            <a:solidFill>
              <a:srgbClr val="0000FF"/>
            </a:solidFill>
          </a:endParaRPr>
        </a:p>
      </dgm:t>
    </dgm:pt>
    <dgm:pt modelId="{99397DFA-D6FD-432D-9FE5-6C4A75485D41}" type="parTrans" cxnId="{646B21F2-1ADD-4648-BABE-B5943F1B2A10}">
      <dgm:prSet/>
      <dgm:spPr/>
      <dgm:t>
        <a:bodyPr/>
        <a:lstStyle/>
        <a:p>
          <a:endParaRPr lang="en-US"/>
        </a:p>
      </dgm:t>
    </dgm:pt>
    <dgm:pt modelId="{9510E2ED-9F8C-4B02-A25F-9F7C1A2F978B}" type="sibTrans" cxnId="{646B21F2-1ADD-4648-BABE-B5943F1B2A10}">
      <dgm:prSet/>
      <dgm:spPr/>
      <dgm:t>
        <a:bodyPr/>
        <a:lstStyle/>
        <a:p>
          <a:endParaRPr lang="en-US"/>
        </a:p>
      </dgm:t>
    </dgm:pt>
    <dgm:pt modelId="{15191D51-A786-4BAF-BEBD-F11B295E2A9B}">
      <dgm:prSet phldrT="[Text]"/>
      <dgm:spPr/>
      <dgm:t>
        <a:bodyPr/>
        <a:lstStyle/>
        <a:p>
          <a:pPr algn="just"/>
          <a:r>
            <a:rPr lang="en-US" smtClean="0"/>
            <a:t>Toolbox </a:t>
          </a:r>
          <a:r>
            <a:rPr lang="en-US" smtClean="0">
              <a:sym typeface="Wingdings" panose="05000000000000000000" pitchFamily="2" charset="2"/>
            </a:rPr>
            <a:t></a:t>
          </a:r>
          <a:r>
            <a:rPr lang="en-US" smtClean="0"/>
            <a:t> Erase tool</a:t>
          </a:r>
          <a:endParaRPr lang="en-US"/>
        </a:p>
      </dgm:t>
    </dgm:pt>
    <dgm:pt modelId="{5B98C77F-ED89-4C0C-B1C5-EDE16643FFB1}" type="parTrans" cxnId="{84CD62FA-8D03-4DD0-91F8-3D4A02F59063}">
      <dgm:prSet/>
      <dgm:spPr/>
      <dgm:t>
        <a:bodyPr/>
        <a:lstStyle/>
        <a:p>
          <a:endParaRPr lang="en-US"/>
        </a:p>
      </dgm:t>
    </dgm:pt>
    <dgm:pt modelId="{1741AEC7-DE61-42FB-B637-438103DFCC8F}" type="sibTrans" cxnId="{84CD62FA-8D03-4DD0-91F8-3D4A02F59063}">
      <dgm:prSet/>
      <dgm:spPr/>
      <dgm:t>
        <a:bodyPr/>
        <a:lstStyle/>
        <a:p>
          <a:endParaRPr lang="en-US"/>
        </a:p>
      </dgm:t>
    </dgm:pt>
    <dgm:pt modelId="{0EE6E4DF-136F-486E-8B02-07B68D0CCE66}">
      <dgm:prSet phldrT="[Text]"/>
      <dgm:spPr>
        <a:solidFill>
          <a:srgbClr val="92D05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b="1" smtClean="0">
              <a:solidFill>
                <a:srgbClr val="0000FF"/>
              </a:solidFill>
            </a:rPr>
            <a:t>Bước 2</a:t>
          </a:r>
          <a:endParaRPr lang="en-US" b="1">
            <a:solidFill>
              <a:srgbClr val="0000FF"/>
            </a:solidFill>
          </a:endParaRPr>
        </a:p>
      </dgm:t>
    </dgm:pt>
    <dgm:pt modelId="{9D393628-3BFE-4533-BB9B-4965E7DA53ED}" type="parTrans" cxnId="{53CA8316-CC41-481E-86F3-800492269AB0}">
      <dgm:prSet/>
      <dgm:spPr/>
      <dgm:t>
        <a:bodyPr/>
        <a:lstStyle/>
        <a:p>
          <a:endParaRPr lang="en-US"/>
        </a:p>
      </dgm:t>
    </dgm:pt>
    <dgm:pt modelId="{FD3804C8-BFAC-419E-ACE3-E40A8ACA94C3}" type="sibTrans" cxnId="{53CA8316-CC41-481E-86F3-800492269AB0}">
      <dgm:prSet/>
      <dgm:spPr/>
      <dgm:t>
        <a:bodyPr/>
        <a:lstStyle/>
        <a:p>
          <a:endParaRPr lang="en-US"/>
        </a:p>
      </dgm:t>
    </dgm:pt>
    <dgm:pt modelId="{D6DD4DE6-D5A5-46CA-BB60-217ED4BDD7EF}">
      <dgm:prSet phldrT="[Text]"/>
      <dgm:spPr/>
      <dgm:t>
        <a:bodyPr/>
        <a:lstStyle/>
        <a:p>
          <a:pPr algn="just"/>
          <a:r>
            <a:rPr lang="en-US" smtClean="0"/>
            <a:t>Nhấp chọn đối tượng</a:t>
          </a:r>
          <a:endParaRPr lang="en-US"/>
        </a:p>
      </dgm:t>
    </dgm:pt>
    <dgm:pt modelId="{2A5F2F21-1CA8-45ED-9B23-E8C8CFD0CAE4}" type="parTrans" cxnId="{F4B4DA03-EAF8-4D48-8A0B-FBBFA91D68E7}">
      <dgm:prSet/>
      <dgm:spPr/>
      <dgm:t>
        <a:bodyPr/>
        <a:lstStyle/>
        <a:p>
          <a:endParaRPr lang="en-US"/>
        </a:p>
      </dgm:t>
    </dgm:pt>
    <dgm:pt modelId="{4ACB2A72-BD67-434F-B093-83262056627B}" type="sibTrans" cxnId="{F4B4DA03-EAF8-4D48-8A0B-FBBFA91D68E7}">
      <dgm:prSet/>
      <dgm:spPr/>
      <dgm:t>
        <a:bodyPr/>
        <a:lstStyle/>
        <a:p>
          <a:endParaRPr lang="en-US"/>
        </a:p>
      </dgm:t>
    </dgm:pt>
    <dgm:pt modelId="{B7B49A95-32B4-45B8-9602-1EA74F83C44C}">
      <dgm:prSet phldrT="[Text]"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b="1" smtClean="0">
              <a:solidFill>
                <a:srgbClr val="0000FF"/>
              </a:solidFill>
            </a:rPr>
            <a:t>Bước 3</a:t>
          </a:r>
          <a:endParaRPr lang="en-US" b="1">
            <a:solidFill>
              <a:srgbClr val="0000FF"/>
            </a:solidFill>
          </a:endParaRPr>
        </a:p>
      </dgm:t>
    </dgm:pt>
    <dgm:pt modelId="{FB98D748-19DB-4FC8-A24D-E515D8CBFE9A}" type="parTrans" cxnId="{EA02FA1A-7DB7-4CB4-A37E-A0CC9D5D29BF}">
      <dgm:prSet/>
      <dgm:spPr/>
      <dgm:t>
        <a:bodyPr/>
        <a:lstStyle/>
        <a:p>
          <a:endParaRPr lang="en-US"/>
        </a:p>
      </dgm:t>
    </dgm:pt>
    <dgm:pt modelId="{91446BA9-FDD1-4C09-BE0D-B797E8BDB110}" type="sibTrans" cxnId="{EA02FA1A-7DB7-4CB4-A37E-A0CC9D5D29BF}">
      <dgm:prSet/>
      <dgm:spPr/>
      <dgm:t>
        <a:bodyPr/>
        <a:lstStyle/>
        <a:p>
          <a:endParaRPr lang="en-US"/>
        </a:p>
      </dgm:t>
    </dgm:pt>
    <dgm:pt modelId="{69FFA3EA-39A5-456F-AE81-108138E65846}">
      <dgm:prSet phldrT="[Text]"/>
      <dgm:spPr/>
      <dgm:t>
        <a:bodyPr/>
        <a:lstStyle/>
        <a:p>
          <a:pPr algn="just"/>
          <a:r>
            <a:rPr lang="en-US" smtClean="0"/>
            <a:t>Nhấp và kéo trỏ chuột cắt ngang qua đối tượng</a:t>
          </a:r>
          <a:endParaRPr lang="en-US"/>
        </a:p>
      </dgm:t>
    </dgm:pt>
    <dgm:pt modelId="{D6E7AA4E-363D-4790-A441-467AD8B4B8BF}" type="parTrans" cxnId="{E74B38CA-E31D-4671-9205-D8B2BD731327}">
      <dgm:prSet/>
      <dgm:spPr/>
      <dgm:t>
        <a:bodyPr/>
        <a:lstStyle/>
        <a:p>
          <a:endParaRPr lang="en-US"/>
        </a:p>
      </dgm:t>
    </dgm:pt>
    <dgm:pt modelId="{315A027D-480B-4E48-B5BD-3A1EBCC20405}" type="sibTrans" cxnId="{E74B38CA-E31D-4671-9205-D8B2BD731327}">
      <dgm:prSet/>
      <dgm:spPr/>
      <dgm:t>
        <a:bodyPr/>
        <a:lstStyle/>
        <a:p>
          <a:endParaRPr lang="en-US"/>
        </a:p>
      </dgm:t>
    </dgm:pt>
    <dgm:pt modelId="{A467014E-7B7E-4D9A-88BB-DF43B95A4D86}" type="pres">
      <dgm:prSet presAssocID="{8D9530FB-F06F-4993-96D3-FD8233B240F6}" presName="Name0" presStyleCnt="0">
        <dgm:presLayoutVars>
          <dgm:dir/>
          <dgm:animLvl val="lvl"/>
          <dgm:resizeHandles val="exact"/>
        </dgm:presLayoutVars>
      </dgm:prSet>
      <dgm:spPr/>
    </dgm:pt>
    <dgm:pt modelId="{98290484-889D-4522-B25A-ED6CAD3E0AFA}" type="pres">
      <dgm:prSet presAssocID="{63A2E003-7662-4331-A1CF-39141C272DD4}" presName="compositeNode" presStyleCnt="0">
        <dgm:presLayoutVars>
          <dgm:bulletEnabled val="1"/>
        </dgm:presLayoutVars>
      </dgm:prSet>
      <dgm:spPr/>
    </dgm:pt>
    <dgm:pt modelId="{88988746-C128-463C-A70E-A384B3BE8725}" type="pres">
      <dgm:prSet presAssocID="{63A2E003-7662-4331-A1CF-39141C272DD4}" presName="bgRect" presStyleLbl="node1" presStyleIdx="0" presStyleCnt="3"/>
      <dgm:spPr/>
      <dgm:t>
        <a:bodyPr/>
        <a:lstStyle/>
        <a:p>
          <a:endParaRPr lang="en-US"/>
        </a:p>
      </dgm:t>
    </dgm:pt>
    <dgm:pt modelId="{59161A62-7A9A-4BEA-A23D-987642EE007A}" type="pres">
      <dgm:prSet presAssocID="{63A2E003-7662-4331-A1CF-39141C272DD4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66F21-E21D-4A95-99B3-DC392EBB7DF4}" type="pres">
      <dgm:prSet presAssocID="{63A2E003-7662-4331-A1CF-39141C272DD4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CA4B90-EE4F-4226-9A07-E775AF57B4C1}" type="pres">
      <dgm:prSet presAssocID="{9510E2ED-9F8C-4B02-A25F-9F7C1A2F978B}" presName="hSp" presStyleCnt="0"/>
      <dgm:spPr/>
    </dgm:pt>
    <dgm:pt modelId="{633D9CC9-43BB-44CB-939A-1CC194739F2A}" type="pres">
      <dgm:prSet presAssocID="{9510E2ED-9F8C-4B02-A25F-9F7C1A2F978B}" presName="vProcSp" presStyleCnt="0"/>
      <dgm:spPr/>
    </dgm:pt>
    <dgm:pt modelId="{CA69CC76-A9F4-45C0-B7DC-EE5C18FF4A51}" type="pres">
      <dgm:prSet presAssocID="{9510E2ED-9F8C-4B02-A25F-9F7C1A2F978B}" presName="vSp1" presStyleCnt="0"/>
      <dgm:spPr/>
    </dgm:pt>
    <dgm:pt modelId="{369D5CDB-6433-4F90-8494-05CAED8EA32A}" type="pres">
      <dgm:prSet presAssocID="{9510E2ED-9F8C-4B02-A25F-9F7C1A2F978B}" presName="simulatedConn" presStyleLbl="solidFgAcc1" presStyleIdx="0" presStyleCnt="2"/>
      <dgm:spPr>
        <a:solidFill>
          <a:srgbClr val="00B0F0"/>
        </a:solidFill>
        <a:ln>
          <a:solidFill>
            <a:srgbClr val="FF0000"/>
          </a:solidFill>
        </a:ln>
      </dgm:spPr>
    </dgm:pt>
    <dgm:pt modelId="{2C87F1DD-7DFD-46F5-8E3D-D59AADD853BD}" type="pres">
      <dgm:prSet presAssocID="{9510E2ED-9F8C-4B02-A25F-9F7C1A2F978B}" presName="vSp2" presStyleCnt="0"/>
      <dgm:spPr/>
    </dgm:pt>
    <dgm:pt modelId="{F623E779-54AA-41DA-8470-03603CCBA90A}" type="pres">
      <dgm:prSet presAssocID="{9510E2ED-9F8C-4B02-A25F-9F7C1A2F978B}" presName="sibTrans" presStyleCnt="0"/>
      <dgm:spPr/>
    </dgm:pt>
    <dgm:pt modelId="{452365D6-4BE0-4F7E-AA46-E4E106A8A819}" type="pres">
      <dgm:prSet presAssocID="{0EE6E4DF-136F-486E-8B02-07B68D0CCE66}" presName="compositeNode" presStyleCnt="0">
        <dgm:presLayoutVars>
          <dgm:bulletEnabled val="1"/>
        </dgm:presLayoutVars>
      </dgm:prSet>
      <dgm:spPr/>
    </dgm:pt>
    <dgm:pt modelId="{262BA9D4-E4A4-4FAC-8C51-6951CED8AC27}" type="pres">
      <dgm:prSet presAssocID="{0EE6E4DF-136F-486E-8B02-07B68D0CCE66}" presName="bgRect" presStyleLbl="node1" presStyleIdx="1" presStyleCnt="3"/>
      <dgm:spPr/>
      <dgm:t>
        <a:bodyPr/>
        <a:lstStyle/>
        <a:p>
          <a:endParaRPr lang="en-US"/>
        </a:p>
      </dgm:t>
    </dgm:pt>
    <dgm:pt modelId="{C343D83A-B40B-419B-AD33-57D1DB8FFE07}" type="pres">
      <dgm:prSet presAssocID="{0EE6E4DF-136F-486E-8B02-07B68D0CCE66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D6150C-C062-46C1-8639-AE435EC7AA1A}" type="pres">
      <dgm:prSet presAssocID="{0EE6E4DF-136F-486E-8B02-07B68D0CCE66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FB3B9-6AEC-4B99-88F4-F1F668265DF9}" type="pres">
      <dgm:prSet presAssocID="{FD3804C8-BFAC-419E-ACE3-E40A8ACA94C3}" presName="hSp" presStyleCnt="0"/>
      <dgm:spPr/>
    </dgm:pt>
    <dgm:pt modelId="{D65A1F43-A4F1-415E-8011-FF9E6BB405AD}" type="pres">
      <dgm:prSet presAssocID="{FD3804C8-BFAC-419E-ACE3-E40A8ACA94C3}" presName="vProcSp" presStyleCnt="0"/>
      <dgm:spPr/>
    </dgm:pt>
    <dgm:pt modelId="{678D0A16-CD1D-4565-A716-36FEB1FD6CD5}" type="pres">
      <dgm:prSet presAssocID="{FD3804C8-BFAC-419E-ACE3-E40A8ACA94C3}" presName="vSp1" presStyleCnt="0"/>
      <dgm:spPr/>
    </dgm:pt>
    <dgm:pt modelId="{F6376E15-DE49-4CA7-A7C6-99059A564D0B}" type="pres">
      <dgm:prSet presAssocID="{FD3804C8-BFAC-419E-ACE3-E40A8ACA94C3}" presName="simulatedConn" presStyleLbl="solidFgAcc1" presStyleIdx="1" presStyleCnt="2"/>
      <dgm:spPr>
        <a:solidFill>
          <a:srgbClr val="6666FF"/>
        </a:solidFill>
        <a:ln>
          <a:solidFill>
            <a:srgbClr val="FF0000"/>
          </a:solidFill>
        </a:ln>
      </dgm:spPr>
    </dgm:pt>
    <dgm:pt modelId="{E77E3F47-307C-4FA9-BAE1-23E9856EA819}" type="pres">
      <dgm:prSet presAssocID="{FD3804C8-BFAC-419E-ACE3-E40A8ACA94C3}" presName="vSp2" presStyleCnt="0"/>
      <dgm:spPr/>
    </dgm:pt>
    <dgm:pt modelId="{28126D88-F3B4-4A1D-AE22-33E07E431D38}" type="pres">
      <dgm:prSet presAssocID="{FD3804C8-BFAC-419E-ACE3-E40A8ACA94C3}" presName="sibTrans" presStyleCnt="0"/>
      <dgm:spPr/>
    </dgm:pt>
    <dgm:pt modelId="{67B36E92-1B4F-49E1-930D-57D1A1445CF3}" type="pres">
      <dgm:prSet presAssocID="{B7B49A95-32B4-45B8-9602-1EA74F83C44C}" presName="compositeNode" presStyleCnt="0">
        <dgm:presLayoutVars>
          <dgm:bulletEnabled val="1"/>
        </dgm:presLayoutVars>
      </dgm:prSet>
      <dgm:spPr/>
    </dgm:pt>
    <dgm:pt modelId="{0BBAB506-531B-472E-AF2E-5C8782E8685D}" type="pres">
      <dgm:prSet presAssocID="{B7B49A95-32B4-45B8-9602-1EA74F83C44C}" presName="bgRect" presStyleLbl="node1" presStyleIdx="2" presStyleCnt="3"/>
      <dgm:spPr/>
      <dgm:t>
        <a:bodyPr/>
        <a:lstStyle/>
        <a:p>
          <a:endParaRPr lang="en-US"/>
        </a:p>
      </dgm:t>
    </dgm:pt>
    <dgm:pt modelId="{D432B2D9-1531-414F-B695-09EDE5F472B3}" type="pres">
      <dgm:prSet presAssocID="{B7B49A95-32B4-45B8-9602-1EA74F83C44C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6834FB-C215-4C9A-A5A6-0D23693956C1}" type="pres">
      <dgm:prSet presAssocID="{B7B49A95-32B4-45B8-9602-1EA74F83C44C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D5AA20-13D4-4547-92E8-EB8F38DD7DB0}" type="presOf" srcId="{8D9530FB-F06F-4993-96D3-FD8233B240F6}" destId="{A467014E-7B7E-4D9A-88BB-DF43B95A4D86}" srcOrd="0" destOrd="0" presId="urn:microsoft.com/office/officeart/2005/8/layout/hProcess7"/>
    <dgm:cxn modelId="{DBEBB896-1AEE-4EC0-9153-FC3BA0B9D24D}" type="presOf" srcId="{B7B49A95-32B4-45B8-9602-1EA74F83C44C}" destId="{D432B2D9-1531-414F-B695-09EDE5F472B3}" srcOrd="1" destOrd="0" presId="urn:microsoft.com/office/officeart/2005/8/layout/hProcess7"/>
    <dgm:cxn modelId="{E74B38CA-E31D-4671-9205-D8B2BD731327}" srcId="{B7B49A95-32B4-45B8-9602-1EA74F83C44C}" destId="{69FFA3EA-39A5-456F-AE81-108138E65846}" srcOrd="0" destOrd="0" parTransId="{D6E7AA4E-363D-4790-A441-467AD8B4B8BF}" sibTransId="{315A027D-480B-4E48-B5BD-3A1EBCC20405}"/>
    <dgm:cxn modelId="{96EC1558-F1A4-464F-A628-D1198D4D783A}" type="presOf" srcId="{63A2E003-7662-4331-A1CF-39141C272DD4}" destId="{88988746-C128-463C-A70E-A384B3BE8725}" srcOrd="0" destOrd="0" presId="urn:microsoft.com/office/officeart/2005/8/layout/hProcess7"/>
    <dgm:cxn modelId="{F4B4DA03-EAF8-4D48-8A0B-FBBFA91D68E7}" srcId="{0EE6E4DF-136F-486E-8B02-07B68D0CCE66}" destId="{D6DD4DE6-D5A5-46CA-BB60-217ED4BDD7EF}" srcOrd="0" destOrd="0" parTransId="{2A5F2F21-1CA8-45ED-9B23-E8C8CFD0CAE4}" sibTransId="{4ACB2A72-BD67-434F-B093-83262056627B}"/>
    <dgm:cxn modelId="{0C104BEF-0890-421E-B32D-41A4DC51C62A}" type="presOf" srcId="{0EE6E4DF-136F-486E-8B02-07B68D0CCE66}" destId="{262BA9D4-E4A4-4FAC-8C51-6951CED8AC27}" srcOrd="0" destOrd="0" presId="urn:microsoft.com/office/officeart/2005/8/layout/hProcess7"/>
    <dgm:cxn modelId="{CBD9AE2E-7C9D-4642-9076-E642673FB446}" type="presOf" srcId="{15191D51-A786-4BAF-BEBD-F11B295E2A9B}" destId="{01766F21-E21D-4A95-99B3-DC392EBB7DF4}" srcOrd="0" destOrd="0" presId="urn:microsoft.com/office/officeart/2005/8/layout/hProcess7"/>
    <dgm:cxn modelId="{646B21F2-1ADD-4648-BABE-B5943F1B2A10}" srcId="{8D9530FB-F06F-4993-96D3-FD8233B240F6}" destId="{63A2E003-7662-4331-A1CF-39141C272DD4}" srcOrd="0" destOrd="0" parTransId="{99397DFA-D6FD-432D-9FE5-6C4A75485D41}" sibTransId="{9510E2ED-9F8C-4B02-A25F-9F7C1A2F978B}"/>
    <dgm:cxn modelId="{06D0871A-BE8D-4B71-9473-5C2EE8B8CDF6}" type="presOf" srcId="{63A2E003-7662-4331-A1CF-39141C272DD4}" destId="{59161A62-7A9A-4BEA-A23D-987642EE007A}" srcOrd="1" destOrd="0" presId="urn:microsoft.com/office/officeart/2005/8/layout/hProcess7"/>
    <dgm:cxn modelId="{7D789D00-355C-4531-B5E0-54E9D462F4F8}" type="presOf" srcId="{D6DD4DE6-D5A5-46CA-BB60-217ED4BDD7EF}" destId="{B3D6150C-C062-46C1-8639-AE435EC7AA1A}" srcOrd="0" destOrd="0" presId="urn:microsoft.com/office/officeart/2005/8/layout/hProcess7"/>
    <dgm:cxn modelId="{EA02FA1A-7DB7-4CB4-A37E-A0CC9D5D29BF}" srcId="{8D9530FB-F06F-4993-96D3-FD8233B240F6}" destId="{B7B49A95-32B4-45B8-9602-1EA74F83C44C}" srcOrd="2" destOrd="0" parTransId="{FB98D748-19DB-4FC8-A24D-E515D8CBFE9A}" sibTransId="{91446BA9-FDD1-4C09-BE0D-B797E8BDB110}"/>
    <dgm:cxn modelId="{2B3D84DE-82B0-41D9-972B-8E1F5F735BF1}" type="presOf" srcId="{B7B49A95-32B4-45B8-9602-1EA74F83C44C}" destId="{0BBAB506-531B-472E-AF2E-5C8782E8685D}" srcOrd="0" destOrd="0" presId="urn:microsoft.com/office/officeart/2005/8/layout/hProcess7"/>
    <dgm:cxn modelId="{84CD62FA-8D03-4DD0-91F8-3D4A02F59063}" srcId="{63A2E003-7662-4331-A1CF-39141C272DD4}" destId="{15191D51-A786-4BAF-BEBD-F11B295E2A9B}" srcOrd="0" destOrd="0" parTransId="{5B98C77F-ED89-4C0C-B1C5-EDE16643FFB1}" sibTransId="{1741AEC7-DE61-42FB-B637-438103DFCC8F}"/>
    <dgm:cxn modelId="{53CA8316-CC41-481E-86F3-800492269AB0}" srcId="{8D9530FB-F06F-4993-96D3-FD8233B240F6}" destId="{0EE6E4DF-136F-486E-8B02-07B68D0CCE66}" srcOrd="1" destOrd="0" parTransId="{9D393628-3BFE-4533-BB9B-4965E7DA53ED}" sibTransId="{FD3804C8-BFAC-419E-ACE3-E40A8ACA94C3}"/>
    <dgm:cxn modelId="{C2749C3D-D60D-4577-B665-12C046EED320}" type="presOf" srcId="{0EE6E4DF-136F-486E-8B02-07B68D0CCE66}" destId="{C343D83A-B40B-419B-AD33-57D1DB8FFE07}" srcOrd="1" destOrd="0" presId="urn:microsoft.com/office/officeart/2005/8/layout/hProcess7"/>
    <dgm:cxn modelId="{C726E484-7D4D-4AD6-B08C-B0BAEDB6B6DC}" type="presOf" srcId="{69FFA3EA-39A5-456F-AE81-108138E65846}" destId="{A96834FB-C215-4C9A-A5A6-0D23693956C1}" srcOrd="0" destOrd="0" presId="urn:microsoft.com/office/officeart/2005/8/layout/hProcess7"/>
    <dgm:cxn modelId="{8C947B75-EAE2-445B-86F4-41807A89A18E}" type="presParOf" srcId="{A467014E-7B7E-4D9A-88BB-DF43B95A4D86}" destId="{98290484-889D-4522-B25A-ED6CAD3E0AFA}" srcOrd="0" destOrd="0" presId="urn:microsoft.com/office/officeart/2005/8/layout/hProcess7"/>
    <dgm:cxn modelId="{45EFA222-FF6E-476E-95A9-7E50A5791419}" type="presParOf" srcId="{98290484-889D-4522-B25A-ED6CAD3E0AFA}" destId="{88988746-C128-463C-A70E-A384B3BE8725}" srcOrd="0" destOrd="0" presId="urn:microsoft.com/office/officeart/2005/8/layout/hProcess7"/>
    <dgm:cxn modelId="{B57C4C19-9903-4426-B4F0-B90B68E95312}" type="presParOf" srcId="{98290484-889D-4522-B25A-ED6CAD3E0AFA}" destId="{59161A62-7A9A-4BEA-A23D-987642EE007A}" srcOrd="1" destOrd="0" presId="urn:microsoft.com/office/officeart/2005/8/layout/hProcess7"/>
    <dgm:cxn modelId="{24944E78-482C-465C-987D-210D64376FCE}" type="presParOf" srcId="{98290484-889D-4522-B25A-ED6CAD3E0AFA}" destId="{01766F21-E21D-4A95-99B3-DC392EBB7DF4}" srcOrd="2" destOrd="0" presId="urn:microsoft.com/office/officeart/2005/8/layout/hProcess7"/>
    <dgm:cxn modelId="{A8647A4D-B880-4228-B998-7ECBB2A76D92}" type="presParOf" srcId="{A467014E-7B7E-4D9A-88BB-DF43B95A4D86}" destId="{5BCA4B90-EE4F-4226-9A07-E775AF57B4C1}" srcOrd="1" destOrd="0" presId="urn:microsoft.com/office/officeart/2005/8/layout/hProcess7"/>
    <dgm:cxn modelId="{D8354DB5-20C0-4D93-9AEC-2553B4582CE1}" type="presParOf" srcId="{A467014E-7B7E-4D9A-88BB-DF43B95A4D86}" destId="{633D9CC9-43BB-44CB-939A-1CC194739F2A}" srcOrd="2" destOrd="0" presId="urn:microsoft.com/office/officeart/2005/8/layout/hProcess7"/>
    <dgm:cxn modelId="{104F228A-01C2-4841-A14C-FA9B38040DC4}" type="presParOf" srcId="{633D9CC9-43BB-44CB-939A-1CC194739F2A}" destId="{CA69CC76-A9F4-45C0-B7DC-EE5C18FF4A51}" srcOrd="0" destOrd="0" presId="urn:microsoft.com/office/officeart/2005/8/layout/hProcess7"/>
    <dgm:cxn modelId="{05F51BE4-98C5-4560-8C61-25C2C81337DD}" type="presParOf" srcId="{633D9CC9-43BB-44CB-939A-1CC194739F2A}" destId="{369D5CDB-6433-4F90-8494-05CAED8EA32A}" srcOrd="1" destOrd="0" presId="urn:microsoft.com/office/officeart/2005/8/layout/hProcess7"/>
    <dgm:cxn modelId="{18B6E526-0FFD-4B5A-A381-23D2792EB9FE}" type="presParOf" srcId="{633D9CC9-43BB-44CB-939A-1CC194739F2A}" destId="{2C87F1DD-7DFD-46F5-8E3D-D59AADD853BD}" srcOrd="2" destOrd="0" presId="urn:microsoft.com/office/officeart/2005/8/layout/hProcess7"/>
    <dgm:cxn modelId="{8EAC695F-886F-41E3-935F-E83FECB35DD7}" type="presParOf" srcId="{A467014E-7B7E-4D9A-88BB-DF43B95A4D86}" destId="{F623E779-54AA-41DA-8470-03603CCBA90A}" srcOrd="3" destOrd="0" presId="urn:microsoft.com/office/officeart/2005/8/layout/hProcess7"/>
    <dgm:cxn modelId="{857E0AC5-6E3A-4687-BA0B-9EA7267F91F4}" type="presParOf" srcId="{A467014E-7B7E-4D9A-88BB-DF43B95A4D86}" destId="{452365D6-4BE0-4F7E-AA46-E4E106A8A819}" srcOrd="4" destOrd="0" presId="urn:microsoft.com/office/officeart/2005/8/layout/hProcess7"/>
    <dgm:cxn modelId="{0CA7318D-ADBF-465E-AAF5-71628F1123E0}" type="presParOf" srcId="{452365D6-4BE0-4F7E-AA46-E4E106A8A819}" destId="{262BA9D4-E4A4-4FAC-8C51-6951CED8AC27}" srcOrd="0" destOrd="0" presId="urn:microsoft.com/office/officeart/2005/8/layout/hProcess7"/>
    <dgm:cxn modelId="{B72A2858-443A-4062-8D7A-A2446B75689A}" type="presParOf" srcId="{452365D6-4BE0-4F7E-AA46-E4E106A8A819}" destId="{C343D83A-B40B-419B-AD33-57D1DB8FFE07}" srcOrd="1" destOrd="0" presId="urn:microsoft.com/office/officeart/2005/8/layout/hProcess7"/>
    <dgm:cxn modelId="{786FECB5-3F43-424E-BFD0-47B5B633080E}" type="presParOf" srcId="{452365D6-4BE0-4F7E-AA46-E4E106A8A819}" destId="{B3D6150C-C062-46C1-8639-AE435EC7AA1A}" srcOrd="2" destOrd="0" presId="urn:microsoft.com/office/officeart/2005/8/layout/hProcess7"/>
    <dgm:cxn modelId="{75F0F944-5A27-4DE8-A81A-E1F2BD6AF37D}" type="presParOf" srcId="{A467014E-7B7E-4D9A-88BB-DF43B95A4D86}" destId="{C20FB3B9-6AEC-4B99-88F4-F1F668265DF9}" srcOrd="5" destOrd="0" presId="urn:microsoft.com/office/officeart/2005/8/layout/hProcess7"/>
    <dgm:cxn modelId="{346B1DC8-A99E-44E2-8991-9991526E4016}" type="presParOf" srcId="{A467014E-7B7E-4D9A-88BB-DF43B95A4D86}" destId="{D65A1F43-A4F1-415E-8011-FF9E6BB405AD}" srcOrd="6" destOrd="0" presId="urn:microsoft.com/office/officeart/2005/8/layout/hProcess7"/>
    <dgm:cxn modelId="{E2A15C38-33F6-4857-8ABE-D474FDCF0D47}" type="presParOf" srcId="{D65A1F43-A4F1-415E-8011-FF9E6BB405AD}" destId="{678D0A16-CD1D-4565-A716-36FEB1FD6CD5}" srcOrd="0" destOrd="0" presId="urn:microsoft.com/office/officeart/2005/8/layout/hProcess7"/>
    <dgm:cxn modelId="{D33DB4AE-3DD4-4F48-AC96-C4BAF1996DA0}" type="presParOf" srcId="{D65A1F43-A4F1-415E-8011-FF9E6BB405AD}" destId="{F6376E15-DE49-4CA7-A7C6-99059A564D0B}" srcOrd="1" destOrd="0" presId="urn:microsoft.com/office/officeart/2005/8/layout/hProcess7"/>
    <dgm:cxn modelId="{B647A0E3-C060-4366-AB59-6B6A91A60153}" type="presParOf" srcId="{D65A1F43-A4F1-415E-8011-FF9E6BB405AD}" destId="{E77E3F47-307C-4FA9-BAE1-23E9856EA819}" srcOrd="2" destOrd="0" presId="urn:microsoft.com/office/officeart/2005/8/layout/hProcess7"/>
    <dgm:cxn modelId="{A522F6F3-64AD-469A-9DE9-B46C9E570110}" type="presParOf" srcId="{A467014E-7B7E-4D9A-88BB-DF43B95A4D86}" destId="{28126D88-F3B4-4A1D-AE22-33E07E431D38}" srcOrd="7" destOrd="0" presId="urn:microsoft.com/office/officeart/2005/8/layout/hProcess7"/>
    <dgm:cxn modelId="{B4A6557D-4E12-4593-BE60-906A589DB529}" type="presParOf" srcId="{A467014E-7B7E-4D9A-88BB-DF43B95A4D86}" destId="{67B36E92-1B4F-49E1-930D-57D1A1445CF3}" srcOrd="8" destOrd="0" presId="urn:microsoft.com/office/officeart/2005/8/layout/hProcess7"/>
    <dgm:cxn modelId="{43C82ECF-D690-43EB-B394-183906E1DEAD}" type="presParOf" srcId="{67B36E92-1B4F-49E1-930D-57D1A1445CF3}" destId="{0BBAB506-531B-472E-AF2E-5C8782E8685D}" srcOrd="0" destOrd="0" presId="urn:microsoft.com/office/officeart/2005/8/layout/hProcess7"/>
    <dgm:cxn modelId="{BECA58ED-5408-427D-B42C-C08DDD9C9AA6}" type="presParOf" srcId="{67B36E92-1B4F-49E1-930D-57D1A1445CF3}" destId="{D432B2D9-1531-414F-B695-09EDE5F472B3}" srcOrd="1" destOrd="0" presId="urn:microsoft.com/office/officeart/2005/8/layout/hProcess7"/>
    <dgm:cxn modelId="{5C4AEC6D-7C8F-48BA-A0BC-8A9B0A98DC01}" type="presParOf" srcId="{67B36E92-1B4F-49E1-930D-57D1A1445CF3}" destId="{A96834FB-C215-4C9A-A5A6-0D23693956C1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DF3E236-2C3E-4B14-86FF-9D06F92B70B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C7968A-2B58-49D4-B230-3425AAE02194}">
      <dgm:prSet phldrT="[Text]" custT="1"/>
      <dgm:spPr>
        <a:solidFill>
          <a:srgbClr val="6666FF"/>
        </a:solidFill>
      </dgm:spPr>
      <dgm:t>
        <a:bodyPr/>
        <a:lstStyle/>
        <a:p>
          <a:pPr algn="just"/>
          <a:r>
            <a:rPr lang="en-US" sz="2400" smtClean="0"/>
            <a:t>Xén cong đối tượng, kích thước bị mất chính bằng diện tích vùng con trỏ quét qua đối tượng.</a:t>
          </a:r>
          <a:endParaRPr lang="en-US" sz="2400"/>
        </a:p>
      </dgm:t>
    </dgm:pt>
    <dgm:pt modelId="{E2FD4962-3F56-4BDE-BFA4-74100DBF873E}" type="parTrans" cxnId="{E02DF7D3-4150-4847-8669-3ABEE5FB69A1}">
      <dgm:prSet/>
      <dgm:spPr/>
      <dgm:t>
        <a:bodyPr/>
        <a:lstStyle/>
        <a:p>
          <a:endParaRPr lang="en-US"/>
        </a:p>
      </dgm:t>
    </dgm:pt>
    <dgm:pt modelId="{E148AC6D-EA81-467A-AC75-D617920F90B3}" type="sibTrans" cxnId="{E02DF7D3-4150-4847-8669-3ABEE5FB69A1}">
      <dgm:prSet/>
      <dgm:spPr>
        <a:solidFill>
          <a:srgbClr val="92D050">
            <a:alpha val="90000"/>
          </a:srgbClr>
        </a:solidFill>
      </dgm:spPr>
      <dgm:t>
        <a:bodyPr/>
        <a:lstStyle/>
        <a:p>
          <a:endParaRPr lang="en-US"/>
        </a:p>
      </dgm:t>
    </dgm:pt>
    <dgm:pt modelId="{B3BB6558-F1B3-4DDC-B992-423F22E49232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en-US" sz="2400" smtClean="0"/>
            <a:t>Vùng còn lại vẫn thuộc về 1 đối tượng.</a:t>
          </a:r>
          <a:endParaRPr lang="en-US" sz="2400"/>
        </a:p>
      </dgm:t>
    </dgm:pt>
    <dgm:pt modelId="{1B513918-C60E-4A79-80DB-D6A29324CE3F}" type="parTrans" cxnId="{288E700F-F710-420D-86F3-36F5D16A639A}">
      <dgm:prSet/>
      <dgm:spPr/>
      <dgm:t>
        <a:bodyPr/>
        <a:lstStyle/>
        <a:p>
          <a:endParaRPr lang="en-US"/>
        </a:p>
      </dgm:t>
    </dgm:pt>
    <dgm:pt modelId="{08BD1DFB-F740-4CA2-920E-D11B76AD4054}" type="sibTrans" cxnId="{288E700F-F710-420D-86F3-36F5D16A639A}">
      <dgm:prSet/>
      <dgm:spPr>
        <a:solidFill>
          <a:srgbClr val="00B0F0">
            <a:alpha val="90000"/>
          </a:srgbClr>
        </a:solidFill>
      </dgm:spPr>
      <dgm:t>
        <a:bodyPr/>
        <a:lstStyle/>
        <a:p>
          <a:endParaRPr lang="en-US"/>
        </a:p>
      </dgm:t>
    </dgm:pt>
    <dgm:pt modelId="{CF9B7D8F-0573-4506-951C-17FEAB68F6E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en-US" sz="2400" smtClean="0"/>
            <a:t>Lệnh Eraser không thể thực hiện đối với đối tượng ở dạng mở.</a:t>
          </a:r>
          <a:endParaRPr lang="en-US" sz="2400"/>
        </a:p>
      </dgm:t>
    </dgm:pt>
    <dgm:pt modelId="{6B408703-D1AC-47C9-BC8A-5BF4E4C0266A}" type="parTrans" cxnId="{F047B389-57AE-4827-8466-DD1ADEE5C751}">
      <dgm:prSet/>
      <dgm:spPr/>
      <dgm:t>
        <a:bodyPr/>
        <a:lstStyle/>
        <a:p>
          <a:endParaRPr lang="en-US"/>
        </a:p>
      </dgm:t>
    </dgm:pt>
    <dgm:pt modelId="{D6ACCE03-1543-470C-ACC3-E708917D6C26}" type="sibTrans" cxnId="{F047B389-57AE-4827-8466-DD1ADEE5C751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46FE69E8-AC3B-43F0-BE69-C23D2ACC25F2}">
      <dgm:prSet custT="1"/>
      <dgm:spPr>
        <a:solidFill>
          <a:srgbClr val="00B0F0"/>
        </a:solidFill>
      </dgm:spPr>
      <dgm:t>
        <a:bodyPr/>
        <a:lstStyle/>
        <a:p>
          <a:pPr algn="just"/>
          <a:r>
            <a:rPr lang="en-US" sz="2400" smtClean="0"/>
            <a:t>Có thể thay đổi kích thước trỏ trên thanh đặc tính ở ô (Eraser thickness).</a:t>
          </a:r>
          <a:endParaRPr lang="en-US" sz="2400"/>
        </a:p>
      </dgm:t>
    </dgm:pt>
    <dgm:pt modelId="{BBDC5B8D-7B92-4C60-A2DC-50D96925B677}" type="parTrans" cxnId="{5F71A529-2663-41CF-8C35-4C25B7195F2E}">
      <dgm:prSet/>
      <dgm:spPr/>
      <dgm:t>
        <a:bodyPr/>
        <a:lstStyle/>
        <a:p>
          <a:endParaRPr lang="en-US"/>
        </a:p>
      </dgm:t>
    </dgm:pt>
    <dgm:pt modelId="{7E0926DE-9BAA-496F-9816-BA715D830362}" type="sibTrans" cxnId="{5F71A529-2663-41CF-8C35-4C25B7195F2E}">
      <dgm:prSet/>
      <dgm:spPr/>
      <dgm:t>
        <a:bodyPr/>
        <a:lstStyle/>
        <a:p>
          <a:endParaRPr lang="en-US"/>
        </a:p>
      </dgm:t>
    </dgm:pt>
    <dgm:pt modelId="{E9CF9205-1AE1-4098-B389-D5AE98088C70}" type="pres">
      <dgm:prSet presAssocID="{4DF3E236-2C3E-4B14-86FF-9D06F92B70B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EC3802-2BF4-44A7-B7EF-FC811749DFD2}" type="pres">
      <dgm:prSet presAssocID="{4DF3E236-2C3E-4B14-86FF-9D06F92B70B7}" presName="dummyMaxCanvas" presStyleCnt="0">
        <dgm:presLayoutVars/>
      </dgm:prSet>
      <dgm:spPr/>
    </dgm:pt>
    <dgm:pt modelId="{52E156FF-6472-4373-9DB9-3348854D34E4}" type="pres">
      <dgm:prSet presAssocID="{4DF3E236-2C3E-4B14-86FF-9D06F92B70B7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BEEAE-0B78-41B2-919F-2832F03A9783}" type="pres">
      <dgm:prSet presAssocID="{4DF3E236-2C3E-4B14-86FF-9D06F92B70B7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2C4020-6B79-428E-8C49-46135E948BBC}" type="pres">
      <dgm:prSet presAssocID="{4DF3E236-2C3E-4B14-86FF-9D06F92B70B7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F0EA0-36C4-4635-9A86-51E70F464070}" type="pres">
      <dgm:prSet presAssocID="{4DF3E236-2C3E-4B14-86FF-9D06F92B70B7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801D5-67FB-42F6-B086-5A740FC341E7}" type="pres">
      <dgm:prSet presAssocID="{4DF3E236-2C3E-4B14-86FF-9D06F92B70B7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E2631-D726-4EC4-A962-1B6DD79A2AEB}" type="pres">
      <dgm:prSet presAssocID="{4DF3E236-2C3E-4B14-86FF-9D06F92B70B7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C7851D-3A9C-45A5-A82E-7B8CA0583F8F}" type="pres">
      <dgm:prSet presAssocID="{4DF3E236-2C3E-4B14-86FF-9D06F92B70B7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B3E885-9AFA-44BE-8ED2-A51A7BD6D08E}" type="pres">
      <dgm:prSet presAssocID="{4DF3E236-2C3E-4B14-86FF-9D06F92B70B7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2441A-909D-4AD7-B692-4DF176BBDFED}" type="pres">
      <dgm:prSet presAssocID="{4DF3E236-2C3E-4B14-86FF-9D06F92B70B7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6BA38-A8D2-41EA-9F1D-796A943D346F}" type="pres">
      <dgm:prSet presAssocID="{4DF3E236-2C3E-4B14-86FF-9D06F92B70B7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8AF6B-0C64-4014-A608-C8FAFCC2D5FD}" type="pres">
      <dgm:prSet presAssocID="{4DF3E236-2C3E-4B14-86FF-9D06F92B70B7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246FBA-4EDC-4B2B-8B1A-219BB22EAE39}" type="presOf" srcId="{D6ACCE03-1543-470C-ACC3-E708917D6C26}" destId="{C6C7851D-3A9C-45A5-A82E-7B8CA0583F8F}" srcOrd="0" destOrd="0" presId="urn:microsoft.com/office/officeart/2005/8/layout/vProcess5"/>
    <dgm:cxn modelId="{0F13537E-0C71-4558-AEA4-FE7CC3388D4F}" type="presOf" srcId="{B3BB6558-F1B3-4DDC-B992-423F22E49232}" destId="{54EBEEAE-0B78-41B2-919F-2832F03A9783}" srcOrd="0" destOrd="0" presId="urn:microsoft.com/office/officeart/2005/8/layout/vProcess5"/>
    <dgm:cxn modelId="{5F71A529-2663-41CF-8C35-4C25B7195F2E}" srcId="{4DF3E236-2C3E-4B14-86FF-9D06F92B70B7}" destId="{46FE69E8-AC3B-43F0-BE69-C23D2ACC25F2}" srcOrd="3" destOrd="0" parTransId="{BBDC5B8D-7B92-4C60-A2DC-50D96925B677}" sibTransId="{7E0926DE-9BAA-496F-9816-BA715D830362}"/>
    <dgm:cxn modelId="{0A36DC60-D041-4B5A-8AEF-2E63BB349CF2}" type="presOf" srcId="{CF9B7D8F-0573-4506-951C-17FEAB68F6E7}" destId="{06B6BA38-A8D2-41EA-9F1D-796A943D346F}" srcOrd="1" destOrd="0" presId="urn:microsoft.com/office/officeart/2005/8/layout/vProcess5"/>
    <dgm:cxn modelId="{C2F0A011-8DD9-4A77-A441-4848AB7C225F}" type="presOf" srcId="{46FE69E8-AC3B-43F0-BE69-C23D2ACC25F2}" destId="{31CF0EA0-36C4-4635-9A86-51E70F464070}" srcOrd="0" destOrd="0" presId="urn:microsoft.com/office/officeart/2005/8/layout/vProcess5"/>
    <dgm:cxn modelId="{A707DD82-A20D-469E-957C-178E14D03216}" type="presOf" srcId="{2FC7968A-2B58-49D4-B230-3425AAE02194}" destId="{50B3E885-9AFA-44BE-8ED2-A51A7BD6D08E}" srcOrd="1" destOrd="0" presId="urn:microsoft.com/office/officeart/2005/8/layout/vProcess5"/>
    <dgm:cxn modelId="{D54C3AA1-DA02-42A2-8141-944CB94306B7}" type="presOf" srcId="{2FC7968A-2B58-49D4-B230-3425AAE02194}" destId="{52E156FF-6472-4373-9DB9-3348854D34E4}" srcOrd="0" destOrd="0" presId="urn:microsoft.com/office/officeart/2005/8/layout/vProcess5"/>
    <dgm:cxn modelId="{13B1926E-56E9-4A7E-B580-992747DA3FFF}" type="presOf" srcId="{08BD1DFB-F740-4CA2-920E-D11B76AD4054}" destId="{74BE2631-D726-4EC4-A962-1B6DD79A2AEB}" srcOrd="0" destOrd="0" presId="urn:microsoft.com/office/officeart/2005/8/layout/vProcess5"/>
    <dgm:cxn modelId="{2329AC12-ED97-49F3-A28E-E84D34F9D0CE}" type="presOf" srcId="{46FE69E8-AC3B-43F0-BE69-C23D2ACC25F2}" destId="{CE18AF6B-0C64-4014-A608-C8FAFCC2D5FD}" srcOrd="1" destOrd="0" presId="urn:microsoft.com/office/officeart/2005/8/layout/vProcess5"/>
    <dgm:cxn modelId="{241A137D-02B6-4713-B5EF-172EB105664E}" type="presOf" srcId="{CF9B7D8F-0573-4506-951C-17FEAB68F6E7}" destId="{182C4020-6B79-428E-8C49-46135E948BBC}" srcOrd="0" destOrd="0" presId="urn:microsoft.com/office/officeart/2005/8/layout/vProcess5"/>
    <dgm:cxn modelId="{9E475F80-A91E-494A-B9F7-DD0FD3A65644}" type="presOf" srcId="{E148AC6D-EA81-467A-AC75-D617920F90B3}" destId="{645801D5-67FB-42F6-B086-5A740FC341E7}" srcOrd="0" destOrd="0" presId="urn:microsoft.com/office/officeart/2005/8/layout/vProcess5"/>
    <dgm:cxn modelId="{F047B389-57AE-4827-8466-DD1ADEE5C751}" srcId="{4DF3E236-2C3E-4B14-86FF-9D06F92B70B7}" destId="{CF9B7D8F-0573-4506-951C-17FEAB68F6E7}" srcOrd="2" destOrd="0" parTransId="{6B408703-D1AC-47C9-BC8A-5BF4E4C0266A}" sibTransId="{D6ACCE03-1543-470C-ACC3-E708917D6C26}"/>
    <dgm:cxn modelId="{288E700F-F710-420D-86F3-36F5D16A639A}" srcId="{4DF3E236-2C3E-4B14-86FF-9D06F92B70B7}" destId="{B3BB6558-F1B3-4DDC-B992-423F22E49232}" srcOrd="1" destOrd="0" parTransId="{1B513918-C60E-4A79-80DB-D6A29324CE3F}" sibTransId="{08BD1DFB-F740-4CA2-920E-D11B76AD4054}"/>
    <dgm:cxn modelId="{3327CC8C-3D60-4C83-8760-9AD591A5555E}" type="presOf" srcId="{B3BB6558-F1B3-4DDC-B992-423F22E49232}" destId="{A922441A-909D-4AD7-B692-4DF176BBDFED}" srcOrd="1" destOrd="0" presId="urn:microsoft.com/office/officeart/2005/8/layout/vProcess5"/>
    <dgm:cxn modelId="{BAF1EC5A-7CC5-4858-8EF1-177E35135504}" type="presOf" srcId="{4DF3E236-2C3E-4B14-86FF-9D06F92B70B7}" destId="{E9CF9205-1AE1-4098-B389-D5AE98088C70}" srcOrd="0" destOrd="0" presId="urn:microsoft.com/office/officeart/2005/8/layout/vProcess5"/>
    <dgm:cxn modelId="{E02DF7D3-4150-4847-8669-3ABEE5FB69A1}" srcId="{4DF3E236-2C3E-4B14-86FF-9D06F92B70B7}" destId="{2FC7968A-2B58-49D4-B230-3425AAE02194}" srcOrd="0" destOrd="0" parTransId="{E2FD4962-3F56-4BDE-BFA4-74100DBF873E}" sibTransId="{E148AC6D-EA81-467A-AC75-D617920F90B3}"/>
    <dgm:cxn modelId="{9FF8A9CE-F6A4-40DC-B46B-33728FD30B76}" type="presParOf" srcId="{E9CF9205-1AE1-4098-B389-D5AE98088C70}" destId="{17EC3802-2BF4-44A7-B7EF-FC811749DFD2}" srcOrd="0" destOrd="0" presId="urn:microsoft.com/office/officeart/2005/8/layout/vProcess5"/>
    <dgm:cxn modelId="{EA845D7D-AB31-488A-99E0-2583B65B8281}" type="presParOf" srcId="{E9CF9205-1AE1-4098-B389-D5AE98088C70}" destId="{52E156FF-6472-4373-9DB9-3348854D34E4}" srcOrd="1" destOrd="0" presId="urn:microsoft.com/office/officeart/2005/8/layout/vProcess5"/>
    <dgm:cxn modelId="{105A58FD-9EA0-4210-BDE2-88F48FC0E3FF}" type="presParOf" srcId="{E9CF9205-1AE1-4098-B389-D5AE98088C70}" destId="{54EBEEAE-0B78-41B2-919F-2832F03A9783}" srcOrd="2" destOrd="0" presId="urn:microsoft.com/office/officeart/2005/8/layout/vProcess5"/>
    <dgm:cxn modelId="{26964CB6-3D92-4A81-9419-62164B4672FE}" type="presParOf" srcId="{E9CF9205-1AE1-4098-B389-D5AE98088C70}" destId="{182C4020-6B79-428E-8C49-46135E948BBC}" srcOrd="3" destOrd="0" presId="urn:microsoft.com/office/officeart/2005/8/layout/vProcess5"/>
    <dgm:cxn modelId="{4E3C94F5-2C2F-4218-B7CA-521E7BC6023E}" type="presParOf" srcId="{E9CF9205-1AE1-4098-B389-D5AE98088C70}" destId="{31CF0EA0-36C4-4635-9A86-51E70F464070}" srcOrd="4" destOrd="0" presId="urn:microsoft.com/office/officeart/2005/8/layout/vProcess5"/>
    <dgm:cxn modelId="{BEFC7F40-850C-49F9-AF92-E0E70F1EA268}" type="presParOf" srcId="{E9CF9205-1AE1-4098-B389-D5AE98088C70}" destId="{645801D5-67FB-42F6-B086-5A740FC341E7}" srcOrd="5" destOrd="0" presId="urn:microsoft.com/office/officeart/2005/8/layout/vProcess5"/>
    <dgm:cxn modelId="{756ABA44-C264-45C1-854D-20A4B38483B9}" type="presParOf" srcId="{E9CF9205-1AE1-4098-B389-D5AE98088C70}" destId="{74BE2631-D726-4EC4-A962-1B6DD79A2AEB}" srcOrd="6" destOrd="0" presId="urn:microsoft.com/office/officeart/2005/8/layout/vProcess5"/>
    <dgm:cxn modelId="{D8ABDF3C-59D2-4D22-99A0-A689D9652E67}" type="presParOf" srcId="{E9CF9205-1AE1-4098-B389-D5AE98088C70}" destId="{C6C7851D-3A9C-45A5-A82E-7B8CA0583F8F}" srcOrd="7" destOrd="0" presId="urn:microsoft.com/office/officeart/2005/8/layout/vProcess5"/>
    <dgm:cxn modelId="{B7D54E61-A634-475E-9440-C291A7B1329E}" type="presParOf" srcId="{E9CF9205-1AE1-4098-B389-D5AE98088C70}" destId="{50B3E885-9AFA-44BE-8ED2-A51A7BD6D08E}" srcOrd="8" destOrd="0" presId="urn:microsoft.com/office/officeart/2005/8/layout/vProcess5"/>
    <dgm:cxn modelId="{AE16EAFA-5369-40A4-9D75-C27A5B810773}" type="presParOf" srcId="{E9CF9205-1AE1-4098-B389-D5AE98088C70}" destId="{A922441A-909D-4AD7-B692-4DF176BBDFED}" srcOrd="9" destOrd="0" presId="urn:microsoft.com/office/officeart/2005/8/layout/vProcess5"/>
    <dgm:cxn modelId="{895CC51C-14CE-440B-AD6D-57809D368AA6}" type="presParOf" srcId="{E9CF9205-1AE1-4098-B389-D5AE98088C70}" destId="{06B6BA38-A8D2-41EA-9F1D-796A943D346F}" srcOrd="10" destOrd="0" presId="urn:microsoft.com/office/officeart/2005/8/layout/vProcess5"/>
    <dgm:cxn modelId="{B2464649-A817-4015-8C6C-07D1D24D25AB}" type="presParOf" srcId="{E9CF9205-1AE1-4098-B389-D5AE98088C70}" destId="{CE18AF6B-0C64-4014-A608-C8FAFCC2D5F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761FD7-4C71-42E6-B60A-A6AB95A93670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66DDCCC0-41C3-4C6C-B396-9F9142E4A5B5}">
      <dgm:prSet phldrT="[Text]"/>
      <dgm:spPr>
        <a:ln>
          <a:solidFill>
            <a:srgbClr val="CC6600"/>
          </a:solidFill>
        </a:ln>
      </dgm:spPr>
      <dgm:t>
        <a:bodyPr/>
        <a:lstStyle/>
        <a:p>
          <a:r>
            <a:rPr lang="en-US" smtClean="0"/>
            <a:t>Công dụng</a:t>
          </a:r>
          <a:endParaRPr lang="en-US"/>
        </a:p>
      </dgm:t>
    </dgm:pt>
    <dgm:pt modelId="{E0904A0F-91FE-42D9-A982-2AF9C084D3DF}" type="parTrans" cxnId="{97A332D3-52A5-41BE-9649-DD2BD9B4B0FA}">
      <dgm:prSet/>
      <dgm:spPr/>
      <dgm:t>
        <a:bodyPr/>
        <a:lstStyle/>
        <a:p>
          <a:endParaRPr lang="en-US"/>
        </a:p>
      </dgm:t>
    </dgm:pt>
    <dgm:pt modelId="{B9B6B746-35EA-4653-A5C1-BE40DECEF8D2}" type="sibTrans" cxnId="{97A332D3-52A5-41BE-9649-DD2BD9B4B0FA}">
      <dgm:prSet/>
      <dgm:spPr/>
      <dgm:t>
        <a:bodyPr/>
        <a:lstStyle/>
        <a:p>
          <a:endParaRPr lang="en-US"/>
        </a:p>
      </dgm:t>
    </dgm:pt>
    <dgm:pt modelId="{DC51BEC0-0CD4-42AD-97E6-3C8C3204CB1D}">
      <dgm:prSet phldrT="[Text]"/>
      <dgm:spPr>
        <a:ln>
          <a:solidFill>
            <a:srgbClr val="FFC000"/>
          </a:solidFill>
        </a:ln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35EE7818-53F3-4D17-9D1E-C5EC9D6DB5D5}" type="parTrans" cxnId="{F600B62E-FCF3-47AE-B470-8961D35C9103}">
      <dgm:prSet/>
      <dgm:spPr/>
      <dgm:t>
        <a:bodyPr/>
        <a:lstStyle/>
        <a:p>
          <a:endParaRPr lang="en-US"/>
        </a:p>
      </dgm:t>
    </dgm:pt>
    <dgm:pt modelId="{834A0B76-411B-40F2-A234-7F2F47807868}" type="sibTrans" cxnId="{F600B62E-FCF3-47AE-B470-8961D35C9103}">
      <dgm:prSet/>
      <dgm:spPr/>
      <dgm:t>
        <a:bodyPr/>
        <a:lstStyle/>
        <a:p>
          <a:endParaRPr lang="en-US"/>
        </a:p>
      </dgm:t>
    </dgm:pt>
    <dgm:pt modelId="{DFC572E4-318D-4779-8353-3CD10F0DD75C}">
      <dgm:prSet phldrT="[Text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en-US" smtClean="0"/>
            <a:t>Đặc điểm</a:t>
          </a:r>
          <a:endParaRPr lang="en-US"/>
        </a:p>
      </dgm:t>
    </dgm:pt>
    <dgm:pt modelId="{EABF0394-069E-4414-B76A-4BE1D2B05185}" type="parTrans" cxnId="{9F6492E1-DC09-4DE9-B6B5-C4EE014D8BD9}">
      <dgm:prSet/>
      <dgm:spPr/>
      <dgm:t>
        <a:bodyPr/>
        <a:lstStyle/>
        <a:p>
          <a:endParaRPr lang="en-US"/>
        </a:p>
      </dgm:t>
    </dgm:pt>
    <dgm:pt modelId="{32A843BF-2311-4227-9F68-4D75B13BA4CA}" type="sibTrans" cxnId="{9F6492E1-DC09-4DE9-B6B5-C4EE014D8BD9}">
      <dgm:prSet/>
      <dgm:spPr/>
      <dgm:t>
        <a:bodyPr/>
        <a:lstStyle/>
        <a:p>
          <a:endParaRPr lang="en-US"/>
        </a:p>
      </dgm:t>
    </dgm:pt>
    <dgm:pt modelId="{DABDBF09-2A08-47ED-B587-676F2B2746C3}">
      <dgm:prSet phldrT="[Text]"/>
      <dgm:spPr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Thanh đặc </a:t>
          </a:r>
          <a:r>
            <a:rPr lang="en-US" smtClean="0"/>
            <a:t>tính</a:t>
          </a:r>
          <a:endParaRPr lang="en-US"/>
        </a:p>
      </dgm:t>
    </dgm:pt>
    <dgm:pt modelId="{6FB7BE99-34B9-4DF4-AC07-E055B98ED2CC}" type="parTrans" cxnId="{320B5759-8BC0-4800-AE06-AF98FA3B8DE1}">
      <dgm:prSet/>
      <dgm:spPr/>
      <dgm:t>
        <a:bodyPr/>
        <a:lstStyle/>
        <a:p>
          <a:endParaRPr lang="en-US"/>
        </a:p>
      </dgm:t>
    </dgm:pt>
    <dgm:pt modelId="{714A6E6A-1A31-453C-BB87-47135CC3622B}" type="sibTrans" cxnId="{320B5759-8BC0-4800-AE06-AF98FA3B8DE1}">
      <dgm:prSet/>
      <dgm:spPr/>
      <dgm:t>
        <a:bodyPr/>
        <a:lstStyle/>
        <a:p>
          <a:endParaRPr lang="en-US"/>
        </a:p>
      </dgm:t>
    </dgm:pt>
    <dgm:pt modelId="{884610BE-C384-4ADD-8B5A-77712DBD4CEC}" type="pres">
      <dgm:prSet presAssocID="{0B761FD7-4C71-42E6-B60A-A6AB95A93670}" presName="compositeShape" presStyleCnt="0">
        <dgm:presLayoutVars>
          <dgm:dir/>
          <dgm:resizeHandles/>
        </dgm:presLayoutVars>
      </dgm:prSet>
      <dgm:spPr/>
    </dgm:pt>
    <dgm:pt modelId="{E49F5C33-693B-499E-9E4A-52D1FDC2BB2F}" type="pres">
      <dgm:prSet presAssocID="{0B761FD7-4C71-42E6-B60A-A6AB95A93670}" presName="pyramid" presStyleLbl="node1" presStyleIdx="0" presStyleCnt="1"/>
      <dgm:spPr>
        <a:solidFill>
          <a:srgbClr val="00B0F0"/>
        </a:solidFill>
        <a:ln>
          <a:solidFill>
            <a:srgbClr val="FFC000"/>
          </a:solidFill>
        </a:ln>
      </dgm:spPr>
    </dgm:pt>
    <dgm:pt modelId="{0C87F476-4514-4289-99BF-2EFAA3ACF8BE}" type="pres">
      <dgm:prSet presAssocID="{0B761FD7-4C71-42E6-B60A-A6AB95A93670}" presName="theList" presStyleCnt="0"/>
      <dgm:spPr/>
    </dgm:pt>
    <dgm:pt modelId="{D791E649-3AB7-43D0-99F0-3A338980930A}" type="pres">
      <dgm:prSet presAssocID="{66DDCCC0-41C3-4C6C-B396-9F9142E4A5B5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D26C37-BF64-4CA4-A04C-49486B120E46}" type="pres">
      <dgm:prSet presAssocID="{66DDCCC0-41C3-4C6C-B396-9F9142E4A5B5}" presName="aSpace" presStyleCnt="0"/>
      <dgm:spPr/>
    </dgm:pt>
    <dgm:pt modelId="{6921674B-7A8D-4DC6-B7EF-D12FBE0541C5}" type="pres">
      <dgm:prSet presAssocID="{DC51BEC0-0CD4-42AD-97E6-3C8C3204CB1D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599375-5F7A-43F1-94FE-FD2840D8CE7B}" type="pres">
      <dgm:prSet presAssocID="{DC51BEC0-0CD4-42AD-97E6-3C8C3204CB1D}" presName="aSpace" presStyleCnt="0"/>
      <dgm:spPr/>
    </dgm:pt>
    <dgm:pt modelId="{5ADDDAF8-9662-4CFC-9118-591476DDDC30}" type="pres">
      <dgm:prSet presAssocID="{DFC572E4-318D-4779-8353-3CD10F0DD75C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36BCFD-152F-447D-AD43-55AA06536FD3}" type="pres">
      <dgm:prSet presAssocID="{DFC572E4-318D-4779-8353-3CD10F0DD75C}" presName="aSpace" presStyleCnt="0"/>
      <dgm:spPr/>
    </dgm:pt>
    <dgm:pt modelId="{62DD2336-8495-4679-B7B0-0F79879D6BE0}" type="pres">
      <dgm:prSet presAssocID="{DABDBF09-2A08-47ED-B587-676F2B2746C3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293E23-55BB-49F9-8C7A-10D4E723E1CD}" type="pres">
      <dgm:prSet presAssocID="{DABDBF09-2A08-47ED-B587-676F2B2746C3}" presName="aSpace" presStyleCnt="0"/>
      <dgm:spPr/>
    </dgm:pt>
  </dgm:ptLst>
  <dgm:cxnLst>
    <dgm:cxn modelId="{9F6492E1-DC09-4DE9-B6B5-C4EE014D8BD9}" srcId="{0B761FD7-4C71-42E6-B60A-A6AB95A93670}" destId="{DFC572E4-318D-4779-8353-3CD10F0DD75C}" srcOrd="2" destOrd="0" parTransId="{EABF0394-069E-4414-B76A-4BE1D2B05185}" sibTransId="{32A843BF-2311-4227-9F68-4D75B13BA4CA}"/>
    <dgm:cxn modelId="{AA0D283F-B470-4D21-BA02-57236DF69D50}" type="presOf" srcId="{66DDCCC0-41C3-4C6C-B396-9F9142E4A5B5}" destId="{D791E649-3AB7-43D0-99F0-3A338980930A}" srcOrd="0" destOrd="0" presId="urn:microsoft.com/office/officeart/2005/8/layout/pyramid2"/>
    <dgm:cxn modelId="{1AE5CEBE-2787-4CFE-B856-32F6719C7153}" type="presOf" srcId="{0B761FD7-4C71-42E6-B60A-A6AB95A93670}" destId="{884610BE-C384-4ADD-8B5A-77712DBD4CEC}" srcOrd="0" destOrd="0" presId="urn:microsoft.com/office/officeart/2005/8/layout/pyramid2"/>
    <dgm:cxn modelId="{499BC03E-6D21-4AFA-A40B-04BAE7D75B1D}" type="presOf" srcId="{DFC572E4-318D-4779-8353-3CD10F0DD75C}" destId="{5ADDDAF8-9662-4CFC-9118-591476DDDC30}" srcOrd="0" destOrd="0" presId="urn:microsoft.com/office/officeart/2005/8/layout/pyramid2"/>
    <dgm:cxn modelId="{7C34C576-86D0-41B1-BAF0-233181F3817B}" type="presOf" srcId="{DABDBF09-2A08-47ED-B587-676F2B2746C3}" destId="{62DD2336-8495-4679-B7B0-0F79879D6BE0}" srcOrd="0" destOrd="0" presId="urn:microsoft.com/office/officeart/2005/8/layout/pyramid2"/>
    <dgm:cxn modelId="{97A332D3-52A5-41BE-9649-DD2BD9B4B0FA}" srcId="{0B761FD7-4C71-42E6-B60A-A6AB95A93670}" destId="{66DDCCC0-41C3-4C6C-B396-9F9142E4A5B5}" srcOrd="0" destOrd="0" parTransId="{E0904A0F-91FE-42D9-A982-2AF9C084D3DF}" sibTransId="{B9B6B746-35EA-4653-A5C1-BE40DECEF8D2}"/>
    <dgm:cxn modelId="{320B5759-8BC0-4800-AE06-AF98FA3B8DE1}" srcId="{0B761FD7-4C71-42E6-B60A-A6AB95A93670}" destId="{DABDBF09-2A08-47ED-B587-676F2B2746C3}" srcOrd="3" destOrd="0" parTransId="{6FB7BE99-34B9-4DF4-AC07-E055B98ED2CC}" sibTransId="{714A6E6A-1A31-453C-BB87-47135CC3622B}"/>
    <dgm:cxn modelId="{F600B62E-FCF3-47AE-B470-8961D35C9103}" srcId="{0B761FD7-4C71-42E6-B60A-A6AB95A93670}" destId="{DC51BEC0-0CD4-42AD-97E6-3C8C3204CB1D}" srcOrd="1" destOrd="0" parTransId="{35EE7818-53F3-4D17-9D1E-C5EC9D6DB5D5}" sibTransId="{834A0B76-411B-40F2-A234-7F2F47807868}"/>
    <dgm:cxn modelId="{7DAE435D-4141-4038-8364-A1B280431B28}" type="presOf" srcId="{DC51BEC0-0CD4-42AD-97E6-3C8C3204CB1D}" destId="{6921674B-7A8D-4DC6-B7EF-D12FBE0541C5}" srcOrd="0" destOrd="0" presId="urn:microsoft.com/office/officeart/2005/8/layout/pyramid2"/>
    <dgm:cxn modelId="{5A4C569B-55DD-4FDB-B4FA-1E37CB00EAF3}" type="presParOf" srcId="{884610BE-C384-4ADD-8B5A-77712DBD4CEC}" destId="{E49F5C33-693B-499E-9E4A-52D1FDC2BB2F}" srcOrd="0" destOrd="0" presId="urn:microsoft.com/office/officeart/2005/8/layout/pyramid2"/>
    <dgm:cxn modelId="{619BC1ED-E31C-4D28-B0B9-9FECE9A2F9FC}" type="presParOf" srcId="{884610BE-C384-4ADD-8B5A-77712DBD4CEC}" destId="{0C87F476-4514-4289-99BF-2EFAA3ACF8BE}" srcOrd="1" destOrd="0" presId="urn:microsoft.com/office/officeart/2005/8/layout/pyramid2"/>
    <dgm:cxn modelId="{CD1753D2-194A-477F-A3A2-439C82845EED}" type="presParOf" srcId="{0C87F476-4514-4289-99BF-2EFAA3ACF8BE}" destId="{D791E649-3AB7-43D0-99F0-3A338980930A}" srcOrd="0" destOrd="0" presId="urn:microsoft.com/office/officeart/2005/8/layout/pyramid2"/>
    <dgm:cxn modelId="{E9D253CD-CBB1-45A4-A33F-13B2169617DF}" type="presParOf" srcId="{0C87F476-4514-4289-99BF-2EFAA3ACF8BE}" destId="{A5D26C37-BF64-4CA4-A04C-49486B120E46}" srcOrd="1" destOrd="0" presId="urn:microsoft.com/office/officeart/2005/8/layout/pyramid2"/>
    <dgm:cxn modelId="{72FF1C9C-2072-4513-8C96-064B4751B71E}" type="presParOf" srcId="{0C87F476-4514-4289-99BF-2EFAA3ACF8BE}" destId="{6921674B-7A8D-4DC6-B7EF-D12FBE0541C5}" srcOrd="2" destOrd="0" presId="urn:microsoft.com/office/officeart/2005/8/layout/pyramid2"/>
    <dgm:cxn modelId="{38AE9E63-E3E4-43E6-9C44-29479C1671B9}" type="presParOf" srcId="{0C87F476-4514-4289-99BF-2EFAA3ACF8BE}" destId="{CF599375-5F7A-43F1-94FE-FD2840D8CE7B}" srcOrd="3" destOrd="0" presId="urn:microsoft.com/office/officeart/2005/8/layout/pyramid2"/>
    <dgm:cxn modelId="{24CBE896-DAA1-437E-AEE6-DD39462B0AD8}" type="presParOf" srcId="{0C87F476-4514-4289-99BF-2EFAA3ACF8BE}" destId="{5ADDDAF8-9662-4CFC-9118-591476DDDC30}" srcOrd="4" destOrd="0" presId="urn:microsoft.com/office/officeart/2005/8/layout/pyramid2"/>
    <dgm:cxn modelId="{47802EF3-45CB-4061-9AAA-D07FE5EE412C}" type="presParOf" srcId="{0C87F476-4514-4289-99BF-2EFAA3ACF8BE}" destId="{6D36BCFD-152F-447D-AD43-55AA06536FD3}" srcOrd="5" destOrd="0" presId="urn:microsoft.com/office/officeart/2005/8/layout/pyramid2"/>
    <dgm:cxn modelId="{DB2CC99F-0579-48DB-A163-79DC7A487825}" type="presParOf" srcId="{0C87F476-4514-4289-99BF-2EFAA3ACF8BE}" destId="{62DD2336-8495-4679-B7B0-0F79879D6BE0}" srcOrd="6" destOrd="0" presId="urn:microsoft.com/office/officeart/2005/8/layout/pyramid2"/>
    <dgm:cxn modelId="{87F0A89E-455E-4BD8-B99C-C6B79CABD1F9}" type="presParOf" srcId="{0C87F476-4514-4289-99BF-2EFAA3ACF8BE}" destId="{51293E23-55BB-49F9-8C7A-10D4E723E1CD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409244-DD4F-4C2F-9734-381581DD7223}" type="doc">
      <dgm:prSet loTypeId="urn:microsoft.com/office/officeart/2005/8/layout/hierarchy3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7AFC5A-2074-47CF-8716-90C4A9B3D039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7A2656FF-EB7B-4321-9775-631511EC85DF}" type="parTrans" cxnId="{06485293-9DA1-4F2F-8B47-3262D9D0C5B0}">
      <dgm:prSet/>
      <dgm:spPr/>
      <dgm:t>
        <a:bodyPr/>
        <a:lstStyle/>
        <a:p>
          <a:endParaRPr lang="en-US"/>
        </a:p>
      </dgm:t>
    </dgm:pt>
    <dgm:pt modelId="{CE6DE30D-64FB-4525-B2C0-4B5C43C45723}" type="sibTrans" cxnId="{06485293-9DA1-4F2F-8B47-3262D9D0C5B0}">
      <dgm:prSet/>
      <dgm:spPr/>
      <dgm:t>
        <a:bodyPr/>
        <a:lstStyle/>
        <a:p>
          <a:endParaRPr lang="en-US"/>
        </a:p>
      </dgm:t>
    </dgm:pt>
    <dgm:pt modelId="{C9B536A7-D958-4431-AF73-4084CB3C22EE}">
      <dgm:prSet phldrT="[Text]"/>
      <dgm:spPr>
        <a:ln>
          <a:solidFill>
            <a:srgbClr val="FFC000"/>
          </a:solidFill>
        </a:ln>
      </dgm:spPr>
      <dgm:t>
        <a:bodyPr/>
        <a:lstStyle/>
        <a:p>
          <a:r>
            <a:rPr lang="en-US" smtClean="0"/>
            <a:t>Toolbox </a:t>
          </a:r>
          <a:r>
            <a:rPr lang="en-US" smtClean="0">
              <a:sym typeface="Wingdings" panose="05000000000000000000" pitchFamily="2" charset="2"/>
            </a:rPr>
            <a:t></a:t>
          </a:r>
          <a:r>
            <a:rPr lang="en-US" smtClean="0"/>
            <a:t> Smudge Brush tool</a:t>
          </a:r>
          <a:endParaRPr lang="en-US"/>
        </a:p>
      </dgm:t>
    </dgm:pt>
    <dgm:pt modelId="{179A15EC-85A0-4E61-934E-562207BFE69B}" type="parTrans" cxnId="{D80D7622-D9A0-49DB-B7CB-3ACD645D815E}">
      <dgm:prSet/>
      <dgm:spPr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07CADCA4-0920-4112-BD7C-7F09EB8CAB0E}" type="sibTrans" cxnId="{D80D7622-D9A0-49DB-B7CB-3ACD645D815E}">
      <dgm:prSet/>
      <dgm:spPr/>
      <dgm:t>
        <a:bodyPr/>
        <a:lstStyle/>
        <a:p>
          <a:endParaRPr lang="en-US"/>
        </a:p>
      </dgm:t>
    </dgm:pt>
    <dgm:pt modelId="{C718F951-95A1-4815-90FB-C30539B19942}">
      <dgm:prSet phldrT="[Text]"/>
      <dgm:spPr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Chọn đối tượng và nhấp rê trỏ chuột từ trong ra ngoài đối tượng </a:t>
          </a:r>
          <a:endParaRPr lang="en-US"/>
        </a:p>
      </dgm:t>
    </dgm:pt>
    <dgm:pt modelId="{F3D0C9C5-6159-4467-8FF1-20013ACA9D33}" type="parTrans" cxnId="{B673B1F8-2A1B-458F-802F-6C7DE4B07A1B}">
      <dgm:prSet/>
      <dgm:spPr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732F58F6-518C-4150-A037-10B484458A76}" type="sibTrans" cxnId="{B673B1F8-2A1B-458F-802F-6C7DE4B07A1B}">
      <dgm:prSet/>
      <dgm:spPr/>
      <dgm:t>
        <a:bodyPr/>
        <a:lstStyle/>
        <a:p>
          <a:endParaRPr lang="en-US"/>
        </a:p>
      </dgm:t>
    </dgm:pt>
    <dgm:pt modelId="{F0900214-1815-4814-94FE-ADAD339BA145}" type="pres">
      <dgm:prSet presAssocID="{B6409244-DD4F-4C2F-9734-381581DD722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596A55-012D-4601-BF09-81FF713A2BE1}" type="pres">
      <dgm:prSet presAssocID="{B67AFC5A-2074-47CF-8716-90C4A9B3D039}" presName="root" presStyleCnt="0"/>
      <dgm:spPr/>
    </dgm:pt>
    <dgm:pt modelId="{FA17EC24-7103-4109-9BE6-026E8F7921A3}" type="pres">
      <dgm:prSet presAssocID="{B67AFC5A-2074-47CF-8716-90C4A9B3D039}" presName="rootComposite" presStyleCnt="0"/>
      <dgm:spPr/>
    </dgm:pt>
    <dgm:pt modelId="{12E61B6C-5A38-421E-931B-414D760DC89F}" type="pres">
      <dgm:prSet presAssocID="{B67AFC5A-2074-47CF-8716-90C4A9B3D039}" presName="rootText" presStyleLbl="node1" presStyleIdx="0" presStyleCnt="1"/>
      <dgm:spPr/>
      <dgm:t>
        <a:bodyPr/>
        <a:lstStyle/>
        <a:p>
          <a:endParaRPr lang="en-US"/>
        </a:p>
      </dgm:t>
    </dgm:pt>
    <dgm:pt modelId="{2CC250B4-0057-48B1-A7DF-9F5A365CAC35}" type="pres">
      <dgm:prSet presAssocID="{B67AFC5A-2074-47CF-8716-90C4A9B3D039}" presName="rootConnector" presStyleLbl="node1" presStyleIdx="0" presStyleCnt="1"/>
      <dgm:spPr/>
    </dgm:pt>
    <dgm:pt modelId="{433AE1B9-00CE-4949-B2B3-FD1C93FA50F3}" type="pres">
      <dgm:prSet presAssocID="{B67AFC5A-2074-47CF-8716-90C4A9B3D039}" presName="childShape" presStyleCnt="0"/>
      <dgm:spPr/>
    </dgm:pt>
    <dgm:pt modelId="{36787955-DD9E-4BBE-8BA7-BDB320991E11}" type="pres">
      <dgm:prSet presAssocID="{179A15EC-85A0-4E61-934E-562207BFE69B}" presName="Name13" presStyleLbl="parChTrans1D2" presStyleIdx="0" presStyleCnt="2"/>
      <dgm:spPr/>
    </dgm:pt>
    <dgm:pt modelId="{BF2F7B9E-4696-4B7A-B3D1-1E5F8F0E9F88}" type="pres">
      <dgm:prSet presAssocID="{C9B536A7-D958-4431-AF73-4084CB3C22EE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E05795-6106-4B69-AF20-8ACF8458E7CC}" type="pres">
      <dgm:prSet presAssocID="{F3D0C9C5-6159-4467-8FF1-20013ACA9D33}" presName="Name13" presStyleLbl="parChTrans1D2" presStyleIdx="1" presStyleCnt="2"/>
      <dgm:spPr/>
    </dgm:pt>
    <dgm:pt modelId="{F5E79437-7E0B-4700-A561-D7F1FAE7677F}" type="pres">
      <dgm:prSet presAssocID="{C718F951-95A1-4815-90FB-C30539B19942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587D05-0927-4285-BF83-F0FDEA0D6E82}" type="presOf" srcId="{B6409244-DD4F-4C2F-9734-381581DD7223}" destId="{F0900214-1815-4814-94FE-ADAD339BA145}" srcOrd="0" destOrd="0" presId="urn:microsoft.com/office/officeart/2005/8/layout/hierarchy3"/>
    <dgm:cxn modelId="{06485293-9DA1-4F2F-8B47-3262D9D0C5B0}" srcId="{B6409244-DD4F-4C2F-9734-381581DD7223}" destId="{B67AFC5A-2074-47CF-8716-90C4A9B3D039}" srcOrd="0" destOrd="0" parTransId="{7A2656FF-EB7B-4321-9775-631511EC85DF}" sibTransId="{CE6DE30D-64FB-4525-B2C0-4B5C43C45723}"/>
    <dgm:cxn modelId="{39062DA6-D928-43D5-AC4B-C2695EF600B4}" type="presOf" srcId="{B67AFC5A-2074-47CF-8716-90C4A9B3D039}" destId="{2CC250B4-0057-48B1-A7DF-9F5A365CAC35}" srcOrd="1" destOrd="0" presId="urn:microsoft.com/office/officeart/2005/8/layout/hierarchy3"/>
    <dgm:cxn modelId="{62842D2A-BAF2-4884-B7F1-90E0C4AC005C}" type="presOf" srcId="{F3D0C9C5-6159-4467-8FF1-20013ACA9D33}" destId="{7FE05795-6106-4B69-AF20-8ACF8458E7CC}" srcOrd="0" destOrd="0" presId="urn:microsoft.com/office/officeart/2005/8/layout/hierarchy3"/>
    <dgm:cxn modelId="{A6F02628-DE70-47EF-BA91-796B510F1817}" type="presOf" srcId="{B67AFC5A-2074-47CF-8716-90C4A9B3D039}" destId="{12E61B6C-5A38-421E-931B-414D760DC89F}" srcOrd="0" destOrd="0" presId="urn:microsoft.com/office/officeart/2005/8/layout/hierarchy3"/>
    <dgm:cxn modelId="{D80D7622-D9A0-49DB-B7CB-3ACD645D815E}" srcId="{B67AFC5A-2074-47CF-8716-90C4A9B3D039}" destId="{C9B536A7-D958-4431-AF73-4084CB3C22EE}" srcOrd="0" destOrd="0" parTransId="{179A15EC-85A0-4E61-934E-562207BFE69B}" sibTransId="{07CADCA4-0920-4112-BD7C-7F09EB8CAB0E}"/>
    <dgm:cxn modelId="{B673B1F8-2A1B-458F-802F-6C7DE4B07A1B}" srcId="{B67AFC5A-2074-47CF-8716-90C4A9B3D039}" destId="{C718F951-95A1-4815-90FB-C30539B19942}" srcOrd="1" destOrd="0" parTransId="{F3D0C9C5-6159-4467-8FF1-20013ACA9D33}" sibTransId="{732F58F6-518C-4150-A037-10B484458A76}"/>
    <dgm:cxn modelId="{A2CDC9FD-97BE-4BB7-983F-DB5040116934}" type="presOf" srcId="{179A15EC-85A0-4E61-934E-562207BFE69B}" destId="{36787955-DD9E-4BBE-8BA7-BDB320991E11}" srcOrd="0" destOrd="0" presId="urn:microsoft.com/office/officeart/2005/8/layout/hierarchy3"/>
    <dgm:cxn modelId="{E4BDEE74-8A87-4CCC-8E75-D1DDF720FF1B}" type="presOf" srcId="{C718F951-95A1-4815-90FB-C30539B19942}" destId="{F5E79437-7E0B-4700-A561-D7F1FAE7677F}" srcOrd="0" destOrd="0" presId="urn:microsoft.com/office/officeart/2005/8/layout/hierarchy3"/>
    <dgm:cxn modelId="{27149FDB-C4FC-4D5B-9954-54576DF6DA0B}" type="presOf" srcId="{C9B536A7-D958-4431-AF73-4084CB3C22EE}" destId="{BF2F7B9E-4696-4B7A-B3D1-1E5F8F0E9F88}" srcOrd="0" destOrd="0" presId="urn:microsoft.com/office/officeart/2005/8/layout/hierarchy3"/>
    <dgm:cxn modelId="{18150FE9-54D8-4703-B087-362C7C2B6219}" type="presParOf" srcId="{F0900214-1815-4814-94FE-ADAD339BA145}" destId="{58596A55-012D-4601-BF09-81FF713A2BE1}" srcOrd="0" destOrd="0" presId="urn:microsoft.com/office/officeart/2005/8/layout/hierarchy3"/>
    <dgm:cxn modelId="{2139CDD3-C891-4D31-9825-E81E7F14D853}" type="presParOf" srcId="{58596A55-012D-4601-BF09-81FF713A2BE1}" destId="{FA17EC24-7103-4109-9BE6-026E8F7921A3}" srcOrd="0" destOrd="0" presId="urn:microsoft.com/office/officeart/2005/8/layout/hierarchy3"/>
    <dgm:cxn modelId="{35FF9FB0-44DB-4597-80A8-F0930DF837DA}" type="presParOf" srcId="{FA17EC24-7103-4109-9BE6-026E8F7921A3}" destId="{12E61B6C-5A38-421E-931B-414D760DC89F}" srcOrd="0" destOrd="0" presId="urn:microsoft.com/office/officeart/2005/8/layout/hierarchy3"/>
    <dgm:cxn modelId="{905C4799-F16D-4ECF-AE15-770D7B13C1F9}" type="presParOf" srcId="{FA17EC24-7103-4109-9BE6-026E8F7921A3}" destId="{2CC250B4-0057-48B1-A7DF-9F5A365CAC35}" srcOrd="1" destOrd="0" presId="urn:microsoft.com/office/officeart/2005/8/layout/hierarchy3"/>
    <dgm:cxn modelId="{C6F8D88A-63FC-4E28-9BBD-E9CEA84405BB}" type="presParOf" srcId="{58596A55-012D-4601-BF09-81FF713A2BE1}" destId="{433AE1B9-00CE-4949-B2B3-FD1C93FA50F3}" srcOrd="1" destOrd="0" presId="urn:microsoft.com/office/officeart/2005/8/layout/hierarchy3"/>
    <dgm:cxn modelId="{7FD7EFF1-8FA5-411C-A57A-53F0D1DB0757}" type="presParOf" srcId="{433AE1B9-00CE-4949-B2B3-FD1C93FA50F3}" destId="{36787955-DD9E-4BBE-8BA7-BDB320991E11}" srcOrd="0" destOrd="0" presId="urn:microsoft.com/office/officeart/2005/8/layout/hierarchy3"/>
    <dgm:cxn modelId="{9BEAAD20-4778-45A8-AC51-F04F7C7452C9}" type="presParOf" srcId="{433AE1B9-00CE-4949-B2B3-FD1C93FA50F3}" destId="{BF2F7B9E-4696-4B7A-B3D1-1E5F8F0E9F88}" srcOrd="1" destOrd="0" presId="urn:microsoft.com/office/officeart/2005/8/layout/hierarchy3"/>
    <dgm:cxn modelId="{6622010E-72AC-49E3-B0D8-C0AF4953D931}" type="presParOf" srcId="{433AE1B9-00CE-4949-B2B3-FD1C93FA50F3}" destId="{7FE05795-6106-4B69-AF20-8ACF8458E7CC}" srcOrd="2" destOrd="0" presId="urn:microsoft.com/office/officeart/2005/8/layout/hierarchy3"/>
    <dgm:cxn modelId="{AFDB5205-BC18-4915-AF89-20DE255B8185}" type="presParOf" srcId="{433AE1B9-00CE-4949-B2B3-FD1C93FA50F3}" destId="{F5E79437-7E0B-4700-A561-D7F1FAE7677F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883422-CAC3-4E23-9D44-3C551497CCC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45FC3E-F660-46B5-9ECF-FAE53FDDA1E7}">
      <dgm:prSet phldrT="[Text]"/>
      <dgm:spPr>
        <a:ln>
          <a:solidFill>
            <a:srgbClr val="00FFFF"/>
          </a:solidFill>
        </a:ln>
      </dgm:spPr>
      <dgm:t>
        <a:bodyPr/>
        <a:lstStyle/>
        <a:p>
          <a:pPr algn="just"/>
          <a:r>
            <a:rPr lang="en-US" smtClean="0"/>
            <a:t>Không cắt rời đối tượng (từ trong ra sẽ là miền lồi, từ ngoài vào sẽ là miền lõm).</a:t>
          </a:r>
          <a:endParaRPr lang="en-US"/>
        </a:p>
      </dgm:t>
    </dgm:pt>
    <dgm:pt modelId="{F56937E2-2974-49D2-8571-065DCCC1EFBA}" type="parTrans" cxnId="{17E6BD9F-4583-49CD-853E-3747A59E321E}">
      <dgm:prSet/>
      <dgm:spPr/>
      <dgm:t>
        <a:bodyPr/>
        <a:lstStyle/>
        <a:p>
          <a:endParaRPr lang="en-US"/>
        </a:p>
      </dgm:t>
    </dgm:pt>
    <dgm:pt modelId="{48C4F9B6-CCCC-4762-8435-C141E4EA9AFF}" type="sibTrans" cxnId="{17E6BD9F-4583-49CD-853E-3747A59E321E}">
      <dgm:prSet/>
      <dgm:spPr/>
      <dgm:t>
        <a:bodyPr/>
        <a:lstStyle/>
        <a:p>
          <a:endParaRPr lang="en-US"/>
        </a:p>
      </dgm:t>
    </dgm:pt>
    <dgm:pt modelId="{3655742B-B167-4BD3-91A9-78A0BBAAFE2A}">
      <dgm:prSet phldrT="[Text]"/>
      <dgm:spPr>
        <a:ln>
          <a:solidFill>
            <a:srgbClr val="6600CC"/>
          </a:solidFill>
        </a:ln>
      </dgm:spPr>
      <dgm:t>
        <a:bodyPr/>
        <a:lstStyle/>
        <a:p>
          <a:pPr algn="just"/>
          <a:r>
            <a:rPr lang="en-US" smtClean="0"/>
            <a:t>Vùng diện tích trỏ chuột đi qua là miền lồi hoặc lõm.</a:t>
          </a:r>
          <a:endParaRPr lang="en-US"/>
        </a:p>
      </dgm:t>
    </dgm:pt>
    <dgm:pt modelId="{6B6C9CBB-30F5-4DF3-90BE-2DC18277EABC}" type="parTrans" cxnId="{B274F321-E8FC-459A-B4AF-7E97DA5AE5F8}">
      <dgm:prSet/>
      <dgm:spPr/>
      <dgm:t>
        <a:bodyPr/>
        <a:lstStyle/>
        <a:p>
          <a:endParaRPr lang="en-US"/>
        </a:p>
      </dgm:t>
    </dgm:pt>
    <dgm:pt modelId="{9229CE01-C464-4E5E-B3A0-CDAC9D13AECF}" type="sibTrans" cxnId="{B274F321-E8FC-459A-B4AF-7E97DA5AE5F8}">
      <dgm:prSet/>
      <dgm:spPr/>
      <dgm:t>
        <a:bodyPr/>
        <a:lstStyle/>
        <a:p>
          <a:endParaRPr lang="en-US"/>
        </a:p>
      </dgm:t>
    </dgm:pt>
    <dgm:pt modelId="{EE5D895F-7BB3-4544-91E2-47736B1E760B}">
      <dgm:prSet phldrT="[Text]"/>
      <dgm:spPr>
        <a:ln>
          <a:solidFill>
            <a:srgbClr val="00FFFF"/>
          </a:solidFill>
        </a:ln>
      </dgm:spPr>
      <dgm:t>
        <a:bodyPr/>
        <a:lstStyle/>
        <a:p>
          <a:r>
            <a:rPr lang="en-US" smtClean="0"/>
            <a:t>Có thể tạo lồi lõm cho cả 2 loại đối tượng.</a:t>
          </a:r>
          <a:endParaRPr lang="en-US"/>
        </a:p>
      </dgm:t>
    </dgm:pt>
    <dgm:pt modelId="{DA94B74F-E036-4905-ABB2-A6D87F02328C}" type="parTrans" cxnId="{52568055-DECA-463A-A035-C7C4A8C69356}">
      <dgm:prSet/>
      <dgm:spPr/>
      <dgm:t>
        <a:bodyPr/>
        <a:lstStyle/>
        <a:p>
          <a:endParaRPr lang="en-US"/>
        </a:p>
      </dgm:t>
    </dgm:pt>
    <dgm:pt modelId="{F149116E-4914-420A-AA08-544716EFA5AA}" type="sibTrans" cxnId="{52568055-DECA-463A-A035-C7C4A8C69356}">
      <dgm:prSet/>
      <dgm:spPr/>
      <dgm:t>
        <a:bodyPr/>
        <a:lstStyle/>
        <a:p>
          <a:endParaRPr lang="en-US"/>
        </a:p>
      </dgm:t>
    </dgm:pt>
    <dgm:pt modelId="{27AF0D8E-BE29-4012-9FA8-B2EEA1707744}" type="pres">
      <dgm:prSet presAssocID="{F9883422-CAC3-4E23-9D44-3C551497CC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E2BB55-39CA-47E3-BAD1-55AEFDEA55EF}" type="pres">
      <dgm:prSet presAssocID="{8345FC3E-F660-46B5-9ECF-FAE53FDDA1E7}" presName="composite" presStyleCnt="0"/>
      <dgm:spPr/>
    </dgm:pt>
    <dgm:pt modelId="{8EF66B21-5001-49EF-A684-D5AB8775AC64}" type="pres">
      <dgm:prSet presAssocID="{8345FC3E-F660-46B5-9ECF-FAE53FDDA1E7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3FDAB9-6C08-4E82-AE2A-4D340B1D0593}" type="pres">
      <dgm:prSet presAssocID="{8345FC3E-F660-46B5-9ECF-FAE53FDDA1E7}" presName="rect2" presStyleLbl="fgImgPlace1" presStyleIdx="0" presStyleCnt="3"/>
      <dgm:spPr>
        <a:solidFill>
          <a:srgbClr val="6600CC"/>
        </a:solidFill>
      </dgm:spPr>
    </dgm:pt>
    <dgm:pt modelId="{EEFC1E68-7314-4F15-87AF-630E2A8E2BB0}" type="pres">
      <dgm:prSet presAssocID="{48C4F9B6-CCCC-4762-8435-C141E4EA9AFF}" presName="sibTrans" presStyleCnt="0"/>
      <dgm:spPr/>
    </dgm:pt>
    <dgm:pt modelId="{051C3EE7-16B5-4C4B-89EF-5FC35CBDAD80}" type="pres">
      <dgm:prSet presAssocID="{3655742B-B167-4BD3-91A9-78A0BBAAFE2A}" presName="composite" presStyleCnt="0"/>
      <dgm:spPr/>
    </dgm:pt>
    <dgm:pt modelId="{A80879EE-D670-4CA9-9221-BA2AF8926F90}" type="pres">
      <dgm:prSet presAssocID="{3655742B-B167-4BD3-91A9-78A0BBAAFE2A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E5B71B-33F0-45D4-83C2-C1846E4A6DDA}" type="pres">
      <dgm:prSet presAssocID="{3655742B-B167-4BD3-91A9-78A0BBAAFE2A}" presName="rect2" presStyleLbl="fgImgPlace1" presStyleIdx="1" presStyleCnt="3"/>
      <dgm:spPr>
        <a:solidFill>
          <a:srgbClr val="00FFFF"/>
        </a:solidFill>
      </dgm:spPr>
    </dgm:pt>
    <dgm:pt modelId="{F921355D-032D-4CB8-AA1A-085AF34780AB}" type="pres">
      <dgm:prSet presAssocID="{9229CE01-C464-4E5E-B3A0-CDAC9D13AECF}" presName="sibTrans" presStyleCnt="0"/>
      <dgm:spPr/>
    </dgm:pt>
    <dgm:pt modelId="{90ABEB7C-784F-42D0-B787-9D5EE8D56D05}" type="pres">
      <dgm:prSet presAssocID="{EE5D895F-7BB3-4544-91E2-47736B1E760B}" presName="composite" presStyleCnt="0"/>
      <dgm:spPr/>
    </dgm:pt>
    <dgm:pt modelId="{7B66556A-E5FB-42DF-B41B-772D4417AF54}" type="pres">
      <dgm:prSet presAssocID="{EE5D895F-7BB3-4544-91E2-47736B1E760B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A6ECC-CBDF-4AD5-B2C1-B52C059B676E}" type="pres">
      <dgm:prSet presAssocID="{EE5D895F-7BB3-4544-91E2-47736B1E760B}" presName="rect2" presStyleLbl="fgImgPlace1" presStyleIdx="2" presStyleCnt="3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</dgm:ptLst>
  <dgm:cxnLst>
    <dgm:cxn modelId="{B274F321-E8FC-459A-B4AF-7E97DA5AE5F8}" srcId="{F9883422-CAC3-4E23-9D44-3C551497CCC8}" destId="{3655742B-B167-4BD3-91A9-78A0BBAAFE2A}" srcOrd="1" destOrd="0" parTransId="{6B6C9CBB-30F5-4DF3-90BE-2DC18277EABC}" sibTransId="{9229CE01-C464-4E5E-B3A0-CDAC9D13AECF}"/>
    <dgm:cxn modelId="{17E6BD9F-4583-49CD-853E-3747A59E321E}" srcId="{F9883422-CAC3-4E23-9D44-3C551497CCC8}" destId="{8345FC3E-F660-46B5-9ECF-FAE53FDDA1E7}" srcOrd="0" destOrd="0" parTransId="{F56937E2-2974-49D2-8571-065DCCC1EFBA}" sibTransId="{48C4F9B6-CCCC-4762-8435-C141E4EA9AFF}"/>
    <dgm:cxn modelId="{C622A7B0-FD76-4A1A-B3B9-DBC0CBB9E904}" type="presOf" srcId="{3655742B-B167-4BD3-91A9-78A0BBAAFE2A}" destId="{A80879EE-D670-4CA9-9221-BA2AF8926F90}" srcOrd="0" destOrd="0" presId="urn:microsoft.com/office/officeart/2008/layout/PictureStrips"/>
    <dgm:cxn modelId="{990FFDD5-247A-4195-B2C6-165768767349}" type="presOf" srcId="{F9883422-CAC3-4E23-9D44-3C551497CCC8}" destId="{27AF0D8E-BE29-4012-9FA8-B2EEA1707744}" srcOrd="0" destOrd="0" presId="urn:microsoft.com/office/officeart/2008/layout/PictureStrips"/>
    <dgm:cxn modelId="{2A640B25-1860-4221-9720-BC669F31E343}" type="presOf" srcId="{8345FC3E-F660-46B5-9ECF-FAE53FDDA1E7}" destId="{8EF66B21-5001-49EF-A684-D5AB8775AC64}" srcOrd="0" destOrd="0" presId="urn:microsoft.com/office/officeart/2008/layout/PictureStrips"/>
    <dgm:cxn modelId="{52568055-DECA-463A-A035-C7C4A8C69356}" srcId="{F9883422-CAC3-4E23-9D44-3C551497CCC8}" destId="{EE5D895F-7BB3-4544-91E2-47736B1E760B}" srcOrd="2" destOrd="0" parTransId="{DA94B74F-E036-4905-ABB2-A6D87F02328C}" sibTransId="{F149116E-4914-420A-AA08-544716EFA5AA}"/>
    <dgm:cxn modelId="{1A356FCF-5A9C-4BE4-8E1D-BACCC48FFA9F}" type="presOf" srcId="{EE5D895F-7BB3-4544-91E2-47736B1E760B}" destId="{7B66556A-E5FB-42DF-B41B-772D4417AF54}" srcOrd="0" destOrd="0" presId="urn:microsoft.com/office/officeart/2008/layout/PictureStrips"/>
    <dgm:cxn modelId="{EF06520D-2FA6-498A-ABC2-C54A7AF9467A}" type="presParOf" srcId="{27AF0D8E-BE29-4012-9FA8-B2EEA1707744}" destId="{D5E2BB55-39CA-47E3-BAD1-55AEFDEA55EF}" srcOrd="0" destOrd="0" presId="urn:microsoft.com/office/officeart/2008/layout/PictureStrips"/>
    <dgm:cxn modelId="{E9852976-4846-46EA-B629-847F7EE8A1A3}" type="presParOf" srcId="{D5E2BB55-39CA-47E3-BAD1-55AEFDEA55EF}" destId="{8EF66B21-5001-49EF-A684-D5AB8775AC64}" srcOrd="0" destOrd="0" presId="urn:microsoft.com/office/officeart/2008/layout/PictureStrips"/>
    <dgm:cxn modelId="{9ED299D8-B9BD-4826-8EDC-ED127A847BA4}" type="presParOf" srcId="{D5E2BB55-39CA-47E3-BAD1-55AEFDEA55EF}" destId="{5E3FDAB9-6C08-4E82-AE2A-4D340B1D0593}" srcOrd="1" destOrd="0" presId="urn:microsoft.com/office/officeart/2008/layout/PictureStrips"/>
    <dgm:cxn modelId="{CFDFB5B3-1FE2-4CA4-B757-60ECC0D3AA16}" type="presParOf" srcId="{27AF0D8E-BE29-4012-9FA8-B2EEA1707744}" destId="{EEFC1E68-7314-4F15-87AF-630E2A8E2BB0}" srcOrd="1" destOrd="0" presId="urn:microsoft.com/office/officeart/2008/layout/PictureStrips"/>
    <dgm:cxn modelId="{93005664-A691-43CD-9279-10FCEEDF4527}" type="presParOf" srcId="{27AF0D8E-BE29-4012-9FA8-B2EEA1707744}" destId="{051C3EE7-16B5-4C4B-89EF-5FC35CBDAD80}" srcOrd="2" destOrd="0" presId="urn:microsoft.com/office/officeart/2008/layout/PictureStrips"/>
    <dgm:cxn modelId="{2C13D479-5751-4FEC-8E49-A4DAAAC4C607}" type="presParOf" srcId="{051C3EE7-16B5-4C4B-89EF-5FC35CBDAD80}" destId="{A80879EE-D670-4CA9-9221-BA2AF8926F90}" srcOrd="0" destOrd="0" presId="urn:microsoft.com/office/officeart/2008/layout/PictureStrips"/>
    <dgm:cxn modelId="{FFE3603F-4701-4454-BE8A-62DB949745A6}" type="presParOf" srcId="{051C3EE7-16B5-4C4B-89EF-5FC35CBDAD80}" destId="{5BE5B71B-33F0-45D4-83C2-C1846E4A6DDA}" srcOrd="1" destOrd="0" presId="urn:microsoft.com/office/officeart/2008/layout/PictureStrips"/>
    <dgm:cxn modelId="{36F487A6-878A-4E9E-A94F-134F3FC1DDE9}" type="presParOf" srcId="{27AF0D8E-BE29-4012-9FA8-B2EEA1707744}" destId="{F921355D-032D-4CB8-AA1A-085AF34780AB}" srcOrd="3" destOrd="0" presId="urn:microsoft.com/office/officeart/2008/layout/PictureStrips"/>
    <dgm:cxn modelId="{5E282734-A832-4E21-8195-18091C6AEE3C}" type="presParOf" srcId="{27AF0D8E-BE29-4012-9FA8-B2EEA1707744}" destId="{90ABEB7C-784F-42D0-B787-9D5EE8D56D05}" srcOrd="4" destOrd="0" presId="urn:microsoft.com/office/officeart/2008/layout/PictureStrips"/>
    <dgm:cxn modelId="{C256D429-F06C-4DB5-84D5-BC4A7DA572A5}" type="presParOf" srcId="{90ABEB7C-784F-42D0-B787-9D5EE8D56D05}" destId="{7B66556A-E5FB-42DF-B41B-772D4417AF54}" srcOrd="0" destOrd="0" presId="urn:microsoft.com/office/officeart/2008/layout/PictureStrips"/>
    <dgm:cxn modelId="{8186A67A-5344-421D-B243-7AD84263E4BB}" type="presParOf" srcId="{90ABEB7C-784F-42D0-B787-9D5EE8D56D05}" destId="{B9FA6ECC-CBDF-4AD5-B2C1-B52C059B676E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DF3E236-2C3E-4B14-86FF-9D06F92B70B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C7968A-2B58-49D4-B230-3425AAE02194}">
      <dgm:prSet phldrT="[Text]"/>
      <dgm:spPr>
        <a:solidFill>
          <a:srgbClr val="6600CC"/>
        </a:solidFill>
      </dgm:spPr>
      <dgm:t>
        <a:bodyPr/>
        <a:lstStyle/>
        <a:p>
          <a:r>
            <a:rPr lang="en-US" smtClean="0"/>
            <a:t>Công dụng</a:t>
          </a:r>
          <a:endParaRPr lang="en-US"/>
        </a:p>
      </dgm:t>
    </dgm:pt>
    <dgm:pt modelId="{E2FD4962-3F56-4BDE-BFA4-74100DBF873E}" type="parTrans" cxnId="{E02DF7D3-4150-4847-8669-3ABEE5FB69A1}">
      <dgm:prSet/>
      <dgm:spPr/>
      <dgm:t>
        <a:bodyPr/>
        <a:lstStyle/>
        <a:p>
          <a:endParaRPr lang="en-US"/>
        </a:p>
      </dgm:t>
    </dgm:pt>
    <dgm:pt modelId="{E148AC6D-EA81-467A-AC75-D617920F90B3}" type="sibTrans" cxnId="{E02DF7D3-4150-4847-8669-3ABEE5FB69A1}">
      <dgm:prSet/>
      <dgm:spPr>
        <a:solidFill>
          <a:srgbClr val="92D050">
            <a:alpha val="90000"/>
          </a:srgbClr>
        </a:solidFill>
      </dgm:spPr>
      <dgm:t>
        <a:bodyPr/>
        <a:lstStyle/>
        <a:p>
          <a:endParaRPr lang="en-US"/>
        </a:p>
      </dgm:t>
    </dgm:pt>
    <dgm:pt modelId="{B3BB6558-F1B3-4DDC-B992-423F22E49232}">
      <dgm:prSet phldrT="[Text]"/>
      <dgm:spPr>
        <a:solidFill>
          <a:srgbClr val="FFC000"/>
        </a:solidFill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1B513918-C60E-4A79-80DB-D6A29324CE3F}" type="parTrans" cxnId="{288E700F-F710-420D-86F3-36F5D16A639A}">
      <dgm:prSet/>
      <dgm:spPr/>
      <dgm:t>
        <a:bodyPr/>
        <a:lstStyle/>
        <a:p>
          <a:endParaRPr lang="en-US"/>
        </a:p>
      </dgm:t>
    </dgm:pt>
    <dgm:pt modelId="{08BD1DFB-F740-4CA2-920E-D11B76AD4054}" type="sibTrans" cxnId="{288E700F-F710-420D-86F3-36F5D16A639A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en-US"/>
        </a:p>
      </dgm:t>
    </dgm:pt>
    <dgm:pt modelId="{CF9B7D8F-0573-4506-951C-17FEAB68F6E7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Đặc điểm</a:t>
          </a:r>
          <a:endParaRPr lang="en-US"/>
        </a:p>
      </dgm:t>
    </dgm:pt>
    <dgm:pt modelId="{6B408703-D1AC-47C9-BC8A-5BF4E4C0266A}" type="parTrans" cxnId="{F047B389-57AE-4827-8466-DD1ADEE5C751}">
      <dgm:prSet/>
      <dgm:spPr/>
      <dgm:t>
        <a:bodyPr/>
        <a:lstStyle/>
        <a:p>
          <a:endParaRPr lang="en-US"/>
        </a:p>
      </dgm:t>
    </dgm:pt>
    <dgm:pt modelId="{D6ACCE03-1543-470C-ACC3-E708917D6C26}" type="sibTrans" cxnId="{F047B389-57AE-4827-8466-DD1ADEE5C751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46FE69E8-AC3B-43F0-BE69-C23D2ACC25F2}">
      <dgm:prSet/>
      <dgm:spPr>
        <a:solidFill>
          <a:srgbClr val="0070C0"/>
        </a:solidFill>
      </dgm:spPr>
      <dgm:t>
        <a:bodyPr/>
        <a:lstStyle/>
        <a:p>
          <a:r>
            <a:rPr lang="en-US" smtClean="0"/>
            <a:t>Thanh đặc tính</a:t>
          </a:r>
          <a:endParaRPr lang="en-US"/>
        </a:p>
      </dgm:t>
    </dgm:pt>
    <dgm:pt modelId="{BBDC5B8D-7B92-4C60-A2DC-50D96925B677}" type="parTrans" cxnId="{5F71A529-2663-41CF-8C35-4C25B7195F2E}">
      <dgm:prSet/>
      <dgm:spPr/>
      <dgm:t>
        <a:bodyPr/>
        <a:lstStyle/>
        <a:p>
          <a:endParaRPr lang="en-US"/>
        </a:p>
      </dgm:t>
    </dgm:pt>
    <dgm:pt modelId="{7E0926DE-9BAA-496F-9816-BA715D830362}" type="sibTrans" cxnId="{5F71A529-2663-41CF-8C35-4C25B7195F2E}">
      <dgm:prSet/>
      <dgm:spPr/>
      <dgm:t>
        <a:bodyPr/>
        <a:lstStyle/>
        <a:p>
          <a:endParaRPr lang="en-US"/>
        </a:p>
      </dgm:t>
    </dgm:pt>
    <dgm:pt modelId="{E9CF9205-1AE1-4098-B389-D5AE98088C70}" type="pres">
      <dgm:prSet presAssocID="{4DF3E236-2C3E-4B14-86FF-9D06F92B70B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EC3802-2BF4-44A7-B7EF-FC811749DFD2}" type="pres">
      <dgm:prSet presAssocID="{4DF3E236-2C3E-4B14-86FF-9D06F92B70B7}" presName="dummyMaxCanvas" presStyleCnt="0">
        <dgm:presLayoutVars/>
      </dgm:prSet>
      <dgm:spPr/>
    </dgm:pt>
    <dgm:pt modelId="{52E156FF-6472-4373-9DB9-3348854D34E4}" type="pres">
      <dgm:prSet presAssocID="{4DF3E236-2C3E-4B14-86FF-9D06F92B70B7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BEEAE-0B78-41B2-919F-2832F03A9783}" type="pres">
      <dgm:prSet presAssocID="{4DF3E236-2C3E-4B14-86FF-9D06F92B70B7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2C4020-6B79-428E-8C49-46135E948BBC}" type="pres">
      <dgm:prSet presAssocID="{4DF3E236-2C3E-4B14-86FF-9D06F92B70B7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F0EA0-36C4-4635-9A86-51E70F464070}" type="pres">
      <dgm:prSet presAssocID="{4DF3E236-2C3E-4B14-86FF-9D06F92B70B7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801D5-67FB-42F6-B086-5A740FC341E7}" type="pres">
      <dgm:prSet presAssocID="{4DF3E236-2C3E-4B14-86FF-9D06F92B70B7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E2631-D726-4EC4-A962-1B6DD79A2AEB}" type="pres">
      <dgm:prSet presAssocID="{4DF3E236-2C3E-4B14-86FF-9D06F92B70B7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C7851D-3A9C-45A5-A82E-7B8CA0583F8F}" type="pres">
      <dgm:prSet presAssocID="{4DF3E236-2C3E-4B14-86FF-9D06F92B70B7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B3E885-9AFA-44BE-8ED2-A51A7BD6D08E}" type="pres">
      <dgm:prSet presAssocID="{4DF3E236-2C3E-4B14-86FF-9D06F92B70B7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2441A-909D-4AD7-B692-4DF176BBDFED}" type="pres">
      <dgm:prSet presAssocID="{4DF3E236-2C3E-4B14-86FF-9D06F92B70B7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6BA38-A8D2-41EA-9F1D-796A943D346F}" type="pres">
      <dgm:prSet presAssocID="{4DF3E236-2C3E-4B14-86FF-9D06F92B70B7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8AF6B-0C64-4014-A608-C8FAFCC2D5FD}" type="pres">
      <dgm:prSet presAssocID="{4DF3E236-2C3E-4B14-86FF-9D06F92B70B7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246FBA-4EDC-4B2B-8B1A-219BB22EAE39}" type="presOf" srcId="{D6ACCE03-1543-470C-ACC3-E708917D6C26}" destId="{C6C7851D-3A9C-45A5-A82E-7B8CA0583F8F}" srcOrd="0" destOrd="0" presId="urn:microsoft.com/office/officeart/2005/8/layout/vProcess5"/>
    <dgm:cxn modelId="{0F13537E-0C71-4558-AEA4-FE7CC3388D4F}" type="presOf" srcId="{B3BB6558-F1B3-4DDC-B992-423F22E49232}" destId="{54EBEEAE-0B78-41B2-919F-2832F03A9783}" srcOrd="0" destOrd="0" presId="urn:microsoft.com/office/officeart/2005/8/layout/vProcess5"/>
    <dgm:cxn modelId="{5F71A529-2663-41CF-8C35-4C25B7195F2E}" srcId="{4DF3E236-2C3E-4B14-86FF-9D06F92B70B7}" destId="{46FE69E8-AC3B-43F0-BE69-C23D2ACC25F2}" srcOrd="3" destOrd="0" parTransId="{BBDC5B8D-7B92-4C60-A2DC-50D96925B677}" sibTransId="{7E0926DE-9BAA-496F-9816-BA715D830362}"/>
    <dgm:cxn modelId="{0A36DC60-D041-4B5A-8AEF-2E63BB349CF2}" type="presOf" srcId="{CF9B7D8F-0573-4506-951C-17FEAB68F6E7}" destId="{06B6BA38-A8D2-41EA-9F1D-796A943D346F}" srcOrd="1" destOrd="0" presId="urn:microsoft.com/office/officeart/2005/8/layout/vProcess5"/>
    <dgm:cxn modelId="{C2F0A011-8DD9-4A77-A441-4848AB7C225F}" type="presOf" srcId="{46FE69E8-AC3B-43F0-BE69-C23D2ACC25F2}" destId="{31CF0EA0-36C4-4635-9A86-51E70F464070}" srcOrd="0" destOrd="0" presId="urn:microsoft.com/office/officeart/2005/8/layout/vProcess5"/>
    <dgm:cxn modelId="{A707DD82-A20D-469E-957C-178E14D03216}" type="presOf" srcId="{2FC7968A-2B58-49D4-B230-3425AAE02194}" destId="{50B3E885-9AFA-44BE-8ED2-A51A7BD6D08E}" srcOrd="1" destOrd="0" presId="urn:microsoft.com/office/officeart/2005/8/layout/vProcess5"/>
    <dgm:cxn modelId="{D54C3AA1-DA02-42A2-8141-944CB94306B7}" type="presOf" srcId="{2FC7968A-2B58-49D4-B230-3425AAE02194}" destId="{52E156FF-6472-4373-9DB9-3348854D34E4}" srcOrd="0" destOrd="0" presId="urn:microsoft.com/office/officeart/2005/8/layout/vProcess5"/>
    <dgm:cxn modelId="{13B1926E-56E9-4A7E-B580-992747DA3FFF}" type="presOf" srcId="{08BD1DFB-F740-4CA2-920E-D11B76AD4054}" destId="{74BE2631-D726-4EC4-A962-1B6DD79A2AEB}" srcOrd="0" destOrd="0" presId="urn:microsoft.com/office/officeart/2005/8/layout/vProcess5"/>
    <dgm:cxn modelId="{2329AC12-ED97-49F3-A28E-E84D34F9D0CE}" type="presOf" srcId="{46FE69E8-AC3B-43F0-BE69-C23D2ACC25F2}" destId="{CE18AF6B-0C64-4014-A608-C8FAFCC2D5FD}" srcOrd="1" destOrd="0" presId="urn:microsoft.com/office/officeart/2005/8/layout/vProcess5"/>
    <dgm:cxn modelId="{241A137D-02B6-4713-B5EF-172EB105664E}" type="presOf" srcId="{CF9B7D8F-0573-4506-951C-17FEAB68F6E7}" destId="{182C4020-6B79-428E-8C49-46135E948BBC}" srcOrd="0" destOrd="0" presId="urn:microsoft.com/office/officeart/2005/8/layout/vProcess5"/>
    <dgm:cxn modelId="{9E475F80-A91E-494A-B9F7-DD0FD3A65644}" type="presOf" srcId="{E148AC6D-EA81-467A-AC75-D617920F90B3}" destId="{645801D5-67FB-42F6-B086-5A740FC341E7}" srcOrd="0" destOrd="0" presId="urn:microsoft.com/office/officeart/2005/8/layout/vProcess5"/>
    <dgm:cxn modelId="{F047B389-57AE-4827-8466-DD1ADEE5C751}" srcId="{4DF3E236-2C3E-4B14-86FF-9D06F92B70B7}" destId="{CF9B7D8F-0573-4506-951C-17FEAB68F6E7}" srcOrd="2" destOrd="0" parTransId="{6B408703-D1AC-47C9-BC8A-5BF4E4C0266A}" sibTransId="{D6ACCE03-1543-470C-ACC3-E708917D6C26}"/>
    <dgm:cxn modelId="{288E700F-F710-420D-86F3-36F5D16A639A}" srcId="{4DF3E236-2C3E-4B14-86FF-9D06F92B70B7}" destId="{B3BB6558-F1B3-4DDC-B992-423F22E49232}" srcOrd="1" destOrd="0" parTransId="{1B513918-C60E-4A79-80DB-D6A29324CE3F}" sibTransId="{08BD1DFB-F740-4CA2-920E-D11B76AD4054}"/>
    <dgm:cxn modelId="{3327CC8C-3D60-4C83-8760-9AD591A5555E}" type="presOf" srcId="{B3BB6558-F1B3-4DDC-B992-423F22E49232}" destId="{A922441A-909D-4AD7-B692-4DF176BBDFED}" srcOrd="1" destOrd="0" presId="urn:microsoft.com/office/officeart/2005/8/layout/vProcess5"/>
    <dgm:cxn modelId="{BAF1EC5A-7CC5-4858-8EF1-177E35135504}" type="presOf" srcId="{4DF3E236-2C3E-4B14-86FF-9D06F92B70B7}" destId="{E9CF9205-1AE1-4098-B389-D5AE98088C70}" srcOrd="0" destOrd="0" presId="urn:microsoft.com/office/officeart/2005/8/layout/vProcess5"/>
    <dgm:cxn modelId="{E02DF7D3-4150-4847-8669-3ABEE5FB69A1}" srcId="{4DF3E236-2C3E-4B14-86FF-9D06F92B70B7}" destId="{2FC7968A-2B58-49D4-B230-3425AAE02194}" srcOrd="0" destOrd="0" parTransId="{E2FD4962-3F56-4BDE-BFA4-74100DBF873E}" sibTransId="{E148AC6D-EA81-467A-AC75-D617920F90B3}"/>
    <dgm:cxn modelId="{9FF8A9CE-F6A4-40DC-B46B-33728FD30B76}" type="presParOf" srcId="{E9CF9205-1AE1-4098-B389-D5AE98088C70}" destId="{17EC3802-2BF4-44A7-B7EF-FC811749DFD2}" srcOrd="0" destOrd="0" presId="urn:microsoft.com/office/officeart/2005/8/layout/vProcess5"/>
    <dgm:cxn modelId="{EA845D7D-AB31-488A-99E0-2583B65B8281}" type="presParOf" srcId="{E9CF9205-1AE1-4098-B389-D5AE98088C70}" destId="{52E156FF-6472-4373-9DB9-3348854D34E4}" srcOrd="1" destOrd="0" presId="urn:microsoft.com/office/officeart/2005/8/layout/vProcess5"/>
    <dgm:cxn modelId="{105A58FD-9EA0-4210-BDE2-88F48FC0E3FF}" type="presParOf" srcId="{E9CF9205-1AE1-4098-B389-D5AE98088C70}" destId="{54EBEEAE-0B78-41B2-919F-2832F03A9783}" srcOrd="2" destOrd="0" presId="urn:microsoft.com/office/officeart/2005/8/layout/vProcess5"/>
    <dgm:cxn modelId="{26964CB6-3D92-4A81-9419-62164B4672FE}" type="presParOf" srcId="{E9CF9205-1AE1-4098-B389-D5AE98088C70}" destId="{182C4020-6B79-428E-8C49-46135E948BBC}" srcOrd="3" destOrd="0" presId="urn:microsoft.com/office/officeart/2005/8/layout/vProcess5"/>
    <dgm:cxn modelId="{4E3C94F5-2C2F-4218-B7CA-521E7BC6023E}" type="presParOf" srcId="{E9CF9205-1AE1-4098-B389-D5AE98088C70}" destId="{31CF0EA0-36C4-4635-9A86-51E70F464070}" srcOrd="4" destOrd="0" presId="urn:microsoft.com/office/officeart/2005/8/layout/vProcess5"/>
    <dgm:cxn modelId="{BEFC7F40-850C-49F9-AF92-E0E70F1EA268}" type="presParOf" srcId="{E9CF9205-1AE1-4098-B389-D5AE98088C70}" destId="{645801D5-67FB-42F6-B086-5A740FC341E7}" srcOrd="5" destOrd="0" presId="urn:microsoft.com/office/officeart/2005/8/layout/vProcess5"/>
    <dgm:cxn modelId="{756ABA44-C264-45C1-854D-20A4B38483B9}" type="presParOf" srcId="{E9CF9205-1AE1-4098-B389-D5AE98088C70}" destId="{74BE2631-D726-4EC4-A962-1B6DD79A2AEB}" srcOrd="6" destOrd="0" presId="urn:microsoft.com/office/officeart/2005/8/layout/vProcess5"/>
    <dgm:cxn modelId="{D8ABDF3C-59D2-4D22-99A0-A689D9652E67}" type="presParOf" srcId="{E9CF9205-1AE1-4098-B389-D5AE98088C70}" destId="{C6C7851D-3A9C-45A5-A82E-7B8CA0583F8F}" srcOrd="7" destOrd="0" presId="urn:microsoft.com/office/officeart/2005/8/layout/vProcess5"/>
    <dgm:cxn modelId="{B7D54E61-A634-475E-9440-C291A7B1329E}" type="presParOf" srcId="{E9CF9205-1AE1-4098-B389-D5AE98088C70}" destId="{50B3E885-9AFA-44BE-8ED2-A51A7BD6D08E}" srcOrd="8" destOrd="0" presId="urn:microsoft.com/office/officeart/2005/8/layout/vProcess5"/>
    <dgm:cxn modelId="{AE16EAFA-5369-40A4-9D75-C27A5B810773}" type="presParOf" srcId="{E9CF9205-1AE1-4098-B389-D5AE98088C70}" destId="{A922441A-909D-4AD7-B692-4DF176BBDFED}" srcOrd="9" destOrd="0" presId="urn:microsoft.com/office/officeart/2005/8/layout/vProcess5"/>
    <dgm:cxn modelId="{895CC51C-14CE-440B-AD6D-57809D368AA6}" type="presParOf" srcId="{E9CF9205-1AE1-4098-B389-D5AE98088C70}" destId="{06B6BA38-A8D2-41EA-9F1D-796A943D346F}" srcOrd="10" destOrd="0" presId="urn:microsoft.com/office/officeart/2005/8/layout/vProcess5"/>
    <dgm:cxn modelId="{B2464649-A817-4015-8C6C-07D1D24D25AB}" type="presParOf" srcId="{E9CF9205-1AE1-4098-B389-D5AE98088C70}" destId="{CE18AF6B-0C64-4014-A608-C8FAFCC2D5F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5930541-6046-4AD4-8D03-E8A9E93286AD}" type="doc">
      <dgm:prSet loTypeId="urn:microsoft.com/office/officeart/2005/8/layout/hProcess7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27BFA9-69B1-4637-800C-7BFB7A79374B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b="1" smtClean="0">
              <a:solidFill>
                <a:srgbClr val="FFC000"/>
              </a:solidFill>
            </a:rPr>
            <a:t>Bước 1</a:t>
          </a:r>
          <a:endParaRPr lang="en-US" b="1">
            <a:solidFill>
              <a:srgbClr val="FFC000"/>
            </a:solidFill>
          </a:endParaRPr>
        </a:p>
      </dgm:t>
    </dgm:pt>
    <dgm:pt modelId="{DDF31A25-1BBA-4022-BDFA-9538945149A2}" type="parTrans" cxnId="{60148E43-508F-45CB-90C6-A81F6C0F3266}">
      <dgm:prSet/>
      <dgm:spPr/>
      <dgm:t>
        <a:bodyPr/>
        <a:lstStyle/>
        <a:p>
          <a:endParaRPr lang="en-US"/>
        </a:p>
      </dgm:t>
    </dgm:pt>
    <dgm:pt modelId="{780738A4-2477-4B1E-ADA6-12A527366006}" type="sibTrans" cxnId="{60148E43-508F-45CB-90C6-A81F6C0F3266}">
      <dgm:prSet/>
      <dgm:spPr/>
      <dgm:t>
        <a:bodyPr/>
        <a:lstStyle/>
        <a:p>
          <a:endParaRPr lang="en-US"/>
        </a:p>
      </dgm:t>
    </dgm:pt>
    <dgm:pt modelId="{44240E22-33FC-4BCC-A143-122CBF1AF483}">
      <dgm:prSet phldrT="[Text]"/>
      <dgm:spPr/>
      <dgm:t>
        <a:bodyPr/>
        <a:lstStyle/>
        <a:p>
          <a:r>
            <a:rPr lang="en-US" smtClean="0"/>
            <a:t>Toolbox </a:t>
          </a:r>
          <a:r>
            <a:rPr lang="en-US" smtClean="0">
              <a:sym typeface="Wingdings" panose="05000000000000000000" pitchFamily="2" charset="2"/>
            </a:rPr>
            <a:t></a:t>
          </a:r>
          <a:r>
            <a:rPr lang="en-US" smtClean="0"/>
            <a:t> Roughen Brush tool</a:t>
          </a:r>
          <a:endParaRPr lang="en-US"/>
        </a:p>
      </dgm:t>
    </dgm:pt>
    <dgm:pt modelId="{43B1D8ED-7581-4DA2-9031-015625DBC1E9}" type="parTrans" cxnId="{0B737816-7823-453A-8F53-84E3FD918993}">
      <dgm:prSet/>
      <dgm:spPr/>
      <dgm:t>
        <a:bodyPr/>
        <a:lstStyle/>
        <a:p>
          <a:endParaRPr lang="en-US"/>
        </a:p>
      </dgm:t>
    </dgm:pt>
    <dgm:pt modelId="{CA440C62-A695-4A9F-A33E-94FB6CF8FD8F}" type="sibTrans" cxnId="{0B737816-7823-453A-8F53-84E3FD918993}">
      <dgm:prSet/>
      <dgm:spPr/>
      <dgm:t>
        <a:bodyPr/>
        <a:lstStyle/>
        <a:p>
          <a:endParaRPr lang="en-US"/>
        </a:p>
      </dgm:t>
    </dgm:pt>
    <dgm:pt modelId="{346199FA-D4CA-4173-8CCA-89071452BF7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b="1" smtClean="0">
              <a:solidFill>
                <a:srgbClr val="FFC000"/>
              </a:solidFill>
            </a:rPr>
            <a:t>Bước 2</a:t>
          </a:r>
          <a:endParaRPr lang="en-US" b="1">
            <a:solidFill>
              <a:srgbClr val="FFC000"/>
            </a:solidFill>
          </a:endParaRPr>
        </a:p>
      </dgm:t>
    </dgm:pt>
    <dgm:pt modelId="{0BFAC3CC-91CB-4431-9AC9-0623206FA945}" type="parTrans" cxnId="{B43FE977-6F22-46C2-9AE6-88687DB51CA7}">
      <dgm:prSet/>
      <dgm:spPr/>
      <dgm:t>
        <a:bodyPr/>
        <a:lstStyle/>
        <a:p>
          <a:endParaRPr lang="en-US"/>
        </a:p>
      </dgm:t>
    </dgm:pt>
    <dgm:pt modelId="{FFDB618F-6788-4F88-8E60-98B527C87232}" type="sibTrans" cxnId="{B43FE977-6F22-46C2-9AE6-88687DB51CA7}">
      <dgm:prSet/>
      <dgm:spPr/>
      <dgm:t>
        <a:bodyPr/>
        <a:lstStyle/>
        <a:p>
          <a:endParaRPr lang="en-US"/>
        </a:p>
      </dgm:t>
    </dgm:pt>
    <dgm:pt modelId="{D0B60CA2-8137-44BF-8C31-CFB287784A35}">
      <dgm:prSet phldrT="[Text]"/>
      <dgm:spPr/>
      <dgm:t>
        <a:bodyPr/>
        <a:lstStyle/>
        <a:p>
          <a:r>
            <a:rPr lang="en-US" smtClean="0"/>
            <a:t>Chọn đối tượng và nhấp vào biên của đối tượng.</a:t>
          </a:r>
          <a:endParaRPr lang="en-US"/>
        </a:p>
      </dgm:t>
    </dgm:pt>
    <dgm:pt modelId="{DFB47DAE-2F2C-4B74-8CB3-7C24F3AACB4B}" type="parTrans" cxnId="{8F9FA6DE-8489-42F2-A9D0-15DEFEA657C7}">
      <dgm:prSet/>
      <dgm:spPr/>
      <dgm:t>
        <a:bodyPr/>
        <a:lstStyle/>
        <a:p>
          <a:endParaRPr lang="en-US"/>
        </a:p>
      </dgm:t>
    </dgm:pt>
    <dgm:pt modelId="{85483122-3214-4E85-81CF-D672975AE466}" type="sibTrans" cxnId="{8F9FA6DE-8489-42F2-A9D0-15DEFEA657C7}">
      <dgm:prSet/>
      <dgm:spPr/>
      <dgm:t>
        <a:bodyPr/>
        <a:lstStyle/>
        <a:p>
          <a:endParaRPr lang="en-US"/>
        </a:p>
      </dgm:t>
    </dgm:pt>
    <dgm:pt modelId="{F68B82A8-A235-4C47-9DBB-E9735B833E76}" type="pres">
      <dgm:prSet presAssocID="{55930541-6046-4AD4-8D03-E8A9E93286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DF9181-A023-4911-953F-9932A56B0F71}" type="pres">
      <dgm:prSet presAssocID="{7527BFA9-69B1-4637-800C-7BFB7A79374B}" presName="compositeNode" presStyleCnt="0">
        <dgm:presLayoutVars>
          <dgm:bulletEnabled val="1"/>
        </dgm:presLayoutVars>
      </dgm:prSet>
      <dgm:spPr/>
    </dgm:pt>
    <dgm:pt modelId="{A221FCD8-E8C5-4480-AF7D-9C150136F193}" type="pres">
      <dgm:prSet presAssocID="{7527BFA9-69B1-4637-800C-7BFB7A79374B}" presName="bgRect" presStyleLbl="node1" presStyleIdx="0" presStyleCnt="2"/>
      <dgm:spPr/>
      <dgm:t>
        <a:bodyPr/>
        <a:lstStyle/>
        <a:p>
          <a:endParaRPr lang="en-US"/>
        </a:p>
      </dgm:t>
    </dgm:pt>
    <dgm:pt modelId="{99E84A2A-11EE-4A0F-BBD0-2AF296C08DCA}" type="pres">
      <dgm:prSet presAssocID="{7527BFA9-69B1-4637-800C-7BFB7A79374B}" presName="parentNode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D9E57D-E031-4629-8887-CDC7F1359481}" type="pres">
      <dgm:prSet presAssocID="{7527BFA9-69B1-4637-800C-7BFB7A79374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72D63-6AC3-4285-B98E-7C83439BA72D}" type="pres">
      <dgm:prSet presAssocID="{780738A4-2477-4B1E-ADA6-12A527366006}" presName="hSp" presStyleCnt="0"/>
      <dgm:spPr/>
    </dgm:pt>
    <dgm:pt modelId="{1A40B128-3C74-49BA-9DFC-84516AFC14A6}" type="pres">
      <dgm:prSet presAssocID="{780738A4-2477-4B1E-ADA6-12A527366006}" presName="vProcSp" presStyleCnt="0"/>
      <dgm:spPr/>
    </dgm:pt>
    <dgm:pt modelId="{2C381930-42B0-40E7-B1C7-120B40BE9B24}" type="pres">
      <dgm:prSet presAssocID="{780738A4-2477-4B1E-ADA6-12A527366006}" presName="vSp1" presStyleCnt="0"/>
      <dgm:spPr/>
    </dgm:pt>
    <dgm:pt modelId="{04DD4724-5892-4AD8-96E1-A72273760924}" type="pres">
      <dgm:prSet presAssocID="{780738A4-2477-4B1E-ADA6-12A527366006}" presName="simulatedConn" presStyleLbl="solidFgAcc1" presStyleIdx="0" presStyleCnt="1"/>
      <dgm:spPr>
        <a:solidFill>
          <a:srgbClr val="FFC000"/>
        </a:solidFill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6F079641-03FB-410C-A3A7-DBFE075E7EF2}" type="pres">
      <dgm:prSet presAssocID="{780738A4-2477-4B1E-ADA6-12A527366006}" presName="vSp2" presStyleCnt="0"/>
      <dgm:spPr/>
    </dgm:pt>
    <dgm:pt modelId="{B7FC446B-78C5-4FD8-B8D5-F31C6D689909}" type="pres">
      <dgm:prSet presAssocID="{780738A4-2477-4B1E-ADA6-12A527366006}" presName="sibTrans" presStyleCnt="0"/>
      <dgm:spPr/>
    </dgm:pt>
    <dgm:pt modelId="{AA4E2488-C518-40A1-8CD1-E87208C548E2}" type="pres">
      <dgm:prSet presAssocID="{346199FA-D4CA-4173-8CCA-89071452BF72}" presName="compositeNode" presStyleCnt="0">
        <dgm:presLayoutVars>
          <dgm:bulletEnabled val="1"/>
        </dgm:presLayoutVars>
      </dgm:prSet>
      <dgm:spPr/>
    </dgm:pt>
    <dgm:pt modelId="{766F9338-C476-40D9-BF23-504F5F23CEEF}" type="pres">
      <dgm:prSet presAssocID="{346199FA-D4CA-4173-8CCA-89071452BF72}" presName="bgRect" presStyleLbl="node1" presStyleIdx="1" presStyleCnt="2"/>
      <dgm:spPr/>
      <dgm:t>
        <a:bodyPr/>
        <a:lstStyle/>
        <a:p>
          <a:endParaRPr lang="en-US"/>
        </a:p>
      </dgm:t>
    </dgm:pt>
    <dgm:pt modelId="{4504C1C9-2F09-4F6A-81F1-8297F5A56EA7}" type="pres">
      <dgm:prSet presAssocID="{346199FA-D4CA-4173-8CCA-89071452BF72}" presName="parentNode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66613-FA2E-40DA-82C1-E3DF83DFCF81}" type="pres">
      <dgm:prSet presAssocID="{346199FA-D4CA-4173-8CCA-89071452BF72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806540-CD67-4525-9787-CE20009AD4CD}" type="presOf" srcId="{346199FA-D4CA-4173-8CCA-89071452BF72}" destId="{4504C1C9-2F09-4F6A-81F1-8297F5A56EA7}" srcOrd="1" destOrd="0" presId="urn:microsoft.com/office/officeart/2005/8/layout/hProcess7"/>
    <dgm:cxn modelId="{3DF591EF-87B6-4BBE-833D-68B25C2B2B84}" type="presOf" srcId="{D0B60CA2-8137-44BF-8C31-CFB287784A35}" destId="{32566613-FA2E-40DA-82C1-E3DF83DFCF81}" srcOrd="0" destOrd="0" presId="urn:microsoft.com/office/officeart/2005/8/layout/hProcess7"/>
    <dgm:cxn modelId="{B43FE977-6F22-46C2-9AE6-88687DB51CA7}" srcId="{55930541-6046-4AD4-8D03-E8A9E93286AD}" destId="{346199FA-D4CA-4173-8CCA-89071452BF72}" srcOrd="1" destOrd="0" parTransId="{0BFAC3CC-91CB-4431-9AC9-0623206FA945}" sibTransId="{FFDB618F-6788-4F88-8E60-98B527C87232}"/>
    <dgm:cxn modelId="{B019BFCF-834A-4C31-AFC9-8E4983DA9276}" type="presOf" srcId="{346199FA-D4CA-4173-8CCA-89071452BF72}" destId="{766F9338-C476-40D9-BF23-504F5F23CEEF}" srcOrd="0" destOrd="0" presId="urn:microsoft.com/office/officeart/2005/8/layout/hProcess7"/>
    <dgm:cxn modelId="{0B737816-7823-453A-8F53-84E3FD918993}" srcId="{7527BFA9-69B1-4637-800C-7BFB7A79374B}" destId="{44240E22-33FC-4BCC-A143-122CBF1AF483}" srcOrd="0" destOrd="0" parTransId="{43B1D8ED-7581-4DA2-9031-015625DBC1E9}" sibTransId="{CA440C62-A695-4A9F-A33E-94FB6CF8FD8F}"/>
    <dgm:cxn modelId="{8F9FA6DE-8489-42F2-A9D0-15DEFEA657C7}" srcId="{346199FA-D4CA-4173-8CCA-89071452BF72}" destId="{D0B60CA2-8137-44BF-8C31-CFB287784A35}" srcOrd="0" destOrd="0" parTransId="{DFB47DAE-2F2C-4B74-8CB3-7C24F3AACB4B}" sibTransId="{85483122-3214-4E85-81CF-D672975AE466}"/>
    <dgm:cxn modelId="{F0B32464-8F53-4E3A-9F78-59473AA4EB7D}" type="presOf" srcId="{44240E22-33FC-4BCC-A143-122CBF1AF483}" destId="{F2D9E57D-E031-4629-8887-CDC7F1359481}" srcOrd="0" destOrd="0" presId="urn:microsoft.com/office/officeart/2005/8/layout/hProcess7"/>
    <dgm:cxn modelId="{4E8D667A-8C83-40D8-A786-D11A2E581277}" type="presOf" srcId="{7527BFA9-69B1-4637-800C-7BFB7A79374B}" destId="{99E84A2A-11EE-4A0F-BBD0-2AF296C08DCA}" srcOrd="1" destOrd="0" presId="urn:microsoft.com/office/officeart/2005/8/layout/hProcess7"/>
    <dgm:cxn modelId="{827B1B76-11A8-4BD3-9366-4349B291A380}" type="presOf" srcId="{55930541-6046-4AD4-8D03-E8A9E93286AD}" destId="{F68B82A8-A235-4C47-9DBB-E9735B833E76}" srcOrd="0" destOrd="0" presId="urn:microsoft.com/office/officeart/2005/8/layout/hProcess7"/>
    <dgm:cxn modelId="{9EB4A153-1690-4896-98CE-408FAAEC1052}" type="presOf" srcId="{7527BFA9-69B1-4637-800C-7BFB7A79374B}" destId="{A221FCD8-E8C5-4480-AF7D-9C150136F193}" srcOrd="0" destOrd="0" presId="urn:microsoft.com/office/officeart/2005/8/layout/hProcess7"/>
    <dgm:cxn modelId="{60148E43-508F-45CB-90C6-A81F6C0F3266}" srcId="{55930541-6046-4AD4-8D03-E8A9E93286AD}" destId="{7527BFA9-69B1-4637-800C-7BFB7A79374B}" srcOrd="0" destOrd="0" parTransId="{DDF31A25-1BBA-4022-BDFA-9538945149A2}" sibTransId="{780738A4-2477-4B1E-ADA6-12A527366006}"/>
    <dgm:cxn modelId="{D7A4705C-74DF-463C-ADE4-66E9B23022B6}" type="presParOf" srcId="{F68B82A8-A235-4C47-9DBB-E9735B833E76}" destId="{AADF9181-A023-4911-953F-9932A56B0F71}" srcOrd="0" destOrd="0" presId="urn:microsoft.com/office/officeart/2005/8/layout/hProcess7"/>
    <dgm:cxn modelId="{78413CFE-5DDE-488D-BEB5-341F83A8DF5C}" type="presParOf" srcId="{AADF9181-A023-4911-953F-9932A56B0F71}" destId="{A221FCD8-E8C5-4480-AF7D-9C150136F193}" srcOrd="0" destOrd="0" presId="urn:microsoft.com/office/officeart/2005/8/layout/hProcess7"/>
    <dgm:cxn modelId="{A12FA0CA-FED8-4DF7-A05D-025135718C09}" type="presParOf" srcId="{AADF9181-A023-4911-953F-9932A56B0F71}" destId="{99E84A2A-11EE-4A0F-BBD0-2AF296C08DCA}" srcOrd="1" destOrd="0" presId="urn:microsoft.com/office/officeart/2005/8/layout/hProcess7"/>
    <dgm:cxn modelId="{C4E39E99-3488-44F5-8C69-DBA18B2CAA57}" type="presParOf" srcId="{AADF9181-A023-4911-953F-9932A56B0F71}" destId="{F2D9E57D-E031-4629-8887-CDC7F1359481}" srcOrd="2" destOrd="0" presId="urn:microsoft.com/office/officeart/2005/8/layout/hProcess7"/>
    <dgm:cxn modelId="{26E7A5D1-0096-4A0E-86C4-D736FD6B00AE}" type="presParOf" srcId="{F68B82A8-A235-4C47-9DBB-E9735B833E76}" destId="{4EC72D63-6AC3-4285-B98E-7C83439BA72D}" srcOrd="1" destOrd="0" presId="urn:microsoft.com/office/officeart/2005/8/layout/hProcess7"/>
    <dgm:cxn modelId="{141B2F7D-4009-4DBA-9A45-CA68A104510F}" type="presParOf" srcId="{F68B82A8-A235-4C47-9DBB-E9735B833E76}" destId="{1A40B128-3C74-49BA-9DFC-84516AFC14A6}" srcOrd="2" destOrd="0" presId="urn:microsoft.com/office/officeart/2005/8/layout/hProcess7"/>
    <dgm:cxn modelId="{1CA87759-2252-480D-9074-3202FA829839}" type="presParOf" srcId="{1A40B128-3C74-49BA-9DFC-84516AFC14A6}" destId="{2C381930-42B0-40E7-B1C7-120B40BE9B24}" srcOrd="0" destOrd="0" presId="urn:microsoft.com/office/officeart/2005/8/layout/hProcess7"/>
    <dgm:cxn modelId="{19E6D329-8FEB-4ADA-B435-E36450D3A523}" type="presParOf" srcId="{1A40B128-3C74-49BA-9DFC-84516AFC14A6}" destId="{04DD4724-5892-4AD8-96E1-A72273760924}" srcOrd="1" destOrd="0" presId="urn:microsoft.com/office/officeart/2005/8/layout/hProcess7"/>
    <dgm:cxn modelId="{967E0DBB-90FD-46BE-9EB7-96EE0202539E}" type="presParOf" srcId="{1A40B128-3C74-49BA-9DFC-84516AFC14A6}" destId="{6F079641-03FB-410C-A3A7-DBFE075E7EF2}" srcOrd="2" destOrd="0" presId="urn:microsoft.com/office/officeart/2005/8/layout/hProcess7"/>
    <dgm:cxn modelId="{23A21A7A-AB2A-47E9-B76F-09B6066D04A2}" type="presParOf" srcId="{F68B82A8-A235-4C47-9DBB-E9735B833E76}" destId="{B7FC446B-78C5-4FD8-B8D5-F31C6D689909}" srcOrd="3" destOrd="0" presId="urn:microsoft.com/office/officeart/2005/8/layout/hProcess7"/>
    <dgm:cxn modelId="{B73FA321-055C-4855-88CB-191AEFE7A501}" type="presParOf" srcId="{F68B82A8-A235-4C47-9DBB-E9735B833E76}" destId="{AA4E2488-C518-40A1-8CD1-E87208C548E2}" srcOrd="4" destOrd="0" presId="urn:microsoft.com/office/officeart/2005/8/layout/hProcess7"/>
    <dgm:cxn modelId="{7D7E9056-EFE3-4EA6-8C08-634C64331F17}" type="presParOf" srcId="{AA4E2488-C518-40A1-8CD1-E87208C548E2}" destId="{766F9338-C476-40D9-BF23-504F5F23CEEF}" srcOrd="0" destOrd="0" presId="urn:microsoft.com/office/officeart/2005/8/layout/hProcess7"/>
    <dgm:cxn modelId="{7C9D1B4D-5641-42E8-A6AB-9261D770253B}" type="presParOf" srcId="{AA4E2488-C518-40A1-8CD1-E87208C548E2}" destId="{4504C1C9-2F09-4F6A-81F1-8297F5A56EA7}" srcOrd="1" destOrd="0" presId="urn:microsoft.com/office/officeart/2005/8/layout/hProcess7"/>
    <dgm:cxn modelId="{EAF001D1-E078-49A6-90D5-1D09852E7BEE}" type="presParOf" srcId="{AA4E2488-C518-40A1-8CD1-E87208C548E2}" destId="{32566613-FA2E-40DA-82C1-E3DF83DFCF81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9883422-CAC3-4E23-9D44-3C551497CCC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45FC3E-F660-46B5-9ECF-FAE53FDDA1E7}">
      <dgm:prSet phldrT="[Text]"/>
      <dgm:spPr>
        <a:ln>
          <a:solidFill>
            <a:srgbClr val="92D050"/>
          </a:solidFill>
        </a:ln>
      </dgm:spPr>
      <dgm:t>
        <a:bodyPr/>
        <a:lstStyle/>
        <a:p>
          <a:pPr algn="just"/>
          <a:r>
            <a:rPr lang="en-US" smtClean="0"/>
            <a:t>Có thể tạo răng cưa cho cả 2 loại đối tượng.</a:t>
          </a:r>
          <a:endParaRPr lang="en-US"/>
        </a:p>
      </dgm:t>
    </dgm:pt>
    <dgm:pt modelId="{F56937E2-2974-49D2-8571-065DCCC1EFBA}" type="parTrans" cxnId="{17E6BD9F-4583-49CD-853E-3747A59E321E}">
      <dgm:prSet/>
      <dgm:spPr/>
      <dgm:t>
        <a:bodyPr/>
        <a:lstStyle/>
        <a:p>
          <a:endParaRPr lang="en-US"/>
        </a:p>
      </dgm:t>
    </dgm:pt>
    <dgm:pt modelId="{48C4F9B6-CCCC-4762-8435-C141E4EA9AFF}" type="sibTrans" cxnId="{17E6BD9F-4583-49CD-853E-3747A59E321E}">
      <dgm:prSet/>
      <dgm:spPr/>
      <dgm:t>
        <a:bodyPr/>
        <a:lstStyle/>
        <a:p>
          <a:endParaRPr lang="en-US"/>
        </a:p>
      </dgm:t>
    </dgm:pt>
    <dgm:pt modelId="{27AF0D8E-BE29-4012-9FA8-B2EEA1707744}" type="pres">
      <dgm:prSet presAssocID="{F9883422-CAC3-4E23-9D44-3C551497CC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E2BB55-39CA-47E3-BAD1-55AEFDEA55EF}" type="pres">
      <dgm:prSet presAssocID="{8345FC3E-F660-46B5-9ECF-FAE53FDDA1E7}" presName="composite" presStyleCnt="0"/>
      <dgm:spPr/>
    </dgm:pt>
    <dgm:pt modelId="{8EF66B21-5001-49EF-A684-D5AB8775AC64}" type="pres">
      <dgm:prSet presAssocID="{8345FC3E-F660-46B5-9ECF-FAE53FDDA1E7}" presName="rect1" presStyleLbl="trAlignAcc1" presStyleIdx="0" presStyleCnt="1" custLinFactNeighborY="-278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3FDAB9-6C08-4E82-AE2A-4D340B1D0593}" type="pres">
      <dgm:prSet presAssocID="{8345FC3E-F660-46B5-9ECF-FAE53FDDA1E7}" presName="rect2" presStyleLbl="fgImgPlace1" presStyleIdx="0" presStyleCnt="1" custLinFactNeighborY="-26525"/>
      <dgm:spPr>
        <a:solidFill>
          <a:srgbClr val="FFC000"/>
        </a:solidFill>
      </dgm:spPr>
      <dgm:t>
        <a:bodyPr/>
        <a:lstStyle/>
        <a:p>
          <a:endParaRPr lang="en-US"/>
        </a:p>
      </dgm:t>
    </dgm:pt>
  </dgm:ptLst>
  <dgm:cxnLst>
    <dgm:cxn modelId="{990FFDD5-247A-4195-B2C6-165768767349}" type="presOf" srcId="{F9883422-CAC3-4E23-9D44-3C551497CCC8}" destId="{27AF0D8E-BE29-4012-9FA8-B2EEA1707744}" srcOrd="0" destOrd="0" presId="urn:microsoft.com/office/officeart/2008/layout/PictureStrips"/>
    <dgm:cxn modelId="{2A640B25-1860-4221-9720-BC669F31E343}" type="presOf" srcId="{8345FC3E-F660-46B5-9ECF-FAE53FDDA1E7}" destId="{8EF66B21-5001-49EF-A684-D5AB8775AC64}" srcOrd="0" destOrd="0" presId="urn:microsoft.com/office/officeart/2008/layout/PictureStrips"/>
    <dgm:cxn modelId="{17E6BD9F-4583-49CD-853E-3747A59E321E}" srcId="{F9883422-CAC3-4E23-9D44-3C551497CCC8}" destId="{8345FC3E-F660-46B5-9ECF-FAE53FDDA1E7}" srcOrd="0" destOrd="0" parTransId="{F56937E2-2974-49D2-8571-065DCCC1EFBA}" sibTransId="{48C4F9B6-CCCC-4762-8435-C141E4EA9AFF}"/>
    <dgm:cxn modelId="{EF06520D-2FA6-498A-ABC2-C54A7AF9467A}" type="presParOf" srcId="{27AF0D8E-BE29-4012-9FA8-B2EEA1707744}" destId="{D5E2BB55-39CA-47E3-BAD1-55AEFDEA55EF}" srcOrd="0" destOrd="0" presId="urn:microsoft.com/office/officeart/2008/layout/PictureStrips"/>
    <dgm:cxn modelId="{E9852976-4846-46EA-B629-847F7EE8A1A3}" type="presParOf" srcId="{D5E2BB55-39CA-47E3-BAD1-55AEFDEA55EF}" destId="{8EF66B21-5001-49EF-A684-D5AB8775AC64}" srcOrd="0" destOrd="0" presId="urn:microsoft.com/office/officeart/2008/layout/PictureStrips"/>
    <dgm:cxn modelId="{9ED299D8-B9BD-4826-8EDC-ED127A847BA4}" type="presParOf" srcId="{D5E2BB55-39CA-47E3-BAD1-55AEFDEA55EF}" destId="{5E3FDAB9-6C08-4E82-AE2A-4D340B1D059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25B48-046D-46C9-BF18-886A546D216F}">
      <dsp:nvSpPr>
        <dsp:cNvPr id="0" name=""/>
        <dsp:cNvSpPr/>
      </dsp:nvSpPr>
      <dsp:spPr>
        <a:xfrm>
          <a:off x="0" y="1022599"/>
          <a:ext cx="685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D06AB99-DFD7-4BD1-9FAA-0D5650DDF662}">
      <dsp:nvSpPr>
        <dsp:cNvPr id="0" name=""/>
        <dsp:cNvSpPr/>
      </dsp:nvSpPr>
      <dsp:spPr>
        <a:xfrm>
          <a:off x="342900" y="579799"/>
          <a:ext cx="4800600" cy="88560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Thao tác lệnh (chọn lệnh, trình đơn, đặc tính …).</a:t>
          </a:r>
          <a:endParaRPr lang="en-US" sz="3000" kern="1200"/>
        </a:p>
      </dsp:txBody>
      <dsp:txXfrm>
        <a:off x="386131" y="623030"/>
        <a:ext cx="4714138" cy="799138"/>
      </dsp:txXfrm>
    </dsp:sp>
    <dsp:sp modelId="{818FA3CF-BC3A-47F3-8D63-88AC42D94210}">
      <dsp:nvSpPr>
        <dsp:cNvPr id="0" name=""/>
        <dsp:cNvSpPr/>
      </dsp:nvSpPr>
      <dsp:spPr>
        <a:xfrm>
          <a:off x="0" y="2383399"/>
          <a:ext cx="685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5CE2AB-9E21-4A39-B601-B10ACF28627D}">
      <dsp:nvSpPr>
        <dsp:cNvPr id="0" name=""/>
        <dsp:cNvSpPr/>
      </dsp:nvSpPr>
      <dsp:spPr>
        <a:xfrm>
          <a:off x="342900" y="1940600"/>
          <a:ext cx="4800600" cy="885600"/>
        </a:xfrm>
        <a:prstGeom prst="round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Chọn đối tượng.</a:t>
          </a:r>
          <a:endParaRPr lang="en-US" sz="3000" kern="1200"/>
        </a:p>
      </dsp:txBody>
      <dsp:txXfrm>
        <a:off x="386131" y="1983831"/>
        <a:ext cx="4714138" cy="799138"/>
      </dsp:txXfrm>
    </dsp:sp>
    <dsp:sp modelId="{0195F843-7AFE-48CE-8F6E-362D0825C640}">
      <dsp:nvSpPr>
        <dsp:cNvPr id="0" name=""/>
        <dsp:cNvSpPr/>
      </dsp:nvSpPr>
      <dsp:spPr>
        <a:xfrm>
          <a:off x="0" y="3744200"/>
          <a:ext cx="685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12F929F-B18F-4428-B6B1-883D7738D3EF}">
      <dsp:nvSpPr>
        <dsp:cNvPr id="0" name=""/>
        <dsp:cNvSpPr/>
      </dsp:nvSpPr>
      <dsp:spPr>
        <a:xfrm>
          <a:off x="342900" y="3301399"/>
          <a:ext cx="4800600" cy="885600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Biến đổi đối tượng </a:t>
          </a:r>
          <a:endParaRPr lang="en-US" sz="3000" kern="1200"/>
        </a:p>
      </dsp:txBody>
      <dsp:txXfrm>
        <a:off x="386131" y="3344630"/>
        <a:ext cx="4714138" cy="7991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1FCD8-E8C5-4480-AF7D-9C150136F193}">
      <dsp:nvSpPr>
        <dsp:cNvPr id="0" name=""/>
        <dsp:cNvSpPr/>
      </dsp:nvSpPr>
      <dsp:spPr>
        <a:xfrm>
          <a:off x="628" y="993162"/>
          <a:ext cx="2705062" cy="3246075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solidFill>
                <a:srgbClr val="92D050"/>
              </a:solidFill>
            </a:rPr>
            <a:t>Bước 1</a:t>
          </a:r>
          <a:endParaRPr lang="en-US" sz="3200" b="1" kern="1200">
            <a:solidFill>
              <a:srgbClr val="92D050"/>
            </a:solidFill>
          </a:endParaRPr>
        </a:p>
      </dsp:txBody>
      <dsp:txXfrm rot="16200000">
        <a:off x="-1059756" y="2053546"/>
        <a:ext cx="2661781" cy="541012"/>
      </dsp:txXfrm>
    </dsp:sp>
    <dsp:sp modelId="{F2D9E57D-E031-4629-8887-CDC7F1359481}">
      <dsp:nvSpPr>
        <dsp:cNvPr id="0" name=""/>
        <dsp:cNvSpPr/>
      </dsp:nvSpPr>
      <dsp:spPr>
        <a:xfrm>
          <a:off x="54164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Toolbox </a:t>
          </a:r>
          <a:r>
            <a:rPr lang="en-US" sz="3900" kern="1200" smtClean="0">
              <a:sym typeface="Wingdings" panose="05000000000000000000" pitchFamily="2" charset="2"/>
            </a:rPr>
            <a:t></a:t>
          </a:r>
          <a:r>
            <a:rPr lang="en-US" sz="3900" kern="1200" smtClean="0"/>
            <a:t> Knife tool</a:t>
          </a:r>
          <a:endParaRPr lang="en-US" sz="3900" kern="1200"/>
        </a:p>
      </dsp:txBody>
      <dsp:txXfrm>
        <a:off x="541641" y="993162"/>
        <a:ext cx="2015271" cy="3246075"/>
      </dsp:txXfrm>
    </dsp:sp>
    <dsp:sp modelId="{766F9338-C476-40D9-BF23-504F5F23CEEF}">
      <dsp:nvSpPr>
        <dsp:cNvPr id="0" name=""/>
        <dsp:cNvSpPr/>
      </dsp:nvSpPr>
      <dsp:spPr>
        <a:xfrm>
          <a:off x="2800368" y="993162"/>
          <a:ext cx="2705062" cy="3246075"/>
        </a:xfrm>
        <a:prstGeom prst="roundRect">
          <a:avLst>
            <a:gd name="adj" fmla="val 5000"/>
          </a:avLst>
        </a:prstGeom>
        <a:solidFill>
          <a:srgbClr val="CC660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solidFill>
                <a:schemeClr val="accent1">
                  <a:lumMod val="50000"/>
                </a:schemeClr>
              </a:solidFill>
            </a:rPr>
            <a:t>Bước 2</a:t>
          </a:r>
          <a:endParaRPr lang="en-US" sz="3200" b="1" kern="1200">
            <a:solidFill>
              <a:schemeClr val="accent1">
                <a:lumMod val="50000"/>
              </a:schemeClr>
            </a:solidFill>
          </a:endParaRPr>
        </a:p>
      </dsp:txBody>
      <dsp:txXfrm rot="16200000">
        <a:off x="1739983" y="2053546"/>
        <a:ext cx="2661781" cy="541012"/>
      </dsp:txXfrm>
    </dsp:sp>
    <dsp:sp modelId="{04DD4724-5892-4AD8-96E1-A72273760924}">
      <dsp:nvSpPr>
        <dsp:cNvPr id="0" name=""/>
        <dsp:cNvSpPr/>
      </dsp:nvSpPr>
      <dsp:spPr>
        <a:xfrm rot="5400000">
          <a:off x="2575478" y="3571791"/>
          <a:ext cx="476830" cy="405759"/>
        </a:xfrm>
        <a:prstGeom prst="flowChartExtract">
          <a:avLst/>
        </a:prstGeom>
        <a:solidFill>
          <a:srgbClr val="92D050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2566613-FA2E-40DA-82C1-E3DF83DFCF81}">
      <dsp:nvSpPr>
        <dsp:cNvPr id="0" name=""/>
        <dsp:cNvSpPr/>
      </dsp:nvSpPr>
      <dsp:spPr>
        <a:xfrm>
          <a:off x="334138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Đưa trỏ chuột vào điểm cần cắt đầu tiên </a:t>
          </a:r>
          <a:endParaRPr lang="en-US" sz="3900" kern="1200"/>
        </a:p>
      </dsp:txBody>
      <dsp:txXfrm>
        <a:off x="3341381" y="993162"/>
        <a:ext cx="2015271" cy="3246075"/>
      </dsp:txXfrm>
    </dsp:sp>
    <dsp:sp modelId="{7910DC0A-2423-4E80-9BF6-65BFAF9C5F1E}">
      <dsp:nvSpPr>
        <dsp:cNvPr id="0" name=""/>
        <dsp:cNvSpPr/>
      </dsp:nvSpPr>
      <dsp:spPr>
        <a:xfrm>
          <a:off x="5600108" y="993162"/>
          <a:ext cx="2705062" cy="3246075"/>
        </a:xfrm>
        <a:prstGeom prst="roundRect">
          <a:avLst>
            <a:gd name="adj" fmla="val 5000"/>
          </a:avLst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solidFill>
                <a:srgbClr val="0000FF"/>
              </a:solidFill>
            </a:rPr>
            <a:t>Bước 3</a:t>
          </a:r>
          <a:endParaRPr lang="en-US" sz="3200" b="1" kern="1200">
            <a:solidFill>
              <a:srgbClr val="0000FF"/>
            </a:solidFill>
          </a:endParaRPr>
        </a:p>
      </dsp:txBody>
      <dsp:txXfrm rot="16200000">
        <a:off x="4539723" y="2053546"/>
        <a:ext cx="2661781" cy="541012"/>
      </dsp:txXfrm>
    </dsp:sp>
    <dsp:sp modelId="{06C089B3-3BC2-48AB-9D5D-4071CD79EFBD}">
      <dsp:nvSpPr>
        <dsp:cNvPr id="0" name=""/>
        <dsp:cNvSpPr/>
      </dsp:nvSpPr>
      <dsp:spPr>
        <a:xfrm rot="5400000">
          <a:off x="5375218" y="3571791"/>
          <a:ext cx="476830" cy="405759"/>
        </a:xfrm>
        <a:prstGeom prst="flowChartExtract">
          <a:avLst/>
        </a:prstGeom>
        <a:solidFill>
          <a:srgbClr val="0000FF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DFAD0E1-39AA-4BBF-A3F6-21B1F5990DC9}">
      <dsp:nvSpPr>
        <dsp:cNvPr id="0" name=""/>
        <dsp:cNvSpPr/>
      </dsp:nvSpPr>
      <dsp:spPr>
        <a:xfrm>
          <a:off x="614112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Kéo rê chuột tạo vết cắt </a:t>
          </a:r>
          <a:endParaRPr lang="en-US" sz="3900" kern="1200"/>
        </a:p>
      </dsp:txBody>
      <dsp:txXfrm>
        <a:off x="6141121" y="993162"/>
        <a:ext cx="2015271" cy="32460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3AC9B-6478-4F59-A723-5FEDA2DF1216}">
      <dsp:nvSpPr>
        <dsp:cNvPr id="0" name=""/>
        <dsp:cNvSpPr/>
      </dsp:nvSpPr>
      <dsp:spPr>
        <a:xfrm>
          <a:off x="4183746" y="3124200"/>
          <a:ext cx="565086" cy="2691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2691914"/>
              </a:lnTo>
              <a:lnTo>
                <a:pt x="565086" y="26919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397524" y="4401392"/>
        <a:ext cx="137529" cy="137529"/>
      </dsp:txXfrm>
    </dsp:sp>
    <dsp:sp modelId="{4CBC1B64-DA51-4017-AE74-28451CFA51E9}">
      <dsp:nvSpPr>
        <dsp:cNvPr id="0" name=""/>
        <dsp:cNvSpPr/>
      </dsp:nvSpPr>
      <dsp:spPr>
        <a:xfrm>
          <a:off x="4183746" y="3124200"/>
          <a:ext cx="565086" cy="16151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1615148"/>
              </a:lnTo>
              <a:lnTo>
                <a:pt x="565086" y="1615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423510" y="3888995"/>
        <a:ext cx="85557" cy="85557"/>
      </dsp:txXfrm>
    </dsp:sp>
    <dsp:sp modelId="{FDAD9A57-5589-43BC-8280-758B20A590A6}">
      <dsp:nvSpPr>
        <dsp:cNvPr id="0" name=""/>
        <dsp:cNvSpPr/>
      </dsp:nvSpPr>
      <dsp:spPr>
        <a:xfrm>
          <a:off x="4183746" y="3124200"/>
          <a:ext cx="565086" cy="538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538382"/>
              </a:lnTo>
              <a:lnTo>
                <a:pt x="565086" y="5383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446777" y="3373878"/>
        <a:ext cx="39024" cy="39024"/>
      </dsp:txXfrm>
    </dsp:sp>
    <dsp:sp modelId="{030BCC40-FAD6-4478-8B92-7B30B087F3E6}">
      <dsp:nvSpPr>
        <dsp:cNvPr id="0" name=""/>
        <dsp:cNvSpPr/>
      </dsp:nvSpPr>
      <dsp:spPr>
        <a:xfrm>
          <a:off x="4183746" y="2585817"/>
          <a:ext cx="565086" cy="538382"/>
        </a:xfrm>
        <a:custGeom>
          <a:avLst/>
          <a:gdLst/>
          <a:ahLst/>
          <a:cxnLst/>
          <a:rect l="0" t="0" r="0" b="0"/>
          <a:pathLst>
            <a:path>
              <a:moveTo>
                <a:pt x="0" y="538382"/>
              </a:moveTo>
              <a:lnTo>
                <a:pt x="282543" y="538382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446777" y="2835496"/>
        <a:ext cx="39024" cy="39024"/>
      </dsp:txXfrm>
    </dsp:sp>
    <dsp:sp modelId="{75220BA5-6A7A-49B6-84A1-8691A9FAA8E8}">
      <dsp:nvSpPr>
        <dsp:cNvPr id="0" name=""/>
        <dsp:cNvSpPr/>
      </dsp:nvSpPr>
      <dsp:spPr>
        <a:xfrm>
          <a:off x="4183746" y="1509051"/>
          <a:ext cx="565086" cy="1615148"/>
        </a:xfrm>
        <a:custGeom>
          <a:avLst/>
          <a:gdLst/>
          <a:ahLst/>
          <a:cxnLst/>
          <a:rect l="0" t="0" r="0" b="0"/>
          <a:pathLst>
            <a:path>
              <a:moveTo>
                <a:pt x="0" y="1615148"/>
              </a:moveTo>
              <a:lnTo>
                <a:pt x="282543" y="1615148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423510" y="2273846"/>
        <a:ext cx="85557" cy="85557"/>
      </dsp:txXfrm>
    </dsp:sp>
    <dsp:sp modelId="{1E0FEAB9-5A57-48BA-9128-A983F1A61F8C}">
      <dsp:nvSpPr>
        <dsp:cNvPr id="0" name=""/>
        <dsp:cNvSpPr/>
      </dsp:nvSpPr>
      <dsp:spPr>
        <a:xfrm>
          <a:off x="4183746" y="432285"/>
          <a:ext cx="565086" cy="2691914"/>
        </a:xfrm>
        <a:custGeom>
          <a:avLst/>
          <a:gdLst/>
          <a:ahLst/>
          <a:cxnLst/>
          <a:rect l="0" t="0" r="0" b="0"/>
          <a:pathLst>
            <a:path>
              <a:moveTo>
                <a:pt x="0" y="2691914"/>
              </a:moveTo>
              <a:lnTo>
                <a:pt x="282543" y="2691914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397524" y="1709477"/>
        <a:ext cx="137529" cy="137529"/>
      </dsp:txXfrm>
    </dsp:sp>
    <dsp:sp modelId="{2A756398-ED71-4405-89CA-21197169BE1A}">
      <dsp:nvSpPr>
        <dsp:cNvPr id="0" name=""/>
        <dsp:cNvSpPr/>
      </dsp:nvSpPr>
      <dsp:spPr>
        <a:xfrm rot="16200000">
          <a:off x="1486164" y="2693493"/>
          <a:ext cx="4533751" cy="861412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smtClean="0"/>
            <a:t>Nội dung chương</a:t>
          </a:r>
          <a:endParaRPr lang="en-US" sz="4500" kern="1200"/>
        </a:p>
      </dsp:txBody>
      <dsp:txXfrm>
        <a:off x="1486164" y="2693493"/>
        <a:ext cx="4533751" cy="861412"/>
      </dsp:txXfrm>
    </dsp:sp>
    <dsp:sp modelId="{E278B499-29ED-4E13-B4A3-9A06CB329F2B}">
      <dsp:nvSpPr>
        <dsp:cNvPr id="0" name=""/>
        <dsp:cNvSpPr/>
      </dsp:nvSpPr>
      <dsp:spPr>
        <a:xfrm>
          <a:off x="4748832" y="1578"/>
          <a:ext cx="2825433" cy="861412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2.1 Công cụ chọn</a:t>
          </a:r>
          <a:endParaRPr lang="en-US" sz="3100" kern="1200"/>
        </a:p>
      </dsp:txBody>
      <dsp:txXfrm>
        <a:off x="4748832" y="1578"/>
        <a:ext cx="2825433" cy="861412"/>
      </dsp:txXfrm>
    </dsp:sp>
    <dsp:sp modelId="{BFF74426-0EC5-4410-9491-E65AE177388A}">
      <dsp:nvSpPr>
        <dsp:cNvPr id="0" name=""/>
        <dsp:cNvSpPr/>
      </dsp:nvSpPr>
      <dsp:spPr>
        <a:xfrm>
          <a:off x="4748832" y="1078344"/>
          <a:ext cx="2825433" cy="86141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2.2 Công cụ hiệu chỉnh</a:t>
          </a:r>
          <a:endParaRPr lang="en-US" sz="3100" kern="1200"/>
        </a:p>
      </dsp:txBody>
      <dsp:txXfrm>
        <a:off x="4748832" y="1078344"/>
        <a:ext cx="2825433" cy="861412"/>
      </dsp:txXfrm>
    </dsp:sp>
    <dsp:sp modelId="{E66A54BC-3108-43F8-A005-83463B8E4DFE}">
      <dsp:nvSpPr>
        <dsp:cNvPr id="0" name=""/>
        <dsp:cNvSpPr/>
      </dsp:nvSpPr>
      <dsp:spPr>
        <a:xfrm>
          <a:off x="4748832" y="2155110"/>
          <a:ext cx="2825433" cy="861412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2.3 Công cụ cắt</a:t>
          </a:r>
          <a:endParaRPr lang="en-US" sz="3100" kern="1200"/>
        </a:p>
      </dsp:txBody>
      <dsp:txXfrm>
        <a:off x="4748832" y="2155110"/>
        <a:ext cx="2825433" cy="861412"/>
      </dsp:txXfrm>
    </dsp:sp>
    <dsp:sp modelId="{3DDD4A1C-3EEA-4687-B7B6-6596AD19596C}">
      <dsp:nvSpPr>
        <dsp:cNvPr id="0" name=""/>
        <dsp:cNvSpPr/>
      </dsp:nvSpPr>
      <dsp:spPr>
        <a:xfrm>
          <a:off x="4748832" y="3231876"/>
          <a:ext cx="2825433" cy="861412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2.4 Công cụ xóa</a:t>
          </a:r>
          <a:endParaRPr lang="en-US" sz="3100" kern="1200"/>
        </a:p>
      </dsp:txBody>
      <dsp:txXfrm>
        <a:off x="4748832" y="3231876"/>
        <a:ext cx="2825433" cy="861412"/>
      </dsp:txXfrm>
    </dsp:sp>
    <dsp:sp modelId="{2511720C-5C63-4401-97F8-57983693E864}">
      <dsp:nvSpPr>
        <dsp:cNvPr id="0" name=""/>
        <dsp:cNvSpPr/>
      </dsp:nvSpPr>
      <dsp:spPr>
        <a:xfrm>
          <a:off x="4748832" y="4308642"/>
          <a:ext cx="2825433" cy="861412"/>
        </a:xfrm>
        <a:prstGeom prst="rect">
          <a:avLst/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2.5 Công cụ tạo lồi lõm</a:t>
          </a:r>
          <a:endParaRPr lang="en-US" sz="3100" kern="1200"/>
        </a:p>
      </dsp:txBody>
      <dsp:txXfrm>
        <a:off x="4748832" y="4308642"/>
        <a:ext cx="2825433" cy="861412"/>
      </dsp:txXfrm>
    </dsp:sp>
    <dsp:sp modelId="{C7149BCF-5903-48B7-9243-3EF93938548A}">
      <dsp:nvSpPr>
        <dsp:cNvPr id="0" name=""/>
        <dsp:cNvSpPr/>
      </dsp:nvSpPr>
      <dsp:spPr>
        <a:xfrm>
          <a:off x="4748832" y="5385408"/>
          <a:ext cx="2825433" cy="861412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2.6 Công cụ tạo răng cưa</a:t>
          </a:r>
          <a:endParaRPr lang="en-US" sz="3100" kern="1200"/>
        </a:p>
      </dsp:txBody>
      <dsp:txXfrm>
        <a:off x="4748832" y="5385408"/>
        <a:ext cx="2825433" cy="861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243FF-33C4-4B77-9EC5-D30EE2B26A21}">
      <dsp:nvSpPr>
        <dsp:cNvPr id="0" name=""/>
        <dsp:cNvSpPr/>
      </dsp:nvSpPr>
      <dsp:spPr>
        <a:xfrm>
          <a:off x="1187186" y="-124262"/>
          <a:ext cx="5321827" cy="5321827"/>
        </a:xfrm>
        <a:prstGeom prst="circularArrow">
          <a:avLst>
            <a:gd name="adj1" fmla="val 4668"/>
            <a:gd name="adj2" fmla="val 272909"/>
            <a:gd name="adj3" fmla="val 12906447"/>
            <a:gd name="adj4" fmla="val 17979861"/>
            <a:gd name="adj5" fmla="val 4847"/>
          </a:avLst>
        </a:prstGeom>
        <a:solidFill>
          <a:srgbClr val="0070C0"/>
        </a:solidFill>
        <a:ln>
          <a:solidFill>
            <a:srgbClr val="FF0000"/>
          </a:solidFill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BCA6CB-6D7E-4449-8EF9-69BB083EDF80}">
      <dsp:nvSpPr>
        <dsp:cNvPr id="0" name=""/>
        <dsp:cNvSpPr/>
      </dsp:nvSpPr>
      <dsp:spPr>
        <a:xfrm>
          <a:off x="2110066" y="1393"/>
          <a:ext cx="3476066" cy="1738033"/>
        </a:xfrm>
        <a:prstGeom prst="roundRect">
          <a:avLst/>
        </a:prstGeom>
        <a:solidFill>
          <a:srgbClr val="6CB4A6"/>
        </a:solidFill>
        <a:ln>
          <a:solidFill>
            <a:srgbClr val="FF0000"/>
          </a:solidFill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Công dụng</a:t>
          </a:r>
          <a:endParaRPr lang="en-US" sz="4600" kern="1200"/>
        </a:p>
      </dsp:txBody>
      <dsp:txXfrm>
        <a:off x="2194910" y="86237"/>
        <a:ext cx="3306378" cy="1568345"/>
      </dsp:txXfrm>
    </dsp:sp>
    <dsp:sp modelId="{15E2D196-7C16-4069-A7F5-D8F63778C39F}">
      <dsp:nvSpPr>
        <dsp:cNvPr id="0" name=""/>
        <dsp:cNvSpPr/>
      </dsp:nvSpPr>
      <dsp:spPr>
        <a:xfrm>
          <a:off x="4020955" y="1912283"/>
          <a:ext cx="3476066" cy="1738033"/>
        </a:xfrm>
        <a:prstGeom prst="roundRect">
          <a:avLst/>
        </a:prstGeom>
        <a:solidFill>
          <a:srgbClr val="00B0F0"/>
        </a:solidFill>
        <a:ln>
          <a:solidFill>
            <a:srgbClr val="FF0000"/>
          </a:solidFill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Thao tác</a:t>
          </a:r>
          <a:endParaRPr lang="en-US" sz="4600" kern="1200"/>
        </a:p>
      </dsp:txBody>
      <dsp:txXfrm>
        <a:off x="4105799" y="1997127"/>
        <a:ext cx="3306378" cy="1568345"/>
      </dsp:txXfrm>
    </dsp:sp>
    <dsp:sp modelId="{C1E091BB-95DC-415F-98AC-7C09C2A8F06E}">
      <dsp:nvSpPr>
        <dsp:cNvPr id="0" name=""/>
        <dsp:cNvSpPr/>
      </dsp:nvSpPr>
      <dsp:spPr>
        <a:xfrm>
          <a:off x="2110066" y="3823172"/>
          <a:ext cx="3476066" cy="1738033"/>
        </a:xfrm>
        <a:prstGeom prst="roundRect">
          <a:avLst/>
        </a:prstGeom>
        <a:solidFill>
          <a:srgbClr val="F4F173"/>
        </a:solidFill>
        <a:ln>
          <a:solidFill>
            <a:srgbClr val="FF0000"/>
          </a:solidFill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Đặc điểm</a:t>
          </a:r>
          <a:endParaRPr lang="en-US" sz="4600" kern="1200"/>
        </a:p>
      </dsp:txBody>
      <dsp:txXfrm>
        <a:off x="2194910" y="3908016"/>
        <a:ext cx="3306378" cy="1568345"/>
      </dsp:txXfrm>
    </dsp:sp>
    <dsp:sp modelId="{2E05AF5A-56EE-437D-AC67-34C811A5537E}">
      <dsp:nvSpPr>
        <dsp:cNvPr id="0" name=""/>
        <dsp:cNvSpPr/>
      </dsp:nvSpPr>
      <dsp:spPr>
        <a:xfrm>
          <a:off x="199177" y="1912283"/>
          <a:ext cx="3476066" cy="1738033"/>
        </a:xfrm>
        <a:prstGeom prst="roundRect">
          <a:avLst/>
        </a:prstGeom>
        <a:solidFill>
          <a:srgbClr val="92D050"/>
        </a:solidFill>
        <a:ln>
          <a:solidFill>
            <a:srgbClr val="FF0000"/>
          </a:solidFill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Thanh đặc tính</a:t>
          </a:r>
          <a:endParaRPr lang="en-US" sz="4600" kern="1200"/>
        </a:p>
      </dsp:txBody>
      <dsp:txXfrm>
        <a:off x="284021" y="1997127"/>
        <a:ext cx="3306378" cy="15683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88746-C128-463C-A70E-A384B3BE8725}">
      <dsp:nvSpPr>
        <dsp:cNvPr id="0" name=""/>
        <dsp:cNvSpPr/>
      </dsp:nvSpPr>
      <dsp:spPr>
        <a:xfrm>
          <a:off x="663" y="1183220"/>
          <a:ext cx="2853965" cy="3424758"/>
        </a:xfrm>
        <a:prstGeom prst="roundRect">
          <a:avLst>
            <a:gd name="adj" fmla="val 5000"/>
          </a:avLst>
        </a:prstGeom>
        <a:solidFill>
          <a:schemeClr val="accent1">
            <a:lumMod val="75000"/>
          </a:schemeClr>
        </a:solidFill>
        <a:ln>
          <a:solidFill>
            <a:srgbClr val="FF0000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lvl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smtClean="0">
              <a:solidFill>
                <a:srgbClr val="0000FF"/>
              </a:solidFill>
            </a:rPr>
            <a:t>Bước 1</a:t>
          </a:r>
          <a:endParaRPr lang="en-US" sz="3400" b="1" kern="1200">
            <a:solidFill>
              <a:srgbClr val="0000FF"/>
            </a:solidFill>
          </a:endParaRPr>
        </a:p>
      </dsp:txBody>
      <dsp:txXfrm rot="16200000">
        <a:off x="-1118091" y="2301975"/>
        <a:ext cx="2808301" cy="570793"/>
      </dsp:txXfrm>
    </dsp:sp>
    <dsp:sp modelId="{01766F21-E21D-4A95-99B3-DC392EBB7DF4}">
      <dsp:nvSpPr>
        <dsp:cNvPr id="0" name=""/>
        <dsp:cNvSpPr/>
      </dsp:nvSpPr>
      <dsp:spPr>
        <a:xfrm>
          <a:off x="571456" y="1183220"/>
          <a:ext cx="2126204" cy="342475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0589" rIns="0" bIns="0" numCol="1" spcCol="1270" anchor="t" anchorCtr="0">
          <a:noAutofit/>
        </a:bodyPr>
        <a:lstStyle/>
        <a:p>
          <a:pPr lvl="0" algn="just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smtClean="0"/>
            <a:t>Toolbox </a:t>
          </a:r>
          <a:r>
            <a:rPr lang="en-US" sz="4100" kern="1200" smtClean="0">
              <a:sym typeface="Wingdings" panose="05000000000000000000" pitchFamily="2" charset="2"/>
            </a:rPr>
            <a:t></a:t>
          </a:r>
          <a:r>
            <a:rPr lang="en-US" sz="4100" kern="1200" smtClean="0"/>
            <a:t> Erase tool</a:t>
          </a:r>
          <a:endParaRPr lang="en-US" sz="4100" kern="1200"/>
        </a:p>
      </dsp:txBody>
      <dsp:txXfrm>
        <a:off x="571456" y="1183220"/>
        <a:ext cx="2126204" cy="3424758"/>
      </dsp:txXfrm>
    </dsp:sp>
    <dsp:sp modelId="{262BA9D4-E4A4-4FAC-8C51-6951CED8AC27}">
      <dsp:nvSpPr>
        <dsp:cNvPr id="0" name=""/>
        <dsp:cNvSpPr/>
      </dsp:nvSpPr>
      <dsp:spPr>
        <a:xfrm>
          <a:off x="2954517" y="1183220"/>
          <a:ext cx="2853965" cy="3424758"/>
        </a:xfrm>
        <a:prstGeom prst="roundRect">
          <a:avLst>
            <a:gd name="adj" fmla="val 5000"/>
          </a:avLst>
        </a:prstGeom>
        <a:solidFill>
          <a:srgbClr val="92D050"/>
        </a:solidFill>
        <a:ln>
          <a:solidFill>
            <a:srgbClr val="FF0000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lvl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smtClean="0">
              <a:solidFill>
                <a:srgbClr val="0000FF"/>
              </a:solidFill>
            </a:rPr>
            <a:t>Bước 2</a:t>
          </a:r>
          <a:endParaRPr lang="en-US" sz="3400" b="1" kern="1200">
            <a:solidFill>
              <a:srgbClr val="0000FF"/>
            </a:solidFill>
          </a:endParaRPr>
        </a:p>
      </dsp:txBody>
      <dsp:txXfrm rot="16200000">
        <a:off x="1835762" y="2301975"/>
        <a:ext cx="2808301" cy="570793"/>
      </dsp:txXfrm>
    </dsp:sp>
    <dsp:sp modelId="{369D5CDB-6433-4F90-8494-05CAED8EA32A}">
      <dsp:nvSpPr>
        <dsp:cNvPr id="0" name=""/>
        <dsp:cNvSpPr/>
      </dsp:nvSpPr>
      <dsp:spPr>
        <a:xfrm rot="5400000">
          <a:off x="2717376" y="3902293"/>
          <a:ext cx="502820" cy="428094"/>
        </a:xfrm>
        <a:prstGeom prst="flowChartExtract">
          <a:avLst/>
        </a:prstGeom>
        <a:solidFill>
          <a:srgbClr val="00B0F0"/>
        </a:solidFill>
        <a:ln w="635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6150C-C062-46C1-8639-AE435EC7AA1A}">
      <dsp:nvSpPr>
        <dsp:cNvPr id="0" name=""/>
        <dsp:cNvSpPr/>
      </dsp:nvSpPr>
      <dsp:spPr>
        <a:xfrm>
          <a:off x="3525310" y="1183220"/>
          <a:ext cx="2126204" cy="342475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0589" rIns="0" bIns="0" numCol="1" spcCol="1270" anchor="t" anchorCtr="0">
          <a:noAutofit/>
        </a:bodyPr>
        <a:lstStyle/>
        <a:p>
          <a:pPr lvl="0" algn="just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smtClean="0"/>
            <a:t>Nhấp chọn đối tượng</a:t>
          </a:r>
          <a:endParaRPr lang="en-US" sz="4100" kern="1200"/>
        </a:p>
      </dsp:txBody>
      <dsp:txXfrm>
        <a:off x="3525310" y="1183220"/>
        <a:ext cx="2126204" cy="3424758"/>
      </dsp:txXfrm>
    </dsp:sp>
    <dsp:sp modelId="{0BBAB506-531B-472E-AF2E-5C8782E8685D}">
      <dsp:nvSpPr>
        <dsp:cNvPr id="0" name=""/>
        <dsp:cNvSpPr/>
      </dsp:nvSpPr>
      <dsp:spPr>
        <a:xfrm>
          <a:off x="5908371" y="1183220"/>
          <a:ext cx="2853965" cy="3424758"/>
        </a:xfrm>
        <a:prstGeom prst="roundRect">
          <a:avLst>
            <a:gd name="adj" fmla="val 5000"/>
          </a:avLst>
        </a:prstGeom>
        <a:solidFill>
          <a:srgbClr val="00B0F0"/>
        </a:solidFill>
        <a:ln>
          <a:solidFill>
            <a:srgbClr val="FF0000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lvl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smtClean="0">
              <a:solidFill>
                <a:srgbClr val="0000FF"/>
              </a:solidFill>
            </a:rPr>
            <a:t>Bước 3</a:t>
          </a:r>
          <a:endParaRPr lang="en-US" sz="3400" b="1" kern="1200">
            <a:solidFill>
              <a:srgbClr val="0000FF"/>
            </a:solidFill>
          </a:endParaRPr>
        </a:p>
      </dsp:txBody>
      <dsp:txXfrm rot="16200000">
        <a:off x="4789617" y="2301975"/>
        <a:ext cx="2808301" cy="570793"/>
      </dsp:txXfrm>
    </dsp:sp>
    <dsp:sp modelId="{F6376E15-DE49-4CA7-A7C6-99059A564D0B}">
      <dsp:nvSpPr>
        <dsp:cNvPr id="0" name=""/>
        <dsp:cNvSpPr/>
      </dsp:nvSpPr>
      <dsp:spPr>
        <a:xfrm rot="5400000">
          <a:off x="5671230" y="3902293"/>
          <a:ext cx="502820" cy="428094"/>
        </a:xfrm>
        <a:prstGeom prst="flowChartExtract">
          <a:avLst/>
        </a:prstGeom>
        <a:solidFill>
          <a:srgbClr val="6666FF"/>
        </a:solidFill>
        <a:ln w="635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34FB-C215-4C9A-A5A6-0D23693956C1}">
      <dsp:nvSpPr>
        <dsp:cNvPr id="0" name=""/>
        <dsp:cNvSpPr/>
      </dsp:nvSpPr>
      <dsp:spPr>
        <a:xfrm>
          <a:off x="6479164" y="1183220"/>
          <a:ext cx="2126204" cy="342475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0589" rIns="0" bIns="0" numCol="1" spcCol="1270" anchor="t" anchorCtr="0">
          <a:noAutofit/>
        </a:bodyPr>
        <a:lstStyle/>
        <a:p>
          <a:pPr lvl="0" algn="just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smtClean="0"/>
            <a:t>Nhấp và kéo trỏ chuột cắt ngang qua đối tượng</a:t>
          </a:r>
          <a:endParaRPr lang="en-US" sz="4100" kern="1200"/>
        </a:p>
      </dsp:txBody>
      <dsp:txXfrm>
        <a:off x="6479164" y="1183220"/>
        <a:ext cx="2126204" cy="34247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E156FF-6472-4373-9DB9-3348854D34E4}">
      <dsp:nvSpPr>
        <dsp:cNvPr id="0" name=""/>
        <dsp:cNvSpPr/>
      </dsp:nvSpPr>
      <dsp:spPr>
        <a:xfrm>
          <a:off x="0" y="0"/>
          <a:ext cx="6339840" cy="1016877"/>
        </a:xfrm>
        <a:prstGeom prst="roundRect">
          <a:avLst>
            <a:gd name="adj" fmla="val 10000"/>
          </a:avLst>
        </a:prstGeom>
        <a:solidFill>
          <a:srgbClr val="66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Xén cong đối tượng, kích thước bị mất chính bằng diện tích vùng con trỏ quét qua đối tượng.</a:t>
          </a:r>
          <a:endParaRPr lang="en-US" sz="2400" kern="1200"/>
        </a:p>
      </dsp:txBody>
      <dsp:txXfrm>
        <a:off x="29783" y="29783"/>
        <a:ext cx="5156623" cy="957311"/>
      </dsp:txXfrm>
    </dsp:sp>
    <dsp:sp modelId="{54EBEEAE-0B78-41B2-919F-2832F03A9783}">
      <dsp:nvSpPr>
        <dsp:cNvPr id="0" name=""/>
        <dsp:cNvSpPr/>
      </dsp:nvSpPr>
      <dsp:spPr>
        <a:xfrm>
          <a:off x="530961" y="1201764"/>
          <a:ext cx="6339840" cy="1016877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Vùng còn lại vẫn thuộc về 1 đối tượng.</a:t>
          </a:r>
          <a:endParaRPr lang="en-US" sz="2400" kern="1200"/>
        </a:p>
      </dsp:txBody>
      <dsp:txXfrm>
        <a:off x="560744" y="1231547"/>
        <a:ext cx="5088341" cy="957311"/>
      </dsp:txXfrm>
    </dsp:sp>
    <dsp:sp modelId="{182C4020-6B79-428E-8C49-46135E948BBC}">
      <dsp:nvSpPr>
        <dsp:cNvPr id="0" name=""/>
        <dsp:cNvSpPr/>
      </dsp:nvSpPr>
      <dsp:spPr>
        <a:xfrm>
          <a:off x="1053998" y="2403529"/>
          <a:ext cx="6339840" cy="1016877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Lệnh Eraser không thể thực hiện đối với đối tượng ở dạng mở.</a:t>
          </a:r>
          <a:endParaRPr lang="en-US" sz="2400" kern="1200"/>
        </a:p>
      </dsp:txBody>
      <dsp:txXfrm>
        <a:off x="1083781" y="2433312"/>
        <a:ext cx="5096266" cy="957311"/>
      </dsp:txXfrm>
    </dsp:sp>
    <dsp:sp modelId="{31CF0EA0-36C4-4635-9A86-51E70F464070}">
      <dsp:nvSpPr>
        <dsp:cNvPr id="0" name=""/>
        <dsp:cNvSpPr/>
      </dsp:nvSpPr>
      <dsp:spPr>
        <a:xfrm>
          <a:off x="1584959" y="3605294"/>
          <a:ext cx="6339840" cy="1016877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Có thể thay đổi kích thước trỏ trên thanh đặc tính ở ô (Eraser thickness).</a:t>
          </a:r>
          <a:endParaRPr lang="en-US" sz="2400" kern="1200"/>
        </a:p>
      </dsp:txBody>
      <dsp:txXfrm>
        <a:off x="1614742" y="3635077"/>
        <a:ext cx="5088341" cy="957311"/>
      </dsp:txXfrm>
    </dsp:sp>
    <dsp:sp modelId="{645801D5-67FB-42F6-B086-5A740FC341E7}">
      <dsp:nvSpPr>
        <dsp:cNvPr id="0" name=""/>
        <dsp:cNvSpPr/>
      </dsp:nvSpPr>
      <dsp:spPr>
        <a:xfrm>
          <a:off x="5678869" y="778835"/>
          <a:ext cx="660970" cy="660970"/>
        </a:xfrm>
        <a:prstGeom prst="downArrow">
          <a:avLst>
            <a:gd name="adj1" fmla="val 55000"/>
            <a:gd name="adj2" fmla="val 45000"/>
          </a:avLst>
        </a:prstGeom>
        <a:solidFill>
          <a:srgbClr val="92D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100" kern="1200"/>
        </a:p>
      </dsp:txBody>
      <dsp:txXfrm>
        <a:off x="5827587" y="778835"/>
        <a:ext cx="363534" cy="497380"/>
      </dsp:txXfrm>
    </dsp:sp>
    <dsp:sp modelId="{74BE2631-D726-4EC4-A962-1B6DD79A2AEB}">
      <dsp:nvSpPr>
        <dsp:cNvPr id="0" name=""/>
        <dsp:cNvSpPr/>
      </dsp:nvSpPr>
      <dsp:spPr>
        <a:xfrm>
          <a:off x="6209831" y="1980600"/>
          <a:ext cx="660970" cy="660970"/>
        </a:xfrm>
        <a:prstGeom prst="downArrow">
          <a:avLst>
            <a:gd name="adj1" fmla="val 55000"/>
            <a:gd name="adj2" fmla="val 45000"/>
          </a:avLst>
        </a:prstGeom>
        <a:solidFill>
          <a:srgbClr val="00B0F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100" kern="1200"/>
        </a:p>
      </dsp:txBody>
      <dsp:txXfrm>
        <a:off x="6358549" y="1980600"/>
        <a:ext cx="363534" cy="497380"/>
      </dsp:txXfrm>
    </dsp:sp>
    <dsp:sp modelId="{C6C7851D-3A9C-45A5-A82E-7B8CA0583F8F}">
      <dsp:nvSpPr>
        <dsp:cNvPr id="0" name=""/>
        <dsp:cNvSpPr/>
      </dsp:nvSpPr>
      <dsp:spPr>
        <a:xfrm>
          <a:off x="6732867" y="3182365"/>
          <a:ext cx="660970" cy="660970"/>
        </a:xfrm>
        <a:prstGeom prst="downArrow">
          <a:avLst>
            <a:gd name="adj1" fmla="val 55000"/>
            <a:gd name="adj2" fmla="val 45000"/>
          </a:avLst>
        </a:prstGeom>
        <a:solidFill>
          <a:srgbClr val="FFC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100" kern="1200"/>
        </a:p>
      </dsp:txBody>
      <dsp:txXfrm>
        <a:off x="6881585" y="3182365"/>
        <a:ext cx="363534" cy="4973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9F5C33-693B-499E-9E4A-52D1FDC2BB2F}">
      <dsp:nvSpPr>
        <dsp:cNvPr id="0" name=""/>
        <dsp:cNvSpPr/>
      </dsp:nvSpPr>
      <dsp:spPr>
        <a:xfrm>
          <a:off x="584199" y="0"/>
          <a:ext cx="5080000" cy="5080000"/>
        </a:xfrm>
        <a:prstGeom prst="triangle">
          <a:avLst/>
        </a:prstGeom>
        <a:solidFill>
          <a:srgbClr val="00B0F0"/>
        </a:solidFill>
        <a:ln>
          <a:solidFill>
            <a:srgbClr val="FFC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91E649-3AB7-43D0-99F0-3A338980930A}">
      <dsp:nvSpPr>
        <dsp:cNvPr id="0" name=""/>
        <dsp:cNvSpPr/>
      </dsp:nvSpPr>
      <dsp:spPr>
        <a:xfrm>
          <a:off x="3124199" y="508496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CC66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smtClean="0"/>
            <a:t>Công dụng</a:t>
          </a:r>
          <a:endParaRPr lang="en-US" sz="3400" kern="1200"/>
        </a:p>
      </dsp:txBody>
      <dsp:txXfrm>
        <a:off x="3168274" y="552571"/>
        <a:ext cx="3213850" cy="814740"/>
      </dsp:txXfrm>
    </dsp:sp>
    <dsp:sp modelId="{6921674B-7A8D-4DC6-B7EF-D12FBE0541C5}">
      <dsp:nvSpPr>
        <dsp:cNvPr id="0" name=""/>
        <dsp:cNvSpPr/>
      </dsp:nvSpPr>
      <dsp:spPr>
        <a:xfrm>
          <a:off x="3124199" y="1524248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FFC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smtClean="0"/>
            <a:t>Thao tác</a:t>
          </a:r>
          <a:endParaRPr lang="en-US" sz="3400" kern="1200"/>
        </a:p>
      </dsp:txBody>
      <dsp:txXfrm>
        <a:off x="3168274" y="1568323"/>
        <a:ext cx="3213850" cy="814740"/>
      </dsp:txXfrm>
    </dsp:sp>
    <dsp:sp modelId="{5ADDDAF8-9662-4CFC-9118-591476DDDC30}">
      <dsp:nvSpPr>
        <dsp:cNvPr id="0" name=""/>
        <dsp:cNvSpPr/>
      </dsp:nvSpPr>
      <dsp:spPr>
        <a:xfrm>
          <a:off x="3124199" y="2540000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chemeClr val="accent1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smtClean="0"/>
            <a:t>Đặc điểm</a:t>
          </a:r>
          <a:endParaRPr lang="en-US" sz="3400" kern="1200"/>
        </a:p>
      </dsp:txBody>
      <dsp:txXfrm>
        <a:off x="3168274" y="2584075"/>
        <a:ext cx="3213850" cy="814740"/>
      </dsp:txXfrm>
    </dsp:sp>
    <dsp:sp modelId="{62DD2336-8495-4679-B7B0-0F79879D6BE0}">
      <dsp:nvSpPr>
        <dsp:cNvPr id="0" name=""/>
        <dsp:cNvSpPr/>
      </dsp:nvSpPr>
      <dsp:spPr>
        <a:xfrm>
          <a:off x="3124199" y="3555751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FF0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smtClean="0"/>
            <a:t>Thanh đặc </a:t>
          </a:r>
          <a:r>
            <a:rPr lang="en-US" sz="3400" kern="1200" smtClean="0"/>
            <a:t>tính</a:t>
          </a:r>
          <a:endParaRPr lang="en-US" sz="3400" kern="1200"/>
        </a:p>
      </dsp:txBody>
      <dsp:txXfrm>
        <a:off x="3168274" y="3599826"/>
        <a:ext cx="3213850" cy="8147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61B6C-5A38-421E-931B-414D760DC89F}">
      <dsp:nvSpPr>
        <dsp:cNvPr id="0" name=""/>
        <dsp:cNvSpPr/>
      </dsp:nvSpPr>
      <dsp:spPr>
        <a:xfrm>
          <a:off x="2352377" y="1860"/>
          <a:ext cx="3829645" cy="191482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smtClean="0"/>
            <a:t>Thao tác</a:t>
          </a:r>
          <a:endParaRPr lang="en-US" sz="6500" kern="1200"/>
        </a:p>
      </dsp:txBody>
      <dsp:txXfrm>
        <a:off x="2408460" y="57943"/>
        <a:ext cx="3717479" cy="1802656"/>
      </dsp:txXfrm>
    </dsp:sp>
    <dsp:sp modelId="{36787955-DD9E-4BBE-8BA7-BDB320991E11}">
      <dsp:nvSpPr>
        <dsp:cNvPr id="0" name=""/>
        <dsp:cNvSpPr/>
      </dsp:nvSpPr>
      <dsp:spPr>
        <a:xfrm>
          <a:off x="2735341" y="1916683"/>
          <a:ext cx="382964" cy="1436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116"/>
              </a:lnTo>
              <a:lnTo>
                <a:pt x="382964" y="1436116"/>
              </a:lnTo>
            </a:path>
          </a:pathLst>
        </a:cu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2F7B9E-4696-4B7A-B3D1-1E5F8F0E9F88}">
      <dsp:nvSpPr>
        <dsp:cNvPr id="0" name=""/>
        <dsp:cNvSpPr/>
      </dsp:nvSpPr>
      <dsp:spPr>
        <a:xfrm>
          <a:off x="3118306" y="2395388"/>
          <a:ext cx="3063716" cy="19148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FFC000"/>
          </a:solidFill>
          <a:prstDash val="solid"/>
          <a:miter lim="800000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Toolbox </a:t>
          </a:r>
          <a:r>
            <a:rPr lang="en-US" sz="3000" kern="1200" smtClean="0">
              <a:sym typeface="Wingdings" panose="05000000000000000000" pitchFamily="2" charset="2"/>
            </a:rPr>
            <a:t></a:t>
          </a:r>
          <a:r>
            <a:rPr lang="en-US" sz="3000" kern="1200" smtClean="0"/>
            <a:t> Smudge Brush tool</a:t>
          </a:r>
          <a:endParaRPr lang="en-US" sz="3000" kern="1200"/>
        </a:p>
      </dsp:txBody>
      <dsp:txXfrm>
        <a:off x="3174389" y="2451471"/>
        <a:ext cx="2951550" cy="1802656"/>
      </dsp:txXfrm>
    </dsp:sp>
    <dsp:sp modelId="{7FE05795-6106-4B69-AF20-8ACF8458E7CC}">
      <dsp:nvSpPr>
        <dsp:cNvPr id="0" name=""/>
        <dsp:cNvSpPr/>
      </dsp:nvSpPr>
      <dsp:spPr>
        <a:xfrm>
          <a:off x="2735341" y="1916683"/>
          <a:ext cx="382964" cy="3829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9645"/>
              </a:lnTo>
              <a:lnTo>
                <a:pt x="382964" y="3829645"/>
              </a:lnTo>
            </a:path>
          </a:pathLst>
        </a:cu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E79437-7E0B-4700-A561-D7F1FAE7677F}">
      <dsp:nvSpPr>
        <dsp:cNvPr id="0" name=""/>
        <dsp:cNvSpPr/>
      </dsp:nvSpPr>
      <dsp:spPr>
        <a:xfrm>
          <a:off x="3118306" y="4788916"/>
          <a:ext cx="3063716" cy="19148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FF0000"/>
          </a:solidFill>
          <a:prstDash val="solid"/>
          <a:miter lim="800000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Chọn đối tượng và nhấp rê trỏ chuột từ trong ra ngoài đối tượng </a:t>
          </a:r>
          <a:endParaRPr lang="en-US" sz="3000" kern="1200"/>
        </a:p>
      </dsp:txBody>
      <dsp:txXfrm>
        <a:off x="3174389" y="4844999"/>
        <a:ext cx="2951550" cy="18026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66B21-5001-49EF-A684-D5AB8775AC64}">
      <dsp:nvSpPr>
        <dsp:cNvPr id="0" name=""/>
        <dsp:cNvSpPr/>
      </dsp:nvSpPr>
      <dsp:spPr>
        <a:xfrm>
          <a:off x="2081926" y="353802"/>
          <a:ext cx="4560570" cy="14251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FFFF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5321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Không cắt rời đối tượng (từ trong ra sẽ là miền lồi, từ ngoài vào sẽ là miền lõm).</a:t>
          </a:r>
          <a:endParaRPr lang="en-US" sz="2300" kern="1200"/>
        </a:p>
      </dsp:txBody>
      <dsp:txXfrm>
        <a:off x="2081926" y="353802"/>
        <a:ext cx="4560570" cy="1425178"/>
      </dsp:txXfrm>
    </dsp:sp>
    <dsp:sp modelId="{5E3FDAB9-6C08-4E82-AE2A-4D340B1D0593}">
      <dsp:nvSpPr>
        <dsp:cNvPr id="0" name=""/>
        <dsp:cNvSpPr/>
      </dsp:nvSpPr>
      <dsp:spPr>
        <a:xfrm>
          <a:off x="1891903" y="147943"/>
          <a:ext cx="997624" cy="1496437"/>
        </a:xfrm>
        <a:prstGeom prst="rect">
          <a:avLst/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0879EE-D670-4CA9-9221-BA2AF8926F90}">
      <dsp:nvSpPr>
        <dsp:cNvPr id="0" name=""/>
        <dsp:cNvSpPr/>
      </dsp:nvSpPr>
      <dsp:spPr>
        <a:xfrm>
          <a:off x="2081926" y="2147942"/>
          <a:ext cx="4560570" cy="14251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6600CC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5321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Vùng diện tích trỏ chuột đi qua là miền lồi hoặc lõm.</a:t>
          </a:r>
          <a:endParaRPr lang="en-US" sz="2300" kern="1200"/>
        </a:p>
      </dsp:txBody>
      <dsp:txXfrm>
        <a:off x="2081926" y="2147942"/>
        <a:ext cx="4560570" cy="1425178"/>
      </dsp:txXfrm>
    </dsp:sp>
    <dsp:sp modelId="{5BE5B71B-33F0-45D4-83C2-C1846E4A6DDA}">
      <dsp:nvSpPr>
        <dsp:cNvPr id="0" name=""/>
        <dsp:cNvSpPr/>
      </dsp:nvSpPr>
      <dsp:spPr>
        <a:xfrm>
          <a:off x="1891903" y="1942083"/>
          <a:ext cx="997624" cy="1496437"/>
        </a:xfrm>
        <a:prstGeom prst="rect">
          <a:avLst/>
        </a:prstGeom>
        <a:solidFill>
          <a:srgbClr val="00FF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66556A-E5FB-42DF-B41B-772D4417AF54}">
      <dsp:nvSpPr>
        <dsp:cNvPr id="0" name=""/>
        <dsp:cNvSpPr/>
      </dsp:nvSpPr>
      <dsp:spPr>
        <a:xfrm>
          <a:off x="2081926" y="3942083"/>
          <a:ext cx="4560570" cy="14251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FFFF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5321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Có thể tạo lồi lõm cho cả 2 loại đối tượng.</a:t>
          </a:r>
          <a:endParaRPr lang="en-US" sz="2300" kern="1200"/>
        </a:p>
      </dsp:txBody>
      <dsp:txXfrm>
        <a:off x="2081926" y="3942083"/>
        <a:ext cx="4560570" cy="1425178"/>
      </dsp:txXfrm>
    </dsp:sp>
    <dsp:sp modelId="{B9FA6ECC-CBDF-4AD5-B2C1-B52C059B676E}">
      <dsp:nvSpPr>
        <dsp:cNvPr id="0" name=""/>
        <dsp:cNvSpPr/>
      </dsp:nvSpPr>
      <dsp:spPr>
        <a:xfrm>
          <a:off x="1891903" y="3736224"/>
          <a:ext cx="997624" cy="1496437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E156FF-6472-4373-9DB9-3348854D34E4}">
      <dsp:nvSpPr>
        <dsp:cNvPr id="0" name=""/>
        <dsp:cNvSpPr/>
      </dsp:nvSpPr>
      <dsp:spPr>
        <a:xfrm>
          <a:off x="0" y="0"/>
          <a:ext cx="5364480" cy="964797"/>
        </a:xfrm>
        <a:prstGeom prst="roundRect">
          <a:avLst>
            <a:gd name="adj" fmla="val 10000"/>
          </a:avLst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Công dụng</a:t>
          </a:r>
          <a:endParaRPr lang="en-US" sz="4300" kern="1200"/>
        </a:p>
      </dsp:txBody>
      <dsp:txXfrm>
        <a:off x="28258" y="28258"/>
        <a:ext cx="4241863" cy="908281"/>
      </dsp:txXfrm>
    </dsp:sp>
    <dsp:sp modelId="{54EBEEAE-0B78-41B2-919F-2832F03A9783}">
      <dsp:nvSpPr>
        <dsp:cNvPr id="0" name=""/>
        <dsp:cNvSpPr/>
      </dsp:nvSpPr>
      <dsp:spPr>
        <a:xfrm>
          <a:off x="449275" y="1140214"/>
          <a:ext cx="5364480" cy="964797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Thao tác</a:t>
          </a:r>
          <a:endParaRPr lang="en-US" sz="4300" kern="1200"/>
        </a:p>
      </dsp:txBody>
      <dsp:txXfrm>
        <a:off x="477533" y="1168472"/>
        <a:ext cx="4231570" cy="908281"/>
      </dsp:txXfrm>
    </dsp:sp>
    <dsp:sp modelId="{182C4020-6B79-428E-8C49-46135E948BBC}">
      <dsp:nvSpPr>
        <dsp:cNvPr id="0" name=""/>
        <dsp:cNvSpPr/>
      </dsp:nvSpPr>
      <dsp:spPr>
        <a:xfrm>
          <a:off x="891844" y="2280429"/>
          <a:ext cx="5364480" cy="964797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Đặc điểm</a:t>
          </a:r>
          <a:endParaRPr lang="en-US" sz="4300" kern="1200"/>
        </a:p>
      </dsp:txBody>
      <dsp:txXfrm>
        <a:off x="920102" y="2308687"/>
        <a:ext cx="4238276" cy="908281"/>
      </dsp:txXfrm>
    </dsp:sp>
    <dsp:sp modelId="{31CF0EA0-36C4-4635-9A86-51E70F464070}">
      <dsp:nvSpPr>
        <dsp:cNvPr id="0" name=""/>
        <dsp:cNvSpPr/>
      </dsp:nvSpPr>
      <dsp:spPr>
        <a:xfrm>
          <a:off x="1341119" y="3420644"/>
          <a:ext cx="5364480" cy="96479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Thanh đặc tính</a:t>
          </a:r>
          <a:endParaRPr lang="en-US" sz="4300" kern="1200"/>
        </a:p>
      </dsp:txBody>
      <dsp:txXfrm>
        <a:off x="1369377" y="3448902"/>
        <a:ext cx="4231570" cy="908281"/>
      </dsp:txXfrm>
    </dsp:sp>
    <dsp:sp modelId="{645801D5-67FB-42F6-B086-5A740FC341E7}">
      <dsp:nvSpPr>
        <dsp:cNvPr id="0" name=""/>
        <dsp:cNvSpPr/>
      </dsp:nvSpPr>
      <dsp:spPr>
        <a:xfrm>
          <a:off x="4737361" y="73894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92D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4878463" y="738946"/>
        <a:ext cx="344914" cy="471906"/>
      </dsp:txXfrm>
    </dsp:sp>
    <dsp:sp modelId="{74BE2631-D726-4EC4-A962-1B6DD79A2AEB}">
      <dsp:nvSpPr>
        <dsp:cNvPr id="0" name=""/>
        <dsp:cNvSpPr/>
      </dsp:nvSpPr>
      <dsp:spPr>
        <a:xfrm>
          <a:off x="5186636" y="1879161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5327738" y="1879161"/>
        <a:ext cx="344914" cy="471906"/>
      </dsp:txXfrm>
    </dsp:sp>
    <dsp:sp modelId="{C6C7851D-3A9C-45A5-A82E-7B8CA0583F8F}">
      <dsp:nvSpPr>
        <dsp:cNvPr id="0" name=""/>
        <dsp:cNvSpPr/>
      </dsp:nvSpPr>
      <dsp:spPr>
        <a:xfrm>
          <a:off x="5629206" y="301937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FFC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5770308" y="3019376"/>
        <a:ext cx="344914" cy="4719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1FCD8-E8C5-4480-AF7D-9C150136F193}">
      <dsp:nvSpPr>
        <dsp:cNvPr id="0" name=""/>
        <dsp:cNvSpPr/>
      </dsp:nvSpPr>
      <dsp:spPr>
        <a:xfrm>
          <a:off x="1565" y="70967"/>
          <a:ext cx="3988260" cy="4785912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64592" rIns="213360" bIns="0" numCol="1" spcCol="1270" anchor="t" anchorCtr="0">
          <a:noAutofit/>
        </a:bodyPr>
        <a:lstStyle/>
        <a:p>
          <a:pPr lvl="0" algn="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C000"/>
              </a:solidFill>
            </a:rPr>
            <a:t>Bước 1</a:t>
          </a:r>
          <a:endParaRPr lang="en-US" sz="4800" b="1" kern="1200">
            <a:solidFill>
              <a:srgbClr val="FFC000"/>
            </a:solidFill>
          </a:endParaRPr>
        </a:p>
      </dsp:txBody>
      <dsp:txXfrm rot="16200000">
        <a:off x="-1561832" y="1634365"/>
        <a:ext cx="3924448" cy="797652"/>
      </dsp:txXfrm>
    </dsp:sp>
    <dsp:sp modelId="{F2D9E57D-E031-4629-8887-CDC7F1359481}">
      <dsp:nvSpPr>
        <dsp:cNvPr id="0" name=""/>
        <dsp:cNvSpPr/>
      </dsp:nvSpPr>
      <dsp:spPr>
        <a:xfrm>
          <a:off x="799218" y="70967"/>
          <a:ext cx="2971254" cy="478591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95453" rIns="0" bIns="0" numCol="1" spcCol="1270" anchor="t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smtClean="0"/>
            <a:t>Toolbox </a:t>
          </a:r>
          <a:r>
            <a:rPr lang="en-US" sz="5700" kern="1200" smtClean="0">
              <a:sym typeface="Wingdings" panose="05000000000000000000" pitchFamily="2" charset="2"/>
            </a:rPr>
            <a:t></a:t>
          </a:r>
          <a:r>
            <a:rPr lang="en-US" sz="5700" kern="1200" smtClean="0"/>
            <a:t> Roughen Brush tool</a:t>
          </a:r>
          <a:endParaRPr lang="en-US" sz="5700" kern="1200"/>
        </a:p>
      </dsp:txBody>
      <dsp:txXfrm>
        <a:off x="799218" y="70967"/>
        <a:ext cx="2971254" cy="4785912"/>
      </dsp:txXfrm>
    </dsp:sp>
    <dsp:sp modelId="{766F9338-C476-40D9-BF23-504F5F23CEEF}">
      <dsp:nvSpPr>
        <dsp:cNvPr id="0" name=""/>
        <dsp:cNvSpPr/>
      </dsp:nvSpPr>
      <dsp:spPr>
        <a:xfrm>
          <a:off x="4129415" y="70967"/>
          <a:ext cx="3988260" cy="4785912"/>
        </a:xfrm>
        <a:prstGeom prst="roundRect">
          <a:avLst>
            <a:gd name="adj" fmla="val 5000"/>
          </a:avLst>
        </a:prstGeom>
        <a:solidFill>
          <a:schemeClr val="accent1">
            <a:lumMod val="75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64592" rIns="213360" bIns="0" numCol="1" spcCol="1270" anchor="t" anchorCtr="0">
          <a:noAutofit/>
        </a:bodyPr>
        <a:lstStyle/>
        <a:p>
          <a:pPr lvl="0" algn="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C000"/>
              </a:solidFill>
            </a:rPr>
            <a:t>Bước 2</a:t>
          </a:r>
          <a:endParaRPr lang="en-US" sz="4800" b="1" kern="1200">
            <a:solidFill>
              <a:srgbClr val="FFC000"/>
            </a:solidFill>
          </a:endParaRPr>
        </a:p>
      </dsp:txBody>
      <dsp:txXfrm rot="16200000">
        <a:off x="2566017" y="1634365"/>
        <a:ext cx="3924448" cy="797652"/>
      </dsp:txXfrm>
    </dsp:sp>
    <dsp:sp modelId="{04DD4724-5892-4AD8-96E1-A72273760924}">
      <dsp:nvSpPr>
        <dsp:cNvPr id="0" name=""/>
        <dsp:cNvSpPr/>
      </dsp:nvSpPr>
      <dsp:spPr>
        <a:xfrm rot="5400000">
          <a:off x="3797458" y="3877328"/>
          <a:ext cx="703796" cy="598239"/>
        </a:xfrm>
        <a:prstGeom prst="flowChartExtract">
          <a:avLst/>
        </a:prstGeom>
        <a:solidFill>
          <a:srgbClr val="FFC000"/>
        </a:solidFill>
        <a:ln w="6350" cap="flat" cmpd="sng" algn="ctr">
          <a:solidFill>
            <a:schemeClr val="bg1"/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2566613-FA2E-40DA-82C1-E3DF83DFCF81}">
      <dsp:nvSpPr>
        <dsp:cNvPr id="0" name=""/>
        <dsp:cNvSpPr/>
      </dsp:nvSpPr>
      <dsp:spPr>
        <a:xfrm>
          <a:off x="4927067" y="70967"/>
          <a:ext cx="2971254" cy="478591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95453" rIns="0" bIns="0" numCol="1" spcCol="1270" anchor="t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smtClean="0"/>
            <a:t>Chọn đối tượng và nhấp vào biên của đối tượng.</a:t>
          </a:r>
          <a:endParaRPr lang="en-US" sz="5700" kern="1200"/>
        </a:p>
      </dsp:txBody>
      <dsp:txXfrm>
        <a:off x="4927067" y="70967"/>
        <a:ext cx="2971254" cy="478591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66B21-5001-49EF-A684-D5AB8775AC64}">
      <dsp:nvSpPr>
        <dsp:cNvPr id="0" name=""/>
        <dsp:cNvSpPr/>
      </dsp:nvSpPr>
      <dsp:spPr>
        <a:xfrm>
          <a:off x="292607" y="698002"/>
          <a:ext cx="7022592" cy="21945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6449" tIns="175260" rIns="175260" bIns="175260" numCol="1" spcCol="1270" anchor="ctr" anchorCtr="0">
          <a:noAutofit/>
        </a:bodyPr>
        <a:lstStyle/>
        <a:p>
          <a:pPr lvl="0" algn="just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Có thể tạo răng cưa cho cả 2 loại đối tượng.</a:t>
          </a:r>
          <a:endParaRPr lang="en-US" sz="4600" kern="1200"/>
        </a:p>
      </dsp:txBody>
      <dsp:txXfrm>
        <a:off x="292607" y="698002"/>
        <a:ext cx="7022592" cy="2194560"/>
      </dsp:txXfrm>
    </dsp:sp>
    <dsp:sp modelId="{5E3FDAB9-6C08-4E82-AE2A-4D340B1D0593}">
      <dsp:nvSpPr>
        <dsp:cNvPr id="0" name=""/>
        <dsp:cNvSpPr/>
      </dsp:nvSpPr>
      <dsp:spPr>
        <a:xfrm>
          <a:off x="0" y="381004"/>
          <a:ext cx="1536192" cy="2304288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CDEEBC-B7F6-44B7-9DFE-BB72216138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CDEEBC-B7F6-44B7-9DFE-BB722161386A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70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F2B4AB-561E-4D17-99FF-2B1A41569F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57743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F2B4AB-561E-4D17-99FF-2B1A41569F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50234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35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21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764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299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1140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708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7000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81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4197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541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415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259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8165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7297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474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0094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357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6674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60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1435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143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0170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888905-AE15-4D1B-BD69-1FD0774DFD2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89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84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AF703-9841-4636-8AFA-38CDB58FE0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35641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03ED5-90CB-43D8-96A8-50991B9AED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5401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644-6C50-41F5-990C-15F4C0A90F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62952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89140-D155-4CC3-A19D-158EDB1FF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861574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6C895-0689-4F2D-B572-E548276E3B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084370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CDF9A-68C4-4442-8ED6-F88FCE1DE2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36876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A5328-3BFD-40C4-B746-EB5423FA46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3620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1F94-809B-4FFC-9F29-D07227C0AA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9128290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C6B30-E1F3-4D5C-976D-B72AFB1876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0234473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04304-C98E-4E22-9F63-8D2EE546B2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82016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72A03-D99C-4410-B379-F31F721F0C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8346859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85C60-08B8-4D51-98EF-FA422BEF72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67927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33F7E-C655-4AF7-B337-4251942887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0389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D6ACC-0F28-46B1-862D-0B80943102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35823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6752B-BA09-46F7-B809-09CF2D5C0F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6026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63E27-680C-46AA-9A5C-99CAD62F2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11238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042B3-7388-40A7-AE9C-F5088A301E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172238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3F963-9A6C-44DA-85BA-A33843EABC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794217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6A934-94AA-4EE7-9E23-13E305B894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56808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82351-B260-4203-ACDE-AD4CF444F3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5878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63A7B-1D6E-46AF-AD57-D6A376C14C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63547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2F0D-A255-4C09-BC2C-BF66DFAD61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7745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9CE46-09B3-412C-867A-C1A5CDFCCB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81178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146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0146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2EB46-E651-4A32-B36D-2E914E999C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661759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22915-A788-4AEC-AE0D-D561A1BC58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725192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8BDD3-D47D-44FA-BE0B-BAF56B9EEF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0305455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D7D72-721A-4740-ADFA-D80033401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8979965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F5335-9AC2-4270-834B-63E75B6253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157129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277E6-9DDA-40C9-A684-2431F345D8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645085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ADB0-070D-4B90-84EC-42075F815C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389880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90D2C-8083-49F7-A2C2-C1CCEF1F20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3859066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080B-011E-4D63-870B-1996849632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1879861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F62D2-05E0-44CE-BBFB-CEE3174C4B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2260501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AA345-7462-4447-9A87-1F31286DC1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139916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1A6A1D-163E-4350-BB5F-B769E8F1E2F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328311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9DBECD-7005-408F-9AB5-FE16C9BEBEA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2150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ABCFDE-D17F-4385-8382-8F8EB449C98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06882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173E71-8C29-43C2-B3BD-C192866981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07015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B04777-5597-4B00-AB72-F9B712C87F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66503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B6F647-A774-46EF-B426-6D29282D1B0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80547"/>
      </p:ext>
    </p:extLst>
  </p:cSld>
  <p:clrMapOvr>
    <a:masterClrMapping/>
  </p:clrMapOvr>
  <p:transition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404B65-D486-41AE-93B8-44A64C4BF06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481428"/>
      </p:ext>
    </p:extLst>
  </p:cSld>
  <p:clrMapOvr>
    <a:masterClrMapping/>
  </p:clrMapOvr>
  <p:transition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46A8F-46F4-4F8D-86DB-FF24AF20B45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961395"/>
      </p:ext>
    </p:extLst>
  </p:cSld>
  <p:clrMapOvr>
    <a:masterClrMapping/>
  </p:clrMapOvr>
  <p:transition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85028E-1FE2-404D-A1BD-569C753D95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0481"/>
      </p:ext>
    </p:extLst>
  </p:cSld>
  <p:clrMapOvr>
    <a:masterClrMapping/>
  </p:clrMapOvr>
  <p:transition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AE1A8-28BF-4B13-BFB3-C1CD4A6EB7F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949956"/>
      </p:ext>
    </p:extLst>
  </p:cSld>
  <p:clrMapOvr>
    <a:masterClrMapping/>
  </p:clrMapOvr>
  <p:transition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263163-2CD2-45B3-B74E-51EE410EB97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557265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204E7D-73B3-43BA-947C-42E622F7922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078909"/>
      </p:ext>
    </p:extLst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05BAEF-50CA-40FF-BFA3-224430E3F82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5897"/>
      </p:ext>
    </p:extLst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38BCC9-F9E3-4BDC-ADD9-0DAC563A26B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56531"/>
      </p:ext>
    </p:extLst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93B2F9-1CD3-465E-B2B3-8FF9ACCB5C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58946"/>
      </p:ext>
    </p:extLst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8516AC-2212-488B-95D4-7ADFC45BE4FC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681695"/>
      </p:ext>
    </p:extLst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2F9DE8-B203-4D51-89B8-7618E115776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77232"/>
      </p:ext>
    </p:extLst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6EFDF-BAAC-4DC7-8D98-1897418A64A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855746"/>
      </p:ext>
    </p:extLst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AE9BA0-322F-4D61-BA16-4D069F2BDC2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434860"/>
      </p:ext>
    </p:extLst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406E1ED-D1FC-4862-B409-EC4F0092A6B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743572"/>
      </p:ext>
    </p:extLst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E3B28F-0628-4E4A-9D46-208B164A4FC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85890"/>
      </p:ext>
    </p:extLst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781182-9920-46F7-977F-1A02F992EEB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83387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317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159C111-F4AA-4720-A18A-9D044B2343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1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>
    <p:split orient="vert"/>
  </p:transition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fld id="{D24958D8-14AA-4DAE-A1FE-FEEEC57FA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05" r:id="rId2"/>
    <p:sldLayoutId id="2147484306" r:id="rId3"/>
    <p:sldLayoutId id="2147484307" r:id="rId4"/>
    <p:sldLayoutId id="2147484308" r:id="rId5"/>
    <p:sldLayoutId id="2147484309" r:id="rId6"/>
    <p:sldLayoutId id="2147484310" r:id="rId7"/>
    <p:sldLayoutId id="2147484311" r:id="rId8"/>
    <p:sldLayoutId id="2147484312" r:id="rId9"/>
    <p:sldLayoutId id="2147484313" r:id="rId10"/>
    <p:sldLayoutId id="2147484314" r:id="rId11"/>
    <p:sldLayoutId id="214748431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0041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043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004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0043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0044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0044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6B88A9B-F018-4290-BAA4-8B1E5C7DF1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4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77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4E5336-7935-4EF7-BA1B-F3717DF4723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5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18A212-7E83-4F0A-8517-AA6D2F3A998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34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8" r:id="rId1"/>
    <p:sldLayoutId id="2147484399" r:id="rId2"/>
    <p:sldLayoutId id="2147484400" r:id="rId3"/>
    <p:sldLayoutId id="2147484401" r:id="rId4"/>
    <p:sldLayoutId id="2147484402" r:id="rId5"/>
    <p:sldLayoutId id="2147484403" r:id="rId6"/>
    <p:sldLayoutId id="2147484404" r:id="rId7"/>
    <p:sldLayoutId id="2147484405" r:id="rId8"/>
    <p:sldLayoutId id="2147484406" r:id="rId9"/>
    <p:sldLayoutId id="2147484407" r:id="rId10"/>
    <p:sldLayoutId id="2147484408" r:id="rId11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127807"/>
            <a:ext cx="906780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277" name="Rectangle 5"/>
          <p:cNvSpPr>
            <a:spLocks noChangeArrowheads="1"/>
          </p:cNvSpPr>
          <p:nvPr/>
        </p:nvSpPr>
        <p:spPr bwMode="auto">
          <a:xfrm>
            <a:off x="0" y="571500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marL="742950" indent="-285750" algn="l"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marL="1143000" indent="-228600" algn="l"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marL="1600200" indent="-228600" algn="l"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marL="2057400" indent="-228600" algn="l">
              <a:buClr>
                <a:schemeClr val="hlink"/>
              </a:buClr>
              <a:buSzPct val="80000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None/>
              <a:defRPr/>
            </a:pPr>
            <a:endParaRPr lang="en-US" altLang="en-US" sz="2400" b="1" smtClean="0">
              <a:solidFill>
                <a:schemeClr val="tx2"/>
              </a:solidFill>
              <a:latin typeface="VNI-Times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" y="228600"/>
            <a:ext cx="90678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 MAY – THỜI TRANG</a:t>
            </a:r>
            <a:endParaRPr lang="en-US" alt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5899532"/>
            <a:ext cx="5486400" cy="958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GVHD:  LAÂM THÒ PHÖÔNG THUØY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LỚP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:  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20T4 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–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CNM1</a:t>
            </a:r>
            <a:endParaRPr lang="en-US" altLang="en-US" sz="2000">
              <a:solidFill>
                <a:srgbClr val="F4F17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Sublimação de Camisetas como inserir Power Clip no Corel Draw - You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6" y="935420"/>
            <a:ext cx="8669864" cy="487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4"/>
          <p:cNvGrpSpPr>
            <a:grpSpLocks/>
          </p:cNvGrpSpPr>
          <p:nvPr/>
        </p:nvGrpSpPr>
        <p:grpSpPr bwMode="auto">
          <a:xfrm>
            <a:off x="990600" y="457200"/>
            <a:ext cx="7860471" cy="1295160"/>
            <a:chOff x="1124" y="1296"/>
            <a:chExt cx="4131" cy="2694"/>
          </a:xfrm>
          <a:noFill/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1124" y="1296"/>
              <a:ext cx="4108" cy="2219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1261" y="2235"/>
              <a:ext cx="3994" cy="1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pt-BR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NỘI DUNG TỔNG QUÁT VÀ PHÂN BỔ THỜI GIAN</a:t>
              </a:r>
              <a:endPara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Explosion 1 1"/>
          <p:cNvSpPr/>
          <p:nvPr/>
        </p:nvSpPr>
        <p:spPr>
          <a:xfrm>
            <a:off x="1371600" y="1720829"/>
            <a:ext cx="6781800" cy="4606399"/>
          </a:xfrm>
          <a:prstGeom prst="irregularSeal1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solidFill>
                  <a:srgbClr val="FFC000"/>
                </a:solidFill>
              </a:rPr>
              <a:t>30 </a:t>
            </a:r>
            <a:r>
              <a:rPr lang="en-US" sz="6000" b="1" smtClean="0">
                <a:solidFill>
                  <a:srgbClr val="FFC000"/>
                </a:solidFill>
                <a:latin typeface="+mj-lt"/>
              </a:rPr>
              <a:t>TIẾT</a:t>
            </a:r>
            <a:endParaRPr lang="en-US" sz="6000" b="1">
              <a:solidFill>
                <a:srgbClr val="FFC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982314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614073"/>
              </p:ext>
            </p:extLst>
          </p:nvPr>
        </p:nvGraphicFramePr>
        <p:xfrm>
          <a:off x="990600" y="89096"/>
          <a:ext cx="8121511" cy="676890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33371">
                  <a:extLst>
                    <a:ext uri="{9D8B030D-6E8A-4147-A177-3AD203B41FA5}">
                      <a16:colId xmlns:a16="http://schemas.microsoft.com/office/drawing/2014/main" val="905514348"/>
                    </a:ext>
                  </a:extLst>
                </a:gridCol>
                <a:gridCol w="4700629">
                  <a:extLst>
                    <a:ext uri="{9D8B030D-6E8A-4147-A177-3AD203B41FA5}">
                      <a16:colId xmlns:a16="http://schemas.microsoft.com/office/drawing/2014/main" val="32855971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425468252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795355868"/>
                    </a:ext>
                  </a:extLst>
                </a:gridCol>
                <a:gridCol w="806311">
                  <a:extLst>
                    <a:ext uri="{9D8B030D-6E8A-4147-A177-3AD203B41FA5}">
                      <a16:colId xmlns:a16="http://schemas.microsoft.com/office/drawing/2014/main" val="3176865868"/>
                    </a:ext>
                  </a:extLst>
                </a:gridCol>
              </a:tblGrid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Stt 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b="1" kern="120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Tên các bài, chương mục trong môn học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Tổng số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Lý</a:t>
                      </a:r>
                      <a:r>
                        <a:rPr lang="en-US" sz="2000" b="1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thuyết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Kiểm tra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963125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1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1: Tổng quan về CORELDRAW </a:t>
                      </a:r>
                      <a:endParaRPr lang="en-US" sz="21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692248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2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2: Vẽ đối tượng hình dạng đóng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5592441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3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3: Vẽ đối tượng là đường nét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16007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4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4: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công cụ biến đổi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1224987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5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5: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hình vẽ mô tả phẳng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865129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6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6: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 lý đối tượng 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0315289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7: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Làm việc với văn bản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87951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8: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chi tiết sản phẩm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18573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9: Màu sắc đối tượng và đường viền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688324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10: Các hiệu ứng đặc biệt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008823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11: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phủ trang phục lên phom người mẫu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705119"/>
                  </a:ext>
                </a:extLst>
              </a:tr>
              <a:tr h="4384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Tổng</a:t>
                      </a:r>
                      <a:r>
                        <a:rPr lang="en-US" sz="2100" b="1" baseline="0" smtClean="0"/>
                        <a:t> cộng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30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28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75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48319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6629400" y="719138"/>
            <a:ext cx="19812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1440" rIns="0" bIns="0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KIỂM TRA BÀI</a:t>
            </a:r>
          </a:p>
        </p:txBody>
      </p:sp>
      <p:grpSp>
        <p:nvGrpSpPr>
          <p:cNvPr id="363524" name="Group 4"/>
          <p:cNvGrpSpPr>
            <a:grpSpLocks/>
          </p:cNvGrpSpPr>
          <p:nvPr/>
        </p:nvGrpSpPr>
        <p:grpSpPr bwMode="auto">
          <a:xfrm>
            <a:off x="995363" y="1752600"/>
            <a:ext cx="5634037" cy="2819308"/>
            <a:chOff x="912" y="1296"/>
            <a:chExt cx="4320" cy="2979"/>
          </a:xfrm>
        </p:grpSpPr>
        <p:sp>
          <p:nvSpPr>
            <p:cNvPr id="363525" name="AutoShape 5"/>
            <p:cNvSpPr>
              <a:spLocks noChangeArrowheads="1"/>
            </p:cNvSpPr>
            <p:nvPr/>
          </p:nvSpPr>
          <p:spPr bwMode="auto">
            <a:xfrm>
              <a:off x="912" y="1296"/>
              <a:ext cx="4320" cy="297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17414" name="Text Box 7"/>
            <p:cNvSpPr txBox="1">
              <a:spLocks noChangeArrowheads="1"/>
            </p:cNvSpPr>
            <p:nvPr/>
          </p:nvSpPr>
          <p:spPr bwMode="auto">
            <a:xfrm>
              <a:off x="1196" y="1538"/>
              <a:ext cx="4036" cy="2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Câu hỏi </a:t>
              </a:r>
              <a:r>
                <a:rPr kumimoji="0" lang="en-US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1:</a:t>
              </a: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Sinh viên trình bày 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công</a:t>
              </a:r>
              <a:r>
                <a:rPr kumimoji="0" lang="en-US" sz="3200" b="1" i="0" u="none" strike="noStrike" kern="1200" cap="none" spc="0" normalizeH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 dụng của công cụ chọn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?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180234" name="Picture 18" descr="Cau ho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03238"/>
            <a:ext cx="1371600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7167144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6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52400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399FF"/>
              </a:buClr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hỏi </a:t>
            </a: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1:</a:t>
            </a: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 eaLnBrk="1" hangingPunct="1">
              <a:buClr>
                <a:srgbClr val="3399FF"/>
              </a:buClr>
              <a:defRPr/>
            </a:pP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Sinh viên trình bày công dụng của công cụ chọn</a:t>
            </a: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3" name="Diagram group"/>
          <p:cNvGrpSpPr/>
          <p:nvPr/>
        </p:nvGrpSpPr>
        <p:grpSpPr>
          <a:xfrm>
            <a:off x="198026" y="838200"/>
            <a:ext cx="2970844" cy="2971297"/>
            <a:chOff x="2140606" y="1707230"/>
            <a:chExt cx="2970844" cy="2971297"/>
          </a:xfrm>
          <a:scene3d>
            <a:camera prst="isometricOffAxis2Left" zoom="95000"/>
            <a:lightRig rig="flat" dir="t"/>
          </a:scene3d>
        </p:grpSpPr>
        <p:sp>
          <p:nvSpPr>
            <p:cNvPr id="14" name="Shape 13"/>
            <p:cNvSpPr/>
            <p:nvPr/>
          </p:nvSpPr>
          <p:spPr>
            <a:xfrm>
              <a:off x="2140606" y="1707230"/>
              <a:ext cx="2970844" cy="2971297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olidFill>
              <a:srgbClr val="00B0F0"/>
            </a:solidFill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5" name="Group 14"/>
            <p:cNvGrpSpPr/>
            <p:nvPr/>
          </p:nvGrpSpPr>
          <p:grpSpPr>
            <a:xfrm>
              <a:off x="2800608" y="2789834"/>
              <a:ext cx="1650841" cy="825223"/>
              <a:chOff x="2800608" y="2789834"/>
              <a:chExt cx="1650841" cy="825223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2800608" y="2789834"/>
                <a:ext cx="1650841" cy="82522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TextBox 16"/>
              <p:cNvSpPr txBox="1"/>
              <p:nvPr/>
            </p:nvSpPr>
            <p:spPr>
              <a:xfrm>
                <a:off x="2800608" y="2789834"/>
                <a:ext cx="1650841" cy="82522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b="1" kern="120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Công dụng</a:t>
                </a:r>
                <a:endParaRPr lang="en-US" sz="2900" b="1" kern="120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2933823123"/>
              </p:ext>
            </p:extLst>
          </p:nvPr>
        </p:nvGraphicFramePr>
        <p:xfrm>
          <a:off x="1939158" y="1828800"/>
          <a:ext cx="68580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70593603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6629400" y="719138"/>
            <a:ext cx="19812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1440" rIns="0" bIns="0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KIỂM TRA BÀI</a:t>
            </a:r>
          </a:p>
        </p:txBody>
      </p:sp>
      <p:grpSp>
        <p:nvGrpSpPr>
          <p:cNvPr id="363524" name="Group 4"/>
          <p:cNvGrpSpPr>
            <a:grpSpLocks/>
          </p:cNvGrpSpPr>
          <p:nvPr/>
        </p:nvGrpSpPr>
        <p:grpSpPr bwMode="auto">
          <a:xfrm>
            <a:off x="995363" y="1752600"/>
            <a:ext cx="5634037" cy="2819308"/>
            <a:chOff x="912" y="1296"/>
            <a:chExt cx="4320" cy="2979"/>
          </a:xfrm>
        </p:grpSpPr>
        <p:sp>
          <p:nvSpPr>
            <p:cNvPr id="363525" name="AutoShape 5"/>
            <p:cNvSpPr>
              <a:spLocks noChangeArrowheads="1"/>
            </p:cNvSpPr>
            <p:nvPr/>
          </p:nvSpPr>
          <p:spPr bwMode="auto">
            <a:xfrm>
              <a:off x="912" y="1296"/>
              <a:ext cx="4320" cy="297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17414" name="Text Box 7"/>
            <p:cNvSpPr txBox="1">
              <a:spLocks noChangeArrowheads="1"/>
            </p:cNvSpPr>
            <p:nvPr/>
          </p:nvSpPr>
          <p:spPr bwMode="auto">
            <a:xfrm>
              <a:off x="1196" y="1538"/>
              <a:ext cx="4036" cy="2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Câu hỏi </a:t>
              </a:r>
              <a:r>
                <a:rPr kumimoji="0" lang="en-US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2:</a:t>
              </a: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lvl="0" algn="just" eaLnBrk="1" hangingPunct="1">
                <a:buClr>
                  <a:srgbClr val="3399FF"/>
                </a:buClr>
                <a:defRPr/>
              </a:pPr>
              <a:r>
                <a:rPr kumimoji="0" lang="en-US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Sinh viên </a:t>
              </a:r>
              <a:r>
                <a:rPr kumimoji="0" lang="en-US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trình</a:t>
              </a:r>
              <a:r>
                <a:rPr kumimoji="0" lang="en-US" sz="3600" b="1" i="0" u="none" strike="noStrike" kern="1200" cap="none" spc="0" normalizeH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 bày thao tác của công cụ cắt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80234" name="Picture 18" descr="Cau ho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03238"/>
            <a:ext cx="1371600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0867052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6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341293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399FF"/>
              </a:buClr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hỏi </a:t>
            </a: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2:</a:t>
            </a: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 eaLnBrk="1" hangingPunct="1">
              <a:buClr>
                <a:srgbClr val="3399FF"/>
              </a:buClr>
              <a:defRPr/>
            </a:pP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Sinh viên trình bày thao tác của công cụ cắt</a:t>
            </a:r>
            <a:r>
              <a:rPr 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744303763"/>
              </p:ext>
            </p:extLst>
          </p:nvPr>
        </p:nvGraphicFramePr>
        <p:xfrm>
          <a:off x="685800" y="1244600"/>
          <a:ext cx="8305800" cy="523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431648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4037013"/>
          </a:xfrm>
        </p:spPr>
        <p:txBody>
          <a:bodyPr anchor="ctr" anchorCtr="1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CHƯƠNG 4 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CÁC CÔNG CỤ 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BIẾN ĐỔI</a:t>
            </a:r>
            <a:endParaRPr lang="en-US" sz="5400">
              <a:effectLst/>
            </a:endParaRP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(4Tiết) </a:t>
            </a:r>
            <a:endParaRPr lang="en-US" sz="5400" b="1">
              <a:solidFill>
                <a:schemeClr val="tx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71678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79" y="7716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818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 THỨC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liệt kê được các công cụ làm biến đổi đối tượng.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trình bày được đặc điểm và tính năng của các công cụ làm biến đổi đối tượng.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5983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01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056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KỸ NĂNG</a:t>
            </a:r>
          </a:p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khả năng:</a:t>
            </a:r>
          </a:p>
          <a:p>
            <a:pPr lvl="0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Làm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biến đổi hình dáng của đối tượng góc nhằm tạo ra những đối tượng mới mang tính sáng tạo. 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08810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04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6294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 ĐỘ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có thái độ bảo vệ và giữ gìn máy móc.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tích cực tham gia vào giờ giảng.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045543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96278164"/>
              </p:ext>
            </p:extLst>
          </p:nvPr>
        </p:nvGraphicFramePr>
        <p:xfrm>
          <a:off x="-1371600" y="97221"/>
          <a:ext cx="108966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5214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</a:t>
            </a:r>
            <a:r>
              <a:rPr kumimoji="0" lang="fr-FR" sz="3200" b="1" i="0" u="none" strike="noStrike" kern="1200" cap="none" spc="0" normalizeH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3362513" y="2590800"/>
            <a:ext cx="23903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/>
              <a:t>ERASE TOOL </a:t>
            </a:r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76200" y="1492470"/>
            <a:ext cx="2825433" cy="861412"/>
            <a:chOff x="4748832" y="3231876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3231876"/>
              <a:ext cx="2825433" cy="861412"/>
            </a:xfrm>
            <a:prstGeom prst="rect">
              <a:avLst/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3231876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2.4 Công cụ xóa</a:t>
              </a:r>
              <a:endParaRPr lang="en-US" sz="3100" kern="1200"/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352800"/>
            <a:ext cx="1497807" cy="156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909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6200" y="281588"/>
            <a:ext cx="3352800" cy="861412"/>
            <a:chOff x="4748832" y="3231876"/>
            <a:chExt cx="2825433" cy="861412"/>
          </a:xfrm>
        </p:grpSpPr>
        <p:sp>
          <p:nvSpPr>
            <p:cNvPr id="8" name="Rectangle 7"/>
            <p:cNvSpPr/>
            <p:nvPr/>
          </p:nvSpPr>
          <p:spPr>
            <a:xfrm>
              <a:off x="4748832" y="3231876"/>
              <a:ext cx="2825433" cy="861412"/>
            </a:xfrm>
            <a:prstGeom prst="rect">
              <a:avLst/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4748832" y="3231876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2.4 Công cụ xóa</a:t>
              </a:r>
              <a:endParaRPr lang="en-US" sz="3100" kern="1200"/>
            </a:p>
          </p:txBody>
        </p: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380801"/>
              </p:ext>
            </p:extLst>
          </p:nvPr>
        </p:nvGraphicFramePr>
        <p:xfrm>
          <a:off x="152400" y="1066800"/>
          <a:ext cx="76962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174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3" name="Diagram group"/>
          <p:cNvGrpSpPr/>
          <p:nvPr/>
        </p:nvGrpSpPr>
        <p:grpSpPr>
          <a:xfrm>
            <a:off x="-76200" y="152400"/>
            <a:ext cx="3476066" cy="1738033"/>
            <a:chOff x="2110066" y="1393"/>
            <a:chExt cx="3476066" cy="173803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4" name="Group 13"/>
            <p:cNvGrpSpPr/>
            <p:nvPr/>
          </p:nvGrpSpPr>
          <p:grpSpPr>
            <a:xfrm>
              <a:off x="2110066" y="1393"/>
              <a:ext cx="3476066" cy="1738033"/>
              <a:chOff x="2110066" y="1393"/>
              <a:chExt cx="3476066" cy="1738033"/>
            </a:xfrm>
          </p:grpSpPr>
          <p:sp>
            <p:nvSpPr>
              <p:cNvPr id="18" name="Rounded Rectangle 17"/>
              <p:cNvSpPr/>
              <p:nvPr/>
            </p:nvSpPr>
            <p:spPr>
              <a:xfrm>
                <a:off x="2110066" y="1393"/>
                <a:ext cx="3476066" cy="1738033"/>
              </a:xfrm>
              <a:prstGeom prst="roundRect">
                <a:avLst/>
              </a:prstGeom>
              <a:solidFill>
                <a:srgbClr val="6CB4A6"/>
              </a:solidFill>
              <a:ln>
                <a:solidFill>
                  <a:srgbClr val="FF0000"/>
                </a:solidFill>
              </a:ln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9" name="Rounded Rectangle 4"/>
              <p:cNvSpPr txBox="1"/>
              <p:nvPr/>
            </p:nvSpPr>
            <p:spPr>
              <a:xfrm>
                <a:off x="2194910" y="86237"/>
                <a:ext cx="3306378" cy="1568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175260" tIns="175260" rIns="175260" bIns="175260" numCol="1" spcCol="1270" anchor="ctr" anchorCtr="0">
                <a:noAutofit/>
              </a:bodyPr>
              <a:lstStyle/>
              <a:p>
                <a:pPr lvl="0" algn="ctr" defTabSz="20447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600" kern="1200" smtClean="0"/>
                  <a:t>Công dụng</a:t>
                </a:r>
                <a:endParaRPr lang="en-US" sz="4600" kern="1200"/>
              </a:p>
            </p:txBody>
          </p:sp>
        </p:grpSp>
      </p:grpSp>
      <p:sp>
        <p:nvSpPr>
          <p:cNvPr id="3" name="Down Ribbon 2"/>
          <p:cNvSpPr/>
          <p:nvPr/>
        </p:nvSpPr>
        <p:spPr bwMode="auto">
          <a:xfrm>
            <a:off x="465844" y="2514600"/>
            <a:ext cx="8220956" cy="1600200"/>
          </a:xfrm>
          <a:prstGeom prst="ribbon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indent="115888" algn="ctr" eaLnBrk="1" hangingPunct="1">
              <a:spcBef>
                <a:spcPct val="20000"/>
              </a:spcBef>
              <a:buClr>
                <a:srgbClr val="3399FF"/>
              </a:buClr>
            </a:pPr>
            <a:r>
              <a:rPr lang="en-US" sz="3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Xóa đối tượng bằng kích thước cục tẩy</a:t>
            </a:r>
            <a:endParaRPr kumimoji="0" lang="en-US" sz="36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148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2" name="Diagram group"/>
          <p:cNvGrpSpPr/>
          <p:nvPr/>
        </p:nvGrpSpPr>
        <p:grpSpPr>
          <a:xfrm>
            <a:off x="-141890" y="97220"/>
            <a:ext cx="3476066" cy="1738033"/>
            <a:chOff x="4020955" y="1912283"/>
            <a:chExt cx="3476066" cy="173803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21" name="Group 20"/>
            <p:cNvGrpSpPr/>
            <p:nvPr/>
          </p:nvGrpSpPr>
          <p:grpSpPr>
            <a:xfrm>
              <a:off x="4020955" y="1912283"/>
              <a:ext cx="3476066" cy="1738033"/>
              <a:chOff x="4020955" y="1912283"/>
              <a:chExt cx="3476066" cy="173803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4020955" y="1912283"/>
                <a:ext cx="3476066" cy="1738033"/>
              </a:xfrm>
              <a:prstGeom prst="roundRect">
                <a:avLst/>
              </a:prstGeom>
              <a:solidFill>
                <a:srgbClr val="00B0F0"/>
              </a:solidFill>
              <a:ln>
                <a:solidFill>
                  <a:srgbClr val="FF0000"/>
                </a:solidFill>
              </a:ln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24" name="Rounded Rectangle 4"/>
              <p:cNvSpPr txBox="1"/>
              <p:nvPr/>
            </p:nvSpPr>
            <p:spPr>
              <a:xfrm>
                <a:off x="4105799" y="1997127"/>
                <a:ext cx="3306378" cy="1568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175260" tIns="175260" rIns="175260" bIns="175260" numCol="1" spcCol="1270" anchor="ctr" anchorCtr="0">
                <a:noAutofit/>
              </a:bodyPr>
              <a:lstStyle/>
              <a:p>
                <a:pPr lvl="0" algn="ctr" defTabSz="20447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600" kern="1200" smtClean="0"/>
                  <a:t>Thao tác</a:t>
                </a:r>
                <a:endParaRPr lang="en-US" sz="4600" kern="1200"/>
              </a:p>
            </p:txBody>
          </p:sp>
        </p:grp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624726177"/>
              </p:ext>
            </p:extLst>
          </p:nvPr>
        </p:nvGraphicFramePr>
        <p:xfrm>
          <a:off x="228600" y="1066800"/>
          <a:ext cx="8763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599836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9" name="Diagram group"/>
          <p:cNvGrpSpPr/>
          <p:nvPr/>
        </p:nvGrpSpPr>
        <p:grpSpPr>
          <a:xfrm>
            <a:off x="-154796" y="90767"/>
            <a:ext cx="3476066" cy="1738033"/>
            <a:chOff x="2110066" y="3823172"/>
            <a:chExt cx="3476066" cy="173803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0" name="Group 9"/>
            <p:cNvGrpSpPr/>
            <p:nvPr/>
          </p:nvGrpSpPr>
          <p:grpSpPr>
            <a:xfrm>
              <a:off x="2110066" y="3823172"/>
              <a:ext cx="3476066" cy="1738033"/>
              <a:chOff x="2110066" y="3823172"/>
              <a:chExt cx="3476066" cy="1738033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2110066" y="3823172"/>
                <a:ext cx="3476066" cy="1738033"/>
              </a:xfrm>
              <a:prstGeom prst="roundRect">
                <a:avLst/>
              </a:prstGeom>
              <a:solidFill>
                <a:srgbClr val="F4F173"/>
              </a:solidFill>
              <a:ln>
                <a:solidFill>
                  <a:srgbClr val="FF0000"/>
                </a:solidFill>
              </a:ln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2" name="Rounded Rectangle 4"/>
              <p:cNvSpPr txBox="1"/>
              <p:nvPr/>
            </p:nvSpPr>
            <p:spPr>
              <a:xfrm>
                <a:off x="2194910" y="3908016"/>
                <a:ext cx="3306378" cy="1568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175260" tIns="175260" rIns="175260" bIns="175260" numCol="1" spcCol="1270" anchor="ctr" anchorCtr="0">
                <a:noAutofit/>
              </a:bodyPr>
              <a:lstStyle/>
              <a:p>
                <a:pPr lvl="0" algn="ctr" defTabSz="20447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600" kern="1200" smtClean="0"/>
                  <a:t>Đặc điểm</a:t>
                </a:r>
                <a:endParaRPr lang="en-US" sz="4600" kern="1200"/>
              </a:p>
            </p:txBody>
          </p:sp>
        </p:grpSp>
      </p:grp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277586554"/>
              </p:ext>
            </p:extLst>
          </p:nvPr>
        </p:nvGraphicFramePr>
        <p:xfrm>
          <a:off x="838200" y="1939158"/>
          <a:ext cx="7924800" cy="46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6746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Diagram group"/>
          <p:cNvGrpSpPr/>
          <p:nvPr/>
        </p:nvGrpSpPr>
        <p:grpSpPr>
          <a:xfrm>
            <a:off x="-123266" y="118240"/>
            <a:ext cx="3476066" cy="1738033"/>
            <a:chOff x="199177" y="1912283"/>
            <a:chExt cx="3476066" cy="173803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4" name="Group 13"/>
            <p:cNvGrpSpPr/>
            <p:nvPr/>
          </p:nvGrpSpPr>
          <p:grpSpPr>
            <a:xfrm>
              <a:off x="199177" y="1912283"/>
              <a:ext cx="3476066" cy="1738033"/>
              <a:chOff x="199177" y="1912283"/>
              <a:chExt cx="3476066" cy="1738033"/>
            </a:xfrm>
          </p:grpSpPr>
          <p:sp>
            <p:nvSpPr>
              <p:cNvPr id="15" name="Rounded Rectangle 14"/>
              <p:cNvSpPr/>
              <p:nvPr/>
            </p:nvSpPr>
            <p:spPr>
              <a:xfrm>
                <a:off x="199177" y="1912283"/>
                <a:ext cx="3476066" cy="1738033"/>
              </a:xfrm>
              <a:prstGeom prst="roundRect">
                <a:avLst/>
              </a:prstGeom>
              <a:solidFill>
                <a:srgbClr val="92D050"/>
              </a:solidFill>
              <a:ln>
                <a:solidFill>
                  <a:srgbClr val="FF0000"/>
                </a:solidFill>
              </a:ln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7" name="Rounded Rectangle 4"/>
              <p:cNvSpPr txBox="1"/>
              <p:nvPr/>
            </p:nvSpPr>
            <p:spPr>
              <a:xfrm>
                <a:off x="284021" y="1997127"/>
                <a:ext cx="3306378" cy="1568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175260" tIns="175260" rIns="175260" bIns="175260" numCol="1" spcCol="1270" anchor="ctr" anchorCtr="0">
                <a:noAutofit/>
              </a:bodyPr>
              <a:lstStyle/>
              <a:p>
                <a:pPr lvl="0" algn="ctr" defTabSz="20447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600" kern="1200" smtClean="0"/>
                  <a:t>Thanh đặc tính</a:t>
                </a:r>
                <a:endParaRPr lang="en-US" sz="4600" kern="1200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941117"/>
            <a:ext cx="7086600" cy="3888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263923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2587460" y="3048000"/>
            <a:ext cx="3940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/>
              <a:t>SMUDGE BRUSH TOOL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NI-Avo" pitchFamily="2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04800" y="1648429"/>
            <a:ext cx="4267200" cy="861412"/>
            <a:chOff x="4748832" y="4308642"/>
            <a:chExt cx="2825433" cy="861412"/>
          </a:xfrm>
        </p:grpSpPr>
        <p:sp>
          <p:nvSpPr>
            <p:cNvPr id="14" name="Rectangle 13"/>
            <p:cNvSpPr/>
            <p:nvPr/>
          </p:nvSpPr>
          <p:spPr>
            <a:xfrm>
              <a:off x="4748832" y="4308642"/>
              <a:ext cx="2825433" cy="861412"/>
            </a:xfrm>
            <a:prstGeom prst="rect">
              <a:avLst/>
            </a:prstGeom>
            <a:solidFill>
              <a:srgbClr val="6600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4748832" y="4308642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2.5 Công cụ tạo lồi lõm</a:t>
              </a:r>
              <a:endParaRPr lang="en-US" sz="3100" kern="1200"/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6" y="3768845"/>
            <a:ext cx="1441450" cy="1565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698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76497460"/>
              </p:ext>
            </p:extLst>
          </p:nvPr>
        </p:nvGraphicFramePr>
        <p:xfrm>
          <a:off x="685800" y="1219200"/>
          <a:ext cx="70104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304800" y="228600"/>
            <a:ext cx="4267200" cy="861412"/>
            <a:chOff x="4748832" y="4308642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4308642"/>
              <a:ext cx="2825433" cy="861412"/>
            </a:xfrm>
            <a:prstGeom prst="rect">
              <a:avLst/>
            </a:prstGeom>
            <a:solidFill>
              <a:srgbClr val="6600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4308642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2.5 Công cụ tạo lồi lõm</a:t>
              </a:r>
              <a:endParaRPr lang="en-US" sz="31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461102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79400" y="240110"/>
            <a:ext cx="3302000" cy="902890"/>
            <a:chOff x="3124199" y="508496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Rounded Rectangle 11"/>
            <p:cNvSpPr/>
            <p:nvPr/>
          </p:nvSpPr>
          <p:spPr>
            <a:xfrm>
              <a:off x="3124199" y="508496"/>
              <a:ext cx="3302000" cy="902890"/>
            </a:xfrm>
            <a:prstGeom prst="roundRect">
              <a:avLst/>
            </a:prstGeom>
            <a:ln>
              <a:solidFill>
                <a:srgbClr val="CC66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3168274" y="552571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9540" tIns="129540" rIns="129540" bIns="12954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00" kern="1200" smtClean="0"/>
                <a:t>Công dụng</a:t>
              </a:r>
              <a:endParaRPr lang="en-US" sz="3400" kern="1200"/>
            </a:p>
          </p:txBody>
        </p:sp>
      </p:grpSp>
      <p:sp>
        <p:nvSpPr>
          <p:cNvPr id="4" name="Oval Callout 3"/>
          <p:cNvSpPr/>
          <p:nvPr/>
        </p:nvSpPr>
        <p:spPr bwMode="auto">
          <a:xfrm>
            <a:off x="2387418" y="1676400"/>
            <a:ext cx="4419600" cy="3200400"/>
          </a:xfrm>
          <a:prstGeom prst="wedgeEllipseCallout">
            <a:avLst/>
          </a:prstGeom>
          <a:solidFill>
            <a:schemeClr val="accent2">
              <a:lumMod val="90000"/>
            </a:schemeClr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US" sz="32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 lồi lõm cho đối tượng.</a:t>
            </a:r>
          </a:p>
        </p:txBody>
      </p:sp>
    </p:spTree>
    <p:extLst>
      <p:ext uri="{BB962C8B-B14F-4D97-AF65-F5344CB8AC3E}">
        <p14:creationId xmlns:p14="http://schemas.microsoft.com/office/powerpoint/2010/main" val="18867746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05867855"/>
              </p:ext>
            </p:extLst>
          </p:nvPr>
        </p:nvGraphicFramePr>
        <p:xfrm>
          <a:off x="76200" y="152400"/>
          <a:ext cx="8534400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9469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55750" y="319630"/>
            <a:ext cx="3302000" cy="902890"/>
            <a:chOff x="3124199" y="2540000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2540000"/>
              <a:ext cx="3302000" cy="902890"/>
            </a:xfrm>
            <a:prstGeom prst="round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2584075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9540" tIns="129540" rIns="129540" bIns="12954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00" kern="1200" smtClean="0"/>
                <a:t>Đặc điểm</a:t>
              </a:r>
              <a:endParaRPr lang="en-US" sz="3400" kern="1200"/>
            </a:p>
          </p:txBody>
        </p:sp>
      </p:grp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088217854"/>
              </p:ext>
            </p:extLst>
          </p:nvPr>
        </p:nvGraphicFramePr>
        <p:xfrm>
          <a:off x="152400" y="1308636"/>
          <a:ext cx="8534400" cy="5515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723672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32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8" name="Rounded Rectangle 7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9540" tIns="129540" rIns="129540" bIns="12954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400" kern="1200" smtClean="0"/>
                <a:t>Thanh đặc tính</a:t>
              </a:r>
              <a:endParaRPr lang="en-US" sz="3400" kern="120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490" y="1524000"/>
            <a:ext cx="8469425" cy="31910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13767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2573031" y="2882255"/>
            <a:ext cx="4164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 smtClean="0"/>
              <a:t>ROUGHEN </a:t>
            </a:r>
            <a:r>
              <a:rPr lang="en-US" b="1"/>
              <a:t>BRUSH TOOL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NI-Avo" pitchFamily="2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98767" y="1653188"/>
            <a:ext cx="5116345" cy="861412"/>
            <a:chOff x="4748832" y="5385408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5385408"/>
              <a:ext cx="2825433" cy="861412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538540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2.6 Công cụ tạo răng cưa</a:t>
              </a:r>
              <a:endParaRPr lang="en-US" sz="3100" kern="1200"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293" y="3581400"/>
            <a:ext cx="1366837" cy="1646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1568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282534020"/>
              </p:ext>
            </p:extLst>
          </p:nvPr>
        </p:nvGraphicFramePr>
        <p:xfrm>
          <a:off x="1219200" y="1524000"/>
          <a:ext cx="6705600" cy="4385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298767" y="228600"/>
            <a:ext cx="5116345" cy="861412"/>
            <a:chOff x="4748832" y="5385408"/>
            <a:chExt cx="2825433" cy="861412"/>
          </a:xfrm>
        </p:grpSpPr>
        <p:sp>
          <p:nvSpPr>
            <p:cNvPr id="8" name="Rectangle 7"/>
            <p:cNvSpPr/>
            <p:nvPr/>
          </p:nvSpPr>
          <p:spPr>
            <a:xfrm>
              <a:off x="4748832" y="5385408"/>
              <a:ext cx="2825433" cy="861412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4748832" y="538540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2.6 Công cụ tạo răng cưa</a:t>
              </a:r>
              <a:endParaRPr lang="en-US" sz="31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0167165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18990" y="304800"/>
            <a:ext cx="5364480" cy="964797"/>
            <a:chOff x="0" y="0"/>
            <a:chExt cx="5364480" cy="964797"/>
          </a:xfrm>
        </p:grpSpPr>
        <p:sp>
          <p:nvSpPr>
            <p:cNvPr id="19" name="Rounded Rectangle 18"/>
            <p:cNvSpPr/>
            <p:nvPr/>
          </p:nvSpPr>
          <p:spPr>
            <a:xfrm>
              <a:off x="0" y="0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6600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8258" y="28258"/>
              <a:ext cx="4241863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Công dụng</a:t>
              </a:r>
              <a:endParaRPr lang="en-US" sz="43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056351" y="1043746"/>
            <a:ext cx="627118" cy="627118"/>
            <a:chOff x="4737361" y="738946"/>
            <a:chExt cx="627118" cy="627118"/>
          </a:xfrm>
        </p:grpSpPr>
        <p:sp>
          <p:nvSpPr>
            <p:cNvPr id="17" name="Down Arrow 16"/>
            <p:cNvSpPr/>
            <p:nvPr/>
          </p:nvSpPr>
          <p:spPr>
            <a:xfrm>
              <a:off x="4737361" y="738946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92D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Down Arrow 6"/>
            <p:cNvSpPr txBox="1"/>
            <p:nvPr/>
          </p:nvSpPr>
          <p:spPr>
            <a:xfrm>
              <a:off x="4878463" y="738946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sp>
        <p:nvSpPr>
          <p:cNvPr id="2" name="Cloud Callout 1"/>
          <p:cNvSpPr/>
          <p:nvPr/>
        </p:nvSpPr>
        <p:spPr bwMode="auto">
          <a:xfrm>
            <a:off x="2525110" y="1534510"/>
            <a:ext cx="4104290" cy="3079333"/>
          </a:xfrm>
          <a:prstGeom prst="cloudCallou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Tạo răng cưa cho biên của đối tượng.</a:t>
            </a:r>
          </a:p>
        </p:txBody>
      </p:sp>
    </p:spTree>
    <p:extLst>
      <p:ext uri="{BB962C8B-B14F-4D97-AF65-F5344CB8AC3E}">
        <p14:creationId xmlns:p14="http://schemas.microsoft.com/office/powerpoint/2010/main" val="41663826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25820" y="278805"/>
            <a:ext cx="5364480" cy="964797"/>
            <a:chOff x="449275" y="1140214"/>
            <a:chExt cx="5364480" cy="964797"/>
          </a:xfrm>
        </p:grpSpPr>
        <p:sp>
          <p:nvSpPr>
            <p:cNvPr id="24" name="Rounded Rectangle 23"/>
            <p:cNvSpPr/>
            <p:nvPr/>
          </p:nvSpPr>
          <p:spPr>
            <a:xfrm>
              <a:off x="449275" y="1140214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 txBox="1"/>
            <p:nvPr/>
          </p:nvSpPr>
          <p:spPr>
            <a:xfrm>
              <a:off x="477533" y="1168472"/>
              <a:ext cx="4231570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Thao tác</a:t>
              </a:r>
              <a:endParaRPr lang="en-US" sz="4300" kern="120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063181" y="1017752"/>
            <a:ext cx="627118" cy="627118"/>
            <a:chOff x="5186636" y="1879161"/>
            <a:chExt cx="627118" cy="627118"/>
          </a:xfrm>
        </p:grpSpPr>
        <p:sp>
          <p:nvSpPr>
            <p:cNvPr id="22" name="Down Arrow 21"/>
            <p:cNvSpPr/>
            <p:nvPr/>
          </p:nvSpPr>
          <p:spPr>
            <a:xfrm>
              <a:off x="5186636" y="1879161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0070C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Down Arrow 6"/>
            <p:cNvSpPr txBox="1"/>
            <p:nvPr/>
          </p:nvSpPr>
          <p:spPr>
            <a:xfrm>
              <a:off x="5327738" y="1879161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88075214"/>
              </p:ext>
            </p:extLst>
          </p:nvPr>
        </p:nvGraphicFramePr>
        <p:xfrm>
          <a:off x="415158" y="1633483"/>
          <a:ext cx="8119242" cy="4927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62607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98120" y="228600"/>
            <a:ext cx="5364480" cy="964797"/>
            <a:chOff x="891844" y="2280429"/>
            <a:chExt cx="5364480" cy="964797"/>
          </a:xfrm>
        </p:grpSpPr>
        <p:sp>
          <p:nvSpPr>
            <p:cNvPr id="19" name="Rounded Rectangle 18"/>
            <p:cNvSpPr/>
            <p:nvPr/>
          </p:nvSpPr>
          <p:spPr>
            <a:xfrm>
              <a:off x="891844" y="2280429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920102" y="2308687"/>
              <a:ext cx="4238276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Đặc điểm</a:t>
              </a:r>
              <a:endParaRPr lang="en-US" sz="43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935482" y="967547"/>
            <a:ext cx="627118" cy="627118"/>
            <a:chOff x="5629206" y="3019376"/>
            <a:chExt cx="627118" cy="627118"/>
          </a:xfrm>
        </p:grpSpPr>
        <p:sp>
          <p:nvSpPr>
            <p:cNvPr id="17" name="Down Arrow 16"/>
            <p:cNvSpPr/>
            <p:nvPr/>
          </p:nvSpPr>
          <p:spPr>
            <a:xfrm>
              <a:off x="5629206" y="3019376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FFC00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Down Arrow 6"/>
            <p:cNvSpPr txBox="1"/>
            <p:nvPr/>
          </p:nvSpPr>
          <p:spPr>
            <a:xfrm>
              <a:off x="5770308" y="3019376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7226638"/>
              </p:ext>
            </p:extLst>
          </p:nvPr>
        </p:nvGraphicFramePr>
        <p:xfrm>
          <a:off x="1371600" y="1524000"/>
          <a:ext cx="7315200" cy="4495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84905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74320" y="281152"/>
            <a:ext cx="5364480" cy="964797"/>
            <a:chOff x="1341119" y="3420644"/>
            <a:chExt cx="5364480" cy="964797"/>
          </a:xfrm>
        </p:grpSpPr>
        <p:sp>
          <p:nvSpPr>
            <p:cNvPr id="21" name="Rounded Rectangle 20"/>
            <p:cNvSpPr/>
            <p:nvPr/>
          </p:nvSpPr>
          <p:spPr>
            <a:xfrm>
              <a:off x="1341119" y="3420644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4"/>
            <p:cNvSpPr txBox="1"/>
            <p:nvPr/>
          </p:nvSpPr>
          <p:spPr>
            <a:xfrm>
              <a:off x="1369377" y="3448902"/>
              <a:ext cx="4231570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Thanh đặc tính</a:t>
              </a:r>
              <a:endParaRPr lang="en-US" sz="4300" kern="120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967" y="1776182"/>
            <a:ext cx="8526065" cy="3305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9052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592305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" name="Curved Up Ribbon 4"/>
          <p:cNvSpPr/>
          <p:nvPr/>
        </p:nvSpPr>
        <p:spPr bwMode="auto">
          <a:xfrm>
            <a:off x="0" y="0"/>
            <a:ext cx="9144000" cy="2133600"/>
          </a:xfrm>
          <a:prstGeom prst="ellipseRibbon2">
            <a:avLst>
              <a:gd name="adj1" fmla="val 33680"/>
              <a:gd name="adj2" fmla="val 50000"/>
              <a:gd name="adj3" fmla="val 12500"/>
            </a:avLst>
          </a:prstGeom>
          <a:solidFill>
            <a:srgbClr val="00B0F0"/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GIÁO VIÊN THỰC HIỆN THAO TÁC TRÊN GIAO DIỆN CORELDRAW</a:t>
            </a:r>
          </a:p>
        </p:txBody>
      </p:sp>
      <p:pic>
        <p:nvPicPr>
          <p:cNvPr id="23554" name="Picture 2" descr="Tải Corel X7 Full Crack [Đã Test OK 100%] + Hướng Dẫn Cà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4399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16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7855449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731" name="Rounded Rectangle 7"/>
          <p:cNvSpPr>
            <a:spLocks noChangeArrowheads="1"/>
          </p:cNvSpPr>
          <p:nvPr/>
        </p:nvSpPr>
        <p:spPr bwMode="auto">
          <a:xfrm>
            <a:off x="0" y="0"/>
            <a:ext cx="9144000" cy="6821487"/>
          </a:xfrm>
          <a:prstGeom prst="roundRect">
            <a:avLst>
              <a:gd name="adj" fmla="val 16667"/>
            </a:avLst>
          </a:prstGeom>
          <a:solidFill>
            <a:schemeClr val="accent1">
              <a:lumMod val="25000"/>
            </a:schemeClr>
          </a:solidFill>
          <a:ln w="25400" algn="ctr">
            <a:noFill/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CÂU HỎI VỀ NHÀ</a:t>
            </a:r>
          </a:p>
          <a:p>
            <a:pPr lvl="0">
              <a:buNone/>
            </a:pPr>
            <a:endParaRPr lang="en-US" sz="2600" smtClean="0">
              <a:solidFill>
                <a:schemeClr val="bg1"/>
              </a:solidFill>
            </a:endParaRPr>
          </a:p>
          <a:p>
            <a:pPr lvl="0"/>
            <a:r>
              <a:rPr lang="en-US" sz="2400" smtClean="0">
                <a:solidFill>
                  <a:schemeClr val="bg1"/>
                </a:solidFill>
              </a:rPr>
              <a:t> </a:t>
            </a:r>
            <a:r>
              <a:rPr lang="en-US" sz="2400">
                <a:solidFill>
                  <a:schemeClr val="bg1"/>
                </a:solidFill>
              </a:rPr>
              <a:t>Cho trước các đối tượng có hình dạng sau: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Chữ </a:t>
            </a:r>
            <a:r>
              <a:rPr lang="en-US" sz="2400">
                <a:solidFill>
                  <a:schemeClr val="bg1"/>
                </a:solidFill>
              </a:rPr>
              <a:t>nhật.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Hình </a:t>
            </a:r>
            <a:r>
              <a:rPr lang="en-US" sz="2400">
                <a:solidFill>
                  <a:schemeClr val="bg1"/>
                </a:solidFill>
              </a:rPr>
              <a:t>ellipse, hình tròn.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Hình </a:t>
            </a:r>
            <a:r>
              <a:rPr lang="en-US" sz="2400">
                <a:solidFill>
                  <a:schemeClr val="bg1"/>
                </a:solidFill>
              </a:rPr>
              <a:t>xoắn ốc.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Hình </a:t>
            </a:r>
            <a:r>
              <a:rPr lang="en-US" sz="2400">
                <a:solidFill>
                  <a:schemeClr val="bg1"/>
                </a:solidFill>
              </a:rPr>
              <a:t>đa giác, hình sao.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Hình </a:t>
            </a:r>
            <a:r>
              <a:rPr lang="en-US" sz="2400">
                <a:solidFill>
                  <a:schemeClr val="bg1"/>
                </a:solidFill>
              </a:rPr>
              <a:t>giấy kẻ ô.</a:t>
            </a:r>
          </a:p>
          <a:p>
            <a:r>
              <a:rPr lang="en-US" sz="2400" smtClean="0">
                <a:solidFill>
                  <a:schemeClr val="bg1"/>
                </a:solidFill>
              </a:rPr>
              <a:t> Học </a:t>
            </a:r>
            <a:r>
              <a:rPr lang="en-US" sz="2400">
                <a:solidFill>
                  <a:schemeClr val="bg1"/>
                </a:solidFill>
              </a:rPr>
              <a:t>sinh tiến hành: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Xóa </a:t>
            </a:r>
            <a:r>
              <a:rPr lang="en-US" sz="2400">
                <a:solidFill>
                  <a:schemeClr val="bg1"/>
                </a:solidFill>
              </a:rPr>
              <a:t>đối tượng.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Tạo </a:t>
            </a:r>
            <a:r>
              <a:rPr lang="en-US" sz="2400">
                <a:solidFill>
                  <a:schemeClr val="bg1"/>
                </a:solidFill>
              </a:rPr>
              <a:t>lồi lõm cho đối tượng.</a:t>
            </a:r>
          </a:p>
          <a:p>
            <a:pPr lvl="1"/>
            <a:r>
              <a:rPr lang="en-US" sz="2400" smtClean="0">
                <a:solidFill>
                  <a:schemeClr val="bg1"/>
                </a:solidFill>
              </a:rPr>
              <a:t> Tạo </a:t>
            </a:r>
            <a:r>
              <a:rPr lang="en-US" sz="2400">
                <a:solidFill>
                  <a:schemeClr val="bg1"/>
                </a:solidFill>
              </a:rPr>
              <a:t>răng cưa cho đối tượng.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933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5284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1_slide">
  <a:themeElements>
    <a:clrScheme name="71_slid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71_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1_slid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019emeraldsatin">
  <a:themeElements>
    <a:clrScheme name="1_019emeraldsatin 4">
      <a:dk1>
        <a:srgbClr val="000000"/>
      </a:dk1>
      <a:lt1>
        <a:srgbClr val="9ACD32"/>
      </a:lt1>
      <a:dk2>
        <a:srgbClr val="000000"/>
      </a:dk2>
      <a:lt2>
        <a:srgbClr val="919191"/>
      </a:lt2>
      <a:accent1>
        <a:srgbClr val="7DA627"/>
      </a:accent1>
      <a:accent2>
        <a:srgbClr val="DEAA22"/>
      </a:accent2>
      <a:accent3>
        <a:srgbClr val="CAE3AD"/>
      </a:accent3>
      <a:accent4>
        <a:srgbClr val="000000"/>
      </a:accent4>
      <a:accent5>
        <a:srgbClr val="BFD0AC"/>
      </a:accent5>
      <a:accent6>
        <a:srgbClr val="C99A1E"/>
      </a:accent6>
      <a:hlink>
        <a:srgbClr val="2734A4"/>
      </a:hlink>
      <a:folHlink>
        <a:srgbClr val="A42648"/>
      </a:folHlink>
    </a:clrScheme>
    <a:fontScheme name="1_019emeraldsati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019emeraldsatin 1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CEE79C"/>
        </a:accent1>
        <a:accent2>
          <a:srgbClr val="C4DC23"/>
        </a:accent2>
        <a:accent3>
          <a:srgbClr val="CAE3AD"/>
        </a:accent3>
        <a:accent4>
          <a:srgbClr val="000000"/>
        </a:accent4>
        <a:accent5>
          <a:srgbClr val="E3F1CB"/>
        </a:accent5>
        <a:accent6>
          <a:srgbClr val="B1C71F"/>
        </a:accent6>
        <a:hlink>
          <a:srgbClr val="719824"/>
        </a:hlink>
        <a:folHlink>
          <a:srgbClr val="526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2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5BCBD8"/>
        </a:accent1>
        <a:accent2>
          <a:srgbClr val="D2E54D"/>
        </a:accent2>
        <a:accent3>
          <a:srgbClr val="CAE3AD"/>
        </a:accent3>
        <a:accent4>
          <a:srgbClr val="000000"/>
        </a:accent4>
        <a:accent5>
          <a:srgbClr val="B5E2E9"/>
        </a:accent5>
        <a:accent6>
          <a:srgbClr val="BECF45"/>
        </a:accent6>
        <a:hlink>
          <a:srgbClr val="6C9023"/>
        </a:hlink>
        <a:folHlink>
          <a:srgbClr val="1D72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3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E4774D"/>
        </a:accent1>
        <a:accent2>
          <a:srgbClr val="CB59D8"/>
        </a:accent2>
        <a:accent3>
          <a:srgbClr val="CAE3AD"/>
        </a:accent3>
        <a:accent4>
          <a:srgbClr val="000000"/>
        </a:accent4>
        <a:accent5>
          <a:srgbClr val="EFBDB2"/>
        </a:accent5>
        <a:accent6>
          <a:srgbClr val="B850C4"/>
        </a:accent6>
        <a:hlink>
          <a:srgbClr val="5D7C1D"/>
        </a:hlink>
        <a:folHlink>
          <a:srgbClr val="23859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4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7DA627"/>
        </a:accent1>
        <a:accent2>
          <a:srgbClr val="DEAA22"/>
        </a:accent2>
        <a:accent3>
          <a:srgbClr val="CAE3AD"/>
        </a:accent3>
        <a:accent4>
          <a:srgbClr val="000000"/>
        </a:accent4>
        <a:accent5>
          <a:srgbClr val="BFD0AC"/>
        </a:accent5>
        <a:accent6>
          <a:srgbClr val="C99A1E"/>
        </a:accent6>
        <a:hlink>
          <a:srgbClr val="2734A4"/>
        </a:hlink>
        <a:folHlink>
          <a:srgbClr val="A426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12915</TotalTime>
  <Words>1077</Words>
  <Application>Microsoft Office PowerPoint</Application>
  <PresentationFormat>On-screen Show (4:3)</PresentationFormat>
  <Paragraphs>257</Paragraphs>
  <Slides>34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34</vt:i4>
      </vt:variant>
    </vt:vector>
  </HeadingPairs>
  <TitlesOfParts>
    <vt:vector size="48" baseType="lpstr">
      <vt:lpstr>.VnTime</vt:lpstr>
      <vt:lpstr>Wingdings</vt:lpstr>
      <vt:lpstr>Calibri</vt:lpstr>
      <vt:lpstr>Verdana</vt:lpstr>
      <vt:lpstr>Tahoma</vt:lpstr>
      <vt:lpstr>VNI-Avo</vt:lpstr>
      <vt:lpstr>Times New Roman</vt:lpstr>
      <vt:lpstr>Arial</vt:lpstr>
      <vt:lpstr>VNI-Times</vt:lpstr>
      <vt:lpstr>Ocean</vt:lpstr>
      <vt:lpstr>Watermark</vt:lpstr>
      <vt:lpstr>Maple</vt:lpstr>
      <vt:lpstr>71_slide</vt:lpstr>
      <vt:lpstr>1_019emeraldsatin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&lt;egyptian hak&gt;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egyptian hak</dc:creator>
  <cp:lastModifiedBy>Windows User</cp:lastModifiedBy>
  <cp:revision>1164</cp:revision>
  <dcterms:created xsi:type="dcterms:W3CDTF">2006-11-05T16:52:43Z</dcterms:created>
  <dcterms:modified xsi:type="dcterms:W3CDTF">2022-01-15T02:45:09Z</dcterms:modified>
</cp:coreProperties>
</file>