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011C7B1-579D-4B6D-B718-009EA31FF233}" type="datetimeFigureOut">
              <a:rPr lang="en-US" smtClean="0"/>
              <a:t>04/01/2022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1C7B1-579D-4B6D-B718-009EA31FF233}" type="datetimeFigureOut">
              <a:rPr lang="en-US" smtClean="0"/>
              <a:t>04/01/2022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92EBEC-A786-4448-9334-A4E9AF066247}"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1C7B1-579D-4B6D-B718-009EA31FF233}" type="datetimeFigureOut">
              <a:rPr lang="en-US" smtClean="0"/>
              <a:t>04/01/2022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011C7B1-579D-4B6D-B718-009EA31FF233}" type="datetimeFigureOut">
              <a:rPr lang="en-US" smtClean="0"/>
              <a:t>04/01/2022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92EBEC-A786-4448-9334-A4E9AF066247}"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011C7B1-579D-4B6D-B718-009EA31FF233}" type="datetimeFigureOut">
              <a:rPr lang="en-US" smtClean="0"/>
              <a:t>04/01/2022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1C7B1-579D-4B6D-B718-009EA31FF233}" type="datetimeFigureOut">
              <a:rPr lang="en-US" smtClean="0"/>
              <a:t>04/01/2022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011C7B1-579D-4B6D-B718-009EA31FF233}" type="datetimeFigureOut">
              <a:rPr lang="en-US" smtClean="0"/>
              <a:t>04/01/2022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011C7B1-579D-4B6D-B718-009EA31FF233}" type="datetimeFigureOut">
              <a:rPr lang="en-US" smtClean="0"/>
              <a:t>04/01/2022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92EBEC-A786-4448-9334-A4E9AF066247}"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1C7B1-579D-4B6D-B718-009EA31FF233}" type="datetimeFigureOut">
              <a:rPr lang="en-US" smtClean="0"/>
              <a:t>04/01/2022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92EBEC-A786-4448-9334-A4E9AF066247}"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1C7B1-579D-4B6D-B718-009EA31FF233}" type="datetimeFigureOut">
              <a:rPr lang="en-US" smtClean="0"/>
              <a:t>04/01/2022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92EBEC-A786-4448-9334-A4E9AF06624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11C7B1-579D-4B6D-B718-009EA31FF233}" type="datetimeFigureOut">
              <a:rPr lang="en-US" smtClean="0"/>
              <a:t>04/01/2022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92EBEC-A786-4448-9334-A4E9AF066247}"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011C7B1-579D-4B6D-B718-009EA31FF233}" type="datetimeFigureOut">
              <a:rPr lang="en-US" smtClean="0"/>
              <a:t>04/01/2022</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E492EBEC-A786-4448-9334-A4E9AF066247}"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vi-VN" dirty="0"/>
              <a:t>Chương 6 </a:t>
            </a:r>
            <a:r>
              <a:rPr lang="en-US" dirty="0" smtClean="0"/>
              <a:t/>
            </a:r>
            <a:br>
              <a:rPr lang="en-US" dirty="0" smtClean="0"/>
            </a:br>
            <a:r>
              <a:rPr lang="vi-VN" dirty="0" smtClean="0"/>
              <a:t>MÔ </a:t>
            </a:r>
            <a:r>
              <a:rPr lang="vi-VN" dirty="0"/>
              <a:t>HÌNH WORKGROUP</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3108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r>
              <a:rPr lang="vi-VN" b="1" dirty="0"/>
              <a:t>∗ Tóm tắt nội dung chương 6 </a:t>
            </a:r>
            <a:endParaRPr lang="en-US" b="1" dirty="0" smtClean="0"/>
          </a:p>
          <a:p>
            <a:r>
              <a:rPr lang="vi-VN" dirty="0" smtClean="0"/>
              <a:t>• </a:t>
            </a:r>
            <a:r>
              <a:rPr lang="vi-VN" dirty="0"/>
              <a:t>Quản lý user trong Windows </a:t>
            </a:r>
            <a:r>
              <a:rPr lang="vi-VN" dirty="0" smtClean="0"/>
              <a:t>. </a:t>
            </a:r>
            <a:endParaRPr lang="en-US" dirty="0" smtClean="0"/>
          </a:p>
          <a:p>
            <a:r>
              <a:rPr lang="vi-VN" dirty="0" smtClean="0"/>
              <a:t>• </a:t>
            </a:r>
            <a:r>
              <a:rPr lang="vi-VN" dirty="0"/>
              <a:t>Quản trị tài nguyên mạng trong môi trường Workgroup (thư mục, ổ đĩa, máy in). </a:t>
            </a:r>
            <a:endParaRPr lang="en-US" dirty="0" smtClean="0"/>
          </a:p>
          <a:p>
            <a:pPr marL="0" indent="0">
              <a:buNone/>
            </a:pPr>
            <a:r>
              <a:rPr lang="vi-VN" dirty="0" smtClean="0"/>
              <a:t>∗ </a:t>
            </a:r>
            <a:r>
              <a:rPr lang="vi-VN" b="1" dirty="0"/>
              <a:t>Mục tiêu chương 6 Sau khi học xong sinh viên có khả năng: </a:t>
            </a:r>
            <a:endParaRPr lang="en-US" b="1" dirty="0" smtClean="0"/>
          </a:p>
          <a:p>
            <a:r>
              <a:rPr lang="vi-VN" dirty="0" smtClean="0"/>
              <a:t>• </a:t>
            </a:r>
            <a:r>
              <a:rPr lang="vi-VN" dirty="0"/>
              <a:t>Quản lý user trong Windows </a:t>
            </a:r>
            <a:endParaRPr lang="en-US" dirty="0" smtClean="0"/>
          </a:p>
          <a:p>
            <a:r>
              <a:rPr lang="vi-VN" dirty="0" smtClean="0"/>
              <a:t>• </a:t>
            </a:r>
            <a:r>
              <a:rPr lang="vi-VN" dirty="0"/>
              <a:t>Chia sẻ, quản lý và bảo mật cho folder, drive và printer.</a:t>
            </a:r>
            <a:endParaRPr lang="en-US" dirty="0"/>
          </a:p>
        </p:txBody>
      </p:sp>
      <p:sp>
        <p:nvSpPr>
          <p:cNvPr id="3" name="Title 2"/>
          <p:cNvSpPr>
            <a:spLocks noGrp="1"/>
          </p:cNvSpPr>
          <p:nvPr>
            <p:ph type="title"/>
          </p:nvPr>
        </p:nvSpPr>
        <p:spPr/>
        <p:txBody>
          <a:bodyPr/>
          <a:lstStyle/>
          <a:p>
            <a:r>
              <a:rPr lang="en-US" dirty="0" err="1"/>
              <a:t>Mô</a:t>
            </a:r>
            <a:r>
              <a:rPr lang="en-US" dirty="0"/>
              <a:t> </a:t>
            </a:r>
            <a:r>
              <a:rPr lang="en-US" dirty="0" err="1"/>
              <a:t>hình</a:t>
            </a:r>
            <a:r>
              <a:rPr lang="en-US" dirty="0"/>
              <a:t> Workgroup</a:t>
            </a:r>
          </a:p>
        </p:txBody>
      </p:sp>
    </p:spTree>
    <p:extLst>
      <p:ext uri="{BB962C8B-B14F-4D97-AF65-F5344CB8AC3E}">
        <p14:creationId xmlns:p14="http://schemas.microsoft.com/office/powerpoint/2010/main" val="1823596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447800"/>
            <a:ext cx="7408333" cy="4876800"/>
          </a:xfrm>
        </p:spPr>
        <p:txBody>
          <a:bodyPr>
            <a:normAutofit fontScale="92500" lnSpcReduction="20000"/>
          </a:bodyPr>
          <a:lstStyle/>
          <a:p>
            <a:pPr marL="0" indent="0">
              <a:buNone/>
            </a:pPr>
            <a:r>
              <a:rPr lang="vi-VN" b="1" dirty="0"/>
              <a:t>6.1. Giới thiệu hệ điều hành (OS) dùng cho </a:t>
            </a:r>
            <a:r>
              <a:rPr lang="vi-VN" b="1" dirty="0" smtClean="0"/>
              <a:t>client</a:t>
            </a:r>
          </a:p>
          <a:p>
            <a:pPr marL="0" indent="0">
              <a:buNone/>
            </a:pPr>
            <a:r>
              <a:rPr lang="vi-VN" dirty="0" smtClean="0"/>
              <a:t>Quyền </a:t>
            </a:r>
            <a:r>
              <a:rPr lang="vi-VN" dirty="0"/>
              <a:t>hệ thống (rights): máy đó phải chứng thực bằng một user của máy đang giữ tài nguyên mạng. </a:t>
            </a:r>
            <a:endParaRPr lang="en-US" dirty="0" smtClean="0"/>
          </a:p>
          <a:p>
            <a:pPr marL="0" indent="0">
              <a:buNone/>
            </a:pPr>
            <a:r>
              <a:rPr lang="vi-VN" dirty="0" smtClean="0"/>
              <a:t>Quyền </a:t>
            </a:r>
            <a:r>
              <a:rPr lang="vi-VN" dirty="0"/>
              <a:t>truy cập (permission): sau khi đã chứng thực vào hệ thống bằng một user, thì việc sử dụng tài nguyên phụ thuộc vào quyền của user đó trên hệ thống. </a:t>
            </a:r>
            <a:endParaRPr lang="en-US" dirty="0" smtClean="0"/>
          </a:p>
          <a:p>
            <a:pPr marL="0" indent="0">
              <a:buNone/>
            </a:pPr>
            <a:r>
              <a:rPr lang="vi-VN" dirty="0" smtClean="0"/>
              <a:t>Các </a:t>
            </a:r>
            <a:r>
              <a:rPr lang="vi-VN" dirty="0"/>
              <a:t>OS dùng cho client cung cấp một số dịch vụ cơ bản để phục vụ cho các máy khác trên mạng (như: chia sẻ Internet, truy cập từ xa, dịch vụ web...). Các dịch vụ này cung cấp cho số ít người dùng và ít tính năng hổ trợ cũng như bảo mật. </a:t>
            </a:r>
            <a:endParaRPr lang="en-US" dirty="0" smtClean="0"/>
          </a:p>
          <a:p>
            <a:pPr marL="0" indent="0">
              <a:buNone/>
            </a:pPr>
            <a:r>
              <a:rPr lang="en-US" dirty="0" smtClean="0"/>
              <a:t>	</a:t>
            </a:r>
            <a:r>
              <a:rPr lang="vi-VN" dirty="0" smtClean="0"/>
              <a:t>∗ </a:t>
            </a:r>
            <a:r>
              <a:rPr lang="vi-VN" dirty="0"/>
              <a:t>Các OS dùng cho client của Microsoft: Windows XP, Windows Vista, Windows </a:t>
            </a:r>
            <a:r>
              <a:rPr lang="vi-VN" dirty="0" smtClean="0"/>
              <a:t>7</a:t>
            </a:r>
            <a:r>
              <a:rPr lang="en-US" dirty="0" smtClean="0"/>
              <a:t>, </a:t>
            </a:r>
            <a:r>
              <a:rPr lang="vi-VN" dirty="0"/>
              <a:t>Windows </a:t>
            </a:r>
            <a:r>
              <a:rPr lang="en-US" dirty="0" smtClean="0"/>
              <a:t>10, </a:t>
            </a:r>
            <a:r>
              <a:rPr lang="vi-VN" dirty="0"/>
              <a:t>Windows </a:t>
            </a:r>
            <a:r>
              <a:rPr lang="en-US" dirty="0" smtClean="0"/>
              <a:t>11</a:t>
            </a:r>
          </a:p>
          <a:p>
            <a:pPr marL="0" indent="0">
              <a:buNone/>
            </a:pPr>
            <a:r>
              <a:rPr lang="en-US" dirty="0" smtClean="0"/>
              <a:t>	</a:t>
            </a:r>
            <a:r>
              <a:rPr lang="vi-VN" dirty="0" smtClean="0"/>
              <a:t>∗ </a:t>
            </a:r>
            <a:r>
              <a:rPr lang="vi-VN" dirty="0"/>
              <a:t>Các OS mã nguồn mở: Ubuntu, Slackware, Caldera Open Linux, Su.S.E Linux, Debian, CentOS, Fedora...</a:t>
            </a:r>
            <a:endParaRPr lang="en-US" b="1" dirty="0"/>
          </a:p>
        </p:txBody>
      </p:sp>
      <p:sp>
        <p:nvSpPr>
          <p:cNvPr id="3" name="Title 2"/>
          <p:cNvSpPr>
            <a:spLocks noGrp="1"/>
          </p:cNvSpPr>
          <p:nvPr>
            <p:ph type="title"/>
          </p:nvPr>
        </p:nvSpPr>
        <p:spPr/>
        <p:txBody>
          <a:bodyPr/>
          <a:lstStyle/>
          <a:p>
            <a:r>
              <a:rPr lang="en-US" dirty="0" err="1" smtClean="0"/>
              <a:t>Mô</a:t>
            </a:r>
            <a:r>
              <a:rPr lang="en-US" dirty="0" smtClean="0"/>
              <a:t> </a:t>
            </a:r>
            <a:r>
              <a:rPr lang="en-US" dirty="0" err="1" smtClean="0"/>
              <a:t>hình</a:t>
            </a:r>
            <a:r>
              <a:rPr lang="en-US" dirty="0" smtClean="0"/>
              <a:t> Workgroup</a:t>
            </a:r>
            <a:endParaRPr lang="en-US" dirty="0"/>
          </a:p>
        </p:txBody>
      </p:sp>
    </p:spTree>
    <p:extLst>
      <p:ext uri="{BB962C8B-B14F-4D97-AF65-F5344CB8AC3E}">
        <p14:creationId xmlns:p14="http://schemas.microsoft.com/office/powerpoint/2010/main" val="690633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447800"/>
            <a:ext cx="7408333" cy="4678363"/>
          </a:xfrm>
        </p:spPr>
        <p:txBody>
          <a:bodyPr>
            <a:normAutofit lnSpcReduction="10000"/>
          </a:bodyPr>
          <a:lstStyle/>
          <a:p>
            <a:pPr marL="0" indent="0">
              <a:buNone/>
            </a:pPr>
            <a:r>
              <a:rPr lang="vi-VN" b="1" dirty="0"/>
              <a:t>6.1. Giới thiệu hệ điều hành (OS) dùng cho </a:t>
            </a:r>
            <a:r>
              <a:rPr lang="vi-VN" b="1" dirty="0" smtClean="0"/>
              <a:t>client</a:t>
            </a:r>
            <a:endParaRPr lang="en-US" b="1" dirty="0" smtClean="0"/>
          </a:p>
          <a:p>
            <a:pPr marL="0" indent="0">
              <a:buNone/>
            </a:pPr>
            <a:r>
              <a:rPr lang="vi-VN" dirty="0"/>
              <a:t>Trong mô hình Workgroup, các máy cài đặt các OS dùng cho cho client hoạt động trong mạng ngang hàng (Peer to Peer). Các máy tính sử dụng loại OS này chỉ có một loại user duy nhất được sử dụng gọi là local user. User của máy nào chỉ có thể đăng nhập vào máy đó mà </a:t>
            </a:r>
            <a:r>
              <a:rPr lang="vi-VN" dirty="0" smtClean="0"/>
              <a:t>thôi</a:t>
            </a:r>
            <a:endParaRPr lang="en-US" dirty="0" smtClean="0"/>
          </a:p>
          <a:p>
            <a:pPr marL="0" indent="0">
              <a:buNone/>
            </a:pPr>
            <a:r>
              <a:rPr lang="vi-VN" dirty="0"/>
              <a:t>Tài nguyên local muốn trở thành tài nguyên mạng, phải được chia sẻ (share). Việc chia sẻ tài nguyên này do Administrator của từng máy quản lý. Khi một máy khác muốn sử dụng tài nguyên mạng của máy nào đó, thì phải có 2 quyền chính. </a:t>
            </a:r>
            <a:endParaRPr lang="en-US" b="1" dirty="0"/>
          </a:p>
        </p:txBody>
      </p:sp>
      <p:sp>
        <p:nvSpPr>
          <p:cNvPr id="3" name="Title 2"/>
          <p:cNvSpPr>
            <a:spLocks noGrp="1"/>
          </p:cNvSpPr>
          <p:nvPr>
            <p:ph type="title"/>
          </p:nvPr>
        </p:nvSpPr>
        <p:spPr/>
        <p:txBody>
          <a:bodyPr/>
          <a:lstStyle/>
          <a:p>
            <a:r>
              <a:rPr lang="en-US" dirty="0" err="1" smtClean="0"/>
              <a:t>Mô</a:t>
            </a:r>
            <a:r>
              <a:rPr lang="en-US" dirty="0" smtClean="0"/>
              <a:t> </a:t>
            </a:r>
            <a:r>
              <a:rPr lang="en-US" dirty="0" err="1" smtClean="0"/>
              <a:t>hình</a:t>
            </a:r>
            <a:r>
              <a:rPr lang="en-US" dirty="0" smtClean="0"/>
              <a:t> Workgroup</a:t>
            </a:r>
            <a:endParaRPr lang="en-US" dirty="0"/>
          </a:p>
        </p:txBody>
      </p:sp>
    </p:spTree>
    <p:extLst>
      <p:ext uri="{BB962C8B-B14F-4D97-AF65-F5344CB8AC3E}">
        <p14:creationId xmlns:p14="http://schemas.microsoft.com/office/powerpoint/2010/main" val="270943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447800"/>
            <a:ext cx="7408333" cy="4678363"/>
          </a:xfrm>
        </p:spPr>
        <p:txBody>
          <a:bodyPr>
            <a:normAutofit/>
          </a:bodyPr>
          <a:lstStyle/>
          <a:p>
            <a:pPr marL="0" indent="0">
              <a:buNone/>
            </a:pPr>
            <a:r>
              <a:rPr lang="vi-VN" dirty="0" smtClean="0"/>
              <a:t>Trong </a:t>
            </a:r>
            <a:r>
              <a:rPr lang="vi-VN" dirty="0"/>
              <a:t>mô hình Workgroup, các máy cài đặt các OS dùng cho cho client hoạt động trong mạng ngang hàng (Peer to Peer). Các máy tính sử dụng loại OS này chỉ có một loại user duy nhất được sử dụng gọi là local user. User của máy nào chỉ có thể đăng nhập vào máy đó mà </a:t>
            </a:r>
            <a:r>
              <a:rPr lang="vi-VN" dirty="0" smtClean="0"/>
              <a:t>thôi</a:t>
            </a:r>
            <a:endParaRPr lang="en-US" dirty="0" smtClean="0"/>
          </a:p>
          <a:p>
            <a:pPr marL="0" indent="0">
              <a:buNone/>
            </a:pPr>
            <a:r>
              <a:rPr lang="vi-VN" dirty="0"/>
              <a:t>Tài nguyên local muốn trở thành tài nguyên mạng, phải được chia sẻ (share). Việc chia sẻ tài nguyên này do Administrator của từng máy quản lý. Khi một máy khác muốn sử dụng tài nguyên mạng của máy nào đó, thì phải có 2 quyền chính. </a:t>
            </a:r>
            <a:endParaRPr lang="en-US" b="1" dirty="0"/>
          </a:p>
        </p:txBody>
      </p:sp>
      <p:sp>
        <p:nvSpPr>
          <p:cNvPr id="3" name="Title 2"/>
          <p:cNvSpPr>
            <a:spLocks noGrp="1"/>
          </p:cNvSpPr>
          <p:nvPr>
            <p:ph type="title"/>
          </p:nvPr>
        </p:nvSpPr>
        <p:spPr/>
        <p:txBody>
          <a:bodyPr>
            <a:normAutofit fontScale="90000"/>
          </a:bodyPr>
          <a:lstStyle/>
          <a:p>
            <a:pPr marL="0" indent="0"/>
            <a:r>
              <a:rPr lang="vi-VN" dirty="0"/>
              <a:t>6.1. Giới thiệu hệ điều hành (OS) dùng cho client</a:t>
            </a:r>
            <a:endParaRPr lang="en-US" dirty="0"/>
          </a:p>
        </p:txBody>
      </p:sp>
    </p:spTree>
    <p:extLst>
      <p:ext uri="{BB962C8B-B14F-4D97-AF65-F5344CB8AC3E}">
        <p14:creationId xmlns:p14="http://schemas.microsoft.com/office/powerpoint/2010/main" val="2979221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570037"/>
            <a:ext cx="7408333" cy="4678363"/>
          </a:xfrm>
        </p:spPr>
        <p:txBody>
          <a:bodyPr>
            <a:normAutofit fontScale="92500" lnSpcReduction="20000"/>
          </a:bodyPr>
          <a:lstStyle/>
          <a:p>
            <a:pPr marL="0" indent="0">
              <a:buNone/>
            </a:pPr>
            <a:r>
              <a:rPr lang="vi-VN" dirty="0"/>
              <a:t>Một máy tính có thể có nhiều người sử dụng. Mỗi người sử dụng sẽ được quản trị viên tạo ra một user account (gọi tắt là user). Một user bao gồm một username và password để chứng thực vào hệ thống. Mỗi user sẽ có một profile (là một folder cùng tên với user) được lưu trong %Systemdrive%\Documents and Settings\%Username% hay %Userprofile% (xem bảng 6.1). </a:t>
            </a:r>
            <a:endParaRPr lang="en-US" dirty="0" smtClean="0"/>
          </a:p>
          <a:p>
            <a:pPr marL="0" indent="0">
              <a:buNone/>
            </a:pPr>
            <a:r>
              <a:rPr lang="vi-VN" dirty="0" smtClean="0"/>
              <a:t>Profile </a:t>
            </a:r>
            <a:r>
              <a:rPr lang="vi-VN" dirty="0"/>
              <a:t>của user là nơi lưu tất cả các cấu hình (Start Menu, Desktop...), lưu dữ liệu của người dùng (UserData, My Document...), đồng thời lưu các thông tin ẩn của người dùng (Internet Explorer, Microsoft Outlook...). </a:t>
            </a:r>
            <a:endParaRPr lang="en-US" dirty="0" smtClean="0"/>
          </a:p>
          <a:p>
            <a:pPr marL="0" indent="0">
              <a:buNone/>
            </a:pPr>
            <a:r>
              <a:rPr lang="vi-VN" dirty="0" smtClean="0"/>
              <a:t>User </a:t>
            </a:r>
            <a:r>
              <a:rPr lang="vi-VN" dirty="0"/>
              <a:t>chỉ có quyền sử dụng profile của mình (hoặc All User), việc này đảm bảo tính cá nhân khi nhiều người sử dụng chung máy tính. Administrator được quyền xem tất cả các profile.</a:t>
            </a:r>
            <a:endParaRPr lang="en-US" b="1" dirty="0"/>
          </a:p>
        </p:txBody>
      </p:sp>
      <p:sp>
        <p:nvSpPr>
          <p:cNvPr id="3" name="Title 2"/>
          <p:cNvSpPr>
            <a:spLocks noGrp="1"/>
          </p:cNvSpPr>
          <p:nvPr>
            <p:ph type="title"/>
          </p:nvPr>
        </p:nvSpPr>
        <p:spPr/>
        <p:txBody>
          <a:bodyPr>
            <a:normAutofit fontScale="90000"/>
          </a:bodyPr>
          <a:lstStyle/>
          <a:p>
            <a:pPr marL="0" indent="0"/>
            <a:r>
              <a:rPr lang="en-US" dirty="0"/>
              <a:t>6.2. </a:t>
            </a:r>
            <a:r>
              <a:rPr lang="en-US" dirty="0" err="1"/>
              <a:t>Quản</a:t>
            </a:r>
            <a:r>
              <a:rPr lang="en-US" dirty="0"/>
              <a:t> </a:t>
            </a:r>
            <a:r>
              <a:rPr lang="en-US" dirty="0" err="1"/>
              <a:t>trị</a:t>
            </a:r>
            <a:r>
              <a:rPr lang="en-US" dirty="0"/>
              <a:t> user account </a:t>
            </a:r>
            <a:r>
              <a:rPr lang="en-US" dirty="0" err="1"/>
              <a:t>trên</a:t>
            </a:r>
            <a:r>
              <a:rPr lang="en-US" dirty="0"/>
              <a:t> Windows </a:t>
            </a:r>
            <a:endParaRPr lang="en-US" b="1" dirty="0"/>
          </a:p>
        </p:txBody>
      </p:sp>
    </p:spTree>
    <p:extLst>
      <p:ext uri="{BB962C8B-B14F-4D97-AF65-F5344CB8AC3E}">
        <p14:creationId xmlns:p14="http://schemas.microsoft.com/office/powerpoint/2010/main" val="3708812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570037"/>
            <a:ext cx="7408333" cy="4678363"/>
          </a:xfrm>
        </p:spPr>
        <p:txBody>
          <a:bodyPr>
            <a:normAutofit/>
          </a:bodyPr>
          <a:lstStyle/>
          <a:p>
            <a:pPr marL="0" indent="0">
              <a:buNone/>
            </a:pPr>
            <a:r>
              <a:rPr lang="vi-VN" dirty="0"/>
              <a:t>Bảng 6.1: Bảng một số biến môi trường hay dùng trong </a:t>
            </a:r>
            <a:r>
              <a:rPr lang="vi-VN" dirty="0" smtClean="0"/>
              <a:t>Windows</a:t>
            </a:r>
            <a:endParaRPr lang="en-US" dirty="0" smtClean="0"/>
          </a:p>
          <a:p>
            <a:pPr marL="0" indent="0">
              <a:buNone/>
            </a:pPr>
            <a:endParaRPr lang="en-US" b="1" dirty="0"/>
          </a:p>
        </p:txBody>
      </p:sp>
      <p:sp>
        <p:nvSpPr>
          <p:cNvPr id="3" name="Title 2"/>
          <p:cNvSpPr>
            <a:spLocks noGrp="1"/>
          </p:cNvSpPr>
          <p:nvPr>
            <p:ph type="title"/>
          </p:nvPr>
        </p:nvSpPr>
        <p:spPr/>
        <p:txBody>
          <a:bodyPr>
            <a:normAutofit fontScale="90000"/>
          </a:bodyPr>
          <a:lstStyle/>
          <a:p>
            <a:pPr marL="0" indent="0"/>
            <a:r>
              <a:rPr lang="en-US" dirty="0"/>
              <a:t>6.2. </a:t>
            </a:r>
            <a:r>
              <a:rPr lang="en-US" dirty="0" err="1"/>
              <a:t>Quản</a:t>
            </a:r>
            <a:r>
              <a:rPr lang="en-US" dirty="0"/>
              <a:t> </a:t>
            </a:r>
            <a:r>
              <a:rPr lang="en-US" dirty="0" err="1"/>
              <a:t>trị</a:t>
            </a:r>
            <a:r>
              <a:rPr lang="en-US" dirty="0"/>
              <a:t> user account </a:t>
            </a:r>
            <a:r>
              <a:rPr lang="en-US" dirty="0" err="1"/>
              <a:t>trên</a:t>
            </a:r>
            <a:r>
              <a:rPr lang="en-US" dirty="0"/>
              <a:t> Windows </a:t>
            </a:r>
            <a:endParaRPr lang="en-US"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2945"/>
            <a:ext cx="9067800" cy="219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87907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16</TotalTime>
  <Words>666</Words>
  <Application>Microsoft Office PowerPoint</Application>
  <PresentationFormat>On-screen Show (4:3)</PresentationFormat>
  <Paragraphs>28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Waveform</vt:lpstr>
      <vt:lpstr>Chương 6  MÔ HÌNH WORKGROUP</vt:lpstr>
      <vt:lpstr>Mô hình Workgroup</vt:lpstr>
      <vt:lpstr>Mô hình Workgroup</vt:lpstr>
      <vt:lpstr>Mô hình Workgroup</vt:lpstr>
      <vt:lpstr>6.1. Giới thiệu hệ điều hành (OS) dùng cho client</vt:lpstr>
      <vt:lpstr>6.2. Quản trị user account trên Windows </vt:lpstr>
      <vt:lpstr>6.2. Quản trị user account trên Windows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6  MÔ HÌNH WORKGROUP</dc:title>
  <dc:creator>Hp</dc:creator>
  <cp:lastModifiedBy>Hp</cp:lastModifiedBy>
  <cp:revision>2</cp:revision>
  <dcterms:created xsi:type="dcterms:W3CDTF">2022-01-04T00:27:16Z</dcterms:created>
  <dcterms:modified xsi:type="dcterms:W3CDTF">2022-01-04T00:44:02Z</dcterms:modified>
</cp:coreProperties>
</file>