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5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68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6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7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77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7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79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80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81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82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83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84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85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86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87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88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89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90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91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notesSlides/notesSlide92.xml" ContentType="application/vnd.openxmlformats-officedocument.presentationml.notesSlide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notesSlides/notesSlide93.xml" ContentType="application/vnd.openxmlformats-officedocument.presentationml.notesSlide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94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notesSlides/notesSlide95.xml" ContentType="application/vnd.openxmlformats-officedocument.presentationml.notesSlide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  <p:sldMasterId id="2147483661" r:id="rId2"/>
    <p:sldMasterId id="2147483673" r:id="rId3"/>
  </p:sldMasterIdLst>
  <p:notesMasterIdLst>
    <p:notesMasterId r:id="rId134"/>
  </p:notesMasterIdLst>
  <p:handoutMasterIdLst>
    <p:handoutMasterId r:id="rId135"/>
  </p:handoutMasterIdLst>
  <p:sldIdLst>
    <p:sldId id="539" r:id="rId4"/>
    <p:sldId id="818" r:id="rId5"/>
    <p:sldId id="711" r:id="rId6"/>
    <p:sldId id="1081" r:id="rId7"/>
    <p:sldId id="882" r:id="rId8"/>
    <p:sldId id="884" r:id="rId9"/>
    <p:sldId id="886" r:id="rId10"/>
    <p:sldId id="888" r:id="rId11"/>
    <p:sldId id="890" r:id="rId12"/>
    <p:sldId id="892" r:id="rId13"/>
    <p:sldId id="894" r:id="rId14"/>
    <p:sldId id="896" r:id="rId15"/>
    <p:sldId id="898" r:id="rId16"/>
    <p:sldId id="900" r:id="rId17"/>
    <p:sldId id="902" r:id="rId18"/>
    <p:sldId id="904" r:id="rId19"/>
    <p:sldId id="906" r:id="rId20"/>
    <p:sldId id="908" r:id="rId21"/>
    <p:sldId id="910" r:id="rId22"/>
    <p:sldId id="912" r:id="rId23"/>
    <p:sldId id="914" r:id="rId24"/>
    <p:sldId id="716" r:id="rId25"/>
    <p:sldId id="916" r:id="rId26"/>
    <p:sldId id="918" r:id="rId27"/>
    <p:sldId id="920" r:id="rId28"/>
    <p:sldId id="922" r:id="rId29"/>
    <p:sldId id="924" r:id="rId30"/>
    <p:sldId id="926" r:id="rId31"/>
    <p:sldId id="928" r:id="rId32"/>
    <p:sldId id="930" r:id="rId33"/>
    <p:sldId id="932" r:id="rId34"/>
    <p:sldId id="1100" r:id="rId35"/>
    <p:sldId id="934" r:id="rId36"/>
    <p:sldId id="1122" r:id="rId37"/>
    <p:sldId id="1123" r:id="rId38"/>
    <p:sldId id="936" r:id="rId39"/>
    <p:sldId id="1124" r:id="rId40"/>
    <p:sldId id="938" r:id="rId41"/>
    <p:sldId id="1127" r:id="rId42"/>
    <p:sldId id="940" r:id="rId43"/>
    <p:sldId id="1128" r:id="rId44"/>
    <p:sldId id="942" r:id="rId45"/>
    <p:sldId id="946" r:id="rId46"/>
    <p:sldId id="1125" r:id="rId47"/>
    <p:sldId id="948" r:id="rId48"/>
    <p:sldId id="950" r:id="rId49"/>
    <p:sldId id="1093" r:id="rId50"/>
    <p:sldId id="1095" r:id="rId51"/>
    <p:sldId id="1035" r:id="rId52"/>
    <p:sldId id="1037" r:id="rId53"/>
    <p:sldId id="1039" r:id="rId54"/>
    <p:sldId id="1041" r:id="rId55"/>
    <p:sldId id="1043" r:id="rId56"/>
    <p:sldId id="1045" r:id="rId57"/>
    <p:sldId id="1047" r:id="rId58"/>
    <p:sldId id="1049" r:id="rId59"/>
    <p:sldId id="1051" r:id="rId60"/>
    <p:sldId id="1053" r:id="rId61"/>
    <p:sldId id="1055" r:id="rId62"/>
    <p:sldId id="1057" r:id="rId63"/>
    <p:sldId id="1061" r:id="rId64"/>
    <p:sldId id="1063" r:id="rId65"/>
    <p:sldId id="1129" r:id="rId66"/>
    <p:sldId id="1140" r:id="rId67"/>
    <p:sldId id="1130" r:id="rId68"/>
    <p:sldId id="1131" r:id="rId69"/>
    <p:sldId id="1065" r:id="rId70"/>
    <p:sldId id="1141" r:id="rId71"/>
    <p:sldId id="1067" r:id="rId72"/>
    <p:sldId id="1069" r:id="rId73"/>
    <p:sldId id="1097" r:id="rId74"/>
    <p:sldId id="1099" r:id="rId75"/>
    <p:sldId id="1071" r:id="rId76"/>
    <p:sldId id="1133" r:id="rId77"/>
    <p:sldId id="1134" r:id="rId78"/>
    <p:sldId id="1073" r:id="rId79"/>
    <p:sldId id="1135" r:id="rId80"/>
    <p:sldId id="1132" r:id="rId81"/>
    <p:sldId id="1137" r:id="rId82"/>
    <p:sldId id="1138" r:id="rId83"/>
    <p:sldId id="1139" r:id="rId84"/>
    <p:sldId id="1136" r:id="rId85"/>
    <p:sldId id="1075" r:id="rId86"/>
    <p:sldId id="1148" r:id="rId87"/>
    <p:sldId id="1147" r:id="rId88"/>
    <p:sldId id="1149" r:id="rId89"/>
    <p:sldId id="1077" r:id="rId90"/>
    <p:sldId id="1142" r:id="rId91"/>
    <p:sldId id="1143" r:id="rId92"/>
    <p:sldId id="1144" r:id="rId93"/>
    <p:sldId id="1165" r:id="rId94"/>
    <p:sldId id="1079" r:id="rId95"/>
    <p:sldId id="1145" r:id="rId96"/>
    <p:sldId id="1146" r:id="rId97"/>
    <p:sldId id="1164" r:id="rId98"/>
    <p:sldId id="1150" r:id="rId99"/>
    <p:sldId id="1151" r:id="rId100"/>
    <p:sldId id="1152" r:id="rId101"/>
    <p:sldId id="1153" r:id="rId102"/>
    <p:sldId id="1154" r:id="rId103"/>
    <p:sldId id="1161" r:id="rId104"/>
    <p:sldId id="1162" r:id="rId105"/>
    <p:sldId id="1155" r:id="rId106"/>
    <p:sldId id="1163" r:id="rId107"/>
    <p:sldId id="1156" r:id="rId108"/>
    <p:sldId id="1157" r:id="rId109"/>
    <p:sldId id="1158" r:id="rId110"/>
    <p:sldId id="1159" r:id="rId111"/>
    <p:sldId id="1160" r:id="rId112"/>
    <p:sldId id="1101" r:id="rId113"/>
    <p:sldId id="1102" r:id="rId114"/>
    <p:sldId id="1103" r:id="rId115"/>
    <p:sldId id="1104" r:id="rId116"/>
    <p:sldId id="1105" r:id="rId117"/>
    <p:sldId id="1106" r:id="rId118"/>
    <p:sldId id="1107" r:id="rId119"/>
    <p:sldId id="1108" r:id="rId120"/>
    <p:sldId id="1109" r:id="rId121"/>
    <p:sldId id="1110" r:id="rId122"/>
    <p:sldId id="1111" r:id="rId123"/>
    <p:sldId id="1112" r:id="rId124"/>
    <p:sldId id="1113" r:id="rId125"/>
    <p:sldId id="1114" r:id="rId126"/>
    <p:sldId id="1115" r:id="rId127"/>
    <p:sldId id="1116" r:id="rId128"/>
    <p:sldId id="1117" r:id="rId129"/>
    <p:sldId id="1118" r:id="rId130"/>
    <p:sldId id="1119" r:id="rId131"/>
    <p:sldId id="1120" r:id="rId132"/>
    <p:sldId id="1121" r:id="rId133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F92"/>
    <a:srgbClr val="0000CC"/>
    <a:srgbClr val="FF00FF"/>
    <a:srgbClr val="0D830D"/>
    <a:srgbClr val="A92379"/>
    <a:srgbClr val="087600"/>
    <a:srgbClr val="163794"/>
    <a:srgbClr val="006C1F"/>
    <a:srgbClr val="FF9933"/>
    <a:srgbClr val="9911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8224" autoAdjust="0"/>
  </p:normalViewPr>
  <p:slideViewPr>
    <p:cSldViewPr>
      <p:cViewPr varScale="1">
        <p:scale>
          <a:sx n="73" d="100"/>
          <a:sy n="73" d="100"/>
        </p:scale>
        <p:origin x="78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9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63" Type="http://schemas.openxmlformats.org/officeDocument/2006/relationships/slide" Target="slides/slide60.xml"/><Relationship Id="rId84" Type="http://schemas.openxmlformats.org/officeDocument/2006/relationships/slide" Target="slides/slide81.xml"/><Relationship Id="rId138" Type="http://schemas.openxmlformats.org/officeDocument/2006/relationships/theme" Target="theme/theme1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28" Type="http://schemas.openxmlformats.org/officeDocument/2006/relationships/slide" Target="slides/slide125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34" Type="http://schemas.openxmlformats.org/officeDocument/2006/relationships/notesMaster" Target="notesMasters/notesMaster1.xml"/><Relationship Id="rId139" Type="http://schemas.openxmlformats.org/officeDocument/2006/relationships/tableStyles" Target="tableStyles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24" Type="http://schemas.openxmlformats.org/officeDocument/2006/relationships/slide" Target="slides/slide121.xml"/><Relationship Id="rId129" Type="http://schemas.openxmlformats.org/officeDocument/2006/relationships/slide" Target="slides/slide126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49" Type="http://schemas.openxmlformats.org/officeDocument/2006/relationships/slide" Target="slides/slide46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44" Type="http://schemas.openxmlformats.org/officeDocument/2006/relationships/slide" Target="slides/slide41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130" Type="http://schemas.openxmlformats.org/officeDocument/2006/relationships/slide" Target="slides/slide127.xml"/><Relationship Id="rId135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slide" Target="slides/slide128.xml"/><Relationship Id="rId136" Type="http://schemas.openxmlformats.org/officeDocument/2006/relationships/presProps" Target="presProp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26" Type="http://schemas.openxmlformats.org/officeDocument/2006/relationships/slide" Target="slides/slide12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116" Type="http://schemas.openxmlformats.org/officeDocument/2006/relationships/slide" Target="slides/slide113.xml"/><Relationship Id="rId137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slide" Target="slides/slide108.xml"/><Relationship Id="rId132" Type="http://schemas.openxmlformats.org/officeDocument/2006/relationships/slide" Target="slides/slide129.xml"/><Relationship Id="rId15" Type="http://schemas.openxmlformats.org/officeDocument/2006/relationships/slide" Target="slides/slide12.xml"/><Relationship Id="rId36" Type="http://schemas.openxmlformats.org/officeDocument/2006/relationships/slide" Target="slides/slide33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27" Type="http://schemas.openxmlformats.org/officeDocument/2006/relationships/slide" Target="slides/slide12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52" Type="http://schemas.openxmlformats.org/officeDocument/2006/relationships/slide" Target="slides/slide49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26" Type="http://schemas.openxmlformats.org/officeDocument/2006/relationships/slide" Target="slides/slide23.xml"/><Relationship Id="rId47" Type="http://schemas.openxmlformats.org/officeDocument/2006/relationships/slide" Target="slides/slide44.xml"/><Relationship Id="rId68" Type="http://schemas.openxmlformats.org/officeDocument/2006/relationships/slide" Target="slides/slide65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33" Type="http://schemas.openxmlformats.org/officeDocument/2006/relationships/slide" Target="slides/slide13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4F81B3-D77E-446D-B566-00AF4838B42E}">
      <dgm:prSet/>
      <dgm:spPr/>
      <dgm:t>
        <a:bodyPr/>
        <a:lstStyle/>
        <a:p>
          <a:pPr rtl="0"/>
          <a:r>
            <a:rPr lang="vi-VN" dirty="0" smtClean="0"/>
            <a:t>R0 = R1 + R2 + R3</a:t>
          </a:r>
          <a:endParaRPr lang="en-US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4EDB8839-BC0D-4B9E-B0A7-2C52A00C6576}">
      <dgm:prSet/>
      <dgm:spPr/>
      <dgm:t>
        <a:bodyPr/>
        <a:lstStyle/>
        <a:p>
          <a:pPr rtl="0"/>
          <a:r>
            <a:rPr lang="vi-VN" smtClean="0"/>
            <a:t>I0 = I1 =I2 = I3</a:t>
          </a:r>
          <a:endParaRPr lang="en-US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/>
        </a:p>
      </dgm:t>
    </dgm:pt>
    <dgm:pt modelId="{A6082A8B-B36B-4D87-B604-8664F84D7CC3}">
      <dgm:prSet/>
      <dgm:spPr/>
      <dgm:t>
        <a:bodyPr/>
        <a:lstStyle/>
        <a:p>
          <a:pPr rtl="0"/>
          <a:r>
            <a:rPr lang="vi-VN" smtClean="0"/>
            <a:t>U0 = U1 + U2 + U3</a:t>
          </a:r>
          <a:endParaRPr lang="en-US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C9E4F655-04E8-4E70-991B-B5AE53AA7893}" type="presOf" srcId="{4EDB8839-BC0D-4B9E-B0A7-2C52A00C6576}" destId="{8274F1D0-A699-497F-B9D6-24D455E88896}" srcOrd="0" destOrd="0" presId="urn:microsoft.com/office/officeart/2005/8/layout/vList2"/>
    <dgm:cxn modelId="{6CDC790F-B654-48E0-B456-C89606C6A069}" type="presOf" srcId="{19CE6928-7E3C-41B0-A017-80EEBACE1FAE}" destId="{3D06F8B2-7727-468C-A09E-BB2E3991A9DC}" srcOrd="0" destOrd="0" presId="urn:microsoft.com/office/officeart/2005/8/layout/vList2"/>
    <dgm:cxn modelId="{6EEF3B96-7A60-4E34-9C19-81F3A05CF9FF}" type="presOf" srcId="{D44F81B3-D77E-446D-B566-00AF4838B42E}" destId="{70E8ACB7-03A3-4C3C-AC5A-D585CBCB4F08}" srcOrd="0" destOrd="0" presId="urn:microsoft.com/office/officeart/2005/8/layout/vList2"/>
    <dgm:cxn modelId="{5995B1DC-50EA-4CDF-9014-F7A0AF4B8AA2}" type="presOf" srcId="{A6082A8B-B36B-4D87-B604-8664F84D7CC3}" destId="{8F3F3CFC-F925-43E3-848C-32287FB94CC5}" srcOrd="0" destOrd="0" presId="urn:microsoft.com/office/officeart/2005/8/layout/vList2"/>
    <dgm:cxn modelId="{C52A2180-FAE0-4A3D-8549-896A89E374E5}" type="presParOf" srcId="{3D06F8B2-7727-468C-A09E-BB2E3991A9DC}" destId="{70E8ACB7-03A3-4C3C-AC5A-D585CBCB4F08}" srcOrd="0" destOrd="0" presId="urn:microsoft.com/office/officeart/2005/8/layout/vList2"/>
    <dgm:cxn modelId="{DD3DA776-05CC-42C3-ACBF-A798340C770C}" type="presParOf" srcId="{3D06F8B2-7727-468C-A09E-BB2E3991A9DC}" destId="{9F9DCA79-8061-4AC9-B3C2-D4B74394098F}" srcOrd="1" destOrd="0" presId="urn:microsoft.com/office/officeart/2005/8/layout/vList2"/>
    <dgm:cxn modelId="{A55BB64B-F374-44FC-985D-BE02704A46EF}" type="presParOf" srcId="{3D06F8B2-7727-468C-A09E-BB2E3991A9DC}" destId="{8274F1D0-A699-497F-B9D6-24D455E88896}" srcOrd="2" destOrd="0" presId="urn:microsoft.com/office/officeart/2005/8/layout/vList2"/>
    <dgm:cxn modelId="{253B064D-1AC7-4DD2-B86B-B5EAA881F78F}" type="presParOf" srcId="{3D06F8B2-7727-468C-A09E-BB2E3991A9DC}" destId="{D8D4D261-64ED-4192-8DEF-5B9D80A6EEEC}" srcOrd="3" destOrd="0" presId="urn:microsoft.com/office/officeart/2005/8/layout/vList2"/>
    <dgm:cxn modelId="{84E7DB76-6D0F-481D-9219-0FC18E12187B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/>
      <dgm:spPr/>
      <dgm:t>
        <a:bodyPr/>
        <a:lstStyle/>
        <a:p>
          <a:pPr rtl="0"/>
          <a:r>
            <a:rPr lang="vi-VN" dirty="0" smtClean="0"/>
            <a:t>R0 = 1/(1/R1 + 1/R2 + 1/R3)</a:t>
          </a:r>
          <a:endParaRPr lang="en-US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4EDB8839-BC0D-4B9E-B0A7-2C52A00C6576}">
      <dgm:prSet/>
      <dgm:spPr/>
      <dgm:t>
        <a:bodyPr/>
        <a:lstStyle/>
        <a:p>
          <a:pPr rtl="0"/>
          <a:r>
            <a:rPr lang="vi-VN" dirty="0" smtClean="0"/>
            <a:t>I0 = I1 + I2 + I3</a:t>
          </a:r>
          <a:endParaRPr lang="en-US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/>
        </a:p>
      </dgm:t>
    </dgm:pt>
    <dgm:pt modelId="{A6082A8B-B36B-4D87-B604-8664F84D7CC3}">
      <dgm:prSet/>
      <dgm:spPr/>
      <dgm:t>
        <a:bodyPr/>
        <a:lstStyle/>
        <a:p>
          <a:pPr rtl="0"/>
          <a:r>
            <a:rPr lang="vi-VN" dirty="0" smtClean="0"/>
            <a:t>U0 = U1 = U2 = U3</a:t>
          </a:r>
          <a:endParaRPr lang="en-US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D14A0B74-F63C-4F1B-A59C-49EC971F3897}" type="presOf" srcId="{4EDB8839-BC0D-4B9E-B0A7-2C52A00C6576}" destId="{8274F1D0-A699-497F-B9D6-24D455E88896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02F8C8A4-0C1C-4045-B024-60D0C2CD94CB}" type="presOf" srcId="{19CE6928-7E3C-41B0-A017-80EEBACE1FAE}" destId="{3D06F8B2-7727-468C-A09E-BB2E3991A9DC}" srcOrd="0" destOrd="0" presId="urn:microsoft.com/office/officeart/2005/8/layout/vList2"/>
    <dgm:cxn modelId="{DA364D90-3615-4F5C-8290-BC35C1A6BA74}" type="presOf" srcId="{D44F81B3-D77E-446D-B566-00AF4838B42E}" destId="{70E8ACB7-03A3-4C3C-AC5A-D585CBCB4F08}" srcOrd="0" destOrd="0" presId="urn:microsoft.com/office/officeart/2005/8/layout/vList2"/>
    <dgm:cxn modelId="{BD7221E7-3F4C-4961-B307-21708F9B9618}" type="presOf" srcId="{A6082A8B-B36B-4D87-B604-8664F84D7CC3}" destId="{8F3F3CFC-F925-43E3-848C-32287FB94CC5}" srcOrd="0" destOrd="0" presId="urn:microsoft.com/office/officeart/2005/8/layout/vList2"/>
    <dgm:cxn modelId="{E67A27E6-327D-4599-9F3C-457474AA5791}" type="presParOf" srcId="{3D06F8B2-7727-468C-A09E-BB2E3991A9DC}" destId="{70E8ACB7-03A3-4C3C-AC5A-D585CBCB4F08}" srcOrd="0" destOrd="0" presId="urn:microsoft.com/office/officeart/2005/8/layout/vList2"/>
    <dgm:cxn modelId="{E65183DB-F110-43A6-9E0D-65FE1D6FCF3B}" type="presParOf" srcId="{3D06F8B2-7727-468C-A09E-BB2E3991A9DC}" destId="{9F9DCA79-8061-4AC9-B3C2-D4B74394098F}" srcOrd="1" destOrd="0" presId="urn:microsoft.com/office/officeart/2005/8/layout/vList2"/>
    <dgm:cxn modelId="{0B14CF7F-03D0-4AF5-8860-2D287920BE44}" type="presParOf" srcId="{3D06F8B2-7727-468C-A09E-BB2E3991A9DC}" destId="{8274F1D0-A699-497F-B9D6-24D455E88896}" srcOrd="2" destOrd="0" presId="urn:microsoft.com/office/officeart/2005/8/layout/vList2"/>
    <dgm:cxn modelId="{9659F507-C5E6-4D96-B013-B0DEEA78725B}" type="presParOf" srcId="{3D06F8B2-7727-468C-A09E-BB2E3991A9DC}" destId="{D8D4D261-64ED-4192-8DEF-5B9D80A6EEEC}" srcOrd="3" destOrd="0" presId="urn:microsoft.com/office/officeart/2005/8/layout/vList2"/>
    <dgm:cxn modelId="{2728BD85-FDBF-47D0-B90C-477C8EC9D6F4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rtl="0"/>
          <a:r>
            <a:rPr lang="vi-VN" sz="2400" dirty="0" smtClean="0"/>
            <a:t>Đo điện trở của 1 biến trở</a:t>
          </a:r>
          <a:endParaRPr lang="en-US" sz="2400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 sz="2400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 sz="2400"/>
        </a:p>
      </dgm:t>
    </dgm:pt>
    <dgm:pt modelId="{4EDB8839-BC0D-4B9E-B0A7-2C52A00C6576}">
      <dgm:prSet custT="1"/>
      <dgm:spPr/>
      <dgm:t>
        <a:bodyPr/>
        <a:lstStyle/>
        <a:p>
          <a:pPr rtl="0"/>
          <a:r>
            <a:rPr lang="vi-VN" sz="2400" dirty="0" smtClean="0"/>
            <a:t>Thông mạch</a:t>
          </a:r>
          <a:endParaRPr lang="en-US" sz="2400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 sz="2400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 sz="2400"/>
        </a:p>
      </dgm:t>
    </dgm:pt>
    <dgm:pt modelId="{A6082A8B-B36B-4D87-B604-8664F84D7CC3}">
      <dgm:prSet custT="1"/>
      <dgm:spPr/>
      <dgm:t>
        <a:bodyPr/>
        <a:lstStyle/>
        <a:p>
          <a:pPr rtl="0"/>
          <a:r>
            <a:rPr lang="vi-VN" sz="2400" smtClean="0"/>
            <a:t>Đoản mạch</a:t>
          </a:r>
          <a:endParaRPr lang="en-US" sz="2400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 sz="2400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 sz="2400"/>
        </a:p>
      </dgm:t>
    </dgm:pt>
    <dgm:pt modelId="{635CC640-9DDC-46C5-A995-38AFC7B5E785}">
      <dgm:prSet custT="1"/>
      <dgm:spPr/>
      <dgm:t>
        <a:bodyPr/>
        <a:lstStyle/>
        <a:p>
          <a:pPr rtl="0"/>
          <a:r>
            <a:rPr lang="vi-VN" sz="2400" dirty="0" smtClean="0"/>
            <a:t>Hở mạch</a:t>
          </a:r>
          <a:endParaRPr lang="en-US" sz="2400" dirty="0"/>
        </a:p>
      </dgm:t>
    </dgm:pt>
    <dgm:pt modelId="{881F262A-BD89-4A59-B80F-10A8D8234FA2}" type="parTrans" cxnId="{03EDDDE4-25B8-475F-9934-1132228A804E}">
      <dgm:prSet/>
      <dgm:spPr/>
      <dgm:t>
        <a:bodyPr/>
        <a:lstStyle/>
        <a:p>
          <a:endParaRPr lang="en-US" sz="2400"/>
        </a:p>
      </dgm:t>
    </dgm:pt>
    <dgm:pt modelId="{E33228B5-69DB-4B8A-AC0F-ACFEEFACCE34}" type="sibTrans" cxnId="{03EDDDE4-25B8-475F-9934-1132228A804E}">
      <dgm:prSet/>
      <dgm:spPr/>
      <dgm:t>
        <a:bodyPr/>
        <a:lstStyle/>
        <a:p>
          <a:endParaRPr lang="en-US" sz="2400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A49D28-7718-4D66-9474-9A802ACDC510}" type="pres">
      <dgm:prSet presAssocID="{351AEC52-A611-4480-B66F-634BEC826A57}" presName="spacer" presStyleCnt="0"/>
      <dgm:spPr/>
    </dgm:pt>
    <dgm:pt modelId="{852D40BC-1F05-4114-882C-8625A247CBAE}" type="pres">
      <dgm:prSet presAssocID="{635CC640-9DDC-46C5-A995-38AFC7B5E78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F58F28-80AF-4D1F-ADFD-C27858F728DB}" type="presOf" srcId="{635CC640-9DDC-46C5-A995-38AFC7B5E785}" destId="{852D40BC-1F05-4114-882C-8625A247CBAE}" srcOrd="0" destOrd="0" presId="urn:microsoft.com/office/officeart/2005/8/layout/vList2"/>
    <dgm:cxn modelId="{9404BE06-13E7-4F8E-8150-8E0F697A244E}" type="presOf" srcId="{19CE6928-7E3C-41B0-A017-80EEBACE1FAE}" destId="{3D06F8B2-7727-468C-A09E-BB2E3991A9DC}" srcOrd="0" destOrd="0" presId="urn:microsoft.com/office/officeart/2005/8/layout/vList2"/>
    <dgm:cxn modelId="{B9F10038-9A59-45E6-9CC4-5C12B1982276}" type="presOf" srcId="{4EDB8839-BC0D-4B9E-B0A7-2C52A00C6576}" destId="{8274F1D0-A699-497F-B9D6-24D455E88896}" srcOrd="0" destOrd="0" presId="urn:microsoft.com/office/officeart/2005/8/layout/vList2"/>
    <dgm:cxn modelId="{3A10A35F-8E0D-4D7C-9366-CB14666199A3}" type="presOf" srcId="{D44F81B3-D77E-446D-B566-00AF4838B42E}" destId="{70E8ACB7-03A3-4C3C-AC5A-D585CBCB4F08}" srcOrd="0" destOrd="0" presId="urn:microsoft.com/office/officeart/2005/8/layout/vList2"/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03EDDDE4-25B8-475F-9934-1132228A804E}" srcId="{19CE6928-7E3C-41B0-A017-80EEBACE1FAE}" destId="{635CC640-9DDC-46C5-A995-38AFC7B5E785}" srcOrd="3" destOrd="0" parTransId="{881F262A-BD89-4A59-B80F-10A8D8234FA2}" sibTransId="{E33228B5-69DB-4B8A-AC0F-ACFEEFACCE34}"/>
    <dgm:cxn modelId="{9AB0AF03-3CEF-42F9-82F7-6C9E9BD25ED0}" type="presOf" srcId="{A6082A8B-B36B-4D87-B604-8664F84D7CC3}" destId="{8F3F3CFC-F925-43E3-848C-32287FB94CC5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6D865731-B812-443F-9D22-314090B0E46F}" type="presParOf" srcId="{3D06F8B2-7727-468C-A09E-BB2E3991A9DC}" destId="{70E8ACB7-03A3-4C3C-AC5A-D585CBCB4F08}" srcOrd="0" destOrd="0" presId="urn:microsoft.com/office/officeart/2005/8/layout/vList2"/>
    <dgm:cxn modelId="{8E170116-16CA-4E55-967B-7CE97AB5D5AA}" type="presParOf" srcId="{3D06F8B2-7727-468C-A09E-BB2E3991A9DC}" destId="{9F9DCA79-8061-4AC9-B3C2-D4B74394098F}" srcOrd="1" destOrd="0" presId="urn:microsoft.com/office/officeart/2005/8/layout/vList2"/>
    <dgm:cxn modelId="{A4F93442-4872-4C17-A5AF-FF33E2E035CA}" type="presParOf" srcId="{3D06F8B2-7727-468C-A09E-BB2E3991A9DC}" destId="{8274F1D0-A699-497F-B9D6-24D455E88896}" srcOrd="2" destOrd="0" presId="urn:microsoft.com/office/officeart/2005/8/layout/vList2"/>
    <dgm:cxn modelId="{DED941D7-4C67-493E-8E50-226312DE5222}" type="presParOf" srcId="{3D06F8B2-7727-468C-A09E-BB2E3991A9DC}" destId="{D8D4D261-64ED-4192-8DEF-5B9D80A6EEEC}" srcOrd="3" destOrd="0" presId="urn:microsoft.com/office/officeart/2005/8/layout/vList2"/>
    <dgm:cxn modelId="{CD4E8EBE-6BA0-4B25-9D39-6A187C60183C}" type="presParOf" srcId="{3D06F8B2-7727-468C-A09E-BB2E3991A9DC}" destId="{8F3F3CFC-F925-43E3-848C-32287FB94CC5}" srcOrd="4" destOrd="0" presId="urn:microsoft.com/office/officeart/2005/8/layout/vList2"/>
    <dgm:cxn modelId="{E35B575B-A9CE-4C54-9885-02595FBB9B64}" type="presParOf" srcId="{3D06F8B2-7727-468C-A09E-BB2E3991A9DC}" destId="{67A49D28-7718-4D66-9474-9A802ACDC510}" srcOrd="5" destOrd="0" presId="urn:microsoft.com/office/officeart/2005/8/layout/vList2"/>
    <dgm:cxn modelId="{E40B55A2-FA50-48A4-9F5C-9B9A57E41324}" type="presParOf" srcId="{3D06F8B2-7727-468C-A09E-BB2E3991A9DC}" destId="{852D40BC-1F05-4114-882C-8625A247CBA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algn="just" rtl="0"/>
          <a:r>
            <a:rPr lang="vi-VN" sz="2800" dirty="0" smtClean="0">
              <a:latin typeface="Arial "/>
            </a:rPr>
            <a:t>Đo mức tiêu thụ cường độ của các thiết bị làm việc với dòng điện 1 chiều</a:t>
          </a:r>
          <a:endParaRPr lang="en-US" sz="2800" dirty="0">
            <a:latin typeface="Arial "/>
          </a:endParaRPr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1" custLinFactNeighborY="-61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1D22AE-7619-45DC-A0D0-7B1305A6C6ED}" type="presOf" srcId="{D44F81B3-D77E-446D-B566-00AF4838B42E}" destId="{70E8ACB7-03A3-4C3C-AC5A-D585CBCB4F08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6B77DDF7-3159-42DC-B663-BFA3882E94D6}" type="presOf" srcId="{19CE6928-7E3C-41B0-A017-80EEBACE1FAE}" destId="{3D06F8B2-7727-468C-A09E-BB2E3991A9DC}" srcOrd="0" destOrd="0" presId="urn:microsoft.com/office/officeart/2005/8/layout/vList2"/>
    <dgm:cxn modelId="{9BE7D3F2-93D1-4CB3-846B-865952CC5099}" type="presParOf" srcId="{3D06F8B2-7727-468C-A09E-BB2E3991A9DC}" destId="{70E8ACB7-03A3-4C3C-AC5A-D585CBCB4F0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C3F3E41B-A015-4436-8628-238D4AE0A15E}" type="presOf" srcId="{19CE6928-7E3C-41B0-A017-80EEBACE1FAE}" destId="{3D06F8B2-7727-468C-A09E-BB2E3991A9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rtl="0"/>
          <a:r>
            <a:rPr lang="vi-VN" sz="2800" dirty="0" smtClean="0"/>
            <a:t>Đo điện áp 1 chiều và xoay chiều</a:t>
          </a:r>
          <a:endParaRPr lang="en-US" sz="2800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 sz="2800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 sz="2800"/>
        </a:p>
      </dgm:t>
    </dgm:pt>
    <dgm:pt modelId="{4EDB8839-BC0D-4B9E-B0A7-2C52A00C6576}">
      <dgm:prSet custT="1"/>
      <dgm:spPr/>
      <dgm:t>
        <a:bodyPr/>
        <a:lstStyle/>
        <a:p>
          <a:pPr rtl="0"/>
          <a:r>
            <a:rPr lang="vi-VN" sz="2800" dirty="0" smtClean="0"/>
            <a:t>Thiết bị điện</a:t>
          </a:r>
          <a:endParaRPr lang="en-US" sz="2800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 sz="2800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 sz="2800"/>
        </a:p>
      </dgm:t>
    </dgm:pt>
    <dgm:pt modelId="{A6082A8B-B36B-4D87-B604-8664F84D7CC3}">
      <dgm:prSet custT="1"/>
      <dgm:spPr/>
      <dgm:t>
        <a:bodyPr/>
        <a:lstStyle/>
        <a:p>
          <a:pPr rtl="0"/>
          <a:r>
            <a:rPr lang="vi-VN" sz="2800" dirty="0" smtClean="0"/>
            <a:t>Các mạch tranzito</a:t>
          </a:r>
          <a:endParaRPr lang="en-US" sz="2800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 sz="2800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 sz="2800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 custLinFactY="-2685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 custLinFactY="15220" custLinFactNeighborX="127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9ADEF13D-6992-444A-A621-77D3237A5337}" type="presOf" srcId="{D44F81B3-D77E-446D-B566-00AF4838B42E}" destId="{70E8ACB7-03A3-4C3C-AC5A-D585CBCB4F08}" srcOrd="0" destOrd="0" presId="urn:microsoft.com/office/officeart/2005/8/layout/vList2"/>
    <dgm:cxn modelId="{798995F2-21AA-44FE-A60E-A2D183FBCF83}" type="presOf" srcId="{A6082A8B-B36B-4D87-B604-8664F84D7CC3}" destId="{8F3F3CFC-F925-43E3-848C-32287FB94CC5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0954CBCA-DC94-429C-BF8B-0CB23A9B6CE1}" type="presOf" srcId="{19CE6928-7E3C-41B0-A017-80EEBACE1FAE}" destId="{3D06F8B2-7727-468C-A09E-BB2E3991A9DC}" srcOrd="0" destOrd="0" presId="urn:microsoft.com/office/officeart/2005/8/layout/vList2"/>
    <dgm:cxn modelId="{3AE602AE-33C0-4982-8AD4-F01528920B53}" type="presOf" srcId="{4EDB8839-BC0D-4B9E-B0A7-2C52A00C6576}" destId="{8274F1D0-A699-497F-B9D6-24D455E88896}" srcOrd="0" destOrd="0" presId="urn:microsoft.com/office/officeart/2005/8/layout/vList2"/>
    <dgm:cxn modelId="{5A6EB3EF-DE58-4E25-B15C-3A1D55937277}" type="presParOf" srcId="{3D06F8B2-7727-468C-A09E-BB2E3991A9DC}" destId="{70E8ACB7-03A3-4C3C-AC5A-D585CBCB4F08}" srcOrd="0" destOrd="0" presId="urn:microsoft.com/office/officeart/2005/8/layout/vList2"/>
    <dgm:cxn modelId="{C1558225-71BD-4C88-848A-8A74D657A69A}" type="presParOf" srcId="{3D06F8B2-7727-468C-A09E-BB2E3991A9DC}" destId="{9F9DCA79-8061-4AC9-B3C2-D4B74394098F}" srcOrd="1" destOrd="0" presId="urn:microsoft.com/office/officeart/2005/8/layout/vList2"/>
    <dgm:cxn modelId="{EC090BE8-44FC-405E-A3E0-87C137BEFA2B}" type="presParOf" srcId="{3D06F8B2-7727-468C-A09E-BB2E3991A9DC}" destId="{8274F1D0-A699-497F-B9D6-24D455E88896}" srcOrd="2" destOrd="0" presId="urn:microsoft.com/office/officeart/2005/8/layout/vList2"/>
    <dgm:cxn modelId="{2BEE7D8E-B396-4379-8E1A-7E7B4B2BA0FA}" type="presParOf" srcId="{3D06F8B2-7727-468C-A09E-BB2E3991A9DC}" destId="{D8D4D261-64ED-4192-8DEF-5B9D80A6EEEC}" srcOrd="3" destOrd="0" presId="urn:microsoft.com/office/officeart/2005/8/layout/vList2"/>
    <dgm:cxn modelId="{2BEEFD37-E809-4AAC-BFEB-7EDF62808D73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73CBA9D-0C5F-48F1-9331-61751D4CD737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0F2796B-0D4C-46E2-9F84-85CFA5BAAA13}">
      <dgm:prSet custT="1"/>
      <dgm:spPr/>
      <dgm:t>
        <a:bodyPr/>
        <a:lstStyle/>
        <a:p>
          <a:pPr algn="ctr" rtl="0"/>
          <a:r>
            <a:rPr lang="en-US" sz="2800" b="1" dirty="0" err="1" smtClean="0">
              <a:latin typeface="Arial "/>
            </a:rPr>
            <a:t>Chất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bán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dẫn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tinh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khiết</a:t>
          </a:r>
          <a:r>
            <a:rPr lang="en-US" sz="2800" b="1" dirty="0" smtClean="0">
              <a:latin typeface="Arial "/>
            </a:rPr>
            <a:t> </a:t>
          </a:r>
          <a:endParaRPr lang="en-US" sz="2800" dirty="0">
            <a:latin typeface="Arial "/>
          </a:endParaRPr>
        </a:p>
      </dgm:t>
    </dgm:pt>
    <dgm:pt modelId="{CC6D1B3D-A8DD-4C09-93F6-09139AA8AA31}" type="parTrans" cxnId="{0D77833F-89B5-43E8-A0B4-B8F8F8B1CC2E}">
      <dgm:prSet/>
      <dgm:spPr/>
      <dgm:t>
        <a:bodyPr/>
        <a:lstStyle/>
        <a:p>
          <a:endParaRPr lang="en-US"/>
        </a:p>
      </dgm:t>
    </dgm:pt>
    <dgm:pt modelId="{7816241E-87E2-4CFD-AB3E-A9D22250CD10}" type="sibTrans" cxnId="{0D77833F-89B5-43E8-A0B4-B8F8F8B1CC2E}">
      <dgm:prSet/>
      <dgm:spPr/>
      <dgm:t>
        <a:bodyPr/>
        <a:lstStyle/>
        <a:p>
          <a:endParaRPr lang="en-US"/>
        </a:p>
      </dgm:t>
    </dgm:pt>
    <dgm:pt modelId="{D39361F5-6939-4CA5-872B-B2B8A41C21E3}" type="pres">
      <dgm:prSet presAssocID="{A73CBA9D-0C5F-48F1-9331-61751D4CD7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1753AD-91A4-45B5-B6B5-A5571F28855B}" type="pres">
      <dgm:prSet presAssocID="{20F2796B-0D4C-46E2-9F84-85CFA5BAAA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1B5A133-3B81-4579-BBE2-39262A8EA483}" type="presOf" srcId="{20F2796B-0D4C-46E2-9F84-85CFA5BAAA13}" destId="{801753AD-91A4-45B5-B6B5-A5571F28855B}" srcOrd="0" destOrd="0" presId="urn:microsoft.com/office/officeart/2005/8/layout/vList2"/>
    <dgm:cxn modelId="{0D77833F-89B5-43E8-A0B4-B8F8F8B1CC2E}" srcId="{A73CBA9D-0C5F-48F1-9331-61751D4CD737}" destId="{20F2796B-0D4C-46E2-9F84-85CFA5BAAA13}" srcOrd="0" destOrd="0" parTransId="{CC6D1B3D-A8DD-4C09-93F6-09139AA8AA31}" sibTransId="{7816241E-87E2-4CFD-AB3E-A9D22250CD10}"/>
    <dgm:cxn modelId="{A138EBE4-EB89-4C12-9F54-96BC3F5545A6}" type="presOf" srcId="{A73CBA9D-0C5F-48F1-9331-61751D4CD737}" destId="{D39361F5-6939-4CA5-872B-B2B8A41C21E3}" srcOrd="0" destOrd="0" presId="urn:microsoft.com/office/officeart/2005/8/layout/vList2"/>
    <dgm:cxn modelId="{7A7C29DF-66F6-49E4-B3DD-3239D9CCA0BC}" type="presParOf" srcId="{D39361F5-6939-4CA5-872B-B2B8A41C21E3}" destId="{801753AD-91A4-45B5-B6B5-A5571F2885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73CBA9D-0C5F-48F1-9331-61751D4CD737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F2796B-0D4C-46E2-9F84-85CFA5BAAA13}">
      <dgm:prSet custT="1"/>
      <dgm:spPr/>
      <dgm:t>
        <a:bodyPr/>
        <a:lstStyle/>
        <a:p>
          <a:pPr algn="ctr" rtl="0"/>
          <a:r>
            <a:rPr lang="en-US" sz="2800" b="1" dirty="0" err="1" smtClean="0">
              <a:latin typeface="Arial "/>
            </a:rPr>
            <a:t>Chất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bán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dẫn</a:t>
          </a:r>
          <a:r>
            <a:rPr lang="en-US" sz="2800" b="1" dirty="0" smtClean="0">
              <a:latin typeface="Arial "/>
            </a:rPr>
            <a:t> </a:t>
          </a:r>
          <a:r>
            <a:rPr lang="vi-VN" sz="2800" b="1" dirty="0" smtClean="0">
              <a:latin typeface="Arial "/>
            </a:rPr>
            <a:t>loại N (Negative - âm)</a:t>
          </a:r>
          <a:r>
            <a:rPr lang="en-US" sz="2800" b="1" dirty="0" smtClean="0">
              <a:latin typeface="Arial "/>
            </a:rPr>
            <a:t> </a:t>
          </a:r>
          <a:endParaRPr lang="en-US" sz="2800" dirty="0">
            <a:latin typeface="Arial "/>
          </a:endParaRPr>
        </a:p>
      </dgm:t>
    </dgm:pt>
    <dgm:pt modelId="{CC6D1B3D-A8DD-4C09-93F6-09139AA8AA31}" type="parTrans" cxnId="{0D77833F-89B5-43E8-A0B4-B8F8F8B1CC2E}">
      <dgm:prSet/>
      <dgm:spPr/>
      <dgm:t>
        <a:bodyPr/>
        <a:lstStyle/>
        <a:p>
          <a:endParaRPr lang="en-US" sz="2800"/>
        </a:p>
      </dgm:t>
    </dgm:pt>
    <dgm:pt modelId="{7816241E-87E2-4CFD-AB3E-A9D22250CD10}" type="sibTrans" cxnId="{0D77833F-89B5-43E8-A0B4-B8F8F8B1CC2E}">
      <dgm:prSet/>
      <dgm:spPr/>
      <dgm:t>
        <a:bodyPr/>
        <a:lstStyle/>
        <a:p>
          <a:endParaRPr lang="en-US" sz="2800"/>
        </a:p>
      </dgm:t>
    </dgm:pt>
    <dgm:pt modelId="{D39361F5-6939-4CA5-872B-B2B8A41C21E3}" type="pres">
      <dgm:prSet presAssocID="{A73CBA9D-0C5F-48F1-9331-61751D4CD7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1753AD-91A4-45B5-B6B5-A5571F28855B}" type="pres">
      <dgm:prSet presAssocID="{20F2796B-0D4C-46E2-9F84-85CFA5BAAA13}" presName="parentText" presStyleLbl="node1" presStyleIdx="0" presStyleCnt="1" custLinFactNeighborX="-116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B464C6D-0109-4724-B955-F100EE5A6B6F}" type="presOf" srcId="{20F2796B-0D4C-46E2-9F84-85CFA5BAAA13}" destId="{801753AD-91A4-45B5-B6B5-A5571F28855B}" srcOrd="0" destOrd="0" presId="urn:microsoft.com/office/officeart/2005/8/layout/vList2"/>
    <dgm:cxn modelId="{941FDD4C-F7CC-4BC4-B58B-B00B623B7101}" type="presOf" srcId="{A73CBA9D-0C5F-48F1-9331-61751D4CD737}" destId="{D39361F5-6939-4CA5-872B-B2B8A41C21E3}" srcOrd="0" destOrd="0" presId="urn:microsoft.com/office/officeart/2005/8/layout/vList2"/>
    <dgm:cxn modelId="{0D77833F-89B5-43E8-A0B4-B8F8F8B1CC2E}" srcId="{A73CBA9D-0C5F-48F1-9331-61751D4CD737}" destId="{20F2796B-0D4C-46E2-9F84-85CFA5BAAA13}" srcOrd="0" destOrd="0" parTransId="{CC6D1B3D-A8DD-4C09-93F6-09139AA8AA31}" sibTransId="{7816241E-87E2-4CFD-AB3E-A9D22250CD10}"/>
    <dgm:cxn modelId="{E9D214C3-4AF5-49C8-B60B-93A8D757219F}" type="presParOf" srcId="{D39361F5-6939-4CA5-872B-B2B8A41C21E3}" destId="{801753AD-91A4-45B5-B6B5-A5571F2885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73CBA9D-0C5F-48F1-9331-61751D4CD737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F2796B-0D4C-46E2-9F84-85CFA5BAAA13}">
      <dgm:prSet custT="1"/>
      <dgm:spPr/>
      <dgm:t>
        <a:bodyPr/>
        <a:lstStyle/>
        <a:p>
          <a:pPr algn="ctr" rtl="0"/>
          <a:r>
            <a:rPr lang="en-US" sz="2800" b="1" dirty="0" err="1" smtClean="0">
              <a:latin typeface="Arial "/>
            </a:rPr>
            <a:t>Chất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bán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dẫn</a:t>
          </a:r>
          <a:r>
            <a:rPr lang="en-US" sz="2800" b="1" dirty="0" smtClean="0">
              <a:latin typeface="Arial "/>
            </a:rPr>
            <a:t> </a:t>
          </a:r>
          <a:r>
            <a:rPr lang="vi-VN" sz="2800" b="1" dirty="0" smtClean="0">
              <a:latin typeface="Arial "/>
            </a:rPr>
            <a:t>loại P (Possitive - dương)</a:t>
          </a:r>
          <a:r>
            <a:rPr lang="en-US" sz="2800" b="1" dirty="0" smtClean="0">
              <a:latin typeface="Arial "/>
            </a:rPr>
            <a:t> </a:t>
          </a:r>
          <a:endParaRPr lang="en-US" sz="2800" dirty="0">
            <a:latin typeface="Arial "/>
          </a:endParaRPr>
        </a:p>
      </dgm:t>
    </dgm:pt>
    <dgm:pt modelId="{CC6D1B3D-A8DD-4C09-93F6-09139AA8AA31}" type="parTrans" cxnId="{0D77833F-89B5-43E8-A0B4-B8F8F8B1CC2E}">
      <dgm:prSet/>
      <dgm:spPr/>
      <dgm:t>
        <a:bodyPr/>
        <a:lstStyle/>
        <a:p>
          <a:endParaRPr lang="en-US" sz="2800"/>
        </a:p>
      </dgm:t>
    </dgm:pt>
    <dgm:pt modelId="{7816241E-87E2-4CFD-AB3E-A9D22250CD10}" type="sibTrans" cxnId="{0D77833F-89B5-43E8-A0B4-B8F8F8B1CC2E}">
      <dgm:prSet/>
      <dgm:spPr/>
      <dgm:t>
        <a:bodyPr/>
        <a:lstStyle/>
        <a:p>
          <a:endParaRPr lang="en-US" sz="2800"/>
        </a:p>
      </dgm:t>
    </dgm:pt>
    <dgm:pt modelId="{D39361F5-6939-4CA5-872B-B2B8A41C21E3}" type="pres">
      <dgm:prSet presAssocID="{A73CBA9D-0C5F-48F1-9331-61751D4CD7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1753AD-91A4-45B5-B6B5-A5571F28855B}" type="pres">
      <dgm:prSet presAssocID="{20F2796B-0D4C-46E2-9F84-85CFA5BAAA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2B008E-1AAF-4C25-8D39-63095D11BC77}" type="presOf" srcId="{A73CBA9D-0C5F-48F1-9331-61751D4CD737}" destId="{D39361F5-6939-4CA5-872B-B2B8A41C21E3}" srcOrd="0" destOrd="0" presId="urn:microsoft.com/office/officeart/2005/8/layout/vList2"/>
    <dgm:cxn modelId="{D3179F90-414B-4038-ADD3-6A3A3AF8C9F5}" type="presOf" srcId="{20F2796B-0D4C-46E2-9F84-85CFA5BAAA13}" destId="{801753AD-91A4-45B5-B6B5-A5571F28855B}" srcOrd="0" destOrd="0" presId="urn:microsoft.com/office/officeart/2005/8/layout/vList2"/>
    <dgm:cxn modelId="{0D77833F-89B5-43E8-A0B4-B8F8F8B1CC2E}" srcId="{A73CBA9D-0C5F-48F1-9331-61751D4CD737}" destId="{20F2796B-0D4C-46E2-9F84-85CFA5BAAA13}" srcOrd="0" destOrd="0" parTransId="{CC6D1B3D-A8DD-4C09-93F6-09139AA8AA31}" sibTransId="{7816241E-87E2-4CFD-AB3E-A9D22250CD10}"/>
    <dgm:cxn modelId="{296BB481-F26B-473D-A43A-BBC6F093A9B9}" type="presParOf" srcId="{D39361F5-6939-4CA5-872B-B2B8A41C21E3}" destId="{801753AD-91A4-45B5-B6B5-A5571F2885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73CBA9D-0C5F-48F1-9331-61751D4CD737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F2796B-0D4C-46E2-9F84-85CFA5BAAA13}">
      <dgm:prSet custT="1"/>
      <dgm:spPr/>
      <dgm:t>
        <a:bodyPr/>
        <a:lstStyle/>
        <a:p>
          <a:pPr algn="ctr" rtl="0"/>
          <a:r>
            <a:rPr lang="en-US" sz="2800" b="1" dirty="0" err="1" smtClean="0">
              <a:latin typeface="Arial "/>
            </a:rPr>
            <a:t>Chất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bán</a:t>
          </a:r>
          <a:r>
            <a:rPr lang="en-US" sz="2800" b="1" dirty="0" smtClean="0">
              <a:latin typeface="Arial "/>
            </a:rPr>
            <a:t> </a:t>
          </a:r>
          <a:r>
            <a:rPr lang="en-US" sz="2800" b="1" dirty="0" err="1" smtClean="0">
              <a:latin typeface="Arial "/>
            </a:rPr>
            <a:t>dẫn</a:t>
          </a:r>
          <a:r>
            <a:rPr lang="en-US" sz="2800" b="1" dirty="0" smtClean="0">
              <a:latin typeface="Arial "/>
            </a:rPr>
            <a:t> </a:t>
          </a:r>
          <a:r>
            <a:rPr lang="vi-VN" sz="2800" b="1" dirty="0" smtClean="0">
              <a:latin typeface="Arial "/>
            </a:rPr>
            <a:t>tạp chất suy biến</a:t>
          </a:r>
          <a:r>
            <a:rPr lang="en-US" sz="2800" b="1" dirty="0" smtClean="0">
              <a:latin typeface="Arial "/>
            </a:rPr>
            <a:t> </a:t>
          </a:r>
          <a:endParaRPr lang="en-US" sz="2800" dirty="0">
            <a:latin typeface="Arial "/>
          </a:endParaRPr>
        </a:p>
      </dgm:t>
    </dgm:pt>
    <dgm:pt modelId="{CC6D1B3D-A8DD-4C09-93F6-09139AA8AA31}" type="parTrans" cxnId="{0D77833F-89B5-43E8-A0B4-B8F8F8B1CC2E}">
      <dgm:prSet/>
      <dgm:spPr/>
      <dgm:t>
        <a:bodyPr/>
        <a:lstStyle/>
        <a:p>
          <a:endParaRPr lang="en-US" sz="2800"/>
        </a:p>
      </dgm:t>
    </dgm:pt>
    <dgm:pt modelId="{7816241E-87E2-4CFD-AB3E-A9D22250CD10}" type="sibTrans" cxnId="{0D77833F-89B5-43E8-A0B4-B8F8F8B1CC2E}">
      <dgm:prSet/>
      <dgm:spPr/>
      <dgm:t>
        <a:bodyPr/>
        <a:lstStyle/>
        <a:p>
          <a:endParaRPr lang="en-US" sz="2800"/>
        </a:p>
      </dgm:t>
    </dgm:pt>
    <dgm:pt modelId="{D39361F5-6939-4CA5-872B-B2B8A41C21E3}" type="pres">
      <dgm:prSet presAssocID="{A73CBA9D-0C5F-48F1-9331-61751D4CD73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1753AD-91A4-45B5-B6B5-A5571F28855B}" type="pres">
      <dgm:prSet presAssocID="{20F2796B-0D4C-46E2-9F84-85CFA5BAAA1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34E0C7-D96B-472F-A897-8077A8D12398}" type="presOf" srcId="{20F2796B-0D4C-46E2-9F84-85CFA5BAAA13}" destId="{801753AD-91A4-45B5-B6B5-A5571F28855B}" srcOrd="0" destOrd="0" presId="urn:microsoft.com/office/officeart/2005/8/layout/vList2"/>
    <dgm:cxn modelId="{0167233E-12DD-4DF8-9131-51093BE0EA52}" type="presOf" srcId="{A73CBA9D-0C5F-48F1-9331-61751D4CD737}" destId="{D39361F5-6939-4CA5-872B-B2B8A41C21E3}" srcOrd="0" destOrd="0" presId="urn:microsoft.com/office/officeart/2005/8/layout/vList2"/>
    <dgm:cxn modelId="{0D77833F-89B5-43E8-A0B4-B8F8F8B1CC2E}" srcId="{A73CBA9D-0C5F-48F1-9331-61751D4CD737}" destId="{20F2796B-0D4C-46E2-9F84-85CFA5BAAA13}" srcOrd="0" destOrd="0" parTransId="{CC6D1B3D-A8DD-4C09-93F6-09139AA8AA31}" sibTransId="{7816241E-87E2-4CFD-AB3E-A9D22250CD10}"/>
    <dgm:cxn modelId="{5C44B274-6000-453C-A47F-45D32B7F5C37}" type="presParOf" srcId="{D39361F5-6939-4CA5-872B-B2B8A41C21E3}" destId="{801753AD-91A4-45B5-B6B5-A5571F2885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E1ECD5F-D08E-4DE5-B991-1E9B3368546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2BB83F9-E9D6-420E-A646-F6DD87D1D12D}">
      <dgm:prSet custT="1"/>
      <dgm:spPr/>
      <dgm:t>
        <a:bodyPr/>
        <a:lstStyle/>
        <a:p>
          <a:pPr rtl="0"/>
          <a:r>
            <a:rPr lang="en-US" sz="2800" dirty="0" err="1" smtClean="0"/>
            <a:t>Ứng</a:t>
          </a:r>
          <a:r>
            <a:rPr lang="en-US" sz="2800" dirty="0" smtClean="0"/>
            <a:t> </a:t>
          </a:r>
          <a:r>
            <a:rPr lang="en-US" sz="2800" dirty="0" err="1" smtClean="0"/>
            <a:t>dụng</a:t>
          </a:r>
          <a:r>
            <a:rPr lang="en-US" sz="2800" dirty="0" smtClean="0"/>
            <a:t> </a:t>
          </a:r>
          <a:endParaRPr lang="en-US" sz="2800" dirty="0"/>
        </a:p>
      </dgm:t>
    </dgm:pt>
    <dgm:pt modelId="{96C6FEAD-1E60-47BA-97A3-5750FC5A7077}" type="parTrans" cxnId="{5257F6C2-A7C3-44FF-AD30-01C199127A65}">
      <dgm:prSet/>
      <dgm:spPr/>
      <dgm:t>
        <a:bodyPr/>
        <a:lstStyle/>
        <a:p>
          <a:endParaRPr lang="en-US" sz="2800"/>
        </a:p>
      </dgm:t>
    </dgm:pt>
    <dgm:pt modelId="{A9576665-A6BE-47E4-98C2-FEEFF6D75810}" type="sibTrans" cxnId="{5257F6C2-A7C3-44FF-AD30-01C199127A65}">
      <dgm:prSet/>
      <dgm:spPr/>
      <dgm:t>
        <a:bodyPr/>
        <a:lstStyle/>
        <a:p>
          <a:endParaRPr lang="en-US" sz="2800"/>
        </a:p>
      </dgm:t>
    </dgm:pt>
    <dgm:pt modelId="{312D0BB0-A265-466D-A006-FFE4830F0555}" type="pres">
      <dgm:prSet presAssocID="{CE1ECD5F-D08E-4DE5-B991-1E9B3368546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D1CE3C-CBE2-47B6-AAEB-F640E5BF58EB}" type="pres">
      <dgm:prSet presAssocID="{42BB83F9-E9D6-420E-A646-F6DD87D1D12D}" presName="parentText" presStyleLbl="node1" presStyleIdx="0" presStyleCnt="1" custLinFactNeighborX="4348" custLinFactNeighborY="-605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42D188-A488-454F-9592-84AD769D3E8F}" type="presOf" srcId="{CE1ECD5F-D08E-4DE5-B991-1E9B33685462}" destId="{312D0BB0-A265-466D-A006-FFE4830F0555}" srcOrd="0" destOrd="0" presId="urn:microsoft.com/office/officeart/2005/8/layout/vList2"/>
    <dgm:cxn modelId="{5257F6C2-A7C3-44FF-AD30-01C199127A65}" srcId="{CE1ECD5F-D08E-4DE5-B991-1E9B33685462}" destId="{42BB83F9-E9D6-420E-A646-F6DD87D1D12D}" srcOrd="0" destOrd="0" parTransId="{96C6FEAD-1E60-47BA-97A3-5750FC5A7077}" sibTransId="{A9576665-A6BE-47E4-98C2-FEEFF6D75810}"/>
    <dgm:cxn modelId="{6CC6A718-D860-4387-A103-86A9B9B529AA}" type="presOf" srcId="{42BB83F9-E9D6-420E-A646-F6DD87D1D12D}" destId="{26D1CE3C-CBE2-47B6-AAEB-F640E5BF58EB}" srcOrd="0" destOrd="0" presId="urn:microsoft.com/office/officeart/2005/8/layout/vList2"/>
    <dgm:cxn modelId="{CCDCB9EA-65CA-402F-8BC8-04636C42F375}" type="presParOf" srcId="{312D0BB0-A265-466D-A006-FFE4830F0555}" destId="{26D1CE3C-CBE2-47B6-AAEB-F640E5BF58E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en-US" sz="2800" b="1" dirty="0" err="1" smtClean="0"/>
            <a:t>chỉnh</a:t>
          </a:r>
          <a:r>
            <a:rPr lang="en-US" sz="2800" b="1" dirty="0" smtClean="0"/>
            <a:t> </a:t>
          </a:r>
          <a:r>
            <a:rPr lang="en-US" sz="2800" b="1" dirty="0" err="1" smtClean="0"/>
            <a:t>lưu</a:t>
          </a:r>
          <a:r>
            <a:rPr lang="en-US" sz="2800" b="1" dirty="0" smtClean="0"/>
            <a:t> </a:t>
          </a:r>
          <a:r>
            <a:rPr lang="en-US" sz="2800" b="1" dirty="0" err="1" smtClean="0"/>
            <a:t>sử</a:t>
          </a:r>
          <a:r>
            <a:rPr lang="en-US" sz="2800" b="1" dirty="0" smtClean="0"/>
            <a:t> </a:t>
          </a:r>
          <a:r>
            <a:rPr lang="en-US" sz="2800" b="1" dirty="0" err="1" smtClean="0"/>
            <a:t>dụng</a:t>
          </a:r>
          <a:r>
            <a:rPr lang="en-US" sz="2800" b="1" dirty="0" smtClean="0"/>
            <a:t> </a:t>
          </a:r>
          <a:r>
            <a:rPr lang="en-US" sz="2800" b="1" dirty="0" err="1" smtClean="0"/>
            <a:t>Đi</a:t>
          </a:r>
          <a:r>
            <a:rPr lang="en-US" sz="2800" b="1" dirty="0" smtClean="0"/>
            <a:t> - </a:t>
          </a:r>
          <a:r>
            <a:rPr lang="en-US" sz="2800" b="1" dirty="0" err="1" smtClean="0"/>
            <a:t>ốt</a:t>
          </a:r>
          <a:r>
            <a:rPr lang="en-US" sz="2800" b="1" dirty="0" smtClean="0"/>
            <a:t> </a:t>
          </a:r>
          <a:r>
            <a:rPr lang="en-US" sz="2800" b="1" dirty="0" err="1" smtClean="0"/>
            <a:t>thường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17DAFB98-65D8-4D5E-A323-373074A5C63C}" type="presOf" srcId="{2F69CCA8-F0EA-47ED-8991-10249A3435CD}" destId="{730DD378-22D0-4F37-8735-0C9C22887039}" srcOrd="0" destOrd="0" presId="urn:microsoft.com/office/officeart/2005/8/layout/vList2"/>
    <dgm:cxn modelId="{C884F2FD-AD21-4A4B-A625-30579D839917}" type="presOf" srcId="{479F2175-0197-4190-BA43-07336AAA9BB7}" destId="{741C8C9B-C0EE-4150-B071-0E1F474B72EE}" srcOrd="0" destOrd="0" presId="urn:microsoft.com/office/officeart/2005/8/layout/vList2"/>
    <dgm:cxn modelId="{7AC25857-82DF-480F-92F3-7CDC8E6025E3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vi-VN" sz="2800" b="1" dirty="0" smtClean="0"/>
            <a:t>ổn áp sử dụng diode Zener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3F45A5-FAAD-40A9-A0A0-EB6A59013763}" type="presOf" srcId="{2F69CCA8-F0EA-47ED-8991-10249A3435CD}" destId="{730DD378-22D0-4F37-8735-0C9C22887039}" srcOrd="0" destOrd="0" presId="urn:microsoft.com/office/officeart/2005/8/layout/vList2"/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CBD9F09F-F461-4F73-8177-EC7CD230AECD}" type="presOf" srcId="{479F2175-0197-4190-BA43-07336AAA9BB7}" destId="{741C8C9B-C0EE-4150-B071-0E1F474B72EE}" srcOrd="0" destOrd="0" presId="urn:microsoft.com/office/officeart/2005/8/layout/vList2"/>
    <dgm:cxn modelId="{66EF46FC-2429-4E58-BD90-86C6094CD519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vi-VN" sz="2800" b="1" dirty="0" smtClean="0"/>
            <a:t>ổn áp sử dụng diode Zener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BAFC86F-1F9A-4BF5-B1E9-5BA4DAB06122}" type="presOf" srcId="{2F69CCA8-F0EA-47ED-8991-10249A3435CD}" destId="{730DD378-22D0-4F37-8735-0C9C22887039}" srcOrd="0" destOrd="0" presId="urn:microsoft.com/office/officeart/2005/8/layout/vList2"/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61609D42-D8FD-4DA0-81BD-67B279B78B60}" type="presOf" srcId="{479F2175-0197-4190-BA43-07336AAA9BB7}" destId="{741C8C9B-C0EE-4150-B071-0E1F474B72EE}" srcOrd="0" destOrd="0" presId="urn:microsoft.com/office/officeart/2005/8/layout/vList2"/>
    <dgm:cxn modelId="{3A9A37E4-A03F-4EDD-A18E-49AF6271E7F8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400" b="1" dirty="0" err="1" smtClean="0"/>
            <a:t>Mạch</a:t>
          </a:r>
          <a:r>
            <a:rPr lang="en-US" sz="2400" b="1" dirty="0" smtClean="0"/>
            <a:t> </a:t>
          </a:r>
          <a:r>
            <a:rPr lang="vi-VN" sz="2400" b="1" dirty="0" smtClean="0"/>
            <a:t>Hệ thống đánh lửa trên ô tô</a:t>
          </a:r>
          <a:endParaRPr lang="en-US" sz="24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 custLinFactNeighborX="-138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C727C034-688B-4657-B5CA-38DE46D434DF}" type="presOf" srcId="{479F2175-0197-4190-BA43-07336AAA9BB7}" destId="{741C8C9B-C0EE-4150-B071-0E1F474B72EE}" srcOrd="0" destOrd="0" presId="urn:microsoft.com/office/officeart/2005/8/layout/vList2"/>
    <dgm:cxn modelId="{DAA82E26-DA23-4AB6-9EA2-6A3362EC475A}" type="presOf" srcId="{2F69CCA8-F0EA-47ED-8991-10249A3435CD}" destId="{730DD378-22D0-4F37-8735-0C9C22887039}" srcOrd="0" destOrd="0" presId="urn:microsoft.com/office/officeart/2005/8/layout/vList2"/>
    <dgm:cxn modelId="{0E3E0EAB-7EE3-4F62-BA0F-B29A340C3555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vi-VN" sz="2800" b="1" dirty="0" smtClean="0"/>
            <a:t>đèn chớp tắt hệ thống tín hiệu trên ô tô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BF2934CB-F08A-48C8-A35E-AA8E4895674C}" type="presOf" srcId="{2F69CCA8-F0EA-47ED-8991-10249A3435CD}" destId="{730DD378-22D0-4F37-8735-0C9C22887039}" srcOrd="0" destOrd="0" presId="urn:microsoft.com/office/officeart/2005/8/layout/vList2"/>
    <dgm:cxn modelId="{AF29573B-A072-450D-8F6D-0036B666C03C}" type="presOf" srcId="{479F2175-0197-4190-BA43-07336AAA9BB7}" destId="{741C8C9B-C0EE-4150-B071-0E1F474B72EE}" srcOrd="0" destOrd="0" presId="urn:microsoft.com/office/officeart/2005/8/layout/vList2"/>
    <dgm:cxn modelId="{356D02DE-3C4F-46D7-AA44-6D8BFB6D8E17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49EF4895-5A80-49C8-A5F8-CA613E59D1A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2046C746-FE68-471E-A9A6-823B973AF49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CB429EA2-0757-4A8F-8626-E555E9B5EC02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A6029DA2-AB54-4165-9D8E-8E44CD3E9E40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F59953F4-ABB9-47A0-AA60-93C29CCAB0C8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5D34DC73-B0BD-424E-994C-6DCF48DCB88C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6DE1040-950A-4E4A-9C4B-87BF8B4DA867}">
      <dgm:prSet custT="1"/>
      <dgm:spPr/>
      <dgm:t>
        <a:bodyPr/>
        <a:lstStyle/>
        <a:p>
          <a:pPr algn="ctr" rtl="0"/>
          <a:r>
            <a:rPr lang="vi-VN" sz="1700" b="1" dirty="0" smtClean="0">
              <a:latin typeface="Arial "/>
            </a:rPr>
            <a:t>Lưu ý</a:t>
          </a:r>
          <a:endParaRPr lang="en-US" sz="1700" b="1" dirty="0">
            <a:latin typeface="Arial "/>
          </a:endParaRPr>
        </a:p>
      </dgm:t>
    </dgm:pt>
    <dgm:pt modelId="{5F32D56F-1AB3-4CA0-B07C-EA4D045CFC5C}" type="parTrans" cxnId="{B5223B3F-F112-4198-918B-CADE20406536}">
      <dgm:prSet/>
      <dgm:spPr/>
      <dgm:t>
        <a:bodyPr/>
        <a:lstStyle/>
        <a:p>
          <a:endParaRPr lang="en-US"/>
        </a:p>
      </dgm:t>
    </dgm:pt>
    <dgm:pt modelId="{BFC18B17-54B0-4611-BCD2-F98C31974420}" type="sibTrans" cxnId="{B5223B3F-F112-4198-918B-CADE20406536}">
      <dgm:prSet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B626A83-AAFF-4E5D-A90C-788CE0FF31CD}" type="pres">
      <dgm:prSet presAssocID="{C6DE1040-950A-4E4A-9C4B-87BF8B4DA867}" presName="composite" presStyleCnt="0"/>
      <dgm:spPr/>
    </dgm:pt>
    <dgm:pt modelId="{84DC3A81-F28C-4558-9477-709A3516F820}" type="pres">
      <dgm:prSet presAssocID="{C6DE1040-950A-4E4A-9C4B-87BF8B4DA867}" presName="Parent1" presStyleLbl="node1" presStyleIdx="0" presStyleCnt="2" custScaleX="433256" custScaleY="449409" custLinFactNeighborX="-47314" custLinFactNeighborY="-2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5E8CA6-57FD-43D7-9D35-F1C984CE8665}" type="pres">
      <dgm:prSet presAssocID="{C6DE1040-950A-4E4A-9C4B-87BF8B4DA867}" presName="Childtext1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AF86D9E9-8421-473D-BF8E-9E99053A93A4}" type="pres">
      <dgm:prSet presAssocID="{C6DE1040-950A-4E4A-9C4B-87BF8B4DA867}" presName="BalanceSpacing" presStyleCnt="0"/>
      <dgm:spPr/>
    </dgm:pt>
    <dgm:pt modelId="{CC127F5F-D724-42BC-A91B-ED2BFF0EA8C6}" type="pres">
      <dgm:prSet presAssocID="{C6DE1040-950A-4E4A-9C4B-87BF8B4DA867}" presName="BalanceSpacing1" presStyleCnt="0"/>
      <dgm:spPr/>
    </dgm:pt>
    <dgm:pt modelId="{7F7C12C8-8DA0-45CE-964F-10F96321C297}" type="pres">
      <dgm:prSet presAssocID="{BFC18B17-54B0-4611-BCD2-F98C31974420}" presName="Accent1Text" presStyleLbl="node1" presStyleIdx="1" presStyleCnt="2" custScaleX="23632" custScaleY="45791" custLinFactY="100000" custLinFactNeighborX="-63171" custLinFactNeighborY="110985"/>
      <dgm:spPr/>
      <dgm:t>
        <a:bodyPr/>
        <a:lstStyle/>
        <a:p>
          <a:endParaRPr lang="en-US"/>
        </a:p>
      </dgm:t>
    </dgm:pt>
  </dgm:ptLst>
  <dgm:cxnLst>
    <dgm:cxn modelId="{B5223B3F-F112-4198-918B-CADE20406536}" srcId="{CD13B719-591D-499D-BC97-3ED3BB8CF8B3}" destId="{C6DE1040-950A-4E4A-9C4B-87BF8B4DA867}" srcOrd="0" destOrd="0" parTransId="{5F32D56F-1AB3-4CA0-B07C-EA4D045CFC5C}" sibTransId="{BFC18B17-54B0-4611-BCD2-F98C31974420}"/>
    <dgm:cxn modelId="{05EF6E12-77D3-4988-8002-BA46267C3CDF}" type="presOf" srcId="{BFC18B17-54B0-4611-BCD2-F98C31974420}" destId="{7F7C12C8-8DA0-45CE-964F-10F96321C297}" srcOrd="0" destOrd="0" presId="urn:microsoft.com/office/officeart/2008/layout/AlternatingHexagons"/>
    <dgm:cxn modelId="{A35F1D67-8171-4755-B583-D1F264EFAF86}" type="presOf" srcId="{C6DE1040-950A-4E4A-9C4B-87BF8B4DA867}" destId="{84DC3A81-F28C-4558-9477-709A3516F820}" srcOrd="0" destOrd="0" presId="urn:microsoft.com/office/officeart/2008/layout/AlternatingHexagons"/>
    <dgm:cxn modelId="{6013009B-1C26-437D-B49E-AE566B294AB5}" type="presOf" srcId="{CD13B719-591D-499D-BC97-3ED3BB8CF8B3}" destId="{773BC9B9-CD81-4314-8D59-24BFFCB8B2A3}" srcOrd="0" destOrd="0" presId="urn:microsoft.com/office/officeart/2008/layout/AlternatingHexagons"/>
    <dgm:cxn modelId="{93AD3482-A960-4A7D-9F82-2BF3B4ED010B}" type="presParOf" srcId="{773BC9B9-CD81-4314-8D59-24BFFCB8B2A3}" destId="{2B626A83-AAFF-4E5D-A90C-788CE0FF31CD}" srcOrd="0" destOrd="0" presId="urn:microsoft.com/office/officeart/2008/layout/AlternatingHexagons"/>
    <dgm:cxn modelId="{08A651CE-A2B5-476B-939C-AF60CC9DC08B}" type="presParOf" srcId="{2B626A83-AAFF-4E5D-A90C-788CE0FF31CD}" destId="{84DC3A81-F28C-4558-9477-709A3516F820}" srcOrd="0" destOrd="0" presId="urn:microsoft.com/office/officeart/2008/layout/AlternatingHexagons"/>
    <dgm:cxn modelId="{7A07912A-4E34-4929-BD91-46604A154327}" type="presParOf" srcId="{2B626A83-AAFF-4E5D-A90C-788CE0FF31CD}" destId="{595E8CA6-57FD-43D7-9D35-F1C984CE8665}" srcOrd="1" destOrd="0" presId="urn:microsoft.com/office/officeart/2008/layout/AlternatingHexagons"/>
    <dgm:cxn modelId="{45450790-0999-4F8F-971E-A9FEF5C0BC6E}" type="presParOf" srcId="{2B626A83-AAFF-4E5D-A90C-788CE0FF31CD}" destId="{AF86D9E9-8421-473D-BF8E-9E99053A93A4}" srcOrd="2" destOrd="0" presId="urn:microsoft.com/office/officeart/2008/layout/AlternatingHexagons"/>
    <dgm:cxn modelId="{7F31588C-E2CD-4DCB-95A1-E073C410CA02}" type="presParOf" srcId="{2B626A83-AAFF-4E5D-A90C-788CE0FF31CD}" destId="{CC127F5F-D724-42BC-A91B-ED2BFF0EA8C6}" srcOrd="3" destOrd="0" presId="urn:microsoft.com/office/officeart/2008/layout/AlternatingHexagons"/>
    <dgm:cxn modelId="{3852BA96-6165-4747-A4A6-1A078E7BDDA8}" type="presParOf" srcId="{2B626A83-AAFF-4E5D-A90C-788CE0FF31CD}" destId="{7F7C12C8-8DA0-45CE-964F-10F96321C297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65006F7B-FFE4-4269-B333-C97EBAE7E680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77FA70CA-4D7D-4300-820F-369B3909C2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283539-F6F0-4C99-99CD-CB2D36D31975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ngắt</a:t>
          </a:r>
          <a:endParaRPr lang="en-US" sz="2800" dirty="0"/>
        </a:p>
      </dgm:t>
    </dgm:pt>
    <dgm:pt modelId="{0A814C9E-E226-449B-91B1-B0BD1B0CBCCE}" type="parTrans" cxnId="{C5810DB2-E29C-47A7-AE82-AD3962E30A5A}">
      <dgm:prSet/>
      <dgm:spPr/>
      <dgm:t>
        <a:bodyPr/>
        <a:lstStyle/>
        <a:p>
          <a:endParaRPr lang="en-US"/>
        </a:p>
      </dgm:t>
    </dgm:pt>
    <dgm:pt modelId="{90253FFA-E6D2-48B0-9EEE-ADDDF0233697}" type="sibTrans" cxnId="{C5810DB2-E29C-47A7-AE82-AD3962E30A5A}">
      <dgm:prSet/>
      <dgm:spPr/>
      <dgm:t>
        <a:bodyPr/>
        <a:lstStyle/>
        <a:p>
          <a:endParaRPr lang="en-US"/>
        </a:p>
      </dgm:t>
    </dgm:pt>
    <dgm:pt modelId="{91662742-0972-4BEC-825B-39972E879927}" type="pres">
      <dgm:prSet presAssocID="{77FA70CA-4D7D-4300-820F-369B3909C2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FE1E355-4398-470B-B603-701D1E4032A9}" type="pres">
      <dgm:prSet presAssocID="{5D283539-F6F0-4C99-99CD-CB2D36D31975}" presName="parentText" presStyleLbl="node1" presStyleIdx="0" presStyleCnt="1" custLinFactY="22576" custLinFactNeighborX="-9614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F65B14-D2E2-491E-AA90-BDEC93E4F33F}" type="presOf" srcId="{5D283539-F6F0-4C99-99CD-CB2D36D31975}" destId="{5FE1E355-4398-470B-B603-701D1E4032A9}" srcOrd="0" destOrd="0" presId="urn:microsoft.com/office/officeart/2005/8/layout/vList2"/>
    <dgm:cxn modelId="{DD551622-9C69-400E-A6E7-F3575338E7BF}" type="presOf" srcId="{77FA70CA-4D7D-4300-820F-369B3909C2D7}" destId="{91662742-0972-4BEC-825B-39972E879927}" srcOrd="0" destOrd="0" presId="urn:microsoft.com/office/officeart/2005/8/layout/vList2"/>
    <dgm:cxn modelId="{C5810DB2-E29C-47A7-AE82-AD3962E30A5A}" srcId="{77FA70CA-4D7D-4300-820F-369B3909C2D7}" destId="{5D283539-F6F0-4C99-99CD-CB2D36D31975}" srcOrd="0" destOrd="0" parTransId="{0A814C9E-E226-449B-91B1-B0BD1B0CBCCE}" sibTransId="{90253FFA-E6D2-48B0-9EEE-ADDDF0233697}"/>
    <dgm:cxn modelId="{C67C1EFB-4CEB-494A-B675-3BC24C34ED1F}" type="presParOf" srcId="{91662742-0972-4BEC-825B-39972E879927}" destId="{5FE1E355-4398-470B-B603-701D1E4032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73B7CCD-A297-413D-890D-653E3607218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E93D31-9846-4900-8698-FDA7A70173A7}">
      <dgm:prSet custT="1"/>
      <dgm:spPr/>
      <dgm:t>
        <a:bodyPr/>
        <a:lstStyle/>
        <a:p>
          <a:pPr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khuếch</a:t>
          </a:r>
          <a:r>
            <a:rPr lang="en-US" sz="2800" b="1" dirty="0" smtClean="0"/>
            <a:t> </a:t>
          </a:r>
          <a:r>
            <a:rPr lang="en-US" sz="2800" b="1" dirty="0" err="1" smtClean="0"/>
            <a:t>đại</a:t>
          </a:r>
          <a:endParaRPr lang="en-US" sz="2800" dirty="0"/>
        </a:p>
      </dgm:t>
    </dgm:pt>
    <dgm:pt modelId="{C58FBFF4-ADEC-4E52-809C-79D7BCB70DDE}" type="parTrans" cxnId="{06B44B6C-A892-4F7B-9198-8A50BABA5CDB}">
      <dgm:prSet/>
      <dgm:spPr/>
      <dgm:t>
        <a:bodyPr/>
        <a:lstStyle/>
        <a:p>
          <a:endParaRPr lang="en-US" sz="2800"/>
        </a:p>
      </dgm:t>
    </dgm:pt>
    <dgm:pt modelId="{AFF3C50E-1DD4-4FDA-A98E-0E60BA9D8E50}" type="sibTrans" cxnId="{06B44B6C-A892-4F7B-9198-8A50BABA5CDB}">
      <dgm:prSet/>
      <dgm:spPr/>
      <dgm:t>
        <a:bodyPr/>
        <a:lstStyle/>
        <a:p>
          <a:endParaRPr lang="en-US" sz="2800"/>
        </a:p>
      </dgm:t>
    </dgm:pt>
    <dgm:pt modelId="{225E3DBC-313B-4125-AB51-BCD4F05E7E8C}" type="pres">
      <dgm:prSet presAssocID="{373B7CCD-A297-413D-890D-653E360721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3FC197-8750-4F2F-A52A-4EDB02C9315F}" type="pres">
      <dgm:prSet presAssocID="{94E93D31-9846-4900-8698-FDA7A70173A7}" presName="parentText" presStyleLbl="node1" presStyleIdx="0" presStyleCnt="1" custLinFactNeighborX="-2464" custLinFactNeighborY="1637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11102C-1A80-44EA-B5CF-F0EF855A3190}" type="presOf" srcId="{373B7CCD-A297-413D-890D-653E36072182}" destId="{225E3DBC-313B-4125-AB51-BCD4F05E7E8C}" srcOrd="0" destOrd="0" presId="urn:microsoft.com/office/officeart/2005/8/layout/vList2"/>
    <dgm:cxn modelId="{06B44B6C-A892-4F7B-9198-8A50BABA5CDB}" srcId="{373B7CCD-A297-413D-890D-653E36072182}" destId="{94E93D31-9846-4900-8698-FDA7A70173A7}" srcOrd="0" destOrd="0" parTransId="{C58FBFF4-ADEC-4E52-809C-79D7BCB70DDE}" sibTransId="{AFF3C50E-1DD4-4FDA-A98E-0E60BA9D8E50}"/>
    <dgm:cxn modelId="{A8F8BC6D-3A93-4FE6-8705-E0C8D30C243E}" type="presOf" srcId="{94E93D31-9846-4900-8698-FDA7A70173A7}" destId="{AF3FC197-8750-4F2F-A52A-4EDB02C9315F}" srcOrd="0" destOrd="0" presId="urn:microsoft.com/office/officeart/2005/8/layout/vList2"/>
    <dgm:cxn modelId="{7088B698-2D08-4FE0-B234-190EF4B96102}" type="presParOf" srcId="{225E3DBC-313B-4125-AB51-BCD4F05E7E8C}" destId="{AF3FC197-8750-4F2F-A52A-4EDB02C9315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31F5FE7-F17F-4E42-B3A5-F59F07B115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24CEDD-3BA5-4E77-A824-4FFF81E53BDE}">
      <dgm:prSet custT="1"/>
      <dgm:spPr/>
      <dgm:t>
        <a:bodyPr/>
        <a:lstStyle/>
        <a:p>
          <a:pPr algn="ctr" rtl="0"/>
          <a:r>
            <a:rPr lang="en-US" sz="2800" b="1" dirty="0" err="1" smtClean="0"/>
            <a:t>Trạng</a:t>
          </a:r>
          <a:r>
            <a:rPr lang="en-US" sz="2800" b="1" dirty="0" smtClean="0"/>
            <a:t> </a:t>
          </a:r>
          <a:r>
            <a:rPr lang="en-US" sz="2800" b="1" dirty="0" err="1" smtClean="0"/>
            <a:t>thái</a:t>
          </a:r>
          <a:r>
            <a:rPr lang="en-US" sz="2800" b="1" dirty="0" smtClean="0"/>
            <a:t> </a:t>
          </a:r>
          <a:r>
            <a:rPr lang="en-US" sz="2800" b="1" dirty="0" err="1" smtClean="0"/>
            <a:t>bão</a:t>
          </a:r>
          <a:r>
            <a:rPr lang="en-US" sz="2800" b="1" dirty="0" smtClean="0"/>
            <a:t> </a:t>
          </a:r>
          <a:r>
            <a:rPr lang="en-US" sz="2800" b="1" dirty="0" err="1" smtClean="0"/>
            <a:t>hòa</a:t>
          </a:r>
          <a:endParaRPr lang="en-US" sz="2800" dirty="0"/>
        </a:p>
      </dgm:t>
    </dgm:pt>
    <dgm:pt modelId="{4F252B4D-05D1-42B1-9AF3-D356F57D78A0}" type="parTrans" cxnId="{1439DF72-5D07-4286-B8B8-234122A375CF}">
      <dgm:prSet/>
      <dgm:spPr/>
      <dgm:t>
        <a:bodyPr/>
        <a:lstStyle/>
        <a:p>
          <a:endParaRPr lang="en-US"/>
        </a:p>
      </dgm:t>
    </dgm:pt>
    <dgm:pt modelId="{FF5B0DF6-61F8-4234-A070-E53FCEA41A45}" type="sibTrans" cxnId="{1439DF72-5D07-4286-B8B8-234122A375CF}">
      <dgm:prSet/>
      <dgm:spPr/>
      <dgm:t>
        <a:bodyPr/>
        <a:lstStyle/>
        <a:p>
          <a:endParaRPr lang="en-US"/>
        </a:p>
      </dgm:t>
    </dgm:pt>
    <dgm:pt modelId="{3CA38D72-28ED-4676-BC1A-FADC26B4E6F5}" type="pres">
      <dgm:prSet presAssocID="{631F5FE7-F17F-4E42-B3A5-F59F07B115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73D3FB-4D8B-472F-8120-BD28C7A0B660}" type="pres">
      <dgm:prSet presAssocID="{9E24CEDD-3BA5-4E77-A824-4FFF81E53BDE}" presName="parentText" presStyleLbl="node1" presStyleIdx="0" presStyleCnt="1" custLinFactY="44436" custLinFactNeighborX="-646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23C92E-9EDA-4044-A24A-98659E10FC85}" type="presOf" srcId="{9E24CEDD-3BA5-4E77-A824-4FFF81E53BDE}" destId="{6B73D3FB-4D8B-472F-8120-BD28C7A0B660}" srcOrd="0" destOrd="0" presId="urn:microsoft.com/office/officeart/2005/8/layout/vList2"/>
    <dgm:cxn modelId="{E9C46AC3-E0A4-4700-BCBB-D023220A30A3}" type="presOf" srcId="{631F5FE7-F17F-4E42-B3A5-F59F07B11518}" destId="{3CA38D72-28ED-4676-BC1A-FADC26B4E6F5}" srcOrd="0" destOrd="0" presId="urn:microsoft.com/office/officeart/2005/8/layout/vList2"/>
    <dgm:cxn modelId="{1439DF72-5D07-4286-B8B8-234122A375CF}" srcId="{631F5FE7-F17F-4E42-B3A5-F59F07B11518}" destId="{9E24CEDD-3BA5-4E77-A824-4FFF81E53BDE}" srcOrd="0" destOrd="0" parTransId="{4F252B4D-05D1-42B1-9AF3-D356F57D78A0}" sibTransId="{FF5B0DF6-61F8-4234-A070-E53FCEA41A45}"/>
    <dgm:cxn modelId="{2A288DE5-260A-4250-A916-3980D8D21EA7}" type="presParOf" srcId="{3CA38D72-28ED-4676-BC1A-FADC26B4E6F5}" destId="{6B73D3FB-4D8B-472F-8120-BD28C7A0B6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69CCA8-F0EA-47ED-8991-10249A3435CD}">
      <dgm:prSet custT="1"/>
      <dgm:spPr/>
      <dgm:t>
        <a:bodyPr/>
        <a:lstStyle/>
        <a:p>
          <a:pPr algn="ctr" rtl="0"/>
          <a:r>
            <a:rPr lang="en-US" sz="2800" b="1" dirty="0" err="1" smtClean="0"/>
            <a:t>Mạch</a:t>
          </a:r>
          <a:r>
            <a:rPr lang="en-US" sz="2800" b="1" dirty="0" smtClean="0"/>
            <a:t> </a:t>
          </a:r>
          <a:r>
            <a:rPr lang="vi-VN" sz="2800" b="1" dirty="0" smtClean="0"/>
            <a:t>ổn áp sử dụng diode Zener</a:t>
          </a:r>
          <a:endParaRPr lang="en-US" sz="2800" dirty="0"/>
        </a:p>
      </dgm:t>
    </dgm:pt>
    <dgm:pt modelId="{7FFB2A8D-DEB6-4B57-902B-BBA3B4EBE5BC}" type="parTrans" cxnId="{952B1B26-2BB6-42F0-9FD6-CA9AAECB7341}">
      <dgm:prSet/>
      <dgm:spPr/>
      <dgm:t>
        <a:bodyPr/>
        <a:lstStyle/>
        <a:p>
          <a:endParaRPr lang="en-US" sz="2800"/>
        </a:p>
      </dgm:t>
    </dgm:pt>
    <dgm:pt modelId="{949F565B-FB97-456D-8CCF-BAA5F4922006}" type="sibTrans" cxnId="{952B1B26-2BB6-42F0-9FD6-CA9AAECB7341}">
      <dgm:prSet/>
      <dgm:spPr/>
      <dgm:t>
        <a:bodyPr/>
        <a:lstStyle/>
        <a:p>
          <a:endParaRPr lang="en-US" sz="2800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0DD378-22D0-4F37-8735-0C9C22887039}" type="pres">
      <dgm:prSet presAssocID="{2F69CCA8-F0EA-47ED-8991-10249A3435C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3B58DB-3C41-4330-89AF-D379430D8ADF}" type="presOf" srcId="{479F2175-0197-4190-BA43-07336AAA9BB7}" destId="{741C8C9B-C0EE-4150-B071-0E1F474B72EE}" srcOrd="0" destOrd="0" presId="urn:microsoft.com/office/officeart/2005/8/layout/vList2"/>
    <dgm:cxn modelId="{952B1B26-2BB6-42F0-9FD6-CA9AAECB7341}" srcId="{479F2175-0197-4190-BA43-07336AAA9BB7}" destId="{2F69CCA8-F0EA-47ED-8991-10249A3435CD}" srcOrd="0" destOrd="0" parTransId="{7FFB2A8D-DEB6-4B57-902B-BBA3B4EBE5BC}" sibTransId="{949F565B-FB97-456D-8CCF-BAA5F4922006}"/>
    <dgm:cxn modelId="{DC32F9EB-26F3-473C-A0CB-66F7CB709A64}" type="presOf" srcId="{2F69CCA8-F0EA-47ED-8991-10249A3435CD}" destId="{730DD378-22D0-4F37-8735-0C9C22887039}" srcOrd="0" destOrd="0" presId="urn:microsoft.com/office/officeart/2005/8/layout/vList2"/>
    <dgm:cxn modelId="{D972B38C-D89B-481D-B760-9B306448E807}" type="presParOf" srcId="{741C8C9B-C0EE-4150-B071-0E1F474B72EE}" destId="{730DD378-22D0-4F37-8735-0C9C228870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B429910A-B9AB-489C-8BA8-110CF309EE3B}" type="presOf" srcId="{479F2175-0197-4190-BA43-07336AAA9BB7}" destId="{741C8C9B-C0EE-4150-B071-0E1F474B72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479F2175-0197-4190-BA43-07336AAA9B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1C8C9B-C0EE-4150-B071-0E1F474B72EE}" type="pres">
      <dgm:prSet presAssocID="{479F2175-0197-4190-BA43-07336AAA9B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788C3059-AD19-445F-BE8C-FDC3B3C6D2D3}" type="presOf" srcId="{479F2175-0197-4190-BA43-07336AAA9BB7}" destId="{741C8C9B-C0EE-4150-B071-0E1F474B72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45FA64D-FFA4-4A48-9B7B-998D0691B679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C038DD92-3BBD-4C9A-AE20-6B8F76A58E61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0E7FD0CD-359F-4039-88D8-2E582678D4E5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4E8FC79E-D8E1-48AE-A8DC-ED6A2421B5EC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BBB3E5F2-C5BE-4261-A38B-1C76EC4027A3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7A12A06-692C-44D9-8F70-094DEDC2C126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61A35A26-262B-4CC9-BB4B-9851E325BC7D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B496E-75DD-4A83-BA11-08CE2292D4CB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CD13B719-591D-499D-BC97-3ED3BB8CF8B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73BC9B9-CD81-4314-8D59-24BFFCB8B2A3}" type="pres">
      <dgm:prSet presAssocID="{CD13B719-591D-499D-BC97-3ED3BB8CF8B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013768DE-C03C-4F5C-8FF2-4AF5DD7F00DD}" type="presOf" srcId="{CD13B719-591D-499D-BC97-3ED3BB8CF8B3}" destId="{773BC9B9-CD81-4314-8D59-24BFFCB8B2A3}" srcOrd="0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3119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dirty="0" smtClean="0"/>
            <a:t>R0 = R1 + R2 + R3</a:t>
          </a:r>
          <a:endParaRPr lang="en-US" sz="2600" kern="1200" dirty="0"/>
        </a:p>
      </dsp:txBody>
      <dsp:txXfrm>
        <a:off x="29700" y="32819"/>
        <a:ext cx="4055400" cy="549000"/>
      </dsp:txXfrm>
    </dsp:sp>
    <dsp:sp modelId="{8274F1D0-A699-497F-B9D6-24D455E88896}">
      <dsp:nvSpPr>
        <dsp:cNvPr id="0" name=""/>
        <dsp:cNvSpPr/>
      </dsp:nvSpPr>
      <dsp:spPr>
        <a:xfrm>
          <a:off x="0" y="686399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smtClean="0"/>
            <a:t>I0 = I1 =I2 = I3</a:t>
          </a:r>
          <a:endParaRPr lang="en-US" sz="2600" kern="1200"/>
        </a:p>
      </dsp:txBody>
      <dsp:txXfrm>
        <a:off x="29700" y="716099"/>
        <a:ext cx="4055400" cy="549000"/>
      </dsp:txXfrm>
    </dsp:sp>
    <dsp:sp modelId="{8F3F3CFC-F925-43E3-848C-32287FB94CC5}">
      <dsp:nvSpPr>
        <dsp:cNvPr id="0" name=""/>
        <dsp:cNvSpPr/>
      </dsp:nvSpPr>
      <dsp:spPr>
        <a:xfrm>
          <a:off x="0" y="1369680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smtClean="0"/>
            <a:t>U0 = U1 + U2 + U3</a:t>
          </a:r>
          <a:endParaRPr lang="en-US" sz="2600" kern="1200"/>
        </a:p>
      </dsp:txBody>
      <dsp:txXfrm>
        <a:off x="29700" y="1399380"/>
        <a:ext cx="4055400" cy="549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193020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R0 = 1/(1/R1 + 1/R2 + 1/R3)</a:t>
          </a:r>
          <a:endParaRPr lang="en-US" sz="2100" kern="1200" dirty="0"/>
        </a:p>
      </dsp:txBody>
      <dsp:txXfrm>
        <a:off x="23988" y="217008"/>
        <a:ext cx="3685824" cy="443423"/>
      </dsp:txXfrm>
    </dsp:sp>
    <dsp:sp modelId="{8274F1D0-A699-497F-B9D6-24D455E88896}">
      <dsp:nvSpPr>
        <dsp:cNvPr id="0" name=""/>
        <dsp:cNvSpPr/>
      </dsp:nvSpPr>
      <dsp:spPr>
        <a:xfrm>
          <a:off x="0" y="744900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I0 = I1 + I2 + I3</a:t>
          </a:r>
          <a:endParaRPr lang="en-US" sz="2100" kern="1200" dirty="0"/>
        </a:p>
      </dsp:txBody>
      <dsp:txXfrm>
        <a:off x="23988" y="768888"/>
        <a:ext cx="3685824" cy="443423"/>
      </dsp:txXfrm>
    </dsp:sp>
    <dsp:sp modelId="{8F3F3CFC-F925-43E3-848C-32287FB94CC5}">
      <dsp:nvSpPr>
        <dsp:cNvPr id="0" name=""/>
        <dsp:cNvSpPr/>
      </dsp:nvSpPr>
      <dsp:spPr>
        <a:xfrm>
          <a:off x="0" y="1296779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U0 = U1 = U2 = U3</a:t>
          </a:r>
          <a:endParaRPr lang="en-US" sz="2100" kern="1200" dirty="0"/>
        </a:p>
      </dsp:txBody>
      <dsp:txXfrm>
        <a:off x="23988" y="1320767"/>
        <a:ext cx="3685824" cy="4434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469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Đo điện trở của 1 biến trở</a:t>
          </a:r>
          <a:endParaRPr lang="en-US" sz="2400" kern="1200" dirty="0"/>
        </a:p>
      </dsp:txBody>
      <dsp:txXfrm>
        <a:off x="23884" y="24353"/>
        <a:ext cx="3686032" cy="441506"/>
      </dsp:txXfrm>
    </dsp:sp>
    <dsp:sp modelId="{8274F1D0-A699-497F-B9D6-24D455E88896}">
      <dsp:nvSpPr>
        <dsp:cNvPr id="0" name=""/>
        <dsp:cNvSpPr/>
      </dsp:nvSpPr>
      <dsp:spPr>
        <a:xfrm>
          <a:off x="0" y="497465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Thông mạch</a:t>
          </a:r>
          <a:endParaRPr lang="en-US" sz="2400" kern="1200" dirty="0"/>
        </a:p>
      </dsp:txBody>
      <dsp:txXfrm>
        <a:off x="23884" y="521349"/>
        <a:ext cx="3686032" cy="441506"/>
      </dsp:txXfrm>
    </dsp:sp>
    <dsp:sp modelId="{8F3F3CFC-F925-43E3-848C-32287FB94CC5}">
      <dsp:nvSpPr>
        <dsp:cNvPr id="0" name=""/>
        <dsp:cNvSpPr/>
      </dsp:nvSpPr>
      <dsp:spPr>
        <a:xfrm>
          <a:off x="0" y="994460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smtClean="0"/>
            <a:t>Đoản mạch</a:t>
          </a:r>
          <a:endParaRPr lang="en-US" sz="2400" kern="1200" dirty="0"/>
        </a:p>
      </dsp:txBody>
      <dsp:txXfrm>
        <a:off x="23884" y="1018344"/>
        <a:ext cx="3686032" cy="441506"/>
      </dsp:txXfrm>
    </dsp:sp>
    <dsp:sp modelId="{852D40BC-1F05-4114-882C-8625A247CBAE}">
      <dsp:nvSpPr>
        <dsp:cNvPr id="0" name=""/>
        <dsp:cNvSpPr/>
      </dsp:nvSpPr>
      <dsp:spPr>
        <a:xfrm>
          <a:off x="0" y="1491455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Hở mạch</a:t>
          </a:r>
          <a:endParaRPr lang="en-US" sz="2400" kern="1200" dirty="0"/>
        </a:p>
      </dsp:txBody>
      <dsp:txXfrm>
        <a:off x="23884" y="1515339"/>
        <a:ext cx="3686032" cy="4415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0"/>
          <a:ext cx="3733800" cy="1901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>
              <a:latin typeface="Arial "/>
            </a:rPr>
            <a:t>Đo mức tiêu thụ cường độ của các thiết bị làm việc với dòng điện 1 chiều</a:t>
          </a:r>
          <a:endParaRPr lang="en-US" sz="2800" kern="1200" dirty="0">
            <a:latin typeface="Arial "/>
          </a:endParaRPr>
        </a:p>
      </dsp:txBody>
      <dsp:txXfrm>
        <a:off x="92811" y="92811"/>
        <a:ext cx="3548178" cy="17156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0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Đo điện áp 1 chiều và xoay chiều</a:t>
          </a:r>
          <a:endParaRPr lang="en-US" sz="2800" kern="1200" dirty="0"/>
        </a:p>
      </dsp:txBody>
      <dsp:txXfrm>
        <a:off x="39958" y="39958"/>
        <a:ext cx="3653884" cy="738626"/>
      </dsp:txXfrm>
    </dsp:sp>
    <dsp:sp modelId="{8274F1D0-A699-497F-B9D6-24D455E88896}">
      <dsp:nvSpPr>
        <dsp:cNvPr id="0" name=""/>
        <dsp:cNvSpPr/>
      </dsp:nvSpPr>
      <dsp:spPr>
        <a:xfrm>
          <a:off x="0" y="830037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Thiết bị điện</a:t>
          </a:r>
          <a:endParaRPr lang="en-US" sz="2800" kern="1200" dirty="0"/>
        </a:p>
      </dsp:txBody>
      <dsp:txXfrm>
        <a:off x="39958" y="869995"/>
        <a:ext cx="3653884" cy="738626"/>
      </dsp:txXfrm>
    </dsp:sp>
    <dsp:sp modelId="{8F3F3CFC-F925-43E3-848C-32287FB94CC5}">
      <dsp:nvSpPr>
        <dsp:cNvPr id="0" name=""/>
        <dsp:cNvSpPr/>
      </dsp:nvSpPr>
      <dsp:spPr>
        <a:xfrm>
          <a:off x="0" y="1660075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Các mạch tranzito</a:t>
          </a:r>
          <a:endParaRPr lang="en-US" sz="2800" kern="1200" dirty="0"/>
        </a:p>
      </dsp:txBody>
      <dsp:txXfrm>
        <a:off x="39958" y="1700033"/>
        <a:ext cx="3653884" cy="73862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753AD-91A4-45B5-B6B5-A5571F28855B}">
      <dsp:nvSpPr>
        <dsp:cNvPr id="0" name=""/>
        <dsp:cNvSpPr/>
      </dsp:nvSpPr>
      <dsp:spPr>
        <a:xfrm>
          <a:off x="0" y="168"/>
          <a:ext cx="4572000" cy="46132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"/>
            </a:rPr>
            <a:t>Chất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bán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dẫn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tinh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khiết</a:t>
          </a:r>
          <a:r>
            <a:rPr lang="en-US" sz="2800" b="1" kern="1200" dirty="0" smtClean="0">
              <a:latin typeface="Arial "/>
            </a:rPr>
            <a:t> </a:t>
          </a:r>
          <a:endParaRPr lang="en-US" sz="2800" kern="1200" dirty="0">
            <a:latin typeface="Arial "/>
          </a:endParaRPr>
        </a:p>
      </dsp:txBody>
      <dsp:txXfrm>
        <a:off x="22520" y="22688"/>
        <a:ext cx="4526960" cy="41628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753AD-91A4-45B5-B6B5-A5571F28855B}">
      <dsp:nvSpPr>
        <dsp:cNvPr id="0" name=""/>
        <dsp:cNvSpPr/>
      </dsp:nvSpPr>
      <dsp:spPr>
        <a:xfrm>
          <a:off x="0" y="168"/>
          <a:ext cx="6553200" cy="46132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"/>
            </a:rPr>
            <a:t>Chất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bán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dẫn</a:t>
          </a:r>
          <a:r>
            <a:rPr lang="en-US" sz="2800" b="1" kern="1200" dirty="0" smtClean="0">
              <a:latin typeface="Arial "/>
            </a:rPr>
            <a:t> </a:t>
          </a:r>
          <a:r>
            <a:rPr lang="vi-VN" sz="2800" b="1" kern="1200" dirty="0" smtClean="0">
              <a:latin typeface="Arial "/>
            </a:rPr>
            <a:t>loại N (Negative - âm)</a:t>
          </a:r>
          <a:r>
            <a:rPr lang="en-US" sz="2800" b="1" kern="1200" dirty="0" smtClean="0">
              <a:latin typeface="Arial "/>
            </a:rPr>
            <a:t> </a:t>
          </a:r>
          <a:endParaRPr lang="en-US" sz="2800" kern="1200" dirty="0">
            <a:latin typeface="Arial "/>
          </a:endParaRPr>
        </a:p>
      </dsp:txBody>
      <dsp:txXfrm>
        <a:off x="22520" y="22688"/>
        <a:ext cx="6508160" cy="41628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753AD-91A4-45B5-B6B5-A5571F28855B}">
      <dsp:nvSpPr>
        <dsp:cNvPr id="0" name=""/>
        <dsp:cNvSpPr/>
      </dsp:nvSpPr>
      <dsp:spPr>
        <a:xfrm>
          <a:off x="0" y="168"/>
          <a:ext cx="7092504" cy="46132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"/>
            </a:rPr>
            <a:t>Chất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bán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dẫn</a:t>
          </a:r>
          <a:r>
            <a:rPr lang="en-US" sz="2800" b="1" kern="1200" dirty="0" smtClean="0">
              <a:latin typeface="Arial "/>
            </a:rPr>
            <a:t> </a:t>
          </a:r>
          <a:r>
            <a:rPr lang="vi-VN" sz="2800" b="1" kern="1200" dirty="0" smtClean="0">
              <a:latin typeface="Arial "/>
            </a:rPr>
            <a:t>loại P (Possitive - dương)</a:t>
          </a:r>
          <a:r>
            <a:rPr lang="en-US" sz="2800" b="1" kern="1200" dirty="0" smtClean="0">
              <a:latin typeface="Arial "/>
            </a:rPr>
            <a:t> </a:t>
          </a:r>
          <a:endParaRPr lang="en-US" sz="2800" kern="1200" dirty="0">
            <a:latin typeface="Arial "/>
          </a:endParaRPr>
        </a:p>
      </dsp:txBody>
      <dsp:txXfrm>
        <a:off x="22520" y="22688"/>
        <a:ext cx="7047464" cy="41628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1753AD-91A4-45B5-B6B5-A5571F28855B}">
      <dsp:nvSpPr>
        <dsp:cNvPr id="0" name=""/>
        <dsp:cNvSpPr/>
      </dsp:nvSpPr>
      <dsp:spPr>
        <a:xfrm>
          <a:off x="0" y="168"/>
          <a:ext cx="6172199" cy="46132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Arial "/>
            </a:rPr>
            <a:t>Chất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bán</a:t>
          </a:r>
          <a:r>
            <a:rPr lang="en-US" sz="2800" b="1" kern="1200" dirty="0" smtClean="0">
              <a:latin typeface="Arial "/>
            </a:rPr>
            <a:t> </a:t>
          </a:r>
          <a:r>
            <a:rPr lang="en-US" sz="2800" b="1" kern="1200" dirty="0" err="1" smtClean="0">
              <a:latin typeface="Arial "/>
            </a:rPr>
            <a:t>dẫn</a:t>
          </a:r>
          <a:r>
            <a:rPr lang="en-US" sz="2800" b="1" kern="1200" dirty="0" smtClean="0">
              <a:latin typeface="Arial "/>
            </a:rPr>
            <a:t> </a:t>
          </a:r>
          <a:r>
            <a:rPr lang="vi-VN" sz="2800" b="1" kern="1200" dirty="0" smtClean="0">
              <a:latin typeface="Arial "/>
            </a:rPr>
            <a:t>tạp chất suy biến</a:t>
          </a:r>
          <a:r>
            <a:rPr lang="en-US" sz="2800" b="1" kern="1200" dirty="0" smtClean="0">
              <a:latin typeface="Arial "/>
            </a:rPr>
            <a:t> </a:t>
          </a:r>
          <a:endParaRPr lang="en-US" sz="2800" kern="1200" dirty="0">
            <a:latin typeface="Arial "/>
          </a:endParaRPr>
        </a:p>
      </dsp:txBody>
      <dsp:txXfrm>
        <a:off x="22520" y="22688"/>
        <a:ext cx="6127159" cy="41628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D1CE3C-CBE2-47B6-AAEB-F640E5BF58EB}">
      <dsp:nvSpPr>
        <dsp:cNvPr id="0" name=""/>
        <dsp:cNvSpPr/>
      </dsp:nvSpPr>
      <dsp:spPr>
        <a:xfrm>
          <a:off x="0" y="0"/>
          <a:ext cx="2628900" cy="6072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Ứng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dụng</a:t>
          </a:r>
          <a:r>
            <a:rPr lang="en-US" sz="2800" kern="1200" dirty="0" smtClean="0"/>
            <a:t> </a:t>
          </a:r>
          <a:endParaRPr lang="en-US" sz="2800" kern="1200" dirty="0"/>
        </a:p>
      </dsp:txBody>
      <dsp:txXfrm>
        <a:off x="29642" y="29642"/>
        <a:ext cx="2569616" cy="54792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7010400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chỉnh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lưu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sử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dụng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Đi</a:t>
          </a:r>
          <a:r>
            <a:rPr lang="en-US" sz="2800" b="1" kern="1200" dirty="0" smtClean="0"/>
            <a:t> - </a:t>
          </a:r>
          <a:r>
            <a:rPr lang="en-US" sz="2800" b="1" kern="1200" dirty="0" err="1" smtClean="0"/>
            <a:t>ốt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thường</a:t>
          </a:r>
          <a:endParaRPr lang="en-US" sz="2800" kern="1200" dirty="0"/>
        </a:p>
      </dsp:txBody>
      <dsp:txXfrm>
        <a:off x="23645" y="23647"/>
        <a:ext cx="6963110" cy="4370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6711503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vi-VN" sz="2800" b="1" kern="1200" dirty="0" smtClean="0"/>
            <a:t>ổn áp sử dụng diode Zener</a:t>
          </a:r>
          <a:endParaRPr lang="en-US" sz="2800" kern="1200" dirty="0"/>
        </a:p>
      </dsp:txBody>
      <dsp:txXfrm>
        <a:off x="23645" y="23647"/>
        <a:ext cx="6664213" cy="4370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6711503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vi-VN" sz="2800" b="1" kern="1200" dirty="0" smtClean="0"/>
            <a:t>ổn áp sử dụng diode Zener</a:t>
          </a:r>
          <a:endParaRPr lang="en-US" sz="2800" kern="1200" dirty="0"/>
        </a:p>
      </dsp:txBody>
      <dsp:txXfrm>
        <a:off x="23645" y="23647"/>
        <a:ext cx="6664213" cy="43707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47"/>
          <a:ext cx="5486400" cy="4842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Mạch</a:t>
          </a:r>
          <a:r>
            <a:rPr lang="en-US" sz="2400" b="1" kern="1200" dirty="0" smtClean="0"/>
            <a:t> </a:t>
          </a:r>
          <a:r>
            <a:rPr lang="vi-VN" sz="2400" b="1" kern="1200" dirty="0" smtClean="0"/>
            <a:t>Hệ thống đánh lửa trên ô tô</a:t>
          </a:r>
          <a:endParaRPr lang="en-US" sz="2400" kern="1200" dirty="0"/>
        </a:p>
      </dsp:txBody>
      <dsp:txXfrm>
        <a:off x="23640" y="23687"/>
        <a:ext cx="5439120" cy="43699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8153400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vi-VN" sz="2800" b="1" kern="1200" dirty="0" smtClean="0"/>
            <a:t>đèn chớp tắt hệ thống tín hiệu trên ô tô</a:t>
          </a:r>
          <a:endParaRPr lang="en-US" sz="2800" kern="1200" dirty="0"/>
        </a:p>
      </dsp:txBody>
      <dsp:txXfrm>
        <a:off x="23645" y="23647"/>
        <a:ext cx="8106110" cy="43707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C3A81-F28C-4558-9477-709A3516F820}">
      <dsp:nvSpPr>
        <dsp:cNvPr id="0" name=""/>
        <dsp:cNvSpPr/>
      </dsp:nvSpPr>
      <dsp:spPr>
        <a:xfrm rot="5400000">
          <a:off x="-80584" y="80584"/>
          <a:ext cx="999368" cy="83820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700" b="1" kern="1200" dirty="0" smtClean="0">
              <a:latin typeface="Arial "/>
            </a:rPr>
            <a:t>Lưu ý</a:t>
          </a:r>
          <a:endParaRPr lang="en-US" sz="1700" b="1" kern="1200" dirty="0">
            <a:latin typeface="Arial "/>
          </a:endParaRPr>
        </a:p>
      </dsp:txBody>
      <dsp:txXfrm rot="-5400000">
        <a:off x="128435" y="153131"/>
        <a:ext cx="581330" cy="693106"/>
      </dsp:txXfrm>
    </dsp:sp>
    <dsp:sp modelId="{595E8CA6-57FD-43D7-9D35-F1C984CE8665}">
      <dsp:nvSpPr>
        <dsp:cNvPr id="0" name=""/>
        <dsp:cNvSpPr/>
      </dsp:nvSpPr>
      <dsp:spPr>
        <a:xfrm>
          <a:off x="537040" y="433439"/>
          <a:ext cx="248169" cy="13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7C12C8-8DA0-45CE-964F-10F96321C297}">
      <dsp:nvSpPr>
        <dsp:cNvPr id="0" name=""/>
        <dsp:cNvSpPr/>
      </dsp:nvSpPr>
      <dsp:spPr>
        <a:xfrm rot="5400000">
          <a:off x="52366" y="926529"/>
          <a:ext cx="101827" cy="45719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-100000"/>
            <a:lumOff val="7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-5400000">
        <a:off x="85941" y="910772"/>
        <a:ext cx="34677" cy="7723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1E355-4398-470B-B603-701D1E4032A9}">
      <dsp:nvSpPr>
        <dsp:cNvPr id="0" name=""/>
        <dsp:cNvSpPr/>
      </dsp:nvSpPr>
      <dsp:spPr>
        <a:xfrm>
          <a:off x="0" y="142"/>
          <a:ext cx="34290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ngắt</a:t>
          </a:r>
          <a:endParaRPr lang="en-US" sz="2800" kern="1200" dirty="0"/>
        </a:p>
      </dsp:txBody>
      <dsp:txXfrm>
        <a:off x="18022" y="18164"/>
        <a:ext cx="3392956" cy="33314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3FC197-8750-4F2F-A52A-4EDB02C9315F}">
      <dsp:nvSpPr>
        <dsp:cNvPr id="0" name=""/>
        <dsp:cNvSpPr/>
      </dsp:nvSpPr>
      <dsp:spPr>
        <a:xfrm>
          <a:off x="0" y="292"/>
          <a:ext cx="4114800" cy="3807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khuếch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đại</a:t>
          </a:r>
          <a:endParaRPr lang="en-US" sz="2800" kern="1200" dirty="0"/>
        </a:p>
      </dsp:txBody>
      <dsp:txXfrm>
        <a:off x="18585" y="18877"/>
        <a:ext cx="4077630" cy="343537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3D3FB-4D8B-472F-8120-BD28C7A0B660}">
      <dsp:nvSpPr>
        <dsp:cNvPr id="0" name=""/>
        <dsp:cNvSpPr/>
      </dsp:nvSpPr>
      <dsp:spPr>
        <a:xfrm>
          <a:off x="0" y="142"/>
          <a:ext cx="3695700" cy="369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Trạng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bão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hòa</a:t>
          </a:r>
          <a:endParaRPr lang="en-US" sz="2800" kern="1200" dirty="0"/>
        </a:p>
      </dsp:txBody>
      <dsp:txXfrm>
        <a:off x="18022" y="18164"/>
        <a:ext cx="3659656" cy="333145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0DD378-22D0-4F37-8735-0C9C22887039}">
      <dsp:nvSpPr>
        <dsp:cNvPr id="0" name=""/>
        <dsp:cNvSpPr/>
      </dsp:nvSpPr>
      <dsp:spPr>
        <a:xfrm>
          <a:off x="0" y="2"/>
          <a:ext cx="6711503" cy="4843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Mạch</a:t>
          </a:r>
          <a:r>
            <a:rPr lang="en-US" sz="2800" b="1" kern="1200" dirty="0" smtClean="0"/>
            <a:t> </a:t>
          </a:r>
          <a:r>
            <a:rPr lang="vi-VN" sz="2800" b="1" kern="1200" dirty="0" smtClean="0"/>
            <a:t>ổn áp sử dụng diode Zener</a:t>
          </a:r>
          <a:endParaRPr lang="en-US" sz="2800" kern="1200" dirty="0"/>
        </a:p>
      </dsp:txBody>
      <dsp:txXfrm>
        <a:off x="23645" y="23647"/>
        <a:ext cx="6664213" cy="437071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13/12/2021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13/12/2021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Kính</a:t>
            </a:r>
            <a:r>
              <a:rPr lang="en-US" baseline="0" dirty="0"/>
              <a:t> </a:t>
            </a:r>
            <a:r>
              <a:rPr lang="en-US" baseline="0" dirty="0" err="1"/>
              <a:t>thưa</a:t>
            </a:r>
            <a:r>
              <a:rPr lang="en-US" baseline="0" dirty="0"/>
              <a:t> </a:t>
            </a:r>
            <a:r>
              <a:rPr lang="en-US" baseline="0" dirty="0" err="1"/>
              <a:t>quý</a:t>
            </a:r>
            <a:r>
              <a:rPr lang="en-US" baseline="0" dirty="0"/>
              <a:t> </a:t>
            </a:r>
            <a:r>
              <a:rPr lang="en-US" baseline="0" dirty="0" err="1"/>
              <a:t>thầy</a:t>
            </a:r>
            <a:r>
              <a:rPr lang="en-US" baseline="0" dirty="0"/>
              <a:t> </a:t>
            </a:r>
            <a:r>
              <a:rPr lang="en-US" baseline="0" dirty="0" err="1"/>
              <a:t>trong</a:t>
            </a:r>
            <a:r>
              <a:rPr lang="en-US" baseline="0" dirty="0"/>
              <a:t> </a:t>
            </a:r>
            <a:r>
              <a:rPr lang="en-US" baseline="0" dirty="0" err="1"/>
              <a:t>hội</a:t>
            </a:r>
            <a:r>
              <a:rPr lang="en-US" baseline="0" dirty="0"/>
              <a:t> </a:t>
            </a:r>
            <a:r>
              <a:rPr lang="en-US" baseline="0" dirty="0" err="1"/>
              <a:t>đồng</a:t>
            </a:r>
            <a:r>
              <a:rPr lang="en-US" baseline="0" dirty="0"/>
              <a:t> </a:t>
            </a:r>
          </a:p>
          <a:p>
            <a:endParaRPr lang="en-US" baseline="0" dirty="0"/>
          </a:p>
          <a:p>
            <a:r>
              <a:rPr lang="en-US" baseline="0" dirty="0" err="1"/>
              <a:t>Em</a:t>
            </a:r>
            <a:r>
              <a:rPr lang="en-US" baseline="0" dirty="0"/>
              <a:t> ten </a:t>
            </a:r>
            <a:r>
              <a:rPr lang="nl-NL" b="1" dirty="0"/>
              <a:t>Nguyễn Anh Tuấn </a:t>
            </a:r>
            <a:r>
              <a:rPr lang="en-US" baseline="0" dirty="0" err="1"/>
              <a:t>hôm</a:t>
            </a:r>
            <a:r>
              <a:rPr lang="en-US" baseline="0" dirty="0"/>
              <a:t> nay </a:t>
            </a:r>
            <a:r>
              <a:rPr lang="en-US" baseline="0" dirty="0" err="1"/>
              <a:t>được</a:t>
            </a:r>
            <a:r>
              <a:rPr lang="en-US" baseline="0" dirty="0"/>
              <a:t> </a:t>
            </a:r>
            <a:r>
              <a:rPr lang="en-US" baseline="0" dirty="0" err="1"/>
              <a:t>sự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phép</a:t>
            </a:r>
            <a:r>
              <a:rPr lang="en-US" baseline="0" dirty="0"/>
              <a:t> </a:t>
            </a:r>
            <a:r>
              <a:rPr lang="en-US" baseline="0" dirty="0" err="1"/>
              <a:t>của</a:t>
            </a:r>
            <a:r>
              <a:rPr lang="en-US" baseline="0" dirty="0"/>
              <a:t> </a:t>
            </a:r>
            <a:r>
              <a:rPr lang="nl-NL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ĐẠI HỌC GIAO THÔNG VẬN TẢI</a:t>
            </a:r>
          </a:p>
          <a:p>
            <a:endParaRPr lang="nl-NL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aseline="0" dirty="0" err="1"/>
              <a:t>Em</a:t>
            </a:r>
            <a:r>
              <a:rPr lang="en-US" baseline="0" dirty="0"/>
              <a:t> </a:t>
            </a:r>
            <a:r>
              <a:rPr lang="en-US" baseline="0" dirty="0" err="1"/>
              <a:t>xin</a:t>
            </a:r>
            <a:r>
              <a:rPr lang="en-US" baseline="0" dirty="0"/>
              <a:t> </a:t>
            </a:r>
            <a:r>
              <a:rPr lang="en-US" baseline="0" dirty="0" err="1"/>
              <a:t>báo</a:t>
            </a:r>
            <a:r>
              <a:rPr lang="en-US" baseline="0" dirty="0"/>
              <a:t> </a:t>
            </a:r>
            <a:r>
              <a:rPr lang="en-US" baseline="0" dirty="0" err="1"/>
              <a:t>cáo</a:t>
            </a:r>
            <a:r>
              <a:rPr lang="en-US" baseline="0" dirty="0"/>
              <a:t> </a:t>
            </a:r>
            <a:r>
              <a:rPr lang="en-US" baseline="0" dirty="0" err="1"/>
              <a:t>đề</a:t>
            </a:r>
            <a:r>
              <a:rPr lang="en-US" baseline="0" dirty="0"/>
              <a:t> </a:t>
            </a:r>
            <a:r>
              <a:rPr lang="en-US" baseline="0" dirty="0" err="1"/>
              <a:t>tài</a:t>
            </a:r>
            <a:r>
              <a:rPr lang="en-US" baseline="0" dirty="0"/>
              <a:t> :    </a:t>
            </a:r>
            <a:r>
              <a:rPr lang="pt-BR" sz="3100" b="1" dirty="0">
                <a:solidFill>
                  <a:srgbClr val="FF0000"/>
                </a:solidFill>
              </a:rPr>
              <a:t>NGHIÊN CỨU HỆ THỐNG LÁI   TÍCH CỰC TRÊN Ô TÔ</a:t>
            </a:r>
          </a:p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439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75356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21211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08036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05070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9492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0510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34651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374600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032671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39385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4470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86949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132772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920100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552228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474672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88333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208781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013226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54790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57503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15663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915957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226238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707584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129527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83823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90010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12702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12702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4699501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469950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3706187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370618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3216038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3216038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131945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669160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669160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675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663664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4948349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0559769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798496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967565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4330090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3965308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56437433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3224823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9470851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5637714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6212987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97700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6785455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2546996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0888794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4128278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412827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412827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412827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4412827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78947383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1322037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02173151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5886120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8883830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2778953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96274499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4598696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324815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684040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36126850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9551172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77142740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7965762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0984382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96707321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38203264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81044035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27426272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30328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00168395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17663211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84627956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46187924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2334318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77291859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01330605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92176605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64553107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55459184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13/12/2021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61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17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143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983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1670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698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122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7217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751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7861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3312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2B8C2C-93B8-426C-B462-BACD8F853C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4173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8C0572-A5D6-43D9-84F0-698C7FF4D27F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23114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B0FA1-30F3-4260-B30F-6F7CA086DF71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54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A49C64-D95C-4A67-B3D7-E2C3476740C6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3553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124A3-20E7-49C7-9F3D-614C61910EB7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352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90812-0A18-4A1D-83C1-0BBB8A145E2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4606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D7B181-631C-463F-9001-B4105F19BA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63769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3FFD33-4FCC-4EB4-BF16-22E4E74A7CA0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0457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72DD12-02EA-411E-BE83-B751706F8E3D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21199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A0AF4E-7C9C-4770-8CF0-51E5C4C81E7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1840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DD2780-DE00-4727-BD8D-849828BD46E8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791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13/12/2021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6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81BB30-D617-4AB9-9E3A-54E1A1B07DEA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13/12/2021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1.xml"/><Relationship Id="rId7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slide" Target="slide47.xml"/><Relationship Id="rId5" Type="http://schemas.openxmlformats.org/officeDocument/2006/relationships/slide" Target="slide2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" Target="slide2.xml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slide" Target="slide2.xml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6.jpeg"/><Relationship Id="rId3" Type="http://schemas.openxmlformats.org/officeDocument/2006/relationships/slide" Target="slide2.xml"/><Relationship Id="rId7" Type="http://schemas.openxmlformats.org/officeDocument/2006/relationships/image" Target="../media/image31.jpeg"/><Relationship Id="rId12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26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slide" Target="slide2.xml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" Target="slide2.xml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55.png"/><Relationship Id="rId10" Type="http://schemas.microsoft.com/office/2007/relationships/diagramDrawing" Target="../diagrams/drawing1.xml"/><Relationship Id="rId4" Type="http://schemas.openxmlformats.org/officeDocument/2006/relationships/image" Target="../media/image54.jpeg"/><Relationship Id="rId9" Type="http://schemas.openxmlformats.org/officeDocument/2006/relationships/diagramColors" Target="../diagrams/colors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2.xm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57.png"/><Relationship Id="rId4" Type="http://schemas.openxmlformats.org/officeDocument/2006/relationships/diagramData" Target="../diagrams/data2.xml"/><Relationship Id="rId9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" Target="slide2.xml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6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" Target="slide2.xml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61.png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diagramColors" Target="../diagrams/colors6.xml"/><Relationship Id="rId3" Type="http://schemas.openxmlformats.org/officeDocument/2006/relationships/slide" Target="slide2.xml"/><Relationship Id="rId7" Type="http://schemas.openxmlformats.org/officeDocument/2006/relationships/diagramColors" Target="../diagrams/colors5.xml"/><Relationship Id="rId12" Type="http://schemas.openxmlformats.org/officeDocument/2006/relationships/diagramQuickStyle" Target="../diagrams/quickStyle6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11" Type="http://schemas.openxmlformats.org/officeDocument/2006/relationships/diagramLayout" Target="../diagrams/layout6.xml"/><Relationship Id="rId5" Type="http://schemas.openxmlformats.org/officeDocument/2006/relationships/diagramLayout" Target="../diagrams/layout5.xml"/><Relationship Id="rId10" Type="http://schemas.openxmlformats.org/officeDocument/2006/relationships/diagramData" Target="../diagrams/data6.xml"/><Relationship Id="rId4" Type="http://schemas.openxmlformats.org/officeDocument/2006/relationships/diagramData" Target="../diagrams/data5.xml"/><Relationship Id="rId9" Type="http://schemas.openxmlformats.org/officeDocument/2006/relationships/image" Target="../media/image62.jpeg"/><Relationship Id="rId14" Type="http://schemas.microsoft.com/office/2007/relationships/diagramDrawing" Target="../diagrams/drawing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slide" Target="slide2.xml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10" Type="http://schemas.openxmlformats.org/officeDocument/2006/relationships/image" Target="../media/image68.jpeg"/><Relationship Id="rId4" Type="http://schemas.openxmlformats.org/officeDocument/2006/relationships/diagramData" Target="../diagrams/data7.xml"/><Relationship Id="rId9" Type="http://schemas.openxmlformats.org/officeDocument/2006/relationships/image" Target="../media/image67.jpeg"/></Relationships>
</file>

<file path=ppt/slides/_rels/slide5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slide" Target="slide2.xml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69.jpeg"/></Relationships>
</file>

<file path=ppt/slides/_rels/slide5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slide" Target="slide2.xml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70.jpeg"/></Relationships>
</file>

<file path=ppt/slides/_rels/slide5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slide" Target="slide2.xml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0.png"/><Relationship Id="rId5" Type="http://schemas.openxmlformats.org/officeDocument/2006/relationships/image" Target="../media/image103.png"/><Relationship Id="rId4" Type="http://schemas.openxmlformats.org/officeDocument/2006/relationships/image" Target="../media/image7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0.png"/><Relationship Id="rId3" Type="http://schemas.openxmlformats.org/officeDocument/2006/relationships/slide" Target="slide2.xml"/><Relationship Id="rId7" Type="http://schemas.openxmlformats.org/officeDocument/2006/relationships/image" Target="../media/image110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5" Type="http://schemas.openxmlformats.org/officeDocument/2006/relationships/image" Target="../media/image108.png"/><Relationship Id="rId10" Type="http://schemas.openxmlformats.org/officeDocument/2006/relationships/image" Target="../media/image113.png"/><Relationship Id="rId4" Type="http://schemas.openxmlformats.org/officeDocument/2006/relationships/image" Target="../media/image74.png"/><Relationship Id="rId9" Type="http://schemas.openxmlformats.org/officeDocument/2006/relationships/image" Target="../media/image11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eg"/></Relationships>
</file>

<file path=ppt/slides/_rels/slide6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slide" Target="slide2.xml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png"/></Relationships>
</file>

<file path=ppt/slides/_rels/slide6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slide" Target="slide2.xml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Relationship Id="rId9" Type="http://schemas.openxmlformats.org/officeDocument/2006/relationships/image" Target="../media/image80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slide" Target="slide2.xml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slide" Target="slide2.xml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slide" Target="slide2.xml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Relationship Id="rId9" Type="http://schemas.openxmlformats.org/officeDocument/2006/relationships/image" Target="../media/image88.jpeg"/></Relationships>
</file>

<file path=ppt/slides/_rels/slide6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slide" Target="slide2.xml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Relationship Id="rId9" Type="http://schemas.openxmlformats.org/officeDocument/2006/relationships/image" Target="../media/image88.jpeg"/></Relationships>
</file>

<file path=ppt/slides/_rels/slide6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slide" Target="slide2.xml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Relationship Id="rId9" Type="http://schemas.openxmlformats.org/officeDocument/2006/relationships/image" Target="../media/image89.jpeg"/></Relationships>
</file>

<file path=ppt/slides/_rels/slide7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slide" Target="slide2.xml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Relationship Id="rId9" Type="http://schemas.openxmlformats.org/officeDocument/2006/relationships/image" Target="../media/image90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7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slide" Target="slide2.xml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Relationship Id="rId9" Type="http://schemas.openxmlformats.org/officeDocument/2006/relationships/image" Target="../media/image96.png"/></Relationships>
</file>

<file path=ppt/slides/_rels/slide7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slide" Target="slide2.xml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Relationship Id="rId9" Type="http://schemas.openxmlformats.org/officeDocument/2006/relationships/image" Target="../media/image97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/><Relationship Id="rId3" Type="http://schemas.openxmlformats.org/officeDocument/2006/relationships/image" Target="../media/image98.jpeg"/><Relationship Id="rId7" Type="http://schemas.openxmlformats.org/officeDocument/2006/relationships/diagramQuickStyle" Target="../diagrams/quickStyle19.xml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9.xml"/><Relationship Id="rId5" Type="http://schemas.openxmlformats.org/officeDocument/2006/relationships/diagramData" Target="../diagrams/data19.xml"/><Relationship Id="rId4" Type="http://schemas.openxmlformats.org/officeDocument/2006/relationships/slide" Target="slide2.xml"/><Relationship Id="rId9" Type="http://schemas.microsoft.com/office/2007/relationships/diagramDrawing" Target="../diagrams/drawing19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/><Relationship Id="rId3" Type="http://schemas.openxmlformats.org/officeDocument/2006/relationships/image" Target="../media/image98.jpeg"/><Relationship Id="rId7" Type="http://schemas.openxmlformats.org/officeDocument/2006/relationships/diagramQuickStyle" Target="../diagrams/quickStyle20.xml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0.xml"/><Relationship Id="rId5" Type="http://schemas.openxmlformats.org/officeDocument/2006/relationships/diagramData" Target="../diagrams/data20.xml"/><Relationship Id="rId4" Type="http://schemas.openxmlformats.org/officeDocument/2006/relationships/slide" Target="slide2.xml"/><Relationship Id="rId9" Type="http://schemas.microsoft.com/office/2007/relationships/diagramDrawing" Target="../diagrams/drawing20.xml"/></Relationships>
</file>

<file path=ppt/slides/_rels/slide8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slide" Target="slide2.xml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Relationship Id="rId9" Type="http://schemas.openxmlformats.org/officeDocument/2006/relationships/image" Target="../media/image99.jpeg"/></Relationships>
</file>

<file path=ppt/slides/_rels/slide8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slide" Target="slide2.xml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Relationship Id="rId9" Type="http://schemas.openxmlformats.org/officeDocument/2006/relationships/image" Target="../media/image99.jpeg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3.xml"/><Relationship Id="rId3" Type="http://schemas.openxmlformats.org/officeDocument/2006/relationships/image" Target="../media/image98.jpeg"/><Relationship Id="rId7" Type="http://schemas.openxmlformats.org/officeDocument/2006/relationships/diagramLayout" Target="../diagrams/layout23.xml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3.xml"/><Relationship Id="rId5" Type="http://schemas.openxmlformats.org/officeDocument/2006/relationships/image" Target="../media/image99.jpeg"/><Relationship Id="rId10" Type="http://schemas.microsoft.com/office/2007/relationships/diagramDrawing" Target="../diagrams/drawing23.xml"/><Relationship Id="rId4" Type="http://schemas.openxmlformats.org/officeDocument/2006/relationships/slide" Target="slide2.xml"/><Relationship Id="rId9" Type="http://schemas.openxmlformats.org/officeDocument/2006/relationships/diagramColors" Target="../diagrams/colors23.xml"/></Relationships>
</file>

<file path=ppt/slides/_rels/slide8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13" Type="http://schemas.microsoft.com/office/2007/relationships/diagramDrawing" Target="../diagrams/drawing25.xml"/><Relationship Id="rId18" Type="http://schemas.microsoft.com/office/2007/relationships/diagramDrawing" Target="../diagrams/drawing26.xml"/><Relationship Id="rId26" Type="http://schemas.openxmlformats.org/officeDocument/2006/relationships/image" Target="../media/image102.jpeg"/><Relationship Id="rId3" Type="http://schemas.openxmlformats.org/officeDocument/2006/relationships/slide" Target="slide2.xml"/><Relationship Id="rId21" Type="http://schemas.openxmlformats.org/officeDocument/2006/relationships/diagramQuickStyle" Target="../diagrams/quickStyle27.xml"/><Relationship Id="rId7" Type="http://schemas.openxmlformats.org/officeDocument/2006/relationships/diagramColors" Target="../diagrams/colors24.xml"/><Relationship Id="rId12" Type="http://schemas.openxmlformats.org/officeDocument/2006/relationships/diagramColors" Target="../diagrams/colors25.xml"/><Relationship Id="rId17" Type="http://schemas.openxmlformats.org/officeDocument/2006/relationships/diagramColors" Target="../diagrams/colors26.xml"/><Relationship Id="rId25" Type="http://schemas.openxmlformats.org/officeDocument/2006/relationships/image" Target="../media/image101.jpeg"/><Relationship Id="rId2" Type="http://schemas.openxmlformats.org/officeDocument/2006/relationships/notesSlide" Target="../notesSlides/notesSlide83.xml"/><Relationship Id="rId16" Type="http://schemas.openxmlformats.org/officeDocument/2006/relationships/diagramQuickStyle" Target="../diagrams/quickStyle26.xml"/><Relationship Id="rId20" Type="http://schemas.openxmlformats.org/officeDocument/2006/relationships/diagramLayout" Target="../diagrams/layout2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4.xml"/><Relationship Id="rId11" Type="http://schemas.openxmlformats.org/officeDocument/2006/relationships/diagramQuickStyle" Target="../diagrams/quickStyle25.xml"/><Relationship Id="rId24" Type="http://schemas.openxmlformats.org/officeDocument/2006/relationships/image" Target="../media/image100.jpeg"/><Relationship Id="rId5" Type="http://schemas.openxmlformats.org/officeDocument/2006/relationships/diagramLayout" Target="../diagrams/layout24.xml"/><Relationship Id="rId15" Type="http://schemas.openxmlformats.org/officeDocument/2006/relationships/diagramLayout" Target="../diagrams/layout26.xml"/><Relationship Id="rId23" Type="http://schemas.microsoft.com/office/2007/relationships/diagramDrawing" Target="../diagrams/drawing27.xml"/><Relationship Id="rId10" Type="http://schemas.openxmlformats.org/officeDocument/2006/relationships/diagramLayout" Target="../diagrams/layout25.xml"/><Relationship Id="rId19" Type="http://schemas.openxmlformats.org/officeDocument/2006/relationships/diagramData" Target="../diagrams/data27.xml"/><Relationship Id="rId4" Type="http://schemas.openxmlformats.org/officeDocument/2006/relationships/diagramData" Target="../diagrams/data24.xml"/><Relationship Id="rId9" Type="http://schemas.openxmlformats.org/officeDocument/2006/relationships/diagramData" Target="../diagrams/data25.xml"/><Relationship Id="rId14" Type="http://schemas.openxmlformats.org/officeDocument/2006/relationships/diagramData" Target="../diagrams/data26.xml"/><Relationship Id="rId22" Type="http://schemas.openxmlformats.org/officeDocument/2006/relationships/diagramColors" Target="../diagrams/colors27.xml"/></Relationships>
</file>

<file path=ppt/slides/_rels/slide8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slide" Target="slide2.xml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Relationship Id="rId9" Type="http://schemas.openxmlformats.org/officeDocument/2006/relationships/image" Target="../media/image88.jpeg"/></Relationships>
</file>

<file path=ppt/slides/_rels/slide8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slide" Target="slide2.xml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Relationship Id="rId9" Type="http://schemas.openxmlformats.org/officeDocument/2006/relationships/image" Target="../media/image88.jpeg"/></Relationships>
</file>

<file path=ppt/slides/_rels/slide8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0.xml"/><Relationship Id="rId3" Type="http://schemas.openxmlformats.org/officeDocument/2006/relationships/slide" Target="slide2.xml"/><Relationship Id="rId7" Type="http://schemas.openxmlformats.org/officeDocument/2006/relationships/diagramColors" Target="../diagrams/colors30.xml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0.xml"/><Relationship Id="rId5" Type="http://schemas.openxmlformats.org/officeDocument/2006/relationships/diagramLayout" Target="../diagrams/layout30.xml"/><Relationship Id="rId4" Type="http://schemas.openxmlformats.org/officeDocument/2006/relationships/diagramData" Target="../diagrams/data30.xml"/><Relationship Id="rId9" Type="http://schemas.openxmlformats.org/officeDocument/2006/relationships/image" Target="../media/image88.jpeg"/></Relationships>
</file>

<file path=ppt/slides/_rels/slide8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1.xml"/><Relationship Id="rId3" Type="http://schemas.openxmlformats.org/officeDocument/2006/relationships/slide" Target="slide2.xml"/><Relationship Id="rId7" Type="http://schemas.openxmlformats.org/officeDocument/2006/relationships/diagramColors" Target="../diagrams/colors31.xml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1.xml"/><Relationship Id="rId5" Type="http://schemas.openxmlformats.org/officeDocument/2006/relationships/diagramLayout" Target="../diagrams/layout31.xml"/><Relationship Id="rId4" Type="http://schemas.openxmlformats.org/officeDocument/2006/relationships/diagramData" Target="../diagrams/data31.xml"/><Relationship Id="rId9" Type="http://schemas.openxmlformats.org/officeDocument/2006/relationships/image" Target="../media/image103.jpeg"/></Relationships>
</file>

<file path=ppt/slides/_rels/slide8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2.xml"/><Relationship Id="rId3" Type="http://schemas.openxmlformats.org/officeDocument/2006/relationships/slide" Target="slide2.xml"/><Relationship Id="rId7" Type="http://schemas.openxmlformats.org/officeDocument/2006/relationships/diagramColors" Target="../diagrams/colors32.xml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2.xml"/><Relationship Id="rId5" Type="http://schemas.openxmlformats.org/officeDocument/2006/relationships/diagramLayout" Target="../diagrams/layout32.xml"/><Relationship Id="rId4" Type="http://schemas.openxmlformats.org/officeDocument/2006/relationships/diagramData" Target="../diagrams/data32.xml"/><Relationship Id="rId9" Type="http://schemas.openxmlformats.org/officeDocument/2006/relationships/image" Target="../media/image103.jpeg"/></Relationships>
</file>

<file path=ppt/slides/_rels/slide8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3.xml"/><Relationship Id="rId3" Type="http://schemas.openxmlformats.org/officeDocument/2006/relationships/slide" Target="slide2.xml"/><Relationship Id="rId7" Type="http://schemas.openxmlformats.org/officeDocument/2006/relationships/diagramColors" Target="../diagrams/colors33.xml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3.xml"/><Relationship Id="rId5" Type="http://schemas.openxmlformats.org/officeDocument/2006/relationships/diagramLayout" Target="../diagrams/layout33.xml"/><Relationship Id="rId4" Type="http://schemas.openxmlformats.org/officeDocument/2006/relationships/diagramData" Target="../diagrams/data33.xml"/><Relationship Id="rId9" Type="http://schemas.openxmlformats.org/officeDocument/2006/relationships/image" Target="../media/image103.jpeg"/></Relationships>
</file>

<file path=ppt/slides/_rels/slide9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4.xml"/><Relationship Id="rId3" Type="http://schemas.openxmlformats.org/officeDocument/2006/relationships/slide" Target="slide2.xml"/><Relationship Id="rId7" Type="http://schemas.openxmlformats.org/officeDocument/2006/relationships/diagramColors" Target="../diagrams/colors34.xml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4.xml"/><Relationship Id="rId5" Type="http://schemas.openxmlformats.org/officeDocument/2006/relationships/diagramLayout" Target="../diagrams/layout34.xml"/><Relationship Id="rId4" Type="http://schemas.openxmlformats.org/officeDocument/2006/relationships/diagramData" Target="../diagrams/data34.xml"/><Relationship Id="rId9" Type="http://schemas.openxmlformats.org/officeDocument/2006/relationships/image" Target="../media/image103.jpeg"/></Relationships>
</file>

<file path=ppt/slides/_rels/slide9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5.xml"/><Relationship Id="rId3" Type="http://schemas.openxmlformats.org/officeDocument/2006/relationships/slide" Target="slide2.xml"/><Relationship Id="rId7" Type="http://schemas.openxmlformats.org/officeDocument/2006/relationships/diagramColors" Target="../diagrams/colors35.xml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5.xml"/><Relationship Id="rId5" Type="http://schemas.openxmlformats.org/officeDocument/2006/relationships/diagramLayout" Target="../diagrams/layout35.xml"/><Relationship Id="rId4" Type="http://schemas.openxmlformats.org/officeDocument/2006/relationships/diagramData" Target="../diagrams/data35.xml"/><Relationship Id="rId9" Type="http://schemas.openxmlformats.org/officeDocument/2006/relationships/image" Target="../media/image103.jpeg"/></Relationships>
</file>

<file path=ppt/slides/_rels/slide9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6.xml"/><Relationship Id="rId3" Type="http://schemas.openxmlformats.org/officeDocument/2006/relationships/slide" Target="slide2.xml"/><Relationship Id="rId7" Type="http://schemas.openxmlformats.org/officeDocument/2006/relationships/diagramColors" Target="../diagrams/colors36.xml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6.xml"/><Relationship Id="rId5" Type="http://schemas.openxmlformats.org/officeDocument/2006/relationships/diagramLayout" Target="../diagrams/layout36.xml"/><Relationship Id="rId4" Type="http://schemas.openxmlformats.org/officeDocument/2006/relationships/diagramData" Target="../diagrams/data36.xml"/><Relationship Id="rId9" Type="http://schemas.openxmlformats.org/officeDocument/2006/relationships/image" Target="../media/image104.jpeg"/></Relationships>
</file>

<file path=ppt/slides/_rels/slide9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7.xml"/><Relationship Id="rId3" Type="http://schemas.openxmlformats.org/officeDocument/2006/relationships/slide" Target="slide2.xml"/><Relationship Id="rId7" Type="http://schemas.openxmlformats.org/officeDocument/2006/relationships/diagramColors" Target="../diagrams/colors37.xml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7.xml"/><Relationship Id="rId5" Type="http://schemas.openxmlformats.org/officeDocument/2006/relationships/diagramLayout" Target="../diagrams/layout37.xml"/><Relationship Id="rId4" Type="http://schemas.openxmlformats.org/officeDocument/2006/relationships/diagramData" Target="../diagrams/data37.xml"/><Relationship Id="rId9" Type="http://schemas.openxmlformats.org/officeDocument/2006/relationships/image" Target="../media/image104.jpeg"/></Relationships>
</file>

<file path=ppt/slides/_rels/slide9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8.xml"/><Relationship Id="rId3" Type="http://schemas.openxmlformats.org/officeDocument/2006/relationships/slide" Target="slide2.xml"/><Relationship Id="rId7" Type="http://schemas.openxmlformats.org/officeDocument/2006/relationships/diagramColors" Target="../diagrams/colors38.xml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8.xml"/><Relationship Id="rId5" Type="http://schemas.openxmlformats.org/officeDocument/2006/relationships/diagramLayout" Target="../diagrams/layout38.xml"/><Relationship Id="rId4" Type="http://schemas.openxmlformats.org/officeDocument/2006/relationships/diagramData" Target="../diagrams/data38.xml"/><Relationship Id="rId9" Type="http://schemas.openxmlformats.org/officeDocument/2006/relationships/image" Target="../media/image104.jpeg"/></Relationships>
</file>

<file path=ppt/slides/_rels/slide9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9.xml"/><Relationship Id="rId3" Type="http://schemas.openxmlformats.org/officeDocument/2006/relationships/slide" Target="slide2.xml"/><Relationship Id="rId7" Type="http://schemas.openxmlformats.org/officeDocument/2006/relationships/diagramColors" Target="../diagrams/colors39.xml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9.xml"/><Relationship Id="rId5" Type="http://schemas.openxmlformats.org/officeDocument/2006/relationships/diagramLayout" Target="../diagrams/layout39.xml"/><Relationship Id="rId4" Type="http://schemas.openxmlformats.org/officeDocument/2006/relationships/diagramData" Target="../diagrams/data39.xml"/><Relationship Id="rId9" Type="http://schemas.openxmlformats.org/officeDocument/2006/relationships/image" Target="../media/image104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30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30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30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4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5.jpe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8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19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2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3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4.jpe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5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6.jpe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27.jpe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30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31.jpe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32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33.jpe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88856"/>
            <a:ext cx="7317346" cy="4647570"/>
          </a:xfrm>
        </p:spPr>
        <p:txBody>
          <a:bodyPr/>
          <a:lstStyle/>
          <a:p>
            <a:pPr marL="0" indent="0" algn="ctr">
              <a:buNone/>
            </a:pPr>
            <a:endParaRPr lang="pt-BR" sz="28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1606550" y="4800600"/>
            <a:ext cx="6394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NL" b="1" dirty="0"/>
              <a:t>Giảng viên</a:t>
            </a:r>
            <a:r>
              <a:rPr lang="nl-NL" b="1" dirty="0" smtClean="0"/>
              <a:t>: PHAN ĐỨC LONG</a:t>
            </a:r>
            <a:endParaRPr lang="nl-NL" b="1" dirty="0"/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8" y="1888856"/>
            <a:ext cx="7239000" cy="55055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 : 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 ĐIỆN - ĐIỆN TỬ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421" y="422209"/>
            <a:ext cx="7909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TRƯỜNG CAO ĐẲNG LÝ TỰ TRỌNG TP.HCM</a:t>
            </a:r>
          </a:p>
          <a:p>
            <a:pPr algn="ctr"/>
            <a:r>
              <a:rPr lang="en-US" sz="2800" b="1" dirty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5882212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00B0F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solidFill>
            <a:srgbClr val="FF0000"/>
          </a:solidFill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29" name="AutoShape 44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2244244" y="3754342"/>
            <a:ext cx="6823556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4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TRANSISTOR </a:t>
            </a:r>
            <a:r>
              <a:rPr lang="vi-VN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MỐI NỐI ( BJT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TRCẤUÚC CỦA 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HỌC PHẦN</a:t>
            </a:r>
          </a:p>
        </p:txBody>
      </p:sp>
      <p:sp>
        <p:nvSpPr>
          <p:cNvPr id="4127" name="AutoShape 7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1137097" y="1528426"/>
            <a:ext cx="7930703" cy="52897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marL="0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1: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9" name="AutoShape 16">
            <a:hlinkClick r:id="rId5" action="ppaction://hlinksldjump"/>
          </p:cNvPr>
          <p:cNvSpPr>
            <a:spLocks noChangeArrowheads="1"/>
          </p:cNvSpPr>
          <p:nvPr/>
        </p:nvSpPr>
        <p:spPr bwMode="gray">
          <a:xfrm>
            <a:off x="1828800" y="2286000"/>
            <a:ext cx="7239000" cy="54491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2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1" name="AutoShape 25">
            <a:hlinkClick r:id="rId6" action="ppaction://hlinksldjump"/>
          </p:cNvPr>
          <p:cNvSpPr>
            <a:spLocks noChangeArrowheads="1"/>
          </p:cNvSpPr>
          <p:nvPr/>
        </p:nvSpPr>
        <p:spPr bwMode="gray">
          <a:xfrm>
            <a:off x="2192340" y="3048000"/>
            <a:ext cx="6875460" cy="49544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3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DIODE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HỌC PHẦN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33600" y="4516342"/>
            <a:ext cx="6934200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 - AMP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828800" y="5257800"/>
            <a:ext cx="7239000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 ĐỒ ĐIỆN TRÊN Ô TÔ</a:t>
            </a:r>
            <a:endParaRPr lang="en-US" sz="2800" dirty="0"/>
          </a:p>
        </p:txBody>
      </p:sp>
      <p:sp>
        <p:nvSpPr>
          <p:cNvPr id="15" name="Action Button: Home 14">
            <a:hlinkClick r:id="rId7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3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12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33601" y="4386276"/>
            <a:ext cx="7010399" cy="109566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algn="ctr" hangingPunct="0"/>
            <a:r>
              <a:rPr lang="vi-VN" sz="2800" dirty="0" smtClean="0">
                <a:latin typeface="Arial "/>
                <a:cs typeface="Times New Roman" panose="02020603050405020304" pitchFamily="18" charset="0"/>
              </a:rPr>
              <a:t>1.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2</a:t>
            </a:r>
            <a:r>
              <a:rPr lang="vi-VN" sz="2800" dirty="0" smtClean="0">
                <a:latin typeface="Arial 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th</a:t>
            </a:r>
            <a:r>
              <a:rPr lang="vi-VN" sz="2800" dirty="0">
                <a:latin typeface="Arial "/>
                <a:cs typeface="Times New Roman" panose="02020603050405020304" pitchFamily="18" charset="0"/>
              </a:rPr>
              <a:t>ư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ờng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gặp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endParaRPr lang="vi-VN" sz="2800" dirty="0" smtClean="0">
              <a:latin typeface="Arial "/>
              <a:cs typeface="Times New Roman" panose="02020603050405020304" pitchFamily="18" charset="0"/>
            </a:endParaRPr>
          </a:p>
          <a:p>
            <a:pPr algn="ctr" hangingPunct="0"/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ngành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ôtô</a:t>
            </a:r>
            <a:endParaRPr lang="en-US" sz="2800" dirty="0">
              <a:latin typeface="Arial 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1</a:t>
            </a:r>
          </a:p>
        </p:txBody>
      </p:sp>
      <p:sp>
        <p:nvSpPr>
          <p:cNvPr id="4119" name="AutoShape 16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2039938" y="2244828"/>
            <a:ext cx="7104062" cy="11841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vi-VN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+mn-lt"/>
              </a:rPr>
              <a:t>Tổng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quát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về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mạng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điện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và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các</a:t>
            </a:r>
            <a:r>
              <a:rPr lang="en-US" sz="2800" dirty="0">
                <a:latin typeface="+mn-lt"/>
              </a:rPr>
              <a:t> </a:t>
            </a:r>
            <a:endParaRPr lang="vi-VN" sz="2800" dirty="0" smtClean="0">
              <a:latin typeface="+mn-lt"/>
            </a:endParaRPr>
          </a:p>
          <a:p>
            <a:pPr algn="ctr"/>
            <a:r>
              <a:rPr lang="en-US" sz="2800" dirty="0" err="1" smtClean="0">
                <a:latin typeface="+mn-lt"/>
              </a:rPr>
              <a:t>hệ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thống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điện</a:t>
            </a:r>
            <a:r>
              <a:rPr lang="vi-VN" sz="2800" dirty="0" smtClean="0">
                <a:latin typeface="+mn-lt"/>
              </a:rPr>
              <a:t> t</a:t>
            </a:r>
            <a:r>
              <a:rPr lang="en-US" sz="2800" dirty="0" err="1" smtClean="0">
                <a:latin typeface="+mn-lt"/>
              </a:rPr>
              <a:t>rên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ôtô</a:t>
            </a:r>
            <a:endParaRPr lang="en-US" sz="2800" dirty="0">
              <a:latin typeface="+mn-lt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6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1</a:t>
            </a:r>
            <a:r>
              <a:rPr lang="en-US" sz="26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vi-VN" sz="26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KÝ HIỆU ĐIỆN CƠ BẢN TRONG SƠ 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ĐỒ</a:t>
            </a:r>
          </a:p>
          <a:p>
            <a:pPr algn="ctr"/>
            <a:r>
              <a:rPr lang="vi-VN" sz="2800" b="1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MẠCH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ĐIỆN</a:t>
            </a:r>
            <a:endParaRPr lang="en-US" sz="26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ction Button: Home 11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1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4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MỤC TIÊU</a:t>
            </a:r>
          </a:p>
          <a:p>
            <a:endParaRPr lang="en-US" sz="2000" i="1" dirty="0"/>
          </a:p>
          <a:p>
            <a:pPr algn="ctr"/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85800" y="2286000"/>
            <a:ext cx="7677150" cy="2069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90"/>
              </a:lnSpc>
              <a:spcAft>
                <a:spcPts val="0"/>
              </a:spcAft>
            </a:pP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101600" lvl="0" indent="-457200" algn="just">
              <a:lnSpc>
                <a:spcPct val="145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06400" algn="l"/>
              </a:tabLst>
            </a:pP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xong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bài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vẽ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ký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hiệu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bản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ngành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19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1.1</a:t>
            </a:r>
            <a:r>
              <a:rPr lang="en-US" sz="2800" b="1" dirty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dirty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Tổng </a:t>
            </a:r>
            <a:r>
              <a:rPr lang="pl-PL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qu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át</a:t>
            </a:r>
            <a:r>
              <a:rPr lang="pl-PL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 </a:t>
            </a:r>
            <a:r>
              <a:rPr lang="pl-PL" sz="2800" b="1" dirty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về 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mạng điện và các hệ thống điện trên ô tô</a:t>
            </a:r>
          </a:p>
          <a:p>
            <a:r>
              <a:rPr lang="en-US" sz="2800" dirty="0"/>
              <a:t>1.1.1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ôtô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 smtClean="0"/>
              <a:t>có</a:t>
            </a:r>
            <a:endParaRPr lang="vi-VN" sz="2800" dirty="0" smtClean="0"/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 smtClean="0">
                <a:solidFill>
                  <a:srgbClr val="00B050"/>
                </a:solidFill>
              </a:rPr>
              <a:t>Hệ</a:t>
            </a:r>
            <a:r>
              <a:rPr lang="en-US" sz="2800" i="1" dirty="0" smtClean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khởi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động</a:t>
            </a:r>
            <a:r>
              <a:rPr lang="en-US" sz="2800" i="1" dirty="0">
                <a:solidFill>
                  <a:srgbClr val="00B050"/>
                </a:solidFill>
              </a:rPr>
              <a:t> (starting system</a:t>
            </a:r>
            <a:r>
              <a:rPr lang="en-US" sz="2800" i="1" dirty="0" smtClean="0">
                <a:solidFill>
                  <a:srgbClr val="00B050"/>
                </a:solidFill>
              </a:rPr>
              <a:t>) </a:t>
            </a:r>
            <a:endParaRPr lang="vi-VN" sz="2800" i="1" dirty="0" smtClean="0">
              <a:solidFill>
                <a:srgbClr val="00B05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115900"/>
            <a:ext cx="6400800" cy="281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6699" y="5938428"/>
            <a:ext cx="8578403" cy="102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1.1: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khởi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động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(1.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Ắc-quy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2.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tắc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3.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khởi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835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98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cung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cấp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điện</a:t>
            </a:r>
            <a:r>
              <a:rPr lang="en-US" sz="2800" i="1" dirty="0">
                <a:solidFill>
                  <a:srgbClr val="00B050"/>
                </a:solidFill>
              </a:rPr>
              <a:t> (charging system</a:t>
            </a:r>
            <a:r>
              <a:rPr lang="en-US" sz="2800" i="1" dirty="0" smtClean="0">
                <a:solidFill>
                  <a:srgbClr val="00B050"/>
                </a:solidFill>
              </a:rPr>
              <a:t>) </a:t>
            </a:r>
            <a:endParaRPr lang="en-US" sz="2800" i="1" dirty="0">
              <a:solidFill>
                <a:srgbClr val="00B050"/>
              </a:solidFill>
            </a:endParaRPr>
          </a:p>
          <a:p>
            <a:pPr algn="ctr"/>
            <a:endParaRPr lang="en-US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0"/>
          <a:stretch/>
        </p:blipFill>
        <p:spPr bwMode="auto">
          <a:xfrm>
            <a:off x="266700" y="2025957"/>
            <a:ext cx="8877300" cy="33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43000" y="5545928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8694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1.2: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nạp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368553" y="6114257"/>
            <a:ext cx="85981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07440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(1.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2.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quy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3.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Đèn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báo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4.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74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đánh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lửa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257916" y="5036434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lửa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" y="5630483"/>
            <a:ext cx="89154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ắc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5. ECU, 6,7.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47830"/>
            <a:ext cx="7092503" cy="312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8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400" i="1" dirty="0" err="1">
                <a:solidFill>
                  <a:srgbClr val="00B050"/>
                </a:solidFill>
              </a:rPr>
              <a:t>Hệ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thống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chiếu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ánh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sáng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và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tín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hiệu</a:t>
            </a:r>
            <a:endParaRPr lang="en-US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66800" y="6063322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 sáng và tín hiệu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" y="1770794"/>
            <a:ext cx="89154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Đè</a:t>
            </a:r>
            <a:r>
              <a:rPr lang="en-US" sz="2400" dirty="0" smtClean="0"/>
              <a:t>n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smtClean="0"/>
              <a:t>s</a:t>
            </a:r>
            <a:r>
              <a:rPr lang="vi-VN" sz="2400" dirty="0"/>
              <a:t>á</a:t>
            </a:r>
            <a:r>
              <a:rPr lang="en-US" sz="2400" dirty="0" err="1" smtClean="0"/>
              <a:t>ng</a:t>
            </a:r>
            <a:r>
              <a:rPr lang="vi-VN" sz="2400" dirty="0" smtClean="0"/>
              <a:t>.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C</a:t>
            </a:r>
            <a:r>
              <a:rPr lang="en-US" sz="2400" dirty="0" err="1" smtClean="0"/>
              <a:t>ác</a:t>
            </a:r>
            <a:r>
              <a:rPr lang="en-US" sz="2400" dirty="0" smtClean="0"/>
              <a:t> </a:t>
            </a:r>
            <a:r>
              <a:rPr lang="en-US" sz="2400" dirty="0" err="1"/>
              <a:t>đèn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, </a:t>
            </a:r>
            <a:r>
              <a:rPr lang="en-US" sz="2400" dirty="0" err="1" smtClean="0"/>
              <a:t>còi</a:t>
            </a:r>
            <a:r>
              <a:rPr lang="vi-VN" sz="2400" dirty="0"/>
              <a:t>.</a:t>
            </a:r>
            <a:endParaRPr lang="vi-VN" sz="2400" b="1" i="1" dirty="0" smtClean="0"/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C</a:t>
            </a:r>
            <a:r>
              <a:rPr lang="en-US" sz="2400" dirty="0" err="1" smtClean="0"/>
              <a:t>ác</a:t>
            </a:r>
            <a:r>
              <a:rPr lang="en-US" sz="2400" dirty="0" smtClean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rơ</a:t>
            </a:r>
            <a:r>
              <a:rPr lang="en-US" sz="2400" dirty="0"/>
              <a:t> - le.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2"/>
          <a:stretch/>
        </p:blipFill>
        <p:spPr bwMode="auto">
          <a:xfrm>
            <a:off x="266700" y="3219499"/>
            <a:ext cx="8578403" cy="267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2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0668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đo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đạc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và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kiểm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tra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43000" y="6306567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+mn-lt"/>
                <a:cs typeface="Times New Roman" panose="02020603050405020304" pitchFamily="18" charset="0"/>
              </a:rPr>
              <a:t>đo đạc và kiểm tra</a:t>
            </a:r>
            <a:endParaRPr lang="en-US" sz="2400" dirty="0">
              <a:latin typeface="+mn-lt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" y="1600200"/>
            <a:ext cx="8915400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chemeClr val="tx2"/>
                </a:solidFill>
              </a:rPr>
              <a:t>G</a:t>
            </a:r>
            <a:r>
              <a:rPr lang="en-US" sz="2800" dirty="0" err="1" smtClean="0">
                <a:solidFill>
                  <a:schemeClr val="tx2"/>
                </a:solidFill>
              </a:rPr>
              <a:t>ồm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: </a:t>
            </a:r>
            <a:endParaRPr lang="vi-VN" sz="2800" dirty="0" smtClean="0">
              <a:solidFill>
                <a:schemeClr val="tx2"/>
              </a:solidFill>
            </a:endParaRP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 smtClean="0"/>
              <a:t>cơ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xe</a:t>
            </a:r>
            <a:r>
              <a:rPr lang="en-US" sz="2800" dirty="0"/>
              <a:t>, </a:t>
            </a:r>
            <a:endParaRPr lang="vi-VN" sz="2800" dirty="0" smtClean="0"/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2"/>
          <a:stretch/>
        </p:blipFill>
        <p:spPr bwMode="auto">
          <a:xfrm>
            <a:off x="266701" y="3569017"/>
            <a:ext cx="8578402" cy="267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53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điều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khiển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động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cơ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6700" y="1770795"/>
            <a:ext cx="82677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chemeClr val="tx2"/>
                </a:solidFill>
              </a:rPr>
              <a:t>G</a:t>
            </a:r>
            <a:r>
              <a:rPr lang="en-US" sz="2800" dirty="0" err="1" smtClean="0">
                <a:solidFill>
                  <a:schemeClr val="tx2"/>
                </a:solidFill>
              </a:rPr>
              <a:t>ồm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: </a:t>
            </a:r>
            <a:endParaRPr lang="vi-VN" sz="2800" dirty="0" smtClean="0">
              <a:solidFill>
                <a:schemeClr val="tx2"/>
              </a:solidFill>
            </a:endParaRPr>
          </a:p>
          <a:p>
            <a:pPr lvl="0"/>
            <a:endParaRPr lang="vi-VN" sz="28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 smtClean="0"/>
              <a:t>Hệ</a:t>
            </a:r>
            <a:r>
              <a:rPr lang="en-US" sz="2800" dirty="0" smtClean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xăng</a:t>
            </a:r>
            <a:r>
              <a:rPr lang="en-US" sz="2800" dirty="0"/>
              <a:t>, </a:t>
            </a:r>
            <a:r>
              <a:rPr lang="en-US" sz="2800" dirty="0" err="1"/>
              <a:t>lửa</a:t>
            </a:r>
            <a:r>
              <a:rPr lang="en-US" sz="2800" dirty="0"/>
              <a:t>,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cam, </a:t>
            </a:r>
            <a:r>
              <a:rPr lang="en-US" sz="2800" dirty="0" err="1"/>
              <a:t>ga</a:t>
            </a:r>
            <a:r>
              <a:rPr lang="en-US" sz="2800" b="1" i="1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. </a:t>
            </a:r>
            <a:endParaRPr lang="vi-VN" sz="28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vi-VN" sz="2800" dirty="0"/>
          </a:p>
          <a:p>
            <a:pPr marL="800100" lvl="1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vi-VN" sz="2800" dirty="0" smtClean="0"/>
              <a:t>T</a:t>
            </a:r>
            <a:r>
              <a:rPr lang="en-US" sz="2800" dirty="0" err="1" smtClean="0"/>
              <a:t>rên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diesel </a:t>
            </a:r>
            <a:r>
              <a:rPr lang="en-US" sz="2800" dirty="0" err="1"/>
              <a:t>ngày</a:t>
            </a:r>
            <a:r>
              <a:rPr lang="en-US" sz="2800" dirty="0"/>
              <a:t> nay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(EDC – electronic diesel control </a:t>
            </a:r>
            <a:r>
              <a:rPr lang="en-US" sz="2800" dirty="0" err="1"/>
              <a:t>hoặc</a:t>
            </a:r>
            <a:r>
              <a:rPr lang="en-US" sz="2800" dirty="0"/>
              <a:t> common rail injection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972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điều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khiển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 smtClean="0">
                <a:solidFill>
                  <a:srgbClr val="00B050"/>
                </a:solidFill>
              </a:rPr>
              <a:t>ôtô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72603" y="1981199"/>
            <a:ext cx="82677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rgbClr val="FF0000"/>
                </a:solidFill>
              </a:rPr>
              <a:t>G</a:t>
            </a:r>
            <a:r>
              <a:rPr lang="en-US" sz="2800" dirty="0" err="1" smtClean="0">
                <a:solidFill>
                  <a:srgbClr val="FF0000"/>
                </a:solidFill>
              </a:rPr>
              <a:t>ồm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endParaRPr lang="vi-VN" sz="2800" dirty="0" smtClean="0">
              <a:solidFill>
                <a:srgbClr val="FF0000"/>
              </a:solidFill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H</a:t>
            </a:r>
            <a:r>
              <a:rPr lang="en-US" sz="2800" dirty="0" smtClean="0"/>
              <a:t>ệ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phanh</a:t>
            </a:r>
            <a:r>
              <a:rPr lang="en-US" sz="2800" dirty="0"/>
              <a:t> </a:t>
            </a:r>
            <a:r>
              <a:rPr lang="en-US" sz="2800" dirty="0" err="1"/>
              <a:t>chống</a:t>
            </a:r>
            <a:r>
              <a:rPr lang="en-US" sz="2800" dirty="0"/>
              <a:t> </a:t>
            </a:r>
            <a:r>
              <a:rPr lang="en-US" sz="2800" dirty="0" err="1"/>
              <a:t>hãm</a:t>
            </a:r>
            <a:r>
              <a:rPr lang="en-US" sz="2800" dirty="0"/>
              <a:t> ABS</a:t>
            </a:r>
            <a:r>
              <a:rPr lang="en-US" sz="2800" b="1" i="1" dirty="0"/>
              <a:t> </a:t>
            </a:r>
            <a:r>
              <a:rPr lang="en-US" sz="2800" dirty="0"/>
              <a:t>(antilock brake system</a:t>
            </a:r>
            <a:r>
              <a:rPr lang="en-US" sz="2800" dirty="0" smtClean="0"/>
              <a:t>)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H</a:t>
            </a:r>
            <a:r>
              <a:rPr lang="en-US" sz="2800" dirty="0" err="1" smtClean="0"/>
              <a:t>ộp</a:t>
            </a:r>
            <a:r>
              <a:rPr lang="en-US" sz="2800" dirty="0" smtClean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 smtClean="0"/>
              <a:t>động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T</a:t>
            </a:r>
            <a:r>
              <a:rPr lang="en-US" sz="2800" dirty="0" smtClean="0"/>
              <a:t>ay </a:t>
            </a:r>
            <a:r>
              <a:rPr lang="en-US" sz="2800" dirty="0" err="1" smtClean="0"/>
              <a:t>lái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G</a:t>
            </a:r>
            <a:r>
              <a:rPr lang="en-US" sz="2800" dirty="0" err="1" smtClean="0"/>
              <a:t>ối</a:t>
            </a:r>
            <a:r>
              <a:rPr lang="en-US" sz="2800" dirty="0" smtClean="0"/>
              <a:t> </a:t>
            </a:r>
            <a:r>
              <a:rPr lang="en-US" sz="2800" dirty="0" err="1"/>
              <a:t>hơi</a:t>
            </a:r>
            <a:r>
              <a:rPr lang="en-US" sz="2800" dirty="0"/>
              <a:t> (SRS</a:t>
            </a:r>
            <a:r>
              <a:rPr lang="en-US" sz="2800" dirty="0" smtClean="0"/>
              <a:t>)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L</a:t>
            </a:r>
            <a:r>
              <a:rPr lang="en-US" sz="2800" dirty="0" err="1" smtClean="0"/>
              <a:t>ực</a:t>
            </a:r>
            <a:r>
              <a:rPr lang="en-US" sz="2800" dirty="0" smtClean="0"/>
              <a:t> </a:t>
            </a:r>
            <a:r>
              <a:rPr lang="en-US" sz="2800" dirty="0" err="1"/>
              <a:t>kéo</a:t>
            </a:r>
            <a:r>
              <a:rPr lang="en-US" sz="2800" dirty="0"/>
              <a:t> (traction control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1966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219200"/>
            <a:ext cx="8877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rgbClr val="00B050"/>
                </a:solidFill>
              </a:rPr>
              <a:t>Hệ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thống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gạt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nước</a:t>
            </a:r>
            <a:r>
              <a:rPr lang="en-US" sz="2800" dirty="0">
                <a:solidFill>
                  <a:srgbClr val="00B050"/>
                </a:solidFill>
              </a:rPr>
              <a:t>, </a:t>
            </a:r>
            <a:r>
              <a:rPr lang="en-US" sz="2800" dirty="0" err="1">
                <a:solidFill>
                  <a:srgbClr val="00B050"/>
                </a:solidFill>
              </a:rPr>
              <a:t>phun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nước</a:t>
            </a:r>
            <a:r>
              <a:rPr lang="en-US" sz="2800" dirty="0">
                <a:solidFill>
                  <a:srgbClr val="00B050"/>
                </a:solidFill>
              </a:rPr>
              <a:t> (wiper and washer system).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43000" y="600069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28788" indent="-873125">
              <a:spcAft>
                <a:spcPts val="0"/>
              </a:spcAft>
            </a:pP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1.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7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gạt và phun nước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43200"/>
            <a:ext cx="7162800" cy="293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75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rgbClr val="00B050"/>
                </a:solidFill>
              </a:rPr>
              <a:t>Hệ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thống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nâng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hạ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cửa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kính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66800" y="622929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28788" indent="-873125">
              <a:spcAft>
                <a:spcPts val="0"/>
              </a:spcAft>
            </a:pPr>
            <a:r>
              <a:rPr lang="en-US" sz="24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Hình</a:t>
            </a:r>
            <a:r>
              <a:rPr lang="en-US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1.</a:t>
            </a:r>
            <a:r>
              <a:rPr lang="vi-VN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8</a:t>
            </a:r>
            <a:r>
              <a:rPr lang="en-US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vi-VN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nâng hạ cửa kính</a:t>
            </a:r>
            <a:endParaRPr lang="en-US" sz="2400" dirty="0"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5" t="5085" r="17981"/>
          <a:stretch/>
        </p:blipFill>
        <p:spPr bwMode="auto">
          <a:xfrm>
            <a:off x="266700" y="1752600"/>
            <a:ext cx="86487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86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4799" y="1295400"/>
            <a:ext cx="899160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điều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khiển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kính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chiếu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hậu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(mirror control</a:t>
            </a:r>
            <a:r>
              <a:rPr lang="en-US" sz="2800" dirty="0" smtClean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r>
              <a:rPr lang="en-US" sz="2800" b="1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solidFill>
                <a:srgbClr val="00B050"/>
              </a:solidFill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thanh</a:t>
            </a:r>
            <a:endParaRPr lang="en-US" sz="2800" dirty="0">
              <a:solidFill>
                <a:srgbClr val="00B050"/>
              </a:solidFill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vị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(navigation system)</a:t>
            </a:r>
            <a:endParaRPr lang="en-US" sz="2800" dirty="0">
              <a:solidFill>
                <a:srgbClr val="00B050"/>
              </a:solidFill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04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1143000"/>
            <a:ext cx="90678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/>
              <a:t>1.1.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quát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vi-VN" sz="2800" dirty="0" smtClean="0"/>
          </a:p>
          <a:p>
            <a:pPr>
              <a:spcBef>
                <a:spcPts val="600"/>
              </a:spcBef>
            </a:pPr>
            <a:r>
              <a:rPr lang="vi-VN" sz="2800" dirty="0" smtClean="0">
                <a:solidFill>
                  <a:schemeClr val="tx2"/>
                </a:solidFill>
              </a:rPr>
              <a:t>- Đ</a:t>
            </a:r>
            <a:r>
              <a:rPr lang="en-US" sz="2800" dirty="0" err="1" smtClean="0">
                <a:solidFill>
                  <a:schemeClr val="tx2"/>
                </a:solidFill>
              </a:rPr>
              <a:t>ược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mắc</a:t>
            </a:r>
            <a:r>
              <a:rPr lang="en-US" sz="2800" dirty="0">
                <a:solidFill>
                  <a:schemeClr val="tx2"/>
                </a:solidFill>
              </a:rPr>
              <a:t> song </a:t>
            </a:r>
            <a:r>
              <a:rPr lang="en-US" sz="2800" dirty="0" err="1">
                <a:solidFill>
                  <a:schemeClr val="tx2"/>
                </a:solidFill>
              </a:rPr>
              <a:t>song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và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thể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được</a:t>
            </a:r>
            <a:r>
              <a:rPr lang="en-US" sz="2800" dirty="0">
                <a:solidFill>
                  <a:schemeClr val="tx2"/>
                </a:solidFill>
              </a:rPr>
              <a:t> chia  </a:t>
            </a:r>
            <a:r>
              <a:rPr lang="en-US" sz="2800" dirty="0" err="1">
                <a:solidFill>
                  <a:schemeClr val="tx2"/>
                </a:solidFill>
              </a:rPr>
              <a:t>làm</a:t>
            </a:r>
            <a:r>
              <a:rPr lang="en-US" sz="2800" dirty="0">
                <a:solidFill>
                  <a:schemeClr val="tx2"/>
                </a:solidFill>
              </a:rPr>
              <a:t> 3 </a:t>
            </a:r>
            <a:r>
              <a:rPr lang="en-US" sz="2800" dirty="0" err="1">
                <a:solidFill>
                  <a:schemeClr val="tx2"/>
                </a:solidFill>
              </a:rPr>
              <a:t>loại</a:t>
            </a:r>
            <a:r>
              <a:rPr lang="en-US" sz="2800" dirty="0">
                <a:solidFill>
                  <a:schemeClr val="tx2"/>
                </a:solidFill>
              </a:rPr>
              <a:t>: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685800" y="2703225"/>
            <a:ext cx="7625903" cy="3970318"/>
            <a:chOff x="457200" y="3505200"/>
            <a:chExt cx="7625903" cy="3970318"/>
          </a:xfrm>
        </p:grpSpPr>
        <p:grpSp>
          <p:nvGrpSpPr>
            <p:cNvPr id="9" name="Group 8"/>
            <p:cNvGrpSpPr/>
            <p:nvPr/>
          </p:nvGrpSpPr>
          <p:grpSpPr>
            <a:xfrm>
              <a:off x="457200" y="3581398"/>
              <a:ext cx="2286000" cy="3716850"/>
              <a:chOff x="457200" y="3733799"/>
              <a:chExt cx="2286000" cy="3531008"/>
            </a:xfrm>
          </p:grpSpPr>
          <p:sp>
            <p:nvSpPr>
              <p:cNvPr id="8" name="Rounded Rectangle 7"/>
              <p:cNvSpPr/>
              <p:nvPr/>
            </p:nvSpPr>
            <p:spPr bwMode="gray">
              <a:xfrm>
                <a:off x="457200" y="3733801"/>
                <a:ext cx="2286000" cy="3531006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533400" y="3733799"/>
                <a:ext cx="2057400" cy="2771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liên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tục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B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ơm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nhiên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liệu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50</a:t>
                </a:r>
                <a:r>
                  <a:rPr lang="en-US" dirty="0" smtClean="0">
                    <a:latin typeface="Arial" pitchFamily="34" charset="0"/>
                    <a:ea typeface="Symbol" panose="05050102010706020507" pitchFamily="18" charset="2"/>
                    <a:cs typeface="Arial" pitchFamily="34" charset="0"/>
                  </a:rPr>
                  <a:t>¸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70W)</a:t>
                </a:r>
                <a:endParaRPr lang="vi-VN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H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ệ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thống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đánh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lửa</a:t>
                </a: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(2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0W</a:t>
                </a:r>
                <a:endParaRPr lang="vi-VN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K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im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phun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(70 </a:t>
                </a:r>
                <a:r>
                  <a:rPr lang="en-US" dirty="0">
                    <a:latin typeface="Arial" pitchFamily="34" charset="0"/>
                    <a:ea typeface="Symbol" panose="05050102010706020507" pitchFamily="18" charset="2"/>
                    <a:cs typeface="Arial" pitchFamily="34" charset="0"/>
                  </a:rPr>
                  <a:t>¸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100W) …</a:t>
                </a:r>
                <a:endParaRPr lang="en-US" sz="110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971800" y="3519752"/>
              <a:ext cx="2362200" cy="3778496"/>
              <a:chOff x="2971800" y="3519752"/>
              <a:chExt cx="2362200" cy="3778496"/>
            </a:xfrm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971800" y="3581400"/>
                <a:ext cx="2362200" cy="3716848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971800" y="3519752"/>
                <a:ext cx="2362200" cy="35825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không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liên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tục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/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pha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(60W)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Đèn c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ốt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(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55W), 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kích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thước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(10W)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R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adio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car (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10¸15W)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C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ác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đèn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báo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trên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táp-lô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2W)…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20903" y="3505200"/>
              <a:ext cx="2362200" cy="3970318"/>
              <a:chOff x="2971800" y="3519752"/>
              <a:chExt cx="2362200" cy="3970318"/>
            </a:xfrm>
          </p:grpSpPr>
          <p:sp>
            <p:nvSpPr>
              <p:cNvPr id="19" name="Rounded Rectangle 18"/>
              <p:cNvSpPr/>
              <p:nvPr/>
            </p:nvSpPr>
            <p:spPr bwMode="gray">
              <a:xfrm>
                <a:off x="2971800" y="3581400"/>
                <a:ext cx="2362200" cy="3731400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71800" y="3519752"/>
                <a:ext cx="236220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trong khoảng thời gian ngắn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/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báo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rẽ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(4 x 21W + 2</a:t>
                </a:r>
                <a:r>
                  <a:rPr lang="en-US" b="1" i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x 2W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thắng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(2 x 21W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ô-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tơ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điều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khiển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kính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(150W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Q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uạt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làm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mát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cơ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(200W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.....</a:t>
                </a:r>
              </a:p>
              <a:p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5832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1.1.</a:t>
            </a:r>
            <a:r>
              <a:rPr lang="vi-VN" sz="2600" dirty="0" smtClean="0"/>
              <a:t>3</a:t>
            </a:r>
            <a:r>
              <a:rPr lang="en-US" sz="2600" dirty="0" smtClean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thiết</a:t>
            </a:r>
            <a:r>
              <a:rPr lang="en-US" sz="2600" dirty="0"/>
              <a:t> </a:t>
            </a:r>
            <a:r>
              <a:rPr lang="en-US" sz="2600" dirty="0" err="1"/>
              <a:t>bị</a:t>
            </a:r>
            <a:r>
              <a:rPr lang="en-US" sz="2600" dirty="0"/>
              <a:t> </a:t>
            </a:r>
            <a:r>
              <a:rPr lang="en-US" sz="2600" dirty="0" err="1"/>
              <a:t>bảo</a:t>
            </a:r>
            <a:r>
              <a:rPr lang="en-US" sz="2600" dirty="0"/>
              <a:t> </a:t>
            </a:r>
            <a:r>
              <a:rPr lang="en-US" sz="2600" dirty="0" err="1"/>
              <a:t>vệ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điều</a:t>
            </a:r>
            <a:r>
              <a:rPr lang="en-US" sz="2600" dirty="0"/>
              <a:t> </a:t>
            </a:r>
            <a:r>
              <a:rPr lang="en-US" sz="2600" dirty="0" err="1"/>
              <a:t>khiển</a:t>
            </a:r>
            <a:r>
              <a:rPr lang="en-US" sz="2600" dirty="0"/>
              <a:t> </a:t>
            </a:r>
            <a:r>
              <a:rPr lang="en-US" sz="2600" dirty="0" err="1"/>
              <a:t>trung</a:t>
            </a:r>
            <a:r>
              <a:rPr lang="en-US" sz="2600" dirty="0"/>
              <a:t> </a:t>
            </a:r>
            <a:r>
              <a:rPr lang="en-US" sz="2600" dirty="0" err="1"/>
              <a:t>gian</a:t>
            </a:r>
            <a:r>
              <a:rPr lang="en-US" sz="2600" dirty="0"/>
              <a:t> </a:t>
            </a:r>
            <a:r>
              <a:rPr lang="en-US" sz="2600" dirty="0" err="1"/>
              <a:t>trên</a:t>
            </a:r>
            <a:r>
              <a:rPr lang="en-US" sz="2600" dirty="0"/>
              <a:t> </a:t>
            </a:r>
            <a:r>
              <a:rPr lang="en-US" sz="2600" dirty="0" err="1" smtClean="0"/>
              <a:t>ôtô</a:t>
            </a:r>
            <a:endParaRPr lang="en-US" sz="26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152401" y="1905000"/>
            <a:ext cx="8692702" cy="4109086"/>
            <a:chOff x="388499" y="3545174"/>
            <a:chExt cx="7694604" cy="4109086"/>
          </a:xfrm>
        </p:grpSpPr>
        <p:grpSp>
          <p:nvGrpSpPr>
            <p:cNvPr id="9" name="Group 8"/>
            <p:cNvGrpSpPr/>
            <p:nvPr/>
          </p:nvGrpSpPr>
          <p:grpSpPr>
            <a:xfrm>
              <a:off x="388499" y="3581398"/>
              <a:ext cx="2583301" cy="4060550"/>
              <a:chOff x="388499" y="3733799"/>
              <a:chExt cx="2583301" cy="3857523"/>
            </a:xfrm>
          </p:grpSpPr>
          <p:sp>
            <p:nvSpPr>
              <p:cNvPr id="8" name="Rounded Rectangle 7"/>
              <p:cNvSpPr/>
              <p:nvPr/>
            </p:nvSpPr>
            <p:spPr bwMode="gray">
              <a:xfrm>
                <a:off x="457200" y="3733800"/>
                <a:ext cx="2286000" cy="3857522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388499" y="3733799"/>
                <a:ext cx="2583301" cy="2274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</a:t>
                </a:r>
              </a:p>
              <a:p>
                <a:pPr lvl="0" algn="just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 5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– 30A</a:t>
                </a: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40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–120A</a:t>
                </a: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Bộ ngắt mạch</a:t>
                </a:r>
                <a:endParaRPr lang="en-US" sz="2200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just">
                  <a:lnSpc>
                    <a:spcPct val="120000"/>
                  </a:lnSpc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(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CB–circuit 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breaker) </a:t>
                </a:r>
                <a:endParaRPr lang="en-US" sz="220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951625" y="3581399"/>
              <a:ext cx="2541968" cy="4060549"/>
              <a:chOff x="2951625" y="3581399"/>
              <a:chExt cx="2541968" cy="4060549"/>
            </a:xfrm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951625" y="3581399"/>
                <a:ext cx="2541968" cy="4060549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971800" y="3634698"/>
                <a:ext cx="2362200" cy="37364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Công tắc đóng mở</a:t>
                </a:r>
                <a:endParaRPr lang="en-US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8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 smtClean="0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đóng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closed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 smtClean="0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mở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open) 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endParaRPr lang="vi-VN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phối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hợp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(changeover 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switch)</a:t>
                </a:r>
                <a:endParaRPr lang="en-US" sz="22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20903" y="3545174"/>
              <a:ext cx="2362200" cy="4109086"/>
              <a:chOff x="2971800" y="3559726"/>
              <a:chExt cx="2362200" cy="4109086"/>
            </a:xfrm>
          </p:grpSpPr>
          <p:sp>
            <p:nvSpPr>
              <p:cNvPr id="19" name="Rounded Rectangle 18"/>
              <p:cNvSpPr/>
              <p:nvPr/>
            </p:nvSpPr>
            <p:spPr bwMode="gray">
              <a:xfrm>
                <a:off x="2971800" y="3559726"/>
                <a:ext cx="2362200" cy="4109086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71800" y="3712127"/>
                <a:ext cx="2362200" cy="31947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Rơ – le</a:t>
                </a:r>
                <a:endParaRPr lang="en-US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800" b="1" i="1" dirty="0">
                  <a:solidFill>
                    <a:srgbClr val="00B05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đóng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closed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) </a:t>
                </a:r>
                <a:endParaRPr lang="vi-VN" sz="2200" dirty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mở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open)  </a:t>
                </a:r>
                <a:endParaRPr lang="vi-VN" sz="2200" dirty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R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ơ-le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kép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(changeover relay).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1423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1000" y="1953368"/>
            <a:ext cx="8600496" cy="3380632"/>
            <a:chOff x="1219200" y="2510915"/>
            <a:chExt cx="6931009" cy="3380632"/>
          </a:xfrm>
        </p:grpSpPr>
        <p:grpSp>
          <p:nvGrpSpPr>
            <p:cNvPr id="4" name="Group 2"/>
            <p:cNvGrpSpPr>
              <a:grpSpLocks/>
            </p:cNvGrpSpPr>
            <p:nvPr/>
          </p:nvGrpSpPr>
          <p:grpSpPr bwMode="auto">
            <a:xfrm>
              <a:off x="1219200" y="2510915"/>
              <a:ext cx="4327525" cy="3362325"/>
              <a:chOff x="780" y="9641"/>
              <a:chExt cx="6816" cy="5294"/>
            </a:xfrm>
          </p:grpSpPr>
          <p:pic>
            <p:nvPicPr>
              <p:cNvPr id="7171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2" y="9641"/>
                <a:ext cx="2131" cy="11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2" name="Picture 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78" y="9761"/>
                <a:ext cx="662" cy="7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4" y="10927"/>
                <a:ext cx="1742" cy="8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4" name="Picture 6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79" y="10790"/>
                <a:ext cx="917" cy="14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5" name="Picture 7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" y="12355"/>
                <a:ext cx="1469" cy="6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6" name="Picture 8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09" y="12427"/>
                <a:ext cx="763" cy="13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7" name="Picture 9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" y="13862"/>
                <a:ext cx="2189" cy="9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8" name="Picture 10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12" y="13975"/>
                <a:ext cx="960" cy="9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TextBox 6"/>
            <p:cNvSpPr txBox="1"/>
            <p:nvPr/>
          </p:nvSpPr>
          <p:spPr>
            <a:xfrm>
              <a:off x="2579805" y="2671616"/>
              <a:ext cx="16331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Nguồn điện</a:t>
              </a:r>
              <a:endParaRPr lang="en-US" sz="28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579805" y="3399308"/>
              <a:ext cx="11164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Tụ điện</a:t>
              </a:r>
              <a:endParaRPr lang="en-US" sz="28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579805" y="4232713"/>
              <a:ext cx="18876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Gạt tàn thuốc</a:t>
              </a:r>
              <a:endParaRPr lang="en-US" sz="28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579805" y="5248978"/>
              <a:ext cx="5505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CB</a:t>
              </a:r>
              <a:endParaRPr lang="en-US" sz="28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648956" y="2671616"/>
              <a:ext cx="6319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Mát</a:t>
              </a:r>
              <a:endParaRPr lang="en-US" sz="28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648956" y="3497899"/>
              <a:ext cx="25012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Đèn đầu 1 dây tóc</a:t>
              </a:r>
              <a:endParaRPr lang="en-US" sz="28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648956" y="4473444"/>
              <a:ext cx="25012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Đèn đầu 2 dây tóc</a:t>
              </a:r>
              <a:endParaRPr lang="en-US" sz="28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48956" y="5368327"/>
              <a:ext cx="58416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Còi</a:t>
              </a:r>
              <a:endParaRPr lang="en-US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63166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66700" y="1897257"/>
            <a:ext cx="8724900" cy="4655943"/>
            <a:chOff x="838200" y="1897257"/>
            <a:chExt cx="8006903" cy="4655943"/>
          </a:xfrm>
        </p:grpSpPr>
        <p:sp>
          <p:nvSpPr>
            <p:cNvPr id="7" name="TextBox 6"/>
            <p:cNvSpPr txBox="1"/>
            <p:nvPr/>
          </p:nvSpPr>
          <p:spPr>
            <a:xfrm>
              <a:off x="2188143" y="2087394"/>
              <a:ext cx="177001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Đi-ốt</a:t>
              </a:r>
              <a:r>
                <a:rPr lang="en-US" sz="2400" dirty="0"/>
                <a:t> </a:t>
              </a:r>
              <a:r>
                <a:rPr lang="en-US" sz="2400" dirty="0" err="1"/>
                <a:t>thường</a:t>
              </a:r>
              <a:endParaRPr lang="en-US" sz="2400" dirty="0"/>
            </a:p>
          </p:txBody>
        </p:sp>
        <p:pic>
          <p:nvPicPr>
            <p:cNvPr id="14349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2107525"/>
              <a:ext cx="896937" cy="352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768" y="1897257"/>
              <a:ext cx="788987" cy="1017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2" name="Picture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346" y="6029325"/>
              <a:ext cx="1169988" cy="447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3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000" y="3268083"/>
              <a:ext cx="788987" cy="495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4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5900" y="3886200"/>
              <a:ext cx="1028700" cy="457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5" name="Picture 1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00" y="3799187"/>
              <a:ext cx="1211262" cy="712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6" name="Picture 2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913" y="5351463"/>
              <a:ext cx="1182687" cy="515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7" name="Picture 2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587" y="4913312"/>
              <a:ext cx="430213" cy="496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8" name="Picture 2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8979" y="3194380"/>
              <a:ext cx="1135621" cy="539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9" name="Picture 2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600" y="6056312"/>
              <a:ext cx="1277937" cy="496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6318758" y="2087394"/>
              <a:ext cx="240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Biến</a:t>
              </a:r>
              <a:r>
                <a:rPr lang="en-US" sz="2400" dirty="0"/>
                <a:t> </a:t>
              </a:r>
              <a:r>
                <a:rPr lang="en-US" sz="2400" dirty="0" err="1"/>
                <a:t>áp</a:t>
              </a:r>
              <a:r>
                <a:rPr lang="en-US" sz="2400" dirty="0"/>
                <a:t> </a:t>
              </a:r>
              <a:r>
                <a:rPr lang="en-US" sz="2400" dirty="0" err="1"/>
                <a:t>đánh</a:t>
              </a:r>
              <a:r>
                <a:rPr lang="en-US" sz="2400" dirty="0"/>
                <a:t> </a:t>
              </a:r>
              <a:r>
                <a:rPr lang="en-US" sz="2400" dirty="0" err="1"/>
                <a:t>lửa</a:t>
              </a:r>
              <a:r>
                <a:rPr lang="en-US" sz="2400" dirty="0"/>
                <a:t> 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56807" y="2668785"/>
              <a:ext cx="17376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Đi-ốt</a:t>
              </a:r>
              <a:r>
                <a:rPr lang="en-US" sz="2400" dirty="0" smtClean="0"/>
                <a:t> </a:t>
              </a:r>
              <a:r>
                <a:rPr lang="vi-VN" sz="2400" dirty="0" smtClean="0"/>
                <a:t>zen-nơ</a:t>
              </a:r>
              <a:endParaRPr lang="en-US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188143" y="3346924"/>
              <a:ext cx="1631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Đi-ốt</a:t>
              </a:r>
              <a:r>
                <a:rPr lang="en-US" sz="2400" dirty="0"/>
                <a:t> </a:t>
              </a:r>
              <a:r>
                <a:rPr lang="vi-VN" sz="2400" dirty="0" smtClean="0"/>
                <a:t>quang</a:t>
              </a:r>
              <a:endParaRPr lang="en-US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188142" y="3998154"/>
              <a:ext cx="3595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Bộ</a:t>
              </a:r>
              <a:r>
                <a:rPr lang="en-US" sz="2400" dirty="0"/>
                <a:t> chia </a:t>
              </a:r>
              <a:r>
                <a:rPr lang="en-US" sz="2400" dirty="0" err="1"/>
                <a:t>điện</a:t>
              </a:r>
              <a:r>
                <a:rPr lang="en-US" sz="2400" dirty="0"/>
                <a:t> (</a:t>
              </a:r>
              <a:r>
                <a:rPr lang="en-US" sz="2400" dirty="0" err="1" smtClean="0"/>
                <a:t>loại</a:t>
              </a:r>
              <a:r>
                <a:rPr lang="vi-VN" sz="2400" dirty="0" smtClean="0"/>
                <a:t> I</a:t>
              </a:r>
              <a:r>
                <a:rPr lang="en-US" sz="2400" dirty="0" smtClean="0"/>
                <a:t>IA</a:t>
              </a:r>
              <a:r>
                <a:rPr lang="en-US" sz="2400" dirty="0"/>
                <a:t>)</a:t>
              </a:r>
            </a:p>
            <a:p>
              <a:endParaRPr lang="en-US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133600" y="5258426"/>
              <a:ext cx="3595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400" dirty="0" smtClean="0"/>
                <a:t>Cầu chì</a:t>
              </a:r>
              <a:endParaRPr lang="en-US" sz="2400" dirty="0"/>
            </a:p>
            <a:p>
              <a:endParaRPr lang="en-US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08077" y="6091535"/>
              <a:ext cx="766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Đèn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318758" y="3962400"/>
              <a:ext cx="2415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Đi-ốt phát quang 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318758" y="4590850"/>
              <a:ext cx="252634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400" dirty="0" err="1"/>
                <a:t>Đồng</a:t>
              </a:r>
              <a:r>
                <a:rPr lang="en-US" sz="2400" dirty="0"/>
                <a:t> </a:t>
              </a:r>
              <a:r>
                <a:rPr lang="en-US" sz="2400" dirty="0" err="1"/>
                <a:t>hồ</a:t>
              </a:r>
              <a:r>
                <a:rPr lang="en-US" sz="2400" dirty="0"/>
                <a:t> </a:t>
              </a:r>
              <a:r>
                <a:rPr lang="en-US" sz="2400" dirty="0" err="1"/>
                <a:t>đo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endParaRPr lang="en-US" sz="2400" dirty="0"/>
            </a:p>
            <a:p>
              <a:pPr algn="just"/>
              <a:r>
                <a:rPr lang="en-US" sz="2400" dirty="0" err="1" smtClean="0"/>
                <a:t>Táp-lô</a:t>
              </a:r>
              <a:r>
                <a:rPr lang="en-US" sz="2400" dirty="0" smtClean="0"/>
                <a:t>(</a:t>
              </a:r>
              <a:r>
                <a:rPr lang="en-US" sz="2400" dirty="0" err="1" smtClean="0"/>
                <a:t>dạng</a:t>
              </a:r>
              <a:r>
                <a:rPr lang="en-US" sz="2400" dirty="0" smtClean="0"/>
                <a:t> </a:t>
              </a:r>
              <a:r>
                <a:rPr lang="en-US" sz="2400" dirty="0" err="1"/>
                <a:t>tương</a:t>
              </a:r>
              <a:endParaRPr lang="en-US" sz="2400" dirty="0"/>
            </a:p>
            <a:p>
              <a:pPr algn="just"/>
              <a:r>
                <a:rPr lang="en-US" sz="2400" dirty="0"/>
                <a:t> </a:t>
              </a:r>
              <a:r>
                <a:rPr lang="en-US" sz="2000" dirty="0" err="1" smtClean="0"/>
                <a:t>tự</a:t>
              </a:r>
              <a:r>
                <a:rPr lang="en-US" sz="2400" dirty="0"/>
                <a:t>)</a:t>
              </a:r>
            </a:p>
            <a:p>
              <a:pPr algn="just"/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252224" y="3040613"/>
              <a:ext cx="25263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vi-VN" sz="2400" dirty="0" smtClean="0"/>
                <a:t> </a:t>
              </a:r>
              <a:r>
                <a:rPr lang="en-US" sz="2400" dirty="0" err="1" smtClean="0"/>
                <a:t>Đồng</a:t>
              </a:r>
              <a:r>
                <a:rPr lang="en-US" sz="2400" dirty="0" smtClean="0"/>
                <a:t> </a:t>
              </a:r>
              <a:r>
                <a:rPr lang="en-US" sz="2400" dirty="0" err="1"/>
                <a:t>hồ</a:t>
              </a:r>
              <a:r>
                <a:rPr lang="en-US" sz="2400" dirty="0"/>
                <a:t> </a:t>
              </a:r>
              <a:r>
                <a:rPr lang="en-US" sz="2400" dirty="0" err="1"/>
                <a:t>đo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endParaRPr lang="en-US" sz="2400" dirty="0"/>
            </a:p>
            <a:p>
              <a:pPr algn="just"/>
              <a:r>
                <a:rPr lang="en-US" sz="2400" dirty="0"/>
                <a:t> </a:t>
              </a:r>
              <a:r>
                <a:rPr lang="en-US" sz="2400" dirty="0" err="1" smtClean="0"/>
                <a:t>táp-lô</a:t>
              </a:r>
              <a:r>
                <a:rPr lang="en-US" sz="2400" dirty="0" smtClean="0"/>
                <a:t> </a:t>
              </a:r>
              <a:r>
                <a:rPr lang="en-US" sz="2400" dirty="0"/>
                <a:t>(</a:t>
              </a:r>
              <a:r>
                <a:rPr lang="en-US" sz="2400" dirty="0" err="1"/>
                <a:t>dạng</a:t>
              </a:r>
              <a:r>
                <a:rPr lang="en-US" sz="2400" dirty="0"/>
                <a:t> </a:t>
              </a:r>
              <a:r>
                <a:rPr lang="vi-VN" sz="2400" dirty="0" smtClean="0"/>
                <a:t>số</a:t>
              </a:r>
              <a:r>
                <a:rPr lang="en-US" sz="2400" dirty="0" smtClean="0"/>
                <a:t>)</a:t>
              </a:r>
              <a:endParaRPr lang="en-US" sz="2400" dirty="0"/>
            </a:p>
            <a:p>
              <a:pPr algn="just"/>
              <a:r>
                <a:rPr lang="en-US" sz="2400" dirty="0" smtClean="0"/>
                <a:t> </a:t>
              </a:r>
              <a:endParaRPr lang="en-US" sz="2400" dirty="0"/>
            </a:p>
          </p:txBody>
        </p:sp>
        <p:pic>
          <p:nvPicPr>
            <p:cNvPr id="14360" name="Picture 24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3268"/>
            <a:stretch>
              <a:fillRect/>
            </a:stretch>
          </p:blipFill>
          <p:spPr bwMode="auto">
            <a:xfrm>
              <a:off x="990600" y="4784787"/>
              <a:ext cx="1236662" cy="539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15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2637021"/>
              <a:ext cx="954087" cy="4302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06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52400" y="1839645"/>
            <a:ext cx="9074449" cy="4256355"/>
            <a:chOff x="630305" y="1828454"/>
            <a:chExt cx="8543911" cy="4256355"/>
          </a:xfrm>
        </p:grpSpPr>
        <p:grpSp>
          <p:nvGrpSpPr>
            <p:cNvPr id="4" name="Group 3"/>
            <p:cNvGrpSpPr/>
            <p:nvPr/>
          </p:nvGrpSpPr>
          <p:grpSpPr>
            <a:xfrm>
              <a:off x="674211" y="1828454"/>
              <a:ext cx="8500005" cy="4256355"/>
              <a:chOff x="914400" y="1920097"/>
              <a:chExt cx="8500005" cy="4256355"/>
            </a:xfrm>
          </p:grpSpPr>
          <p:grpSp>
            <p:nvGrpSpPr>
              <p:cNvPr id="3" name="Group 2"/>
              <p:cNvGrpSpPr>
                <a:grpSpLocks/>
              </p:cNvGrpSpPr>
              <p:nvPr/>
            </p:nvGrpSpPr>
            <p:grpSpPr bwMode="auto">
              <a:xfrm>
                <a:off x="914400" y="1920097"/>
                <a:ext cx="5538005" cy="4252103"/>
                <a:chOff x="1556" y="9074"/>
                <a:chExt cx="7717" cy="5948"/>
              </a:xfrm>
            </p:grpSpPr>
            <p:pic>
              <p:nvPicPr>
                <p:cNvPr id="15363" name="Picture 3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21" y="9134"/>
                  <a:ext cx="557" cy="13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4" name="Picture 4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28" y="10567"/>
                  <a:ext cx="960" cy="130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5" name="Picture 5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43" y="10567"/>
                  <a:ext cx="542" cy="11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6" name="Picture 6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28" y="12928"/>
                  <a:ext cx="1171" cy="126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7" name="Picture 7"/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96" y="13122"/>
                  <a:ext cx="1877" cy="74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8" name="Picture 8"/>
                <p:cNvPicPr>
                  <a:picLocks noChangeAspect="1"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56" y="14302"/>
                  <a:ext cx="1382" cy="7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9" name="Picture 9"/>
                <p:cNvPicPr>
                  <a:picLocks noChangeAspect="1"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96" y="14302"/>
                  <a:ext cx="1829" cy="66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70" name="Picture 10"/>
                <p:cNvPicPr>
                  <a:picLocks noChangeAspect="1"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8159" r="42484"/>
                <a:stretch>
                  <a:fillRect/>
                </a:stretch>
              </p:blipFill>
              <p:spPr bwMode="auto">
                <a:xfrm>
                  <a:off x="1648" y="9074"/>
                  <a:ext cx="1121" cy="14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8" name="TextBox 37"/>
              <p:cNvSpPr txBox="1"/>
              <p:nvPr/>
            </p:nvSpPr>
            <p:spPr>
              <a:xfrm>
                <a:off x="1796288" y="2225243"/>
                <a:ext cx="26521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en-US" sz="2400" dirty="0" err="1"/>
                  <a:t>thường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đóng</a:t>
                </a:r>
                <a:endParaRPr lang="en-US" sz="2400" dirty="0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796288" y="3215843"/>
                <a:ext cx="243779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en-US" sz="2400" dirty="0" err="1"/>
                  <a:t>thường</a:t>
                </a:r>
                <a:r>
                  <a:rPr lang="en-US" sz="2400" dirty="0"/>
                  <a:t> </a:t>
                </a:r>
                <a:r>
                  <a:rPr lang="vi-VN" sz="2400" dirty="0" smtClean="0"/>
                  <a:t>mở</a:t>
                </a:r>
                <a:endParaRPr lang="en-US" sz="2400" dirty="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827555" y="4873133"/>
                <a:ext cx="184766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vi-VN" sz="2400" dirty="0" smtClean="0"/>
                  <a:t>5 chân</a:t>
                </a:r>
                <a:endParaRPr lang="en-US" sz="2400" dirty="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796288" y="5714787"/>
                <a:ext cx="1218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Điện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trở</a:t>
                </a:r>
                <a:endParaRPr lang="en-US" sz="2400" dirty="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259989" y="2258410"/>
                <a:ext cx="9270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Mô tơ</a:t>
                </a:r>
                <a:endParaRPr lang="en-US" sz="2400" dirty="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6324600" y="3139643"/>
                <a:ext cx="5617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loa</a:t>
                </a:r>
                <a:endParaRPr lang="en-US" sz="2400" dirty="0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6324600" y="4873133"/>
                <a:ext cx="287548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thường mở</a:t>
                </a:r>
                <a:endParaRPr lang="en-US" sz="2400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6324600" y="5694056"/>
                <a:ext cx="30898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thường đóng</a:t>
                </a:r>
                <a:endParaRPr lang="en-US" sz="2400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6324600" y="4128926"/>
                <a:ext cx="26883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dạng cam</a:t>
                </a:r>
                <a:endParaRPr lang="en-US" sz="24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1780258" y="4128926"/>
                <a:ext cx="233214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lưỡi gà</a:t>
                </a:r>
                <a:endParaRPr lang="en-US" sz="2400" dirty="0"/>
              </a:p>
            </p:txBody>
          </p:sp>
        </p:grpSp>
        <p:pic>
          <p:nvPicPr>
            <p:cNvPr id="48" name="Picture 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305" y="4005790"/>
              <a:ext cx="914400" cy="400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8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3818677"/>
              <a:ext cx="790575" cy="847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177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3923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200" y="1770177"/>
            <a:ext cx="9129601" cy="4649638"/>
            <a:chOff x="457200" y="1770177"/>
            <a:chExt cx="9129601" cy="4649638"/>
          </a:xfrm>
        </p:grpSpPr>
        <p:grpSp>
          <p:nvGrpSpPr>
            <p:cNvPr id="5" name="Group 4"/>
            <p:cNvGrpSpPr/>
            <p:nvPr/>
          </p:nvGrpSpPr>
          <p:grpSpPr>
            <a:xfrm>
              <a:off x="457200" y="1770177"/>
              <a:ext cx="6184818" cy="4649638"/>
              <a:chOff x="19820" y="-95672"/>
              <a:chExt cx="6184818" cy="4649638"/>
            </a:xfrm>
          </p:grpSpPr>
          <p:pic>
            <p:nvPicPr>
              <p:cNvPr id="16386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820" y="10349"/>
                <a:ext cx="1379537" cy="5508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7" name="Picture 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96620" y="-95672"/>
                <a:ext cx="1125537" cy="63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8" name="Picture 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5268" y="802122"/>
                <a:ext cx="904875" cy="4492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9" name="Picture 5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630" y="1465397"/>
                <a:ext cx="1200150" cy="5429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0" name="Picture 6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44220" y="739921"/>
                <a:ext cx="1457325" cy="14668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3" name="Picture 9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7869" y="2715016"/>
                <a:ext cx="971550" cy="4302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5" name="Picture 11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023" y="3611064"/>
                <a:ext cx="769937" cy="8953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10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45751" y="2490922"/>
                <a:ext cx="1258887" cy="9064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12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0050" y="3649091"/>
                <a:ext cx="1030287" cy="9048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7" name="TextBox 36"/>
            <p:cNvSpPr txBox="1"/>
            <p:nvPr/>
          </p:nvSpPr>
          <p:spPr>
            <a:xfrm>
              <a:off x="1831040" y="1947351"/>
              <a:ext cx="19495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Cầu phân áp</a:t>
              </a:r>
              <a:endParaRPr lang="en-US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831040" y="2709584"/>
              <a:ext cx="12763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Biến trở</a:t>
              </a:r>
              <a:endParaRPr lang="en-US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831040" y="3402653"/>
              <a:ext cx="2685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Cảm</a:t>
              </a:r>
              <a:r>
                <a:rPr lang="en-US" sz="2400" dirty="0"/>
                <a:t> </a:t>
              </a:r>
              <a:r>
                <a:rPr lang="en-US" sz="2400" dirty="0" err="1"/>
                <a:t>biến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endParaRPr lang="en-US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805552" y="5731963"/>
              <a:ext cx="26516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Hai</a:t>
              </a:r>
              <a:r>
                <a:rPr lang="en-US" sz="2400" dirty="0"/>
                <a:t> </a:t>
              </a:r>
              <a:r>
                <a:rPr lang="en-US" sz="2400" dirty="0" err="1"/>
                <a:t>dây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nối</a:t>
              </a:r>
              <a:endParaRPr lang="en-US" sz="2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754724" y="5699457"/>
              <a:ext cx="1726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Hai</a:t>
              </a:r>
              <a:r>
                <a:rPr lang="en-US" sz="2400" dirty="0"/>
                <a:t> </a:t>
              </a:r>
              <a:r>
                <a:rPr lang="en-US" sz="2400" dirty="0" err="1"/>
                <a:t>dây</a:t>
              </a:r>
              <a:r>
                <a:rPr lang="en-US" sz="2400" dirty="0"/>
                <a:t> </a:t>
              </a:r>
              <a:r>
                <a:rPr lang="en-US" sz="2400" dirty="0" err="1" smtClean="0"/>
                <a:t>nối</a:t>
              </a:r>
              <a:endParaRPr lang="en-US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31040" y="4567308"/>
              <a:ext cx="29695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Cuộn</a:t>
              </a:r>
              <a:r>
                <a:rPr lang="en-US" sz="2400" dirty="0"/>
                <a:t> </a:t>
              </a:r>
              <a:r>
                <a:rPr lang="en-US" sz="2400" dirty="0" err="1" smtClean="0"/>
                <a:t>dây</a:t>
              </a:r>
              <a:r>
                <a:rPr lang="vi-VN" sz="2400" dirty="0" smtClean="0"/>
                <a:t> (</a:t>
              </a:r>
              <a:r>
                <a:rPr lang="en-US" sz="2400" dirty="0" smtClean="0"/>
                <a:t>solenoid</a:t>
              </a:r>
              <a:r>
                <a:rPr lang="vi-VN" sz="2400" dirty="0" smtClean="0"/>
                <a:t>)</a:t>
              </a:r>
              <a:endParaRPr lang="en-US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543980" y="1919228"/>
              <a:ext cx="304282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tắc</a:t>
              </a:r>
              <a:r>
                <a:rPr lang="en-US" sz="2400" dirty="0"/>
                <a:t> 2 </a:t>
              </a:r>
              <a:r>
                <a:rPr lang="en-US" sz="2400" dirty="0" err="1"/>
                <a:t>trạng</a:t>
              </a:r>
              <a:r>
                <a:rPr lang="en-US" sz="2400" dirty="0"/>
                <a:t> </a:t>
              </a:r>
              <a:r>
                <a:rPr lang="en-US" sz="2400" dirty="0" err="1"/>
                <a:t>thái</a:t>
              </a:r>
              <a:endParaRPr lang="en-US" sz="2400" dirty="0"/>
            </a:p>
            <a:p>
              <a:r>
                <a:rPr lang="en-US" sz="2400" dirty="0"/>
                <a:t/>
              </a:r>
              <a:br>
                <a:rPr lang="en-US" sz="2400" dirty="0"/>
              </a:br>
              <a:endParaRPr lang="en-US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629400" y="2909639"/>
              <a:ext cx="216918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tắc</a:t>
              </a:r>
              <a:r>
                <a:rPr lang="en-US" sz="2400" dirty="0"/>
                <a:t> </a:t>
              </a:r>
              <a:r>
                <a:rPr lang="vi-VN" sz="2400" dirty="0" smtClean="0"/>
                <a:t>máy </a:t>
              </a:r>
            </a:p>
            <a:p>
              <a:r>
                <a:rPr lang="vi-VN" sz="2400" dirty="0" smtClean="0"/>
                <a:t>loại 7 dây</a:t>
              </a:r>
              <a:endParaRPr lang="en-US" sz="2400" dirty="0"/>
            </a:p>
            <a:p>
              <a:r>
                <a:rPr lang="en-US" sz="2400" dirty="0"/>
                <a:t/>
              </a:r>
              <a:br>
                <a:rPr lang="en-US" sz="2400" dirty="0"/>
              </a:br>
              <a:endParaRPr lang="en-US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547333" y="4495800"/>
              <a:ext cx="294644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Transistor (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smtClean="0"/>
                <a:t>NPN</a:t>
              </a:r>
              <a:endParaRPr lang="vi-VN" sz="2400" dirty="0" smtClean="0"/>
            </a:p>
            <a:p>
              <a:r>
                <a:rPr lang="vi-VN" sz="2400" dirty="0"/>
                <a:t> </a:t>
              </a:r>
              <a:r>
                <a:rPr lang="en-US" sz="2400" dirty="0" err="1" smtClean="0"/>
                <a:t>và</a:t>
              </a:r>
              <a:r>
                <a:rPr lang="en-US" sz="2400" dirty="0" smtClean="0"/>
                <a:t> </a:t>
              </a:r>
              <a:r>
                <a:rPr lang="en-US" sz="2400" dirty="0"/>
                <a:t>PNP)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934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39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1.</a:t>
            </a:r>
            <a:r>
              <a:rPr lang="vi-VN" sz="2400" dirty="0" smtClean="0"/>
              <a:t>2</a:t>
            </a:r>
            <a:r>
              <a:rPr lang="en-US" sz="2400" dirty="0" smtClean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 smtClean="0"/>
              <a:t>điện</a:t>
            </a:r>
            <a:r>
              <a:rPr lang="en-US" sz="2400" dirty="0" smtClean="0"/>
              <a:t> </a:t>
            </a:r>
            <a:r>
              <a:rPr lang="en-US" sz="2400" dirty="0" err="1" smtClean="0"/>
              <a:t>th</a:t>
            </a:r>
            <a:r>
              <a:rPr lang="vi-VN" sz="2400" dirty="0"/>
              <a:t>ư</a:t>
            </a:r>
            <a:r>
              <a:rPr lang="en-US" sz="2400" dirty="0" err="1" smtClean="0"/>
              <a:t>ờng</a:t>
            </a:r>
            <a:r>
              <a:rPr lang="en-US" sz="2400" dirty="0" smtClean="0"/>
              <a:t> </a:t>
            </a:r>
            <a:r>
              <a:rPr lang="en-US" sz="2400" dirty="0" err="1"/>
              <a:t>gặp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 smtClean="0"/>
              <a:t>ôtô</a:t>
            </a:r>
            <a:endParaRPr lang="en-US" sz="24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20" y="2209800"/>
            <a:ext cx="4368462" cy="22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76600"/>
            <a:ext cx="2689824" cy="121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685800" y="4572000"/>
            <a:ext cx="3789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000" dirty="0" smtClean="0"/>
              <a:t>Công tắc điều khiển đèn chính</a:t>
            </a:r>
            <a:endParaRPr lang="en-US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5334000" y="4572000"/>
            <a:ext cx="29338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000" dirty="0" smtClean="0"/>
              <a:t>Công tắc máy loại 3 dây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8327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2</a:t>
            </a: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533400" y="1292447"/>
            <a:ext cx="8610600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400" b="1" dirty="0" smtClean="0"/>
          </a:p>
          <a:p>
            <a:r>
              <a:rPr lang="en-US" sz="2800" dirty="0" smtClean="0"/>
              <a:t>2.1</a:t>
            </a:r>
            <a:r>
              <a:rPr lang="vi-VN" sz="2800" dirty="0" smtClean="0"/>
              <a:t> </a:t>
            </a:r>
            <a:r>
              <a:rPr lang="en-US" sz="2800" dirty="0" err="1" smtClean="0"/>
              <a:t>Khái</a:t>
            </a:r>
            <a:r>
              <a:rPr lang="en-US" sz="2800" dirty="0" smtClean="0"/>
              <a:t> </a:t>
            </a:r>
            <a:r>
              <a:rPr lang="en-US" sz="2800" dirty="0" err="1"/>
              <a:t>niệm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MẠCH ĐIỆN MỘT CHIỀU</a:t>
            </a:r>
          </a:p>
        </p:txBody>
      </p:sp>
      <p:sp>
        <p:nvSpPr>
          <p:cNvPr id="10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209800" y="2819400"/>
            <a:ext cx="6934200" cy="1271206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2.3</a:t>
            </a:r>
            <a:r>
              <a:rPr lang="vi-VN" sz="2800" dirty="0" smtClean="0"/>
              <a:t> </a:t>
            </a:r>
            <a:r>
              <a:rPr lang="en-US" sz="2800" dirty="0" err="1" smtClean="0"/>
              <a:t>Mối</a:t>
            </a:r>
            <a:r>
              <a:rPr lang="en-US" sz="2800" dirty="0" smtClean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endParaRPr lang="vi-VN" sz="2800" dirty="0" smtClean="0"/>
          </a:p>
          <a:p>
            <a:r>
              <a:rPr lang="vi-VN" sz="2800" dirty="0" smtClean="0"/>
              <a:t>     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/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399" y="2049970"/>
            <a:ext cx="7467601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2.2</a:t>
            </a:r>
            <a:r>
              <a:rPr lang="vi-VN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74340" y="4419600"/>
            <a:ext cx="6969660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2.4</a:t>
            </a:r>
            <a:r>
              <a:rPr lang="vi-VN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đấu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endParaRPr lang="en-US" sz="2800" dirty="0"/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905000" y="5181600"/>
            <a:ext cx="7239000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2.5</a:t>
            </a:r>
            <a:r>
              <a:rPr lang="vi-VN" sz="2800" dirty="0" smtClean="0"/>
              <a:t> Ph</a:t>
            </a:r>
            <a:r>
              <a:rPr lang="en-US" sz="2800" dirty="0" err="1" smtClean="0"/>
              <a:t>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hồ</a:t>
            </a:r>
            <a:r>
              <a:rPr lang="en-US" sz="2800" dirty="0"/>
              <a:t> VOM </a:t>
            </a:r>
          </a:p>
        </p:txBody>
      </p:sp>
      <p:sp>
        <p:nvSpPr>
          <p:cNvPr id="15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150326" y="5944348"/>
            <a:ext cx="7993674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2.6</a:t>
            </a:r>
            <a:r>
              <a:rPr lang="vi-VN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/>
              <a:t>sụt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– </a:t>
            </a:r>
            <a:r>
              <a:rPr lang="en-US" sz="2800" dirty="0" err="1" smtClean="0"/>
              <a:t>ph</a:t>
            </a:r>
            <a:r>
              <a:rPr lang="vi-VN" sz="2800" dirty="0"/>
              <a:t>ư</a:t>
            </a:r>
            <a:r>
              <a:rPr lang="en-US" sz="2800" dirty="0" err="1" smtClean="0"/>
              <a:t>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sụt</a:t>
            </a:r>
            <a:r>
              <a:rPr lang="en-US" sz="2800" dirty="0"/>
              <a:t> </a:t>
            </a:r>
            <a:r>
              <a:rPr lang="en-US" sz="2800" dirty="0" err="1" smtClean="0"/>
              <a:t>áp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065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85799" y="1247312"/>
            <a:ext cx="7854503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MỤC 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TIÊU</a:t>
            </a:r>
            <a:endParaRPr lang="vi-VN" sz="2800" b="1" dirty="0" smtClean="0">
              <a:solidFill>
                <a:srgbClr val="FF0000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228600">
              <a:spcAft>
                <a:spcPts val="0"/>
              </a:spcAft>
            </a:pPr>
            <a:endParaRPr lang="vi-VN" sz="28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>
              <a:lnSpc>
                <a:spcPts val="715"/>
              </a:lnSpc>
              <a:spcAft>
                <a:spcPts val="0"/>
              </a:spcAft>
            </a:pP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Giúp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Sinh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viên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hiểu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được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thành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phần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bản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trong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1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mạch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điện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một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chiều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</a:t>
            </a:r>
            <a:endParaRPr lang="vi-VN" sz="2800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lvl="0" algn="just">
              <a:spcAft>
                <a:spcPts val="0"/>
              </a:spcAft>
              <a:tabLst>
                <a:tab pos="457200" algn="l"/>
              </a:tabLst>
            </a:pPr>
            <a:endParaRPr lang="en-US" sz="2800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ts val="760"/>
              </a:lnSpc>
              <a:spcAft>
                <a:spcPts val="0"/>
              </a:spcAft>
            </a:pPr>
            <a:r>
              <a:rPr lang="en-US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 </a:t>
            </a:r>
            <a:endParaRPr lang="en-US" sz="2800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Nắm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được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đo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kiểm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về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điện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trong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ngành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ôtô</a:t>
            </a:r>
            <a:endParaRPr lang="en-US" sz="2800" dirty="0"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3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00914"/>
            <a:ext cx="8578403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.1</a:t>
            </a:r>
            <a:r>
              <a:rPr lang="en-US" sz="2800" b="1" dirty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Khái niệm cơ bản về mạch điện</a:t>
            </a:r>
          </a:p>
          <a:p>
            <a:endParaRPr lang="vi-VN" sz="2800" b="1" dirty="0">
              <a:solidFill>
                <a:srgbClr val="FF0000"/>
              </a:solidFill>
              <a:latin typeface="Arial 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182F92"/>
                </a:solidFill>
              </a:rPr>
              <a:t>Là</a:t>
            </a:r>
            <a:r>
              <a:rPr lang="en-US" sz="2800" dirty="0" smtClean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một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hệ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thống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gồm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thiết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bị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tử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ghép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lại</a:t>
            </a:r>
            <a:r>
              <a:rPr lang="en-US" sz="2800" dirty="0">
                <a:solidFill>
                  <a:srgbClr val="182F92"/>
                </a:solidFill>
              </a:rPr>
              <a:t>. </a:t>
            </a:r>
            <a:endParaRPr lang="vi-VN" sz="2800" dirty="0" smtClean="0">
              <a:solidFill>
                <a:srgbClr val="182F92"/>
              </a:solidFill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vi-VN" sz="2800" dirty="0" smtClean="0">
              <a:solidFill>
                <a:srgbClr val="182F92"/>
              </a:solidFill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182F92"/>
                </a:solidFill>
              </a:rPr>
              <a:t>Trong</a:t>
            </a:r>
            <a:r>
              <a:rPr lang="en-US" sz="2800" dirty="0" smtClean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đó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xảy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ra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quá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trình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truyền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đạt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biến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đổi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năng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lượng</a:t>
            </a:r>
            <a:r>
              <a:rPr lang="en-US" sz="2800" dirty="0">
                <a:solidFill>
                  <a:srgbClr val="182F92"/>
                </a:solidFill>
              </a:rPr>
              <a:t> hay </a:t>
            </a:r>
            <a:r>
              <a:rPr lang="en-US" sz="2800" dirty="0" err="1">
                <a:solidFill>
                  <a:srgbClr val="182F92"/>
                </a:solidFill>
              </a:rPr>
              <a:t>tín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hiệu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từ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đo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bởi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đại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lượng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dòng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áp</a:t>
            </a:r>
            <a:r>
              <a:rPr lang="en-US" sz="28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33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gray">
          <a:xfrm>
            <a:off x="4191000" y="3581400"/>
            <a:ext cx="3886200" cy="1066800"/>
          </a:xfrm>
          <a:prstGeom prst="round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1" y="1143000"/>
            <a:ext cx="8420100" cy="5829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2.2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của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điện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D830D"/>
                </a:solidFill>
              </a:rPr>
              <a:t>2.2.1 </a:t>
            </a:r>
            <a:r>
              <a:rPr lang="en-US" sz="2800" dirty="0" err="1">
                <a:solidFill>
                  <a:srgbClr val="0D830D"/>
                </a:solidFill>
              </a:rPr>
              <a:t>Điện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endParaRPr lang="en-US" sz="2800" dirty="0">
              <a:solidFill>
                <a:srgbClr val="0D830D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/>
              <a:t> 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trưng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lũy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Ta </a:t>
            </a:r>
            <a:r>
              <a:rPr lang="en-US" sz="2800" dirty="0" err="1"/>
              <a:t>có</a:t>
            </a:r>
            <a:r>
              <a:rPr lang="en-US" sz="2800" dirty="0"/>
              <a:t>: UAB = </a:t>
            </a:r>
            <a:r>
              <a:rPr lang="en-US" sz="2800" i="1" dirty="0"/>
              <a:t>j</a:t>
            </a:r>
            <a:r>
              <a:rPr lang="en-US" sz="2800" dirty="0"/>
              <a:t> A - </a:t>
            </a:r>
            <a:r>
              <a:rPr lang="en-US" sz="2800" i="1" dirty="0"/>
              <a:t>j</a:t>
            </a:r>
            <a:r>
              <a:rPr lang="en-US" sz="2800" dirty="0"/>
              <a:t> B</a:t>
            </a:r>
          </a:p>
          <a:p>
            <a:r>
              <a:rPr lang="en-US" sz="2800" dirty="0"/>
              <a:t> </a:t>
            </a:r>
            <a:endParaRPr lang="vi-VN" sz="2800" dirty="0" smtClean="0"/>
          </a:p>
          <a:p>
            <a:endParaRPr lang="vi-VN" sz="2800" dirty="0" smtClean="0"/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800" b="1" i="1" u="sng" dirty="0" smtClean="0">
                <a:solidFill>
                  <a:srgbClr val="FF0000"/>
                </a:solidFill>
              </a:rPr>
              <a:t>Qui </a:t>
            </a:r>
            <a:r>
              <a:rPr lang="en-US" sz="2800" b="1" i="1" u="sng" dirty="0" err="1">
                <a:solidFill>
                  <a:srgbClr val="FF0000"/>
                </a:solidFill>
              </a:rPr>
              <a:t>ước</a:t>
            </a:r>
            <a:r>
              <a:rPr lang="en-US" sz="2800" i="1" dirty="0">
                <a:solidFill>
                  <a:srgbClr val="FF0000"/>
                </a:solidFill>
              </a:rPr>
              <a:t>: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endParaRPr lang="vi-VN" sz="2800" b="1" i="1" dirty="0" smtClean="0">
              <a:solidFill>
                <a:srgbClr val="FF0000"/>
              </a:solidFill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thấp</a:t>
            </a:r>
            <a:r>
              <a:rPr lang="en-US" sz="2800" dirty="0"/>
              <a:t>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 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vôn</a:t>
            </a:r>
            <a:r>
              <a:rPr lang="en-US" sz="2800" dirty="0"/>
              <a:t> (V).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: U, u(t</a:t>
            </a:r>
            <a:r>
              <a:rPr lang="en-US" sz="2800" dirty="0" smtClean="0"/>
              <a:t>).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267200" y="363253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i="1" dirty="0">
                <a:solidFill>
                  <a:schemeClr val="accent2">
                    <a:lumMod val="75000"/>
                  </a:schemeClr>
                </a:solidFill>
              </a:rPr>
              <a:t>j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tại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điểm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A; </a:t>
            </a:r>
            <a:r>
              <a:rPr lang="vi-VN" sz="2000" dirty="0">
                <a:solidFill>
                  <a:schemeClr val="accent2">
                    <a:lumMod val="75000"/>
                  </a:schemeClr>
                </a:solidFill>
              </a:rPr>
              <a:t>       </a:t>
            </a:r>
          </a:p>
          <a:p>
            <a:pPr lvl="0"/>
            <a:r>
              <a:rPr lang="en-US" sz="2000" i="1" dirty="0" smtClean="0">
                <a:solidFill>
                  <a:schemeClr val="accent2">
                    <a:lumMod val="75000"/>
                  </a:schemeClr>
                </a:solidFill>
              </a:rPr>
              <a:t>j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B: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tại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điểm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B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UAB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hiệu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B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936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066800"/>
                <a:ext cx="8763000" cy="58527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800" dirty="0" smtClean="0">
                    <a:solidFill>
                      <a:srgbClr val="0D830D"/>
                    </a:solidFill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2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Dòng đ</a:t>
                </a:r>
                <a:r>
                  <a:rPr lang="en-US" sz="2800" dirty="0" err="1" smtClean="0">
                    <a:solidFill>
                      <a:srgbClr val="0D830D"/>
                    </a:solidFill>
                  </a:rPr>
                  <a:t>iện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endParaRPr lang="en-US" sz="2800" dirty="0">
                  <a:solidFill>
                    <a:srgbClr val="0D830D"/>
                  </a:solidFill>
                </a:endParaRPr>
              </a:p>
              <a:p>
                <a:pPr marL="457200" lvl="0" indent="-4572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 smtClean="0"/>
                  <a:t>Dòng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các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tích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chuyển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dời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có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hướng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dưới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tác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dụng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trường</a:t>
                </a:r>
                <a:r>
                  <a:rPr lang="en-US" sz="2800" dirty="0"/>
                  <a:t>.</a:t>
                </a:r>
              </a:p>
              <a:p>
                <a:pPr marL="342900" lvl="0" indent="-342900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vi-VN" sz="2800" dirty="0" smtClean="0"/>
                  <a:t> </a:t>
                </a:r>
                <a:r>
                  <a:rPr lang="en-US" sz="2800" dirty="0" err="1" smtClean="0"/>
                  <a:t>Cường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đại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lượng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đặc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cho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lớn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. </a:t>
                </a:r>
                <a:r>
                  <a:rPr lang="en-US" sz="2800" dirty="0" smtClean="0"/>
                  <a:t> </a:t>
                </a:r>
                <a:endParaRPr lang="vi-VN" sz="2800" dirty="0" smtClean="0"/>
              </a:p>
              <a:p>
                <a:pPr algn="ctr"/>
                <a:r>
                  <a:rPr lang="vi-VN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vi-VN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vi-V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vi-VN" sz="2800" b="0" i="1" smtClean="0">
                            <a:latin typeface="Cambria Math" panose="02040503050406030204" pitchFamily="18" charset="0"/>
                          </a:rPr>
                          <m:t>𝑑𝑞</m:t>
                        </m:r>
                      </m:num>
                      <m:den>
                        <m:r>
                          <a:rPr lang="vi-VN" sz="28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vi-VN" sz="2800" dirty="0" smtClean="0"/>
              </a:p>
              <a:p>
                <a:pPr lvl="0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i="1" u="sng" dirty="0" smtClean="0">
                    <a:solidFill>
                      <a:srgbClr val="FF0000"/>
                    </a:solidFill>
                  </a:rPr>
                  <a:t>Qui </a:t>
                </a:r>
                <a:r>
                  <a:rPr lang="en-US" sz="2800" b="1" i="1" u="sng" dirty="0" err="1">
                    <a:solidFill>
                      <a:srgbClr val="FF0000"/>
                    </a:solidFill>
                  </a:rPr>
                  <a:t>ước</a:t>
                </a:r>
                <a:r>
                  <a:rPr lang="en-US" sz="2800" i="1" dirty="0">
                    <a:solidFill>
                      <a:srgbClr val="FF0000"/>
                    </a:solidFill>
                  </a:rPr>
                  <a:t>:</a:t>
                </a:r>
                <a:r>
                  <a:rPr lang="en-US" sz="2800" b="1" i="1" dirty="0">
                    <a:solidFill>
                      <a:srgbClr val="FF0000"/>
                    </a:solidFill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marL="342900" lvl="0" indent="-3429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en-US" sz="2800" dirty="0" err="1"/>
                  <a:t>Chiều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hướng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từ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cực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dương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về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cực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âm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nguồn</a:t>
                </a:r>
                <a:r>
                  <a:rPr lang="en-US" sz="2800" dirty="0"/>
                  <a:t>  </a:t>
                </a:r>
                <a:endParaRPr lang="vi-VN" sz="2800" dirty="0" smtClean="0"/>
              </a:p>
              <a:p>
                <a:pPr marL="342900" lvl="0" indent="-3429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en-US" sz="2800" dirty="0" err="1"/>
                  <a:t>Đơn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vị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ampe</a:t>
                </a:r>
                <a:r>
                  <a:rPr lang="en-US" sz="2800" dirty="0"/>
                  <a:t> (A</a:t>
                </a:r>
                <a:r>
                  <a:rPr lang="en-US" sz="2800" dirty="0" smtClean="0"/>
                  <a:t>).</a:t>
                </a:r>
                <a:endParaRPr lang="en-US" sz="28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066800"/>
                <a:ext cx="8763000" cy="5852756"/>
              </a:xfrm>
              <a:prstGeom prst="rect">
                <a:avLst/>
              </a:prstGeom>
              <a:blipFill rotWithShape="1">
                <a:blip r:embed="rId3"/>
                <a:stretch>
                  <a:fillRect l="-1461" t="-1042" b="-19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202516"/>
                <a:ext cx="8420100" cy="42011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US" sz="2800" dirty="0" smtClean="0">
                    <a:solidFill>
                      <a:srgbClr val="0D830D"/>
                    </a:solidFill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3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r>
                  <a:rPr lang="en-US" sz="2800" dirty="0" err="1">
                    <a:solidFill>
                      <a:srgbClr val="0D830D"/>
                    </a:solidFill>
                  </a:rPr>
                  <a:t>Điện</a:t>
                </a:r>
                <a:r>
                  <a:rPr lang="en-US" sz="2800" dirty="0">
                    <a:solidFill>
                      <a:srgbClr val="0D830D"/>
                    </a:solidFill>
                  </a:rPr>
                  <a:t> </a:t>
                </a:r>
                <a:r>
                  <a:rPr lang="en-US" sz="2800" dirty="0" err="1">
                    <a:solidFill>
                      <a:srgbClr val="0D830D"/>
                    </a:solidFill>
                  </a:rPr>
                  <a:t>trở</a:t>
                </a:r>
                <a:endParaRPr lang="en-US" sz="2800" dirty="0">
                  <a:solidFill>
                    <a:srgbClr val="0D830D"/>
                  </a:solidFill>
                </a:endParaRPr>
              </a:p>
              <a:p>
                <a:pPr marL="457200" lvl="0" indent="-4572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/>
                  <a:t>Đặc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cho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tượng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tiêu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tán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năng</a:t>
                </a:r>
                <a:r>
                  <a:rPr lang="en-US" sz="2800" dirty="0"/>
                  <a:t> </a:t>
                </a:r>
                <a:r>
                  <a:rPr lang="vi-VN" sz="2800" dirty="0" smtClean="0"/>
                  <a:t>lượng</a:t>
                </a:r>
                <a:r>
                  <a:rPr lang="en-US" sz="2800" dirty="0" smtClean="0"/>
                  <a:t> </a:t>
                </a:r>
                <a:endParaRPr lang="vi-VN" sz="2800" dirty="0" smtClean="0"/>
              </a:p>
              <a:p>
                <a:pPr algn="ctr"/>
                <a:endParaRPr lang="vi-VN" sz="2800" dirty="0" smtClean="0"/>
              </a:p>
              <a:p>
                <a:pPr lvl="0"/>
                <a:r>
                  <a:rPr lang="vi-VN" sz="2800" b="1" i="1" u="sng" dirty="0" smtClean="0">
                    <a:solidFill>
                      <a:srgbClr val="FF0000"/>
                    </a:solidFill>
                  </a:rPr>
                  <a:t>Ký hiệu</a:t>
                </a:r>
                <a:r>
                  <a:rPr lang="en-US" sz="2800" i="1" dirty="0" smtClean="0">
                    <a:solidFill>
                      <a:srgbClr val="FF0000"/>
                    </a:solidFill>
                  </a:rPr>
                  <a:t>:</a:t>
                </a:r>
                <a:r>
                  <a:rPr lang="en-US" sz="2800" b="1" i="1" dirty="0" smtClean="0">
                    <a:solidFill>
                      <a:srgbClr val="FF0000"/>
                    </a:solidFill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marL="342900" lvl="0" indent="-342900">
                  <a:buFont typeface="Wingdings" panose="05000000000000000000" pitchFamily="2" charset="2"/>
                  <a:buChar char="§"/>
                </a:pPr>
                <a:r>
                  <a:rPr lang="en-US" sz="2800" dirty="0" err="1" smtClean="0"/>
                  <a:t>Đơn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vị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vi-VN" sz="2800" dirty="0" smtClean="0"/>
                  <a:t>điện trở </a:t>
                </a:r>
                <a:r>
                  <a:rPr lang="en-US" sz="2800" dirty="0" err="1" smtClean="0"/>
                  <a:t>là</a:t>
                </a:r>
                <a:r>
                  <a:rPr lang="en-US" sz="2800" dirty="0" smtClean="0"/>
                  <a:t> </a:t>
                </a:r>
                <a:r>
                  <a:rPr lang="vi-VN" sz="2800" dirty="0" smtClean="0"/>
                  <a:t>ohm</a:t>
                </a:r>
                <a:r>
                  <a:rPr lang="en-US" sz="2800" dirty="0" smtClean="0"/>
                  <a:t>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en-US" sz="2800" dirty="0" smtClean="0"/>
                  <a:t>).</a:t>
                </a:r>
                <a:endParaRPr lang="en-US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02516"/>
                <a:ext cx="8420100" cy="4201150"/>
              </a:xfrm>
              <a:prstGeom prst="rect">
                <a:avLst/>
              </a:prstGeom>
              <a:blipFill rotWithShape="1">
                <a:blip r:embed="rId3"/>
                <a:stretch>
                  <a:fillRect l="-1521" t="-1451" b="-3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1"/>
          <a:stretch/>
        </p:blipFill>
        <p:spPr bwMode="auto">
          <a:xfrm>
            <a:off x="838200" y="3657600"/>
            <a:ext cx="71628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5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5523582" y="4429762"/>
            <a:ext cx="2971800" cy="923330"/>
          </a:xfrm>
          <a:prstGeom prst="round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202516"/>
                <a:ext cx="8839200" cy="50937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just">
                  <a:spcBef>
                    <a:spcPts val="600"/>
                  </a:spcBef>
                </a:pPr>
                <a:r>
                  <a:rPr lang="en-US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4</a:t>
                </a:r>
                <a:r>
                  <a:rPr lang="en-US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Công suất</a:t>
                </a:r>
                <a:endParaRPr lang="en-US" sz="2800" dirty="0">
                  <a:solidFill>
                    <a:srgbClr val="0D830D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lvl="0" indent="-457200" algn="just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Công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suất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là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đại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lượng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đặc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trưng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cho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khả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năng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thu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và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phát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năng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lượng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điện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trường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dòng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 smtClean="0">
                    <a:latin typeface="Arial" pitchFamily="34" charset="0"/>
                    <a:cs typeface="Arial" pitchFamily="34" charset="0"/>
                  </a:rPr>
                  <a:t>điện</a:t>
                </a:r>
                <a:endParaRPr lang="vi-VN" sz="2800" dirty="0" smtClean="0"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		</a:t>
                </a:r>
                <a:r>
                  <a:rPr lang="vi-VN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P = U.I</a:t>
                </a: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 </a:t>
                </a:r>
                <a:endParaRPr lang="vi-VN" sz="2800" dirty="0" smtClean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vi-VN" sz="2800" i="1" dirty="0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    </a:t>
                </a:r>
                <a:r>
                  <a:rPr lang="en-US" sz="2800" i="1" dirty="0" err="1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Đối</a:t>
                </a:r>
                <a:r>
                  <a:rPr lang="en-US" sz="2800" i="1" dirty="0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với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mạch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điện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xoay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chiều</a:t>
                </a:r>
                <a:endParaRPr lang="vi-VN" sz="2800" i="1" dirty="0" smtClean="0">
                  <a:solidFill>
                    <a:srgbClr val="00B05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		</a:t>
                </a:r>
                <a:r>
                  <a:rPr lang="vi-VN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P = U.I.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vi-VN" sz="28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vi-VN" sz="280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a:rPr lang="vi-VN" sz="28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</m:func>
                  </m:oMath>
                </a14:m>
                <a:endParaRPr lang="vi-VN" sz="2800" dirty="0" smtClean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just"/>
                <a:endParaRPr lang="vi-VN" sz="2800" dirty="0" smtClean="0">
                  <a:latin typeface="Arial" pitchFamily="34" charset="0"/>
                  <a:cs typeface="Arial" pitchFamily="34" charset="0"/>
                </a:endParaRPr>
              </a:p>
              <a:p>
                <a:pPr lvl="0" algn="just"/>
                <a:r>
                  <a:rPr lang="vi-VN" sz="2800" b="1" i="1" u="sng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Ký hiệu</a:t>
                </a:r>
                <a:r>
                  <a:rPr lang="en-US" sz="2800" i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342900" lvl="0" indent="-342900" algn="just">
                  <a:buFont typeface="Wingdings" panose="05000000000000000000" pitchFamily="2" charset="2"/>
                  <a:buChar char="§"/>
                </a:pPr>
                <a:r>
                  <a:rPr lang="vi-VN" sz="2800" i="1" dirty="0" smtClean="0">
                    <a:solidFill>
                      <a:schemeClr val="tx1">
                        <a:lumMod val="60000"/>
                        <a:lumOff val="4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Đơn vị công suất là watt (W)</a:t>
                </a:r>
                <a:endParaRPr lang="en-US" sz="28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02516"/>
                <a:ext cx="8839200" cy="5093702"/>
              </a:xfrm>
              <a:prstGeom prst="rect">
                <a:avLst/>
              </a:prstGeom>
              <a:blipFill rotWithShape="1">
                <a:blip r:embed="rId3"/>
                <a:stretch>
                  <a:fillRect l="-1448" t="-1196" r="-2552"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523582" y="4419600"/>
                <a:ext cx="308701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U :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điện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áp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hiệu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dụng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.</a:t>
                </a:r>
              </a:p>
              <a:p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 </a:t>
                </a:r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I 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: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dòng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điện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hiệu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dụng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.</a:t>
                </a:r>
              </a:p>
              <a:p>
                <a14:m>
                  <m:oMath xmlns:m="http://schemas.openxmlformats.org/officeDocument/2006/math">
                    <m:func>
                      <m:funcPr>
                        <m:ctrlPr>
                          <a:rPr lang="vi-VN" i="1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vi-VN" b="0" i="0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vi-VN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os</m:t>
                        </m:r>
                      </m:fName>
                      <m:e>
                        <m:r>
                          <a:rPr lang="vi-VN" i="1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</m:func>
                  </m:oMath>
                </a14:m>
                <a:r>
                  <a:rPr lang="en-US" i="1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hệ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số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công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suất</a:t>
                </a:r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.</a:t>
                </a:r>
                <a:endParaRPr lang="en-US" dirty="0">
                  <a:solidFill>
                    <a:schemeClr val="accent4">
                      <a:lumMod val="75000"/>
                    </a:schemeClr>
                  </a:solidFill>
                  <a:latin typeface="+mn-lt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582" y="4419600"/>
                <a:ext cx="3087018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1578" t="-3311" b="-99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322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599" y="1202516"/>
            <a:ext cx="861650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3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quan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hệ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giữa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1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vi-VN" sz="2600" dirty="0" smtClean="0">
                <a:solidFill>
                  <a:srgbClr val="0D830D"/>
                </a:solidFill>
              </a:rPr>
              <a:t>Giữa điện áp và dòng điện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295"/>
          <a:stretch/>
        </p:blipFill>
        <p:spPr bwMode="auto">
          <a:xfrm>
            <a:off x="533400" y="2809248"/>
            <a:ext cx="8115300" cy="321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05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599" y="1143000"/>
            <a:ext cx="861650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Giữa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" r="45020"/>
          <a:stretch/>
        </p:blipFill>
        <p:spPr bwMode="auto">
          <a:xfrm>
            <a:off x="457200" y="2834519"/>
            <a:ext cx="8305800" cy="316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95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43000"/>
            <a:ext cx="88392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Giữa điện áp,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" t="12554" r="45396" b="1837"/>
          <a:stretch/>
        </p:blipFill>
        <p:spPr bwMode="auto">
          <a:xfrm>
            <a:off x="762000" y="2825262"/>
            <a:ext cx="78867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9350" y="5941367"/>
            <a:ext cx="4038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luật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Ôm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U= I.R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8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3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quan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hệ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giữa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smtClean="0">
                <a:solidFill>
                  <a:srgbClr val="FF0000"/>
                </a:solidFill>
              </a:rPr>
              <a:t>         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vi-VN" sz="2600" dirty="0" smtClean="0">
                <a:solidFill>
                  <a:srgbClr val="0D830D"/>
                </a:solidFill>
              </a:rPr>
              <a:t>Giữa điện áp,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2782473" y="2799969"/>
            <a:ext cx="3749040" cy="1848231"/>
            <a:chOff x="2782473" y="1295400"/>
            <a:chExt cx="3749040" cy="1848231"/>
          </a:xfrm>
        </p:grpSpPr>
        <p:grpSp>
          <p:nvGrpSpPr>
            <p:cNvPr id="8" name="Group 7"/>
            <p:cNvGrpSpPr/>
            <p:nvPr/>
          </p:nvGrpSpPr>
          <p:grpSpPr>
            <a:xfrm>
              <a:off x="2782473" y="1805122"/>
              <a:ext cx="3749040" cy="1338509"/>
              <a:chOff x="2285990" y="4281534"/>
              <a:chExt cx="4343405" cy="1662063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2285990" y="4281534"/>
                <a:ext cx="4343405" cy="1662063"/>
                <a:chOff x="2209795" y="4114800"/>
                <a:chExt cx="2981099" cy="1295400"/>
              </a:xfrm>
            </p:grpSpPr>
            <p:cxnSp>
              <p:nvCxnSpPr>
                <p:cNvPr id="19" name="Straight Connector 18"/>
                <p:cNvCxnSpPr/>
                <p:nvPr/>
              </p:nvCxnSpPr>
              <p:spPr>
                <a:xfrm>
                  <a:off x="2209800" y="4114800"/>
                  <a:ext cx="0" cy="106680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209800" y="5181600"/>
                  <a:ext cx="1219200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3895494" y="5181600"/>
                  <a:ext cx="1295400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3429000" y="4953000"/>
                  <a:ext cx="0" cy="457200"/>
                </a:xfrm>
                <a:prstGeom prst="line">
                  <a:avLst/>
                </a:prstGeom>
                <a:ln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3733800" y="4953000"/>
                  <a:ext cx="0" cy="457200"/>
                </a:xfrm>
                <a:prstGeom prst="line">
                  <a:avLst/>
                </a:prstGeom>
                <a:ln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/>
                <p:nvPr/>
              </p:nvCxnSpPr>
              <p:spPr>
                <a:xfrm>
                  <a:off x="3581400" y="5074920"/>
                  <a:ext cx="0" cy="182880"/>
                </a:xfrm>
                <a:prstGeom prst="line">
                  <a:avLst/>
                </a:prstGeom>
                <a:ln w="3810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3886200" y="5074920"/>
                  <a:ext cx="0" cy="182880"/>
                </a:xfrm>
                <a:prstGeom prst="line">
                  <a:avLst/>
                </a:prstGeom>
                <a:ln w="3810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 flipV="1">
                  <a:off x="5190894" y="4114800"/>
                  <a:ext cx="0" cy="106680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 flipH="1">
                  <a:off x="3886200" y="4114800"/>
                  <a:ext cx="1304694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/>
                <p:cNvCxnSpPr/>
                <p:nvPr/>
              </p:nvCxnSpPr>
              <p:spPr>
                <a:xfrm>
                  <a:off x="2209795" y="4114800"/>
                  <a:ext cx="1228958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>
              <a:xfrm>
                <a:off x="4256746" y="4810780"/>
                <a:ext cx="514799" cy="64969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00CC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</a:t>
                </a:r>
                <a:endPara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4343400" y="1752600"/>
              <a:ext cx="535817" cy="128722"/>
            </a:xfrm>
            <a:prstGeom prst="rect">
              <a:avLst/>
            </a:prstGeom>
            <a:solidFill>
              <a:srgbClr val="0000CC"/>
            </a:solidFill>
            <a:ln>
              <a:solidFill>
                <a:srgbClr val="0000CC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419600" y="1295400"/>
              <a:ext cx="444352" cy="52322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154566" y="1295400"/>
              <a:ext cx="284052" cy="52322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3200400" y="1741449"/>
              <a:ext cx="150480" cy="128722"/>
              <a:chOff x="3398634" y="1752600"/>
              <a:chExt cx="150480" cy="128722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3398634" y="1752600"/>
                <a:ext cx="150480" cy="52522"/>
              </a:xfrm>
              <a:prstGeom prst="line">
                <a:avLst/>
              </a:prstGeom>
              <a:ln>
                <a:solidFill>
                  <a:srgbClr val="00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V="1">
                <a:off x="3398634" y="1805122"/>
                <a:ext cx="150480" cy="76200"/>
              </a:xfrm>
              <a:prstGeom prst="line">
                <a:avLst/>
              </a:prstGeom>
              <a:ln>
                <a:solidFill>
                  <a:srgbClr val="00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Group 5"/>
          <p:cNvGrpSpPr/>
          <p:nvPr/>
        </p:nvGrpSpPr>
        <p:grpSpPr>
          <a:xfrm>
            <a:off x="685800" y="4749963"/>
            <a:ext cx="8229600" cy="1563633"/>
            <a:chOff x="685800" y="4749963"/>
            <a:chExt cx="8229600" cy="1563633"/>
          </a:xfrm>
        </p:grpSpPr>
        <p:grpSp>
          <p:nvGrpSpPr>
            <p:cNvPr id="36" name="Group 35"/>
            <p:cNvGrpSpPr/>
            <p:nvPr/>
          </p:nvGrpSpPr>
          <p:grpSpPr>
            <a:xfrm>
              <a:off x="685800" y="4749963"/>
              <a:ext cx="8229600" cy="1563633"/>
              <a:chOff x="685800" y="2971800"/>
              <a:chExt cx="8229600" cy="1563633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Rectangle 36"/>
                  <p:cNvSpPr/>
                  <p:nvPr/>
                </p:nvSpPr>
                <p:spPr>
                  <a:xfrm>
                    <a:off x="685800" y="2971800"/>
                    <a:ext cx="8229600" cy="1563633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vi-VN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Định luật Ôm: U= I.R</a:t>
                    </a: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	hay	 I = 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/>
                                <a:cs typeface="Arial" panose="020B0604020202020204" pitchFamily="34" charset="0"/>
                              </a:rPr>
                              <m:t>𝑈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/>
                                <a:cs typeface="Arial" panose="020B0604020202020204" pitchFamily="34" charset="0"/>
                              </a:rPr>
                              <m:t>𝑅</m:t>
                            </m:r>
                          </m:den>
                        </m:f>
                      </m:oMath>
                    </a14:m>
                    <a:endParaRPr lang="en-US" sz="2800" dirty="0" smtClean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  <a:p>
                    <a:pPr marL="457200" indent="-457200">
                      <a:buFontTx/>
                      <a:buChar char="-"/>
                    </a:pP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              I   </a:t>
                    </a:r>
                  </a:p>
                  <a:p>
                    <a:pPr marL="457200" indent="-457200">
                      <a:buFontTx/>
                      <a:buChar char="-"/>
                    </a:pP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              I   </a:t>
                    </a:r>
                  </a:p>
                </p:txBody>
              </p:sp>
            </mc:Choice>
            <mc:Fallback xmlns="">
              <p:sp>
                <p:nvSpPr>
                  <p:cNvPr id="45" name="Rectangle 44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5800" y="2971800"/>
                    <a:ext cx="8229600" cy="1650837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l="-1556" b="-9259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8" name="Straight Arrow Connector 37"/>
              <p:cNvCxnSpPr/>
              <p:nvPr/>
            </p:nvCxnSpPr>
            <p:spPr>
              <a:xfrm flipV="1">
                <a:off x="1493520" y="3764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Straight Arrow Connector 38"/>
              <p:cNvCxnSpPr/>
              <p:nvPr/>
            </p:nvCxnSpPr>
            <p:spPr>
              <a:xfrm flipV="1">
                <a:off x="3017520" y="3764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Arrow Connector 39"/>
              <p:cNvCxnSpPr/>
              <p:nvPr/>
            </p:nvCxnSpPr>
            <p:spPr>
              <a:xfrm rot="10800000" flipV="1">
                <a:off x="1493520" y="4145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Arrow Connector 40"/>
              <p:cNvCxnSpPr/>
              <p:nvPr/>
            </p:nvCxnSpPr>
            <p:spPr>
              <a:xfrm rot="10800000" flipV="1">
                <a:off x="3017520" y="4145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5" name="Straight Arrow Connector 4"/>
            <p:cNvCxnSpPr/>
            <p:nvPr/>
          </p:nvCxnSpPr>
          <p:spPr>
            <a:xfrm>
              <a:off x="1828800" y="5679603"/>
              <a:ext cx="838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>
              <a:off x="1828800" y="6096000"/>
              <a:ext cx="838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350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" t="3747" r="55953" b="3258"/>
          <a:stretch/>
        </p:blipFill>
        <p:spPr bwMode="auto">
          <a:xfrm>
            <a:off x="228600" y="2233568"/>
            <a:ext cx="4210050" cy="203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7" r="55095"/>
          <a:stretch/>
        </p:blipFill>
        <p:spPr bwMode="auto">
          <a:xfrm>
            <a:off x="4876799" y="2195823"/>
            <a:ext cx="3968303" cy="449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90223536"/>
              </p:ext>
            </p:extLst>
          </p:nvPr>
        </p:nvGraphicFramePr>
        <p:xfrm>
          <a:off x="304800" y="4572000"/>
          <a:ext cx="4114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4863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 bwMode="gray">
          <a:xfrm>
            <a:off x="243840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gray">
          <a:xfrm>
            <a:off x="401955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276600" y="2705099"/>
            <a:ext cx="7429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3" idx="1"/>
          </p:cNvCxnSpPr>
          <p:nvPr/>
        </p:nvCxnSpPr>
        <p:spPr>
          <a:xfrm rot="10800000" flipV="1">
            <a:off x="1981200" y="2705099"/>
            <a:ext cx="457201" cy="11049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81199" y="3810001"/>
            <a:ext cx="144780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9" idx="3"/>
          </p:cNvCxnSpPr>
          <p:nvPr/>
        </p:nvCxnSpPr>
        <p:spPr>
          <a:xfrm>
            <a:off x="4857750" y="2705100"/>
            <a:ext cx="552450" cy="1116625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27231" y="3821725"/>
            <a:ext cx="146304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4290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7338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581400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921369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 flipH="1">
            <a:off x="2632780" y="216232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 flipH="1">
            <a:off x="4232980" y="2209800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R2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 flipH="1">
            <a:off x="3547180" y="3078746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</a:t>
            </a:r>
            <a:endParaRPr lang="en-US" dirty="0"/>
          </a:p>
        </p:txBody>
      </p:sp>
      <p:cxnSp>
        <p:nvCxnSpPr>
          <p:cNvPr id="7168" name="Straight Arrow Connector 7167"/>
          <p:cNvCxnSpPr/>
          <p:nvPr/>
        </p:nvCxnSpPr>
        <p:spPr>
          <a:xfrm flipV="1">
            <a:off x="1981199" y="2705100"/>
            <a:ext cx="0" cy="27432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 flipH="1">
            <a:off x="1447800" y="260246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</a:t>
            </a:r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 flipH="1">
            <a:off x="762949" y="5040868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UR1 = I*R1 = U*R1/ R1+ R2</a:t>
            </a:r>
          </a:p>
        </p:txBody>
      </p:sp>
      <p:sp>
        <p:nvSpPr>
          <p:cNvPr id="38" name="Rectangle 37"/>
          <p:cNvSpPr/>
          <p:nvPr/>
        </p:nvSpPr>
        <p:spPr>
          <a:xfrm flipH="1">
            <a:off x="762949" y="5421923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UR2 = I*R2 = U*R2/ R1+ R2</a:t>
            </a:r>
          </a:p>
        </p:txBody>
      </p:sp>
      <p:sp>
        <p:nvSpPr>
          <p:cNvPr id="39" name="Rectangle 38"/>
          <p:cNvSpPr/>
          <p:nvPr/>
        </p:nvSpPr>
        <p:spPr>
          <a:xfrm flipH="1">
            <a:off x="762000" y="4495800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 = U / RTĐ = U / R1 + R2</a:t>
            </a:r>
          </a:p>
        </p:txBody>
      </p:sp>
      <p:sp>
        <p:nvSpPr>
          <p:cNvPr id="40" name="Rectangle 39"/>
          <p:cNvSpPr/>
          <p:nvPr/>
        </p:nvSpPr>
        <p:spPr>
          <a:xfrm flipH="1">
            <a:off x="762000" y="5879068"/>
            <a:ext cx="6629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 =UR1 + UR2 = </a:t>
            </a:r>
            <a:r>
              <a:rPr lang="en-US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U*R1/ R1+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R2 + U*R2/ R1+ R2</a:t>
            </a:r>
          </a:p>
        </p:txBody>
      </p:sp>
    </p:spTree>
    <p:extLst>
      <p:ext uri="{BB962C8B-B14F-4D97-AF65-F5344CB8AC3E}">
        <p14:creationId xmlns:p14="http://schemas.microsoft.com/office/powerpoint/2010/main" val="28327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 bwMode="gray">
          <a:xfrm>
            <a:off x="243840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gray">
          <a:xfrm>
            <a:off x="401955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276600" y="2705099"/>
            <a:ext cx="7429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3" idx="1"/>
          </p:cNvCxnSpPr>
          <p:nvPr/>
        </p:nvCxnSpPr>
        <p:spPr>
          <a:xfrm rot="10800000" flipV="1">
            <a:off x="1981200" y="2705099"/>
            <a:ext cx="457201" cy="11049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81199" y="3810001"/>
            <a:ext cx="144780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9" idx="3"/>
          </p:cNvCxnSpPr>
          <p:nvPr/>
        </p:nvCxnSpPr>
        <p:spPr>
          <a:xfrm>
            <a:off x="4857750" y="2705100"/>
            <a:ext cx="552450" cy="1116625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27231" y="3821725"/>
            <a:ext cx="146304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4290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7338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581400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921369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 flipH="1">
            <a:off x="2632779" y="2162328"/>
            <a:ext cx="12885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 flipH="1">
            <a:off x="4232980" y="2209800"/>
            <a:ext cx="1634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R2=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 flipH="1">
            <a:off x="3547179" y="3078746"/>
            <a:ext cx="1586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U=200V</a:t>
            </a:r>
            <a:endParaRPr lang="en-US" dirty="0"/>
          </a:p>
        </p:txBody>
      </p:sp>
      <p:cxnSp>
        <p:nvCxnSpPr>
          <p:cNvPr id="7168" name="Straight Arrow Connector 7167"/>
          <p:cNvCxnSpPr/>
          <p:nvPr/>
        </p:nvCxnSpPr>
        <p:spPr>
          <a:xfrm flipV="1">
            <a:off x="1981199" y="2705100"/>
            <a:ext cx="0" cy="27432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 flipH="1">
            <a:off x="1447800" y="260246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 flipH="1">
            <a:off x="838199" y="4202668"/>
            <a:ext cx="243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Rtđ</a:t>
            </a:r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= 200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 flipH="1">
            <a:off x="838200" y="4739026"/>
            <a:ext cx="137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 = 1A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 flipH="1">
            <a:off x="838200" y="5257800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UR1 =200*100/100+100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 flipH="1">
            <a:off x="797168" y="5849034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UR2 =200*100/100+100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 flipH="1">
            <a:off x="838200" y="6211669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UR2 =U – UR1 = 200-100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57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6185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song song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56473120"/>
              </p:ext>
            </p:extLst>
          </p:nvPr>
        </p:nvGraphicFramePr>
        <p:xfrm>
          <a:off x="609600" y="4572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" t="3552" r="56027" b="2116"/>
          <a:stretch/>
        </p:blipFill>
        <p:spPr bwMode="auto">
          <a:xfrm>
            <a:off x="627185" y="2097851"/>
            <a:ext cx="382905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" t="6589" r="56154" b="1361"/>
          <a:stretch/>
        </p:blipFill>
        <p:spPr bwMode="auto">
          <a:xfrm>
            <a:off x="4876800" y="2197100"/>
            <a:ext cx="3771900" cy="454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77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6185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song song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" t="3552" r="56027" b="2116"/>
          <a:stretch/>
        </p:blipFill>
        <p:spPr bwMode="auto">
          <a:xfrm>
            <a:off x="627185" y="2097851"/>
            <a:ext cx="382905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800600" y="2097851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R1=R2=R3=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00600" y="2526268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 = 100V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0600" y="2983468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I1=I2=I3 = 100/100= 1A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00600" y="3440668"/>
            <a:ext cx="2691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I=I1+I2+I3 = 1+1+1 = </a:t>
            </a:r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A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00600" y="3897868"/>
            <a:ext cx="3508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RTD= 1/(1/100)+(1/100)+(1/100)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00600" y="4431268"/>
            <a:ext cx="2661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RTD= 1/(3/100)= 33.3 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 smtClean="0">
              <a:solidFill>
                <a:srgbClr val="0D830D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56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981200"/>
            <a:ext cx="3200400" cy="4343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133600"/>
            <a:ext cx="52578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6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14989875"/>
              </p:ext>
            </p:extLst>
          </p:nvPr>
        </p:nvGraphicFramePr>
        <p:xfrm>
          <a:off x="304800" y="3429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721"/>
          <a:stretch/>
        </p:blipFill>
        <p:spPr bwMode="auto">
          <a:xfrm>
            <a:off x="4343400" y="2057400"/>
            <a:ext cx="4191000" cy="381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64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dòng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048000" y="3505200"/>
            <a:ext cx="76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 bwMode="gray">
          <a:xfrm>
            <a:off x="5029200" y="3429000"/>
            <a:ext cx="609600" cy="1524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/>
          <p:cNvCxnSpPr>
            <a:endCxn id="4" idx="1"/>
          </p:cNvCxnSpPr>
          <p:nvPr/>
        </p:nvCxnSpPr>
        <p:spPr>
          <a:xfrm>
            <a:off x="4267200" y="3505200"/>
            <a:ext cx="76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 bwMode="gray">
          <a:xfrm>
            <a:off x="3810000" y="3200400"/>
            <a:ext cx="457200" cy="6096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810000" y="3200400"/>
            <a:ext cx="457200" cy="60960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048000" y="3505200"/>
            <a:ext cx="0" cy="1143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048000" y="4648200"/>
            <a:ext cx="13906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4" idx="3"/>
          </p:cNvCxnSpPr>
          <p:nvPr/>
        </p:nvCxnSpPr>
        <p:spPr>
          <a:xfrm>
            <a:off x="5638800" y="3505200"/>
            <a:ext cx="838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477000" y="3505200"/>
            <a:ext cx="0" cy="1143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724400" y="4648200"/>
            <a:ext cx="1752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438650" y="4343400"/>
            <a:ext cx="0" cy="6096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724400" y="4495800"/>
            <a:ext cx="0" cy="3048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85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74163860"/>
              </p:ext>
            </p:extLst>
          </p:nvPr>
        </p:nvGraphicFramePr>
        <p:xfrm>
          <a:off x="304800" y="3048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" t="4314" r="44271"/>
          <a:stretch/>
        </p:blipFill>
        <p:spPr bwMode="auto">
          <a:xfrm>
            <a:off x="4445914" y="1854269"/>
            <a:ext cx="4088486" cy="386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dòng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</p:spTree>
    <p:extLst>
      <p:ext uri="{BB962C8B-B14F-4D97-AF65-F5344CB8AC3E}">
        <p14:creationId xmlns:p14="http://schemas.microsoft.com/office/powerpoint/2010/main" val="307917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điện áp 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  <a:p>
            <a:pPr>
              <a:spcBef>
                <a:spcPts val="600"/>
              </a:spcBef>
            </a:pPr>
            <a:endParaRPr lang="en-US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50632991"/>
              </p:ext>
            </p:extLst>
          </p:nvPr>
        </p:nvGraphicFramePr>
        <p:xfrm>
          <a:off x="304800" y="3429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80"/>
          <a:stretch/>
        </p:blipFill>
        <p:spPr bwMode="auto">
          <a:xfrm>
            <a:off x="4428680" y="1905000"/>
            <a:ext cx="4381499" cy="402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39521548"/>
              </p:ext>
            </p:extLst>
          </p:nvPr>
        </p:nvGraphicFramePr>
        <p:xfrm>
          <a:off x="457200" y="3249230"/>
          <a:ext cx="3733800" cy="2478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3561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Độ sụp áp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sụt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áp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hở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" t="13492" r="46287" b="24973"/>
          <a:stretch/>
        </p:blipFill>
        <p:spPr bwMode="auto">
          <a:xfrm>
            <a:off x="457199" y="2703345"/>
            <a:ext cx="8387903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048000" y="6029980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800" dirty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35734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Độ sụp áp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sụt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áp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hở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0" y="6258580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800" dirty="0">
              <a:latin typeface="Arial "/>
            </a:endParaRPr>
          </a:p>
        </p:txBody>
      </p:sp>
      <p:pic>
        <p:nvPicPr>
          <p:cNvPr id="7" name="image67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815" t="5525" r="45007" b="-5525"/>
          <a:stretch/>
        </p:blipFill>
        <p:spPr>
          <a:xfrm>
            <a:off x="-6705600" y="2362200"/>
            <a:ext cx="15621000" cy="41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7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6 Độ sụp áp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6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2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Đo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kiểm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độ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sụt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khi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vi-VN" sz="2800" dirty="0" smtClean="0">
                <a:solidFill>
                  <a:srgbClr val="0D830D"/>
                </a:solidFill>
              </a:rPr>
              <a:t>ngắn </a:t>
            </a:r>
            <a:r>
              <a:rPr lang="en-US" sz="2800" dirty="0" err="1" smtClean="0">
                <a:solidFill>
                  <a:srgbClr val="0D830D"/>
                </a:solidFill>
              </a:rPr>
              <a:t>mạch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vi-VN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sz="2400" i="1" dirty="0">
              <a:latin typeface="Arial 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" t="1670" r="45461" b="52873"/>
          <a:stretch/>
        </p:blipFill>
        <p:spPr bwMode="auto">
          <a:xfrm>
            <a:off x="1" y="2362201"/>
            <a:ext cx="4343400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" t="49659" r="45908" b="6304"/>
          <a:stretch/>
        </p:blipFill>
        <p:spPr bwMode="auto">
          <a:xfrm>
            <a:off x="4623020" y="2362201"/>
            <a:ext cx="436858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06669" y="5851921"/>
            <a:ext cx="18646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Cầu chì bị đứt </a:t>
            </a:r>
            <a:endParaRPr lang="en-US" sz="2000" dirty="0">
              <a:latin typeface="Arial 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38800" y="5851921"/>
            <a:ext cx="22637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000" dirty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48633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6 Độ sụp áp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6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Đo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kiểm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độ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sụt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khi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tổng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trở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của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toàn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mạch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tăng</a:t>
            </a:r>
            <a:endParaRPr lang="en-US" sz="2400" i="1" dirty="0">
              <a:solidFill>
                <a:srgbClr val="0D830D"/>
              </a:solidFill>
              <a:latin typeface="Arial 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90600" y="6076890"/>
            <a:ext cx="23615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Bóng đèn sáng mờ</a:t>
            </a:r>
            <a:endParaRPr lang="en-US" sz="2000" dirty="0">
              <a:latin typeface="Arial 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57800" y="6076890"/>
            <a:ext cx="22637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000" dirty="0">
              <a:latin typeface="Arial 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" t="1402" r="45313" b="52243"/>
          <a:stretch/>
        </p:blipFill>
        <p:spPr bwMode="auto">
          <a:xfrm>
            <a:off x="228600" y="2743200"/>
            <a:ext cx="379737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" t="52243" r="45313" b="1402"/>
          <a:stretch/>
        </p:blipFill>
        <p:spPr bwMode="auto">
          <a:xfrm>
            <a:off x="4584630" y="2743200"/>
            <a:ext cx="379737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64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</a:t>
            </a:r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6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039939" y="2695363"/>
            <a:ext cx="7104061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3.1</a:t>
            </a:r>
            <a:r>
              <a:rPr lang="vi-VN" sz="2800" dirty="0" smtClean="0"/>
              <a:t> Giới thiệu về chất bán dẫn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32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3:</a:t>
            </a:r>
            <a:r>
              <a:rPr lang="vi-VN" sz="32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ĐI-ỐT (DIODE)</a:t>
            </a:r>
            <a:endParaRPr lang="en-US" sz="32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093350" y="4724400"/>
            <a:ext cx="7069878" cy="45720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3.2</a:t>
            </a:r>
            <a:r>
              <a:rPr lang="vi-VN" sz="2800" dirty="0" smtClean="0"/>
              <a:t> Đặc điểm, ký hiệu diode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538" y="1149354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MỤC TIÊU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62000" y="2172791"/>
            <a:ext cx="7620000" cy="3839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ghi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835"/>
              </a:lnSpc>
              <a:spcAft>
                <a:spcPts val="1200"/>
              </a:spcAft>
            </a:pP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361315" lvl="0" indent="-4572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bày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cấu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tạo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từng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0"/>
              </a:lnSpc>
              <a:spcAft>
                <a:spcPts val="1200"/>
              </a:spcAft>
            </a:pP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Hiểu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tích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-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-5862" y="1101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32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3:</a:t>
            </a:r>
            <a:r>
              <a:rPr lang="vi-VN" sz="32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ĐI-ỐT (DIODE)</a:t>
            </a:r>
            <a:endParaRPr lang="en-US" sz="32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14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.1 Giới thiệu về chất bán dẫn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63102" y="1680811"/>
            <a:ext cx="8528497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339725">
              <a:spcBef>
                <a:spcPts val="600"/>
              </a:spcBef>
              <a:spcAft>
                <a:spcPts val="600"/>
              </a:spcAft>
            </a:pPr>
            <a:r>
              <a:rPr lang="en-US" sz="2600" b="1" dirty="0" smtClean="0">
                <a:solidFill>
                  <a:srgbClr val="0D830D"/>
                </a:solidFill>
              </a:rPr>
              <a:t>	Theo </a:t>
            </a:r>
            <a:r>
              <a:rPr lang="en-US" sz="2600" b="1" dirty="0" err="1">
                <a:solidFill>
                  <a:srgbClr val="0D830D"/>
                </a:solidFill>
              </a:rPr>
              <a:t>tính</a:t>
            </a:r>
            <a:r>
              <a:rPr lang="en-US" sz="2600" b="1" dirty="0">
                <a:solidFill>
                  <a:srgbClr val="0D830D"/>
                </a:solidFill>
              </a:rPr>
              <a:t> </a:t>
            </a:r>
            <a:r>
              <a:rPr lang="en-US" sz="2600" b="1" dirty="0" err="1">
                <a:solidFill>
                  <a:srgbClr val="0D830D"/>
                </a:solidFill>
              </a:rPr>
              <a:t>chất</a:t>
            </a:r>
            <a:r>
              <a:rPr lang="en-US" sz="2600" b="1" dirty="0">
                <a:solidFill>
                  <a:srgbClr val="0D830D"/>
                </a:solidFill>
              </a:rPr>
              <a:t> </a:t>
            </a:r>
            <a:r>
              <a:rPr lang="en-US" sz="2600" b="1" dirty="0" err="1">
                <a:solidFill>
                  <a:srgbClr val="0D830D"/>
                </a:solidFill>
              </a:rPr>
              <a:t>dẫn</a:t>
            </a:r>
            <a:r>
              <a:rPr lang="en-US" sz="2600" b="1" dirty="0">
                <a:solidFill>
                  <a:srgbClr val="0D830D"/>
                </a:solidFill>
              </a:rPr>
              <a:t> </a:t>
            </a:r>
            <a:r>
              <a:rPr lang="en-US" sz="2600" b="1" dirty="0" err="1">
                <a:solidFill>
                  <a:srgbClr val="0D830D"/>
                </a:solidFill>
              </a:rPr>
              <a:t>điện</a:t>
            </a:r>
            <a:r>
              <a:rPr lang="en-US" sz="2600" b="1" dirty="0">
                <a:solidFill>
                  <a:srgbClr val="0D830D"/>
                </a:solidFill>
              </a:rPr>
              <a:t>, </a:t>
            </a:r>
            <a:r>
              <a:rPr lang="en-US" sz="2600" b="1" dirty="0" err="1">
                <a:solidFill>
                  <a:srgbClr val="0D830D"/>
                </a:solidFill>
              </a:rPr>
              <a:t>người</a:t>
            </a:r>
            <a:r>
              <a:rPr lang="en-US" sz="2600" b="1" dirty="0">
                <a:solidFill>
                  <a:srgbClr val="0D830D"/>
                </a:solidFill>
              </a:rPr>
              <a:t> ta chia </a:t>
            </a:r>
            <a:r>
              <a:rPr lang="en-US" sz="2600" b="1" dirty="0" err="1">
                <a:solidFill>
                  <a:srgbClr val="0D830D"/>
                </a:solidFill>
              </a:rPr>
              <a:t>vật</a:t>
            </a:r>
            <a:r>
              <a:rPr lang="en-US" sz="2600" b="1" dirty="0">
                <a:solidFill>
                  <a:srgbClr val="0D830D"/>
                </a:solidFill>
              </a:rPr>
              <a:t> </a:t>
            </a:r>
            <a:r>
              <a:rPr lang="en-US" sz="2600" b="1" dirty="0" err="1">
                <a:solidFill>
                  <a:srgbClr val="0D830D"/>
                </a:solidFill>
              </a:rPr>
              <a:t>liệu</a:t>
            </a:r>
            <a:r>
              <a:rPr lang="en-US" sz="2600" b="1" dirty="0">
                <a:solidFill>
                  <a:srgbClr val="0D830D"/>
                </a:solidFill>
              </a:rPr>
              <a:t> </a:t>
            </a:r>
            <a:r>
              <a:rPr lang="en-US" sz="2600" b="1" dirty="0" err="1">
                <a:solidFill>
                  <a:srgbClr val="0D830D"/>
                </a:solidFill>
              </a:rPr>
              <a:t>thành</a:t>
            </a:r>
            <a:r>
              <a:rPr lang="en-US" sz="2600" b="1" dirty="0">
                <a:solidFill>
                  <a:srgbClr val="0D830D"/>
                </a:solidFill>
              </a:rPr>
              <a:t> 3 </a:t>
            </a:r>
            <a:r>
              <a:rPr lang="en-US" sz="2600" b="1" dirty="0" err="1">
                <a:solidFill>
                  <a:srgbClr val="0D830D"/>
                </a:solidFill>
              </a:rPr>
              <a:t>nhóm</a:t>
            </a:r>
            <a:r>
              <a:rPr lang="en-US" sz="2600" b="1" dirty="0" smtClean="0">
                <a:solidFill>
                  <a:srgbClr val="0D830D"/>
                </a:solidFill>
              </a:rPr>
              <a:t>:</a:t>
            </a:r>
          </a:p>
          <a:p>
            <a:pPr indent="457200" algn="just" defTabSz="339725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rgbClr val="182F92"/>
                </a:solidFill>
              </a:rPr>
              <a:t>-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Vật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liêu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suất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điển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môi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	-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Vật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liệu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suất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nhỏ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điển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kim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lọai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6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374015" lvl="0" algn="just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Vật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liệu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suất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trung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bình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điển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nguyên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tố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thuộc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nhóm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4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bảng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tuần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hòan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MenDeleep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như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Silicium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(Si)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Gecmanium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suất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2600" dirty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374015" lvl="0" indent="457200" algn="just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 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= 1014  Ω mm </a:t>
            </a:r>
            <a:r>
              <a:rPr lang="en-US" sz="2600" baseline="30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/m 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; 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8,9.1012 Ω mm </a:t>
            </a:r>
            <a:r>
              <a:rPr lang="en-US" sz="2600" baseline="30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/m</a:t>
            </a:r>
            <a:endParaRPr lang="en-US" sz="26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88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.1 Giới thiệu về chất bán dẫn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748780968"/>
              </p:ext>
            </p:extLst>
          </p:nvPr>
        </p:nvGraphicFramePr>
        <p:xfrm>
          <a:off x="2438400" y="1680811"/>
          <a:ext cx="457200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ectangle 4"/>
          <p:cNvSpPr/>
          <p:nvPr/>
        </p:nvSpPr>
        <p:spPr>
          <a:xfrm>
            <a:off x="457200" y="2321004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tinh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khiết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một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đơn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pha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trộn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vi-VN" sz="28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vi-VN" sz="2800" dirty="0" smtClean="0">
                <a:solidFill>
                  <a:srgbClr val="182F92"/>
                </a:solidFill>
                <a:latin typeface="Arial "/>
                <a:cs typeface="Arial" panose="020B0604020202020204" pitchFamily="34" charset="0"/>
              </a:rPr>
              <a:t>Điện trở rất lớn, dẫn điện kém</a:t>
            </a:r>
            <a:endParaRPr lang="en-US" sz="2800" dirty="0">
              <a:solidFill>
                <a:srgbClr val="182F92"/>
              </a:solidFill>
              <a:latin typeface="Arial 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38" y="3806825"/>
            <a:ext cx="3732093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1" y="3666074"/>
            <a:ext cx="2672902" cy="189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04800" y="5830669"/>
            <a:ext cx="426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.1: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Cấu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tạo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tử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Silicium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Germanium</a:t>
            </a:r>
            <a:endParaRPr lang="en-US" sz="2400" dirty="0"/>
          </a:p>
        </p:txBody>
      </p:sp>
      <p:sp>
        <p:nvSpPr>
          <p:cNvPr id="13" name="Rectangle 12"/>
          <p:cNvSpPr/>
          <p:nvPr/>
        </p:nvSpPr>
        <p:spPr>
          <a:xfrm>
            <a:off x="4572001" y="5826314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.2: Chất bán dẫn tinh khiết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6820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.1 Giới thiệu về chất bán dẫn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62408386"/>
              </p:ext>
            </p:extLst>
          </p:nvPr>
        </p:nvGraphicFramePr>
        <p:xfrm>
          <a:off x="1524000" y="1814706"/>
          <a:ext cx="655320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Rectangle 12"/>
          <p:cNvSpPr/>
          <p:nvPr/>
        </p:nvSpPr>
        <p:spPr>
          <a:xfrm>
            <a:off x="2788886" y="6362269"/>
            <a:ext cx="4069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.3: Chất bán dẫn loại N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053840"/>
            <a:ext cx="7467600" cy="230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4800" y="2415615"/>
            <a:ext cx="86868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e-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tự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do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gọi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lọai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N (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 </a:t>
            </a:r>
            <a:endParaRPr lang="vi-VN" sz="2800" dirty="0" smtClean="0">
              <a:solidFill>
                <a:srgbClr val="182F92"/>
              </a:solidFill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800" dirty="0" err="1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8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N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gồm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e- (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hạt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đa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lỗ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trống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hạt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thiểu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endParaRPr lang="en-US" sz="2800" dirty="0">
              <a:solidFill>
                <a:srgbClr val="182F92"/>
              </a:solidFill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4238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6.1 Giới thiệu về chất bán dẫn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46670974"/>
              </p:ext>
            </p:extLst>
          </p:nvPr>
        </p:nvGraphicFramePr>
        <p:xfrm>
          <a:off x="1066800" y="1752600"/>
          <a:ext cx="7092504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Rectangle 12"/>
          <p:cNvSpPr/>
          <p:nvPr/>
        </p:nvSpPr>
        <p:spPr>
          <a:xfrm>
            <a:off x="2514600" y="6243935"/>
            <a:ext cx="44040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.4: Chất bán dẫn loại P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228600" y="2415615"/>
            <a:ext cx="8763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lỗ trống</a:t>
            </a:r>
            <a:r>
              <a:rPr lang="en-US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gọi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lọai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 </a:t>
            </a:r>
          </a:p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400" dirty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rgbClr val="182F9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 số lỗ trống quyết định</a:t>
            </a:r>
            <a:endParaRPr lang="en-US" sz="2400" dirty="0">
              <a:solidFill>
                <a:srgbClr val="182F92"/>
              </a:solidFill>
              <a:latin typeface="Arial 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83844"/>
            <a:ext cx="7848600" cy="209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36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.1 Giới thiệu về chất bán dẫn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99945188"/>
              </p:ext>
            </p:extLst>
          </p:nvPr>
        </p:nvGraphicFramePr>
        <p:xfrm>
          <a:off x="1676400" y="1814706"/>
          <a:ext cx="6172200" cy="461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304800" y="2645179"/>
            <a:ext cx="861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pha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lọai</a:t>
            </a:r>
            <a:r>
              <a:rPr lang="en-US" sz="2400" dirty="0"/>
              <a:t> N (</a:t>
            </a:r>
            <a:r>
              <a:rPr lang="en-US" sz="2400" dirty="0" err="1"/>
              <a:t>cho</a:t>
            </a:r>
            <a:r>
              <a:rPr lang="en-US" sz="2400" dirty="0"/>
              <a:t> e-) hay </a:t>
            </a:r>
            <a:r>
              <a:rPr lang="en-US" sz="2400" dirty="0" err="1"/>
              <a:t>lọai</a:t>
            </a:r>
            <a:r>
              <a:rPr lang="en-US" sz="2400" dirty="0"/>
              <a:t> P (</a:t>
            </a:r>
            <a:r>
              <a:rPr lang="en-US" sz="2400" dirty="0" err="1"/>
              <a:t>nhận</a:t>
            </a:r>
            <a:r>
              <a:rPr lang="en-US" sz="2400" dirty="0"/>
              <a:t> e-)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nồng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(1017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/ cm </a:t>
            </a:r>
            <a:r>
              <a:rPr lang="en-US" sz="2400" baseline="30000" dirty="0"/>
              <a:t>3</a:t>
            </a:r>
            <a:r>
              <a:rPr lang="en-US" sz="2400" dirty="0"/>
              <a:t> ), </a:t>
            </a:r>
            <a:r>
              <a:rPr lang="en-US" sz="2400" dirty="0" err="1"/>
              <a:t>người</a:t>
            </a:r>
            <a:r>
              <a:rPr lang="en-US" sz="2400" dirty="0"/>
              <a:t> ta </a:t>
            </a:r>
            <a:r>
              <a:rPr lang="en-US" sz="2400" dirty="0" err="1"/>
              <a:t>thu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tạp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suy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lọai</a:t>
            </a:r>
            <a:r>
              <a:rPr lang="en-US" sz="2400" dirty="0"/>
              <a:t> N hay </a:t>
            </a:r>
            <a:r>
              <a:rPr lang="en-US" sz="2400" dirty="0" err="1"/>
              <a:t>lọai</a:t>
            </a:r>
            <a:r>
              <a:rPr lang="en-US" sz="2400" dirty="0"/>
              <a:t> P.</a:t>
            </a:r>
          </a:p>
          <a:p>
            <a:r>
              <a:rPr lang="en-US" sz="2400" dirty="0"/>
              <a:t> </a:t>
            </a:r>
          </a:p>
          <a:p>
            <a:pPr marL="342900" indent="-34290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vi-VN" sz="2400" dirty="0"/>
              <a:t>Đ</a:t>
            </a:r>
            <a:r>
              <a:rPr lang="en-US" sz="2400" dirty="0" err="1" smtClean="0"/>
              <a:t>ược</a:t>
            </a:r>
            <a:r>
              <a:rPr lang="en-US" sz="2400" dirty="0" smtClean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lọai</a:t>
            </a:r>
            <a:r>
              <a:rPr lang="en-US" sz="2400" dirty="0"/>
              <a:t> </a:t>
            </a:r>
            <a:r>
              <a:rPr lang="en-US" sz="2400" dirty="0" err="1"/>
              <a:t>linh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-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: </a:t>
            </a:r>
            <a:r>
              <a:rPr lang="en-US" sz="2400" dirty="0" err="1"/>
              <a:t>Tunen</a:t>
            </a:r>
            <a:r>
              <a:rPr lang="en-US" sz="2400" dirty="0"/>
              <a:t> Diode, Led, Laser ..</a:t>
            </a:r>
          </a:p>
        </p:txBody>
      </p:sp>
    </p:spTree>
    <p:extLst>
      <p:ext uri="{BB962C8B-B14F-4D97-AF65-F5344CB8AC3E}">
        <p14:creationId xmlns:p14="http://schemas.microsoft.com/office/powerpoint/2010/main" val="139754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.2 Đặc điểm, ký hiệu diode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3</a:t>
            </a:r>
            <a:r>
              <a:rPr lang="vi-VN" sz="2800" dirty="0" smtClean="0">
                <a:solidFill>
                  <a:srgbClr val="0D830D"/>
                </a:solidFill>
              </a:rPr>
              <a:t>.2.1 Đặc điểm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228600" y="6381690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.5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 tạo diode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44704"/>
            <a:ext cx="7855725" cy="139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762000" y="6015256"/>
            <a:ext cx="297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Lỗ trống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2155" y="6036566"/>
            <a:ext cx="297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vi-VN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33800" y="6036566"/>
            <a:ext cx="381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vi-VN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 rào tiếp xúc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709945" y="4343400"/>
                <a:ext cx="381000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511300"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vi-VN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vi-VN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vi-VN" b="0" i="1" smtClean="0"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𝑡𝑥</m:t>
                          </m:r>
                        </m:sub>
                      </m:sSub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9945" y="4343400"/>
                <a:ext cx="3810000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04800" y="2156205"/>
            <a:ext cx="8686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vi-VN" sz="24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24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ớp</a:t>
            </a:r>
            <a:r>
              <a:rPr lang="en-US" sz="24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mất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e-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thành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ion </a:t>
            </a:r>
            <a:r>
              <a:rPr lang="en-US" sz="24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vi-VN" sz="24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4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thêm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e-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trở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thành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ion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tượng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kết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thúc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ion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trái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dấu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đạt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đến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giá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trị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đủ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làm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ngăn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cản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sự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chuyển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e-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N </a:t>
            </a:r>
            <a:r>
              <a:rPr lang="en-US" sz="24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tràn</a:t>
            </a:r>
            <a:r>
              <a:rPr lang="en-US" sz="24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sang P </a:t>
            </a:r>
            <a:endParaRPr lang="en-US" sz="2400" dirty="0">
              <a:solidFill>
                <a:schemeClr val="tx2"/>
              </a:solidFill>
              <a:latin typeface="Arial 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0" y="452806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11469" y="4528066"/>
            <a:ext cx="3385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 smtClean="0"/>
              <a:t>P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298897" y="3714048"/>
                <a:ext cx="8616503" cy="9196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98463" marR="12700" indent="-339725">
                  <a:lnSpc>
                    <a:spcPct val="112000"/>
                  </a:lnSpc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r>
                  <a:rPr lang="en-US" sz="2400" dirty="0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Sự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chênh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lệch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điện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tích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ở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hai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bên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mối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nối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sẽ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tạo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thành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một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điện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áp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tiếp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xúc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(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Vtx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), </a:t>
                </a:r>
                <a:r>
                  <a:rPr lang="en-US" sz="2400" dirty="0" err="1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hướng</a:t>
                </a:r>
                <a:r>
                  <a:rPr lang="en-US" sz="2400" dirty="0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err="1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từ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N</a:t>
                </a:r>
                <a:r>
                  <a:rPr lang="vi-VN" sz="2400" dirty="0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vi-VN" sz="2400" i="1" smtClean="0">
                        <a:solidFill>
                          <a:schemeClr val="tx2"/>
                        </a:solidFill>
                        <a:latin typeface="Cambria Math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→</m:t>
                    </m:r>
                    <m:r>
                      <a:rPr lang="vi-VN" sz="2400" b="0" i="1" smtClean="0">
                        <a:solidFill>
                          <a:schemeClr val="tx2"/>
                        </a:solidFill>
                        <a:latin typeface="Cambria Math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P</a:t>
                </a:r>
                <a:r>
                  <a:rPr lang="en-US" sz="2400" dirty="0">
                    <a:solidFill>
                      <a:schemeClr val="tx2"/>
                    </a:solidFill>
                    <a:latin typeface="+mn-lt"/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schemeClr val="tx2"/>
                  </a:solidFill>
                  <a:effectLst/>
                  <a:latin typeface="+mn-lt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897" y="3714048"/>
                <a:ext cx="8616503" cy="919611"/>
              </a:xfrm>
              <a:prstGeom prst="rect">
                <a:avLst/>
              </a:prstGeom>
              <a:blipFill rotWithShape="1">
                <a:blip r:embed="rId6"/>
                <a:stretch>
                  <a:fillRect l="-212" t="-3974" r="-1627" b="-112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109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.2 Đặc điểm, ký hiệu diode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3</a:t>
            </a:r>
            <a:r>
              <a:rPr lang="vi-VN" sz="2600" dirty="0" smtClean="0">
                <a:solidFill>
                  <a:srgbClr val="0D830D"/>
                </a:solidFill>
              </a:rPr>
              <a:t>.2.2 Ký hiệu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-1676400" y="4986107"/>
            <a:ext cx="68580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.6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 ngoài diode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74" y="2590801"/>
            <a:ext cx="4114800" cy="180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971800" y="4986107"/>
            <a:ext cx="68580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.7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diode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57600" y="2438401"/>
            <a:ext cx="5562601" cy="1574130"/>
            <a:chOff x="3657600" y="3125907"/>
            <a:chExt cx="5562601" cy="88662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3200" y="3325962"/>
              <a:ext cx="1295400" cy="465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3657600" y="3125907"/>
              <a:ext cx="556260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511300" algn="ctr">
                <a:spcAft>
                  <a:spcPts val="0"/>
                </a:spcAft>
              </a:pPr>
              <a:r>
                <a:rPr lang="vi-VN" sz="2000" dirty="0" smtClean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A                  K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657600" y="3612420"/>
              <a:ext cx="556260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511300" algn="ctr">
                <a:spcAft>
                  <a:spcPts val="0"/>
                </a:spcAft>
              </a:pPr>
              <a:r>
                <a:rPr lang="vi-VN" sz="2000" dirty="0" smtClean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(+)                (-)</a:t>
              </a:r>
              <a:endPara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577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.3 Nguyên lý hoạt động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3</a:t>
            </a:r>
            <a:r>
              <a:rPr lang="vi-VN" sz="2800" dirty="0" smtClean="0"/>
              <a:t>.3.1 Phân cực thuận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35575" y="6096163"/>
            <a:ext cx="68580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.8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 cực thuận diode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2286000"/>
            <a:ext cx="8610600" cy="1341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>
              <a:lnSpc>
                <a:spcPct val="14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chúng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ta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cấp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anốt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(P)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Katốt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(N)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thì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8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-4648200" y="3505200"/>
            <a:ext cx="13188503" cy="2387062"/>
            <a:chOff x="-4648200" y="3886200"/>
            <a:chExt cx="13188503" cy="2006062"/>
          </a:xfrm>
        </p:grpSpPr>
        <p:grpSp>
          <p:nvGrpSpPr>
            <p:cNvPr id="8" name="Group 7"/>
            <p:cNvGrpSpPr/>
            <p:nvPr/>
          </p:nvGrpSpPr>
          <p:grpSpPr>
            <a:xfrm>
              <a:off x="-4648200" y="3886200"/>
              <a:ext cx="13188503" cy="2006062"/>
              <a:chOff x="-1447800" y="3886200"/>
              <a:chExt cx="8339583" cy="2006062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2217" y="4153949"/>
                <a:ext cx="4639566" cy="17383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6" name="Rectangle 15"/>
                  <p:cNvSpPr/>
                  <p:nvPr/>
                </p:nvSpPr>
                <p:spPr>
                  <a:xfrm>
                    <a:off x="-685800" y="4909523"/>
                    <a:ext cx="6858001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marL="1511300" algn="ctr">
                      <a:spcAft>
                        <a:spcPts val="0"/>
                      </a:spcAft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vi-VN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𝐷𝐶</m:t>
                              </m:r>
                            </m:sub>
                          </m:sSub>
                        </m:oMath>
                      </m:oMathPara>
                    </a14:m>
                    <a:endParaRPr lang="en-US" dirty="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6" name="Rectangle 15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685800" y="4909523"/>
                    <a:ext cx="6858001" cy="369332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Rectangle 17"/>
                  <p:cNvSpPr/>
                  <p:nvPr/>
                </p:nvSpPr>
                <p:spPr>
                  <a:xfrm>
                    <a:off x="-1447800" y="4948228"/>
                    <a:ext cx="6858001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 marL="1511300" algn="ctr">
                      <a:spcAft>
                        <a:spcPts val="0"/>
                      </a:spcAft>
                    </a:pPr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vi-VN" b="0" i="1" smtClean="0">
                                  <a:effectLst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𝐷</m:t>
                              </m:r>
                            </m:sub>
                          </m:sSub>
                        </m:oMath>
                      </m:oMathPara>
                    </a14:m>
                    <a:endParaRPr lang="en-US" dirty="0">
                      <a:effectLst/>
                      <a:latin typeface="Times New Roman" panose="02020603050405020304" pitchFamily="18" charset="0"/>
                      <a:ea typeface="Calibri" panose="020F0502020204030204" pitchFamily="34" charset="0"/>
                      <a:cs typeface="Times New Roman" panose="020206030504050203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18" name="Rectangle 17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-1447800" y="4948228"/>
                    <a:ext cx="6858001" cy="369332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" name="Rectangle 4"/>
                  <p:cNvSpPr/>
                  <p:nvPr/>
                </p:nvSpPr>
                <p:spPr>
                  <a:xfrm>
                    <a:off x="3508923" y="3962400"/>
                    <a:ext cx="583686" cy="338554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6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sz="16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vi-VN" sz="16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𝑇𝑋</m:t>
                              </m:r>
                            </m:sub>
                          </m:sSub>
                        </m:oMath>
                      </m:oMathPara>
                    </a14:m>
                    <a:endParaRPr lang="en-US" sz="1600" dirty="0">
                      <a:latin typeface="Arial "/>
                    </a:endParaRPr>
                  </a:p>
                </p:txBody>
              </p:sp>
            </mc:Choice>
            <mc:Fallback xmlns="">
              <p:sp>
                <p:nvSpPr>
                  <p:cNvPr id="5" name="Rectangle 4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508923" y="3962400"/>
                    <a:ext cx="583686" cy="338554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Rectangle 20"/>
                  <p:cNvSpPr/>
                  <p:nvPr/>
                </p:nvSpPr>
                <p:spPr>
                  <a:xfrm>
                    <a:off x="2743200" y="3886200"/>
                    <a:ext cx="496482" cy="338554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60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sz="16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vi-VN" sz="1600" b="0" i="1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𝑁</m:t>
                              </m:r>
                            </m:sub>
                          </m:sSub>
                        </m:oMath>
                      </m:oMathPara>
                    </a14:m>
                    <a:endParaRPr lang="en-US" sz="1600" dirty="0">
                      <a:latin typeface="Arial "/>
                    </a:endParaRPr>
                  </a:p>
                </p:txBody>
              </p:sp>
            </mc:Choice>
            <mc:Fallback xmlns="">
              <p:sp>
                <p:nvSpPr>
                  <p:cNvPr id="21" name="Rectangle 20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43200" y="3886200"/>
                    <a:ext cx="496482" cy="338554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 t="-6061" b="-1515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" name="Rectangle 5"/>
                  <p:cNvSpPr/>
                  <p:nvPr/>
                </p:nvSpPr>
                <p:spPr>
                  <a:xfrm>
                    <a:off x="5715000" y="4947677"/>
                    <a:ext cx="457305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vi-VN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𝐷</m:t>
                              </m:r>
                            </m:sub>
                          </m:sSub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6" name="Rectangle 5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715000" y="4947677"/>
                    <a:ext cx="457305" cy="369332"/>
                  </a:xfrm>
                  <a:prstGeom prst="rect">
                    <a:avLst/>
                  </a:prstGeom>
                  <a:blipFill rotWithShape="0">
                    <a:blip r:embed="rId9"/>
                    <a:stretch>
                      <a:fillRect b="-1667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" name="Rectangle 6"/>
                  <p:cNvSpPr/>
                  <p:nvPr/>
                </p:nvSpPr>
                <p:spPr>
                  <a:xfrm>
                    <a:off x="5984778" y="4909523"/>
                    <a:ext cx="602153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vi-VN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vi-VN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𝐷𝐶</m:t>
                              </m:r>
                            </m:sub>
                          </m:sSub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7" name="Rectangle 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984778" y="4909523"/>
                    <a:ext cx="602153" cy="369332"/>
                  </a:xfrm>
                  <a:prstGeom prst="rect">
                    <a:avLst/>
                  </a:prstGeom>
                  <a:blipFill rotWithShape="0"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3" name="Rectangle 22"/>
              <p:cNvSpPr/>
              <p:nvPr/>
            </p:nvSpPr>
            <p:spPr>
              <a:xfrm>
                <a:off x="5882056" y="5214420"/>
                <a:ext cx="44275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1600" dirty="0" smtClean="0"/>
                  <a:t>(+)</a:t>
                </a:r>
                <a:endParaRPr lang="en-US" sz="1600" dirty="0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3035551" y="5214420"/>
                <a:ext cx="44275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1600" dirty="0" smtClean="0"/>
                  <a:t>(+)</a:t>
                </a:r>
                <a:endParaRPr lang="en-US" sz="1600" dirty="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6304028" y="5214420"/>
                <a:ext cx="391454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1600" dirty="0" smtClean="0"/>
                  <a:t>(-)</a:t>
                </a:r>
                <a:endParaRPr lang="en-US" sz="1600" dirty="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3442264" y="5214420"/>
                <a:ext cx="391454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vi-VN" sz="1600" dirty="0" smtClean="0"/>
                  <a:t>(-)</a:t>
                </a:r>
                <a:endParaRPr lang="en-US" sz="1600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1979591" y="4055477"/>
              <a:ext cx="462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810000" y="4055477"/>
              <a:ext cx="462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91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5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6.3 Nguyên lý hoạt động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3</a:t>
            </a:r>
            <a:r>
              <a:rPr lang="vi-VN" sz="2800" dirty="0" smtClean="0"/>
              <a:t>.3.2 Phân cực nghịch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81000" y="6305490"/>
            <a:ext cx="68580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.9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 cực ngược diode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2209800"/>
            <a:ext cx="8464103" cy="1966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 algn="just">
              <a:lnSpc>
                <a:spcPct val="14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chúng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ta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cấp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Kat</a:t>
            </a: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cực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ốt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dương </a:t>
            </a: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thì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không </a:t>
            </a:r>
            <a:r>
              <a:rPr lang="en-US" sz="2800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8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3880643"/>
            <a:ext cx="8464102" cy="252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92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.4 Giới thiệu các loại diode thông dụng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3</a:t>
            </a:r>
            <a:r>
              <a:rPr lang="vi-VN" sz="2800" dirty="0" smtClean="0"/>
              <a:t>.4.1 Diode Zener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-762000" y="6296218"/>
            <a:ext cx="93023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.10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 dáng bên ngoài và ký hiệu diode Zener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625101"/>
            <a:ext cx="7391399" cy="169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-152401" y="2286000"/>
            <a:ext cx="92964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6300" indent="-342900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thuận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: </a:t>
            </a:r>
            <a:r>
              <a:rPr lang="vi-VN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</a:t>
            </a:r>
            <a:r>
              <a:rPr lang="en-US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thuận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giống </a:t>
            </a:r>
            <a:r>
              <a:rPr lang="en-US" sz="28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thường</a:t>
            </a:r>
            <a:endParaRPr lang="en-US" sz="2800" dirty="0">
              <a:solidFill>
                <a:schemeClr val="tx2"/>
              </a:solidFill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1000" y="3240107"/>
            <a:ext cx="84641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ngược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điện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áp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ngược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vào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đạt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đến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1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giá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trị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nào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đó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thi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đi-ốt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zen-nơ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cho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dòng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 smtClean="0">
                <a:solidFill>
                  <a:schemeClr val="tx2"/>
                </a:solidFill>
                <a:latin typeface="Arial "/>
              </a:rPr>
              <a:t>điệ</a:t>
            </a:r>
            <a:r>
              <a:rPr lang="vi-VN" sz="2800" dirty="0" smtClean="0">
                <a:solidFill>
                  <a:schemeClr val="tx2"/>
                </a:solidFill>
                <a:latin typeface="Arial "/>
              </a:rPr>
              <a:t>n</a:t>
            </a:r>
            <a:r>
              <a:rPr lang="en-US" sz="2800" dirty="0" smtClean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đi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qua (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giá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trị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đó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gọi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là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giá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trị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ổn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</a:rPr>
              <a:t>áp</a:t>
            </a:r>
            <a:r>
              <a:rPr lang="en-US" sz="2800" dirty="0">
                <a:solidFill>
                  <a:schemeClr val="tx2"/>
                </a:solidFill>
                <a:latin typeface="Arial 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99543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5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.4 Giới thiệu các loại diode thông dụng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3</a:t>
            </a:r>
            <a:r>
              <a:rPr lang="vi-VN" sz="2800" dirty="0" smtClean="0"/>
              <a:t>.4.1 Diode Zener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81000" y="6296218"/>
            <a:ext cx="7391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.11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 đặc tính của Diode Zener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190" y="3949511"/>
            <a:ext cx="3555142" cy="231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600" y="2297668"/>
            <a:ext cx="868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vi-VN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</a:t>
            </a:r>
            <a:r>
              <a:rPr lang="en-US" sz="28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iện</a:t>
            </a:r>
            <a:r>
              <a:rPr lang="en-US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ở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mức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cần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ổn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Vz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đó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đọan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AB </a:t>
            </a:r>
            <a:endParaRPr lang="en-US" sz="2800" dirty="0">
              <a:solidFill>
                <a:schemeClr val="tx2"/>
              </a:solidFill>
              <a:latin typeface="Arial 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2895600"/>
            <a:ext cx="868680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vi-VN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</a:t>
            </a:r>
            <a:r>
              <a:rPr lang="en-US" sz="2800" dirty="0" err="1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iện</a:t>
            </a:r>
            <a:r>
              <a:rPr lang="en-US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ổn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ghi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thân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diode </a:t>
            </a:r>
            <a:r>
              <a:rPr lang="en-US" sz="2800" dirty="0" err="1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zener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như:3V; 3,9V; 4V3; 5V; 5,2V; 5,5V; 5,6V; </a:t>
            </a:r>
            <a:r>
              <a:rPr lang="en-US" sz="2800" dirty="0" smtClean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6,2V; </a:t>
            </a:r>
            <a:r>
              <a:rPr lang="en-US" sz="2800" dirty="0">
                <a:solidFill>
                  <a:schemeClr val="tx2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6,8V; 7V; 7,5V; 9V2 …</a:t>
            </a:r>
            <a:endParaRPr lang="en-US" sz="2800" dirty="0">
              <a:solidFill>
                <a:schemeClr val="tx2"/>
              </a:solidFill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75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026349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r>
              <a:rPr lang="vi-VN" sz="2800" b="1" dirty="0" smtClean="0">
                <a:solidFill>
                  <a:srgbClr val="FF0000"/>
                </a:solidFill>
              </a:rPr>
              <a:t>.4 Giới thiệu các loại diode thông dụng</a:t>
            </a:r>
          </a:p>
          <a:p>
            <a:pPr>
              <a:spcAft>
                <a:spcPts val="600"/>
              </a:spcAft>
            </a:pPr>
            <a:r>
              <a:rPr lang="en-US" sz="2800" dirty="0"/>
              <a:t>3</a:t>
            </a:r>
            <a:r>
              <a:rPr lang="vi-VN" sz="2800" dirty="0" smtClean="0"/>
              <a:t>.4.1 Diode Zener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4800" y="2895600"/>
            <a:ext cx="8686800" cy="393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61315" indent="-342900" algn="just">
              <a:lnSpc>
                <a:spcPct val="144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phổ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biến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zen-nơ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ổn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vi-VN" sz="2800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61315" indent="-342900" algn="just">
              <a:lnSpc>
                <a:spcPct val="144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vi-VN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28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gười</a:t>
            </a:r>
            <a:r>
              <a:rPr lang="en-US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ta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zen-nơ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thay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cầu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vì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5"/>
              </a:lnSpc>
              <a:spcAft>
                <a:spcPts val="0"/>
              </a:spcAft>
            </a:pP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858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Đối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cầu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vi-VN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đ</a:t>
            </a:r>
            <a:r>
              <a:rPr lang="en-US" sz="28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iện</a:t>
            </a:r>
            <a:r>
              <a:rPr lang="en-US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chiết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sẽ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740"/>
              </a:lnSpc>
              <a:spcAft>
                <a:spcPts val="0"/>
              </a:spcAft>
            </a:pP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685800" indent="-342900" algn="just"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vi-VN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Đố</a:t>
            </a:r>
            <a:r>
              <a:rPr lang="en-US" sz="28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28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zen-nơ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thì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ổn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bất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chấp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thay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đổi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60"/>
              </a:lnSpc>
              <a:spcAft>
                <a:spcPts val="0"/>
              </a:spcAft>
            </a:pP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79816185"/>
              </p:ext>
            </p:extLst>
          </p:nvPr>
        </p:nvGraphicFramePr>
        <p:xfrm>
          <a:off x="3429000" y="2133600"/>
          <a:ext cx="2628900" cy="607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5694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0D830D"/>
                </a:solidFill>
              </a:rPr>
              <a:t>3</a:t>
            </a:r>
            <a:r>
              <a:rPr lang="vi-VN" sz="2800" b="1" dirty="0" smtClean="0">
                <a:solidFill>
                  <a:srgbClr val="0D830D"/>
                </a:solidFill>
              </a:rPr>
              <a:t>.4 Giới thiệu các loại diode thông dụng</a:t>
            </a:r>
          </a:p>
          <a:p>
            <a:pPr>
              <a:spcAft>
                <a:spcPts val="600"/>
              </a:spcAft>
            </a:pPr>
            <a:r>
              <a:rPr lang="en-US" sz="2800" dirty="0" smtClean="0"/>
              <a:t>3</a:t>
            </a:r>
            <a:r>
              <a:rPr lang="vi-VN" sz="2800" dirty="0" smtClean="0"/>
              <a:t>.4.3 Diode phát quang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2558843"/>
            <a:ext cx="8387903" cy="2221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+"/>
              <a:tabLst>
                <a:tab pos="317500" algn="l"/>
              </a:tabLs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Led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đỏ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Vled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1,4V </a:t>
            </a:r>
            <a:r>
              <a:rPr lang="en-US" sz="2400" dirty="0">
                <a:latin typeface="Arial "/>
                <a:ea typeface="Symbol" panose="05050102010706020507" pitchFamily="18" charset="2"/>
                <a:cs typeface="Arial" panose="020B0604020202020204" pitchFamily="34" charset="0"/>
              </a:rPr>
              <a:t>¸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1,8V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35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+"/>
              <a:tabLst>
                <a:tab pos="317500" algn="l"/>
              </a:tabLs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Led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vàng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Vled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2 V </a:t>
            </a:r>
            <a:r>
              <a:rPr lang="en-US" sz="2400" dirty="0">
                <a:latin typeface="Arial "/>
                <a:ea typeface="Symbol" panose="05050102010706020507" pitchFamily="18" charset="2"/>
                <a:cs typeface="Arial" panose="020B0604020202020204" pitchFamily="34" charset="0"/>
              </a:rPr>
              <a:t>¸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2,5V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60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Char char="+"/>
              <a:tabLst>
                <a:tab pos="317500" algn="l"/>
              </a:tabLs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Led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xanh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lá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Vled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2V </a:t>
            </a:r>
            <a:r>
              <a:rPr lang="en-US" sz="2400" dirty="0">
                <a:latin typeface="Arial "/>
                <a:ea typeface="Symbol" panose="05050102010706020507" pitchFamily="18" charset="2"/>
                <a:cs typeface="Arial" panose="020B0604020202020204" pitchFamily="34" charset="0"/>
              </a:rPr>
              <a:t>¸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2,8V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qua led: 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Iled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1 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Symbol" panose="05050102010706020507" pitchFamily="18" charset="2"/>
                <a:cs typeface="Arial" panose="020B0604020202020204" pitchFamily="34" charset="0"/>
              </a:rPr>
              <a:t>¸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20 mA (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thường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Iled</a:t>
            </a:r>
            <a:r>
              <a:rPr lang="en-US" sz="2400" dirty="0">
                <a:solidFill>
                  <a:srgbClr val="FF000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= 10 mA)</a:t>
            </a:r>
            <a:endParaRPr lang="en-US" sz="2400" dirty="0">
              <a:solidFill>
                <a:srgbClr val="FF0000"/>
              </a:solidFill>
              <a:latin typeface="Arial 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4325418"/>
            <a:ext cx="1219200" cy="173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457200" y="6243935"/>
            <a:ext cx="8692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3.12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dáng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bề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ngoài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đi-ốt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quang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(Led).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209800"/>
            <a:ext cx="2774020" cy="137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59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295400" y="6206608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Mạch tiết chế ổ 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69311016"/>
              </p:ext>
            </p:extLst>
          </p:nvPr>
        </p:nvGraphicFramePr>
        <p:xfrm>
          <a:off x="1219200" y="1905000"/>
          <a:ext cx="7010400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96" y="2438400"/>
            <a:ext cx="7154008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79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155575" y="920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307975" y="2444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4800" y="304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6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460375" y="371400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77101" y="1686580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b="1" dirty="0" smtClean="0"/>
              <a:t>3.5.1. </a:t>
            </a:r>
            <a:r>
              <a:rPr lang="vi-VN" sz="2800" b="1" dirty="0" smtClean="0"/>
              <a:t>Mạch </a:t>
            </a:r>
            <a:r>
              <a:rPr lang="en-US" sz="2800" b="1" dirty="0" err="1" smtClean="0"/>
              <a:t>chỉnh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lưu</a:t>
            </a:r>
            <a:r>
              <a:rPr lang="en-US" sz="2800" b="1" dirty="0" smtClean="0"/>
              <a:t> </a:t>
            </a:r>
            <a:r>
              <a:rPr lang="vi-VN" sz="2800" b="1" dirty="0" smtClean="0"/>
              <a:t>bán </a:t>
            </a:r>
            <a:r>
              <a:rPr lang="vi-VN" sz="2800" b="1" dirty="0"/>
              <a:t>kỳ:</a:t>
            </a:r>
            <a:endParaRPr lang="en-US" sz="2800" dirty="0"/>
          </a:p>
        </p:txBody>
      </p:sp>
      <p:sp>
        <p:nvSpPr>
          <p:cNvPr id="15" name="AutoShape 599"/>
          <p:cNvSpPr>
            <a:spLocks/>
          </p:cNvSpPr>
          <p:nvPr/>
        </p:nvSpPr>
        <p:spPr bwMode="auto">
          <a:xfrm>
            <a:off x="606449" y="2888411"/>
            <a:ext cx="1026869" cy="2259294"/>
          </a:xfrm>
          <a:custGeom>
            <a:avLst/>
            <a:gdLst>
              <a:gd name="T0" fmla="+- 0 4264 3632"/>
              <a:gd name="T1" fmla="*/ T0 w 675"/>
              <a:gd name="T2" fmla="+- 0 748 479"/>
              <a:gd name="T3" fmla="*/ 748 h 721"/>
              <a:gd name="T4" fmla="+- 0 4283 3632"/>
              <a:gd name="T5" fmla="*/ T4 w 675"/>
              <a:gd name="T6" fmla="+- 0 753 479"/>
              <a:gd name="T7" fmla="*/ 753 h 721"/>
              <a:gd name="T8" fmla="+- 0 4297 3632"/>
              <a:gd name="T9" fmla="*/ T8 w 675"/>
              <a:gd name="T10" fmla="+- 0 765 479"/>
              <a:gd name="T11" fmla="*/ 765 h 721"/>
              <a:gd name="T12" fmla="+- 0 4307 3632"/>
              <a:gd name="T13" fmla="*/ T12 w 675"/>
              <a:gd name="T14" fmla="+- 0 784 479"/>
              <a:gd name="T15" fmla="*/ 784 h 721"/>
              <a:gd name="T16" fmla="+- 0 4307 3632"/>
              <a:gd name="T17" fmla="*/ T16 w 675"/>
              <a:gd name="T18" fmla="+- 0 803 479"/>
              <a:gd name="T19" fmla="*/ 803 h 721"/>
              <a:gd name="T20" fmla="+- 0 4297 3632"/>
              <a:gd name="T21" fmla="*/ T20 w 675"/>
              <a:gd name="T22" fmla="+- 0 823 479"/>
              <a:gd name="T23" fmla="*/ 823 h 721"/>
              <a:gd name="T24" fmla="+- 0 4283 3632"/>
              <a:gd name="T25" fmla="*/ T24 w 675"/>
              <a:gd name="T26" fmla="+- 0 835 479"/>
              <a:gd name="T27" fmla="*/ 835 h 721"/>
              <a:gd name="T28" fmla="+- 0 4264 3632"/>
              <a:gd name="T29" fmla="*/ T28 w 675"/>
              <a:gd name="T30" fmla="+- 0 839 479"/>
              <a:gd name="T31" fmla="*/ 839 h 721"/>
              <a:gd name="T32" fmla="+- 0 4264 3632"/>
              <a:gd name="T33" fmla="*/ T32 w 675"/>
              <a:gd name="T34" fmla="+- 0 839 479"/>
              <a:gd name="T35" fmla="*/ 839 h 721"/>
              <a:gd name="T36" fmla="+- 0 4283 3632"/>
              <a:gd name="T37" fmla="*/ T36 w 675"/>
              <a:gd name="T38" fmla="+- 0 844 479"/>
              <a:gd name="T39" fmla="*/ 844 h 721"/>
              <a:gd name="T40" fmla="+- 0 4297 3632"/>
              <a:gd name="T41" fmla="*/ T40 w 675"/>
              <a:gd name="T42" fmla="+- 0 856 479"/>
              <a:gd name="T43" fmla="*/ 856 h 721"/>
              <a:gd name="T44" fmla="+- 0 4307 3632"/>
              <a:gd name="T45" fmla="*/ T44 w 675"/>
              <a:gd name="T46" fmla="+- 0 873 479"/>
              <a:gd name="T47" fmla="*/ 873 h 721"/>
              <a:gd name="T48" fmla="+- 0 4307 3632"/>
              <a:gd name="T49" fmla="*/ T48 w 675"/>
              <a:gd name="T50" fmla="+- 0 895 479"/>
              <a:gd name="T51" fmla="*/ 895 h 721"/>
              <a:gd name="T52" fmla="+- 0 4297 3632"/>
              <a:gd name="T53" fmla="*/ T52 w 675"/>
              <a:gd name="T54" fmla="+- 0 911 479"/>
              <a:gd name="T55" fmla="*/ 911 h 721"/>
              <a:gd name="T56" fmla="+- 0 4283 3632"/>
              <a:gd name="T57" fmla="*/ T56 w 675"/>
              <a:gd name="T58" fmla="+- 0 926 479"/>
              <a:gd name="T59" fmla="*/ 926 h 721"/>
              <a:gd name="T60" fmla="+- 0 4264 3632"/>
              <a:gd name="T61" fmla="*/ T60 w 675"/>
              <a:gd name="T62" fmla="+- 0 928 479"/>
              <a:gd name="T63" fmla="*/ 928 h 721"/>
              <a:gd name="T64" fmla="+- 0 4264 3632"/>
              <a:gd name="T65" fmla="*/ T64 w 675"/>
              <a:gd name="T66" fmla="+- 0 928 479"/>
              <a:gd name="T67" fmla="*/ 928 h 721"/>
              <a:gd name="T68" fmla="+- 0 4283 3632"/>
              <a:gd name="T69" fmla="*/ T68 w 675"/>
              <a:gd name="T70" fmla="+- 0 933 479"/>
              <a:gd name="T71" fmla="*/ 933 h 721"/>
              <a:gd name="T72" fmla="+- 0 4297 3632"/>
              <a:gd name="T73" fmla="*/ T72 w 675"/>
              <a:gd name="T74" fmla="+- 0 945 479"/>
              <a:gd name="T75" fmla="*/ 945 h 721"/>
              <a:gd name="T76" fmla="+- 0 4307 3632"/>
              <a:gd name="T77" fmla="*/ T76 w 675"/>
              <a:gd name="T78" fmla="+- 0 964 479"/>
              <a:gd name="T79" fmla="*/ 964 h 721"/>
              <a:gd name="T80" fmla="+- 0 4307 3632"/>
              <a:gd name="T81" fmla="*/ T80 w 675"/>
              <a:gd name="T82" fmla="+- 0 983 479"/>
              <a:gd name="T83" fmla="*/ 983 h 721"/>
              <a:gd name="T84" fmla="+- 0 4297 3632"/>
              <a:gd name="T85" fmla="*/ T84 w 675"/>
              <a:gd name="T86" fmla="+- 0 1003 479"/>
              <a:gd name="T87" fmla="*/ 1003 h 721"/>
              <a:gd name="T88" fmla="+- 0 4283 3632"/>
              <a:gd name="T89" fmla="*/ T88 w 675"/>
              <a:gd name="T90" fmla="+- 0 1015 479"/>
              <a:gd name="T91" fmla="*/ 1015 h 721"/>
              <a:gd name="T92" fmla="+- 0 4264 3632"/>
              <a:gd name="T93" fmla="*/ T92 w 675"/>
              <a:gd name="T94" fmla="+- 0 1019 479"/>
              <a:gd name="T95" fmla="*/ 1019 h 721"/>
              <a:gd name="T96" fmla="+- 0 4264 3632"/>
              <a:gd name="T97" fmla="*/ T96 w 675"/>
              <a:gd name="T98" fmla="+- 0 1019 479"/>
              <a:gd name="T99" fmla="*/ 1019 h 721"/>
              <a:gd name="T100" fmla="+- 0 4283 3632"/>
              <a:gd name="T101" fmla="*/ T100 w 675"/>
              <a:gd name="T102" fmla="+- 0 1024 479"/>
              <a:gd name="T103" fmla="*/ 1024 h 721"/>
              <a:gd name="T104" fmla="+- 0 4297 3632"/>
              <a:gd name="T105" fmla="*/ T104 w 675"/>
              <a:gd name="T106" fmla="+- 0 1036 479"/>
              <a:gd name="T107" fmla="*/ 1036 h 721"/>
              <a:gd name="T108" fmla="+- 0 4307 3632"/>
              <a:gd name="T109" fmla="*/ T108 w 675"/>
              <a:gd name="T110" fmla="+- 0 1056 479"/>
              <a:gd name="T111" fmla="*/ 1056 h 721"/>
              <a:gd name="T112" fmla="+- 0 4307 3632"/>
              <a:gd name="T113" fmla="*/ T112 w 675"/>
              <a:gd name="T114" fmla="+- 0 1075 479"/>
              <a:gd name="T115" fmla="*/ 1075 h 721"/>
              <a:gd name="T116" fmla="+- 0 4297 3632"/>
              <a:gd name="T117" fmla="*/ T116 w 675"/>
              <a:gd name="T118" fmla="+- 0 1091 479"/>
              <a:gd name="T119" fmla="*/ 1091 h 721"/>
              <a:gd name="T120" fmla="+- 0 4283 3632"/>
              <a:gd name="T121" fmla="*/ T120 w 675"/>
              <a:gd name="T122" fmla="+- 0 1106 479"/>
              <a:gd name="T123" fmla="*/ 1106 h 721"/>
              <a:gd name="T124" fmla="+- 0 4264 3632"/>
              <a:gd name="T125" fmla="*/ T124 w 675"/>
              <a:gd name="T126" fmla="+- 0 1108 479"/>
              <a:gd name="T127" fmla="*/ 1108 h 721"/>
              <a:gd name="T128" fmla="+- 0 4264 3632"/>
              <a:gd name="T129" fmla="*/ T128 w 675"/>
              <a:gd name="T130" fmla="+- 0 568 479"/>
              <a:gd name="T131" fmla="*/ 568 h 721"/>
              <a:gd name="T132" fmla="+- 0 4283 3632"/>
              <a:gd name="T133" fmla="*/ T132 w 675"/>
              <a:gd name="T134" fmla="+- 0 573 479"/>
              <a:gd name="T135" fmla="*/ 573 h 721"/>
              <a:gd name="T136" fmla="+- 0 4297 3632"/>
              <a:gd name="T137" fmla="*/ T136 w 675"/>
              <a:gd name="T138" fmla="+- 0 585 479"/>
              <a:gd name="T139" fmla="*/ 585 h 721"/>
              <a:gd name="T140" fmla="+- 0 4307 3632"/>
              <a:gd name="T141" fmla="*/ T140 w 675"/>
              <a:gd name="T142" fmla="+- 0 604 479"/>
              <a:gd name="T143" fmla="*/ 604 h 721"/>
              <a:gd name="T144" fmla="+- 0 4307 3632"/>
              <a:gd name="T145" fmla="*/ T144 w 675"/>
              <a:gd name="T146" fmla="+- 0 623 479"/>
              <a:gd name="T147" fmla="*/ 623 h 721"/>
              <a:gd name="T148" fmla="+- 0 4297 3632"/>
              <a:gd name="T149" fmla="*/ T148 w 675"/>
              <a:gd name="T150" fmla="+- 0 643 479"/>
              <a:gd name="T151" fmla="*/ 643 h 721"/>
              <a:gd name="T152" fmla="+- 0 4283 3632"/>
              <a:gd name="T153" fmla="*/ T152 w 675"/>
              <a:gd name="T154" fmla="+- 0 655 479"/>
              <a:gd name="T155" fmla="*/ 655 h 721"/>
              <a:gd name="T156" fmla="+- 0 4264 3632"/>
              <a:gd name="T157" fmla="*/ T156 w 675"/>
              <a:gd name="T158" fmla="+- 0 659 479"/>
              <a:gd name="T159" fmla="*/ 659 h 721"/>
              <a:gd name="T160" fmla="+- 0 4264 3632"/>
              <a:gd name="T161" fmla="*/ T160 w 675"/>
              <a:gd name="T162" fmla="+- 0 659 479"/>
              <a:gd name="T163" fmla="*/ 659 h 721"/>
              <a:gd name="T164" fmla="+- 0 4283 3632"/>
              <a:gd name="T165" fmla="*/ T164 w 675"/>
              <a:gd name="T166" fmla="+- 0 664 479"/>
              <a:gd name="T167" fmla="*/ 664 h 721"/>
              <a:gd name="T168" fmla="+- 0 4297 3632"/>
              <a:gd name="T169" fmla="*/ T168 w 675"/>
              <a:gd name="T170" fmla="+- 0 676 479"/>
              <a:gd name="T171" fmla="*/ 676 h 721"/>
              <a:gd name="T172" fmla="+- 0 4307 3632"/>
              <a:gd name="T173" fmla="*/ T172 w 675"/>
              <a:gd name="T174" fmla="+- 0 693 479"/>
              <a:gd name="T175" fmla="*/ 693 h 721"/>
              <a:gd name="T176" fmla="+- 0 4307 3632"/>
              <a:gd name="T177" fmla="*/ T176 w 675"/>
              <a:gd name="T178" fmla="+- 0 715 479"/>
              <a:gd name="T179" fmla="*/ 715 h 721"/>
              <a:gd name="T180" fmla="+- 0 4297 3632"/>
              <a:gd name="T181" fmla="*/ T180 w 675"/>
              <a:gd name="T182" fmla="+- 0 731 479"/>
              <a:gd name="T183" fmla="*/ 731 h 721"/>
              <a:gd name="T184" fmla="+- 0 4283 3632"/>
              <a:gd name="T185" fmla="*/ T184 w 675"/>
              <a:gd name="T186" fmla="+- 0 746 479"/>
              <a:gd name="T187" fmla="*/ 746 h 721"/>
              <a:gd name="T188" fmla="+- 0 4264 3632"/>
              <a:gd name="T189" fmla="*/ T188 w 675"/>
              <a:gd name="T190" fmla="+- 0 748 479"/>
              <a:gd name="T191" fmla="*/ 748 h 721"/>
              <a:gd name="T192" fmla="+- 0 4264 3632"/>
              <a:gd name="T193" fmla="*/ T192 w 675"/>
              <a:gd name="T194" fmla="+- 0 1108 479"/>
              <a:gd name="T195" fmla="*/ 1108 h 721"/>
              <a:gd name="T196" fmla="+- 0 4264 3632"/>
              <a:gd name="T197" fmla="*/ T196 w 675"/>
              <a:gd name="T198" fmla="+- 0 1199 479"/>
              <a:gd name="T199" fmla="*/ 1199 h 721"/>
              <a:gd name="T200" fmla="+- 0 4264 3632"/>
              <a:gd name="T201" fmla="*/ T200 w 675"/>
              <a:gd name="T202" fmla="+- 0 1199 479"/>
              <a:gd name="T203" fmla="*/ 1199 h 721"/>
              <a:gd name="T204" fmla="+- 0 3632 3632"/>
              <a:gd name="T205" fmla="*/ T204 w 675"/>
              <a:gd name="T206" fmla="+- 0 1199 479"/>
              <a:gd name="T207" fmla="*/ 1199 h 721"/>
              <a:gd name="T208" fmla="+- 0 4264 3632"/>
              <a:gd name="T209" fmla="*/ T208 w 675"/>
              <a:gd name="T210" fmla="+- 0 568 479"/>
              <a:gd name="T211" fmla="*/ 568 h 721"/>
              <a:gd name="T212" fmla="+- 0 4264 3632"/>
              <a:gd name="T213" fmla="*/ T212 w 675"/>
              <a:gd name="T214" fmla="+- 0 479 479"/>
              <a:gd name="T215" fmla="*/ 479 h 721"/>
              <a:gd name="T216" fmla="+- 0 4264 3632"/>
              <a:gd name="T217" fmla="*/ T216 w 675"/>
              <a:gd name="T218" fmla="+- 0 479 479"/>
              <a:gd name="T219" fmla="*/ 479 h 721"/>
              <a:gd name="T220" fmla="+- 0 3632 3632"/>
              <a:gd name="T221" fmla="*/ T220 w 675"/>
              <a:gd name="T222" fmla="+- 0 479 479"/>
              <a:gd name="T223" fmla="*/ 47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  <a:cxn ang="0">
                <a:pos x="T165" y="T167"/>
              </a:cxn>
              <a:cxn ang="0">
                <a:pos x="T169" y="T171"/>
              </a:cxn>
              <a:cxn ang="0">
                <a:pos x="T173" y="T175"/>
              </a:cxn>
              <a:cxn ang="0">
                <a:pos x="T177" y="T179"/>
              </a:cxn>
              <a:cxn ang="0">
                <a:pos x="T181" y="T183"/>
              </a:cxn>
              <a:cxn ang="0">
                <a:pos x="T185" y="T187"/>
              </a:cxn>
              <a:cxn ang="0">
                <a:pos x="T189" y="T191"/>
              </a:cxn>
              <a:cxn ang="0">
                <a:pos x="T193" y="T195"/>
              </a:cxn>
              <a:cxn ang="0">
                <a:pos x="T197" y="T199"/>
              </a:cxn>
              <a:cxn ang="0">
                <a:pos x="T201" y="T203"/>
              </a:cxn>
              <a:cxn ang="0">
                <a:pos x="T205" y="T207"/>
              </a:cxn>
              <a:cxn ang="0">
                <a:pos x="T209" y="T211"/>
              </a:cxn>
              <a:cxn ang="0">
                <a:pos x="T213" y="T215"/>
              </a:cxn>
              <a:cxn ang="0">
                <a:pos x="T217" y="T219"/>
              </a:cxn>
              <a:cxn ang="0">
                <a:pos x="T221" y="T223"/>
              </a:cxn>
            </a:cxnLst>
            <a:rect l="0" t="0" r="r" b="b"/>
            <a:pathLst>
              <a:path w="675" h="721">
                <a:moveTo>
                  <a:pt x="632" y="269"/>
                </a:moveTo>
                <a:lnTo>
                  <a:pt x="651" y="274"/>
                </a:lnTo>
                <a:lnTo>
                  <a:pt x="665" y="286"/>
                </a:lnTo>
                <a:lnTo>
                  <a:pt x="675" y="305"/>
                </a:lnTo>
                <a:lnTo>
                  <a:pt x="675" y="324"/>
                </a:lnTo>
                <a:lnTo>
                  <a:pt x="665" y="344"/>
                </a:lnTo>
                <a:lnTo>
                  <a:pt x="651" y="356"/>
                </a:lnTo>
                <a:lnTo>
                  <a:pt x="632" y="360"/>
                </a:lnTo>
                <a:moveTo>
                  <a:pt x="632" y="360"/>
                </a:moveTo>
                <a:lnTo>
                  <a:pt x="651" y="365"/>
                </a:lnTo>
                <a:lnTo>
                  <a:pt x="665" y="377"/>
                </a:lnTo>
                <a:lnTo>
                  <a:pt x="675" y="394"/>
                </a:lnTo>
                <a:lnTo>
                  <a:pt x="675" y="416"/>
                </a:lnTo>
                <a:lnTo>
                  <a:pt x="665" y="432"/>
                </a:lnTo>
                <a:lnTo>
                  <a:pt x="651" y="447"/>
                </a:lnTo>
                <a:lnTo>
                  <a:pt x="632" y="449"/>
                </a:lnTo>
                <a:moveTo>
                  <a:pt x="632" y="449"/>
                </a:moveTo>
                <a:lnTo>
                  <a:pt x="651" y="454"/>
                </a:lnTo>
                <a:lnTo>
                  <a:pt x="665" y="466"/>
                </a:lnTo>
                <a:lnTo>
                  <a:pt x="675" y="485"/>
                </a:lnTo>
                <a:lnTo>
                  <a:pt x="675" y="504"/>
                </a:lnTo>
                <a:lnTo>
                  <a:pt x="665" y="524"/>
                </a:lnTo>
                <a:lnTo>
                  <a:pt x="651" y="536"/>
                </a:lnTo>
                <a:lnTo>
                  <a:pt x="632" y="540"/>
                </a:lnTo>
                <a:moveTo>
                  <a:pt x="632" y="540"/>
                </a:moveTo>
                <a:lnTo>
                  <a:pt x="651" y="545"/>
                </a:lnTo>
                <a:lnTo>
                  <a:pt x="665" y="557"/>
                </a:lnTo>
                <a:lnTo>
                  <a:pt x="675" y="577"/>
                </a:lnTo>
                <a:lnTo>
                  <a:pt x="675" y="596"/>
                </a:lnTo>
                <a:lnTo>
                  <a:pt x="665" y="612"/>
                </a:lnTo>
                <a:lnTo>
                  <a:pt x="651" y="627"/>
                </a:lnTo>
                <a:lnTo>
                  <a:pt x="632" y="629"/>
                </a:lnTo>
                <a:moveTo>
                  <a:pt x="632" y="89"/>
                </a:moveTo>
                <a:lnTo>
                  <a:pt x="651" y="94"/>
                </a:lnTo>
                <a:lnTo>
                  <a:pt x="665" y="106"/>
                </a:lnTo>
                <a:lnTo>
                  <a:pt x="675" y="125"/>
                </a:lnTo>
                <a:lnTo>
                  <a:pt x="675" y="144"/>
                </a:lnTo>
                <a:lnTo>
                  <a:pt x="665" y="164"/>
                </a:lnTo>
                <a:lnTo>
                  <a:pt x="651" y="176"/>
                </a:lnTo>
                <a:lnTo>
                  <a:pt x="632" y="180"/>
                </a:lnTo>
                <a:moveTo>
                  <a:pt x="632" y="180"/>
                </a:moveTo>
                <a:lnTo>
                  <a:pt x="651" y="185"/>
                </a:lnTo>
                <a:lnTo>
                  <a:pt x="665" y="197"/>
                </a:lnTo>
                <a:lnTo>
                  <a:pt x="675" y="214"/>
                </a:lnTo>
                <a:lnTo>
                  <a:pt x="675" y="236"/>
                </a:lnTo>
                <a:lnTo>
                  <a:pt x="665" y="252"/>
                </a:lnTo>
                <a:lnTo>
                  <a:pt x="651" y="267"/>
                </a:lnTo>
                <a:lnTo>
                  <a:pt x="632" y="269"/>
                </a:lnTo>
                <a:moveTo>
                  <a:pt x="632" y="629"/>
                </a:moveTo>
                <a:lnTo>
                  <a:pt x="632" y="720"/>
                </a:lnTo>
                <a:moveTo>
                  <a:pt x="632" y="720"/>
                </a:moveTo>
                <a:lnTo>
                  <a:pt x="0" y="720"/>
                </a:lnTo>
                <a:moveTo>
                  <a:pt x="632" y="89"/>
                </a:moveTo>
                <a:lnTo>
                  <a:pt x="632" y="0"/>
                </a:lnTo>
                <a:moveTo>
                  <a:pt x="632" y="0"/>
                </a:moveTo>
                <a:lnTo>
                  <a:pt x="0" y="0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72981" y="2819474"/>
            <a:ext cx="69979" cy="137877"/>
          </a:xfrm>
          <a:custGeom>
            <a:avLst/>
            <a:gdLst>
              <a:gd name="T0" fmla="+- 0 3640 3611"/>
              <a:gd name="T1" fmla="*/ T0 w 46"/>
              <a:gd name="T2" fmla="+- 0 458 458"/>
              <a:gd name="T3" fmla="*/ 458 h 44"/>
              <a:gd name="T4" fmla="+- 0 3625 3611"/>
              <a:gd name="T5" fmla="*/ T4 w 46"/>
              <a:gd name="T6" fmla="+- 0 458 458"/>
              <a:gd name="T7" fmla="*/ 458 h 44"/>
              <a:gd name="T8" fmla="+- 0 3616 3611"/>
              <a:gd name="T9" fmla="*/ T8 w 46"/>
              <a:gd name="T10" fmla="+- 0 465 458"/>
              <a:gd name="T11" fmla="*/ 465 h 44"/>
              <a:gd name="T12" fmla="+- 0 3611 3611"/>
              <a:gd name="T13" fmla="*/ T12 w 46"/>
              <a:gd name="T14" fmla="+- 0 479 458"/>
              <a:gd name="T15" fmla="*/ 479 h 44"/>
              <a:gd name="T16" fmla="+- 0 3616 3611"/>
              <a:gd name="T17" fmla="*/ T16 w 46"/>
              <a:gd name="T18" fmla="+- 0 491 458"/>
              <a:gd name="T19" fmla="*/ 491 h 44"/>
              <a:gd name="T20" fmla="+- 0 3625 3611"/>
              <a:gd name="T21" fmla="*/ T20 w 46"/>
              <a:gd name="T22" fmla="+- 0 501 458"/>
              <a:gd name="T23" fmla="*/ 501 h 44"/>
              <a:gd name="T24" fmla="+- 0 3640 3611"/>
              <a:gd name="T25" fmla="*/ T24 w 46"/>
              <a:gd name="T26" fmla="+- 0 501 458"/>
              <a:gd name="T27" fmla="*/ 501 h 44"/>
              <a:gd name="T28" fmla="+- 0 3652 3611"/>
              <a:gd name="T29" fmla="*/ T28 w 46"/>
              <a:gd name="T30" fmla="+- 0 491 458"/>
              <a:gd name="T31" fmla="*/ 491 h 44"/>
              <a:gd name="T32" fmla="+- 0 3656 3611"/>
              <a:gd name="T33" fmla="*/ T32 w 46"/>
              <a:gd name="T34" fmla="+- 0 479 458"/>
              <a:gd name="T35" fmla="*/ 479 h 44"/>
              <a:gd name="T36" fmla="+- 0 3652 3611"/>
              <a:gd name="T37" fmla="*/ T36 w 46"/>
              <a:gd name="T38" fmla="+- 0 465 458"/>
              <a:gd name="T39" fmla="*/ 465 h 44"/>
              <a:gd name="T40" fmla="+- 0 3640 3611"/>
              <a:gd name="T41" fmla="*/ T40 w 46"/>
              <a:gd name="T42" fmla="+- 0 458 458"/>
              <a:gd name="T43" fmla="*/ 458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29" y="0"/>
                </a:move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lnTo>
                  <a:pt x="41" y="7"/>
                </a:lnTo>
                <a:lnTo>
                  <a:pt x="2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72981" y="2819474"/>
            <a:ext cx="69979" cy="137877"/>
          </a:xfrm>
          <a:custGeom>
            <a:avLst/>
            <a:gdLst>
              <a:gd name="T0" fmla="+- 0 3656 3611"/>
              <a:gd name="T1" fmla="*/ T0 w 46"/>
              <a:gd name="T2" fmla="+- 0 479 458"/>
              <a:gd name="T3" fmla="*/ 479 h 44"/>
              <a:gd name="T4" fmla="+- 0 3652 3611"/>
              <a:gd name="T5" fmla="*/ T4 w 46"/>
              <a:gd name="T6" fmla="+- 0 465 458"/>
              <a:gd name="T7" fmla="*/ 465 h 44"/>
              <a:gd name="T8" fmla="+- 0 3640 3611"/>
              <a:gd name="T9" fmla="*/ T8 w 46"/>
              <a:gd name="T10" fmla="+- 0 458 458"/>
              <a:gd name="T11" fmla="*/ 458 h 44"/>
              <a:gd name="T12" fmla="+- 0 3625 3611"/>
              <a:gd name="T13" fmla="*/ T12 w 46"/>
              <a:gd name="T14" fmla="+- 0 458 458"/>
              <a:gd name="T15" fmla="*/ 458 h 44"/>
              <a:gd name="T16" fmla="+- 0 3616 3611"/>
              <a:gd name="T17" fmla="*/ T16 w 46"/>
              <a:gd name="T18" fmla="+- 0 465 458"/>
              <a:gd name="T19" fmla="*/ 465 h 44"/>
              <a:gd name="T20" fmla="+- 0 3611 3611"/>
              <a:gd name="T21" fmla="*/ T20 w 46"/>
              <a:gd name="T22" fmla="+- 0 479 458"/>
              <a:gd name="T23" fmla="*/ 479 h 44"/>
              <a:gd name="T24" fmla="+- 0 3616 3611"/>
              <a:gd name="T25" fmla="*/ T24 w 46"/>
              <a:gd name="T26" fmla="+- 0 491 458"/>
              <a:gd name="T27" fmla="*/ 491 h 44"/>
              <a:gd name="T28" fmla="+- 0 3625 3611"/>
              <a:gd name="T29" fmla="*/ T28 w 46"/>
              <a:gd name="T30" fmla="+- 0 501 458"/>
              <a:gd name="T31" fmla="*/ 501 h 44"/>
              <a:gd name="T32" fmla="+- 0 3640 3611"/>
              <a:gd name="T33" fmla="*/ T32 w 46"/>
              <a:gd name="T34" fmla="+- 0 501 458"/>
              <a:gd name="T35" fmla="*/ 501 h 44"/>
              <a:gd name="T36" fmla="+- 0 3652 3611"/>
              <a:gd name="T37" fmla="*/ T36 w 46"/>
              <a:gd name="T38" fmla="+- 0 491 458"/>
              <a:gd name="T39" fmla="*/ 491 h 44"/>
              <a:gd name="T40" fmla="+- 0 3656 3611"/>
              <a:gd name="T41" fmla="*/ T40 w 46"/>
              <a:gd name="T42" fmla="+- 0 479 458"/>
              <a:gd name="T43" fmla="*/ 479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45" y="21"/>
                </a:moveTo>
                <a:lnTo>
                  <a:pt x="41" y="7"/>
                </a:lnTo>
                <a:lnTo>
                  <a:pt x="29" y="0"/>
                </a:ln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close/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72981" y="5075634"/>
            <a:ext cx="69979" cy="137877"/>
          </a:xfrm>
          <a:custGeom>
            <a:avLst/>
            <a:gdLst>
              <a:gd name="T0" fmla="+- 0 3640 3611"/>
              <a:gd name="T1" fmla="*/ T0 w 46"/>
              <a:gd name="T2" fmla="+- 0 1178 1178"/>
              <a:gd name="T3" fmla="*/ 1178 h 44"/>
              <a:gd name="T4" fmla="+- 0 3625 3611"/>
              <a:gd name="T5" fmla="*/ T4 w 46"/>
              <a:gd name="T6" fmla="+- 0 1178 1178"/>
              <a:gd name="T7" fmla="*/ 1178 h 44"/>
              <a:gd name="T8" fmla="+- 0 3616 3611"/>
              <a:gd name="T9" fmla="*/ T8 w 46"/>
              <a:gd name="T10" fmla="+- 0 1185 1178"/>
              <a:gd name="T11" fmla="*/ 1185 h 44"/>
              <a:gd name="T12" fmla="+- 0 3611 3611"/>
              <a:gd name="T13" fmla="*/ T12 w 46"/>
              <a:gd name="T14" fmla="+- 0 1199 1178"/>
              <a:gd name="T15" fmla="*/ 1199 h 44"/>
              <a:gd name="T16" fmla="+- 0 3616 3611"/>
              <a:gd name="T17" fmla="*/ T16 w 46"/>
              <a:gd name="T18" fmla="+- 0 1211 1178"/>
              <a:gd name="T19" fmla="*/ 1211 h 44"/>
              <a:gd name="T20" fmla="+- 0 3625 3611"/>
              <a:gd name="T21" fmla="*/ T20 w 46"/>
              <a:gd name="T22" fmla="+- 0 1221 1178"/>
              <a:gd name="T23" fmla="*/ 1221 h 44"/>
              <a:gd name="T24" fmla="+- 0 3640 3611"/>
              <a:gd name="T25" fmla="*/ T24 w 46"/>
              <a:gd name="T26" fmla="+- 0 1221 1178"/>
              <a:gd name="T27" fmla="*/ 1221 h 44"/>
              <a:gd name="T28" fmla="+- 0 3652 3611"/>
              <a:gd name="T29" fmla="*/ T28 w 46"/>
              <a:gd name="T30" fmla="+- 0 1211 1178"/>
              <a:gd name="T31" fmla="*/ 1211 h 44"/>
              <a:gd name="T32" fmla="+- 0 3656 3611"/>
              <a:gd name="T33" fmla="*/ T32 w 46"/>
              <a:gd name="T34" fmla="+- 0 1199 1178"/>
              <a:gd name="T35" fmla="*/ 1199 h 44"/>
              <a:gd name="T36" fmla="+- 0 3652 3611"/>
              <a:gd name="T37" fmla="*/ T36 w 46"/>
              <a:gd name="T38" fmla="+- 0 1185 1178"/>
              <a:gd name="T39" fmla="*/ 1185 h 44"/>
              <a:gd name="T40" fmla="+- 0 3640 3611"/>
              <a:gd name="T41" fmla="*/ T40 w 46"/>
              <a:gd name="T42" fmla="+- 0 1178 1178"/>
              <a:gd name="T43" fmla="*/ 1178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29" y="0"/>
                </a:move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lnTo>
                  <a:pt x="41" y="7"/>
                </a:lnTo>
                <a:lnTo>
                  <a:pt x="2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72981" y="5075634"/>
            <a:ext cx="69979" cy="137877"/>
          </a:xfrm>
          <a:custGeom>
            <a:avLst/>
            <a:gdLst>
              <a:gd name="T0" fmla="+- 0 3656 3611"/>
              <a:gd name="T1" fmla="*/ T0 w 46"/>
              <a:gd name="T2" fmla="+- 0 1199 1178"/>
              <a:gd name="T3" fmla="*/ 1199 h 44"/>
              <a:gd name="T4" fmla="+- 0 3652 3611"/>
              <a:gd name="T5" fmla="*/ T4 w 46"/>
              <a:gd name="T6" fmla="+- 0 1185 1178"/>
              <a:gd name="T7" fmla="*/ 1185 h 44"/>
              <a:gd name="T8" fmla="+- 0 3640 3611"/>
              <a:gd name="T9" fmla="*/ T8 w 46"/>
              <a:gd name="T10" fmla="+- 0 1178 1178"/>
              <a:gd name="T11" fmla="*/ 1178 h 44"/>
              <a:gd name="T12" fmla="+- 0 3625 3611"/>
              <a:gd name="T13" fmla="*/ T12 w 46"/>
              <a:gd name="T14" fmla="+- 0 1178 1178"/>
              <a:gd name="T15" fmla="*/ 1178 h 44"/>
              <a:gd name="T16" fmla="+- 0 3616 3611"/>
              <a:gd name="T17" fmla="*/ T16 w 46"/>
              <a:gd name="T18" fmla="+- 0 1185 1178"/>
              <a:gd name="T19" fmla="*/ 1185 h 44"/>
              <a:gd name="T20" fmla="+- 0 3611 3611"/>
              <a:gd name="T21" fmla="*/ T20 w 46"/>
              <a:gd name="T22" fmla="+- 0 1199 1178"/>
              <a:gd name="T23" fmla="*/ 1199 h 44"/>
              <a:gd name="T24" fmla="+- 0 3616 3611"/>
              <a:gd name="T25" fmla="*/ T24 w 46"/>
              <a:gd name="T26" fmla="+- 0 1211 1178"/>
              <a:gd name="T27" fmla="*/ 1211 h 44"/>
              <a:gd name="T28" fmla="+- 0 3625 3611"/>
              <a:gd name="T29" fmla="*/ T28 w 46"/>
              <a:gd name="T30" fmla="+- 0 1221 1178"/>
              <a:gd name="T31" fmla="*/ 1221 h 44"/>
              <a:gd name="T32" fmla="+- 0 3640 3611"/>
              <a:gd name="T33" fmla="*/ T32 w 46"/>
              <a:gd name="T34" fmla="+- 0 1221 1178"/>
              <a:gd name="T35" fmla="*/ 1221 h 44"/>
              <a:gd name="T36" fmla="+- 0 3652 3611"/>
              <a:gd name="T37" fmla="*/ T36 w 46"/>
              <a:gd name="T38" fmla="+- 0 1211 1178"/>
              <a:gd name="T39" fmla="*/ 1211 h 44"/>
              <a:gd name="T40" fmla="+- 0 3656 3611"/>
              <a:gd name="T41" fmla="*/ T40 w 46"/>
              <a:gd name="T42" fmla="+- 0 1199 1178"/>
              <a:gd name="T43" fmla="*/ 1199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45" y="21"/>
                </a:moveTo>
                <a:lnTo>
                  <a:pt x="41" y="7"/>
                </a:lnTo>
                <a:lnTo>
                  <a:pt x="29" y="0"/>
                </a:ln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close/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3" name="Line 592"/>
          <p:cNvCxnSpPr/>
          <p:nvPr/>
        </p:nvCxnSpPr>
        <p:spPr bwMode="auto">
          <a:xfrm>
            <a:off x="1085655" y="4956559"/>
            <a:ext cx="0" cy="0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" name="AutoShape 590"/>
          <p:cNvSpPr>
            <a:spLocks/>
          </p:cNvSpPr>
          <p:nvPr/>
        </p:nvSpPr>
        <p:spPr bwMode="auto">
          <a:xfrm>
            <a:off x="1701776" y="2603258"/>
            <a:ext cx="1235285" cy="2259294"/>
          </a:xfrm>
          <a:custGeom>
            <a:avLst/>
            <a:gdLst>
              <a:gd name="T0" fmla="+- 0 4352 4352"/>
              <a:gd name="T1" fmla="*/ T0 w 812"/>
              <a:gd name="T2" fmla="+- 0 568 388"/>
              <a:gd name="T3" fmla="*/ 568 h 721"/>
              <a:gd name="T4" fmla="+- 0 4352 4352"/>
              <a:gd name="T5" fmla="*/ T4 w 812"/>
              <a:gd name="T6" fmla="+- 0 1108 388"/>
              <a:gd name="T7" fmla="*/ 1108 h 721"/>
              <a:gd name="T8" fmla="+- 0 4487 4352"/>
              <a:gd name="T9" fmla="*/ T8 w 812"/>
              <a:gd name="T10" fmla="+- 0 659 388"/>
              <a:gd name="T11" fmla="*/ 659 h 721"/>
              <a:gd name="T12" fmla="+- 0 4468 4352"/>
              <a:gd name="T13" fmla="*/ T12 w 812"/>
              <a:gd name="T14" fmla="+- 0 664 388"/>
              <a:gd name="T15" fmla="*/ 664 h 721"/>
              <a:gd name="T16" fmla="+- 0 4453 4352"/>
              <a:gd name="T17" fmla="*/ T16 w 812"/>
              <a:gd name="T18" fmla="+- 0 676 388"/>
              <a:gd name="T19" fmla="*/ 676 h 721"/>
              <a:gd name="T20" fmla="+- 0 4444 4352"/>
              <a:gd name="T21" fmla="*/ T20 w 812"/>
              <a:gd name="T22" fmla="+- 0 693 388"/>
              <a:gd name="T23" fmla="*/ 693 h 721"/>
              <a:gd name="T24" fmla="+- 0 4444 4352"/>
              <a:gd name="T25" fmla="*/ T24 w 812"/>
              <a:gd name="T26" fmla="+- 0 715 388"/>
              <a:gd name="T27" fmla="*/ 715 h 721"/>
              <a:gd name="T28" fmla="+- 0 4453 4352"/>
              <a:gd name="T29" fmla="*/ T28 w 812"/>
              <a:gd name="T30" fmla="+- 0 731 388"/>
              <a:gd name="T31" fmla="*/ 731 h 721"/>
              <a:gd name="T32" fmla="+- 0 4468 4352"/>
              <a:gd name="T33" fmla="*/ T32 w 812"/>
              <a:gd name="T34" fmla="+- 0 746 388"/>
              <a:gd name="T35" fmla="*/ 746 h 721"/>
              <a:gd name="T36" fmla="+- 0 4487 4352"/>
              <a:gd name="T37" fmla="*/ T36 w 812"/>
              <a:gd name="T38" fmla="+- 0 748 388"/>
              <a:gd name="T39" fmla="*/ 748 h 721"/>
              <a:gd name="T40" fmla="+- 0 4487 4352"/>
              <a:gd name="T41" fmla="*/ T40 w 812"/>
              <a:gd name="T42" fmla="+- 0 748 388"/>
              <a:gd name="T43" fmla="*/ 748 h 721"/>
              <a:gd name="T44" fmla="+- 0 4468 4352"/>
              <a:gd name="T45" fmla="*/ T44 w 812"/>
              <a:gd name="T46" fmla="+- 0 753 388"/>
              <a:gd name="T47" fmla="*/ 753 h 721"/>
              <a:gd name="T48" fmla="+- 0 4453 4352"/>
              <a:gd name="T49" fmla="*/ T48 w 812"/>
              <a:gd name="T50" fmla="+- 0 765 388"/>
              <a:gd name="T51" fmla="*/ 765 h 721"/>
              <a:gd name="T52" fmla="+- 0 4444 4352"/>
              <a:gd name="T53" fmla="*/ T52 w 812"/>
              <a:gd name="T54" fmla="+- 0 784 388"/>
              <a:gd name="T55" fmla="*/ 784 h 721"/>
              <a:gd name="T56" fmla="+- 0 4444 4352"/>
              <a:gd name="T57" fmla="*/ T56 w 812"/>
              <a:gd name="T58" fmla="+- 0 803 388"/>
              <a:gd name="T59" fmla="*/ 803 h 721"/>
              <a:gd name="T60" fmla="+- 0 4453 4352"/>
              <a:gd name="T61" fmla="*/ T60 w 812"/>
              <a:gd name="T62" fmla="+- 0 823 388"/>
              <a:gd name="T63" fmla="*/ 823 h 721"/>
              <a:gd name="T64" fmla="+- 0 4468 4352"/>
              <a:gd name="T65" fmla="*/ T64 w 812"/>
              <a:gd name="T66" fmla="+- 0 835 388"/>
              <a:gd name="T67" fmla="*/ 835 h 721"/>
              <a:gd name="T68" fmla="+- 0 4487 4352"/>
              <a:gd name="T69" fmla="*/ T68 w 812"/>
              <a:gd name="T70" fmla="+- 0 839 388"/>
              <a:gd name="T71" fmla="*/ 839 h 721"/>
              <a:gd name="T72" fmla="+- 0 4487 4352"/>
              <a:gd name="T73" fmla="*/ T72 w 812"/>
              <a:gd name="T74" fmla="+- 0 839 388"/>
              <a:gd name="T75" fmla="*/ 839 h 721"/>
              <a:gd name="T76" fmla="+- 0 4468 4352"/>
              <a:gd name="T77" fmla="*/ T76 w 812"/>
              <a:gd name="T78" fmla="+- 0 844 388"/>
              <a:gd name="T79" fmla="*/ 844 h 721"/>
              <a:gd name="T80" fmla="+- 0 4453 4352"/>
              <a:gd name="T81" fmla="*/ T80 w 812"/>
              <a:gd name="T82" fmla="+- 0 856 388"/>
              <a:gd name="T83" fmla="*/ 856 h 721"/>
              <a:gd name="T84" fmla="+- 0 4444 4352"/>
              <a:gd name="T85" fmla="*/ T84 w 812"/>
              <a:gd name="T86" fmla="+- 0 873 388"/>
              <a:gd name="T87" fmla="*/ 873 h 721"/>
              <a:gd name="T88" fmla="+- 0 4444 4352"/>
              <a:gd name="T89" fmla="*/ T88 w 812"/>
              <a:gd name="T90" fmla="+- 0 895 388"/>
              <a:gd name="T91" fmla="*/ 895 h 721"/>
              <a:gd name="T92" fmla="+- 0 4453 4352"/>
              <a:gd name="T93" fmla="*/ T92 w 812"/>
              <a:gd name="T94" fmla="+- 0 911 388"/>
              <a:gd name="T95" fmla="*/ 911 h 721"/>
              <a:gd name="T96" fmla="+- 0 4468 4352"/>
              <a:gd name="T97" fmla="*/ T96 w 812"/>
              <a:gd name="T98" fmla="+- 0 926 388"/>
              <a:gd name="T99" fmla="*/ 926 h 721"/>
              <a:gd name="T100" fmla="+- 0 4487 4352"/>
              <a:gd name="T101" fmla="*/ T100 w 812"/>
              <a:gd name="T102" fmla="+- 0 928 388"/>
              <a:gd name="T103" fmla="*/ 928 h 721"/>
              <a:gd name="T104" fmla="+- 0 4487 4352"/>
              <a:gd name="T105" fmla="*/ T104 w 812"/>
              <a:gd name="T106" fmla="+- 0 928 388"/>
              <a:gd name="T107" fmla="*/ 928 h 721"/>
              <a:gd name="T108" fmla="+- 0 4468 4352"/>
              <a:gd name="T109" fmla="*/ T108 w 812"/>
              <a:gd name="T110" fmla="+- 0 933 388"/>
              <a:gd name="T111" fmla="*/ 933 h 721"/>
              <a:gd name="T112" fmla="+- 0 4453 4352"/>
              <a:gd name="T113" fmla="*/ T112 w 812"/>
              <a:gd name="T114" fmla="+- 0 945 388"/>
              <a:gd name="T115" fmla="*/ 945 h 721"/>
              <a:gd name="T116" fmla="+- 0 4444 4352"/>
              <a:gd name="T117" fmla="*/ T116 w 812"/>
              <a:gd name="T118" fmla="+- 0 964 388"/>
              <a:gd name="T119" fmla="*/ 964 h 721"/>
              <a:gd name="T120" fmla="+- 0 4444 4352"/>
              <a:gd name="T121" fmla="*/ T120 w 812"/>
              <a:gd name="T122" fmla="+- 0 983 388"/>
              <a:gd name="T123" fmla="*/ 983 h 721"/>
              <a:gd name="T124" fmla="+- 0 4453 4352"/>
              <a:gd name="T125" fmla="*/ T124 w 812"/>
              <a:gd name="T126" fmla="+- 0 1003 388"/>
              <a:gd name="T127" fmla="*/ 1003 h 721"/>
              <a:gd name="T128" fmla="+- 0 4468 4352"/>
              <a:gd name="T129" fmla="*/ T128 w 812"/>
              <a:gd name="T130" fmla="+- 0 1015 388"/>
              <a:gd name="T131" fmla="*/ 1015 h 721"/>
              <a:gd name="T132" fmla="+- 0 4487 4352"/>
              <a:gd name="T133" fmla="*/ T132 w 812"/>
              <a:gd name="T134" fmla="+- 0 1019 388"/>
              <a:gd name="T135" fmla="*/ 1019 h 721"/>
              <a:gd name="T136" fmla="+- 0 4398 4352"/>
              <a:gd name="T137" fmla="*/ T136 w 812"/>
              <a:gd name="T138" fmla="+- 0 568 388"/>
              <a:gd name="T139" fmla="*/ 568 h 721"/>
              <a:gd name="T140" fmla="+- 0 4398 4352"/>
              <a:gd name="T141" fmla="*/ T140 w 812"/>
              <a:gd name="T142" fmla="+- 0 1108 388"/>
              <a:gd name="T143" fmla="*/ 1108 h 721"/>
              <a:gd name="T144" fmla="+- 0 4487 4352"/>
              <a:gd name="T145" fmla="*/ T144 w 812"/>
              <a:gd name="T146" fmla="+- 0 659 388"/>
              <a:gd name="T147" fmla="*/ 659 h 721"/>
              <a:gd name="T148" fmla="+- 0 4578 4352"/>
              <a:gd name="T149" fmla="*/ T148 w 812"/>
              <a:gd name="T150" fmla="+- 0 659 388"/>
              <a:gd name="T151" fmla="*/ 659 h 721"/>
              <a:gd name="T152" fmla="+- 0 4487 4352"/>
              <a:gd name="T153" fmla="*/ T152 w 812"/>
              <a:gd name="T154" fmla="+- 0 1019 388"/>
              <a:gd name="T155" fmla="*/ 1019 h 721"/>
              <a:gd name="T156" fmla="+- 0 4578 4352"/>
              <a:gd name="T157" fmla="*/ T156 w 812"/>
              <a:gd name="T158" fmla="+- 0 1019 388"/>
              <a:gd name="T159" fmla="*/ 1019 h 721"/>
              <a:gd name="T160" fmla="+- 0 4578 4352"/>
              <a:gd name="T161" fmla="*/ T160 w 812"/>
              <a:gd name="T162" fmla="+- 0 479 388"/>
              <a:gd name="T163" fmla="*/ 479 h 721"/>
              <a:gd name="T164" fmla="+- 0 4578 4352"/>
              <a:gd name="T165" fmla="*/ T164 w 812"/>
              <a:gd name="T166" fmla="+- 0 659 388"/>
              <a:gd name="T167" fmla="*/ 659 h 721"/>
              <a:gd name="T168" fmla="+- 0 4983 4352"/>
              <a:gd name="T169" fmla="*/ T168 w 812"/>
              <a:gd name="T170" fmla="+- 0 388 388"/>
              <a:gd name="T171" fmla="*/ 388 h 721"/>
              <a:gd name="T172" fmla="+- 0 4983 4352"/>
              <a:gd name="T173" fmla="*/ T172 w 812"/>
              <a:gd name="T174" fmla="+- 0 568 388"/>
              <a:gd name="T175" fmla="*/ 568 h 721"/>
              <a:gd name="T176" fmla="+- 0 5163 4352"/>
              <a:gd name="T177" fmla="*/ T176 w 812"/>
              <a:gd name="T178" fmla="+- 0 479 388"/>
              <a:gd name="T179" fmla="*/ 479 h 721"/>
              <a:gd name="T180" fmla="+- 0 4983 4352"/>
              <a:gd name="T181" fmla="*/ T180 w 812"/>
              <a:gd name="T182" fmla="+- 0 388 388"/>
              <a:gd name="T183" fmla="*/ 388 h 721"/>
              <a:gd name="T184" fmla="+- 0 5163 4352"/>
              <a:gd name="T185" fmla="*/ T184 w 812"/>
              <a:gd name="T186" fmla="+- 0 388 388"/>
              <a:gd name="T187" fmla="*/ 388 h 721"/>
              <a:gd name="T188" fmla="+- 0 5163 4352"/>
              <a:gd name="T189" fmla="*/ T188 w 812"/>
              <a:gd name="T190" fmla="+- 0 568 388"/>
              <a:gd name="T191" fmla="*/ 568 h 721"/>
              <a:gd name="T192" fmla="+- 0 4578 4352"/>
              <a:gd name="T193" fmla="*/ T192 w 812"/>
              <a:gd name="T194" fmla="+- 0 479 388"/>
              <a:gd name="T195" fmla="*/ 479 h 721"/>
              <a:gd name="T196" fmla="+- 0 4983 4352"/>
              <a:gd name="T197" fmla="*/ T196 w 812"/>
              <a:gd name="T198" fmla="+- 0 479 388"/>
              <a:gd name="T199" fmla="*/ 47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  <a:cxn ang="0">
                <a:pos x="T165" y="T167"/>
              </a:cxn>
              <a:cxn ang="0">
                <a:pos x="T169" y="T171"/>
              </a:cxn>
              <a:cxn ang="0">
                <a:pos x="T173" y="T175"/>
              </a:cxn>
              <a:cxn ang="0">
                <a:pos x="T177" y="T179"/>
              </a:cxn>
              <a:cxn ang="0">
                <a:pos x="T181" y="T183"/>
              </a:cxn>
              <a:cxn ang="0">
                <a:pos x="T185" y="T187"/>
              </a:cxn>
              <a:cxn ang="0">
                <a:pos x="T189" y="T191"/>
              </a:cxn>
              <a:cxn ang="0">
                <a:pos x="T193" y="T195"/>
              </a:cxn>
              <a:cxn ang="0">
                <a:pos x="T197" y="T199"/>
              </a:cxn>
            </a:cxnLst>
            <a:rect l="0" t="0" r="r" b="b"/>
            <a:pathLst>
              <a:path w="812" h="721">
                <a:moveTo>
                  <a:pt x="0" y="180"/>
                </a:moveTo>
                <a:lnTo>
                  <a:pt x="0" y="720"/>
                </a:lnTo>
                <a:moveTo>
                  <a:pt x="135" y="271"/>
                </a:moveTo>
                <a:lnTo>
                  <a:pt x="116" y="276"/>
                </a:lnTo>
                <a:lnTo>
                  <a:pt x="101" y="288"/>
                </a:lnTo>
                <a:lnTo>
                  <a:pt x="92" y="305"/>
                </a:lnTo>
                <a:lnTo>
                  <a:pt x="92" y="327"/>
                </a:lnTo>
                <a:lnTo>
                  <a:pt x="101" y="343"/>
                </a:lnTo>
                <a:lnTo>
                  <a:pt x="116" y="358"/>
                </a:lnTo>
                <a:lnTo>
                  <a:pt x="135" y="360"/>
                </a:lnTo>
                <a:moveTo>
                  <a:pt x="135" y="360"/>
                </a:moveTo>
                <a:lnTo>
                  <a:pt x="116" y="365"/>
                </a:lnTo>
                <a:lnTo>
                  <a:pt x="101" y="377"/>
                </a:lnTo>
                <a:lnTo>
                  <a:pt x="92" y="396"/>
                </a:lnTo>
                <a:lnTo>
                  <a:pt x="92" y="415"/>
                </a:lnTo>
                <a:lnTo>
                  <a:pt x="101" y="435"/>
                </a:lnTo>
                <a:lnTo>
                  <a:pt x="116" y="447"/>
                </a:lnTo>
                <a:lnTo>
                  <a:pt x="135" y="451"/>
                </a:lnTo>
                <a:moveTo>
                  <a:pt x="135" y="451"/>
                </a:moveTo>
                <a:lnTo>
                  <a:pt x="116" y="456"/>
                </a:lnTo>
                <a:lnTo>
                  <a:pt x="101" y="468"/>
                </a:lnTo>
                <a:lnTo>
                  <a:pt x="92" y="485"/>
                </a:lnTo>
                <a:lnTo>
                  <a:pt x="92" y="507"/>
                </a:lnTo>
                <a:lnTo>
                  <a:pt x="101" y="523"/>
                </a:lnTo>
                <a:lnTo>
                  <a:pt x="116" y="538"/>
                </a:lnTo>
                <a:lnTo>
                  <a:pt x="135" y="540"/>
                </a:lnTo>
                <a:moveTo>
                  <a:pt x="135" y="540"/>
                </a:moveTo>
                <a:lnTo>
                  <a:pt x="116" y="545"/>
                </a:lnTo>
                <a:lnTo>
                  <a:pt x="101" y="557"/>
                </a:lnTo>
                <a:lnTo>
                  <a:pt x="92" y="576"/>
                </a:lnTo>
                <a:lnTo>
                  <a:pt x="92" y="595"/>
                </a:lnTo>
                <a:lnTo>
                  <a:pt x="101" y="615"/>
                </a:lnTo>
                <a:lnTo>
                  <a:pt x="116" y="627"/>
                </a:lnTo>
                <a:lnTo>
                  <a:pt x="135" y="631"/>
                </a:lnTo>
                <a:moveTo>
                  <a:pt x="46" y="180"/>
                </a:moveTo>
                <a:lnTo>
                  <a:pt x="46" y="720"/>
                </a:lnTo>
                <a:moveTo>
                  <a:pt x="135" y="271"/>
                </a:moveTo>
                <a:lnTo>
                  <a:pt x="226" y="271"/>
                </a:lnTo>
                <a:moveTo>
                  <a:pt x="135" y="631"/>
                </a:moveTo>
                <a:lnTo>
                  <a:pt x="226" y="631"/>
                </a:lnTo>
                <a:moveTo>
                  <a:pt x="226" y="91"/>
                </a:moveTo>
                <a:lnTo>
                  <a:pt x="226" y="271"/>
                </a:lnTo>
                <a:moveTo>
                  <a:pt x="631" y="0"/>
                </a:moveTo>
                <a:lnTo>
                  <a:pt x="631" y="180"/>
                </a:lnTo>
                <a:lnTo>
                  <a:pt x="811" y="91"/>
                </a:lnTo>
                <a:lnTo>
                  <a:pt x="631" y="0"/>
                </a:lnTo>
                <a:close/>
                <a:moveTo>
                  <a:pt x="811" y="0"/>
                </a:moveTo>
                <a:lnTo>
                  <a:pt x="811" y="180"/>
                </a:lnTo>
                <a:moveTo>
                  <a:pt x="226" y="91"/>
                </a:moveTo>
                <a:lnTo>
                  <a:pt x="631" y="91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575" y="3430518"/>
            <a:ext cx="161256" cy="103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AutoShape 588"/>
          <p:cNvSpPr>
            <a:spLocks/>
          </p:cNvSpPr>
          <p:nvPr/>
        </p:nvSpPr>
        <p:spPr bwMode="auto">
          <a:xfrm>
            <a:off x="2044065" y="2888411"/>
            <a:ext cx="1439137" cy="2259294"/>
          </a:xfrm>
          <a:custGeom>
            <a:avLst/>
            <a:gdLst>
              <a:gd name="T0" fmla="+- 0 5523 4578"/>
              <a:gd name="T1" fmla="*/ T0 w 946"/>
              <a:gd name="T2" fmla="+- 0 479 479"/>
              <a:gd name="T3" fmla="*/ 479 h 721"/>
              <a:gd name="T4" fmla="+- 0 5523 4578"/>
              <a:gd name="T5" fmla="*/ T4 w 946"/>
              <a:gd name="T6" fmla="+- 0 659 479"/>
              <a:gd name="T7" fmla="*/ 659 h 721"/>
              <a:gd name="T8" fmla="+- 0 5163 4578"/>
              <a:gd name="T9" fmla="*/ T8 w 946"/>
              <a:gd name="T10" fmla="+- 0 479 479"/>
              <a:gd name="T11" fmla="*/ 479 h 721"/>
              <a:gd name="T12" fmla="+- 0 5523 4578"/>
              <a:gd name="T13" fmla="*/ T12 w 946"/>
              <a:gd name="T14" fmla="+- 0 479 479"/>
              <a:gd name="T15" fmla="*/ 479 h 721"/>
              <a:gd name="T16" fmla="+- 0 4578 4578"/>
              <a:gd name="T17" fmla="*/ T16 w 946"/>
              <a:gd name="T18" fmla="+- 0 1019 479"/>
              <a:gd name="T19" fmla="*/ 1019 h 721"/>
              <a:gd name="T20" fmla="+- 0 4578 4578"/>
              <a:gd name="T21" fmla="*/ T20 w 946"/>
              <a:gd name="T22" fmla="+- 0 1199 479"/>
              <a:gd name="T23" fmla="*/ 1199 h 721"/>
              <a:gd name="T24" fmla="+- 0 4578 4578"/>
              <a:gd name="T25" fmla="*/ T24 w 946"/>
              <a:gd name="T26" fmla="+- 0 1199 479"/>
              <a:gd name="T27" fmla="*/ 1199 h 721"/>
              <a:gd name="T28" fmla="+- 0 5523 4578"/>
              <a:gd name="T29" fmla="*/ T28 w 946"/>
              <a:gd name="T30" fmla="+- 0 1199 479"/>
              <a:gd name="T31" fmla="*/ 1199 h 721"/>
              <a:gd name="T32" fmla="+- 0 5523 4578"/>
              <a:gd name="T33" fmla="*/ T32 w 946"/>
              <a:gd name="T34" fmla="+- 0 974 479"/>
              <a:gd name="T35" fmla="*/ 974 h 721"/>
              <a:gd name="T36" fmla="+- 0 5523 4578"/>
              <a:gd name="T37" fmla="*/ T36 w 946"/>
              <a:gd name="T38" fmla="+- 0 1199 479"/>
              <a:gd name="T39" fmla="*/ 119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</a:cxnLst>
            <a:rect l="0" t="0" r="r" b="b"/>
            <a:pathLst>
              <a:path w="946" h="721">
                <a:moveTo>
                  <a:pt x="945" y="0"/>
                </a:moveTo>
                <a:lnTo>
                  <a:pt x="945" y="180"/>
                </a:lnTo>
                <a:moveTo>
                  <a:pt x="585" y="0"/>
                </a:moveTo>
                <a:lnTo>
                  <a:pt x="945" y="0"/>
                </a:lnTo>
                <a:moveTo>
                  <a:pt x="0" y="540"/>
                </a:moveTo>
                <a:lnTo>
                  <a:pt x="0" y="720"/>
                </a:lnTo>
                <a:moveTo>
                  <a:pt x="0" y="720"/>
                </a:moveTo>
                <a:lnTo>
                  <a:pt x="945" y="720"/>
                </a:lnTo>
                <a:moveTo>
                  <a:pt x="945" y="495"/>
                </a:moveTo>
                <a:lnTo>
                  <a:pt x="945" y="720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2129257" y="2888411"/>
            <a:ext cx="103448" cy="877814"/>
            <a:chOff x="2129257" y="2888411"/>
            <a:chExt cx="103448" cy="877814"/>
          </a:xfrm>
        </p:grpSpPr>
        <p:cxnSp>
          <p:nvCxnSpPr>
            <p:cNvPr id="28" name="Line 587"/>
            <p:cNvCxnSpPr/>
            <p:nvPr/>
          </p:nvCxnSpPr>
          <p:spPr bwMode="auto">
            <a:xfrm>
              <a:off x="2180981" y="3070158"/>
              <a:ext cx="0" cy="696067"/>
            </a:xfrm>
            <a:prstGeom prst="line">
              <a:avLst/>
            </a:prstGeom>
            <a:noFill/>
            <a:ln w="3073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129257" y="2888411"/>
              <a:ext cx="103448" cy="213082"/>
            </a:xfrm>
            <a:custGeom>
              <a:avLst/>
              <a:gdLst>
                <a:gd name="T0" fmla="+- 0 4667 4633"/>
                <a:gd name="T1" fmla="*/ T0 w 68"/>
                <a:gd name="T2" fmla="+- 0 479 479"/>
                <a:gd name="T3" fmla="*/ 479 h 68"/>
                <a:gd name="T4" fmla="+- 0 4633 4633"/>
                <a:gd name="T5" fmla="*/ T4 w 68"/>
                <a:gd name="T6" fmla="+- 0 547 479"/>
                <a:gd name="T7" fmla="*/ 547 h 68"/>
                <a:gd name="T8" fmla="+- 0 4700 4633"/>
                <a:gd name="T9" fmla="*/ T8 w 68"/>
                <a:gd name="T10" fmla="+- 0 547 479"/>
                <a:gd name="T11" fmla="*/ 547 h 68"/>
                <a:gd name="T12" fmla="+- 0 4667 4633"/>
                <a:gd name="T13" fmla="*/ T12 w 68"/>
                <a:gd name="T14" fmla="+- 0 479 479"/>
                <a:gd name="T15" fmla="*/ 479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0" y="68"/>
                  </a:lnTo>
                  <a:lnTo>
                    <a:pt x="67" y="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cxnSp>
        <p:nvCxnSpPr>
          <p:cNvPr id="30" name="Line 585"/>
          <p:cNvCxnSpPr/>
          <p:nvPr/>
        </p:nvCxnSpPr>
        <p:spPr bwMode="auto">
          <a:xfrm>
            <a:off x="2180981" y="4956559"/>
            <a:ext cx="0" cy="0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Line 583"/>
          <p:cNvCxnSpPr/>
          <p:nvPr/>
        </p:nvCxnSpPr>
        <p:spPr bwMode="auto">
          <a:xfrm>
            <a:off x="3276308" y="3644616"/>
            <a:ext cx="0" cy="517037"/>
          </a:xfrm>
          <a:prstGeom prst="line">
            <a:avLst/>
          </a:prstGeom>
          <a:noFill/>
          <a:ln w="3073">
            <a:solidFill>
              <a:srgbClr val="FF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Freeform 32"/>
          <p:cNvSpPr>
            <a:spLocks/>
          </p:cNvSpPr>
          <p:nvPr/>
        </p:nvSpPr>
        <p:spPr bwMode="auto">
          <a:xfrm>
            <a:off x="3224584" y="4130318"/>
            <a:ext cx="106490" cy="213082"/>
          </a:xfrm>
          <a:custGeom>
            <a:avLst/>
            <a:gdLst>
              <a:gd name="T0" fmla="+- 0 5423 5353"/>
              <a:gd name="T1" fmla="*/ T0 w 70"/>
              <a:gd name="T2" fmla="+- 0 794 794"/>
              <a:gd name="T3" fmla="*/ 794 h 68"/>
              <a:gd name="T4" fmla="+- 0 5353 5353"/>
              <a:gd name="T5" fmla="*/ T4 w 70"/>
              <a:gd name="T6" fmla="+- 0 794 794"/>
              <a:gd name="T7" fmla="*/ 794 h 68"/>
              <a:gd name="T8" fmla="+- 0 5387 5353"/>
              <a:gd name="T9" fmla="*/ T8 w 70"/>
              <a:gd name="T10" fmla="+- 0 861 794"/>
              <a:gd name="T11" fmla="*/ 861 h 68"/>
              <a:gd name="T12" fmla="+- 0 5423 5353"/>
              <a:gd name="T13" fmla="*/ T12 w 70"/>
              <a:gd name="T14" fmla="+- 0 794 794"/>
              <a:gd name="T15" fmla="*/ 794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70" h="68">
                <a:moveTo>
                  <a:pt x="70" y="0"/>
                </a:moveTo>
                <a:lnTo>
                  <a:pt x="0" y="0"/>
                </a:lnTo>
                <a:lnTo>
                  <a:pt x="34" y="67"/>
                </a:lnTo>
                <a:lnTo>
                  <a:pt x="70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>
              <a:solidFill>
                <a:srgbClr val="FF0000"/>
              </a:solidFill>
            </a:endParaRPr>
          </a:p>
        </p:txBody>
      </p:sp>
      <p:cxnSp>
        <p:nvCxnSpPr>
          <p:cNvPr id="34" name="Line 581"/>
          <p:cNvCxnSpPr/>
          <p:nvPr/>
        </p:nvCxnSpPr>
        <p:spPr bwMode="auto">
          <a:xfrm>
            <a:off x="3276308" y="3386647"/>
            <a:ext cx="0" cy="0"/>
          </a:xfrm>
          <a:prstGeom prst="line">
            <a:avLst/>
          </a:prstGeom>
          <a:noFill/>
          <a:ln w="3072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 Box 580"/>
          <p:cNvSpPr txBox="1">
            <a:spLocks noChangeArrowheads="1"/>
          </p:cNvSpPr>
          <p:nvPr/>
        </p:nvSpPr>
        <p:spPr bwMode="auto">
          <a:xfrm>
            <a:off x="728556" y="3813018"/>
            <a:ext cx="550302" cy="9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vi-VN" sz="2800">
                <a:effectLst/>
                <a:latin typeface="Times New Roman"/>
                <a:ea typeface="Times New Roman"/>
              </a:rPr>
              <a:t>U1</a:t>
            </a:r>
            <a:endParaRPr lang="en-US" sz="2800">
              <a:effectLst/>
              <a:latin typeface="Times New Roman"/>
              <a:ea typeface="Times New Roman"/>
            </a:endParaRPr>
          </a:p>
        </p:txBody>
      </p:sp>
      <p:sp>
        <p:nvSpPr>
          <p:cNvPr id="36" name="Text Box 579"/>
          <p:cNvSpPr txBox="1">
            <a:spLocks noChangeArrowheads="1"/>
          </p:cNvSpPr>
          <p:nvPr/>
        </p:nvSpPr>
        <p:spPr bwMode="auto">
          <a:xfrm>
            <a:off x="2003751" y="3777939"/>
            <a:ext cx="626630" cy="9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vi-VN" sz="2800" dirty="0">
                <a:effectLst/>
                <a:latin typeface="Times New Roman"/>
                <a:ea typeface="Times New Roman"/>
              </a:rPr>
              <a:t>U2</a:t>
            </a:r>
            <a:endParaRPr lang="en-US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7" name="Text Box 578"/>
          <p:cNvSpPr txBox="1">
            <a:spLocks noChangeArrowheads="1"/>
          </p:cNvSpPr>
          <p:nvPr/>
        </p:nvSpPr>
        <p:spPr bwMode="auto">
          <a:xfrm>
            <a:off x="2895600" y="3807162"/>
            <a:ext cx="442074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vi-VN" sz="2800" dirty="0">
                <a:effectLst/>
                <a:latin typeface="+mn-lt"/>
                <a:ea typeface="Times New Roman"/>
              </a:rPr>
              <a:t>IL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129257" y="4175553"/>
            <a:ext cx="103448" cy="972153"/>
            <a:chOff x="2129257" y="4175553"/>
            <a:chExt cx="103448" cy="972153"/>
          </a:xfrm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2129257" y="4934624"/>
              <a:ext cx="103448" cy="213082"/>
            </a:xfrm>
            <a:custGeom>
              <a:avLst/>
              <a:gdLst>
                <a:gd name="T0" fmla="+- 0 4700 4633"/>
                <a:gd name="T1" fmla="*/ T0 w 68"/>
                <a:gd name="T2" fmla="+- 0 1132 1132"/>
                <a:gd name="T3" fmla="*/ 1132 h 68"/>
                <a:gd name="T4" fmla="+- 0 4633 4633"/>
                <a:gd name="T5" fmla="*/ T4 w 68"/>
                <a:gd name="T6" fmla="+- 0 1132 1132"/>
                <a:gd name="T7" fmla="*/ 1132 h 68"/>
                <a:gd name="T8" fmla="+- 0 4667 4633"/>
                <a:gd name="T9" fmla="*/ T8 w 68"/>
                <a:gd name="T10" fmla="+- 0 1199 1132"/>
                <a:gd name="T11" fmla="*/ 1199 h 68"/>
                <a:gd name="T12" fmla="+- 0 4700 4633"/>
                <a:gd name="T13" fmla="*/ T12 w 68"/>
                <a:gd name="T14" fmla="+- 0 1132 1132"/>
                <a:gd name="T15" fmla="*/ 1132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67" y="0"/>
                  </a:moveTo>
                  <a:lnTo>
                    <a:pt x="0" y="0"/>
                  </a:lnTo>
                  <a:lnTo>
                    <a:pt x="34" y="6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2180981" y="4175553"/>
              <a:ext cx="0" cy="781006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Freeform 43"/>
          <p:cNvSpPr>
            <a:spLocks/>
          </p:cNvSpPr>
          <p:nvPr/>
        </p:nvSpPr>
        <p:spPr bwMode="auto">
          <a:xfrm>
            <a:off x="1030181" y="2902753"/>
            <a:ext cx="103448" cy="213082"/>
          </a:xfrm>
          <a:custGeom>
            <a:avLst/>
            <a:gdLst>
              <a:gd name="T0" fmla="+- 0 4667 4633"/>
              <a:gd name="T1" fmla="*/ T0 w 68"/>
              <a:gd name="T2" fmla="+- 0 479 479"/>
              <a:gd name="T3" fmla="*/ 479 h 68"/>
              <a:gd name="T4" fmla="+- 0 4633 4633"/>
              <a:gd name="T5" fmla="*/ T4 w 68"/>
              <a:gd name="T6" fmla="+- 0 547 479"/>
              <a:gd name="T7" fmla="*/ 547 h 68"/>
              <a:gd name="T8" fmla="+- 0 4700 4633"/>
              <a:gd name="T9" fmla="*/ T8 w 68"/>
              <a:gd name="T10" fmla="+- 0 547 479"/>
              <a:gd name="T11" fmla="*/ 547 h 68"/>
              <a:gd name="T12" fmla="+- 0 4667 4633"/>
              <a:gd name="T13" fmla="*/ T12 w 68"/>
              <a:gd name="T14" fmla="+- 0 479 479"/>
              <a:gd name="T15" fmla="*/ 479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34" y="0"/>
                </a:moveTo>
                <a:lnTo>
                  <a:pt x="0" y="68"/>
                </a:lnTo>
                <a:lnTo>
                  <a:pt x="67" y="68"/>
                </a:lnTo>
                <a:lnTo>
                  <a:pt x="3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45" name="Freeform 44"/>
          <p:cNvSpPr>
            <a:spLocks/>
          </p:cNvSpPr>
          <p:nvPr/>
        </p:nvSpPr>
        <p:spPr bwMode="auto">
          <a:xfrm>
            <a:off x="1030181" y="4934088"/>
            <a:ext cx="103448" cy="213082"/>
          </a:xfrm>
          <a:custGeom>
            <a:avLst/>
            <a:gdLst>
              <a:gd name="T0" fmla="+- 0 4700 4633"/>
              <a:gd name="T1" fmla="*/ T0 w 68"/>
              <a:gd name="T2" fmla="+- 0 1132 1132"/>
              <a:gd name="T3" fmla="*/ 1132 h 68"/>
              <a:gd name="T4" fmla="+- 0 4633 4633"/>
              <a:gd name="T5" fmla="*/ T4 w 68"/>
              <a:gd name="T6" fmla="+- 0 1132 1132"/>
              <a:gd name="T7" fmla="*/ 1132 h 68"/>
              <a:gd name="T8" fmla="+- 0 4667 4633"/>
              <a:gd name="T9" fmla="*/ T8 w 68"/>
              <a:gd name="T10" fmla="+- 0 1199 1132"/>
              <a:gd name="T11" fmla="*/ 1199 h 68"/>
              <a:gd name="T12" fmla="+- 0 4700 4633"/>
              <a:gd name="T13" fmla="*/ T12 w 68"/>
              <a:gd name="T14" fmla="+- 0 1132 1132"/>
              <a:gd name="T15" fmla="*/ 1132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67" y="0"/>
                </a:moveTo>
                <a:lnTo>
                  <a:pt x="0" y="0"/>
                </a:lnTo>
                <a:lnTo>
                  <a:pt x="34" y="67"/>
                </a:lnTo>
                <a:lnTo>
                  <a:pt x="6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6" name="Line 587"/>
          <p:cNvCxnSpPr/>
          <p:nvPr/>
        </p:nvCxnSpPr>
        <p:spPr bwMode="auto">
          <a:xfrm>
            <a:off x="1071212" y="3087947"/>
            <a:ext cx="0" cy="696067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Line 587"/>
          <p:cNvCxnSpPr/>
          <p:nvPr/>
        </p:nvCxnSpPr>
        <p:spPr bwMode="auto">
          <a:xfrm>
            <a:off x="1071212" y="4248060"/>
            <a:ext cx="0" cy="696067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8" name="Group 47"/>
          <p:cNvGrpSpPr/>
          <p:nvPr/>
        </p:nvGrpSpPr>
        <p:grpSpPr>
          <a:xfrm>
            <a:off x="4989031" y="2376157"/>
            <a:ext cx="3356350" cy="1146833"/>
            <a:chOff x="4720850" y="2376156"/>
            <a:chExt cx="3356350" cy="1205244"/>
          </a:xfrm>
        </p:grpSpPr>
        <p:cxnSp>
          <p:nvCxnSpPr>
            <p:cNvPr id="68" name="Line 608"/>
            <p:cNvCxnSpPr/>
            <p:nvPr/>
          </p:nvCxnSpPr>
          <p:spPr bwMode="auto">
            <a:xfrm>
              <a:off x="4944607" y="2664572"/>
              <a:ext cx="0" cy="916828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4889911" y="2537206"/>
              <a:ext cx="108149" cy="136840"/>
            </a:xfrm>
            <a:custGeom>
              <a:avLst/>
              <a:gdLst>
                <a:gd name="T0" fmla="+- 0 6692 6649"/>
                <a:gd name="T1" fmla="*/ T0 w 87"/>
                <a:gd name="T2" fmla="+- 0 -399 -399"/>
                <a:gd name="T3" fmla="*/ -399 h 130"/>
                <a:gd name="T4" fmla="+- 0 6649 6649"/>
                <a:gd name="T5" fmla="*/ T4 w 87"/>
                <a:gd name="T6" fmla="+- 0 -270 -399"/>
                <a:gd name="T7" fmla="*/ -270 h 130"/>
                <a:gd name="T8" fmla="+- 0 6735 6649"/>
                <a:gd name="T9" fmla="*/ T8 w 87"/>
                <a:gd name="T10" fmla="+- 0 -270 -399"/>
                <a:gd name="T11" fmla="*/ -270 h 130"/>
                <a:gd name="T12" fmla="+- 0 6692 6649"/>
                <a:gd name="T13" fmla="*/ T12 w 87"/>
                <a:gd name="T14" fmla="+- 0 -399 -399"/>
                <a:gd name="T15" fmla="*/ -399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29"/>
                  </a:lnTo>
                  <a:lnTo>
                    <a:pt x="86" y="129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0" name="Line 606"/>
            <p:cNvCxnSpPr/>
            <p:nvPr/>
          </p:nvCxnSpPr>
          <p:spPr bwMode="auto">
            <a:xfrm>
              <a:off x="4720850" y="3106671"/>
              <a:ext cx="3209665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7915598" y="3060356"/>
              <a:ext cx="161602" cy="91577"/>
            </a:xfrm>
            <a:custGeom>
              <a:avLst/>
              <a:gdLst>
                <a:gd name="T0" fmla="+- 0 9082 9082"/>
                <a:gd name="T1" fmla="*/ T0 w 130"/>
                <a:gd name="T2" fmla="+- 0 98 98"/>
                <a:gd name="T3" fmla="*/ 98 h 87"/>
                <a:gd name="T4" fmla="+- 0 9082 9082"/>
                <a:gd name="T5" fmla="*/ T4 w 130"/>
                <a:gd name="T6" fmla="+- 0 184 98"/>
                <a:gd name="T7" fmla="*/ 184 h 87"/>
                <a:gd name="T8" fmla="+- 0 9212 9082"/>
                <a:gd name="T9" fmla="*/ T8 w 130"/>
                <a:gd name="T10" fmla="+- 0 141 98"/>
                <a:gd name="T11" fmla="*/ 141 h 87"/>
                <a:gd name="T12" fmla="+- 0 9082 9082"/>
                <a:gd name="T13" fmla="*/ T12 w 130"/>
                <a:gd name="T14" fmla="+- 0 98 98"/>
                <a:gd name="T15" fmla="*/ 98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6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2" name="AutoShape 604"/>
            <p:cNvSpPr>
              <a:spLocks/>
            </p:cNvSpPr>
            <p:nvPr/>
          </p:nvSpPr>
          <p:spPr bwMode="auto">
            <a:xfrm>
              <a:off x="4944607" y="2823517"/>
              <a:ext cx="2685080" cy="569465"/>
            </a:xfrm>
            <a:custGeom>
              <a:avLst/>
              <a:gdLst>
                <a:gd name="T0" fmla="+- 0 6692 6692"/>
                <a:gd name="T1" fmla="*/ T0 w 2160"/>
                <a:gd name="T2" fmla="+- 0 -128 -128"/>
                <a:gd name="T3" fmla="*/ -128 h 541"/>
                <a:gd name="T4" fmla="+- 0 8852 6692"/>
                <a:gd name="T5" fmla="*/ T4 w 2160"/>
                <a:gd name="T6" fmla="+- 0 -128 -128"/>
                <a:gd name="T7" fmla="*/ -128 h 541"/>
                <a:gd name="T8" fmla="+- 0 6692 6692"/>
                <a:gd name="T9" fmla="*/ T8 w 2160"/>
                <a:gd name="T10" fmla="+- 0 412 -128"/>
                <a:gd name="T11" fmla="*/ 412 h 541"/>
                <a:gd name="T12" fmla="+- 0 8852 6692"/>
                <a:gd name="T13" fmla="*/ T12 w 2160"/>
                <a:gd name="T14" fmla="+- 0 412 -128"/>
                <a:gd name="T15" fmla="*/ 412 h 5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60" h="541">
                  <a:moveTo>
                    <a:pt x="0" y="0"/>
                  </a:moveTo>
                  <a:lnTo>
                    <a:pt x="2160" y="0"/>
                  </a:lnTo>
                  <a:moveTo>
                    <a:pt x="0" y="540"/>
                  </a:moveTo>
                  <a:lnTo>
                    <a:pt x="2160" y="540"/>
                  </a:lnTo>
                </a:path>
              </a:pathLst>
            </a:cu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" name="AutoShape 603"/>
            <p:cNvSpPr>
              <a:spLocks/>
            </p:cNvSpPr>
            <p:nvPr/>
          </p:nvSpPr>
          <p:spPr bwMode="auto">
            <a:xfrm>
              <a:off x="4944607" y="2823517"/>
              <a:ext cx="2685080" cy="566307"/>
            </a:xfrm>
            <a:custGeom>
              <a:avLst/>
              <a:gdLst>
                <a:gd name="T0" fmla="+- 0 6805 6692"/>
                <a:gd name="T1" fmla="*/ T0 w 2160"/>
                <a:gd name="T2" fmla="+- 0 -39 -128"/>
                <a:gd name="T3" fmla="*/ -39 h 538"/>
                <a:gd name="T4" fmla="+- 0 6692 6692"/>
                <a:gd name="T5" fmla="*/ T4 w 2160"/>
                <a:gd name="T6" fmla="+- 0 141 -128"/>
                <a:gd name="T7" fmla="*/ 141 h 538"/>
                <a:gd name="T8" fmla="+- 0 7112 6692"/>
                <a:gd name="T9" fmla="*/ T8 w 2160"/>
                <a:gd name="T10" fmla="+- 0 -39 -128"/>
                <a:gd name="T11" fmla="*/ -39 h 538"/>
                <a:gd name="T12" fmla="+- 0 7232 6692"/>
                <a:gd name="T13" fmla="*/ T12 w 2160"/>
                <a:gd name="T14" fmla="+- 0 141 -128"/>
                <a:gd name="T15" fmla="*/ 141 h 538"/>
                <a:gd name="T16" fmla="+- 0 6805 6692"/>
                <a:gd name="T17" fmla="*/ T16 w 2160"/>
                <a:gd name="T18" fmla="+- 0 -39 -128"/>
                <a:gd name="T19" fmla="*/ -39 h 538"/>
                <a:gd name="T20" fmla="+- 0 6831 6692"/>
                <a:gd name="T21" fmla="*/ T20 w 2160"/>
                <a:gd name="T22" fmla="+- 0 -73 -128"/>
                <a:gd name="T23" fmla="*/ -73 h 538"/>
                <a:gd name="T24" fmla="+- 0 6865 6692"/>
                <a:gd name="T25" fmla="*/ T24 w 2160"/>
                <a:gd name="T26" fmla="+- 0 -99 -128"/>
                <a:gd name="T27" fmla="*/ -99 h 538"/>
                <a:gd name="T28" fmla="+- 0 6901 6692"/>
                <a:gd name="T29" fmla="*/ T28 w 2160"/>
                <a:gd name="T30" fmla="+- 0 -118 -128"/>
                <a:gd name="T31" fmla="*/ -118 h 538"/>
                <a:gd name="T32" fmla="+- 0 6939 6692"/>
                <a:gd name="T33" fmla="*/ T32 w 2160"/>
                <a:gd name="T34" fmla="+- 0 -128 -128"/>
                <a:gd name="T35" fmla="*/ -128 h 538"/>
                <a:gd name="T36" fmla="+- 0 6978 6692"/>
                <a:gd name="T37" fmla="*/ T36 w 2160"/>
                <a:gd name="T38" fmla="+- 0 -128 -128"/>
                <a:gd name="T39" fmla="*/ -128 h 538"/>
                <a:gd name="T40" fmla="+- 0 7019 6692"/>
                <a:gd name="T41" fmla="*/ T40 w 2160"/>
                <a:gd name="T42" fmla="+- 0 -118 -128"/>
                <a:gd name="T43" fmla="*/ -118 h 538"/>
                <a:gd name="T44" fmla="+- 0 7055 6692"/>
                <a:gd name="T45" fmla="*/ T44 w 2160"/>
                <a:gd name="T46" fmla="+- 0 -99 -128"/>
                <a:gd name="T47" fmla="*/ -99 h 538"/>
                <a:gd name="T48" fmla="+- 0 7086 6692"/>
                <a:gd name="T49" fmla="*/ T48 w 2160"/>
                <a:gd name="T50" fmla="+- 0 -73 -128"/>
                <a:gd name="T51" fmla="*/ -73 h 538"/>
                <a:gd name="T52" fmla="+- 0 7112 6692"/>
                <a:gd name="T53" fmla="*/ T52 w 2160"/>
                <a:gd name="T54" fmla="+- 0 -39 -128"/>
                <a:gd name="T55" fmla="*/ -39 h 538"/>
                <a:gd name="T56" fmla="+- 0 7345 6692"/>
                <a:gd name="T57" fmla="*/ T56 w 2160"/>
                <a:gd name="T58" fmla="+- 0 321 -128"/>
                <a:gd name="T59" fmla="*/ 321 h 538"/>
                <a:gd name="T60" fmla="+- 0 7232 6692"/>
                <a:gd name="T61" fmla="*/ T60 w 2160"/>
                <a:gd name="T62" fmla="+- 0 141 -128"/>
                <a:gd name="T63" fmla="*/ 141 h 538"/>
                <a:gd name="T64" fmla="+- 0 7652 6692"/>
                <a:gd name="T65" fmla="*/ T64 w 2160"/>
                <a:gd name="T66" fmla="+- 0 321 -128"/>
                <a:gd name="T67" fmla="*/ 321 h 538"/>
                <a:gd name="T68" fmla="+- 0 7772 6692"/>
                <a:gd name="T69" fmla="*/ T68 w 2160"/>
                <a:gd name="T70" fmla="+- 0 141 -128"/>
                <a:gd name="T71" fmla="*/ 141 h 538"/>
                <a:gd name="T72" fmla="+- 0 7345 6692"/>
                <a:gd name="T73" fmla="*/ T72 w 2160"/>
                <a:gd name="T74" fmla="+- 0 321 -128"/>
                <a:gd name="T75" fmla="*/ 321 h 538"/>
                <a:gd name="T76" fmla="+- 0 7371 6692"/>
                <a:gd name="T77" fmla="*/ T76 w 2160"/>
                <a:gd name="T78" fmla="+- 0 355 -128"/>
                <a:gd name="T79" fmla="*/ 355 h 538"/>
                <a:gd name="T80" fmla="+- 0 7405 6692"/>
                <a:gd name="T81" fmla="*/ T80 w 2160"/>
                <a:gd name="T82" fmla="+- 0 383 -128"/>
                <a:gd name="T83" fmla="*/ 383 h 538"/>
                <a:gd name="T84" fmla="+- 0 7441 6692"/>
                <a:gd name="T85" fmla="*/ T84 w 2160"/>
                <a:gd name="T86" fmla="+- 0 400 -128"/>
                <a:gd name="T87" fmla="*/ 400 h 538"/>
                <a:gd name="T88" fmla="+- 0 7479 6692"/>
                <a:gd name="T89" fmla="*/ T88 w 2160"/>
                <a:gd name="T90" fmla="+- 0 410 -128"/>
                <a:gd name="T91" fmla="*/ 410 h 538"/>
                <a:gd name="T92" fmla="+- 0 7520 6692"/>
                <a:gd name="T93" fmla="*/ T92 w 2160"/>
                <a:gd name="T94" fmla="+- 0 410 -128"/>
                <a:gd name="T95" fmla="*/ 410 h 538"/>
                <a:gd name="T96" fmla="+- 0 7559 6692"/>
                <a:gd name="T97" fmla="*/ T96 w 2160"/>
                <a:gd name="T98" fmla="+- 0 400 -128"/>
                <a:gd name="T99" fmla="*/ 400 h 538"/>
                <a:gd name="T100" fmla="+- 0 7595 6692"/>
                <a:gd name="T101" fmla="*/ T100 w 2160"/>
                <a:gd name="T102" fmla="+- 0 383 -128"/>
                <a:gd name="T103" fmla="*/ 383 h 538"/>
                <a:gd name="T104" fmla="+- 0 7626 6692"/>
                <a:gd name="T105" fmla="*/ T104 w 2160"/>
                <a:gd name="T106" fmla="+- 0 355 -128"/>
                <a:gd name="T107" fmla="*/ 355 h 538"/>
                <a:gd name="T108" fmla="+- 0 7652 6692"/>
                <a:gd name="T109" fmla="*/ T108 w 2160"/>
                <a:gd name="T110" fmla="+- 0 321 -128"/>
                <a:gd name="T111" fmla="*/ 321 h 538"/>
                <a:gd name="T112" fmla="+- 0 7885 6692"/>
                <a:gd name="T113" fmla="*/ T112 w 2160"/>
                <a:gd name="T114" fmla="+- 0 -39 -128"/>
                <a:gd name="T115" fmla="*/ -39 h 538"/>
                <a:gd name="T116" fmla="+- 0 7772 6692"/>
                <a:gd name="T117" fmla="*/ T116 w 2160"/>
                <a:gd name="T118" fmla="+- 0 141 -128"/>
                <a:gd name="T119" fmla="*/ 141 h 538"/>
                <a:gd name="T120" fmla="+- 0 8192 6692"/>
                <a:gd name="T121" fmla="*/ T120 w 2160"/>
                <a:gd name="T122" fmla="+- 0 -39 -128"/>
                <a:gd name="T123" fmla="*/ -39 h 538"/>
                <a:gd name="T124" fmla="+- 0 8312 6692"/>
                <a:gd name="T125" fmla="*/ T124 w 2160"/>
                <a:gd name="T126" fmla="+- 0 141 -128"/>
                <a:gd name="T127" fmla="*/ 141 h 538"/>
                <a:gd name="T128" fmla="+- 0 7885 6692"/>
                <a:gd name="T129" fmla="*/ T128 w 2160"/>
                <a:gd name="T130" fmla="+- 0 -39 -128"/>
                <a:gd name="T131" fmla="*/ -39 h 538"/>
                <a:gd name="T132" fmla="+- 0 7911 6692"/>
                <a:gd name="T133" fmla="*/ T132 w 2160"/>
                <a:gd name="T134" fmla="+- 0 -73 -128"/>
                <a:gd name="T135" fmla="*/ -73 h 538"/>
                <a:gd name="T136" fmla="+- 0 7945 6692"/>
                <a:gd name="T137" fmla="*/ T136 w 2160"/>
                <a:gd name="T138" fmla="+- 0 -99 -128"/>
                <a:gd name="T139" fmla="*/ -99 h 538"/>
                <a:gd name="T140" fmla="+- 0 7981 6692"/>
                <a:gd name="T141" fmla="*/ T140 w 2160"/>
                <a:gd name="T142" fmla="+- 0 -118 -128"/>
                <a:gd name="T143" fmla="*/ -118 h 538"/>
                <a:gd name="T144" fmla="+- 0 8019 6692"/>
                <a:gd name="T145" fmla="*/ T144 w 2160"/>
                <a:gd name="T146" fmla="+- 0 -128 -128"/>
                <a:gd name="T147" fmla="*/ -128 h 538"/>
                <a:gd name="T148" fmla="+- 0 8060 6692"/>
                <a:gd name="T149" fmla="*/ T148 w 2160"/>
                <a:gd name="T150" fmla="+- 0 -128 -128"/>
                <a:gd name="T151" fmla="*/ -128 h 538"/>
                <a:gd name="T152" fmla="+- 0 8099 6692"/>
                <a:gd name="T153" fmla="*/ T152 w 2160"/>
                <a:gd name="T154" fmla="+- 0 -118 -128"/>
                <a:gd name="T155" fmla="*/ -118 h 538"/>
                <a:gd name="T156" fmla="+- 0 8135 6692"/>
                <a:gd name="T157" fmla="*/ T156 w 2160"/>
                <a:gd name="T158" fmla="+- 0 -99 -128"/>
                <a:gd name="T159" fmla="*/ -99 h 538"/>
                <a:gd name="T160" fmla="+- 0 8166 6692"/>
                <a:gd name="T161" fmla="*/ T160 w 2160"/>
                <a:gd name="T162" fmla="+- 0 -73 -128"/>
                <a:gd name="T163" fmla="*/ -73 h 538"/>
                <a:gd name="T164" fmla="+- 0 8192 6692"/>
                <a:gd name="T165" fmla="*/ T164 w 2160"/>
                <a:gd name="T166" fmla="+- 0 -39 -128"/>
                <a:gd name="T167" fmla="*/ -39 h 538"/>
                <a:gd name="T168" fmla="+- 0 8425 6692"/>
                <a:gd name="T169" fmla="*/ T168 w 2160"/>
                <a:gd name="T170" fmla="+- 0 321 -128"/>
                <a:gd name="T171" fmla="*/ 321 h 538"/>
                <a:gd name="T172" fmla="+- 0 8312 6692"/>
                <a:gd name="T173" fmla="*/ T172 w 2160"/>
                <a:gd name="T174" fmla="+- 0 141 -128"/>
                <a:gd name="T175" fmla="*/ 141 h 538"/>
                <a:gd name="T176" fmla="+- 0 8732 6692"/>
                <a:gd name="T177" fmla="*/ T176 w 2160"/>
                <a:gd name="T178" fmla="+- 0 321 -128"/>
                <a:gd name="T179" fmla="*/ 321 h 538"/>
                <a:gd name="T180" fmla="+- 0 8852 6692"/>
                <a:gd name="T181" fmla="*/ T180 w 2160"/>
                <a:gd name="T182" fmla="+- 0 141 -128"/>
                <a:gd name="T183" fmla="*/ 141 h 538"/>
                <a:gd name="T184" fmla="+- 0 8425 6692"/>
                <a:gd name="T185" fmla="*/ T184 w 2160"/>
                <a:gd name="T186" fmla="+- 0 321 -128"/>
                <a:gd name="T187" fmla="*/ 321 h 538"/>
                <a:gd name="T188" fmla="+- 0 8451 6692"/>
                <a:gd name="T189" fmla="*/ T188 w 2160"/>
                <a:gd name="T190" fmla="+- 0 355 -128"/>
                <a:gd name="T191" fmla="*/ 355 h 538"/>
                <a:gd name="T192" fmla="+- 0 8485 6692"/>
                <a:gd name="T193" fmla="*/ T192 w 2160"/>
                <a:gd name="T194" fmla="+- 0 383 -128"/>
                <a:gd name="T195" fmla="*/ 383 h 538"/>
                <a:gd name="T196" fmla="+- 0 8521 6692"/>
                <a:gd name="T197" fmla="*/ T196 w 2160"/>
                <a:gd name="T198" fmla="+- 0 400 -128"/>
                <a:gd name="T199" fmla="*/ 400 h 538"/>
                <a:gd name="T200" fmla="+- 0 8559 6692"/>
                <a:gd name="T201" fmla="*/ T200 w 2160"/>
                <a:gd name="T202" fmla="+- 0 410 -128"/>
                <a:gd name="T203" fmla="*/ 410 h 538"/>
                <a:gd name="T204" fmla="+- 0 8600 6692"/>
                <a:gd name="T205" fmla="*/ T204 w 2160"/>
                <a:gd name="T206" fmla="+- 0 410 -128"/>
                <a:gd name="T207" fmla="*/ 410 h 538"/>
                <a:gd name="T208" fmla="+- 0 8638 6692"/>
                <a:gd name="T209" fmla="*/ T208 w 2160"/>
                <a:gd name="T210" fmla="+- 0 400 -128"/>
                <a:gd name="T211" fmla="*/ 400 h 538"/>
                <a:gd name="T212" fmla="+- 0 8674 6692"/>
                <a:gd name="T213" fmla="*/ T212 w 2160"/>
                <a:gd name="T214" fmla="+- 0 383 -128"/>
                <a:gd name="T215" fmla="*/ 383 h 538"/>
                <a:gd name="T216" fmla="+- 0 8706 6692"/>
                <a:gd name="T217" fmla="*/ T216 w 2160"/>
                <a:gd name="T218" fmla="+- 0 355 -128"/>
                <a:gd name="T219" fmla="*/ 355 h 538"/>
                <a:gd name="T220" fmla="+- 0 8732 6692"/>
                <a:gd name="T221" fmla="*/ T220 w 2160"/>
                <a:gd name="T222" fmla="+- 0 321 -128"/>
                <a:gd name="T223" fmla="*/ 321 h 5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</a:cxnLst>
              <a:rect l="0" t="0" r="r" b="b"/>
              <a:pathLst>
                <a:path w="2160" h="538">
                  <a:moveTo>
                    <a:pt x="113" y="89"/>
                  </a:moveTo>
                  <a:lnTo>
                    <a:pt x="0" y="269"/>
                  </a:lnTo>
                  <a:moveTo>
                    <a:pt x="420" y="89"/>
                  </a:moveTo>
                  <a:lnTo>
                    <a:pt x="540" y="269"/>
                  </a:lnTo>
                  <a:moveTo>
                    <a:pt x="113" y="89"/>
                  </a:moveTo>
                  <a:lnTo>
                    <a:pt x="139" y="55"/>
                  </a:lnTo>
                  <a:lnTo>
                    <a:pt x="173" y="29"/>
                  </a:lnTo>
                  <a:lnTo>
                    <a:pt x="209" y="10"/>
                  </a:lnTo>
                  <a:lnTo>
                    <a:pt x="247" y="0"/>
                  </a:lnTo>
                  <a:lnTo>
                    <a:pt x="286" y="0"/>
                  </a:lnTo>
                  <a:lnTo>
                    <a:pt x="327" y="10"/>
                  </a:lnTo>
                  <a:lnTo>
                    <a:pt x="363" y="29"/>
                  </a:lnTo>
                  <a:lnTo>
                    <a:pt x="394" y="55"/>
                  </a:lnTo>
                  <a:lnTo>
                    <a:pt x="420" y="89"/>
                  </a:lnTo>
                  <a:moveTo>
                    <a:pt x="653" y="449"/>
                  </a:moveTo>
                  <a:lnTo>
                    <a:pt x="540" y="269"/>
                  </a:lnTo>
                  <a:moveTo>
                    <a:pt x="960" y="449"/>
                  </a:moveTo>
                  <a:lnTo>
                    <a:pt x="1080" y="269"/>
                  </a:lnTo>
                  <a:moveTo>
                    <a:pt x="653" y="449"/>
                  </a:moveTo>
                  <a:lnTo>
                    <a:pt x="679" y="483"/>
                  </a:lnTo>
                  <a:lnTo>
                    <a:pt x="713" y="511"/>
                  </a:lnTo>
                  <a:lnTo>
                    <a:pt x="749" y="528"/>
                  </a:lnTo>
                  <a:lnTo>
                    <a:pt x="787" y="538"/>
                  </a:lnTo>
                  <a:lnTo>
                    <a:pt x="828" y="538"/>
                  </a:lnTo>
                  <a:lnTo>
                    <a:pt x="867" y="528"/>
                  </a:lnTo>
                  <a:lnTo>
                    <a:pt x="903" y="511"/>
                  </a:lnTo>
                  <a:lnTo>
                    <a:pt x="934" y="483"/>
                  </a:lnTo>
                  <a:lnTo>
                    <a:pt x="960" y="449"/>
                  </a:lnTo>
                  <a:moveTo>
                    <a:pt x="1193" y="89"/>
                  </a:moveTo>
                  <a:lnTo>
                    <a:pt x="1080" y="269"/>
                  </a:lnTo>
                  <a:moveTo>
                    <a:pt x="1500" y="89"/>
                  </a:moveTo>
                  <a:lnTo>
                    <a:pt x="1620" y="269"/>
                  </a:lnTo>
                  <a:moveTo>
                    <a:pt x="1193" y="89"/>
                  </a:moveTo>
                  <a:lnTo>
                    <a:pt x="1219" y="55"/>
                  </a:lnTo>
                  <a:lnTo>
                    <a:pt x="1253" y="29"/>
                  </a:lnTo>
                  <a:lnTo>
                    <a:pt x="1289" y="10"/>
                  </a:lnTo>
                  <a:lnTo>
                    <a:pt x="1327" y="0"/>
                  </a:lnTo>
                  <a:lnTo>
                    <a:pt x="1368" y="0"/>
                  </a:lnTo>
                  <a:lnTo>
                    <a:pt x="1407" y="10"/>
                  </a:lnTo>
                  <a:lnTo>
                    <a:pt x="1443" y="29"/>
                  </a:lnTo>
                  <a:lnTo>
                    <a:pt x="1474" y="55"/>
                  </a:lnTo>
                  <a:lnTo>
                    <a:pt x="1500" y="89"/>
                  </a:lnTo>
                  <a:moveTo>
                    <a:pt x="1733" y="449"/>
                  </a:moveTo>
                  <a:lnTo>
                    <a:pt x="1620" y="269"/>
                  </a:lnTo>
                  <a:moveTo>
                    <a:pt x="2040" y="449"/>
                  </a:moveTo>
                  <a:lnTo>
                    <a:pt x="2160" y="269"/>
                  </a:lnTo>
                  <a:moveTo>
                    <a:pt x="1733" y="449"/>
                  </a:moveTo>
                  <a:lnTo>
                    <a:pt x="1759" y="483"/>
                  </a:lnTo>
                  <a:lnTo>
                    <a:pt x="1793" y="511"/>
                  </a:lnTo>
                  <a:lnTo>
                    <a:pt x="1829" y="528"/>
                  </a:lnTo>
                  <a:lnTo>
                    <a:pt x="1867" y="538"/>
                  </a:lnTo>
                  <a:lnTo>
                    <a:pt x="1908" y="538"/>
                  </a:lnTo>
                  <a:lnTo>
                    <a:pt x="1946" y="528"/>
                  </a:lnTo>
                  <a:lnTo>
                    <a:pt x="1982" y="511"/>
                  </a:lnTo>
                  <a:lnTo>
                    <a:pt x="2014" y="483"/>
                  </a:lnTo>
                  <a:lnTo>
                    <a:pt x="2040" y="449"/>
                  </a:lnTo>
                </a:path>
              </a:pathLst>
            </a:custGeom>
            <a:noFill/>
            <a:ln w="912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" name="Text Box 602"/>
            <p:cNvSpPr txBox="1">
              <a:spLocks noChangeArrowheads="1"/>
            </p:cNvSpPr>
            <p:nvPr/>
          </p:nvSpPr>
          <p:spPr bwMode="auto">
            <a:xfrm>
              <a:off x="5036596" y="2376156"/>
              <a:ext cx="678729" cy="328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400" dirty="0">
                  <a:effectLst/>
                  <a:latin typeface="Times New Roman"/>
                  <a:ea typeface="Times New Roman"/>
                </a:rPr>
                <a:t>U2</a:t>
              </a:r>
              <a:endParaRPr lang="en-US" sz="2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75" name="Text Box 601"/>
            <p:cNvSpPr txBox="1">
              <a:spLocks noChangeArrowheads="1"/>
            </p:cNvSpPr>
            <p:nvPr/>
          </p:nvSpPr>
          <p:spPr bwMode="auto">
            <a:xfrm>
              <a:off x="7951648" y="3088776"/>
              <a:ext cx="95718" cy="2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>
                  <a:effectLst/>
                  <a:latin typeface="Times New Roman"/>
                  <a:ea typeface="Times New Roman"/>
                </a:rPr>
                <a:t>t</a:t>
              </a:r>
              <a:endParaRPr lang="en-US" sz="200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4989032" y="3661197"/>
            <a:ext cx="3392968" cy="949398"/>
            <a:chOff x="6512" y="253"/>
            <a:chExt cx="2700" cy="854"/>
          </a:xfrm>
        </p:grpSpPr>
        <p:cxnSp>
          <p:nvCxnSpPr>
            <p:cNvPr id="77" name="Line 563"/>
            <p:cNvCxnSpPr/>
            <p:nvPr/>
          </p:nvCxnSpPr>
          <p:spPr bwMode="auto">
            <a:xfrm>
              <a:off x="6692" y="444"/>
              <a:ext cx="0" cy="600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6648" y="324"/>
              <a:ext cx="87" cy="130"/>
            </a:xfrm>
            <a:custGeom>
              <a:avLst/>
              <a:gdLst>
                <a:gd name="T0" fmla="+- 0 6692 6649"/>
                <a:gd name="T1" fmla="*/ T0 w 87"/>
                <a:gd name="T2" fmla="+- 0 324 324"/>
                <a:gd name="T3" fmla="*/ 324 h 130"/>
                <a:gd name="T4" fmla="+- 0 6649 6649"/>
                <a:gd name="T5" fmla="*/ T4 w 87"/>
                <a:gd name="T6" fmla="+- 0 454 324"/>
                <a:gd name="T7" fmla="*/ 454 h 130"/>
                <a:gd name="T8" fmla="+- 0 6735 6649"/>
                <a:gd name="T9" fmla="*/ T8 w 87"/>
                <a:gd name="T10" fmla="+- 0 454 324"/>
                <a:gd name="T11" fmla="*/ 454 h 130"/>
                <a:gd name="T12" fmla="+- 0 6692 6649"/>
                <a:gd name="T13" fmla="*/ T12 w 87"/>
                <a:gd name="T14" fmla="+- 0 324 324"/>
                <a:gd name="T15" fmla="*/ 324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30"/>
                  </a:lnTo>
                  <a:lnTo>
                    <a:pt x="86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9" name="Line 561"/>
            <p:cNvCxnSpPr/>
            <p:nvPr/>
          </p:nvCxnSpPr>
          <p:spPr bwMode="auto">
            <a:xfrm>
              <a:off x="6512" y="864"/>
              <a:ext cx="2582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9082" y="821"/>
              <a:ext cx="130" cy="87"/>
            </a:xfrm>
            <a:custGeom>
              <a:avLst/>
              <a:gdLst>
                <a:gd name="T0" fmla="+- 0 9082 9082"/>
                <a:gd name="T1" fmla="*/ T0 w 130"/>
                <a:gd name="T2" fmla="+- 0 821 821"/>
                <a:gd name="T3" fmla="*/ 821 h 87"/>
                <a:gd name="T4" fmla="+- 0 9082 9082"/>
                <a:gd name="T5" fmla="*/ T4 w 130"/>
                <a:gd name="T6" fmla="+- 0 908 821"/>
                <a:gd name="T7" fmla="*/ 908 h 87"/>
                <a:gd name="T8" fmla="+- 0 9212 9082"/>
                <a:gd name="T9" fmla="*/ T8 w 130"/>
                <a:gd name="T10" fmla="+- 0 864 821"/>
                <a:gd name="T11" fmla="*/ 864 h 87"/>
                <a:gd name="T12" fmla="+- 0 9082 9082"/>
                <a:gd name="T13" fmla="*/ T12 w 130"/>
                <a:gd name="T14" fmla="+- 0 821 821"/>
                <a:gd name="T15" fmla="*/ 821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7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" name="Line 559"/>
            <p:cNvCxnSpPr/>
            <p:nvPr/>
          </p:nvCxnSpPr>
          <p:spPr bwMode="auto">
            <a:xfrm>
              <a:off x="6692" y="596"/>
              <a:ext cx="2160" cy="0"/>
            </a:xfrm>
            <a:prstGeom prst="line">
              <a:avLst/>
            </a:pr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82" name="Picture 8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588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8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4" y="588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 Box 556"/>
            <p:cNvSpPr txBox="1">
              <a:spLocks noChangeArrowheads="1"/>
            </p:cNvSpPr>
            <p:nvPr/>
          </p:nvSpPr>
          <p:spPr bwMode="auto">
            <a:xfrm>
              <a:off x="6759" y="253"/>
              <a:ext cx="72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UL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85" name="Text Box 555"/>
            <p:cNvSpPr txBox="1">
              <a:spLocks noChangeArrowheads="1"/>
            </p:cNvSpPr>
            <p:nvPr/>
          </p:nvSpPr>
          <p:spPr bwMode="auto">
            <a:xfrm>
              <a:off x="9111" y="847"/>
              <a:ext cx="77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t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87" name="Group 86"/>
          <p:cNvGrpSpPr>
            <a:grpSpLocks/>
          </p:cNvGrpSpPr>
          <p:nvPr/>
        </p:nvGrpSpPr>
        <p:grpSpPr bwMode="auto">
          <a:xfrm>
            <a:off x="4989032" y="4596094"/>
            <a:ext cx="3392968" cy="1060211"/>
            <a:chOff x="6512" y="1049"/>
            <a:chExt cx="2700" cy="867"/>
          </a:xfrm>
        </p:grpSpPr>
        <p:cxnSp>
          <p:nvCxnSpPr>
            <p:cNvPr id="88" name="Line 573"/>
            <p:cNvCxnSpPr/>
            <p:nvPr/>
          </p:nvCxnSpPr>
          <p:spPr bwMode="auto">
            <a:xfrm>
              <a:off x="6692" y="1253"/>
              <a:ext cx="0" cy="603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6648" y="1135"/>
              <a:ext cx="87" cy="130"/>
            </a:xfrm>
            <a:custGeom>
              <a:avLst/>
              <a:gdLst>
                <a:gd name="T0" fmla="+- 0 6692 6649"/>
                <a:gd name="T1" fmla="*/ T0 w 87"/>
                <a:gd name="T2" fmla="+- 0 1136 1136"/>
                <a:gd name="T3" fmla="*/ 1136 h 130"/>
                <a:gd name="T4" fmla="+- 0 6649 6649"/>
                <a:gd name="T5" fmla="*/ T4 w 87"/>
                <a:gd name="T6" fmla="+- 0 1265 1136"/>
                <a:gd name="T7" fmla="*/ 1265 h 130"/>
                <a:gd name="T8" fmla="+- 0 6735 6649"/>
                <a:gd name="T9" fmla="*/ T8 w 87"/>
                <a:gd name="T10" fmla="+- 0 1265 1136"/>
                <a:gd name="T11" fmla="*/ 1265 h 130"/>
                <a:gd name="T12" fmla="+- 0 6692 6649"/>
                <a:gd name="T13" fmla="*/ T12 w 87"/>
                <a:gd name="T14" fmla="+- 0 1136 1136"/>
                <a:gd name="T15" fmla="*/ 1136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29"/>
                  </a:lnTo>
                  <a:lnTo>
                    <a:pt x="86" y="129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0" name="Line 571"/>
            <p:cNvCxnSpPr/>
            <p:nvPr/>
          </p:nvCxnSpPr>
          <p:spPr bwMode="auto">
            <a:xfrm>
              <a:off x="6512" y="1676"/>
              <a:ext cx="2582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9082" y="1632"/>
              <a:ext cx="130" cy="87"/>
            </a:xfrm>
            <a:custGeom>
              <a:avLst/>
              <a:gdLst>
                <a:gd name="T0" fmla="+- 0 9082 9082"/>
                <a:gd name="T1" fmla="*/ T0 w 130"/>
                <a:gd name="T2" fmla="+- 0 1633 1633"/>
                <a:gd name="T3" fmla="*/ 1633 h 87"/>
                <a:gd name="T4" fmla="+- 0 9082 9082"/>
                <a:gd name="T5" fmla="*/ T4 w 130"/>
                <a:gd name="T6" fmla="+- 0 1719 1633"/>
                <a:gd name="T7" fmla="*/ 1719 h 87"/>
                <a:gd name="T8" fmla="+- 0 9212 9082"/>
                <a:gd name="T9" fmla="*/ T8 w 130"/>
                <a:gd name="T10" fmla="+- 0 1676 1633"/>
                <a:gd name="T11" fmla="*/ 1676 h 87"/>
                <a:gd name="T12" fmla="+- 0 9082 9082"/>
                <a:gd name="T13" fmla="*/ T12 w 130"/>
                <a:gd name="T14" fmla="+- 0 1633 1633"/>
                <a:gd name="T15" fmla="*/ 1633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6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2" name="Line 569"/>
            <p:cNvCxnSpPr/>
            <p:nvPr/>
          </p:nvCxnSpPr>
          <p:spPr bwMode="auto">
            <a:xfrm>
              <a:off x="6692" y="1404"/>
              <a:ext cx="2160" cy="0"/>
            </a:xfrm>
            <a:prstGeom prst="line">
              <a:avLst/>
            </a:pr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93" name="Picture 9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5" y="1399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9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4" y="1399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5" name="Text Box 566"/>
            <p:cNvSpPr txBox="1">
              <a:spLocks noChangeArrowheads="1"/>
            </p:cNvSpPr>
            <p:nvPr/>
          </p:nvSpPr>
          <p:spPr bwMode="auto">
            <a:xfrm>
              <a:off x="6800" y="1049"/>
              <a:ext cx="452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IL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96" name="Text Box 565"/>
            <p:cNvSpPr txBox="1">
              <a:spLocks noChangeArrowheads="1"/>
            </p:cNvSpPr>
            <p:nvPr/>
          </p:nvSpPr>
          <p:spPr bwMode="auto">
            <a:xfrm>
              <a:off x="9111" y="1656"/>
              <a:ext cx="77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t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101" name="Rectangle 100"/>
          <p:cNvSpPr/>
          <p:nvPr/>
        </p:nvSpPr>
        <p:spPr>
          <a:xfrm>
            <a:off x="304800" y="5715000"/>
            <a:ext cx="4878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dirty="0" smtClean="0"/>
              <a:t>- B</a:t>
            </a:r>
            <a:r>
              <a:rPr lang="vi-VN" sz="2800" dirty="0" smtClean="0"/>
              <a:t>án kỳ</a:t>
            </a:r>
            <a:r>
              <a:rPr lang="en-US" sz="2800" dirty="0" smtClean="0"/>
              <a:t> </a:t>
            </a:r>
            <a:r>
              <a:rPr lang="en-US" sz="2800" dirty="0" err="1" smtClean="0"/>
              <a:t>dương</a:t>
            </a:r>
            <a:r>
              <a:rPr lang="en-US" sz="2800" dirty="0" smtClean="0"/>
              <a:t> Diode D </a:t>
            </a:r>
            <a:r>
              <a:rPr lang="en-US" sz="2800" dirty="0" err="1" smtClean="0"/>
              <a:t>dẫn</a:t>
            </a:r>
            <a:endParaRPr lang="en-US" sz="2800" dirty="0"/>
          </a:p>
        </p:txBody>
      </p:sp>
      <p:sp>
        <p:nvSpPr>
          <p:cNvPr id="102" name="Rectangle 101"/>
          <p:cNvSpPr/>
          <p:nvPr/>
        </p:nvSpPr>
        <p:spPr>
          <a:xfrm>
            <a:off x="304800" y="6258580"/>
            <a:ext cx="5282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dirty="0" smtClean="0"/>
              <a:t>- B</a:t>
            </a:r>
            <a:r>
              <a:rPr lang="vi-VN" sz="2800" dirty="0" smtClean="0"/>
              <a:t>án kỳ</a:t>
            </a:r>
            <a:r>
              <a:rPr lang="en-US" sz="2800" dirty="0" smtClean="0"/>
              <a:t> </a:t>
            </a:r>
            <a:r>
              <a:rPr lang="en-US" sz="2800" dirty="0" err="1" smtClean="0"/>
              <a:t>âm</a:t>
            </a:r>
            <a:r>
              <a:rPr lang="en-US" sz="2800" dirty="0" smtClean="0"/>
              <a:t> Diode D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endParaRPr lang="en-US" sz="2800" dirty="0"/>
          </a:p>
        </p:txBody>
      </p:sp>
      <p:sp>
        <p:nvSpPr>
          <p:cNvPr id="6" name="Freeform 5"/>
          <p:cNvSpPr/>
          <p:nvPr/>
        </p:nvSpPr>
        <p:spPr>
          <a:xfrm>
            <a:off x="2110154" y="2450104"/>
            <a:ext cx="293077" cy="293096"/>
          </a:xfrm>
          <a:custGeom>
            <a:avLst/>
            <a:gdLst>
              <a:gd name="connsiteX0" fmla="*/ 0 w 293077"/>
              <a:gd name="connsiteY0" fmla="*/ 281373 h 293096"/>
              <a:gd name="connsiteX1" fmla="*/ 152400 w 293077"/>
              <a:gd name="connsiteY1" fmla="*/ 19 h 293096"/>
              <a:gd name="connsiteX2" fmla="*/ 293077 w 293077"/>
              <a:gd name="connsiteY2" fmla="*/ 293096 h 29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3077" h="293096">
                <a:moveTo>
                  <a:pt x="0" y="281373"/>
                </a:moveTo>
                <a:cubicBezTo>
                  <a:pt x="51777" y="139719"/>
                  <a:pt x="103554" y="-1935"/>
                  <a:pt x="152400" y="19"/>
                </a:cubicBezTo>
                <a:cubicBezTo>
                  <a:pt x="201246" y="1973"/>
                  <a:pt x="247161" y="147534"/>
                  <a:pt x="293077" y="293096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Freeform 85"/>
          <p:cNvSpPr/>
          <p:nvPr/>
        </p:nvSpPr>
        <p:spPr>
          <a:xfrm flipV="1">
            <a:off x="2057400" y="5219273"/>
            <a:ext cx="293077" cy="267127"/>
          </a:xfrm>
          <a:custGeom>
            <a:avLst/>
            <a:gdLst>
              <a:gd name="connsiteX0" fmla="*/ 0 w 293077"/>
              <a:gd name="connsiteY0" fmla="*/ 281373 h 293096"/>
              <a:gd name="connsiteX1" fmla="*/ 152400 w 293077"/>
              <a:gd name="connsiteY1" fmla="*/ 19 h 293096"/>
              <a:gd name="connsiteX2" fmla="*/ 293077 w 293077"/>
              <a:gd name="connsiteY2" fmla="*/ 293096 h 29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3077" h="293096">
                <a:moveTo>
                  <a:pt x="0" y="281373"/>
                </a:moveTo>
                <a:cubicBezTo>
                  <a:pt x="51777" y="139719"/>
                  <a:pt x="103554" y="-1935"/>
                  <a:pt x="152400" y="19"/>
                </a:cubicBezTo>
                <a:cubicBezTo>
                  <a:pt x="201246" y="1973"/>
                  <a:pt x="247161" y="147534"/>
                  <a:pt x="293077" y="293096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 Box 578"/>
          <p:cNvSpPr txBox="1">
            <a:spLocks noChangeArrowheads="1"/>
          </p:cNvSpPr>
          <p:nvPr/>
        </p:nvSpPr>
        <p:spPr bwMode="auto">
          <a:xfrm>
            <a:off x="3581400" y="3654762"/>
            <a:ext cx="746874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en-US" sz="2800" dirty="0">
                <a:latin typeface="+mn-lt"/>
                <a:ea typeface="Times New Roman"/>
              </a:rPr>
              <a:t>R</a:t>
            </a:r>
            <a:r>
              <a:rPr lang="vi-VN" sz="2800" dirty="0" smtClean="0">
                <a:effectLst/>
                <a:latin typeface="+mn-lt"/>
                <a:ea typeface="Times New Roman"/>
              </a:rPr>
              <a:t>L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4316152" y="4186001"/>
            <a:ext cx="103448" cy="972153"/>
            <a:chOff x="2129257" y="4175553"/>
            <a:chExt cx="103448" cy="972153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2129257" y="4934624"/>
              <a:ext cx="103448" cy="213082"/>
            </a:xfrm>
            <a:custGeom>
              <a:avLst/>
              <a:gdLst>
                <a:gd name="T0" fmla="+- 0 4700 4633"/>
                <a:gd name="T1" fmla="*/ T0 w 68"/>
                <a:gd name="T2" fmla="+- 0 1132 1132"/>
                <a:gd name="T3" fmla="*/ 1132 h 68"/>
                <a:gd name="T4" fmla="+- 0 4633 4633"/>
                <a:gd name="T5" fmla="*/ T4 w 68"/>
                <a:gd name="T6" fmla="+- 0 1132 1132"/>
                <a:gd name="T7" fmla="*/ 1132 h 68"/>
                <a:gd name="T8" fmla="+- 0 4667 4633"/>
                <a:gd name="T9" fmla="*/ T8 w 68"/>
                <a:gd name="T10" fmla="+- 0 1199 1132"/>
                <a:gd name="T11" fmla="*/ 1199 h 68"/>
                <a:gd name="T12" fmla="+- 0 4700 4633"/>
                <a:gd name="T13" fmla="*/ T12 w 68"/>
                <a:gd name="T14" fmla="+- 0 1132 1132"/>
                <a:gd name="T15" fmla="*/ 1132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67" y="0"/>
                  </a:moveTo>
                  <a:lnTo>
                    <a:pt x="0" y="0"/>
                  </a:lnTo>
                  <a:lnTo>
                    <a:pt x="34" y="6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104" name="Straight Connector 103"/>
            <p:cNvCxnSpPr/>
            <p:nvPr/>
          </p:nvCxnSpPr>
          <p:spPr>
            <a:xfrm>
              <a:off x="2180981" y="4175553"/>
              <a:ext cx="0" cy="781006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104"/>
          <p:cNvGrpSpPr/>
          <p:nvPr/>
        </p:nvGrpSpPr>
        <p:grpSpPr>
          <a:xfrm>
            <a:off x="4316152" y="2895600"/>
            <a:ext cx="103448" cy="877814"/>
            <a:chOff x="2129257" y="2888411"/>
            <a:chExt cx="103448" cy="877814"/>
          </a:xfrm>
        </p:grpSpPr>
        <p:cxnSp>
          <p:nvCxnSpPr>
            <p:cNvPr id="106" name="Line 587"/>
            <p:cNvCxnSpPr/>
            <p:nvPr/>
          </p:nvCxnSpPr>
          <p:spPr bwMode="auto">
            <a:xfrm>
              <a:off x="2180981" y="3070158"/>
              <a:ext cx="0" cy="696067"/>
            </a:xfrm>
            <a:prstGeom prst="line">
              <a:avLst/>
            </a:prstGeom>
            <a:noFill/>
            <a:ln w="3073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129257" y="2888411"/>
              <a:ext cx="103448" cy="213082"/>
            </a:xfrm>
            <a:custGeom>
              <a:avLst/>
              <a:gdLst>
                <a:gd name="T0" fmla="+- 0 4667 4633"/>
                <a:gd name="T1" fmla="*/ T0 w 68"/>
                <a:gd name="T2" fmla="+- 0 479 479"/>
                <a:gd name="T3" fmla="*/ 479 h 68"/>
                <a:gd name="T4" fmla="+- 0 4633 4633"/>
                <a:gd name="T5" fmla="*/ T4 w 68"/>
                <a:gd name="T6" fmla="+- 0 547 479"/>
                <a:gd name="T7" fmla="*/ 547 h 68"/>
                <a:gd name="T8" fmla="+- 0 4700 4633"/>
                <a:gd name="T9" fmla="*/ T8 w 68"/>
                <a:gd name="T10" fmla="+- 0 547 479"/>
                <a:gd name="T11" fmla="*/ 547 h 68"/>
                <a:gd name="T12" fmla="+- 0 4667 4633"/>
                <a:gd name="T13" fmla="*/ T12 w 68"/>
                <a:gd name="T14" fmla="+- 0 479 479"/>
                <a:gd name="T15" fmla="*/ 479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0" y="68"/>
                  </a:lnTo>
                  <a:lnTo>
                    <a:pt x="67" y="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108" name="Text Box 578"/>
          <p:cNvSpPr txBox="1">
            <a:spLocks noChangeArrowheads="1"/>
          </p:cNvSpPr>
          <p:nvPr/>
        </p:nvSpPr>
        <p:spPr bwMode="auto">
          <a:xfrm>
            <a:off x="4206126" y="3807162"/>
            <a:ext cx="746874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en-US" sz="2800" dirty="0">
                <a:latin typeface="+mn-lt"/>
                <a:ea typeface="Times New Roman"/>
              </a:rPr>
              <a:t>U</a:t>
            </a:r>
            <a:r>
              <a:rPr lang="vi-VN" sz="2800" dirty="0" smtClean="0">
                <a:effectLst/>
                <a:latin typeface="+mn-lt"/>
                <a:ea typeface="Times New Roman"/>
              </a:rPr>
              <a:t>L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25080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7" grpId="0"/>
      <p:bldP spid="6" grpId="0" animBg="1"/>
      <p:bldP spid="8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155575" y="920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307975" y="2444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4800" y="304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6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460375" y="371400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77101" y="1686580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b="1" dirty="0" smtClean="0"/>
              <a:t>3.5.1. </a:t>
            </a:r>
            <a:r>
              <a:rPr lang="vi-VN" sz="2800" b="1" dirty="0" smtClean="0"/>
              <a:t>Mạch </a:t>
            </a:r>
            <a:r>
              <a:rPr lang="en-US" sz="2800" b="1" dirty="0" err="1" smtClean="0"/>
              <a:t>chỉnh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lưu</a:t>
            </a:r>
            <a:r>
              <a:rPr lang="en-US" sz="2800" b="1" dirty="0" smtClean="0"/>
              <a:t> </a:t>
            </a:r>
            <a:r>
              <a:rPr lang="vi-VN" sz="2800" b="1" dirty="0" smtClean="0"/>
              <a:t>bán </a:t>
            </a:r>
            <a:r>
              <a:rPr lang="vi-VN" sz="2800" b="1" dirty="0"/>
              <a:t>kỳ:</a:t>
            </a:r>
            <a:endParaRPr lang="en-US" sz="2800" dirty="0"/>
          </a:p>
        </p:txBody>
      </p:sp>
      <p:sp>
        <p:nvSpPr>
          <p:cNvPr id="15" name="AutoShape 599"/>
          <p:cNvSpPr>
            <a:spLocks/>
          </p:cNvSpPr>
          <p:nvPr/>
        </p:nvSpPr>
        <p:spPr bwMode="auto">
          <a:xfrm>
            <a:off x="606449" y="2888411"/>
            <a:ext cx="1026869" cy="2259294"/>
          </a:xfrm>
          <a:custGeom>
            <a:avLst/>
            <a:gdLst>
              <a:gd name="T0" fmla="+- 0 4264 3632"/>
              <a:gd name="T1" fmla="*/ T0 w 675"/>
              <a:gd name="T2" fmla="+- 0 748 479"/>
              <a:gd name="T3" fmla="*/ 748 h 721"/>
              <a:gd name="T4" fmla="+- 0 4283 3632"/>
              <a:gd name="T5" fmla="*/ T4 w 675"/>
              <a:gd name="T6" fmla="+- 0 753 479"/>
              <a:gd name="T7" fmla="*/ 753 h 721"/>
              <a:gd name="T8" fmla="+- 0 4297 3632"/>
              <a:gd name="T9" fmla="*/ T8 w 675"/>
              <a:gd name="T10" fmla="+- 0 765 479"/>
              <a:gd name="T11" fmla="*/ 765 h 721"/>
              <a:gd name="T12" fmla="+- 0 4307 3632"/>
              <a:gd name="T13" fmla="*/ T12 w 675"/>
              <a:gd name="T14" fmla="+- 0 784 479"/>
              <a:gd name="T15" fmla="*/ 784 h 721"/>
              <a:gd name="T16" fmla="+- 0 4307 3632"/>
              <a:gd name="T17" fmla="*/ T16 w 675"/>
              <a:gd name="T18" fmla="+- 0 803 479"/>
              <a:gd name="T19" fmla="*/ 803 h 721"/>
              <a:gd name="T20" fmla="+- 0 4297 3632"/>
              <a:gd name="T21" fmla="*/ T20 w 675"/>
              <a:gd name="T22" fmla="+- 0 823 479"/>
              <a:gd name="T23" fmla="*/ 823 h 721"/>
              <a:gd name="T24" fmla="+- 0 4283 3632"/>
              <a:gd name="T25" fmla="*/ T24 w 675"/>
              <a:gd name="T26" fmla="+- 0 835 479"/>
              <a:gd name="T27" fmla="*/ 835 h 721"/>
              <a:gd name="T28" fmla="+- 0 4264 3632"/>
              <a:gd name="T29" fmla="*/ T28 w 675"/>
              <a:gd name="T30" fmla="+- 0 839 479"/>
              <a:gd name="T31" fmla="*/ 839 h 721"/>
              <a:gd name="T32" fmla="+- 0 4264 3632"/>
              <a:gd name="T33" fmla="*/ T32 w 675"/>
              <a:gd name="T34" fmla="+- 0 839 479"/>
              <a:gd name="T35" fmla="*/ 839 h 721"/>
              <a:gd name="T36" fmla="+- 0 4283 3632"/>
              <a:gd name="T37" fmla="*/ T36 w 675"/>
              <a:gd name="T38" fmla="+- 0 844 479"/>
              <a:gd name="T39" fmla="*/ 844 h 721"/>
              <a:gd name="T40" fmla="+- 0 4297 3632"/>
              <a:gd name="T41" fmla="*/ T40 w 675"/>
              <a:gd name="T42" fmla="+- 0 856 479"/>
              <a:gd name="T43" fmla="*/ 856 h 721"/>
              <a:gd name="T44" fmla="+- 0 4307 3632"/>
              <a:gd name="T45" fmla="*/ T44 w 675"/>
              <a:gd name="T46" fmla="+- 0 873 479"/>
              <a:gd name="T47" fmla="*/ 873 h 721"/>
              <a:gd name="T48" fmla="+- 0 4307 3632"/>
              <a:gd name="T49" fmla="*/ T48 w 675"/>
              <a:gd name="T50" fmla="+- 0 895 479"/>
              <a:gd name="T51" fmla="*/ 895 h 721"/>
              <a:gd name="T52" fmla="+- 0 4297 3632"/>
              <a:gd name="T53" fmla="*/ T52 w 675"/>
              <a:gd name="T54" fmla="+- 0 911 479"/>
              <a:gd name="T55" fmla="*/ 911 h 721"/>
              <a:gd name="T56" fmla="+- 0 4283 3632"/>
              <a:gd name="T57" fmla="*/ T56 w 675"/>
              <a:gd name="T58" fmla="+- 0 926 479"/>
              <a:gd name="T59" fmla="*/ 926 h 721"/>
              <a:gd name="T60" fmla="+- 0 4264 3632"/>
              <a:gd name="T61" fmla="*/ T60 w 675"/>
              <a:gd name="T62" fmla="+- 0 928 479"/>
              <a:gd name="T63" fmla="*/ 928 h 721"/>
              <a:gd name="T64" fmla="+- 0 4264 3632"/>
              <a:gd name="T65" fmla="*/ T64 w 675"/>
              <a:gd name="T66" fmla="+- 0 928 479"/>
              <a:gd name="T67" fmla="*/ 928 h 721"/>
              <a:gd name="T68" fmla="+- 0 4283 3632"/>
              <a:gd name="T69" fmla="*/ T68 w 675"/>
              <a:gd name="T70" fmla="+- 0 933 479"/>
              <a:gd name="T71" fmla="*/ 933 h 721"/>
              <a:gd name="T72" fmla="+- 0 4297 3632"/>
              <a:gd name="T73" fmla="*/ T72 w 675"/>
              <a:gd name="T74" fmla="+- 0 945 479"/>
              <a:gd name="T75" fmla="*/ 945 h 721"/>
              <a:gd name="T76" fmla="+- 0 4307 3632"/>
              <a:gd name="T77" fmla="*/ T76 w 675"/>
              <a:gd name="T78" fmla="+- 0 964 479"/>
              <a:gd name="T79" fmla="*/ 964 h 721"/>
              <a:gd name="T80" fmla="+- 0 4307 3632"/>
              <a:gd name="T81" fmla="*/ T80 w 675"/>
              <a:gd name="T82" fmla="+- 0 983 479"/>
              <a:gd name="T83" fmla="*/ 983 h 721"/>
              <a:gd name="T84" fmla="+- 0 4297 3632"/>
              <a:gd name="T85" fmla="*/ T84 w 675"/>
              <a:gd name="T86" fmla="+- 0 1003 479"/>
              <a:gd name="T87" fmla="*/ 1003 h 721"/>
              <a:gd name="T88" fmla="+- 0 4283 3632"/>
              <a:gd name="T89" fmla="*/ T88 w 675"/>
              <a:gd name="T90" fmla="+- 0 1015 479"/>
              <a:gd name="T91" fmla="*/ 1015 h 721"/>
              <a:gd name="T92" fmla="+- 0 4264 3632"/>
              <a:gd name="T93" fmla="*/ T92 w 675"/>
              <a:gd name="T94" fmla="+- 0 1019 479"/>
              <a:gd name="T95" fmla="*/ 1019 h 721"/>
              <a:gd name="T96" fmla="+- 0 4264 3632"/>
              <a:gd name="T97" fmla="*/ T96 w 675"/>
              <a:gd name="T98" fmla="+- 0 1019 479"/>
              <a:gd name="T99" fmla="*/ 1019 h 721"/>
              <a:gd name="T100" fmla="+- 0 4283 3632"/>
              <a:gd name="T101" fmla="*/ T100 w 675"/>
              <a:gd name="T102" fmla="+- 0 1024 479"/>
              <a:gd name="T103" fmla="*/ 1024 h 721"/>
              <a:gd name="T104" fmla="+- 0 4297 3632"/>
              <a:gd name="T105" fmla="*/ T104 w 675"/>
              <a:gd name="T106" fmla="+- 0 1036 479"/>
              <a:gd name="T107" fmla="*/ 1036 h 721"/>
              <a:gd name="T108" fmla="+- 0 4307 3632"/>
              <a:gd name="T109" fmla="*/ T108 w 675"/>
              <a:gd name="T110" fmla="+- 0 1056 479"/>
              <a:gd name="T111" fmla="*/ 1056 h 721"/>
              <a:gd name="T112" fmla="+- 0 4307 3632"/>
              <a:gd name="T113" fmla="*/ T112 w 675"/>
              <a:gd name="T114" fmla="+- 0 1075 479"/>
              <a:gd name="T115" fmla="*/ 1075 h 721"/>
              <a:gd name="T116" fmla="+- 0 4297 3632"/>
              <a:gd name="T117" fmla="*/ T116 w 675"/>
              <a:gd name="T118" fmla="+- 0 1091 479"/>
              <a:gd name="T119" fmla="*/ 1091 h 721"/>
              <a:gd name="T120" fmla="+- 0 4283 3632"/>
              <a:gd name="T121" fmla="*/ T120 w 675"/>
              <a:gd name="T122" fmla="+- 0 1106 479"/>
              <a:gd name="T123" fmla="*/ 1106 h 721"/>
              <a:gd name="T124" fmla="+- 0 4264 3632"/>
              <a:gd name="T125" fmla="*/ T124 w 675"/>
              <a:gd name="T126" fmla="+- 0 1108 479"/>
              <a:gd name="T127" fmla="*/ 1108 h 721"/>
              <a:gd name="T128" fmla="+- 0 4264 3632"/>
              <a:gd name="T129" fmla="*/ T128 w 675"/>
              <a:gd name="T130" fmla="+- 0 568 479"/>
              <a:gd name="T131" fmla="*/ 568 h 721"/>
              <a:gd name="T132" fmla="+- 0 4283 3632"/>
              <a:gd name="T133" fmla="*/ T132 w 675"/>
              <a:gd name="T134" fmla="+- 0 573 479"/>
              <a:gd name="T135" fmla="*/ 573 h 721"/>
              <a:gd name="T136" fmla="+- 0 4297 3632"/>
              <a:gd name="T137" fmla="*/ T136 w 675"/>
              <a:gd name="T138" fmla="+- 0 585 479"/>
              <a:gd name="T139" fmla="*/ 585 h 721"/>
              <a:gd name="T140" fmla="+- 0 4307 3632"/>
              <a:gd name="T141" fmla="*/ T140 w 675"/>
              <a:gd name="T142" fmla="+- 0 604 479"/>
              <a:gd name="T143" fmla="*/ 604 h 721"/>
              <a:gd name="T144" fmla="+- 0 4307 3632"/>
              <a:gd name="T145" fmla="*/ T144 w 675"/>
              <a:gd name="T146" fmla="+- 0 623 479"/>
              <a:gd name="T147" fmla="*/ 623 h 721"/>
              <a:gd name="T148" fmla="+- 0 4297 3632"/>
              <a:gd name="T149" fmla="*/ T148 w 675"/>
              <a:gd name="T150" fmla="+- 0 643 479"/>
              <a:gd name="T151" fmla="*/ 643 h 721"/>
              <a:gd name="T152" fmla="+- 0 4283 3632"/>
              <a:gd name="T153" fmla="*/ T152 w 675"/>
              <a:gd name="T154" fmla="+- 0 655 479"/>
              <a:gd name="T155" fmla="*/ 655 h 721"/>
              <a:gd name="T156" fmla="+- 0 4264 3632"/>
              <a:gd name="T157" fmla="*/ T156 w 675"/>
              <a:gd name="T158" fmla="+- 0 659 479"/>
              <a:gd name="T159" fmla="*/ 659 h 721"/>
              <a:gd name="T160" fmla="+- 0 4264 3632"/>
              <a:gd name="T161" fmla="*/ T160 w 675"/>
              <a:gd name="T162" fmla="+- 0 659 479"/>
              <a:gd name="T163" fmla="*/ 659 h 721"/>
              <a:gd name="T164" fmla="+- 0 4283 3632"/>
              <a:gd name="T165" fmla="*/ T164 w 675"/>
              <a:gd name="T166" fmla="+- 0 664 479"/>
              <a:gd name="T167" fmla="*/ 664 h 721"/>
              <a:gd name="T168" fmla="+- 0 4297 3632"/>
              <a:gd name="T169" fmla="*/ T168 w 675"/>
              <a:gd name="T170" fmla="+- 0 676 479"/>
              <a:gd name="T171" fmla="*/ 676 h 721"/>
              <a:gd name="T172" fmla="+- 0 4307 3632"/>
              <a:gd name="T173" fmla="*/ T172 w 675"/>
              <a:gd name="T174" fmla="+- 0 693 479"/>
              <a:gd name="T175" fmla="*/ 693 h 721"/>
              <a:gd name="T176" fmla="+- 0 4307 3632"/>
              <a:gd name="T177" fmla="*/ T176 w 675"/>
              <a:gd name="T178" fmla="+- 0 715 479"/>
              <a:gd name="T179" fmla="*/ 715 h 721"/>
              <a:gd name="T180" fmla="+- 0 4297 3632"/>
              <a:gd name="T181" fmla="*/ T180 w 675"/>
              <a:gd name="T182" fmla="+- 0 731 479"/>
              <a:gd name="T183" fmla="*/ 731 h 721"/>
              <a:gd name="T184" fmla="+- 0 4283 3632"/>
              <a:gd name="T185" fmla="*/ T184 w 675"/>
              <a:gd name="T186" fmla="+- 0 746 479"/>
              <a:gd name="T187" fmla="*/ 746 h 721"/>
              <a:gd name="T188" fmla="+- 0 4264 3632"/>
              <a:gd name="T189" fmla="*/ T188 w 675"/>
              <a:gd name="T190" fmla="+- 0 748 479"/>
              <a:gd name="T191" fmla="*/ 748 h 721"/>
              <a:gd name="T192" fmla="+- 0 4264 3632"/>
              <a:gd name="T193" fmla="*/ T192 w 675"/>
              <a:gd name="T194" fmla="+- 0 1108 479"/>
              <a:gd name="T195" fmla="*/ 1108 h 721"/>
              <a:gd name="T196" fmla="+- 0 4264 3632"/>
              <a:gd name="T197" fmla="*/ T196 w 675"/>
              <a:gd name="T198" fmla="+- 0 1199 479"/>
              <a:gd name="T199" fmla="*/ 1199 h 721"/>
              <a:gd name="T200" fmla="+- 0 4264 3632"/>
              <a:gd name="T201" fmla="*/ T200 w 675"/>
              <a:gd name="T202" fmla="+- 0 1199 479"/>
              <a:gd name="T203" fmla="*/ 1199 h 721"/>
              <a:gd name="T204" fmla="+- 0 3632 3632"/>
              <a:gd name="T205" fmla="*/ T204 w 675"/>
              <a:gd name="T206" fmla="+- 0 1199 479"/>
              <a:gd name="T207" fmla="*/ 1199 h 721"/>
              <a:gd name="T208" fmla="+- 0 4264 3632"/>
              <a:gd name="T209" fmla="*/ T208 w 675"/>
              <a:gd name="T210" fmla="+- 0 568 479"/>
              <a:gd name="T211" fmla="*/ 568 h 721"/>
              <a:gd name="T212" fmla="+- 0 4264 3632"/>
              <a:gd name="T213" fmla="*/ T212 w 675"/>
              <a:gd name="T214" fmla="+- 0 479 479"/>
              <a:gd name="T215" fmla="*/ 479 h 721"/>
              <a:gd name="T216" fmla="+- 0 4264 3632"/>
              <a:gd name="T217" fmla="*/ T216 w 675"/>
              <a:gd name="T218" fmla="+- 0 479 479"/>
              <a:gd name="T219" fmla="*/ 479 h 721"/>
              <a:gd name="T220" fmla="+- 0 3632 3632"/>
              <a:gd name="T221" fmla="*/ T220 w 675"/>
              <a:gd name="T222" fmla="+- 0 479 479"/>
              <a:gd name="T223" fmla="*/ 47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  <a:cxn ang="0">
                <a:pos x="T165" y="T167"/>
              </a:cxn>
              <a:cxn ang="0">
                <a:pos x="T169" y="T171"/>
              </a:cxn>
              <a:cxn ang="0">
                <a:pos x="T173" y="T175"/>
              </a:cxn>
              <a:cxn ang="0">
                <a:pos x="T177" y="T179"/>
              </a:cxn>
              <a:cxn ang="0">
                <a:pos x="T181" y="T183"/>
              </a:cxn>
              <a:cxn ang="0">
                <a:pos x="T185" y="T187"/>
              </a:cxn>
              <a:cxn ang="0">
                <a:pos x="T189" y="T191"/>
              </a:cxn>
              <a:cxn ang="0">
                <a:pos x="T193" y="T195"/>
              </a:cxn>
              <a:cxn ang="0">
                <a:pos x="T197" y="T199"/>
              </a:cxn>
              <a:cxn ang="0">
                <a:pos x="T201" y="T203"/>
              </a:cxn>
              <a:cxn ang="0">
                <a:pos x="T205" y="T207"/>
              </a:cxn>
              <a:cxn ang="0">
                <a:pos x="T209" y="T211"/>
              </a:cxn>
              <a:cxn ang="0">
                <a:pos x="T213" y="T215"/>
              </a:cxn>
              <a:cxn ang="0">
                <a:pos x="T217" y="T219"/>
              </a:cxn>
              <a:cxn ang="0">
                <a:pos x="T221" y="T223"/>
              </a:cxn>
            </a:cxnLst>
            <a:rect l="0" t="0" r="r" b="b"/>
            <a:pathLst>
              <a:path w="675" h="721">
                <a:moveTo>
                  <a:pt x="632" y="269"/>
                </a:moveTo>
                <a:lnTo>
                  <a:pt x="651" y="274"/>
                </a:lnTo>
                <a:lnTo>
                  <a:pt x="665" y="286"/>
                </a:lnTo>
                <a:lnTo>
                  <a:pt x="675" y="305"/>
                </a:lnTo>
                <a:lnTo>
                  <a:pt x="675" y="324"/>
                </a:lnTo>
                <a:lnTo>
                  <a:pt x="665" y="344"/>
                </a:lnTo>
                <a:lnTo>
                  <a:pt x="651" y="356"/>
                </a:lnTo>
                <a:lnTo>
                  <a:pt x="632" y="360"/>
                </a:lnTo>
                <a:moveTo>
                  <a:pt x="632" y="360"/>
                </a:moveTo>
                <a:lnTo>
                  <a:pt x="651" y="365"/>
                </a:lnTo>
                <a:lnTo>
                  <a:pt x="665" y="377"/>
                </a:lnTo>
                <a:lnTo>
                  <a:pt x="675" y="394"/>
                </a:lnTo>
                <a:lnTo>
                  <a:pt x="675" y="416"/>
                </a:lnTo>
                <a:lnTo>
                  <a:pt x="665" y="432"/>
                </a:lnTo>
                <a:lnTo>
                  <a:pt x="651" y="447"/>
                </a:lnTo>
                <a:lnTo>
                  <a:pt x="632" y="449"/>
                </a:lnTo>
                <a:moveTo>
                  <a:pt x="632" y="449"/>
                </a:moveTo>
                <a:lnTo>
                  <a:pt x="651" y="454"/>
                </a:lnTo>
                <a:lnTo>
                  <a:pt x="665" y="466"/>
                </a:lnTo>
                <a:lnTo>
                  <a:pt x="675" y="485"/>
                </a:lnTo>
                <a:lnTo>
                  <a:pt x="675" y="504"/>
                </a:lnTo>
                <a:lnTo>
                  <a:pt x="665" y="524"/>
                </a:lnTo>
                <a:lnTo>
                  <a:pt x="651" y="536"/>
                </a:lnTo>
                <a:lnTo>
                  <a:pt x="632" y="540"/>
                </a:lnTo>
                <a:moveTo>
                  <a:pt x="632" y="540"/>
                </a:moveTo>
                <a:lnTo>
                  <a:pt x="651" y="545"/>
                </a:lnTo>
                <a:lnTo>
                  <a:pt x="665" y="557"/>
                </a:lnTo>
                <a:lnTo>
                  <a:pt x="675" y="577"/>
                </a:lnTo>
                <a:lnTo>
                  <a:pt x="675" y="596"/>
                </a:lnTo>
                <a:lnTo>
                  <a:pt x="665" y="612"/>
                </a:lnTo>
                <a:lnTo>
                  <a:pt x="651" y="627"/>
                </a:lnTo>
                <a:lnTo>
                  <a:pt x="632" y="629"/>
                </a:lnTo>
                <a:moveTo>
                  <a:pt x="632" y="89"/>
                </a:moveTo>
                <a:lnTo>
                  <a:pt x="651" y="94"/>
                </a:lnTo>
                <a:lnTo>
                  <a:pt x="665" y="106"/>
                </a:lnTo>
                <a:lnTo>
                  <a:pt x="675" y="125"/>
                </a:lnTo>
                <a:lnTo>
                  <a:pt x="675" y="144"/>
                </a:lnTo>
                <a:lnTo>
                  <a:pt x="665" y="164"/>
                </a:lnTo>
                <a:lnTo>
                  <a:pt x="651" y="176"/>
                </a:lnTo>
                <a:lnTo>
                  <a:pt x="632" y="180"/>
                </a:lnTo>
                <a:moveTo>
                  <a:pt x="632" y="180"/>
                </a:moveTo>
                <a:lnTo>
                  <a:pt x="651" y="185"/>
                </a:lnTo>
                <a:lnTo>
                  <a:pt x="665" y="197"/>
                </a:lnTo>
                <a:lnTo>
                  <a:pt x="675" y="214"/>
                </a:lnTo>
                <a:lnTo>
                  <a:pt x="675" y="236"/>
                </a:lnTo>
                <a:lnTo>
                  <a:pt x="665" y="252"/>
                </a:lnTo>
                <a:lnTo>
                  <a:pt x="651" y="267"/>
                </a:lnTo>
                <a:lnTo>
                  <a:pt x="632" y="269"/>
                </a:lnTo>
                <a:moveTo>
                  <a:pt x="632" y="629"/>
                </a:moveTo>
                <a:lnTo>
                  <a:pt x="632" y="720"/>
                </a:lnTo>
                <a:moveTo>
                  <a:pt x="632" y="720"/>
                </a:moveTo>
                <a:lnTo>
                  <a:pt x="0" y="720"/>
                </a:lnTo>
                <a:moveTo>
                  <a:pt x="632" y="89"/>
                </a:moveTo>
                <a:lnTo>
                  <a:pt x="632" y="0"/>
                </a:lnTo>
                <a:moveTo>
                  <a:pt x="632" y="0"/>
                </a:moveTo>
                <a:lnTo>
                  <a:pt x="0" y="0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72981" y="2819474"/>
            <a:ext cx="69979" cy="137877"/>
          </a:xfrm>
          <a:custGeom>
            <a:avLst/>
            <a:gdLst>
              <a:gd name="T0" fmla="+- 0 3640 3611"/>
              <a:gd name="T1" fmla="*/ T0 w 46"/>
              <a:gd name="T2" fmla="+- 0 458 458"/>
              <a:gd name="T3" fmla="*/ 458 h 44"/>
              <a:gd name="T4" fmla="+- 0 3625 3611"/>
              <a:gd name="T5" fmla="*/ T4 w 46"/>
              <a:gd name="T6" fmla="+- 0 458 458"/>
              <a:gd name="T7" fmla="*/ 458 h 44"/>
              <a:gd name="T8" fmla="+- 0 3616 3611"/>
              <a:gd name="T9" fmla="*/ T8 w 46"/>
              <a:gd name="T10" fmla="+- 0 465 458"/>
              <a:gd name="T11" fmla="*/ 465 h 44"/>
              <a:gd name="T12" fmla="+- 0 3611 3611"/>
              <a:gd name="T13" fmla="*/ T12 w 46"/>
              <a:gd name="T14" fmla="+- 0 479 458"/>
              <a:gd name="T15" fmla="*/ 479 h 44"/>
              <a:gd name="T16" fmla="+- 0 3616 3611"/>
              <a:gd name="T17" fmla="*/ T16 w 46"/>
              <a:gd name="T18" fmla="+- 0 491 458"/>
              <a:gd name="T19" fmla="*/ 491 h 44"/>
              <a:gd name="T20" fmla="+- 0 3625 3611"/>
              <a:gd name="T21" fmla="*/ T20 w 46"/>
              <a:gd name="T22" fmla="+- 0 501 458"/>
              <a:gd name="T23" fmla="*/ 501 h 44"/>
              <a:gd name="T24" fmla="+- 0 3640 3611"/>
              <a:gd name="T25" fmla="*/ T24 w 46"/>
              <a:gd name="T26" fmla="+- 0 501 458"/>
              <a:gd name="T27" fmla="*/ 501 h 44"/>
              <a:gd name="T28" fmla="+- 0 3652 3611"/>
              <a:gd name="T29" fmla="*/ T28 w 46"/>
              <a:gd name="T30" fmla="+- 0 491 458"/>
              <a:gd name="T31" fmla="*/ 491 h 44"/>
              <a:gd name="T32" fmla="+- 0 3656 3611"/>
              <a:gd name="T33" fmla="*/ T32 w 46"/>
              <a:gd name="T34" fmla="+- 0 479 458"/>
              <a:gd name="T35" fmla="*/ 479 h 44"/>
              <a:gd name="T36" fmla="+- 0 3652 3611"/>
              <a:gd name="T37" fmla="*/ T36 w 46"/>
              <a:gd name="T38" fmla="+- 0 465 458"/>
              <a:gd name="T39" fmla="*/ 465 h 44"/>
              <a:gd name="T40" fmla="+- 0 3640 3611"/>
              <a:gd name="T41" fmla="*/ T40 w 46"/>
              <a:gd name="T42" fmla="+- 0 458 458"/>
              <a:gd name="T43" fmla="*/ 458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29" y="0"/>
                </a:move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lnTo>
                  <a:pt x="41" y="7"/>
                </a:lnTo>
                <a:lnTo>
                  <a:pt x="2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72981" y="2819474"/>
            <a:ext cx="69979" cy="137877"/>
          </a:xfrm>
          <a:custGeom>
            <a:avLst/>
            <a:gdLst>
              <a:gd name="T0" fmla="+- 0 3656 3611"/>
              <a:gd name="T1" fmla="*/ T0 w 46"/>
              <a:gd name="T2" fmla="+- 0 479 458"/>
              <a:gd name="T3" fmla="*/ 479 h 44"/>
              <a:gd name="T4" fmla="+- 0 3652 3611"/>
              <a:gd name="T5" fmla="*/ T4 w 46"/>
              <a:gd name="T6" fmla="+- 0 465 458"/>
              <a:gd name="T7" fmla="*/ 465 h 44"/>
              <a:gd name="T8" fmla="+- 0 3640 3611"/>
              <a:gd name="T9" fmla="*/ T8 w 46"/>
              <a:gd name="T10" fmla="+- 0 458 458"/>
              <a:gd name="T11" fmla="*/ 458 h 44"/>
              <a:gd name="T12" fmla="+- 0 3625 3611"/>
              <a:gd name="T13" fmla="*/ T12 w 46"/>
              <a:gd name="T14" fmla="+- 0 458 458"/>
              <a:gd name="T15" fmla="*/ 458 h 44"/>
              <a:gd name="T16" fmla="+- 0 3616 3611"/>
              <a:gd name="T17" fmla="*/ T16 w 46"/>
              <a:gd name="T18" fmla="+- 0 465 458"/>
              <a:gd name="T19" fmla="*/ 465 h 44"/>
              <a:gd name="T20" fmla="+- 0 3611 3611"/>
              <a:gd name="T21" fmla="*/ T20 w 46"/>
              <a:gd name="T22" fmla="+- 0 479 458"/>
              <a:gd name="T23" fmla="*/ 479 h 44"/>
              <a:gd name="T24" fmla="+- 0 3616 3611"/>
              <a:gd name="T25" fmla="*/ T24 w 46"/>
              <a:gd name="T26" fmla="+- 0 491 458"/>
              <a:gd name="T27" fmla="*/ 491 h 44"/>
              <a:gd name="T28" fmla="+- 0 3625 3611"/>
              <a:gd name="T29" fmla="*/ T28 w 46"/>
              <a:gd name="T30" fmla="+- 0 501 458"/>
              <a:gd name="T31" fmla="*/ 501 h 44"/>
              <a:gd name="T32" fmla="+- 0 3640 3611"/>
              <a:gd name="T33" fmla="*/ T32 w 46"/>
              <a:gd name="T34" fmla="+- 0 501 458"/>
              <a:gd name="T35" fmla="*/ 501 h 44"/>
              <a:gd name="T36" fmla="+- 0 3652 3611"/>
              <a:gd name="T37" fmla="*/ T36 w 46"/>
              <a:gd name="T38" fmla="+- 0 491 458"/>
              <a:gd name="T39" fmla="*/ 491 h 44"/>
              <a:gd name="T40" fmla="+- 0 3656 3611"/>
              <a:gd name="T41" fmla="*/ T40 w 46"/>
              <a:gd name="T42" fmla="+- 0 479 458"/>
              <a:gd name="T43" fmla="*/ 479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45" y="21"/>
                </a:moveTo>
                <a:lnTo>
                  <a:pt x="41" y="7"/>
                </a:lnTo>
                <a:lnTo>
                  <a:pt x="29" y="0"/>
                </a:ln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close/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72981" y="5075634"/>
            <a:ext cx="69979" cy="137877"/>
          </a:xfrm>
          <a:custGeom>
            <a:avLst/>
            <a:gdLst>
              <a:gd name="T0" fmla="+- 0 3640 3611"/>
              <a:gd name="T1" fmla="*/ T0 w 46"/>
              <a:gd name="T2" fmla="+- 0 1178 1178"/>
              <a:gd name="T3" fmla="*/ 1178 h 44"/>
              <a:gd name="T4" fmla="+- 0 3625 3611"/>
              <a:gd name="T5" fmla="*/ T4 w 46"/>
              <a:gd name="T6" fmla="+- 0 1178 1178"/>
              <a:gd name="T7" fmla="*/ 1178 h 44"/>
              <a:gd name="T8" fmla="+- 0 3616 3611"/>
              <a:gd name="T9" fmla="*/ T8 w 46"/>
              <a:gd name="T10" fmla="+- 0 1185 1178"/>
              <a:gd name="T11" fmla="*/ 1185 h 44"/>
              <a:gd name="T12" fmla="+- 0 3611 3611"/>
              <a:gd name="T13" fmla="*/ T12 w 46"/>
              <a:gd name="T14" fmla="+- 0 1199 1178"/>
              <a:gd name="T15" fmla="*/ 1199 h 44"/>
              <a:gd name="T16" fmla="+- 0 3616 3611"/>
              <a:gd name="T17" fmla="*/ T16 w 46"/>
              <a:gd name="T18" fmla="+- 0 1211 1178"/>
              <a:gd name="T19" fmla="*/ 1211 h 44"/>
              <a:gd name="T20" fmla="+- 0 3625 3611"/>
              <a:gd name="T21" fmla="*/ T20 w 46"/>
              <a:gd name="T22" fmla="+- 0 1221 1178"/>
              <a:gd name="T23" fmla="*/ 1221 h 44"/>
              <a:gd name="T24" fmla="+- 0 3640 3611"/>
              <a:gd name="T25" fmla="*/ T24 w 46"/>
              <a:gd name="T26" fmla="+- 0 1221 1178"/>
              <a:gd name="T27" fmla="*/ 1221 h 44"/>
              <a:gd name="T28" fmla="+- 0 3652 3611"/>
              <a:gd name="T29" fmla="*/ T28 w 46"/>
              <a:gd name="T30" fmla="+- 0 1211 1178"/>
              <a:gd name="T31" fmla="*/ 1211 h 44"/>
              <a:gd name="T32" fmla="+- 0 3656 3611"/>
              <a:gd name="T33" fmla="*/ T32 w 46"/>
              <a:gd name="T34" fmla="+- 0 1199 1178"/>
              <a:gd name="T35" fmla="*/ 1199 h 44"/>
              <a:gd name="T36" fmla="+- 0 3652 3611"/>
              <a:gd name="T37" fmla="*/ T36 w 46"/>
              <a:gd name="T38" fmla="+- 0 1185 1178"/>
              <a:gd name="T39" fmla="*/ 1185 h 44"/>
              <a:gd name="T40" fmla="+- 0 3640 3611"/>
              <a:gd name="T41" fmla="*/ T40 w 46"/>
              <a:gd name="T42" fmla="+- 0 1178 1178"/>
              <a:gd name="T43" fmla="*/ 1178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29" y="0"/>
                </a:move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lnTo>
                  <a:pt x="41" y="7"/>
                </a:lnTo>
                <a:lnTo>
                  <a:pt x="29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72981" y="5075634"/>
            <a:ext cx="69979" cy="137877"/>
          </a:xfrm>
          <a:custGeom>
            <a:avLst/>
            <a:gdLst>
              <a:gd name="T0" fmla="+- 0 3656 3611"/>
              <a:gd name="T1" fmla="*/ T0 w 46"/>
              <a:gd name="T2" fmla="+- 0 1199 1178"/>
              <a:gd name="T3" fmla="*/ 1199 h 44"/>
              <a:gd name="T4" fmla="+- 0 3652 3611"/>
              <a:gd name="T5" fmla="*/ T4 w 46"/>
              <a:gd name="T6" fmla="+- 0 1185 1178"/>
              <a:gd name="T7" fmla="*/ 1185 h 44"/>
              <a:gd name="T8" fmla="+- 0 3640 3611"/>
              <a:gd name="T9" fmla="*/ T8 w 46"/>
              <a:gd name="T10" fmla="+- 0 1178 1178"/>
              <a:gd name="T11" fmla="*/ 1178 h 44"/>
              <a:gd name="T12" fmla="+- 0 3625 3611"/>
              <a:gd name="T13" fmla="*/ T12 w 46"/>
              <a:gd name="T14" fmla="+- 0 1178 1178"/>
              <a:gd name="T15" fmla="*/ 1178 h 44"/>
              <a:gd name="T16" fmla="+- 0 3616 3611"/>
              <a:gd name="T17" fmla="*/ T16 w 46"/>
              <a:gd name="T18" fmla="+- 0 1185 1178"/>
              <a:gd name="T19" fmla="*/ 1185 h 44"/>
              <a:gd name="T20" fmla="+- 0 3611 3611"/>
              <a:gd name="T21" fmla="*/ T20 w 46"/>
              <a:gd name="T22" fmla="+- 0 1199 1178"/>
              <a:gd name="T23" fmla="*/ 1199 h 44"/>
              <a:gd name="T24" fmla="+- 0 3616 3611"/>
              <a:gd name="T25" fmla="*/ T24 w 46"/>
              <a:gd name="T26" fmla="+- 0 1211 1178"/>
              <a:gd name="T27" fmla="*/ 1211 h 44"/>
              <a:gd name="T28" fmla="+- 0 3625 3611"/>
              <a:gd name="T29" fmla="*/ T28 w 46"/>
              <a:gd name="T30" fmla="+- 0 1221 1178"/>
              <a:gd name="T31" fmla="*/ 1221 h 44"/>
              <a:gd name="T32" fmla="+- 0 3640 3611"/>
              <a:gd name="T33" fmla="*/ T32 w 46"/>
              <a:gd name="T34" fmla="+- 0 1221 1178"/>
              <a:gd name="T35" fmla="*/ 1221 h 44"/>
              <a:gd name="T36" fmla="+- 0 3652 3611"/>
              <a:gd name="T37" fmla="*/ T36 w 46"/>
              <a:gd name="T38" fmla="+- 0 1211 1178"/>
              <a:gd name="T39" fmla="*/ 1211 h 44"/>
              <a:gd name="T40" fmla="+- 0 3656 3611"/>
              <a:gd name="T41" fmla="*/ T40 w 46"/>
              <a:gd name="T42" fmla="+- 0 1199 1178"/>
              <a:gd name="T43" fmla="*/ 1199 h 4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</a:cxnLst>
            <a:rect l="0" t="0" r="r" b="b"/>
            <a:pathLst>
              <a:path w="46" h="44">
                <a:moveTo>
                  <a:pt x="45" y="21"/>
                </a:moveTo>
                <a:lnTo>
                  <a:pt x="41" y="7"/>
                </a:lnTo>
                <a:lnTo>
                  <a:pt x="29" y="0"/>
                </a:lnTo>
                <a:lnTo>
                  <a:pt x="14" y="0"/>
                </a:lnTo>
                <a:lnTo>
                  <a:pt x="5" y="7"/>
                </a:lnTo>
                <a:lnTo>
                  <a:pt x="0" y="21"/>
                </a:lnTo>
                <a:lnTo>
                  <a:pt x="5" y="33"/>
                </a:lnTo>
                <a:lnTo>
                  <a:pt x="14" y="43"/>
                </a:lnTo>
                <a:lnTo>
                  <a:pt x="29" y="43"/>
                </a:lnTo>
                <a:lnTo>
                  <a:pt x="41" y="33"/>
                </a:lnTo>
                <a:lnTo>
                  <a:pt x="45" y="21"/>
                </a:lnTo>
                <a:close/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3" name="Line 592"/>
          <p:cNvCxnSpPr/>
          <p:nvPr/>
        </p:nvCxnSpPr>
        <p:spPr bwMode="auto">
          <a:xfrm>
            <a:off x="1085655" y="4956559"/>
            <a:ext cx="0" cy="0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5" name="AutoShape 590"/>
          <p:cNvSpPr>
            <a:spLocks/>
          </p:cNvSpPr>
          <p:nvPr/>
        </p:nvSpPr>
        <p:spPr bwMode="auto">
          <a:xfrm>
            <a:off x="1701776" y="2603258"/>
            <a:ext cx="1235285" cy="2259294"/>
          </a:xfrm>
          <a:custGeom>
            <a:avLst/>
            <a:gdLst>
              <a:gd name="T0" fmla="+- 0 4352 4352"/>
              <a:gd name="T1" fmla="*/ T0 w 812"/>
              <a:gd name="T2" fmla="+- 0 568 388"/>
              <a:gd name="T3" fmla="*/ 568 h 721"/>
              <a:gd name="T4" fmla="+- 0 4352 4352"/>
              <a:gd name="T5" fmla="*/ T4 w 812"/>
              <a:gd name="T6" fmla="+- 0 1108 388"/>
              <a:gd name="T7" fmla="*/ 1108 h 721"/>
              <a:gd name="T8" fmla="+- 0 4487 4352"/>
              <a:gd name="T9" fmla="*/ T8 w 812"/>
              <a:gd name="T10" fmla="+- 0 659 388"/>
              <a:gd name="T11" fmla="*/ 659 h 721"/>
              <a:gd name="T12" fmla="+- 0 4468 4352"/>
              <a:gd name="T13" fmla="*/ T12 w 812"/>
              <a:gd name="T14" fmla="+- 0 664 388"/>
              <a:gd name="T15" fmla="*/ 664 h 721"/>
              <a:gd name="T16" fmla="+- 0 4453 4352"/>
              <a:gd name="T17" fmla="*/ T16 w 812"/>
              <a:gd name="T18" fmla="+- 0 676 388"/>
              <a:gd name="T19" fmla="*/ 676 h 721"/>
              <a:gd name="T20" fmla="+- 0 4444 4352"/>
              <a:gd name="T21" fmla="*/ T20 w 812"/>
              <a:gd name="T22" fmla="+- 0 693 388"/>
              <a:gd name="T23" fmla="*/ 693 h 721"/>
              <a:gd name="T24" fmla="+- 0 4444 4352"/>
              <a:gd name="T25" fmla="*/ T24 w 812"/>
              <a:gd name="T26" fmla="+- 0 715 388"/>
              <a:gd name="T27" fmla="*/ 715 h 721"/>
              <a:gd name="T28" fmla="+- 0 4453 4352"/>
              <a:gd name="T29" fmla="*/ T28 w 812"/>
              <a:gd name="T30" fmla="+- 0 731 388"/>
              <a:gd name="T31" fmla="*/ 731 h 721"/>
              <a:gd name="T32" fmla="+- 0 4468 4352"/>
              <a:gd name="T33" fmla="*/ T32 w 812"/>
              <a:gd name="T34" fmla="+- 0 746 388"/>
              <a:gd name="T35" fmla="*/ 746 h 721"/>
              <a:gd name="T36" fmla="+- 0 4487 4352"/>
              <a:gd name="T37" fmla="*/ T36 w 812"/>
              <a:gd name="T38" fmla="+- 0 748 388"/>
              <a:gd name="T39" fmla="*/ 748 h 721"/>
              <a:gd name="T40" fmla="+- 0 4487 4352"/>
              <a:gd name="T41" fmla="*/ T40 w 812"/>
              <a:gd name="T42" fmla="+- 0 748 388"/>
              <a:gd name="T43" fmla="*/ 748 h 721"/>
              <a:gd name="T44" fmla="+- 0 4468 4352"/>
              <a:gd name="T45" fmla="*/ T44 w 812"/>
              <a:gd name="T46" fmla="+- 0 753 388"/>
              <a:gd name="T47" fmla="*/ 753 h 721"/>
              <a:gd name="T48" fmla="+- 0 4453 4352"/>
              <a:gd name="T49" fmla="*/ T48 w 812"/>
              <a:gd name="T50" fmla="+- 0 765 388"/>
              <a:gd name="T51" fmla="*/ 765 h 721"/>
              <a:gd name="T52" fmla="+- 0 4444 4352"/>
              <a:gd name="T53" fmla="*/ T52 w 812"/>
              <a:gd name="T54" fmla="+- 0 784 388"/>
              <a:gd name="T55" fmla="*/ 784 h 721"/>
              <a:gd name="T56" fmla="+- 0 4444 4352"/>
              <a:gd name="T57" fmla="*/ T56 w 812"/>
              <a:gd name="T58" fmla="+- 0 803 388"/>
              <a:gd name="T59" fmla="*/ 803 h 721"/>
              <a:gd name="T60" fmla="+- 0 4453 4352"/>
              <a:gd name="T61" fmla="*/ T60 w 812"/>
              <a:gd name="T62" fmla="+- 0 823 388"/>
              <a:gd name="T63" fmla="*/ 823 h 721"/>
              <a:gd name="T64" fmla="+- 0 4468 4352"/>
              <a:gd name="T65" fmla="*/ T64 w 812"/>
              <a:gd name="T66" fmla="+- 0 835 388"/>
              <a:gd name="T67" fmla="*/ 835 h 721"/>
              <a:gd name="T68" fmla="+- 0 4487 4352"/>
              <a:gd name="T69" fmla="*/ T68 w 812"/>
              <a:gd name="T70" fmla="+- 0 839 388"/>
              <a:gd name="T71" fmla="*/ 839 h 721"/>
              <a:gd name="T72" fmla="+- 0 4487 4352"/>
              <a:gd name="T73" fmla="*/ T72 w 812"/>
              <a:gd name="T74" fmla="+- 0 839 388"/>
              <a:gd name="T75" fmla="*/ 839 h 721"/>
              <a:gd name="T76" fmla="+- 0 4468 4352"/>
              <a:gd name="T77" fmla="*/ T76 w 812"/>
              <a:gd name="T78" fmla="+- 0 844 388"/>
              <a:gd name="T79" fmla="*/ 844 h 721"/>
              <a:gd name="T80" fmla="+- 0 4453 4352"/>
              <a:gd name="T81" fmla="*/ T80 w 812"/>
              <a:gd name="T82" fmla="+- 0 856 388"/>
              <a:gd name="T83" fmla="*/ 856 h 721"/>
              <a:gd name="T84" fmla="+- 0 4444 4352"/>
              <a:gd name="T85" fmla="*/ T84 w 812"/>
              <a:gd name="T86" fmla="+- 0 873 388"/>
              <a:gd name="T87" fmla="*/ 873 h 721"/>
              <a:gd name="T88" fmla="+- 0 4444 4352"/>
              <a:gd name="T89" fmla="*/ T88 w 812"/>
              <a:gd name="T90" fmla="+- 0 895 388"/>
              <a:gd name="T91" fmla="*/ 895 h 721"/>
              <a:gd name="T92" fmla="+- 0 4453 4352"/>
              <a:gd name="T93" fmla="*/ T92 w 812"/>
              <a:gd name="T94" fmla="+- 0 911 388"/>
              <a:gd name="T95" fmla="*/ 911 h 721"/>
              <a:gd name="T96" fmla="+- 0 4468 4352"/>
              <a:gd name="T97" fmla="*/ T96 w 812"/>
              <a:gd name="T98" fmla="+- 0 926 388"/>
              <a:gd name="T99" fmla="*/ 926 h 721"/>
              <a:gd name="T100" fmla="+- 0 4487 4352"/>
              <a:gd name="T101" fmla="*/ T100 w 812"/>
              <a:gd name="T102" fmla="+- 0 928 388"/>
              <a:gd name="T103" fmla="*/ 928 h 721"/>
              <a:gd name="T104" fmla="+- 0 4487 4352"/>
              <a:gd name="T105" fmla="*/ T104 w 812"/>
              <a:gd name="T106" fmla="+- 0 928 388"/>
              <a:gd name="T107" fmla="*/ 928 h 721"/>
              <a:gd name="T108" fmla="+- 0 4468 4352"/>
              <a:gd name="T109" fmla="*/ T108 w 812"/>
              <a:gd name="T110" fmla="+- 0 933 388"/>
              <a:gd name="T111" fmla="*/ 933 h 721"/>
              <a:gd name="T112" fmla="+- 0 4453 4352"/>
              <a:gd name="T113" fmla="*/ T112 w 812"/>
              <a:gd name="T114" fmla="+- 0 945 388"/>
              <a:gd name="T115" fmla="*/ 945 h 721"/>
              <a:gd name="T116" fmla="+- 0 4444 4352"/>
              <a:gd name="T117" fmla="*/ T116 w 812"/>
              <a:gd name="T118" fmla="+- 0 964 388"/>
              <a:gd name="T119" fmla="*/ 964 h 721"/>
              <a:gd name="T120" fmla="+- 0 4444 4352"/>
              <a:gd name="T121" fmla="*/ T120 w 812"/>
              <a:gd name="T122" fmla="+- 0 983 388"/>
              <a:gd name="T123" fmla="*/ 983 h 721"/>
              <a:gd name="T124" fmla="+- 0 4453 4352"/>
              <a:gd name="T125" fmla="*/ T124 w 812"/>
              <a:gd name="T126" fmla="+- 0 1003 388"/>
              <a:gd name="T127" fmla="*/ 1003 h 721"/>
              <a:gd name="T128" fmla="+- 0 4468 4352"/>
              <a:gd name="T129" fmla="*/ T128 w 812"/>
              <a:gd name="T130" fmla="+- 0 1015 388"/>
              <a:gd name="T131" fmla="*/ 1015 h 721"/>
              <a:gd name="T132" fmla="+- 0 4487 4352"/>
              <a:gd name="T133" fmla="*/ T132 w 812"/>
              <a:gd name="T134" fmla="+- 0 1019 388"/>
              <a:gd name="T135" fmla="*/ 1019 h 721"/>
              <a:gd name="T136" fmla="+- 0 4398 4352"/>
              <a:gd name="T137" fmla="*/ T136 w 812"/>
              <a:gd name="T138" fmla="+- 0 568 388"/>
              <a:gd name="T139" fmla="*/ 568 h 721"/>
              <a:gd name="T140" fmla="+- 0 4398 4352"/>
              <a:gd name="T141" fmla="*/ T140 w 812"/>
              <a:gd name="T142" fmla="+- 0 1108 388"/>
              <a:gd name="T143" fmla="*/ 1108 h 721"/>
              <a:gd name="T144" fmla="+- 0 4487 4352"/>
              <a:gd name="T145" fmla="*/ T144 w 812"/>
              <a:gd name="T146" fmla="+- 0 659 388"/>
              <a:gd name="T147" fmla="*/ 659 h 721"/>
              <a:gd name="T148" fmla="+- 0 4578 4352"/>
              <a:gd name="T149" fmla="*/ T148 w 812"/>
              <a:gd name="T150" fmla="+- 0 659 388"/>
              <a:gd name="T151" fmla="*/ 659 h 721"/>
              <a:gd name="T152" fmla="+- 0 4487 4352"/>
              <a:gd name="T153" fmla="*/ T152 w 812"/>
              <a:gd name="T154" fmla="+- 0 1019 388"/>
              <a:gd name="T155" fmla="*/ 1019 h 721"/>
              <a:gd name="T156" fmla="+- 0 4578 4352"/>
              <a:gd name="T157" fmla="*/ T156 w 812"/>
              <a:gd name="T158" fmla="+- 0 1019 388"/>
              <a:gd name="T159" fmla="*/ 1019 h 721"/>
              <a:gd name="T160" fmla="+- 0 4578 4352"/>
              <a:gd name="T161" fmla="*/ T160 w 812"/>
              <a:gd name="T162" fmla="+- 0 479 388"/>
              <a:gd name="T163" fmla="*/ 479 h 721"/>
              <a:gd name="T164" fmla="+- 0 4578 4352"/>
              <a:gd name="T165" fmla="*/ T164 w 812"/>
              <a:gd name="T166" fmla="+- 0 659 388"/>
              <a:gd name="T167" fmla="*/ 659 h 721"/>
              <a:gd name="T168" fmla="+- 0 4983 4352"/>
              <a:gd name="T169" fmla="*/ T168 w 812"/>
              <a:gd name="T170" fmla="+- 0 388 388"/>
              <a:gd name="T171" fmla="*/ 388 h 721"/>
              <a:gd name="T172" fmla="+- 0 4983 4352"/>
              <a:gd name="T173" fmla="*/ T172 w 812"/>
              <a:gd name="T174" fmla="+- 0 568 388"/>
              <a:gd name="T175" fmla="*/ 568 h 721"/>
              <a:gd name="T176" fmla="+- 0 5163 4352"/>
              <a:gd name="T177" fmla="*/ T176 w 812"/>
              <a:gd name="T178" fmla="+- 0 479 388"/>
              <a:gd name="T179" fmla="*/ 479 h 721"/>
              <a:gd name="T180" fmla="+- 0 4983 4352"/>
              <a:gd name="T181" fmla="*/ T180 w 812"/>
              <a:gd name="T182" fmla="+- 0 388 388"/>
              <a:gd name="T183" fmla="*/ 388 h 721"/>
              <a:gd name="T184" fmla="+- 0 5163 4352"/>
              <a:gd name="T185" fmla="*/ T184 w 812"/>
              <a:gd name="T186" fmla="+- 0 388 388"/>
              <a:gd name="T187" fmla="*/ 388 h 721"/>
              <a:gd name="T188" fmla="+- 0 5163 4352"/>
              <a:gd name="T189" fmla="*/ T188 w 812"/>
              <a:gd name="T190" fmla="+- 0 568 388"/>
              <a:gd name="T191" fmla="*/ 568 h 721"/>
              <a:gd name="T192" fmla="+- 0 4578 4352"/>
              <a:gd name="T193" fmla="*/ T192 w 812"/>
              <a:gd name="T194" fmla="+- 0 479 388"/>
              <a:gd name="T195" fmla="*/ 479 h 721"/>
              <a:gd name="T196" fmla="+- 0 4983 4352"/>
              <a:gd name="T197" fmla="*/ T196 w 812"/>
              <a:gd name="T198" fmla="+- 0 479 388"/>
              <a:gd name="T199" fmla="*/ 47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  <a:cxn ang="0">
                <a:pos x="T41" y="T43"/>
              </a:cxn>
              <a:cxn ang="0">
                <a:pos x="T45" y="T47"/>
              </a:cxn>
              <a:cxn ang="0">
                <a:pos x="T49" y="T51"/>
              </a:cxn>
              <a:cxn ang="0">
                <a:pos x="T53" y="T55"/>
              </a:cxn>
              <a:cxn ang="0">
                <a:pos x="T57" y="T59"/>
              </a:cxn>
              <a:cxn ang="0">
                <a:pos x="T61" y="T63"/>
              </a:cxn>
              <a:cxn ang="0">
                <a:pos x="T65" y="T67"/>
              </a:cxn>
              <a:cxn ang="0">
                <a:pos x="T69" y="T71"/>
              </a:cxn>
              <a:cxn ang="0">
                <a:pos x="T73" y="T75"/>
              </a:cxn>
              <a:cxn ang="0">
                <a:pos x="T77" y="T79"/>
              </a:cxn>
              <a:cxn ang="0">
                <a:pos x="T81" y="T83"/>
              </a:cxn>
              <a:cxn ang="0">
                <a:pos x="T85" y="T87"/>
              </a:cxn>
              <a:cxn ang="0">
                <a:pos x="T89" y="T91"/>
              </a:cxn>
              <a:cxn ang="0">
                <a:pos x="T93" y="T95"/>
              </a:cxn>
              <a:cxn ang="0">
                <a:pos x="T97" y="T99"/>
              </a:cxn>
              <a:cxn ang="0">
                <a:pos x="T101" y="T103"/>
              </a:cxn>
              <a:cxn ang="0">
                <a:pos x="T105" y="T107"/>
              </a:cxn>
              <a:cxn ang="0">
                <a:pos x="T109" y="T111"/>
              </a:cxn>
              <a:cxn ang="0">
                <a:pos x="T113" y="T115"/>
              </a:cxn>
              <a:cxn ang="0">
                <a:pos x="T117" y="T119"/>
              </a:cxn>
              <a:cxn ang="0">
                <a:pos x="T121" y="T123"/>
              </a:cxn>
              <a:cxn ang="0">
                <a:pos x="T125" y="T127"/>
              </a:cxn>
              <a:cxn ang="0">
                <a:pos x="T129" y="T131"/>
              </a:cxn>
              <a:cxn ang="0">
                <a:pos x="T133" y="T135"/>
              </a:cxn>
              <a:cxn ang="0">
                <a:pos x="T137" y="T139"/>
              </a:cxn>
              <a:cxn ang="0">
                <a:pos x="T141" y="T143"/>
              </a:cxn>
              <a:cxn ang="0">
                <a:pos x="T145" y="T147"/>
              </a:cxn>
              <a:cxn ang="0">
                <a:pos x="T149" y="T151"/>
              </a:cxn>
              <a:cxn ang="0">
                <a:pos x="T153" y="T155"/>
              </a:cxn>
              <a:cxn ang="0">
                <a:pos x="T157" y="T159"/>
              </a:cxn>
              <a:cxn ang="0">
                <a:pos x="T161" y="T163"/>
              </a:cxn>
              <a:cxn ang="0">
                <a:pos x="T165" y="T167"/>
              </a:cxn>
              <a:cxn ang="0">
                <a:pos x="T169" y="T171"/>
              </a:cxn>
              <a:cxn ang="0">
                <a:pos x="T173" y="T175"/>
              </a:cxn>
              <a:cxn ang="0">
                <a:pos x="T177" y="T179"/>
              </a:cxn>
              <a:cxn ang="0">
                <a:pos x="T181" y="T183"/>
              </a:cxn>
              <a:cxn ang="0">
                <a:pos x="T185" y="T187"/>
              </a:cxn>
              <a:cxn ang="0">
                <a:pos x="T189" y="T191"/>
              </a:cxn>
              <a:cxn ang="0">
                <a:pos x="T193" y="T195"/>
              </a:cxn>
              <a:cxn ang="0">
                <a:pos x="T197" y="T199"/>
              </a:cxn>
            </a:cxnLst>
            <a:rect l="0" t="0" r="r" b="b"/>
            <a:pathLst>
              <a:path w="812" h="721">
                <a:moveTo>
                  <a:pt x="0" y="180"/>
                </a:moveTo>
                <a:lnTo>
                  <a:pt x="0" y="720"/>
                </a:lnTo>
                <a:moveTo>
                  <a:pt x="135" y="271"/>
                </a:moveTo>
                <a:lnTo>
                  <a:pt x="116" y="276"/>
                </a:lnTo>
                <a:lnTo>
                  <a:pt x="101" y="288"/>
                </a:lnTo>
                <a:lnTo>
                  <a:pt x="92" y="305"/>
                </a:lnTo>
                <a:lnTo>
                  <a:pt x="92" y="327"/>
                </a:lnTo>
                <a:lnTo>
                  <a:pt x="101" y="343"/>
                </a:lnTo>
                <a:lnTo>
                  <a:pt x="116" y="358"/>
                </a:lnTo>
                <a:lnTo>
                  <a:pt x="135" y="360"/>
                </a:lnTo>
                <a:moveTo>
                  <a:pt x="135" y="360"/>
                </a:moveTo>
                <a:lnTo>
                  <a:pt x="116" y="365"/>
                </a:lnTo>
                <a:lnTo>
                  <a:pt x="101" y="377"/>
                </a:lnTo>
                <a:lnTo>
                  <a:pt x="92" y="396"/>
                </a:lnTo>
                <a:lnTo>
                  <a:pt x="92" y="415"/>
                </a:lnTo>
                <a:lnTo>
                  <a:pt x="101" y="435"/>
                </a:lnTo>
                <a:lnTo>
                  <a:pt x="116" y="447"/>
                </a:lnTo>
                <a:lnTo>
                  <a:pt x="135" y="451"/>
                </a:lnTo>
                <a:moveTo>
                  <a:pt x="135" y="451"/>
                </a:moveTo>
                <a:lnTo>
                  <a:pt x="116" y="456"/>
                </a:lnTo>
                <a:lnTo>
                  <a:pt x="101" y="468"/>
                </a:lnTo>
                <a:lnTo>
                  <a:pt x="92" y="485"/>
                </a:lnTo>
                <a:lnTo>
                  <a:pt x="92" y="507"/>
                </a:lnTo>
                <a:lnTo>
                  <a:pt x="101" y="523"/>
                </a:lnTo>
                <a:lnTo>
                  <a:pt x="116" y="538"/>
                </a:lnTo>
                <a:lnTo>
                  <a:pt x="135" y="540"/>
                </a:lnTo>
                <a:moveTo>
                  <a:pt x="135" y="540"/>
                </a:moveTo>
                <a:lnTo>
                  <a:pt x="116" y="545"/>
                </a:lnTo>
                <a:lnTo>
                  <a:pt x="101" y="557"/>
                </a:lnTo>
                <a:lnTo>
                  <a:pt x="92" y="576"/>
                </a:lnTo>
                <a:lnTo>
                  <a:pt x="92" y="595"/>
                </a:lnTo>
                <a:lnTo>
                  <a:pt x="101" y="615"/>
                </a:lnTo>
                <a:lnTo>
                  <a:pt x="116" y="627"/>
                </a:lnTo>
                <a:lnTo>
                  <a:pt x="135" y="631"/>
                </a:lnTo>
                <a:moveTo>
                  <a:pt x="46" y="180"/>
                </a:moveTo>
                <a:lnTo>
                  <a:pt x="46" y="720"/>
                </a:lnTo>
                <a:moveTo>
                  <a:pt x="135" y="271"/>
                </a:moveTo>
                <a:lnTo>
                  <a:pt x="226" y="271"/>
                </a:lnTo>
                <a:moveTo>
                  <a:pt x="135" y="631"/>
                </a:moveTo>
                <a:lnTo>
                  <a:pt x="226" y="631"/>
                </a:lnTo>
                <a:moveTo>
                  <a:pt x="226" y="91"/>
                </a:moveTo>
                <a:lnTo>
                  <a:pt x="226" y="271"/>
                </a:lnTo>
                <a:moveTo>
                  <a:pt x="631" y="0"/>
                </a:moveTo>
                <a:lnTo>
                  <a:pt x="631" y="180"/>
                </a:lnTo>
                <a:lnTo>
                  <a:pt x="811" y="91"/>
                </a:lnTo>
                <a:lnTo>
                  <a:pt x="631" y="0"/>
                </a:lnTo>
                <a:close/>
                <a:moveTo>
                  <a:pt x="811" y="0"/>
                </a:moveTo>
                <a:lnTo>
                  <a:pt x="811" y="180"/>
                </a:lnTo>
                <a:moveTo>
                  <a:pt x="226" y="91"/>
                </a:moveTo>
                <a:lnTo>
                  <a:pt x="631" y="91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575" y="3430518"/>
            <a:ext cx="161256" cy="103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AutoShape 588"/>
          <p:cNvSpPr>
            <a:spLocks/>
          </p:cNvSpPr>
          <p:nvPr/>
        </p:nvSpPr>
        <p:spPr bwMode="auto">
          <a:xfrm>
            <a:off x="2044065" y="2888411"/>
            <a:ext cx="1439137" cy="2259294"/>
          </a:xfrm>
          <a:custGeom>
            <a:avLst/>
            <a:gdLst>
              <a:gd name="T0" fmla="+- 0 5523 4578"/>
              <a:gd name="T1" fmla="*/ T0 w 946"/>
              <a:gd name="T2" fmla="+- 0 479 479"/>
              <a:gd name="T3" fmla="*/ 479 h 721"/>
              <a:gd name="T4" fmla="+- 0 5523 4578"/>
              <a:gd name="T5" fmla="*/ T4 w 946"/>
              <a:gd name="T6" fmla="+- 0 659 479"/>
              <a:gd name="T7" fmla="*/ 659 h 721"/>
              <a:gd name="T8" fmla="+- 0 5163 4578"/>
              <a:gd name="T9" fmla="*/ T8 w 946"/>
              <a:gd name="T10" fmla="+- 0 479 479"/>
              <a:gd name="T11" fmla="*/ 479 h 721"/>
              <a:gd name="T12" fmla="+- 0 5523 4578"/>
              <a:gd name="T13" fmla="*/ T12 w 946"/>
              <a:gd name="T14" fmla="+- 0 479 479"/>
              <a:gd name="T15" fmla="*/ 479 h 721"/>
              <a:gd name="T16" fmla="+- 0 4578 4578"/>
              <a:gd name="T17" fmla="*/ T16 w 946"/>
              <a:gd name="T18" fmla="+- 0 1019 479"/>
              <a:gd name="T19" fmla="*/ 1019 h 721"/>
              <a:gd name="T20" fmla="+- 0 4578 4578"/>
              <a:gd name="T21" fmla="*/ T20 w 946"/>
              <a:gd name="T22" fmla="+- 0 1199 479"/>
              <a:gd name="T23" fmla="*/ 1199 h 721"/>
              <a:gd name="T24" fmla="+- 0 4578 4578"/>
              <a:gd name="T25" fmla="*/ T24 w 946"/>
              <a:gd name="T26" fmla="+- 0 1199 479"/>
              <a:gd name="T27" fmla="*/ 1199 h 721"/>
              <a:gd name="T28" fmla="+- 0 5523 4578"/>
              <a:gd name="T29" fmla="*/ T28 w 946"/>
              <a:gd name="T30" fmla="+- 0 1199 479"/>
              <a:gd name="T31" fmla="*/ 1199 h 721"/>
              <a:gd name="T32" fmla="+- 0 5523 4578"/>
              <a:gd name="T33" fmla="*/ T32 w 946"/>
              <a:gd name="T34" fmla="+- 0 974 479"/>
              <a:gd name="T35" fmla="*/ 974 h 721"/>
              <a:gd name="T36" fmla="+- 0 5523 4578"/>
              <a:gd name="T37" fmla="*/ T36 w 946"/>
              <a:gd name="T38" fmla="+- 0 1199 479"/>
              <a:gd name="T39" fmla="*/ 1199 h 72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  <a:cxn ang="0">
                <a:pos x="T17" y="T19"/>
              </a:cxn>
              <a:cxn ang="0">
                <a:pos x="T21" y="T23"/>
              </a:cxn>
              <a:cxn ang="0">
                <a:pos x="T25" y="T27"/>
              </a:cxn>
              <a:cxn ang="0">
                <a:pos x="T29" y="T31"/>
              </a:cxn>
              <a:cxn ang="0">
                <a:pos x="T33" y="T35"/>
              </a:cxn>
              <a:cxn ang="0">
                <a:pos x="T37" y="T39"/>
              </a:cxn>
            </a:cxnLst>
            <a:rect l="0" t="0" r="r" b="b"/>
            <a:pathLst>
              <a:path w="946" h="721">
                <a:moveTo>
                  <a:pt x="945" y="0"/>
                </a:moveTo>
                <a:lnTo>
                  <a:pt x="945" y="180"/>
                </a:lnTo>
                <a:moveTo>
                  <a:pt x="585" y="0"/>
                </a:moveTo>
                <a:lnTo>
                  <a:pt x="945" y="0"/>
                </a:lnTo>
                <a:moveTo>
                  <a:pt x="0" y="540"/>
                </a:moveTo>
                <a:lnTo>
                  <a:pt x="0" y="720"/>
                </a:lnTo>
                <a:moveTo>
                  <a:pt x="0" y="720"/>
                </a:moveTo>
                <a:lnTo>
                  <a:pt x="945" y="720"/>
                </a:lnTo>
                <a:moveTo>
                  <a:pt x="945" y="495"/>
                </a:moveTo>
                <a:lnTo>
                  <a:pt x="945" y="720"/>
                </a:lnTo>
              </a:path>
            </a:pathLst>
          </a:custGeom>
          <a:noFill/>
          <a:ln w="9120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28" name="Line 587"/>
          <p:cNvCxnSpPr/>
          <p:nvPr/>
        </p:nvCxnSpPr>
        <p:spPr bwMode="auto">
          <a:xfrm>
            <a:off x="2180981" y="3070158"/>
            <a:ext cx="0" cy="696067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" name="Freeform 28"/>
          <p:cNvSpPr>
            <a:spLocks/>
          </p:cNvSpPr>
          <p:nvPr/>
        </p:nvSpPr>
        <p:spPr bwMode="auto">
          <a:xfrm>
            <a:off x="2129257" y="2888411"/>
            <a:ext cx="103448" cy="213082"/>
          </a:xfrm>
          <a:custGeom>
            <a:avLst/>
            <a:gdLst>
              <a:gd name="T0" fmla="+- 0 4667 4633"/>
              <a:gd name="T1" fmla="*/ T0 w 68"/>
              <a:gd name="T2" fmla="+- 0 479 479"/>
              <a:gd name="T3" fmla="*/ 479 h 68"/>
              <a:gd name="T4" fmla="+- 0 4633 4633"/>
              <a:gd name="T5" fmla="*/ T4 w 68"/>
              <a:gd name="T6" fmla="+- 0 547 479"/>
              <a:gd name="T7" fmla="*/ 547 h 68"/>
              <a:gd name="T8" fmla="+- 0 4700 4633"/>
              <a:gd name="T9" fmla="*/ T8 w 68"/>
              <a:gd name="T10" fmla="+- 0 547 479"/>
              <a:gd name="T11" fmla="*/ 547 h 68"/>
              <a:gd name="T12" fmla="+- 0 4667 4633"/>
              <a:gd name="T13" fmla="*/ T12 w 68"/>
              <a:gd name="T14" fmla="+- 0 479 479"/>
              <a:gd name="T15" fmla="*/ 479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34" y="0"/>
                </a:moveTo>
                <a:lnTo>
                  <a:pt x="0" y="68"/>
                </a:lnTo>
                <a:lnTo>
                  <a:pt x="67" y="68"/>
                </a:lnTo>
                <a:lnTo>
                  <a:pt x="3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0" name="Line 585"/>
          <p:cNvCxnSpPr/>
          <p:nvPr/>
        </p:nvCxnSpPr>
        <p:spPr bwMode="auto">
          <a:xfrm>
            <a:off x="2180981" y="4956559"/>
            <a:ext cx="0" cy="0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Freeform 30"/>
          <p:cNvSpPr>
            <a:spLocks/>
          </p:cNvSpPr>
          <p:nvPr/>
        </p:nvSpPr>
        <p:spPr bwMode="auto">
          <a:xfrm>
            <a:off x="2129257" y="4934624"/>
            <a:ext cx="103448" cy="213082"/>
          </a:xfrm>
          <a:custGeom>
            <a:avLst/>
            <a:gdLst>
              <a:gd name="T0" fmla="+- 0 4700 4633"/>
              <a:gd name="T1" fmla="*/ T0 w 68"/>
              <a:gd name="T2" fmla="+- 0 1132 1132"/>
              <a:gd name="T3" fmla="*/ 1132 h 68"/>
              <a:gd name="T4" fmla="+- 0 4633 4633"/>
              <a:gd name="T5" fmla="*/ T4 w 68"/>
              <a:gd name="T6" fmla="+- 0 1132 1132"/>
              <a:gd name="T7" fmla="*/ 1132 h 68"/>
              <a:gd name="T8" fmla="+- 0 4667 4633"/>
              <a:gd name="T9" fmla="*/ T8 w 68"/>
              <a:gd name="T10" fmla="+- 0 1199 1132"/>
              <a:gd name="T11" fmla="*/ 1199 h 68"/>
              <a:gd name="T12" fmla="+- 0 4700 4633"/>
              <a:gd name="T13" fmla="*/ T12 w 68"/>
              <a:gd name="T14" fmla="+- 0 1132 1132"/>
              <a:gd name="T15" fmla="*/ 1132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67" y="0"/>
                </a:moveTo>
                <a:lnTo>
                  <a:pt x="0" y="0"/>
                </a:lnTo>
                <a:lnTo>
                  <a:pt x="34" y="67"/>
                </a:lnTo>
                <a:lnTo>
                  <a:pt x="6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34" name="Line 581"/>
          <p:cNvCxnSpPr/>
          <p:nvPr/>
        </p:nvCxnSpPr>
        <p:spPr bwMode="auto">
          <a:xfrm>
            <a:off x="3276308" y="3386647"/>
            <a:ext cx="0" cy="0"/>
          </a:xfrm>
          <a:prstGeom prst="line">
            <a:avLst/>
          </a:prstGeom>
          <a:noFill/>
          <a:ln w="3072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 Box 580"/>
          <p:cNvSpPr txBox="1">
            <a:spLocks noChangeArrowheads="1"/>
          </p:cNvSpPr>
          <p:nvPr/>
        </p:nvSpPr>
        <p:spPr bwMode="auto">
          <a:xfrm>
            <a:off x="728556" y="3813018"/>
            <a:ext cx="550302" cy="9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vi-VN" sz="2800">
                <a:effectLst/>
                <a:latin typeface="Times New Roman"/>
                <a:ea typeface="Times New Roman"/>
              </a:rPr>
              <a:t>U1</a:t>
            </a:r>
            <a:endParaRPr lang="en-US" sz="2800">
              <a:effectLst/>
              <a:latin typeface="Times New Roman"/>
              <a:ea typeface="Times New Roman"/>
            </a:endParaRPr>
          </a:p>
        </p:txBody>
      </p:sp>
      <p:sp>
        <p:nvSpPr>
          <p:cNvPr id="36" name="Text Box 579"/>
          <p:cNvSpPr txBox="1">
            <a:spLocks noChangeArrowheads="1"/>
          </p:cNvSpPr>
          <p:nvPr/>
        </p:nvSpPr>
        <p:spPr bwMode="auto">
          <a:xfrm>
            <a:off x="2003751" y="3777939"/>
            <a:ext cx="626630" cy="9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vi-VN" sz="2800" dirty="0">
                <a:effectLst/>
                <a:latin typeface="Times New Roman"/>
                <a:ea typeface="Times New Roman"/>
              </a:rPr>
              <a:t>U2</a:t>
            </a:r>
            <a:endParaRPr lang="en-US" sz="2800" dirty="0">
              <a:effectLst/>
              <a:latin typeface="Times New Roman"/>
              <a:ea typeface="Times New Roman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2180981" y="4175553"/>
            <a:ext cx="0" cy="78100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Freeform 43"/>
          <p:cNvSpPr>
            <a:spLocks/>
          </p:cNvSpPr>
          <p:nvPr/>
        </p:nvSpPr>
        <p:spPr bwMode="auto">
          <a:xfrm>
            <a:off x="1030181" y="2902753"/>
            <a:ext cx="103448" cy="213082"/>
          </a:xfrm>
          <a:custGeom>
            <a:avLst/>
            <a:gdLst>
              <a:gd name="T0" fmla="+- 0 4667 4633"/>
              <a:gd name="T1" fmla="*/ T0 w 68"/>
              <a:gd name="T2" fmla="+- 0 479 479"/>
              <a:gd name="T3" fmla="*/ 479 h 68"/>
              <a:gd name="T4" fmla="+- 0 4633 4633"/>
              <a:gd name="T5" fmla="*/ T4 w 68"/>
              <a:gd name="T6" fmla="+- 0 547 479"/>
              <a:gd name="T7" fmla="*/ 547 h 68"/>
              <a:gd name="T8" fmla="+- 0 4700 4633"/>
              <a:gd name="T9" fmla="*/ T8 w 68"/>
              <a:gd name="T10" fmla="+- 0 547 479"/>
              <a:gd name="T11" fmla="*/ 547 h 68"/>
              <a:gd name="T12" fmla="+- 0 4667 4633"/>
              <a:gd name="T13" fmla="*/ T12 w 68"/>
              <a:gd name="T14" fmla="+- 0 479 479"/>
              <a:gd name="T15" fmla="*/ 479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34" y="0"/>
                </a:moveTo>
                <a:lnTo>
                  <a:pt x="0" y="68"/>
                </a:lnTo>
                <a:lnTo>
                  <a:pt x="67" y="68"/>
                </a:lnTo>
                <a:lnTo>
                  <a:pt x="3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45" name="Freeform 44"/>
          <p:cNvSpPr>
            <a:spLocks/>
          </p:cNvSpPr>
          <p:nvPr/>
        </p:nvSpPr>
        <p:spPr bwMode="auto">
          <a:xfrm>
            <a:off x="1030181" y="4934088"/>
            <a:ext cx="103448" cy="213082"/>
          </a:xfrm>
          <a:custGeom>
            <a:avLst/>
            <a:gdLst>
              <a:gd name="T0" fmla="+- 0 4700 4633"/>
              <a:gd name="T1" fmla="*/ T0 w 68"/>
              <a:gd name="T2" fmla="+- 0 1132 1132"/>
              <a:gd name="T3" fmla="*/ 1132 h 68"/>
              <a:gd name="T4" fmla="+- 0 4633 4633"/>
              <a:gd name="T5" fmla="*/ T4 w 68"/>
              <a:gd name="T6" fmla="+- 0 1132 1132"/>
              <a:gd name="T7" fmla="*/ 1132 h 68"/>
              <a:gd name="T8" fmla="+- 0 4667 4633"/>
              <a:gd name="T9" fmla="*/ T8 w 68"/>
              <a:gd name="T10" fmla="+- 0 1199 1132"/>
              <a:gd name="T11" fmla="*/ 1199 h 68"/>
              <a:gd name="T12" fmla="+- 0 4700 4633"/>
              <a:gd name="T13" fmla="*/ T12 w 68"/>
              <a:gd name="T14" fmla="+- 0 1132 1132"/>
              <a:gd name="T15" fmla="*/ 1132 h 68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68" h="68">
                <a:moveTo>
                  <a:pt x="67" y="0"/>
                </a:moveTo>
                <a:lnTo>
                  <a:pt x="0" y="0"/>
                </a:lnTo>
                <a:lnTo>
                  <a:pt x="34" y="67"/>
                </a:lnTo>
                <a:lnTo>
                  <a:pt x="6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cxnSp>
        <p:nvCxnSpPr>
          <p:cNvPr id="46" name="Line 587"/>
          <p:cNvCxnSpPr/>
          <p:nvPr/>
        </p:nvCxnSpPr>
        <p:spPr bwMode="auto">
          <a:xfrm>
            <a:off x="1071212" y="3087947"/>
            <a:ext cx="0" cy="696067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Line 587"/>
          <p:cNvCxnSpPr/>
          <p:nvPr/>
        </p:nvCxnSpPr>
        <p:spPr bwMode="auto">
          <a:xfrm>
            <a:off x="1071212" y="4248060"/>
            <a:ext cx="0" cy="696067"/>
          </a:xfrm>
          <a:prstGeom prst="line">
            <a:avLst/>
          </a:prstGeom>
          <a:noFill/>
          <a:ln w="3073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8" name="Group 47"/>
          <p:cNvGrpSpPr/>
          <p:nvPr/>
        </p:nvGrpSpPr>
        <p:grpSpPr>
          <a:xfrm>
            <a:off x="4989031" y="2376157"/>
            <a:ext cx="3356350" cy="1146833"/>
            <a:chOff x="4720850" y="2376156"/>
            <a:chExt cx="3356350" cy="1205244"/>
          </a:xfrm>
        </p:grpSpPr>
        <p:cxnSp>
          <p:nvCxnSpPr>
            <p:cNvPr id="68" name="Line 608"/>
            <p:cNvCxnSpPr/>
            <p:nvPr/>
          </p:nvCxnSpPr>
          <p:spPr bwMode="auto">
            <a:xfrm>
              <a:off x="4944607" y="2664572"/>
              <a:ext cx="0" cy="916828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4889911" y="2537206"/>
              <a:ext cx="108149" cy="136840"/>
            </a:xfrm>
            <a:custGeom>
              <a:avLst/>
              <a:gdLst>
                <a:gd name="T0" fmla="+- 0 6692 6649"/>
                <a:gd name="T1" fmla="*/ T0 w 87"/>
                <a:gd name="T2" fmla="+- 0 -399 -399"/>
                <a:gd name="T3" fmla="*/ -399 h 130"/>
                <a:gd name="T4" fmla="+- 0 6649 6649"/>
                <a:gd name="T5" fmla="*/ T4 w 87"/>
                <a:gd name="T6" fmla="+- 0 -270 -399"/>
                <a:gd name="T7" fmla="*/ -270 h 130"/>
                <a:gd name="T8" fmla="+- 0 6735 6649"/>
                <a:gd name="T9" fmla="*/ T8 w 87"/>
                <a:gd name="T10" fmla="+- 0 -270 -399"/>
                <a:gd name="T11" fmla="*/ -270 h 130"/>
                <a:gd name="T12" fmla="+- 0 6692 6649"/>
                <a:gd name="T13" fmla="*/ T12 w 87"/>
                <a:gd name="T14" fmla="+- 0 -399 -399"/>
                <a:gd name="T15" fmla="*/ -399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29"/>
                  </a:lnTo>
                  <a:lnTo>
                    <a:pt x="86" y="129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0" name="Line 606"/>
            <p:cNvCxnSpPr/>
            <p:nvPr/>
          </p:nvCxnSpPr>
          <p:spPr bwMode="auto">
            <a:xfrm>
              <a:off x="4720850" y="3106671"/>
              <a:ext cx="3209665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7915598" y="3060356"/>
              <a:ext cx="161602" cy="91577"/>
            </a:xfrm>
            <a:custGeom>
              <a:avLst/>
              <a:gdLst>
                <a:gd name="T0" fmla="+- 0 9082 9082"/>
                <a:gd name="T1" fmla="*/ T0 w 130"/>
                <a:gd name="T2" fmla="+- 0 98 98"/>
                <a:gd name="T3" fmla="*/ 98 h 87"/>
                <a:gd name="T4" fmla="+- 0 9082 9082"/>
                <a:gd name="T5" fmla="*/ T4 w 130"/>
                <a:gd name="T6" fmla="+- 0 184 98"/>
                <a:gd name="T7" fmla="*/ 184 h 87"/>
                <a:gd name="T8" fmla="+- 0 9212 9082"/>
                <a:gd name="T9" fmla="*/ T8 w 130"/>
                <a:gd name="T10" fmla="+- 0 141 98"/>
                <a:gd name="T11" fmla="*/ 141 h 87"/>
                <a:gd name="T12" fmla="+- 0 9082 9082"/>
                <a:gd name="T13" fmla="*/ T12 w 130"/>
                <a:gd name="T14" fmla="+- 0 98 98"/>
                <a:gd name="T15" fmla="*/ 98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6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2" name="AutoShape 604"/>
            <p:cNvSpPr>
              <a:spLocks/>
            </p:cNvSpPr>
            <p:nvPr/>
          </p:nvSpPr>
          <p:spPr bwMode="auto">
            <a:xfrm>
              <a:off x="4944607" y="2823517"/>
              <a:ext cx="2685080" cy="569465"/>
            </a:xfrm>
            <a:custGeom>
              <a:avLst/>
              <a:gdLst>
                <a:gd name="T0" fmla="+- 0 6692 6692"/>
                <a:gd name="T1" fmla="*/ T0 w 2160"/>
                <a:gd name="T2" fmla="+- 0 -128 -128"/>
                <a:gd name="T3" fmla="*/ -128 h 541"/>
                <a:gd name="T4" fmla="+- 0 8852 6692"/>
                <a:gd name="T5" fmla="*/ T4 w 2160"/>
                <a:gd name="T6" fmla="+- 0 -128 -128"/>
                <a:gd name="T7" fmla="*/ -128 h 541"/>
                <a:gd name="T8" fmla="+- 0 6692 6692"/>
                <a:gd name="T9" fmla="*/ T8 w 2160"/>
                <a:gd name="T10" fmla="+- 0 412 -128"/>
                <a:gd name="T11" fmla="*/ 412 h 541"/>
                <a:gd name="T12" fmla="+- 0 8852 6692"/>
                <a:gd name="T13" fmla="*/ T12 w 2160"/>
                <a:gd name="T14" fmla="+- 0 412 -128"/>
                <a:gd name="T15" fmla="*/ 412 h 5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60" h="541">
                  <a:moveTo>
                    <a:pt x="0" y="0"/>
                  </a:moveTo>
                  <a:lnTo>
                    <a:pt x="2160" y="0"/>
                  </a:lnTo>
                  <a:moveTo>
                    <a:pt x="0" y="540"/>
                  </a:moveTo>
                  <a:lnTo>
                    <a:pt x="2160" y="540"/>
                  </a:lnTo>
                </a:path>
              </a:pathLst>
            </a:cu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3" name="AutoShape 603"/>
            <p:cNvSpPr>
              <a:spLocks/>
            </p:cNvSpPr>
            <p:nvPr/>
          </p:nvSpPr>
          <p:spPr bwMode="auto">
            <a:xfrm>
              <a:off x="4944607" y="2823517"/>
              <a:ext cx="2685080" cy="566307"/>
            </a:xfrm>
            <a:custGeom>
              <a:avLst/>
              <a:gdLst>
                <a:gd name="T0" fmla="+- 0 6805 6692"/>
                <a:gd name="T1" fmla="*/ T0 w 2160"/>
                <a:gd name="T2" fmla="+- 0 -39 -128"/>
                <a:gd name="T3" fmla="*/ -39 h 538"/>
                <a:gd name="T4" fmla="+- 0 6692 6692"/>
                <a:gd name="T5" fmla="*/ T4 w 2160"/>
                <a:gd name="T6" fmla="+- 0 141 -128"/>
                <a:gd name="T7" fmla="*/ 141 h 538"/>
                <a:gd name="T8" fmla="+- 0 7112 6692"/>
                <a:gd name="T9" fmla="*/ T8 w 2160"/>
                <a:gd name="T10" fmla="+- 0 -39 -128"/>
                <a:gd name="T11" fmla="*/ -39 h 538"/>
                <a:gd name="T12" fmla="+- 0 7232 6692"/>
                <a:gd name="T13" fmla="*/ T12 w 2160"/>
                <a:gd name="T14" fmla="+- 0 141 -128"/>
                <a:gd name="T15" fmla="*/ 141 h 538"/>
                <a:gd name="T16" fmla="+- 0 6805 6692"/>
                <a:gd name="T17" fmla="*/ T16 w 2160"/>
                <a:gd name="T18" fmla="+- 0 -39 -128"/>
                <a:gd name="T19" fmla="*/ -39 h 538"/>
                <a:gd name="T20" fmla="+- 0 6831 6692"/>
                <a:gd name="T21" fmla="*/ T20 w 2160"/>
                <a:gd name="T22" fmla="+- 0 -73 -128"/>
                <a:gd name="T23" fmla="*/ -73 h 538"/>
                <a:gd name="T24" fmla="+- 0 6865 6692"/>
                <a:gd name="T25" fmla="*/ T24 w 2160"/>
                <a:gd name="T26" fmla="+- 0 -99 -128"/>
                <a:gd name="T27" fmla="*/ -99 h 538"/>
                <a:gd name="T28" fmla="+- 0 6901 6692"/>
                <a:gd name="T29" fmla="*/ T28 w 2160"/>
                <a:gd name="T30" fmla="+- 0 -118 -128"/>
                <a:gd name="T31" fmla="*/ -118 h 538"/>
                <a:gd name="T32" fmla="+- 0 6939 6692"/>
                <a:gd name="T33" fmla="*/ T32 w 2160"/>
                <a:gd name="T34" fmla="+- 0 -128 -128"/>
                <a:gd name="T35" fmla="*/ -128 h 538"/>
                <a:gd name="T36" fmla="+- 0 6978 6692"/>
                <a:gd name="T37" fmla="*/ T36 w 2160"/>
                <a:gd name="T38" fmla="+- 0 -128 -128"/>
                <a:gd name="T39" fmla="*/ -128 h 538"/>
                <a:gd name="T40" fmla="+- 0 7019 6692"/>
                <a:gd name="T41" fmla="*/ T40 w 2160"/>
                <a:gd name="T42" fmla="+- 0 -118 -128"/>
                <a:gd name="T43" fmla="*/ -118 h 538"/>
                <a:gd name="T44" fmla="+- 0 7055 6692"/>
                <a:gd name="T45" fmla="*/ T44 w 2160"/>
                <a:gd name="T46" fmla="+- 0 -99 -128"/>
                <a:gd name="T47" fmla="*/ -99 h 538"/>
                <a:gd name="T48" fmla="+- 0 7086 6692"/>
                <a:gd name="T49" fmla="*/ T48 w 2160"/>
                <a:gd name="T50" fmla="+- 0 -73 -128"/>
                <a:gd name="T51" fmla="*/ -73 h 538"/>
                <a:gd name="T52" fmla="+- 0 7112 6692"/>
                <a:gd name="T53" fmla="*/ T52 w 2160"/>
                <a:gd name="T54" fmla="+- 0 -39 -128"/>
                <a:gd name="T55" fmla="*/ -39 h 538"/>
                <a:gd name="T56" fmla="+- 0 7345 6692"/>
                <a:gd name="T57" fmla="*/ T56 w 2160"/>
                <a:gd name="T58" fmla="+- 0 321 -128"/>
                <a:gd name="T59" fmla="*/ 321 h 538"/>
                <a:gd name="T60" fmla="+- 0 7232 6692"/>
                <a:gd name="T61" fmla="*/ T60 w 2160"/>
                <a:gd name="T62" fmla="+- 0 141 -128"/>
                <a:gd name="T63" fmla="*/ 141 h 538"/>
                <a:gd name="T64" fmla="+- 0 7652 6692"/>
                <a:gd name="T65" fmla="*/ T64 w 2160"/>
                <a:gd name="T66" fmla="+- 0 321 -128"/>
                <a:gd name="T67" fmla="*/ 321 h 538"/>
                <a:gd name="T68" fmla="+- 0 7772 6692"/>
                <a:gd name="T69" fmla="*/ T68 w 2160"/>
                <a:gd name="T70" fmla="+- 0 141 -128"/>
                <a:gd name="T71" fmla="*/ 141 h 538"/>
                <a:gd name="T72" fmla="+- 0 7345 6692"/>
                <a:gd name="T73" fmla="*/ T72 w 2160"/>
                <a:gd name="T74" fmla="+- 0 321 -128"/>
                <a:gd name="T75" fmla="*/ 321 h 538"/>
                <a:gd name="T76" fmla="+- 0 7371 6692"/>
                <a:gd name="T77" fmla="*/ T76 w 2160"/>
                <a:gd name="T78" fmla="+- 0 355 -128"/>
                <a:gd name="T79" fmla="*/ 355 h 538"/>
                <a:gd name="T80" fmla="+- 0 7405 6692"/>
                <a:gd name="T81" fmla="*/ T80 w 2160"/>
                <a:gd name="T82" fmla="+- 0 383 -128"/>
                <a:gd name="T83" fmla="*/ 383 h 538"/>
                <a:gd name="T84" fmla="+- 0 7441 6692"/>
                <a:gd name="T85" fmla="*/ T84 w 2160"/>
                <a:gd name="T86" fmla="+- 0 400 -128"/>
                <a:gd name="T87" fmla="*/ 400 h 538"/>
                <a:gd name="T88" fmla="+- 0 7479 6692"/>
                <a:gd name="T89" fmla="*/ T88 w 2160"/>
                <a:gd name="T90" fmla="+- 0 410 -128"/>
                <a:gd name="T91" fmla="*/ 410 h 538"/>
                <a:gd name="T92" fmla="+- 0 7520 6692"/>
                <a:gd name="T93" fmla="*/ T92 w 2160"/>
                <a:gd name="T94" fmla="+- 0 410 -128"/>
                <a:gd name="T95" fmla="*/ 410 h 538"/>
                <a:gd name="T96" fmla="+- 0 7559 6692"/>
                <a:gd name="T97" fmla="*/ T96 w 2160"/>
                <a:gd name="T98" fmla="+- 0 400 -128"/>
                <a:gd name="T99" fmla="*/ 400 h 538"/>
                <a:gd name="T100" fmla="+- 0 7595 6692"/>
                <a:gd name="T101" fmla="*/ T100 w 2160"/>
                <a:gd name="T102" fmla="+- 0 383 -128"/>
                <a:gd name="T103" fmla="*/ 383 h 538"/>
                <a:gd name="T104" fmla="+- 0 7626 6692"/>
                <a:gd name="T105" fmla="*/ T104 w 2160"/>
                <a:gd name="T106" fmla="+- 0 355 -128"/>
                <a:gd name="T107" fmla="*/ 355 h 538"/>
                <a:gd name="T108" fmla="+- 0 7652 6692"/>
                <a:gd name="T109" fmla="*/ T108 w 2160"/>
                <a:gd name="T110" fmla="+- 0 321 -128"/>
                <a:gd name="T111" fmla="*/ 321 h 538"/>
                <a:gd name="T112" fmla="+- 0 7885 6692"/>
                <a:gd name="T113" fmla="*/ T112 w 2160"/>
                <a:gd name="T114" fmla="+- 0 -39 -128"/>
                <a:gd name="T115" fmla="*/ -39 h 538"/>
                <a:gd name="T116" fmla="+- 0 7772 6692"/>
                <a:gd name="T117" fmla="*/ T116 w 2160"/>
                <a:gd name="T118" fmla="+- 0 141 -128"/>
                <a:gd name="T119" fmla="*/ 141 h 538"/>
                <a:gd name="T120" fmla="+- 0 8192 6692"/>
                <a:gd name="T121" fmla="*/ T120 w 2160"/>
                <a:gd name="T122" fmla="+- 0 -39 -128"/>
                <a:gd name="T123" fmla="*/ -39 h 538"/>
                <a:gd name="T124" fmla="+- 0 8312 6692"/>
                <a:gd name="T125" fmla="*/ T124 w 2160"/>
                <a:gd name="T126" fmla="+- 0 141 -128"/>
                <a:gd name="T127" fmla="*/ 141 h 538"/>
                <a:gd name="T128" fmla="+- 0 7885 6692"/>
                <a:gd name="T129" fmla="*/ T128 w 2160"/>
                <a:gd name="T130" fmla="+- 0 -39 -128"/>
                <a:gd name="T131" fmla="*/ -39 h 538"/>
                <a:gd name="T132" fmla="+- 0 7911 6692"/>
                <a:gd name="T133" fmla="*/ T132 w 2160"/>
                <a:gd name="T134" fmla="+- 0 -73 -128"/>
                <a:gd name="T135" fmla="*/ -73 h 538"/>
                <a:gd name="T136" fmla="+- 0 7945 6692"/>
                <a:gd name="T137" fmla="*/ T136 w 2160"/>
                <a:gd name="T138" fmla="+- 0 -99 -128"/>
                <a:gd name="T139" fmla="*/ -99 h 538"/>
                <a:gd name="T140" fmla="+- 0 7981 6692"/>
                <a:gd name="T141" fmla="*/ T140 w 2160"/>
                <a:gd name="T142" fmla="+- 0 -118 -128"/>
                <a:gd name="T143" fmla="*/ -118 h 538"/>
                <a:gd name="T144" fmla="+- 0 8019 6692"/>
                <a:gd name="T145" fmla="*/ T144 w 2160"/>
                <a:gd name="T146" fmla="+- 0 -128 -128"/>
                <a:gd name="T147" fmla="*/ -128 h 538"/>
                <a:gd name="T148" fmla="+- 0 8060 6692"/>
                <a:gd name="T149" fmla="*/ T148 w 2160"/>
                <a:gd name="T150" fmla="+- 0 -128 -128"/>
                <a:gd name="T151" fmla="*/ -128 h 538"/>
                <a:gd name="T152" fmla="+- 0 8099 6692"/>
                <a:gd name="T153" fmla="*/ T152 w 2160"/>
                <a:gd name="T154" fmla="+- 0 -118 -128"/>
                <a:gd name="T155" fmla="*/ -118 h 538"/>
                <a:gd name="T156" fmla="+- 0 8135 6692"/>
                <a:gd name="T157" fmla="*/ T156 w 2160"/>
                <a:gd name="T158" fmla="+- 0 -99 -128"/>
                <a:gd name="T159" fmla="*/ -99 h 538"/>
                <a:gd name="T160" fmla="+- 0 8166 6692"/>
                <a:gd name="T161" fmla="*/ T160 w 2160"/>
                <a:gd name="T162" fmla="+- 0 -73 -128"/>
                <a:gd name="T163" fmla="*/ -73 h 538"/>
                <a:gd name="T164" fmla="+- 0 8192 6692"/>
                <a:gd name="T165" fmla="*/ T164 w 2160"/>
                <a:gd name="T166" fmla="+- 0 -39 -128"/>
                <a:gd name="T167" fmla="*/ -39 h 538"/>
                <a:gd name="T168" fmla="+- 0 8425 6692"/>
                <a:gd name="T169" fmla="*/ T168 w 2160"/>
                <a:gd name="T170" fmla="+- 0 321 -128"/>
                <a:gd name="T171" fmla="*/ 321 h 538"/>
                <a:gd name="T172" fmla="+- 0 8312 6692"/>
                <a:gd name="T173" fmla="*/ T172 w 2160"/>
                <a:gd name="T174" fmla="+- 0 141 -128"/>
                <a:gd name="T175" fmla="*/ 141 h 538"/>
                <a:gd name="T176" fmla="+- 0 8732 6692"/>
                <a:gd name="T177" fmla="*/ T176 w 2160"/>
                <a:gd name="T178" fmla="+- 0 321 -128"/>
                <a:gd name="T179" fmla="*/ 321 h 538"/>
                <a:gd name="T180" fmla="+- 0 8852 6692"/>
                <a:gd name="T181" fmla="*/ T180 w 2160"/>
                <a:gd name="T182" fmla="+- 0 141 -128"/>
                <a:gd name="T183" fmla="*/ 141 h 538"/>
                <a:gd name="T184" fmla="+- 0 8425 6692"/>
                <a:gd name="T185" fmla="*/ T184 w 2160"/>
                <a:gd name="T186" fmla="+- 0 321 -128"/>
                <a:gd name="T187" fmla="*/ 321 h 538"/>
                <a:gd name="T188" fmla="+- 0 8451 6692"/>
                <a:gd name="T189" fmla="*/ T188 w 2160"/>
                <a:gd name="T190" fmla="+- 0 355 -128"/>
                <a:gd name="T191" fmla="*/ 355 h 538"/>
                <a:gd name="T192" fmla="+- 0 8485 6692"/>
                <a:gd name="T193" fmla="*/ T192 w 2160"/>
                <a:gd name="T194" fmla="+- 0 383 -128"/>
                <a:gd name="T195" fmla="*/ 383 h 538"/>
                <a:gd name="T196" fmla="+- 0 8521 6692"/>
                <a:gd name="T197" fmla="*/ T196 w 2160"/>
                <a:gd name="T198" fmla="+- 0 400 -128"/>
                <a:gd name="T199" fmla="*/ 400 h 538"/>
                <a:gd name="T200" fmla="+- 0 8559 6692"/>
                <a:gd name="T201" fmla="*/ T200 w 2160"/>
                <a:gd name="T202" fmla="+- 0 410 -128"/>
                <a:gd name="T203" fmla="*/ 410 h 538"/>
                <a:gd name="T204" fmla="+- 0 8600 6692"/>
                <a:gd name="T205" fmla="*/ T204 w 2160"/>
                <a:gd name="T206" fmla="+- 0 410 -128"/>
                <a:gd name="T207" fmla="*/ 410 h 538"/>
                <a:gd name="T208" fmla="+- 0 8638 6692"/>
                <a:gd name="T209" fmla="*/ T208 w 2160"/>
                <a:gd name="T210" fmla="+- 0 400 -128"/>
                <a:gd name="T211" fmla="*/ 400 h 538"/>
                <a:gd name="T212" fmla="+- 0 8674 6692"/>
                <a:gd name="T213" fmla="*/ T212 w 2160"/>
                <a:gd name="T214" fmla="+- 0 383 -128"/>
                <a:gd name="T215" fmla="*/ 383 h 538"/>
                <a:gd name="T216" fmla="+- 0 8706 6692"/>
                <a:gd name="T217" fmla="*/ T216 w 2160"/>
                <a:gd name="T218" fmla="+- 0 355 -128"/>
                <a:gd name="T219" fmla="*/ 355 h 538"/>
                <a:gd name="T220" fmla="+- 0 8732 6692"/>
                <a:gd name="T221" fmla="*/ T220 w 2160"/>
                <a:gd name="T222" fmla="+- 0 321 -128"/>
                <a:gd name="T223" fmla="*/ 321 h 53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</a:cxnLst>
              <a:rect l="0" t="0" r="r" b="b"/>
              <a:pathLst>
                <a:path w="2160" h="538">
                  <a:moveTo>
                    <a:pt x="113" y="89"/>
                  </a:moveTo>
                  <a:lnTo>
                    <a:pt x="0" y="269"/>
                  </a:lnTo>
                  <a:moveTo>
                    <a:pt x="420" y="89"/>
                  </a:moveTo>
                  <a:lnTo>
                    <a:pt x="540" y="269"/>
                  </a:lnTo>
                  <a:moveTo>
                    <a:pt x="113" y="89"/>
                  </a:moveTo>
                  <a:lnTo>
                    <a:pt x="139" y="55"/>
                  </a:lnTo>
                  <a:lnTo>
                    <a:pt x="173" y="29"/>
                  </a:lnTo>
                  <a:lnTo>
                    <a:pt x="209" y="10"/>
                  </a:lnTo>
                  <a:lnTo>
                    <a:pt x="247" y="0"/>
                  </a:lnTo>
                  <a:lnTo>
                    <a:pt x="286" y="0"/>
                  </a:lnTo>
                  <a:lnTo>
                    <a:pt x="327" y="10"/>
                  </a:lnTo>
                  <a:lnTo>
                    <a:pt x="363" y="29"/>
                  </a:lnTo>
                  <a:lnTo>
                    <a:pt x="394" y="55"/>
                  </a:lnTo>
                  <a:lnTo>
                    <a:pt x="420" y="89"/>
                  </a:lnTo>
                  <a:moveTo>
                    <a:pt x="653" y="449"/>
                  </a:moveTo>
                  <a:lnTo>
                    <a:pt x="540" y="269"/>
                  </a:lnTo>
                  <a:moveTo>
                    <a:pt x="960" y="449"/>
                  </a:moveTo>
                  <a:lnTo>
                    <a:pt x="1080" y="269"/>
                  </a:lnTo>
                  <a:moveTo>
                    <a:pt x="653" y="449"/>
                  </a:moveTo>
                  <a:lnTo>
                    <a:pt x="679" y="483"/>
                  </a:lnTo>
                  <a:lnTo>
                    <a:pt x="713" y="511"/>
                  </a:lnTo>
                  <a:lnTo>
                    <a:pt x="749" y="528"/>
                  </a:lnTo>
                  <a:lnTo>
                    <a:pt x="787" y="538"/>
                  </a:lnTo>
                  <a:lnTo>
                    <a:pt x="828" y="538"/>
                  </a:lnTo>
                  <a:lnTo>
                    <a:pt x="867" y="528"/>
                  </a:lnTo>
                  <a:lnTo>
                    <a:pt x="903" y="511"/>
                  </a:lnTo>
                  <a:lnTo>
                    <a:pt x="934" y="483"/>
                  </a:lnTo>
                  <a:lnTo>
                    <a:pt x="960" y="449"/>
                  </a:lnTo>
                  <a:moveTo>
                    <a:pt x="1193" y="89"/>
                  </a:moveTo>
                  <a:lnTo>
                    <a:pt x="1080" y="269"/>
                  </a:lnTo>
                  <a:moveTo>
                    <a:pt x="1500" y="89"/>
                  </a:moveTo>
                  <a:lnTo>
                    <a:pt x="1620" y="269"/>
                  </a:lnTo>
                  <a:moveTo>
                    <a:pt x="1193" y="89"/>
                  </a:moveTo>
                  <a:lnTo>
                    <a:pt x="1219" y="55"/>
                  </a:lnTo>
                  <a:lnTo>
                    <a:pt x="1253" y="29"/>
                  </a:lnTo>
                  <a:lnTo>
                    <a:pt x="1289" y="10"/>
                  </a:lnTo>
                  <a:lnTo>
                    <a:pt x="1327" y="0"/>
                  </a:lnTo>
                  <a:lnTo>
                    <a:pt x="1368" y="0"/>
                  </a:lnTo>
                  <a:lnTo>
                    <a:pt x="1407" y="10"/>
                  </a:lnTo>
                  <a:lnTo>
                    <a:pt x="1443" y="29"/>
                  </a:lnTo>
                  <a:lnTo>
                    <a:pt x="1474" y="55"/>
                  </a:lnTo>
                  <a:lnTo>
                    <a:pt x="1500" y="89"/>
                  </a:lnTo>
                  <a:moveTo>
                    <a:pt x="1733" y="449"/>
                  </a:moveTo>
                  <a:lnTo>
                    <a:pt x="1620" y="269"/>
                  </a:lnTo>
                  <a:moveTo>
                    <a:pt x="2040" y="449"/>
                  </a:moveTo>
                  <a:lnTo>
                    <a:pt x="2160" y="269"/>
                  </a:lnTo>
                  <a:moveTo>
                    <a:pt x="1733" y="449"/>
                  </a:moveTo>
                  <a:lnTo>
                    <a:pt x="1759" y="483"/>
                  </a:lnTo>
                  <a:lnTo>
                    <a:pt x="1793" y="511"/>
                  </a:lnTo>
                  <a:lnTo>
                    <a:pt x="1829" y="528"/>
                  </a:lnTo>
                  <a:lnTo>
                    <a:pt x="1867" y="538"/>
                  </a:lnTo>
                  <a:lnTo>
                    <a:pt x="1908" y="538"/>
                  </a:lnTo>
                  <a:lnTo>
                    <a:pt x="1946" y="528"/>
                  </a:lnTo>
                  <a:lnTo>
                    <a:pt x="1982" y="511"/>
                  </a:lnTo>
                  <a:lnTo>
                    <a:pt x="2014" y="483"/>
                  </a:lnTo>
                  <a:lnTo>
                    <a:pt x="2040" y="449"/>
                  </a:lnTo>
                </a:path>
              </a:pathLst>
            </a:custGeom>
            <a:noFill/>
            <a:ln w="912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sp>
          <p:nvSpPr>
            <p:cNvPr id="74" name="Text Box 602"/>
            <p:cNvSpPr txBox="1">
              <a:spLocks noChangeArrowheads="1"/>
            </p:cNvSpPr>
            <p:nvPr/>
          </p:nvSpPr>
          <p:spPr bwMode="auto">
            <a:xfrm>
              <a:off x="5036596" y="2376156"/>
              <a:ext cx="678729" cy="328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400" dirty="0">
                  <a:effectLst/>
                  <a:latin typeface="Times New Roman"/>
                  <a:ea typeface="Times New Roman"/>
                </a:rPr>
                <a:t>U2</a:t>
              </a:r>
              <a:endParaRPr lang="en-US" sz="2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75" name="Text Box 601"/>
            <p:cNvSpPr txBox="1">
              <a:spLocks noChangeArrowheads="1"/>
            </p:cNvSpPr>
            <p:nvPr/>
          </p:nvSpPr>
          <p:spPr bwMode="auto">
            <a:xfrm>
              <a:off x="7951648" y="3088776"/>
              <a:ext cx="95718" cy="2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>
                  <a:effectLst/>
                  <a:latin typeface="Times New Roman"/>
                  <a:ea typeface="Times New Roman"/>
                </a:rPr>
                <a:t>t</a:t>
              </a:r>
              <a:endParaRPr lang="en-US" sz="200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76" name="Group 75"/>
          <p:cNvGrpSpPr>
            <a:grpSpLocks/>
          </p:cNvGrpSpPr>
          <p:nvPr/>
        </p:nvGrpSpPr>
        <p:grpSpPr bwMode="auto">
          <a:xfrm>
            <a:off x="4989032" y="3661197"/>
            <a:ext cx="3392968" cy="949398"/>
            <a:chOff x="6512" y="253"/>
            <a:chExt cx="2700" cy="854"/>
          </a:xfrm>
        </p:grpSpPr>
        <p:cxnSp>
          <p:nvCxnSpPr>
            <p:cNvPr id="77" name="Line 563"/>
            <p:cNvCxnSpPr/>
            <p:nvPr/>
          </p:nvCxnSpPr>
          <p:spPr bwMode="auto">
            <a:xfrm>
              <a:off x="6692" y="444"/>
              <a:ext cx="0" cy="600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6648" y="324"/>
              <a:ext cx="87" cy="130"/>
            </a:xfrm>
            <a:custGeom>
              <a:avLst/>
              <a:gdLst>
                <a:gd name="T0" fmla="+- 0 6692 6649"/>
                <a:gd name="T1" fmla="*/ T0 w 87"/>
                <a:gd name="T2" fmla="+- 0 324 324"/>
                <a:gd name="T3" fmla="*/ 324 h 130"/>
                <a:gd name="T4" fmla="+- 0 6649 6649"/>
                <a:gd name="T5" fmla="*/ T4 w 87"/>
                <a:gd name="T6" fmla="+- 0 454 324"/>
                <a:gd name="T7" fmla="*/ 454 h 130"/>
                <a:gd name="T8" fmla="+- 0 6735 6649"/>
                <a:gd name="T9" fmla="*/ T8 w 87"/>
                <a:gd name="T10" fmla="+- 0 454 324"/>
                <a:gd name="T11" fmla="*/ 454 h 130"/>
                <a:gd name="T12" fmla="+- 0 6692 6649"/>
                <a:gd name="T13" fmla="*/ T12 w 87"/>
                <a:gd name="T14" fmla="+- 0 324 324"/>
                <a:gd name="T15" fmla="*/ 324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30"/>
                  </a:lnTo>
                  <a:lnTo>
                    <a:pt x="86" y="13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79" name="Line 561"/>
            <p:cNvCxnSpPr/>
            <p:nvPr/>
          </p:nvCxnSpPr>
          <p:spPr bwMode="auto">
            <a:xfrm>
              <a:off x="6512" y="864"/>
              <a:ext cx="2582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9082" y="821"/>
              <a:ext cx="130" cy="87"/>
            </a:xfrm>
            <a:custGeom>
              <a:avLst/>
              <a:gdLst>
                <a:gd name="T0" fmla="+- 0 9082 9082"/>
                <a:gd name="T1" fmla="*/ T0 w 130"/>
                <a:gd name="T2" fmla="+- 0 821 821"/>
                <a:gd name="T3" fmla="*/ 821 h 87"/>
                <a:gd name="T4" fmla="+- 0 9082 9082"/>
                <a:gd name="T5" fmla="*/ T4 w 130"/>
                <a:gd name="T6" fmla="+- 0 908 821"/>
                <a:gd name="T7" fmla="*/ 908 h 87"/>
                <a:gd name="T8" fmla="+- 0 9212 9082"/>
                <a:gd name="T9" fmla="*/ T8 w 130"/>
                <a:gd name="T10" fmla="+- 0 864 821"/>
                <a:gd name="T11" fmla="*/ 864 h 87"/>
                <a:gd name="T12" fmla="+- 0 9082 9082"/>
                <a:gd name="T13" fmla="*/ T12 w 130"/>
                <a:gd name="T14" fmla="+- 0 821 821"/>
                <a:gd name="T15" fmla="*/ 821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7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81" name="Line 559"/>
            <p:cNvCxnSpPr/>
            <p:nvPr/>
          </p:nvCxnSpPr>
          <p:spPr bwMode="auto">
            <a:xfrm>
              <a:off x="6692" y="596"/>
              <a:ext cx="2160" cy="0"/>
            </a:xfrm>
            <a:prstGeom prst="line">
              <a:avLst/>
            </a:pr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82" name="Picture 8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7" y="588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8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4" y="588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 Box 556"/>
            <p:cNvSpPr txBox="1">
              <a:spLocks noChangeArrowheads="1"/>
            </p:cNvSpPr>
            <p:nvPr/>
          </p:nvSpPr>
          <p:spPr bwMode="auto">
            <a:xfrm>
              <a:off x="6759" y="253"/>
              <a:ext cx="726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UL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85" name="Text Box 555"/>
            <p:cNvSpPr txBox="1">
              <a:spLocks noChangeArrowheads="1"/>
            </p:cNvSpPr>
            <p:nvPr/>
          </p:nvSpPr>
          <p:spPr bwMode="auto">
            <a:xfrm>
              <a:off x="9111" y="847"/>
              <a:ext cx="77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t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</p:grpSp>
      <p:grpSp>
        <p:nvGrpSpPr>
          <p:cNvPr id="87" name="Group 86"/>
          <p:cNvGrpSpPr>
            <a:grpSpLocks/>
          </p:cNvGrpSpPr>
          <p:nvPr/>
        </p:nvGrpSpPr>
        <p:grpSpPr bwMode="auto">
          <a:xfrm>
            <a:off x="4989032" y="4596094"/>
            <a:ext cx="3392968" cy="1060211"/>
            <a:chOff x="6512" y="1049"/>
            <a:chExt cx="2700" cy="867"/>
          </a:xfrm>
        </p:grpSpPr>
        <p:cxnSp>
          <p:nvCxnSpPr>
            <p:cNvPr id="88" name="Line 573"/>
            <p:cNvCxnSpPr/>
            <p:nvPr/>
          </p:nvCxnSpPr>
          <p:spPr bwMode="auto">
            <a:xfrm>
              <a:off x="6692" y="1253"/>
              <a:ext cx="0" cy="603"/>
            </a:xfrm>
            <a:prstGeom prst="line">
              <a:avLst/>
            </a:prstGeom>
            <a:noFill/>
            <a:ln w="9122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6648" y="1135"/>
              <a:ext cx="87" cy="130"/>
            </a:xfrm>
            <a:custGeom>
              <a:avLst/>
              <a:gdLst>
                <a:gd name="T0" fmla="+- 0 6692 6649"/>
                <a:gd name="T1" fmla="*/ T0 w 87"/>
                <a:gd name="T2" fmla="+- 0 1136 1136"/>
                <a:gd name="T3" fmla="*/ 1136 h 130"/>
                <a:gd name="T4" fmla="+- 0 6649 6649"/>
                <a:gd name="T5" fmla="*/ T4 w 87"/>
                <a:gd name="T6" fmla="+- 0 1265 1136"/>
                <a:gd name="T7" fmla="*/ 1265 h 130"/>
                <a:gd name="T8" fmla="+- 0 6735 6649"/>
                <a:gd name="T9" fmla="*/ T8 w 87"/>
                <a:gd name="T10" fmla="+- 0 1265 1136"/>
                <a:gd name="T11" fmla="*/ 1265 h 130"/>
                <a:gd name="T12" fmla="+- 0 6692 6649"/>
                <a:gd name="T13" fmla="*/ T12 w 87"/>
                <a:gd name="T14" fmla="+- 0 1136 1136"/>
                <a:gd name="T15" fmla="*/ 1136 h 13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87" h="130">
                  <a:moveTo>
                    <a:pt x="43" y="0"/>
                  </a:moveTo>
                  <a:lnTo>
                    <a:pt x="0" y="129"/>
                  </a:lnTo>
                  <a:lnTo>
                    <a:pt x="86" y="129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0" name="Line 571"/>
            <p:cNvCxnSpPr/>
            <p:nvPr/>
          </p:nvCxnSpPr>
          <p:spPr bwMode="auto">
            <a:xfrm>
              <a:off x="6512" y="1676"/>
              <a:ext cx="2582" cy="0"/>
            </a:xfrm>
            <a:prstGeom prst="line">
              <a:avLst/>
            </a:prstGeom>
            <a:noFill/>
            <a:ln w="9118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9082" y="1632"/>
              <a:ext cx="130" cy="87"/>
            </a:xfrm>
            <a:custGeom>
              <a:avLst/>
              <a:gdLst>
                <a:gd name="T0" fmla="+- 0 9082 9082"/>
                <a:gd name="T1" fmla="*/ T0 w 130"/>
                <a:gd name="T2" fmla="+- 0 1633 1633"/>
                <a:gd name="T3" fmla="*/ 1633 h 87"/>
                <a:gd name="T4" fmla="+- 0 9082 9082"/>
                <a:gd name="T5" fmla="*/ T4 w 130"/>
                <a:gd name="T6" fmla="+- 0 1719 1633"/>
                <a:gd name="T7" fmla="*/ 1719 h 87"/>
                <a:gd name="T8" fmla="+- 0 9212 9082"/>
                <a:gd name="T9" fmla="*/ T8 w 130"/>
                <a:gd name="T10" fmla="+- 0 1676 1633"/>
                <a:gd name="T11" fmla="*/ 1676 h 87"/>
                <a:gd name="T12" fmla="+- 0 9082 9082"/>
                <a:gd name="T13" fmla="*/ T12 w 130"/>
                <a:gd name="T14" fmla="+- 0 1633 1633"/>
                <a:gd name="T15" fmla="*/ 1633 h 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30" h="87">
                  <a:moveTo>
                    <a:pt x="0" y="0"/>
                  </a:moveTo>
                  <a:lnTo>
                    <a:pt x="0" y="86"/>
                  </a:lnTo>
                  <a:lnTo>
                    <a:pt x="130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92" name="Line 569"/>
            <p:cNvCxnSpPr/>
            <p:nvPr/>
          </p:nvCxnSpPr>
          <p:spPr bwMode="auto">
            <a:xfrm>
              <a:off x="6692" y="1404"/>
              <a:ext cx="2160" cy="0"/>
            </a:xfrm>
            <a:prstGeom prst="line">
              <a:avLst/>
            </a:prstGeom>
            <a:noFill/>
            <a:ln w="3072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93" name="Picture 9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5" y="1399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9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4" y="1399"/>
              <a:ext cx="555" cy="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5" name="Text Box 566"/>
            <p:cNvSpPr txBox="1">
              <a:spLocks noChangeArrowheads="1"/>
            </p:cNvSpPr>
            <p:nvPr/>
          </p:nvSpPr>
          <p:spPr bwMode="auto">
            <a:xfrm>
              <a:off x="6800" y="1049"/>
              <a:ext cx="452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IL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96" name="Text Box 565"/>
            <p:cNvSpPr txBox="1">
              <a:spLocks noChangeArrowheads="1"/>
            </p:cNvSpPr>
            <p:nvPr/>
          </p:nvSpPr>
          <p:spPr bwMode="auto">
            <a:xfrm>
              <a:off x="9111" y="1656"/>
              <a:ext cx="77" cy="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 upright="1">
              <a:noAutofit/>
            </a:bodyPr>
            <a:lstStyle/>
            <a:p>
              <a:pPr>
                <a:spcBef>
                  <a:spcPts val="130"/>
                </a:spcBef>
                <a:spcAft>
                  <a:spcPts val="0"/>
                </a:spcAft>
              </a:pPr>
              <a:r>
                <a:rPr lang="vi-VN" sz="2000" dirty="0">
                  <a:effectLst/>
                  <a:latin typeface="Times New Roman"/>
                  <a:ea typeface="Times New Roman"/>
                </a:rPr>
                <a:t>t</a:t>
              </a:r>
              <a:endParaRPr lang="en-US" sz="2000" dirty="0">
                <a:effectLst/>
                <a:latin typeface="Times New Roman"/>
                <a:ea typeface="Times New Roman"/>
              </a:endParaRPr>
            </a:p>
          </p:txBody>
        </p:sp>
      </p:grpSp>
      <p:sp>
        <p:nvSpPr>
          <p:cNvPr id="101" name="Rectangle 100"/>
          <p:cNvSpPr/>
          <p:nvPr/>
        </p:nvSpPr>
        <p:spPr>
          <a:xfrm>
            <a:off x="304800" y="5715000"/>
            <a:ext cx="4878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dirty="0" smtClean="0"/>
              <a:t>- B</a:t>
            </a:r>
            <a:r>
              <a:rPr lang="vi-VN" sz="2800" dirty="0" smtClean="0"/>
              <a:t>án kỳ</a:t>
            </a:r>
            <a:r>
              <a:rPr lang="en-US" sz="2800" dirty="0" smtClean="0"/>
              <a:t> </a:t>
            </a:r>
            <a:r>
              <a:rPr lang="en-US" sz="2800" dirty="0" err="1" smtClean="0"/>
              <a:t>dương</a:t>
            </a:r>
            <a:r>
              <a:rPr lang="en-US" sz="2800" dirty="0" smtClean="0"/>
              <a:t> Diode D </a:t>
            </a:r>
            <a:r>
              <a:rPr lang="en-US" sz="2800" dirty="0" err="1" smtClean="0"/>
              <a:t>dẫn</a:t>
            </a:r>
            <a:endParaRPr lang="en-US" sz="2800" dirty="0"/>
          </a:p>
        </p:txBody>
      </p:sp>
      <p:sp>
        <p:nvSpPr>
          <p:cNvPr id="102" name="Rectangle 101"/>
          <p:cNvSpPr/>
          <p:nvPr/>
        </p:nvSpPr>
        <p:spPr>
          <a:xfrm>
            <a:off x="304800" y="6258580"/>
            <a:ext cx="5282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dirty="0" smtClean="0"/>
              <a:t>- B</a:t>
            </a:r>
            <a:r>
              <a:rPr lang="vi-VN" sz="2800" dirty="0" smtClean="0"/>
              <a:t>án kỳ</a:t>
            </a:r>
            <a:r>
              <a:rPr lang="en-US" sz="2800" dirty="0" smtClean="0"/>
              <a:t> </a:t>
            </a:r>
            <a:r>
              <a:rPr lang="en-US" sz="2800" dirty="0" err="1" smtClean="0"/>
              <a:t>âm</a:t>
            </a:r>
            <a:r>
              <a:rPr lang="en-US" sz="2800" dirty="0" smtClean="0"/>
              <a:t> Diode D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endParaRPr lang="en-US" sz="2800" dirty="0"/>
          </a:p>
        </p:txBody>
      </p:sp>
      <p:sp>
        <p:nvSpPr>
          <p:cNvPr id="4" name="Freeform 3"/>
          <p:cNvSpPr/>
          <p:nvPr/>
        </p:nvSpPr>
        <p:spPr>
          <a:xfrm>
            <a:off x="2086708" y="2403231"/>
            <a:ext cx="234461" cy="269631"/>
          </a:xfrm>
          <a:custGeom>
            <a:avLst/>
            <a:gdLst>
              <a:gd name="connsiteX0" fmla="*/ 0 w 234461"/>
              <a:gd name="connsiteY0" fmla="*/ 0 h 269631"/>
              <a:gd name="connsiteX1" fmla="*/ 105507 w 234461"/>
              <a:gd name="connsiteY1" fmla="*/ 269631 h 269631"/>
              <a:gd name="connsiteX2" fmla="*/ 234461 w 234461"/>
              <a:gd name="connsiteY2" fmla="*/ 0 h 269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461" h="269631">
                <a:moveTo>
                  <a:pt x="0" y="0"/>
                </a:moveTo>
                <a:cubicBezTo>
                  <a:pt x="33215" y="134815"/>
                  <a:pt x="66430" y="269631"/>
                  <a:pt x="105507" y="269631"/>
                </a:cubicBezTo>
                <a:cubicBezTo>
                  <a:pt x="144584" y="269631"/>
                  <a:pt x="189522" y="134815"/>
                  <a:pt x="234461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>
          <a:xfrm>
            <a:off x="2051538" y="5263662"/>
            <a:ext cx="246185" cy="281353"/>
          </a:xfrm>
          <a:custGeom>
            <a:avLst/>
            <a:gdLst>
              <a:gd name="connsiteX0" fmla="*/ 0 w 246185"/>
              <a:gd name="connsiteY0" fmla="*/ 281353 h 281353"/>
              <a:gd name="connsiteX1" fmla="*/ 117231 w 246185"/>
              <a:gd name="connsiteY1" fmla="*/ 0 h 281353"/>
              <a:gd name="connsiteX2" fmla="*/ 246185 w 246185"/>
              <a:gd name="connsiteY2" fmla="*/ 281353 h 28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6185" h="281353">
                <a:moveTo>
                  <a:pt x="0" y="281353"/>
                </a:moveTo>
                <a:cubicBezTo>
                  <a:pt x="38100" y="140676"/>
                  <a:pt x="76200" y="0"/>
                  <a:pt x="117231" y="0"/>
                </a:cubicBezTo>
                <a:cubicBezTo>
                  <a:pt x="158262" y="0"/>
                  <a:pt x="202223" y="140676"/>
                  <a:pt x="246185" y="281353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Text Box 578"/>
          <p:cNvSpPr txBox="1">
            <a:spLocks noChangeArrowheads="1"/>
          </p:cNvSpPr>
          <p:nvPr/>
        </p:nvSpPr>
        <p:spPr bwMode="auto">
          <a:xfrm>
            <a:off x="3581400" y="3654762"/>
            <a:ext cx="746874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en-US" sz="2800" dirty="0">
                <a:latin typeface="+mn-lt"/>
                <a:ea typeface="Times New Roman"/>
              </a:rPr>
              <a:t>R</a:t>
            </a:r>
            <a:r>
              <a:rPr lang="vi-VN" sz="2800" dirty="0" smtClean="0">
                <a:effectLst/>
                <a:latin typeface="+mn-lt"/>
                <a:ea typeface="Times New Roman"/>
              </a:rPr>
              <a:t>L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  <p:sp>
        <p:nvSpPr>
          <p:cNvPr id="100" name="Text Box 578"/>
          <p:cNvSpPr txBox="1">
            <a:spLocks noChangeArrowheads="1"/>
          </p:cNvSpPr>
          <p:nvPr/>
        </p:nvSpPr>
        <p:spPr bwMode="auto">
          <a:xfrm>
            <a:off x="2590800" y="3807162"/>
            <a:ext cx="746874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en-US" sz="2800" dirty="0" smtClean="0">
                <a:latin typeface="+mn-lt"/>
                <a:ea typeface="Times New Roman"/>
              </a:rPr>
              <a:t>IL=0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  <p:grpSp>
        <p:nvGrpSpPr>
          <p:cNvPr id="103" name="Group 102"/>
          <p:cNvGrpSpPr/>
          <p:nvPr/>
        </p:nvGrpSpPr>
        <p:grpSpPr>
          <a:xfrm>
            <a:off x="4316152" y="4186001"/>
            <a:ext cx="103448" cy="972153"/>
            <a:chOff x="2129257" y="4175553"/>
            <a:chExt cx="103448" cy="972153"/>
          </a:xfrm>
        </p:grpSpPr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2129257" y="4934624"/>
              <a:ext cx="103448" cy="213082"/>
            </a:xfrm>
            <a:custGeom>
              <a:avLst/>
              <a:gdLst>
                <a:gd name="T0" fmla="+- 0 4700 4633"/>
                <a:gd name="T1" fmla="*/ T0 w 68"/>
                <a:gd name="T2" fmla="+- 0 1132 1132"/>
                <a:gd name="T3" fmla="*/ 1132 h 68"/>
                <a:gd name="T4" fmla="+- 0 4633 4633"/>
                <a:gd name="T5" fmla="*/ T4 w 68"/>
                <a:gd name="T6" fmla="+- 0 1132 1132"/>
                <a:gd name="T7" fmla="*/ 1132 h 68"/>
                <a:gd name="T8" fmla="+- 0 4667 4633"/>
                <a:gd name="T9" fmla="*/ T8 w 68"/>
                <a:gd name="T10" fmla="+- 0 1199 1132"/>
                <a:gd name="T11" fmla="*/ 1199 h 68"/>
                <a:gd name="T12" fmla="+- 0 4700 4633"/>
                <a:gd name="T13" fmla="*/ T12 w 68"/>
                <a:gd name="T14" fmla="+- 0 1132 1132"/>
                <a:gd name="T15" fmla="*/ 1132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67" y="0"/>
                  </a:moveTo>
                  <a:lnTo>
                    <a:pt x="0" y="0"/>
                  </a:lnTo>
                  <a:lnTo>
                    <a:pt x="34" y="67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cxnSp>
          <p:nvCxnSpPr>
            <p:cNvPr id="105" name="Straight Connector 104"/>
            <p:cNvCxnSpPr/>
            <p:nvPr/>
          </p:nvCxnSpPr>
          <p:spPr>
            <a:xfrm>
              <a:off x="2180981" y="4175553"/>
              <a:ext cx="0" cy="781006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oup 105"/>
          <p:cNvGrpSpPr/>
          <p:nvPr/>
        </p:nvGrpSpPr>
        <p:grpSpPr>
          <a:xfrm>
            <a:off x="4316152" y="2895600"/>
            <a:ext cx="103448" cy="877814"/>
            <a:chOff x="2129257" y="2888411"/>
            <a:chExt cx="103448" cy="877814"/>
          </a:xfrm>
        </p:grpSpPr>
        <p:cxnSp>
          <p:nvCxnSpPr>
            <p:cNvPr id="107" name="Line 587"/>
            <p:cNvCxnSpPr/>
            <p:nvPr/>
          </p:nvCxnSpPr>
          <p:spPr bwMode="auto">
            <a:xfrm>
              <a:off x="2180981" y="3070158"/>
              <a:ext cx="0" cy="696067"/>
            </a:xfrm>
            <a:prstGeom prst="line">
              <a:avLst/>
            </a:prstGeom>
            <a:noFill/>
            <a:ln w="3073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129257" y="2888411"/>
              <a:ext cx="103448" cy="213082"/>
            </a:xfrm>
            <a:custGeom>
              <a:avLst/>
              <a:gdLst>
                <a:gd name="T0" fmla="+- 0 4667 4633"/>
                <a:gd name="T1" fmla="*/ T0 w 68"/>
                <a:gd name="T2" fmla="+- 0 479 479"/>
                <a:gd name="T3" fmla="*/ 479 h 68"/>
                <a:gd name="T4" fmla="+- 0 4633 4633"/>
                <a:gd name="T5" fmla="*/ T4 w 68"/>
                <a:gd name="T6" fmla="+- 0 547 479"/>
                <a:gd name="T7" fmla="*/ 547 h 68"/>
                <a:gd name="T8" fmla="+- 0 4700 4633"/>
                <a:gd name="T9" fmla="*/ T8 w 68"/>
                <a:gd name="T10" fmla="+- 0 547 479"/>
                <a:gd name="T11" fmla="*/ 547 h 68"/>
                <a:gd name="T12" fmla="+- 0 4667 4633"/>
                <a:gd name="T13" fmla="*/ T12 w 68"/>
                <a:gd name="T14" fmla="+- 0 479 479"/>
                <a:gd name="T15" fmla="*/ 479 h 6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0" y="68"/>
                  </a:lnTo>
                  <a:lnTo>
                    <a:pt x="67" y="68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</p:grpSp>
      <p:sp>
        <p:nvSpPr>
          <p:cNvPr id="109" name="Text Box 578"/>
          <p:cNvSpPr txBox="1">
            <a:spLocks noChangeArrowheads="1"/>
          </p:cNvSpPr>
          <p:nvPr/>
        </p:nvSpPr>
        <p:spPr bwMode="auto">
          <a:xfrm>
            <a:off x="4128467" y="3796860"/>
            <a:ext cx="976933" cy="46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30"/>
              </a:spcBef>
              <a:spcAft>
                <a:spcPts val="0"/>
              </a:spcAft>
            </a:pPr>
            <a:r>
              <a:rPr lang="en-US" sz="2800" dirty="0">
                <a:latin typeface="+mn-lt"/>
                <a:ea typeface="Times New Roman"/>
              </a:rPr>
              <a:t>U</a:t>
            </a:r>
            <a:r>
              <a:rPr lang="vi-VN" sz="2800" dirty="0" smtClean="0">
                <a:effectLst/>
                <a:latin typeface="+mn-lt"/>
                <a:ea typeface="Times New Roman"/>
              </a:rPr>
              <a:t>L</a:t>
            </a:r>
            <a:r>
              <a:rPr lang="en-US" sz="2800" dirty="0" smtClean="0">
                <a:effectLst/>
                <a:latin typeface="+mn-lt"/>
                <a:ea typeface="Times New Roman"/>
              </a:rPr>
              <a:t>=0</a:t>
            </a:r>
            <a:endParaRPr lang="en-US" sz="2800" dirty="0">
              <a:effectLst/>
              <a:latin typeface="+mn-lt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4181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155575" y="920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223993" y="252577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4800" y="304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6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460375" y="371400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200" y="1610380"/>
            <a:ext cx="59186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800" b="1" dirty="0" smtClean="0"/>
              <a:t>3.5.2. </a:t>
            </a:r>
            <a:r>
              <a:rPr lang="vi-VN" sz="2800" b="1" dirty="0" smtClean="0"/>
              <a:t>Mạch </a:t>
            </a:r>
            <a:r>
              <a:rPr lang="en-US" sz="2800" b="1" dirty="0" err="1" smtClean="0"/>
              <a:t>toàn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kỳ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có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điểm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giữa</a:t>
            </a:r>
            <a:r>
              <a:rPr lang="vi-VN" sz="2800" b="1" dirty="0" smtClean="0"/>
              <a:t>:</a:t>
            </a:r>
            <a:endParaRPr lang="en-US" sz="2800" dirty="0"/>
          </a:p>
        </p:txBody>
      </p:sp>
      <p:sp>
        <p:nvSpPr>
          <p:cNvPr id="101" name="Rectangle 100"/>
          <p:cNvSpPr/>
          <p:nvPr/>
        </p:nvSpPr>
        <p:spPr>
          <a:xfrm>
            <a:off x="89178" y="5634335"/>
            <a:ext cx="7520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400" dirty="0" smtClean="0"/>
              <a:t>- </a:t>
            </a:r>
            <a:r>
              <a:rPr lang="en-US" sz="2400" dirty="0" err="1" smtClean="0"/>
              <a:t>Tại</a:t>
            </a:r>
            <a:r>
              <a:rPr lang="en-US" sz="2400" dirty="0" smtClean="0"/>
              <a:t> A </a:t>
            </a:r>
            <a:r>
              <a:rPr lang="en-US" sz="2400" dirty="0" err="1" smtClean="0"/>
              <a:t>có</a:t>
            </a:r>
            <a:r>
              <a:rPr lang="en-US" sz="2400" dirty="0" smtClean="0"/>
              <a:t> b</a:t>
            </a:r>
            <a:r>
              <a:rPr lang="vi-VN" sz="2400" dirty="0" smtClean="0"/>
              <a:t>án kỳ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Diode D1 </a:t>
            </a:r>
            <a:r>
              <a:rPr lang="en-US" sz="2400" dirty="0" err="1" smtClean="0"/>
              <a:t>dẫn</a:t>
            </a:r>
            <a:r>
              <a:rPr lang="en-US" sz="2400" dirty="0" smtClean="0"/>
              <a:t>, D2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dẫn</a:t>
            </a:r>
            <a:endParaRPr lang="en-US" sz="2400" dirty="0"/>
          </a:p>
        </p:txBody>
      </p:sp>
      <p:sp>
        <p:nvSpPr>
          <p:cNvPr id="134" name="Rectangle 133"/>
          <p:cNvSpPr/>
          <p:nvPr/>
        </p:nvSpPr>
        <p:spPr>
          <a:xfrm>
            <a:off x="76200" y="6106180"/>
            <a:ext cx="75545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400" dirty="0" smtClean="0"/>
              <a:t>- </a:t>
            </a:r>
            <a:r>
              <a:rPr lang="en-US" sz="2400" dirty="0" err="1" smtClean="0"/>
              <a:t>Tại</a:t>
            </a:r>
            <a:r>
              <a:rPr lang="en-US" sz="2400" dirty="0" smtClean="0"/>
              <a:t> B </a:t>
            </a:r>
            <a:r>
              <a:rPr lang="en-US" sz="2400" dirty="0" err="1" smtClean="0"/>
              <a:t>có</a:t>
            </a:r>
            <a:r>
              <a:rPr lang="en-US" sz="2400" dirty="0" smtClean="0"/>
              <a:t> b</a:t>
            </a:r>
            <a:r>
              <a:rPr lang="vi-VN" sz="2400" dirty="0" smtClean="0"/>
              <a:t>án kỳ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Diode D1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dẫn</a:t>
            </a:r>
            <a:r>
              <a:rPr lang="en-US" sz="2400" dirty="0" smtClean="0"/>
              <a:t>, D2 </a:t>
            </a:r>
            <a:r>
              <a:rPr lang="en-US" sz="2400" dirty="0" err="1" smtClean="0"/>
              <a:t>dẫn</a:t>
            </a:r>
            <a:endParaRPr lang="en-US" sz="24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712380" y="2286001"/>
            <a:ext cx="7822020" cy="3276599"/>
            <a:chOff x="712380" y="2286001"/>
            <a:chExt cx="7822020" cy="3276599"/>
          </a:xfrm>
        </p:grpSpPr>
        <p:grpSp>
          <p:nvGrpSpPr>
            <p:cNvPr id="4" name="Group 3"/>
            <p:cNvGrpSpPr/>
            <p:nvPr/>
          </p:nvGrpSpPr>
          <p:grpSpPr>
            <a:xfrm>
              <a:off x="712380" y="2286001"/>
              <a:ext cx="3883200" cy="3276599"/>
              <a:chOff x="460375" y="2057400"/>
              <a:chExt cx="3883200" cy="3276599"/>
            </a:xfrm>
          </p:grpSpPr>
          <p:sp>
            <p:nvSpPr>
              <p:cNvPr id="97" name="AutoShape 518"/>
              <p:cNvSpPr>
                <a:spLocks/>
              </p:cNvSpPr>
              <p:nvPr/>
            </p:nvSpPr>
            <p:spPr bwMode="auto">
              <a:xfrm>
                <a:off x="486581" y="2407424"/>
                <a:ext cx="755199" cy="1612959"/>
              </a:xfrm>
              <a:custGeom>
                <a:avLst/>
                <a:gdLst>
                  <a:gd name="T0" fmla="+- 0 619 29"/>
                  <a:gd name="T1" fmla="*/ T0 w 634"/>
                  <a:gd name="T2" fmla="+- 0 284 75"/>
                  <a:gd name="T3" fmla="*/ 284 h 555"/>
                  <a:gd name="T4" fmla="+- 0 638 29"/>
                  <a:gd name="T5" fmla="*/ T4 w 634"/>
                  <a:gd name="T6" fmla="+- 0 287 75"/>
                  <a:gd name="T7" fmla="*/ 287 h 555"/>
                  <a:gd name="T8" fmla="+- 0 653 29"/>
                  <a:gd name="T9" fmla="*/ T8 w 634"/>
                  <a:gd name="T10" fmla="+- 0 296 75"/>
                  <a:gd name="T11" fmla="*/ 296 h 555"/>
                  <a:gd name="T12" fmla="+- 0 662 29"/>
                  <a:gd name="T13" fmla="*/ T12 w 634"/>
                  <a:gd name="T14" fmla="+- 0 309 75"/>
                  <a:gd name="T15" fmla="*/ 309 h 555"/>
                  <a:gd name="T16" fmla="+- 0 662 29"/>
                  <a:gd name="T17" fmla="*/ T16 w 634"/>
                  <a:gd name="T18" fmla="+- 0 326 75"/>
                  <a:gd name="T19" fmla="*/ 326 h 555"/>
                  <a:gd name="T20" fmla="+- 0 653 29"/>
                  <a:gd name="T21" fmla="*/ T20 w 634"/>
                  <a:gd name="T22" fmla="+- 0 339 75"/>
                  <a:gd name="T23" fmla="*/ 339 h 555"/>
                  <a:gd name="T24" fmla="+- 0 638 29"/>
                  <a:gd name="T25" fmla="*/ T24 w 634"/>
                  <a:gd name="T26" fmla="+- 0 348 75"/>
                  <a:gd name="T27" fmla="*/ 348 h 555"/>
                  <a:gd name="T28" fmla="+- 0 619 29"/>
                  <a:gd name="T29" fmla="*/ T28 w 634"/>
                  <a:gd name="T30" fmla="+- 0 352 75"/>
                  <a:gd name="T31" fmla="*/ 352 h 555"/>
                  <a:gd name="T32" fmla="+- 0 619 29"/>
                  <a:gd name="T33" fmla="*/ T32 w 634"/>
                  <a:gd name="T34" fmla="+- 0 352 75"/>
                  <a:gd name="T35" fmla="*/ 352 h 555"/>
                  <a:gd name="T36" fmla="+- 0 638 29"/>
                  <a:gd name="T37" fmla="*/ T36 w 634"/>
                  <a:gd name="T38" fmla="+- 0 356 75"/>
                  <a:gd name="T39" fmla="*/ 356 h 555"/>
                  <a:gd name="T40" fmla="+- 0 653 29"/>
                  <a:gd name="T41" fmla="*/ T40 w 634"/>
                  <a:gd name="T42" fmla="+- 0 365 75"/>
                  <a:gd name="T43" fmla="*/ 365 h 555"/>
                  <a:gd name="T44" fmla="+- 0 662 29"/>
                  <a:gd name="T45" fmla="*/ T44 w 634"/>
                  <a:gd name="T46" fmla="+- 0 380 75"/>
                  <a:gd name="T47" fmla="*/ 380 h 555"/>
                  <a:gd name="T48" fmla="+- 0 662 29"/>
                  <a:gd name="T49" fmla="*/ T48 w 634"/>
                  <a:gd name="T50" fmla="+- 0 394 75"/>
                  <a:gd name="T51" fmla="*/ 394 h 555"/>
                  <a:gd name="T52" fmla="+- 0 653 29"/>
                  <a:gd name="T53" fmla="*/ T52 w 634"/>
                  <a:gd name="T54" fmla="+- 0 409 75"/>
                  <a:gd name="T55" fmla="*/ 409 h 555"/>
                  <a:gd name="T56" fmla="+- 0 638 29"/>
                  <a:gd name="T57" fmla="*/ T56 w 634"/>
                  <a:gd name="T58" fmla="+- 0 419 75"/>
                  <a:gd name="T59" fmla="*/ 419 h 555"/>
                  <a:gd name="T60" fmla="+- 0 619 29"/>
                  <a:gd name="T61" fmla="*/ T60 w 634"/>
                  <a:gd name="T62" fmla="+- 0 422 75"/>
                  <a:gd name="T63" fmla="*/ 422 h 555"/>
                  <a:gd name="T64" fmla="+- 0 619 29"/>
                  <a:gd name="T65" fmla="*/ T64 w 634"/>
                  <a:gd name="T66" fmla="+- 0 422 75"/>
                  <a:gd name="T67" fmla="*/ 422 h 555"/>
                  <a:gd name="T68" fmla="+- 0 638 29"/>
                  <a:gd name="T69" fmla="*/ T68 w 634"/>
                  <a:gd name="T70" fmla="+- 0 426 75"/>
                  <a:gd name="T71" fmla="*/ 426 h 555"/>
                  <a:gd name="T72" fmla="+- 0 653 29"/>
                  <a:gd name="T73" fmla="*/ T72 w 634"/>
                  <a:gd name="T74" fmla="+- 0 435 75"/>
                  <a:gd name="T75" fmla="*/ 435 h 555"/>
                  <a:gd name="T76" fmla="+- 0 662 29"/>
                  <a:gd name="T77" fmla="*/ T76 w 634"/>
                  <a:gd name="T78" fmla="+- 0 448 75"/>
                  <a:gd name="T79" fmla="*/ 448 h 555"/>
                  <a:gd name="T80" fmla="+- 0 662 29"/>
                  <a:gd name="T81" fmla="*/ T80 w 634"/>
                  <a:gd name="T82" fmla="+- 0 465 75"/>
                  <a:gd name="T83" fmla="*/ 465 h 555"/>
                  <a:gd name="T84" fmla="+- 0 653 29"/>
                  <a:gd name="T85" fmla="*/ T84 w 634"/>
                  <a:gd name="T86" fmla="+- 0 478 75"/>
                  <a:gd name="T87" fmla="*/ 478 h 555"/>
                  <a:gd name="T88" fmla="+- 0 638 29"/>
                  <a:gd name="T89" fmla="*/ T88 w 634"/>
                  <a:gd name="T90" fmla="+- 0 487 75"/>
                  <a:gd name="T91" fmla="*/ 487 h 555"/>
                  <a:gd name="T92" fmla="+- 0 619 29"/>
                  <a:gd name="T93" fmla="*/ T92 w 634"/>
                  <a:gd name="T94" fmla="+- 0 491 75"/>
                  <a:gd name="T95" fmla="*/ 491 h 555"/>
                  <a:gd name="T96" fmla="+- 0 619 29"/>
                  <a:gd name="T97" fmla="*/ T96 w 634"/>
                  <a:gd name="T98" fmla="+- 0 491 75"/>
                  <a:gd name="T99" fmla="*/ 491 h 555"/>
                  <a:gd name="T100" fmla="+- 0 638 29"/>
                  <a:gd name="T101" fmla="*/ T100 w 634"/>
                  <a:gd name="T102" fmla="+- 0 494 75"/>
                  <a:gd name="T103" fmla="*/ 494 h 555"/>
                  <a:gd name="T104" fmla="+- 0 653 29"/>
                  <a:gd name="T105" fmla="*/ T104 w 634"/>
                  <a:gd name="T106" fmla="+- 0 504 75"/>
                  <a:gd name="T107" fmla="*/ 504 h 555"/>
                  <a:gd name="T108" fmla="+- 0 662 29"/>
                  <a:gd name="T109" fmla="*/ T108 w 634"/>
                  <a:gd name="T110" fmla="+- 0 518 75"/>
                  <a:gd name="T111" fmla="*/ 518 h 555"/>
                  <a:gd name="T112" fmla="+- 0 662 29"/>
                  <a:gd name="T113" fmla="*/ T112 w 634"/>
                  <a:gd name="T114" fmla="+- 0 533 75"/>
                  <a:gd name="T115" fmla="*/ 533 h 555"/>
                  <a:gd name="T116" fmla="+- 0 653 29"/>
                  <a:gd name="T117" fmla="*/ T116 w 634"/>
                  <a:gd name="T118" fmla="+- 0 548 75"/>
                  <a:gd name="T119" fmla="*/ 548 h 555"/>
                  <a:gd name="T120" fmla="+- 0 638 29"/>
                  <a:gd name="T121" fmla="*/ T120 w 634"/>
                  <a:gd name="T122" fmla="+- 0 557 75"/>
                  <a:gd name="T123" fmla="*/ 557 h 555"/>
                  <a:gd name="T124" fmla="+- 0 619 29"/>
                  <a:gd name="T125" fmla="*/ T124 w 634"/>
                  <a:gd name="T126" fmla="+- 0 561 75"/>
                  <a:gd name="T127" fmla="*/ 561 h 555"/>
                  <a:gd name="T128" fmla="+- 0 619 29"/>
                  <a:gd name="T129" fmla="*/ T128 w 634"/>
                  <a:gd name="T130" fmla="+- 0 145 75"/>
                  <a:gd name="T131" fmla="*/ 145 h 555"/>
                  <a:gd name="T132" fmla="+- 0 638 29"/>
                  <a:gd name="T133" fmla="*/ T132 w 634"/>
                  <a:gd name="T134" fmla="+- 0 149 75"/>
                  <a:gd name="T135" fmla="*/ 149 h 555"/>
                  <a:gd name="T136" fmla="+- 0 653 29"/>
                  <a:gd name="T137" fmla="*/ T136 w 634"/>
                  <a:gd name="T138" fmla="+- 0 158 75"/>
                  <a:gd name="T139" fmla="*/ 158 h 555"/>
                  <a:gd name="T140" fmla="+- 0 662 29"/>
                  <a:gd name="T141" fmla="*/ T140 w 634"/>
                  <a:gd name="T142" fmla="+- 0 171 75"/>
                  <a:gd name="T143" fmla="*/ 171 h 555"/>
                  <a:gd name="T144" fmla="+- 0 662 29"/>
                  <a:gd name="T145" fmla="*/ T144 w 634"/>
                  <a:gd name="T146" fmla="+- 0 187 75"/>
                  <a:gd name="T147" fmla="*/ 187 h 555"/>
                  <a:gd name="T148" fmla="+- 0 653 29"/>
                  <a:gd name="T149" fmla="*/ T148 w 634"/>
                  <a:gd name="T150" fmla="+- 0 200 75"/>
                  <a:gd name="T151" fmla="*/ 200 h 555"/>
                  <a:gd name="T152" fmla="+- 0 638 29"/>
                  <a:gd name="T153" fmla="*/ T152 w 634"/>
                  <a:gd name="T154" fmla="+- 0 210 75"/>
                  <a:gd name="T155" fmla="*/ 210 h 555"/>
                  <a:gd name="T156" fmla="+- 0 619 29"/>
                  <a:gd name="T157" fmla="*/ T156 w 634"/>
                  <a:gd name="T158" fmla="+- 0 213 75"/>
                  <a:gd name="T159" fmla="*/ 213 h 555"/>
                  <a:gd name="T160" fmla="+- 0 619 29"/>
                  <a:gd name="T161" fmla="*/ T160 w 634"/>
                  <a:gd name="T162" fmla="+- 0 213 75"/>
                  <a:gd name="T163" fmla="*/ 213 h 555"/>
                  <a:gd name="T164" fmla="+- 0 638 29"/>
                  <a:gd name="T165" fmla="*/ T164 w 634"/>
                  <a:gd name="T166" fmla="+- 0 217 75"/>
                  <a:gd name="T167" fmla="*/ 217 h 555"/>
                  <a:gd name="T168" fmla="+- 0 653 29"/>
                  <a:gd name="T169" fmla="*/ T168 w 634"/>
                  <a:gd name="T170" fmla="+- 0 226 75"/>
                  <a:gd name="T171" fmla="*/ 226 h 555"/>
                  <a:gd name="T172" fmla="+- 0 662 29"/>
                  <a:gd name="T173" fmla="*/ T172 w 634"/>
                  <a:gd name="T174" fmla="+- 0 241 75"/>
                  <a:gd name="T175" fmla="*/ 241 h 555"/>
                  <a:gd name="T176" fmla="+- 0 662 29"/>
                  <a:gd name="T177" fmla="*/ T176 w 634"/>
                  <a:gd name="T178" fmla="+- 0 256 75"/>
                  <a:gd name="T179" fmla="*/ 256 h 555"/>
                  <a:gd name="T180" fmla="+- 0 653 29"/>
                  <a:gd name="T181" fmla="*/ T180 w 634"/>
                  <a:gd name="T182" fmla="+- 0 271 75"/>
                  <a:gd name="T183" fmla="*/ 271 h 555"/>
                  <a:gd name="T184" fmla="+- 0 638 29"/>
                  <a:gd name="T185" fmla="*/ T184 w 634"/>
                  <a:gd name="T186" fmla="+- 0 280 75"/>
                  <a:gd name="T187" fmla="*/ 280 h 555"/>
                  <a:gd name="T188" fmla="+- 0 619 29"/>
                  <a:gd name="T189" fmla="*/ T188 w 634"/>
                  <a:gd name="T190" fmla="+- 0 284 75"/>
                  <a:gd name="T191" fmla="*/ 284 h 555"/>
                  <a:gd name="T192" fmla="+- 0 619 29"/>
                  <a:gd name="T193" fmla="*/ T192 w 634"/>
                  <a:gd name="T194" fmla="+- 0 561 75"/>
                  <a:gd name="T195" fmla="*/ 561 h 555"/>
                  <a:gd name="T196" fmla="+- 0 619 29"/>
                  <a:gd name="T197" fmla="*/ T196 w 634"/>
                  <a:gd name="T198" fmla="+- 0 629 75"/>
                  <a:gd name="T199" fmla="*/ 629 h 555"/>
                  <a:gd name="T200" fmla="+- 0 619 29"/>
                  <a:gd name="T201" fmla="*/ T200 w 634"/>
                  <a:gd name="T202" fmla="+- 0 629 75"/>
                  <a:gd name="T203" fmla="*/ 629 h 555"/>
                  <a:gd name="T204" fmla="+- 0 29 29"/>
                  <a:gd name="T205" fmla="*/ T204 w 634"/>
                  <a:gd name="T206" fmla="+- 0 629 75"/>
                  <a:gd name="T207" fmla="*/ 629 h 555"/>
                  <a:gd name="T208" fmla="+- 0 619 29"/>
                  <a:gd name="T209" fmla="*/ T208 w 634"/>
                  <a:gd name="T210" fmla="+- 0 145 75"/>
                  <a:gd name="T211" fmla="*/ 145 h 555"/>
                  <a:gd name="T212" fmla="+- 0 619 29"/>
                  <a:gd name="T213" fmla="*/ T212 w 634"/>
                  <a:gd name="T214" fmla="+- 0 75 75"/>
                  <a:gd name="T215" fmla="*/ 75 h 555"/>
                  <a:gd name="T216" fmla="+- 0 619 29"/>
                  <a:gd name="T217" fmla="*/ T216 w 634"/>
                  <a:gd name="T218" fmla="+- 0 75 75"/>
                  <a:gd name="T219" fmla="*/ 75 h 555"/>
                  <a:gd name="T220" fmla="+- 0 29 29"/>
                  <a:gd name="T221" fmla="*/ T220 w 634"/>
                  <a:gd name="T222" fmla="+- 0 75 75"/>
                  <a:gd name="T223" fmla="*/ 75 h 555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  <a:cxn ang="0">
                    <a:pos x="T93" y="T95"/>
                  </a:cxn>
                  <a:cxn ang="0">
                    <a:pos x="T97" y="T99"/>
                  </a:cxn>
                  <a:cxn ang="0">
                    <a:pos x="T101" y="T103"/>
                  </a:cxn>
                  <a:cxn ang="0">
                    <a:pos x="T105" y="T107"/>
                  </a:cxn>
                  <a:cxn ang="0">
                    <a:pos x="T109" y="T111"/>
                  </a:cxn>
                  <a:cxn ang="0">
                    <a:pos x="T113" y="T115"/>
                  </a:cxn>
                  <a:cxn ang="0">
                    <a:pos x="T117" y="T119"/>
                  </a:cxn>
                  <a:cxn ang="0">
                    <a:pos x="T121" y="T123"/>
                  </a:cxn>
                  <a:cxn ang="0">
                    <a:pos x="T125" y="T127"/>
                  </a:cxn>
                  <a:cxn ang="0">
                    <a:pos x="T129" y="T131"/>
                  </a:cxn>
                  <a:cxn ang="0">
                    <a:pos x="T133" y="T135"/>
                  </a:cxn>
                  <a:cxn ang="0">
                    <a:pos x="T137" y="T139"/>
                  </a:cxn>
                  <a:cxn ang="0">
                    <a:pos x="T141" y="T143"/>
                  </a:cxn>
                  <a:cxn ang="0">
                    <a:pos x="T145" y="T147"/>
                  </a:cxn>
                  <a:cxn ang="0">
                    <a:pos x="T149" y="T151"/>
                  </a:cxn>
                  <a:cxn ang="0">
                    <a:pos x="T153" y="T155"/>
                  </a:cxn>
                  <a:cxn ang="0">
                    <a:pos x="T157" y="T159"/>
                  </a:cxn>
                  <a:cxn ang="0">
                    <a:pos x="T161" y="T163"/>
                  </a:cxn>
                  <a:cxn ang="0">
                    <a:pos x="T165" y="T167"/>
                  </a:cxn>
                  <a:cxn ang="0">
                    <a:pos x="T169" y="T171"/>
                  </a:cxn>
                  <a:cxn ang="0">
                    <a:pos x="T173" y="T175"/>
                  </a:cxn>
                  <a:cxn ang="0">
                    <a:pos x="T177" y="T179"/>
                  </a:cxn>
                  <a:cxn ang="0">
                    <a:pos x="T181" y="T183"/>
                  </a:cxn>
                  <a:cxn ang="0">
                    <a:pos x="T185" y="T187"/>
                  </a:cxn>
                  <a:cxn ang="0">
                    <a:pos x="T189" y="T191"/>
                  </a:cxn>
                  <a:cxn ang="0">
                    <a:pos x="T193" y="T195"/>
                  </a:cxn>
                  <a:cxn ang="0">
                    <a:pos x="T197" y="T199"/>
                  </a:cxn>
                  <a:cxn ang="0">
                    <a:pos x="T201" y="T203"/>
                  </a:cxn>
                  <a:cxn ang="0">
                    <a:pos x="T205" y="T207"/>
                  </a:cxn>
                  <a:cxn ang="0">
                    <a:pos x="T209" y="T211"/>
                  </a:cxn>
                  <a:cxn ang="0">
                    <a:pos x="T213" y="T215"/>
                  </a:cxn>
                  <a:cxn ang="0">
                    <a:pos x="T217" y="T219"/>
                  </a:cxn>
                  <a:cxn ang="0">
                    <a:pos x="T221" y="T223"/>
                  </a:cxn>
                </a:cxnLst>
                <a:rect l="0" t="0" r="r" b="b"/>
                <a:pathLst>
                  <a:path w="634" h="555">
                    <a:moveTo>
                      <a:pt x="590" y="209"/>
                    </a:moveTo>
                    <a:lnTo>
                      <a:pt x="609" y="212"/>
                    </a:lnTo>
                    <a:lnTo>
                      <a:pt x="624" y="221"/>
                    </a:lnTo>
                    <a:lnTo>
                      <a:pt x="633" y="234"/>
                    </a:lnTo>
                    <a:lnTo>
                      <a:pt x="633" y="251"/>
                    </a:lnTo>
                    <a:lnTo>
                      <a:pt x="624" y="264"/>
                    </a:lnTo>
                    <a:lnTo>
                      <a:pt x="609" y="273"/>
                    </a:lnTo>
                    <a:lnTo>
                      <a:pt x="590" y="277"/>
                    </a:lnTo>
                    <a:moveTo>
                      <a:pt x="590" y="277"/>
                    </a:moveTo>
                    <a:lnTo>
                      <a:pt x="609" y="281"/>
                    </a:lnTo>
                    <a:lnTo>
                      <a:pt x="624" y="290"/>
                    </a:lnTo>
                    <a:lnTo>
                      <a:pt x="633" y="305"/>
                    </a:lnTo>
                    <a:lnTo>
                      <a:pt x="633" y="319"/>
                    </a:lnTo>
                    <a:lnTo>
                      <a:pt x="624" y="334"/>
                    </a:lnTo>
                    <a:lnTo>
                      <a:pt x="609" y="344"/>
                    </a:lnTo>
                    <a:lnTo>
                      <a:pt x="590" y="347"/>
                    </a:lnTo>
                    <a:moveTo>
                      <a:pt x="590" y="347"/>
                    </a:moveTo>
                    <a:lnTo>
                      <a:pt x="609" y="351"/>
                    </a:lnTo>
                    <a:lnTo>
                      <a:pt x="624" y="360"/>
                    </a:lnTo>
                    <a:lnTo>
                      <a:pt x="633" y="373"/>
                    </a:lnTo>
                    <a:lnTo>
                      <a:pt x="633" y="390"/>
                    </a:lnTo>
                    <a:lnTo>
                      <a:pt x="624" y="403"/>
                    </a:lnTo>
                    <a:lnTo>
                      <a:pt x="609" y="412"/>
                    </a:lnTo>
                    <a:lnTo>
                      <a:pt x="590" y="416"/>
                    </a:lnTo>
                    <a:moveTo>
                      <a:pt x="590" y="416"/>
                    </a:moveTo>
                    <a:lnTo>
                      <a:pt x="609" y="419"/>
                    </a:lnTo>
                    <a:lnTo>
                      <a:pt x="624" y="429"/>
                    </a:lnTo>
                    <a:lnTo>
                      <a:pt x="633" y="443"/>
                    </a:lnTo>
                    <a:lnTo>
                      <a:pt x="633" y="458"/>
                    </a:lnTo>
                    <a:lnTo>
                      <a:pt x="624" y="473"/>
                    </a:lnTo>
                    <a:lnTo>
                      <a:pt x="609" y="482"/>
                    </a:lnTo>
                    <a:lnTo>
                      <a:pt x="590" y="486"/>
                    </a:lnTo>
                    <a:moveTo>
                      <a:pt x="590" y="70"/>
                    </a:moveTo>
                    <a:lnTo>
                      <a:pt x="609" y="74"/>
                    </a:lnTo>
                    <a:lnTo>
                      <a:pt x="624" y="83"/>
                    </a:lnTo>
                    <a:lnTo>
                      <a:pt x="633" y="96"/>
                    </a:lnTo>
                    <a:lnTo>
                      <a:pt x="633" y="112"/>
                    </a:lnTo>
                    <a:lnTo>
                      <a:pt x="624" y="125"/>
                    </a:lnTo>
                    <a:lnTo>
                      <a:pt x="609" y="135"/>
                    </a:lnTo>
                    <a:lnTo>
                      <a:pt x="590" y="138"/>
                    </a:lnTo>
                    <a:moveTo>
                      <a:pt x="590" y="138"/>
                    </a:moveTo>
                    <a:lnTo>
                      <a:pt x="609" y="142"/>
                    </a:lnTo>
                    <a:lnTo>
                      <a:pt x="624" y="151"/>
                    </a:lnTo>
                    <a:lnTo>
                      <a:pt x="633" y="166"/>
                    </a:lnTo>
                    <a:lnTo>
                      <a:pt x="633" y="181"/>
                    </a:lnTo>
                    <a:lnTo>
                      <a:pt x="624" y="196"/>
                    </a:lnTo>
                    <a:lnTo>
                      <a:pt x="609" y="205"/>
                    </a:lnTo>
                    <a:lnTo>
                      <a:pt x="590" y="209"/>
                    </a:lnTo>
                    <a:moveTo>
                      <a:pt x="590" y="486"/>
                    </a:moveTo>
                    <a:lnTo>
                      <a:pt x="590" y="554"/>
                    </a:lnTo>
                    <a:moveTo>
                      <a:pt x="590" y="554"/>
                    </a:moveTo>
                    <a:lnTo>
                      <a:pt x="0" y="554"/>
                    </a:lnTo>
                    <a:moveTo>
                      <a:pt x="590" y="70"/>
                    </a:moveTo>
                    <a:lnTo>
                      <a:pt x="590" y="0"/>
                    </a:lnTo>
                    <a:moveTo>
                      <a:pt x="590" y="0"/>
                    </a:moveTo>
                    <a:lnTo>
                      <a:pt x="0" y="0"/>
                    </a:lnTo>
                  </a:path>
                </a:pathLst>
              </a:custGeom>
              <a:noFill/>
              <a:ln w="7839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98" name="Freeform 97"/>
              <p:cNvSpPr>
                <a:spLocks/>
              </p:cNvSpPr>
              <p:nvPr/>
            </p:nvSpPr>
            <p:spPr bwMode="auto">
              <a:xfrm>
                <a:off x="460375" y="2358018"/>
                <a:ext cx="51220" cy="98812"/>
              </a:xfrm>
              <a:custGeom>
                <a:avLst/>
                <a:gdLst>
                  <a:gd name="T0" fmla="+- 0 35 6"/>
                  <a:gd name="T1" fmla="*/ T0 w 43"/>
                  <a:gd name="T2" fmla="+- 0 58 58"/>
                  <a:gd name="T3" fmla="*/ 58 h 34"/>
                  <a:gd name="T4" fmla="+- 0 22 6"/>
                  <a:gd name="T5" fmla="*/ T4 w 43"/>
                  <a:gd name="T6" fmla="+- 0 58 58"/>
                  <a:gd name="T7" fmla="*/ 58 h 34"/>
                  <a:gd name="T8" fmla="+- 0 11 6"/>
                  <a:gd name="T9" fmla="*/ T8 w 43"/>
                  <a:gd name="T10" fmla="+- 0 65 58"/>
                  <a:gd name="T11" fmla="*/ 65 h 34"/>
                  <a:gd name="T12" fmla="+- 0 6 6"/>
                  <a:gd name="T13" fmla="*/ T12 w 43"/>
                  <a:gd name="T14" fmla="+- 0 75 58"/>
                  <a:gd name="T15" fmla="*/ 75 h 34"/>
                  <a:gd name="T16" fmla="+- 0 11 6"/>
                  <a:gd name="T17" fmla="*/ T16 w 43"/>
                  <a:gd name="T18" fmla="+- 0 86 58"/>
                  <a:gd name="T19" fmla="*/ 86 h 34"/>
                  <a:gd name="T20" fmla="+- 0 22 6"/>
                  <a:gd name="T21" fmla="*/ T20 w 43"/>
                  <a:gd name="T22" fmla="+- 0 91 58"/>
                  <a:gd name="T23" fmla="*/ 91 h 34"/>
                  <a:gd name="T24" fmla="+- 0 35 6"/>
                  <a:gd name="T25" fmla="*/ T24 w 43"/>
                  <a:gd name="T26" fmla="+- 0 91 58"/>
                  <a:gd name="T27" fmla="*/ 91 h 34"/>
                  <a:gd name="T28" fmla="+- 0 44 6"/>
                  <a:gd name="T29" fmla="*/ T28 w 43"/>
                  <a:gd name="T30" fmla="+- 0 86 58"/>
                  <a:gd name="T31" fmla="*/ 86 h 34"/>
                  <a:gd name="T32" fmla="+- 0 49 6"/>
                  <a:gd name="T33" fmla="*/ T32 w 43"/>
                  <a:gd name="T34" fmla="+- 0 75 58"/>
                  <a:gd name="T35" fmla="*/ 75 h 34"/>
                  <a:gd name="T36" fmla="+- 0 44 6"/>
                  <a:gd name="T37" fmla="*/ T36 w 43"/>
                  <a:gd name="T38" fmla="+- 0 65 58"/>
                  <a:gd name="T39" fmla="*/ 65 h 34"/>
                  <a:gd name="T40" fmla="+- 0 35 6"/>
                  <a:gd name="T41" fmla="*/ T40 w 43"/>
                  <a:gd name="T42" fmla="+- 0 58 58"/>
                  <a:gd name="T43" fmla="*/ 58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29" y="0"/>
                    </a:moveTo>
                    <a:lnTo>
                      <a:pt x="16" y="0"/>
                    </a:lnTo>
                    <a:lnTo>
                      <a:pt x="5" y="7"/>
                    </a:lnTo>
                    <a:lnTo>
                      <a:pt x="0" y="17"/>
                    </a:lnTo>
                    <a:lnTo>
                      <a:pt x="5" y="28"/>
                    </a:lnTo>
                    <a:lnTo>
                      <a:pt x="16" y="33"/>
                    </a:lnTo>
                    <a:lnTo>
                      <a:pt x="29" y="33"/>
                    </a:lnTo>
                    <a:lnTo>
                      <a:pt x="38" y="28"/>
                    </a:lnTo>
                    <a:lnTo>
                      <a:pt x="43" y="17"/>
                    </a:lnTo>
                    <a:lnTo>
                      <a:pt x="38" y="7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00" name="Freeform 99"/>
              <p:cNvSpPr>
                <a:spLocks/>
              </p:cNvSpPr>
              <p:nvPr/>
            </p:nvSpPr>
            <p:spPr bwMode="auto">
              <a:xfrm>
                <a:off x="460375" y="2358018"/>
                <a:ext cx="51220" cy="98812"/>
              </a:xfrm>
              <a:custGeom>
                <a:avLst/>
                <a:gdLst>
                  <a:gd name="T0" fmla="+- 0 49 6"/>
                  <a:gd name="T1" fmla="*/ T0 w 43"/>
                  <a:gd name="T2" fmla="+- 0 75 58"/>
                  <a:gd name="T3" fmla="*/ 75 h 34"/>
                  <a:gd name="T4" fmla="+- 0 44 6"/>
                  <a:gd name="T5" fmla="*/ T4 w 43"/>
                  <a:gd name="T6" fmla="+- 0 65 58"/>
                  <a:gd name="T7" fmla="*/ 65 h 34"/>
                  <a:gd name="T8" fmla="+- 0 35 6"/>
                  <a:gd name="T9" fmla="*/ T8 w 43"/>
                  <a:gd name="T10" fmla="+- 0 58 58"/>
                  <a:gd name="T11" fmla="*/ 58 h 34"/>
                  <a:gd name="T12" fmla="+- 0 22 6"/>
                  <a:gd name="T13" fmla="*/ T12 w 43"/>
                  <a:gd name="T14" fmla="+- 0 58 58"/>
                  <a:gd name="T15" fmla="*/ 58 h 34"/>
                  <a:gd name="T16" fmla="+- 0 11 6"/>
                  <a:gd name="T17" fmla="*/ T16 w 43"/>
                  <a:gd name="T18" fmla="+- 0 65 58"/>
                  <a:gd name="T19" fmla="*/ 65 h 34"/>
                  <a:gd name="T20" fmla="+- 0 6 6"/>
                  <a:gd name="T21" fmla="*/ T20 w 43"/>
                  <a:gd name="T22" fmla="+- 0 75 58"/>
                  <a:gd name="T23" fmla="*/ 75 h 34"/>
                  <a:gd name="T24" fmla="+- 0 11 6"/>
                  <a:gd name="T25" fmla="*/ T24 w 43"/>
                  <a:gd name="T26" fmla="+- 0 86 58"/>
                  <a:gd name="T27" fmla="*/ 86 h 34"/>
                  <a:gd name="T28" fmla="+- 0 22 6"/>
                  <a:gd name="T29" fmla="*/ T28 w 43"/>
                  <a:gd name="T30" fmla="+- 0 91 58"/>
                  <a:gd name="T31" fmla="*/ 91 h 34"/>
                  <a:gd name="T32" fmla="+- 0 35 6"/>
                  <a:gd name="T33" fmla="*/ T32 w 43"/>
                  <a:gd name="T34" fmla="+- 0 91 58"/>
                  <a:gd name="T35" fmla="*/ 91 h 34"/>
                  <a:gd name="T36" fmla="+- 0 44 6"/>
                  <a:gd name="T37" fmla="*/ T36 w 43"/>
                  <a:gd name="T38" fmla="+- 0 86 58"/>
                  <a:gd name="T39" fmla="*/ 86 h 34"/>
                  <a:gd name="T40" fmla="+- 0 49 6"/>
                  <a:gd name="T41" fmla="*/ T40 w 43"/>
                  <a:gd name="T42" fmla="+- 0 75 58"/>
                  <a:gd name="T43" fmla="*/ 75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43" y="17"/>
                    </a:moveTo>
                    <a:lnTo>
                      <a:pt x="38" y="7"/>
                    </a:lnTo>
                    <a:lnTo>
                      <a:pt x="29" y="0"/>
                    </a:lnTo>
                    <a:lnTo>
                      <a:pt x="16" y="0"/>
                    </a:lnTo>
                    <a:lnTo>
                      <a:pt x="5" y="7"/>
                    </a:lnTo>
                    <a:lnTo>
                      <a:pt x="0" y="17"/>
                    </a:lnTo>
                    <a:lnTo>
                      <a:pt x="5" y="28"/>
                    </a:lnTo>
                    <a:lnTo>
                      <a:pt x="16" y="33"/>
                    </a:lnTo>
                    <a:lnTo>
                      <a:pt x="29" y="33"/>
                    </a:lnTo>
                    <a:lnTo>
                      <a:pt x="38" y="28"/>
                    </a:lnTo>
                    <a:lnTo>
                      <a:pt x="43" y="17"/>
                    </a:lnTo>
                    <a:close/>
                  </a:path>
                </a:pathLst>
              </a:custGeom>
              <a:noFill/>
              <a:ln w="764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03" name="Freeform 102"/>
              <p:cNvSpPr>
                <a:spLocks/>
              </p:cNvSpPr>
              <p:nvPr/>
            </p:nvSpPr>
            <p:spPr bwMode="auto">
              <a:xfrm>
                <a:off x="460375" y="3970976"/>
                <a:ext cx="51220" cy="98812"/>
              </a:xfrm>
              <a:custGeom>
                <a:avLst/>
                <a:gdLst>
                  <a:gd name="T0" fmla="+- 0 35 6"/>
                  <a:gd name="T1" fmla="*/ T0 w 43"/>
                  <a:gd name="T2" fmla="+- 0 613 613"/>
                  <a:gd name="T3" fmla="*/ 613 h 34"/>
                  <a:gd name="T4" fmla="+- 0 22 6"/>
                  <a:gd name="T5" fmla="*/ T4 w 43"/>
                  <a:gd name="T6" fmla="+- 0 613 613"/>
                  <a:gd name="T7" fmla="*/ 613 h 34"/>
                  <a:gd name="T8" fmla="+- 0 11 6"/>
                  <a:gd name="T9" fmla="*/ T8 w 43"/>
                  <a:gd name="T10" fmla="+- 0 620 613"/>
                  <a:gd name="T11" fmla="*/ 620 h 34"/>
                  <a:gd name="T12" fmla="+- 0 6 6"/>
                  <a:gd name="T13" fmla="*/ T12 w 43"/>
                  <a:gd name="T14" fmla="+- 0 629 613"/>
                  <a:gd name="T15" fmla="*/ 629 h 34"/>
                  <a:gd name="T16" fmla="+- 0 11 6"/>
                  <a:gd name="T17" fmla="*/ T16 w 43"/>
                  <a:gd name="T18" fmla="+- 0 640 613"/>
                  <a:gd name="T19" fmla="*/ 640 h 34"/>
                  <a:gd name="T20" fmla="+- 0 22 6"/>
                  <a:gd name="T21" fmla="*/ T20 w 43"/>
                  <a:gd name="T22" fmla="+- 0 646 613"/>
                  <a:gd name="T23" fmla="*/ 646 h 34"/>
                  <a:gd name="T24" fmla="+- 0 35 6"/>
                  <a:gd name="T25" fmla="*/ T24 w 43"/>
                  <a:gd name="T26" fmla="+- 0 646 613"/>
                  <a:gd name="T27" fmla="*/ 646 h 34"/>
                  <a:gd name="T28" fmla="+- 0 44 6"/>
                  <a:gd name="T29" fmla="*/ T28 w 43"/>
                  <a:gd name="T30" fmla="+- 0 640 613"/>
                  <a:gd name="T31" fmla="*/ 640 h 34"/>
                  <a:gd name="T32" fmla="+- 0 49 6"/>
                  <a:gd name="T33" fmla="*/ T32 w 43"/>
                  <a:gd name="T34" fmla="+- 0 629 613"/>
                  <a:gd name="T35" fmla="*/ 629 h 34"/>
                  <a:gd name="T36" fmla="+- 0 44 6"/>
                  <a:gd name="T37" fmla="*/ T36 w 43"/>
                  <a:gd name="T38" fmla="+- 0 620 613"/>
                  <a:gd name="T39" fmla="*/ 620 h 34"/>
                  <a:gd name="T40" fmla="+- 0 35 6"/>
                  <a:gd name="T41" fmla="*/ T40 w 43"/>
                  <a:gd name="T42" fmla="+- 0 613 613"/>
                  <a:gd name="T43" fmla="*/ 613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29" y="0"/>
                    </a:moveTo>
                    <a:lnTo>
                      <a:pt x="16" y="0"/>
                    </a:lnTo>
                    <a:lnTo>
                      <a:pt x="5" y="7"/>
                    </a:lnTo>
                    <a:lnTo>
                      <a:pt x="0" y="16"/>
                    </a:lnTo>
                    <a:lnTo>
                      <a:pt x="5" y="27"/>
                    </a:lnTo>
                    <a:lnTo>
                      <a:pt x="16" y="33"/>
                    </a:lnTo>
                    <a:lnTo>
                      <a:pt x="29" y="33"/>
                    </a:lnTo>
                    <a:lnTo>
                      <a:pt x="38" y="27"/>
                    </a:lnTo>
                    <a:lnTo>
                      <a:pt x="43" y="16"/>
                    </a:lnTo>
                    <a:lnTo>
                      <a:pt x="38" y="7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04" name="AutoShape 514"/>
              <p:cNvSpPr>
                <a:spLocks/>
              </p:cNvSpPr>
              <p:nvPr/>
            </p:nvSpPr>
            <p:spPr bwMode="auto">
              <a:xfrm>
                <a:off x="460375" y="2209800"/>
                <a:ext cx="2141716" cy="1859988"/>
              </a:xfrm>
              <a:custGeom>
                <a:avLst/>
                <a:gdLst>
                  <a:gd name="T0" fmla="+- 0 44 6"/>
                  <a:gd name="T1" fmla="*/ T0 w 1798"/>
                  <a:gd name="T2" fmla="+- 0 620 6"/>
                  <a:gd name="T3" fmla="*/ 620 h 640"/>
                  <a:gd name="T4" fmla="+- 0 22 6"/>
                  <a:gd name="T5" fmla="*/ T4 w 1798"/>
                  <a:gd name="T6" fmla="+- 0 613 6"/>
                  <a:gd name="T7" fmla="*/ 613 h 640"/>
                  <a:gd name="T8" fmla="+- 0 6 6"/>
                  <a:gd name="T9" fmla="*/ T8 w 1798"/>
                  <a:gd name="T10" fmla="+- 0 629 6"/>
                  <a:gd name="T11" fmla="*/ 629 h 640"/>
                  <a:gd name="T12" fmla="+- 0 22 6"/>
                  <a:gd name="T13" fmla="*/ T12 w 1798"/>
                  <a:gd name="T14" fmla="+- 0 646 6"/>
                  <a:gd name="T15" fmla="*/ 646 h 640"/>
                  <a:gd name="T16" fmla="+- 0 44 6"/>
                  <a:gd name="T17" fmla="*/ T16 w 1798"/>
                  <a:gd name="T18" fmla="+- 0 640 6"/>
                  <a:gd name="T19" fmla="*/ 640 h 640"/>
                  <a:gd name="T20" fmla="+- 0 705 6"/>
                  <a:gd name="T21" fmla="*/ T20 w 1798"/>
                  <a:gd name="T22" fmla="+- 0 145 6"/>
                  <a:gd name="T23" fmla="*/ 145 h 640"/>
                  <a:gd name="T24" fmla="+- 0 831 6"/>
                  <a:gd name="T25" fmla="*/ T24 w 1798"/>
                  <a:gd name="T26" fmla="+- 0 213 6"/>
                  <a:gd name="T27" fmla="*/ 213 h 640"/>
                  <a:gd name="T28" fmla="+- 0 798 6"/>
                  <a:gd name="T29" fmla="*/ T28 w 1798"/>
                  <a:gd name="T30" fmla="+- 0 226 6"/>
                  <a:gd name="T31" fmla="*/ 226 h 640"/>
                  <a:gd name="T32" fmla="+- 0 791 6"/>
                  <a:gd name="T33" fmla="*/ T32 w 1798"/>
                  <a:gd name="T34" fmla="+- 0 256 6"/>
                  <a:gd name="T35" fmla="*/ 256 h 640"/>
                  <a:gd name="T36" fmla="+- 0 813 6"/>
                  <a:gd name="T37" fmla="*/ T36 w 1798"/>
                  <a:gd name="T38" fmla="+- 0 280 6"/>
                  <a:gd name="T39" fmla="*/ 280 h 640"/>
                  <a:gd name="T40" fmla="+- 0 831 6"/>
                  <a:gd name="T41" fmla="*/ T40 w 1798"/>
                  <a:gd name="T42" fmla="+- 0 284 6"/>
                  <a:gd name="T43" fmla="*/ 284 h 640"/>
                  <a:gd name="T44" fmla="+- 0 798 6"/>
                  <a:gd name="T45" fmla="*/ T44 w 1798"/>
                  <a:gd name="T46" fmla="+- 0 296 6"/>
                  <a:gd name="T47" fmla="*/ 296 h 640"/>
                  <a:gd name="T48" fmla="+- 0 791 6"/>
                  <a:gd name="T49" fmla="*/ T48 w 1798"/>
                  <a:gd name="T50" fmla="+- 0 326 6"/>
                  <a:gd name="T51" fmla="*/ 326 h 640"/>
                  <a:gd name="T52" fmla="+- 0 813 6"/>
                  <a:gd name="T53" fmla="*/ T52 w 1798"/>
                  <a:gd name="T54" fmla="+- 0 348 6"/>
                  <a:gd name="T55" fmla="*/ 348 h 640"/>
                  <a:gd name="T56" fmla="+- 0 831 6"/>
                  <a:gd name="T57" fmla="*/ T56 w 1798"/>
                  <a:gd name="T58" fmla="+- 0 352 6"/>
                  <a:gd name="T59" fmla="*/ 352 h 640"/>
                  <a:gd name="T60" fmla="+- 0 798 6"/>
                  <a:gd name="T61" fmla="*/ T60 w 1798"/>
                  <a:gd name="T62" fmla="+- 0 365 6"/>
                  <a:gd name="T63" fmla="*/ 365 h 640"/>
                  <a:gd name="T64" fmla="+- 0 791 6"/>
                  <a:gd name="T65" fmla="*/ T64 w 1798"/>
                  <a:gd name="T66" fmla="+- 0 394 6"/>
                  <a:gd name="T67" fmla="*/ 394 h 640"/>
                  <a:gd name="T68" fmla="+- 0 813 6"/>
                  <a:gd name="T69" fmla="*/ T68 w 1798"/>
                  <a:gd name="T70" fmla="+- 0 419 6"/>
                  <a:gd name="T71" fmla="*/ 419 h 640"/>
                  <a:gd name="T72" fmla="+- 0 831 6"/>
                  <a:gd name="T73" fmla="*/ T72 w 1798"/>
                  <a:gd name="T74" fmla="+- 0 422 6"/>
                  <a:gd name="T75" fmla="*/ 422 h 640"/>
                  <a:gd name="T76" fmla="+- 0 798 6"/>
                  <a:gd name="T77" fmla="*/ T76 w 1798"/>
                  <a:gd name="T78" fmla="+- 0 435 6"/>
                  <a:gd name="T79" fmla="*/ 435 h 640"/>
                  <a:gd name="T80" fmla="+- 0 791 6"/>
                  <a:gd name="T81" fmla="*/ T80 w 1798"/>
                  <a:gd name="T82" fmla="+- 0 465 6"/>
                  <a:gd name="T83" fmla="*/ 465 h 640"/>
                  <a:gd name="T84" fmla="+- 0 813 6"/>
                  <a:gd name="T85" fmla="*/ T84 w 1798"/>
                  <a:gd name="T86" fmla="+- 0 487 6"/>
                  <a:gd name="T87" fmla="*/ 487 h 640"/>
                  <a:gd name="T88" fmla="+- 0 748 6"/>
                  <a:gd name="T89" fmla="*/ T88 w 1798"/>
                  <a:gd name="T90" fmla="+- 0 145 6"/>
                  <a:gd name="T91" fmla="*/ 145 h 640"/>
                  <a:gd name="T92" fmla="+- 0 831 6"/>
                  <a:gd name="T93" fmla="*/ T92 w 1798"/>
                  <a:gd name="T94" fmla="+- 0 213 6"/>
                  <a:gd name="T95" fmla="*/ 213 h 640"/>
                  <a:gd name="T96" fmla="+- 0 831 6"/>
                  <a:gd name="T97" fmla="*/ T96 w 1798"/>
                  <a:gd name="T98" fmla="+- 0 491 6"/>
                  <a:gd name="T99" fmla="*/ 491 h 640"/>
                  <a:gd name="T100" fmla="+- 0 917 6"/>
                  <a:gd name="T101" fmla="*/ T100 w 1798"/>
                  <a:gd name="T102" fmla="+- 0 75 6"/>
                  <a:gd name="T103" fmla="*/ 75 h 640"/>
                  <a:gd name="T104" fmla="+- 0 1296 6"/>
                  <a:gd name="T105" fmla="*/ T104 w 1798"/>
                  <a:gd name="T106" fmla="+- 0 6 6"/>
                  <a:gd name="T107" fmla="*/ 6 h 640"/>
                  <a:gd name="T108" fmla="+- 0 1465 6"/>
                  <a:gd name="T109" fmla="*/ T108 w 1798"/>
                  <a:gd name="T110" fmla="+- 0 75 6"/>
                  <a:gd name="T111" fmla="*/ 75 h 640"/>
                  <a:gd name="T112" fmla="+- 0 1465 6"/>
                  <a:gd name="T113" fmla="*/ T112 w 1798"/>
                  <a:gd name="T114" fmla="+- 0 6 6"/>
                  <a:gd name="T115" fmla="*/ 6 h 640"/>
                  <a:gd name="T116" fmla="+- 0 917 6"/>
                  <a:gd name="T117" fmla="*/ T116 w 1798"/>
                  <a:gd name="T118" fmla="+- 0 75 6"/>
                  <a:gd name="T119" fmla="*/ 75 h 640"/>
                  <a:gd name="T120" fmla="+- 0 1803 6"/>
                  <a:gd name="T121" fmla="*/ T120 w 1798"/>
                  <a:gd name="T122" fmla="+- 0 75 6"/>
                  <a:gd name="T123" fmla="*/ 75 h 640"/>
                  <a:gd name="T124" fmla="+- 0 1465 6"/>
                  <a:gd name="T125" fmla="*/ T124 w 1798"/>
                  <a:gd name="T126" fmla="+- 0 75 6"/>
                  <a:gd name="T127" fmla="*/ 75 h 640"/>
                  <a:gd name="T128" fmla="+- 0 917 6"/>
                  <a:gd name="T129" fmla="*/ T128 w 1798"/>
                  <a:gd name="T130" fmla="+- 0 491 6"/>
                  <a:gd name="T131" fmla="*/ 491 h 640"/>
                  <a:gd name="T132" fmla="+- 0 917 6"/>
                  <a:gd name="T133" fmla="*/ T132 w 1798"/>
                  <a:gd name="T134" fmla="+- 0 629 6"/>
                  <a:gd name="T135" fmla="*/ 629 h 640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  <a:cxn ang="0">
                    <a:pos x="T93" y="T95"/>
                  </a:cxn>
                  <a:cxn ang="0">
                    <a:pos x="T97" y="T99"/>
                  </a:cxn>
                  <a:cxn ang="0">
                    <a:pos x="T101" y="T103"/>
                  </a:cxn>
                  <a:cxn ang="0">
                    <a:pos x="T105" y="T107"/>
                  </a:cxn>
                  <a:cxn ang="0">
                    <a:pos x="T109" y="T111"/>
                  </a:cxn>
                  <a:cxn ang="0">
                    <a:pos x="T113" y="T115"/>
                  </a:cxn>
                  <a:cxn ang="0">
                    <a:pos x="T117" y="T119"/>
                  </a:cxn>
                  <a:cxn ang="0">
                    <a:pos x="T121" y="T123"/>
                  </a:cxn>
                  <a:cxn ang="0">
                    <a:pos x="T125" y="T127"/>
                  </a:cxn>
                  <a:cxn ang="0">
                    <a:pos x="T129" y="T131"/>
                  </a:cxn>
                  <a:cxn ang="0">
                    <a:pos x="T133" y="T135"/>
                  </a:cxn>
                </a:cxnLst>
                <a:rect l="0" t="0" r="r" b="b"/>
                <a:pathLst>
                  <a:path w="1798" h="640">
                    <a:moveTo>
                      <a:pt x="43" y="623"/>
                    </a:moveTo>
                    <a:lnTo>
                      <a:pt x="38" y="614"/>
                    </a:lnTo>
                    <a:lnTo>
                      <a:pt x="29" y="607"/>
                    </a:lnTo>
                    <a:lnTo>
                      <a:pt x="16" y="607"/>
                    </a:lnTo>
                    <a:lnTo>
                      <a:pt x="5" y="614"/>
                    </a:lnTo>
                    <a:lnTo>
                      <a:pt x="0" y="623"/>
                    </a:lnTo>
                    <a:lnTo>
                      <a:pt x="5" y="634"/>
                    </a:lnTo>
                    <a:lnTo>
                      <a:pt x="16" y="640"/>
                    </a:lnTo>
                    <a:lnTo>
                      <a:pt x="29" y="640"/>
                    </a:lnTo>
                    <a:lnTo>
                      <a:pt x="38" y="634"/>
                    </a:lnTo>
                    <a:lnTo>
                      <a:pt x="43" y="623"/>
                    </a:lnTo>
                    <a:close/>
                    <a:moveTo>
                      <a:pt x="699" y="139"/>
                    </a:moveTo>
                    <a:lnTo>
                      <a:pt x="699" y="555"/>
                    </a:lnTo>
                    <a:moveTo>
                      <a:pt x="825" y="207"/>
                    </a:moveTo>
                    <a:lnTo>
                      <a:pt x="807" y="211"/>
                    </a:lnTo>
                    <a:lnTo>
                      <a:pt x="792" y="220"/>
                    </a:lnTo>
                    <a:lnTo>
                      <a:pt x="785" y="235"/>
                    </a:lnTo>
                    <a:lnTo>
                      <a:pt x="785" y="250"/>
                    </a:lnTo>
                    <a:lnTo>
                      <a:pt x="792" y="265"/>
                    </a:lnTo>
                    <a:lnTo>
                      <a:pt x="807" y="274"/>
                    </a:lnTo>
                    <a:lnTo>
                      <a:pt x="825" y="278"/>
                    </a:lnTo>
                    <a:moveTo>
                      <a:pt x="825" y="278"/>
                    </a:moveTo>
                    <a:lnTo>
                      <a:pt x="807" y="281"/>
                    </a:lnTo>
                    <a:lnTo>
                      <a:pt x="792" y="290"/>
                    </a:lnTo>
                    <a:lnTo>
                      <a:pt x="785" y="303"/>
                    </a:lnTo>
                    <a:lnTo>
                      <a:pt x="785" y="320"/>
                    </a:lnTo>
                    <a:lnTo>
                      <a:pt x="792" y="333"/>
                    </a:lnTo>
                    <a:lnTo>
                      <a:pt x="807" y="342"/>
                    </a:lnTo>
                    <a:lnTo>
                      <a:pt x="825" y="346"/>
                    </a:lnTo>
                    <a:moveTo>
                      <a:pt x="825" y="346"/>
                    </a:moveTo>
                    <a:lnTo>
                      <a:pt x="807" y="350"/>
                    </a:lnTo>
                    <a:lnTo>
                      <a:pt x="792" y="359"/>
                    </a:lnTo>
                    <a:lnTo>
                      <a:pt x="785" y="374"/>
                    </a:lnTo>
                    <a:lnTo>
                      <a:pt x="785" y="388"/>
                    </a:lnTo>
                    <a:lnTo>
                      <a:pt x="792" y="403"/>
                    </a:lnTo>
                    <a:lnTo>
                      <a:pt x="807" y="413"/>
                    </a:lnTo>
                    <a:lnTo>
                      <a:pt x="825" y="416"/>
                    </a:lnTo>
                    <a:moveTo>
                      <a:pt x="825" y="416"/>
                    </a:moveTo>
                    <a:lnTo>
                      <a:pt x="807" y="420"/>
                    </a:lnTo>
                    <a:lnTo>
                      <a:pt x="792" y="429"/>
                    </a:lnTo>
                    <a:lnTo>
                      <a:pt x="785" y="442"/>
                    </a:lnTo>
                    <a:lnTo>
                      <a:pt x="785" y="459"/>
                    </a:lnTo>
                    <a:lnTo>
                      <a:pt x="792" y="472"/>
                    </a:lnTo>
                    <a:lnTo>
                      <a:pt x="807" y="481"/>
                    </a:lnTo>
                    <a:lnTo>
                      <a:pt x="825" y="485"/>
                    </a:lnTo>
                    <a:moveTo>
                      <a:pt x="742" y="139"/>
                    </a:moveTo>
                    <a:lnTo>
                      <a:pt x="742" y="555"/>
                    </a:lnTo>
                    <a:moveTo>
                      <a:pt x="825" y="207"/>
                    </a:moveTo>
                    <a:lnTo>
                      <a:pt x="911" y="207"/>
                    </a:lnTo>
                    <a:moveTo>
                      <a:pt x="825" y="485"/>
                    </a:moveTo>
                    <a:lnTo>
                      <a:pt x="911" y="485"/>
                    </a:lnTo>
                    <a:moveTo>
                      <a:pt x="911" y="69"/>
                    </a:moveTo>
                    <a:lnTo>
                      <a:pt x="911" y="207"/>
                    </a:lnTo>
                    <a:moveTo>
                      <a:pt x="1290" y="0"/>
                    </a:moveTo>
                    <a:lnTo>
                      <a:pt x="1290" y="139"/>
                    </a:lnTo>
                    <a:lnTo>
                      <a:pt x="1459" y="69"/>
                    </a:lnTo>
                    <a:lnTo>
                      <a:pt x="1290" y="0"/>
                    </a:lnTo>
                    <a:close/>
                    <a:moveTo>
                      <a:pt x="1459" y="0"/>
                    </a:moveTo>
                    <a:lnTo>
                      <a:pt x="1459" y="139"/>
                    </a:lnTo>
                    <a:moveTo>
                      <a:pt x="911" y="69"/>
                    </a:moveTo>
                    <a:lnTo>
                      <a:pt x="1290" y="69"/>
                    </a:lnTo>
                    <a:moveTo>
                      <a:pt x="1797" y="69"/>
                    </a:moveTo>
                    <a:lnTo>
                      <a:pt x="1797" y="623"/>
                    </a:lnTo>
                    <a:moveTo>
                      <a:pt x="1459" y="69"/>
                    </a:moveTo>
                    <a:lnTo>
                      <a:pt x="1797" y="69"/>
                    </a:lnTo>
                    <a:moveTo>
                      <a:pt x="911" y="485"/>
                    </a:moveTo>
                    <a:lnTo>
                      <a:pt x="911" y="623"/>
                    </a:lnTo>
                    <a:moveTo>
                      <a:pt x="911" y="623"/>
                    </a:moveTo>
                    <a:lnTo>
                      <a:pt x="1290" y="623"/>
                    </a:lnTo>
                  </a:path>
                </a:pathLst>
              </a:custGeom>
              <a:noFill/>
              <a:ln w="7839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105" name="Line 513"/>
              <p:cNvCxnSpPr/>
              <p:nvPr/>
            </p:nvCxnSpPr>
            <p:spPr bwMode="auto">
              <a:xfrm>
                <a:off x="2450813" y="2709672"/>
                <a:ext cx="0" cy="171468"/>
              </a:xfrm>
              <a:prstGeom prst="line">
                <a:avLst/>
              </a:prstGeom>
              <a:noFill/>
              <a:ln w="288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06" name="Freeform 105"/>
              <p:cNvSpPr>
                <a:spLocks/>
              </p:cNvSpPr>
              <p:nvPr/>
            </p:nvSpPr>
            <p:spPr bwMode="auto">
              <a:xfrm>
                <a:off x="2412695" y="2863702"/>
                <a:ext cx="76235" cy="151124"/>
              </a:xfrm>
              <a:custGeom>
                <a:avLst/>
                <a:gdLst>
                  <a:gd name="T0" fmla="+- 0 1709 1645"/>
                  <a:gd name="T1" fmla="*/ T0 w 64"/>
                  <a:gd name="T2" fmla="+- 0 232 232"/>
                  <a:gd name="T3" fmla="*/ 232 h 52"/>
                  <a:gd name="T4" fmla="+- 0 1645 1645"/>
                  <a:gd name="T5" fmla="*/ T4 w 64"/>
                  <a:gd name="T6" fmla="+- 0 232 232"/>
                  <a:gd name="T7" fmla="*/ 232 h 52"/>
                  <a:gd name="T8" fmla="+- 0 1677 1645"/>
                  <a:gd name="T9" fmla="*/ T8 w 64"/>
                  <a:gd name="T10" fmla="+- 0 284 232"/>
                  <a:gd name="T11" fmla="*/ 284 h 52"/>
                  <a:gd name="T12" fmla="+- 0 1709 1645"/>
                  <a:gd name="T13" fmla="*/ T12 w 64"/>
                  <a:gd name="T14" fmla="+- 0 232 232"/>
                  <a:gd name="T15" fmla="*/ 232 h 5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64" h="52">
                    <a:moveTo>
                      <a:pt x="64" y="0"/>
                    </a:moveTo>
                    <a:lnTo>
                      <a:pt x="0" y="0"/>
                    </a:lnTo>
                    <a:lnTo>
                      <a:pt x="32" y="52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107" name="Line 511"/>
              <p:cNvCxnSpPr/>
              <p:nvPr/>
            </p:nvCxnSpPr>
            <p:spPr bwMode="auto">
              <a:xfrm>
                <a:off x="2450813" y="2709672"/>
                <a:ext cx="0" cy="0"/>
              </a:xfrm>
              <a:prstGeom prst="line">
                <a:avLst/>
              </a:prstGeom>
              <a:noFill/>
              <a:ln w="236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08" name="AutoShape 510"/>
              <p:cNvSpPr>
                <a:spLocks/>
              </p:cNvSpPr>
              <p:nvPr/>
            </p:nvSpPr>
            <p:spPr bwMode="auto">
              <a:xfrm>
                <a:off x="1695614" y="3212450"/>
                <a:ext cx="1611647" cy="2016925"/>
              </a:xfrm>
              <a:custGeom>
                <a:avLst/>
                <a:gdLst>
                  <a:gd name="T0" fmla="+- 0 1465 1043"/>
                  <a:gd name="T1" fmla="*/ T0 w 1353"/>
                  <a:gd name="T2" fmla="+- 0 629 352"/>
                  <a:gd name="T3" fmla="*/ 629 h 694"/>
                  <a:gd name="T4" fmla="+- 0 1803 1043"/>
                  <a:gd name="T5" fmla="*/ T4 w 1353"/>
                  <a:gd name="T6" fmla="+- 0 629 352"/>
                  <a:gd name="T7" fmla="*/ 629 h 694"/>
                  <a:gd name="T8" fmla="+- 0 1296 1043"/>
                  <a:gd name="T9" fmla="*/ T8 w 1353"/>
                  <a:gd name="T10" fmla="+- 0 561 352"/>
                  <a:gd name="T11" fmla="*/ 561 h 694"/>
                  <a:gd name="T12" fmla="+- 0 1296 1043"/>
                  <a:gd name="T13" fmla="*/ T12 w 1353"/>
                  <a:gd name="T14" fmla="+- 0 700 352"/>
                  <a:gd name="T15" fmla="*/ 700 h 694"/>
                  <a:gd name="T16" fmla="+- 0 1465 1043"/>
                  <a:gd name="T17" fmla="*/ T16 w 1353"/>
                  <a:gd name="T18" fmla="+- 0 629 352"/>
                  <a:gd name="T19" fmla="*/ 629 h 694"/>
                  <a:gd name="T20" fmla="+- 0 1296 1043"/>
                  <a:gd name="T21" fmla="*/ T20 w 1353"/>
                  <a:gd name="T22" fmla="+- 0 561 352"/>
                  <a:gd name="T23" fmla="*/ 561 h 694"/>
                  <a:gd name="T24" fmla="+- 0 1465 1043"/>
                  <a:gd name="T25" fmla="*/ T24 w 1353"/>
                  <a:gd name="T26" fmla="+- 0 561 352"/>
                  <a:gd name="T27" fmla="*/ 561 h 694"/>
                  <a:gd name="T28" fmla="+- 0 1465 1043"/>
                  <a:gd name="T29" fmla="*/ T28 w 1353"/>
                  <a:gd name="T30" fmla="+- 0 700 352"/>
                  <a:gd name="T31" fmla="*/ 700 h 694"/>
                  <a:gd name="T32" fmla="+- 0 2354 1043"/>
                  <a:gd name="T33" fmla="*/ T32 w 1353"/>
                  <a:gd name="T34" fmla="+- 0 768 352"/>
                  <a:gd name="T35" fmla="*/ 768 h 694"/>
                  <a:gd name="T36" fmla="+- 0 2311 1043"/>
                  <a:gd name="T37" fmla="*/ T36 w 1353"/>
                  <a:gd name="T38" fmla="+- 0 751 352"/>
                  <a:gd name="T39" fmla="*/ 751 h 694"/>
                  <a:gd name="T40" fmla="+- 0 2396 1043"/>
                  <a:gd name="T41" fmla="*/ T40 w 1353"/>
                  <a:gd name="T42" fmla="+- 0 716 352"/>
                  <a:gd name="T43" fmla="*/ 716 h 694"/>
                  <a:gd name="T44" fmla="+- 0 2311 1043"/>
                  <a:gd name="T45" fmla="*/ T44 w 1353"/>
                  <a:gd name="T46" fmla="+- 0 681 352"/>
                  <a:gd name="T47" fmla="*/ 681 h 694"/>
                  <a:gd name="T48" fmla="+- 0 2396 1043"/>
                  <a:gd name="T49" fmla="*/ T48 w 1353"/>
                  <a:gd name="T50" fmla="+- 0 716 352"/>
                  <a:gd name="T51" fmla="*/ 716 h 694"/>
                  <a:gd name="T52" fmla="+- 0 2311 1043"/>
                  <a:gd name="T53" fmla="*/ T52 w 1353"/>
                  <a:gd name="T54" fmla="+- 0 751 352"/>
                  <a:gd name="T55" fmla="*/ 751 h 694"/>
                  <a:gd name="T56" fmla="+- 0 2396 1043"/>
                  <a:gd name="T57" fmla="*/ T56 w 1353"/>
                  <a:gd name="T58" fmla="+- 0 648 352"/>
                  <a:gd name="T59" fmla="*/ 648 h 694"/>
                  <a:gd name="T60" fmla="+- 0 2311 1043"/>
                  <a:gd name="T61" fmla="*/ T60 w 1353"/>
                  <a:gd name="T62" fmla="+- 0 613 352"/>
                  <a:gd name="T63" fmla="*/ 613 h 694"/>
                  <a:gd name="T64" fmla="+- 0 2396 1043"/>
                  <a:gd name="T65" fmla="*/ T64 w 1353"/>
                  <a:gd name="T66" fmla="+- 0 648 352"/>
                  <a:gd name="T67" fmla="*/ 648 h 694"/>
                  <a:gd name="T68" fmla="+- 0 2311 1043"/>
                  <a:gd name="T69" fmla="*/ T68 w 1353"/>
                  <a:gd name="T70" fmla="+- 0 681 352"/>
                  <a:gd name="T71" fmla="*/ 681 h 694"/>
                  <a:gd name="T72" fmla="+- 0 2396 1043"/>
                  <a:gd name="T73" fmla="*/ T72 w 1353"/>
                  <a:gd name="T74" fmla="+- 0 578 352"/>
                  <a:gd name="T75" fmla="*/ 578 h 694"/>
                  <a:gd name="T76" fmla="+- 0 2311 1043"/>
                  <a:gd name="T77" fmla="*/ T76 w 1353"/>
                  <a:gd name="T78" fmla="+- 0 542 352"/>
                  <a:gd name="T79" fmla="*/ 542 h 694"/>
                  <a:gd name="T80" fmla="+- 0 2396 1043"/>
                  <a:gd name="T81" fmla="*/ T80 w 1353"/>
                  <a:gd name="T82" fmla="+- 0 578 352"/>
                  <a:gd name="T83" fmla="*/ 578 h 694"/>
                  <a:gd name="T84" fmla="+- 0 2311 1043"/>
                  <a:gd name="T85" fmla="*/ T84 w 1353"/>
                  <a:gd name="T86" fmla="+- 0 613 352"/>
                  <a:gd name="T87" fmla="*/ 613 h 694"/>
                  <a:gd name="T88" fmla="+- 0 2354 1043"/>
                  <a:gd name="T89" fmla="*/ T88 w 1353"/>
                  <a:gd name="T90" fmla="+- 0 526 352"/>
                  <a:gd name="T91" fmla="*/ 526 h 694"/>
                  <a:gd name="T92" fmla="+- 0 2311 1043"/>
                  <a:gd name="T93" fmla="*/ T92 w 1353"/>
                  <a:gd name="T94" fmla="+- 0 542 352"/>
                  <a:gd name="T95" fmla="*/ 542 h 694"/>
                  <a:gd name="T96" fmla="+- 0 2354 1043"/>
                  <a:gd name="T97" fmla="*/ T96 w 1353"/>
                  <a:gd name="T98" fmla="+- 0 352 352"/>
                  <a:gd name="T99" fmla="*/ 352 h 694"/>
                  <a:gd name="T100" fmla="+- 0 2354 1043"/>
                  <a:gd name="T101" fmla="*/ T100 w 1353"/>
                  <a:gd name="T102" fmla="+- 0 526 352"/>
                  <a:gd name="T103" fmla="*/ 526 h 694"/>
                  <a:gd name="T104" fmla="+- 0 1803 1043"/>
                  <a:gd name="T105" fmla="*/ T104 w 1353"/>
                  <a:gd name="T106" fmla="+- 0 352 352"/>
                  <a:gd name="T107" fmla="*/ 352 h 694"/>
                  <a:gd name="T108" fmla="+- 0 2354 1043"/>
                  <a:gd name="T109" fmla="*/ T108 w 1353"/>
                  <a:gd name="T110" fmla="+- 0 352 352"/>
                  <a:gd name="T111" fmla="*/ 352 h 694"/>
                  <a:gd name="T112" fmla="+- 0 2354 1043"/>
                  <a:gd name="T113" fmla="*/ T112 w 1353"/>
                  <a:gd name="T114" fmla="+- 0 768 352"/>
                  <a:gd name="T115" fmla="*/ 768 h 694"/>
                  <a:gd name="T116" fmla="+- 0 2354 1043"/>
                  <a:gd name="T117" fmla="*/ T116 w 1353"/>
                  <a:gd name="T118" fmla="+- 0 1045 352"/>
                  <a:gd name="T119" fmla="*/ 1045 h 694"/>
                  <a:gd name="T120" fmla="+- 0 1043 1043"/>
                  <a:gd name="T121" fmla="*/ T120 w 1353"/>
                  <a:gd name="T122" fmla="+- 0 977 352"/>
                  <a:gd name="T123" fmla="*/ 977 h 694"/>
                  <a:gd name="T124" fmla="+- 0 2354 1043"/>
                  <a:gd name="T125" fmla="*/ T124 w 1353"/>
                  <a:gd name="T126" fmla="+- 0 977 352"/>
                  <a:gd name="T127" fmla="*/ 977 h 69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  <a:cxn ang="0">
                    <a:pos x="T93" y="T95"/>
                  </a:cxn>
                  <a:cxn ang="0">
                    <a:pos x="T97" y="T99"/>
                  </a:cxn>
                  <a:cxn ang="0">
                    <a:pos x="T101" y="T103"/>
                  </a:cxn>
                  <a:cxn ang="0">
                    <a:pos x="T105" y="T107"/>
                  </a:cxn>
                  <a:cxn ang="0">
                    <a:pos x="T109" y="T111"/>
                  </a:cxn>
                  <a:cxn ang="0">
                    <a:pos x="T113" y="T115"/>
                  </a:cxn>
                  <a:cxn ang="0">
                    <a:pos x="T117" y="T119"/>
                  </a:cxn>
                  <a:cxn ang="0">
                    <a:pos x="T121" y="T123"/>
                  </a:cxn>
                  <a:cxn ang="0">
                    <a:pos x="T125" y="T127"/>
                  </a:cxn>
                </a:cxnLst>
                <a:rect l="0" t="0" r="r" b="b"/>
                <a:pathLst>
                  <a:path w="1353" h="694">
                    <a:moveTo>
                      <a:pt x="422" y="277"/>
                    </a:moveTo>
                    <a:lnTo>
                      <a:pt x="760" y="277"/>
                    </a:lnTo>
                    <a:moveTo>
                      <a:pt x="253" y="209"/>
                    </a:moveTo>
                    <a:lnTo>
                      <a:pt x="253" y="348"/>
                    </a:lnTo>
                    <a:lnTo>
                      <a:pt x="422" y="277"/>
                    </a:lnTo>
                    <a:lnTo>
                      <a:pt x="253" y="209"/>
                    </a:lnTo>
                    <a:close/>
                    <a:moveTo>
                      <a:pt x="422" y="209"/>
                    </a:moveTo>
                    <a:lnTo>
                      <a:pt x="422" y="348"/>
                    </a:lnTo>
                    <a:moveTo>
                      <a:pt x="1311" y="416"/>
                    </a:moveTo>
                    <a:lnTo>
                      <a:pt x="1268" y="399"/>
                    </a:lnTo>
                    <a:moveTo>
                      <a:pt x="1353" y="364"/>
                    </a:moveTo>
                    <a:lnTo>
                      <a:pt x="1268" y="329"/>
                    </a:lnTo>
                    <a:moveTo>
                      <a:pt x="1353" y="364"/>
                    </a:moveTo>
                    <a:lnTo>
                      <a:pt x="1268" y="399"/>
                    </a:lnTo>
                    <a:moveTo>
                      <a:pt x="1353" y="296"/>
                    </a:moveTo>
                    <a:lnTo>
                      <a:pt x="1268" y="261"/>
                    </a:lnTo>
                    <a:moveTo>
                      <a:pt x="1353" y="296"/>
                    </a:moveTo>
                    <a:lnTo>
                      <a:pt x="1268" y="329"/>
                    </a:lnTo>
                    <a:moveTo>
                      <a:pt x="1353" y="226"/>
                    </a:moveTo>
                    <a:lnTo>
                      <a:pt x="1268" y="190"/>
                    </a:lnTo>
                    <a:moveTo>
                      <a:pt x="1353" y="226"/>
                    </a:moveTo>
                    <a:lnTo>
                      <a:pt x="1268" y="261"/>
                    </a:lnTo>
                    <a:moveTo>
                      <a:pt x="1311" y="174"/>
                    </a:moveTo>
                    <a:lnTo>
                      <a:pt x="1268" y="190"/>
                    </a:lnTo>
                    <a:moveTo>
                      <a:pt x="1311" y="0"/>
                    </a:moveTo>
                    <a:lnTo>
                      <a:pt x="1311" y="174"/>
                    </a:lnTo>
                    <a:moveTo>
                      <a:pt x="760" y="0"/>
                    </a:moveTo>
                    <a:lnTo>
                      <a:pt x="1311" y="0"/>
                    </a:lnTo>
                    <a:moveTo>
                      <a:pt x="1311" y="416"/>
                    </a:moveTo>
                    <a:lnTo>
                      <a:pt x="1311" y="693"/>
                    </a:lnTo>
                    <a:moveTo>
                      <a:pt x="0" y="625"/>
                    </a:moveTo>
                    <a:lnTo>
                      <a:pt x="1311" y="625"/>
                    </a:lnTo>
                  </a:path>
                </a:pathLst>
              </a:custGeom>
              <a:noFill/>
              <a:ln w="7839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pic>
            <p:nvPicPr>
              <p:cNvPr id="109" name="Picture 108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3087" y="3197919"/>
                <a:ext cx="309703" cy="18338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0" name="AutoShape 508"/>
              <p:cNvSpPr>
                <a:spLocks/>
              </p:cNvSpPr>
              <p:nvPr/>
            </p:nvSpPr>
            <p:spPr bwMode="auto">
              <a:xfrm>
                <a:off x="3204821" y="5229375"/>
                <a:ext cx="102440" cy="104624"/>
              </a:xfrm>
              <a:custGeom>
                <a:avLst/>
                <a:gdLst>
                  <a:gd name="T0" fmla="+- 0 2311 2311"/>
                  <a:gd name="T1" fmla="*/ T0 w 86"/>
                  <a:gd name="T2" fmla="+- 0 1045 1045"/>
                  <a:gd name="T3" fmla="*/ 1045 h 36"/>
                  <a:gd name="T4" fmla="+- 0 2396 2311"/>
                  <a:gd name="T5" fmla="*/ T4 w 86"/>
                  <a:gd name="T6" fmla="+- 0 1045 1045"/>
                  <a:gd name="T7" fmla="*/ 1045 h 36"/>
                  <a:gd name="T8" fmla="+- 0 2322 2311"/>
                  <a:gd name="T9" fmla="*/ T8 w 86"/>
                  <a:gd name="T10" fmla="+- 0 1064 1045"/>
                  <a:gd name="T11" fmla="*/ 1064 h 36"/>
                  <a:gd name="T12" fmla="+- 0 2385 2311"/>
                  <a:gd name="T13" fmla="*/ T12 w 86"/>
                  <a:gd name="T14" fmla="+- 0 1064 1045"/>
                  <a:gd name="T15" fmla="*/ 1064 h 36"/>
                  <a:gd name="T16" fmla="+- 0 2333 2311"/>
                  <a:gd name="T17" fmla="*/ T16 w 86"/>
                  <a:gd name="T18" fmla="+- 0 1081 1045"/>
                  <a:gd name="T19" fmla="*/ 1081 h 36"/>
                  <a:gd name="T20" fmla="+- 0 2376 2311"/>
                  <a:gd name="T21" fmla="*/ T20 w 86"/>
                  <a:gd name="T22" fmla="+- 0 1081 1045"/>
                  <a:gd name="T23" fmla="*/ 1081 h 3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</a:cxnLst>
                <a:rect l="0" t="0" r="r" b="b"/>
                <a:pathLst>
                  <a:path w="86" h="36">
                    <a:moveTo>
                      <a:pt x="0" y="0"/>
                    </a:moveTo>
                    <a:lnTo>
                      <a:pt x="85" y="0"/>
                    </a:lnTo>
                    <a:moveTo>
                      <a:pt x="11" y="19"/>
                    </a:moveTo>
                    <a:lnTo>
                      <a:pt x="74" y="19"/>
                    </a:lnTo>
                    <a:moveTo>
                      <a:pt x="22" y="36"/>
                    </a:moveTo>
                    <a:lnTo>
                      <a:pt x="65" y="36"/>
                    </a:lnTo>
                  </a:path>
                </a:pathLst>
              </a:custGeom>
              <a:noFill/>
              <a:ln w="7839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pic>
            <p:nvPicPr>
              <p:cNvPr id="111" name="Picture 11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8141" y="3501939"/>
                <a:ext cx="540789" cy="308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12" name="Line 506"/>
              <p:cNvCxnSpPr/>
              <p:nvPr/>
            </p:nvCxnSpPr>
            <p:spPr bwMode="auto">
              <a:xfrm>
                <a:off x="3054734" y="4697534"/>
                <a:ext cx="0" cy="0"/>
              </a:xfrm>
              <a:prstGeom prst="line">
                <a:avLst/>
              </a:prstGeom>
              <a:noFill/>
              <a:ln w="288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3" name="Freeform 112"/>
              <p:cNvSpPr>
                <a:spLocks/>
              </p:cNvSpPr>
              <p:nvPr/>
            </p:nvSpPr>
            <p:spPr bwMode="auto">
              <a:xfrm>
                <a:off x="3016616" y="4674284"/>
                <a:ext cx="76235" cy="151124"/>
              </a:xfrm>
              <a:custGeom>
                <a:avLst/>
                <a:gdLst>
                  <a:gd name="T0" fmla="+- 0 2216 2153"/>
                  <a:gd name="T1" fmla="*/ T0 w 64"/>
                  <a:gd name="T2" fmla="+- 0 855 855"/>
                  <a:gd name="T3" fmla="*/ 855 h 52"/>
                  <a:gd name="T4" fmla="+- 0 2153 2153"/>
                  <a:gd name="T5" fmla="*/ T4 w 64"/>
                  <a:gd name="T6" fmla="+- 0 855 855"/>
                  <a:gd name="T7" fmla="*/ 855 h 52"/>
                  <a:gd name="T8" fmla="+- 0 2184 2153"/>
                  <a:gd name="T9" fmla="*/ T8 w 64"/>
                  <a:gd name="T10" fmla="+- 0 907 855"/>
                  <a:gd name="T11" fmla="*/ 907 h 52"/>
                  <a:gd name="T12" fmla="+- 0 2216 2153"/>
                  <a:gd name="T13" fmla="*/ T12 w 64"/>
                  <a:gd name="T14" fmla="+- 0 855 855"/>
                  <a:gd name="T15" fmla="*/ 855 h 5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64" h="52">
                    <a:moveTo>
                      <a:pt x="63" y="0"/>
                    </a:moveTo>
                    <a:lnTo>
                      <a:pt x="0" y="0"/>
                    </a:lnTo>
                    <a:lnTo>
                      <a:pt x="31" y="52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114" name="Line 504"/>
              <p:cNvCxnSpPr/>
              <p:nvPr/>
            </p:nvCxnSpPr>
            <p:spPr bwMode="auto">
              <a:xfrm>
                <a:off x="3809933" y="3349043"/>
                <a:ext cx="0" cy="473716"/>
              </a:xfrm>
              <a:prstGeom prst="line">
                <a:avLst/>
              </a:prstGeom>
              <a:noFill/>
              <a:ln w="288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5" name="Freeform 114"/>
              <p:cNvSpPr>
                <a:spLocks/>
              </p:cNvSpPr>
              <p:nvPr/>
            </p:nvSpPr>
            <p:spPr bwMode="auto">
              <a:xfrm>
                <a:off x="3771815" y="3212450"/>
                <a:ext cx="76235" cy="151124"/>
              </a:xfrm>
              <a:custGeom>
                <a:avLst/>
                <a:gdLst>
                  <a:gd name="T0" fmla="+- 0 2818 2787"/>
                  <a:gd name="T1" fmla="*/ T0 w 64"/>
                  <a:gd name="T2" fmla="+- 0 352 352"/>
                  <a:gd name="T3" fmla="*/ 352 h 52"/>
                  <a:gd name="T4" fmla="+- 0 2787 2787"/>
                  <a:gd name="T5" fmla="*/ T4 w 64"/>
                  <a:gd name="T6" fmla="+- 0 404 352"/>
                  <a:gd name="T7" fmla="*/ 404 h 52"/>
                  <a:gd name="T8" fmla="+- 0 2850 2787"/>
                  <a:gd name="T9" fmla="*/ T8 w 64"/>
                  <a:gd name="T10" fmla="+- 0 404 352"/>
                  <a:gd name="T11" fmla="*/ 404 h 52"/>
                  <a:gd name="T12" fmla="+- 0 2818 2787"/>
                  <a:gd name="T13" fmla="*/ T12 w 64"/>
                  <a:gd name="T14" fmla="+- 0 352 352"/>
                  <a:gd name="T15" fmla="*/ 352 h 5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64" h="52">
                    <a:moveTo>
                      <a:pt x="31" y="0"/>
                    </a:moveTo>
                    <a:lnTo>
                      <a:pt x="0" y="52"/>
                    </a:lnTo>
                    <a:lnTo>
                      <a:pt x="63" y="52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6" name="AutoShape 502"/>
              <p:cNvSpPr>
                <a:spLocks/>
              </p:cNvSpPr>
              <p:nvPr/>
            </p:nvSpPr>
            <p:spPr bwMode="auto">
              <a:xfrm>
                <a:off x="3256041" y="3212450"/>
                <a:ext cx="656332" cy="1682708"/>
              </a:xfrm>
              <a:custGeom>
                <a:avLst/>
                <a:gdLst>
                  <a:gd name="T0" fmla="+- 0 2904 2354"/>
                  <a:gd name="T1" fmla="*/ T0 w 551"/>
                  <a:gd name="T2" fmla="+- 0 352 352"/>
                  <a:gd name="T3" fmla="*/ 352 h 579"/>
                  <a:gd name="T4" fmla="+- 0 2354 2354"/>
                  <a:gd name="T5" fmla="*/ T4 w 551"/>
                  <a:gd name="T6" fmla="+- 0 352 352"/>
                  <a:gd name="T7" fmla="*/ 352 h 579"/>
                  <a:gd name="T8" fmla="+- 0 2818 2354"/>
                  <a:gd name="T9" fmla="*/ T8 w 551"/>
                  <a:gd name="T10" fmla="+- 0 931 352"/>
                  <a:gd name="T11" fmla="*/ 931 h 579"/>
                  <a:gd name="T12" fmla="+- 0 2818 2354"/>
                  <a:gd name="T13" fmla="*/ T12 w 551"/>
                  <a:gd name="T14" fmla="+- 0 803 352"/>
                  <a:gd name="T15" fmla="*/ 803 h 5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551" h="579">
                    <a:moveTo>
                      <a:pt x="550" y="0"/>
                    </a:moveTo>
                    <a:lnTo>
                      <a:pt x="0" y="0"/>
                    </a:lnTo>
                    <a:moveTo>
                      <a:pt x="464" y="579"/>
                    </a:moveTo>
                    <a:lnTo>
                      <a:pt x="464" y="451"/>
                    </a:lnTo>
                  </a:path>
                </a:pathLst>
              </a:custGeom>
              <a:noFill/>
              <a:ln w="262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17" name="Freeform 116"/>
              <p:cNvSpPr>
                <a:spLocks/>
              </p:cNvSpPr>
              <p:nvPr/>
            </p:nvSpPr>
            <p:spPr bwMode="auto">
              <a:xfrm>
                <a:off x="3771815" y="4880627"/>
                <a:ext cx="76235" cy="151124"/>
              </a:xfrm>
              <a:custGeom>
                <a:avLst/>
                <a:gdLst>
                  <a:gd name="T0" fmla="+- 0 2850 2787"/>
                  <a:gd name="T1" fmla="*/ T0 w 64"/>
                  <a:gd name="T2" fmla="+- 0 925 925"/>
                  <a:gd name="T3" fmla="*/ 925 h 52"/>
                  <a:gd name="T4" fmla="+- 0 2787 2787"/>
                  <a:gd name="T5" fmla="*/ T4 w 64"/>
                  <a:gd name="T6" fmla="+- 0 925 925"/>
                  <a:gd name="T7" fmla="*/ 925 h 52"/>
                  <a:gd name="T8" fmla="+- 0 2818 2787"/>
                  <a:gd name="T9" fmla="*/ T8 w 64"/>
                  <a:gd name="T10" fmla="+- 0 977 925"/>
                  <a:gd name="T11" fmla="*/ 977 h 52"/>
                  <a:gd name="T12" fmla="+- 0 2850 2787"/>
                  <a:gd name="T13" fmla="*/ T12 w 64"/>
                  <a:gd name="T14" fmla="+- 0 925 925"/>
                  <a:gd name="T15" fmla="*/ 925 h 5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64" h="52">
                    <a:moveTo>
                      <a:pt x="63" y="0"/>
                    </a:moveTo>
                    <a:lnTo>
                      <a:pt x="0" y="0"/>
                    </a:lnTo>
                    <a:lnTo>
                      <a:pt x="31" y="52"/>
                    </a:ln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118" name="Line 500"/>
              <p:cNvCxnSpPr/>
              <p:nvPr/>
            </p:nvCxnSpPr>
            <p:spPr bwMode="auto">
              <a:xfrm>
                <a:off x="3912373" y="5031751"/>
                <a:ext cx="0" cy="0"/>
              </a:xfrm>
              <a:prstGeom prst="line">
                <a:avLst/>
              </a:prstGeom>
              <a:noFill/>
              <a:ln w="236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9" name="Freeform 118"/>
              <p:cNvSpPr>
                <a:spLocks/>
              </p:cNvSpPr>
              <p:nvPr/>
            </p:nvSpPr>
            <p:spPr bwMode="auto">
              <a:xfrm>
                <a:off x="1518130" y="2358018"/>
                <a:ext cx="51220" cy="98812"/>
              </a:xfrm>
              <a:custGeom>
                <a:avLst/>
                <a:gdLst>
                  <a:gd name="T0" fmla="+- 0 922 895"/>
                  <a:gd name="T1" fmla="*/ T0 w 43"/>
                  <a:gd name="T2" fmla="+- 0 58 58"/>
                  <a:gd name="T3" fmla="*/ 58 h 34"/>
                  <a:gd name="T4" fmla="+- 0 910 895"/>
                  <a:gd name="T5" fmla="*/ T4 w 43"/>
                  <a:gd name="T6" fmla="+- 0 58 58"/>
                  <a:gd name="T7" fmla="*/ 58 h 34"/>
                  <a:gd name="T8" fmla="+- 0 899 895"/>
                  <a:gd name="T9" fmla="*/ T8 w 43"/>
                  <a:gd name="T10" fmla="+- 0 65 58"/>
                  <a:gd name="T11" fmla="*/ 65 h 34"/>
                  <a:gd name="T12" fmla="+- 0 895 895"/>
                  <a:gd name="T13" fmla="*/ T12 w 43"/>
                  <a:gd name="T14" fmla="+- 0 75 58"/>
                  <a:gd name="T15" fmla="*/ 75 h 34"/>
                  <a:gd name="T16" fmla="+- 0 899 895"/>
                  <a:gd name="T17" fmla="*/ T16 w 43"/>
                  <a:gd name="T18" fmla="+- 0 86 58"/>
                  <a:gd name="T19" fmla="*/ 86 h 34"/>
                  <a:gd name="T20" fmla="+- 0 910 895"/>
                  <a:gd name="T21" fmla="*/ T20 w 43"/>
                  <a:gd name="T22" fmla="+- 0 91 58"/>
                  <a:gd name="T23" fmla="*/ 91 h 34"/>
                  <a:gd name="T24" fmla="+- 0 922 895"/>
                  <a:gd name="T25" fmla="*/ T24 w 43"/>
                  <a:gd name="T26" fmla="+- 0 91 58"/>
                  <a:gd name="T27" fmla="*/ 91 h 34"/>
                  <a:gd name="T28" fmla="+- 0 933 895"/>
                  <a:gd name="T29" fmla="*/ T28 w 43"/>
                  <a:gd name="T30" fmla="+- 0 86 58"/>
                  <a:gd name="T31" fmla="*/ 86 h 34"/>
                  <a:gd name="T32" fmla="+- 0 937 895"/>
                  <a:gd name="T33" fmla="*/ T32 w 43"/>
                  <a:gd name="T34" fmla="+- 0 75 58"/>
                  <a:gd name="T35" fmla="*/ 75 h 34"/>
                  <a:gd name="T36" fmla="+- 0 933 895"/>
                  <a:gd name="T37" fmla="*/ T36 w 43"/>
                  <a:gd name="T38" fmla="+- 0 65 58"/>
                  <a:gd name="T39" fmla="*/ 65 h 34"/>
                  <a:gd name="T40" fmla="+- 0 922 895"/>
                  <a:gd name="T41" fmla="*/ T40 w 43"/>
                  <a:gd name="T42" fmla="+- 0 58 58"/>
                  <a:gd name="T43" fmla="*/ 58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27" y="0"/>
                    </a:moveTo>
                    <a:lnTo>
                      <a:pt x="15" y="0"/>
                    </a:lnTo>
                    <a:lnTo>
                      <a:pt x="4" y="7"/>
                    </a:lnTo>
                    <a:lnTo>
                      <a:pt x="0" y="17"/>
                    </a:lnTo>
                    <a:lnTo>
                      <a:pt x="4" y="28"/>
                    </a:lnTo>
                    <a:lnTo>
                      <a:pt x="15" y="33"/>
                    </a:lnTo>
                    <a:lnTo>
                      <a:pt x="27" y="33"/>
                    </a:lnTo>
                    <a:lnTo>
                      <a:pt x="38" y="28"/>
                    </a:lnTo>
                    <a:lnTo>
                      <a:pt x="42" y="17"/>
                    </a:lnTo>
                    <a:lnTo>
                      <a:pt x="38" y="7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0" name="Freeform 119"/>
              <p:cNvSpPr>
                <a:spLocks/>
              </p:cNvSpPr>
              <p:nvPr/>
            </p:nvSpPr>
            <p:spPr bwMode="auto">
              <a:xfrm>
                <a:off x="1518130" y="2358018"/>
                <a:ext cx="51220" cy="98812"/>
              </a:xfrm>
              <a:custGeom>
                <a:avLst/>
                <a:gdLst>
                  <a:gd name="T0" fmla="+- 0 937 895"/>
                  <a:gd name="T1" fmla="*/ T0 w 43"/>
                  <a:gd name="T2" fmla="+- 0 75 58"/>
                  <a:gd name="T3" fmla="*/ 75 h 34"/>
                  <a:gd name="T4" fmla="+- 0 933 895"/>
                  <a:gd name="T5" fmla="*/ T4 w 43"/>
                  <a:gd name="T6" fmla="+- 0 65 58"/>
                  <a:gd name="T7" fmla="*/ 65 h 34"/>
                  <a:gd name="T8" fmla="+- 0 922 895"/>
                  <a:gd name="T9" fmla="*/ T8 w 43"/>
                  <a:gd name="T10" fmla="+- 0 58 58"/>
                  <a:gd name="T11" fmla="*/ 58 h 34"/>
                  <a:gd name="T12" fmla="+- 0 910 895"/>
                  <a:gd name="T13" fmla="*/ T12 w 43"/>
                  <a:gd name="T14" fmla="+- 0 58 58"/>
                  <a:gd name="T15" fmla="*/ 58 h 34"/>
                  <a:gd name="T16" fmla="+- 0 899 895"/>
                  <a:gd name="T17" fmla="*/ T16 w 43"/>
                  <a:gd name="T18" fmla="+- 0 65 58"/>
                  <a:gd name="T19" fmla="*/ 65 h 34"/>
                  <a:gd name="T20" fmla="+- 0 895 895"/>
                  <a:gd name="T21" fmla="*/ T20 w 43"/>
                  <a:gd name="T22" fmla="+- 0 75 58"/>
                  <a:gd name="T23" fmla="*/ 75 h 34"/>
                  <a:gd name="T24" fmla="+- 0 899 895"/>
                  <a:gd name="T25" fmla="*/ T24 w 43"/>
                  <a:gd name="T26" fmla="+- 0 86 58"/>
                  <a:gd name="T27" fmla="*/ 86 h 34"/>
                  <a:gd name="T28" fmla="+- 0 910 895"/>
                  <a:gd name="T29" fmla="*/ T28 w 43"/>
                  <a:gd name="T30" fmla="+- 0 91 58"/>
                  <a:gd name="T31" fmla="*/ 91 h 34"/>
                  <a:gd name="T32" fmla="+- 0 922 895"/>
                  <a:gd name="T33" fmla="*/ T32 w 43"/>
                  <a:gd name="T34" fmla="+- 0 91 58"/>
                  <a:gd name="T35" fmla="*/ 91 h 34"/>
                  <a:gd name="T36" fmla="+- 0 933 895"/>
                  <a:gd name="T37" fmla="*/ T36 w 43"/>
                  <a:gd name="T38" fmla="+- 0 86 58"/>
                  <a:gd name="T39" fmla="*/ 86 h 34"/>
                  <a:gd name="T40" fmla="+- 0 937 895"/>
                  <a:gd name="T41" fmla="*/ T40 w 43"/>
                  <a:gd name="T42" fmla="+- 0 75 58"/>
                  <a:gd name="T43" fmla="*/ 75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42" y="17"/>
                    </a:moveTo>
                    <a:lnTo>
                      <a:pt x="38" y="7"/>
                    </a:lnTo>
                    <a:lnTo>
                      <a:pt x="27" y="0"/>
                    </a:lnTo>
                    <a:lnTo>
                      <a:pt x="15" y="0"/>
                    </a:lnTo>
                    <a:lnTo>
                      <a:pt x="4" y="7"/>
                    </a:lnTo>
                    <a:lnTo>
                      <a:pt x="0" y="17"/>
                    </a:lnTo>
                    <a:lnTo>
                      <a:pt x="4" y="28"/>
                    </a:lnTo>
                    <a:lnTo>
                      <a:pt x="15" y="33"/>
                    </a:lnTo>
                    <a:lnTo>
                      <a:pt x="27" y="33"/>
                    </a:lnTo>
                    <a:lnTo>
                      <a:pt x="38" y="28"/>
                    </a:lnTo>
                    <a:lnTo>
                      <a:pt x="42" y="17"/>
                    </a:lnTo>
                    <a:close/>
                  </a:path>
                </a:pathLst>
              </a:custGeom>
              <a:noFill/>
              <a:ln w="764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1" name="Freeform 120"/>
              <p:cNvSpPr>
                <a:spLocks/>
              </p:cNvSpPr>
              <p:nvPr/>
            </p:nvSpPr>
            <p:spPr bwMode="auto">
              <a:xfrm>
                <a:off x="1518130" y="3970976"/>
                <a:ext cx="51220" cy="98812"/>
              </a:xfrm>
              <a:custGeom>
                <a:avLst/>
                <a:gdLst>
                  <a:gd name="T0" fmla="+- 0 922 895"/>
                  <a:gd name="T1" fmla="*/ T0 w 43"/>
                  <a:gd name="T2" fmla="+- 0 613 613"/>
                  <a:gd name="T3" fmla="*/ 613 h 34"/>
                  <a:gd name="T4" fmla="+- 0 910 895"/>
                  <a:gd name="T5" fmla="*/ T4 w 43"/>
                  <a:gd name="T6" fmla="+- 0 613 613"/>
                  <a:gd name="T7" fmla="*/ 613 h 34"/>
                  <a:gd name="T8" fmla="+- 0 899 895"/>
                  <a:gd name="T9" fmla="*/ T8 w 43"/>
                  <a:gd name="T10" fmla="+- 0 620 613"/>
                  <a:gd name="T11" fmla="*/ 620 h 34"/>
                  <a:gd name="T12" fmla="+- 0 895 895"/>
                  <a:gd name="T13" fmla="*/ T12 w 43"/>
                  <a:gd name="T14" fmla="+- 0 629 613"/>
                  <a:gd name="T15" fmla="*/ 629 h 34"/>
                  <a:gd name="T16" fmla="+- 0 899 895"/>
                  <a:gd name="T17" fmla="*/ T16 w 43"/>
                  <a:gd name="T18" fmla="+- 0 640 613"/>
                  <a:gd name="T19" fmla="*/ 640 h 34"/>
                  <a:gd name="T20" fmla="+- 0 910 895"/>
                  <a:gd name="T21" fmla="*/ T20 w 43"/>
                  <a:gd name="T22" fmla="+- 0 646 613"/>
                  <a:gd name="T23" fmla="*/ 646 h 34"/>
                  <a:gd name="T24" fmla="+- 0 922 895"/>
                  <a:gd name="T25" fmla="*/ T24 w 43"/>
                  <a:gd name="T26" fmla="+- 0 646 613"/>
                  <a:gd name="T27" fmla="*/ 646 h 34"/>
                  <a:gd name="T28" fmla="+- 0 933 895"/>
                  <a:gd name="T29" fmla="*/ T28 w 43"/>
                  <a:gd name="T30" fmla="+- 0 640 613"/>
                  <a:gd name="T31" fmla="*/ 640 h 34"/>
                  <a:gd name="T32" fmla="+- 0 937 895"/>
                  <a:gd name="T33" fmla="*/ T32 w 43"/>
                  <a:gd name="T34" fmla="+- 0 629 613"/>
                  <a:gd name="T35" fmla="*/ 629 h 34"/>
                  <a:gd name="T36" fmla="+- 0 933 895"/>
                  <a:gd name="T37" fmla="*/ T36 w 43"/>
                  <a:gd name="T38" fmla="+- 0 620 613"/>
                  <a:gd name="T39" fmla="*/ 620 h 34"/>
                  <a:gd name="T40" fmla="+- 0 922 895"/>
                  <a:gd name="T41" fmla="*/ T40 w 43"/>
                  <a:gd name="T42" fmla="+- 0 613 613"/>
                  <a:gd name="T43" fmla="*/ 613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27" y="0"/>
                    </a:move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3"/>
                    </a:lnTo>
                    <a:lnTo>
                      <a:pt x="27" y="33"/>
                    </a:lnTo>
                    <a:lnTo>
                      <a:pt x="38" y="27"/>
                    </a:lnTo>
                    <a:lnTo>
                      <a:pt x="42" y="16"/>
                    </a:lnTo>
                    <a:lnTo>
                      <a:pt x="38" y="7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2" name="Freeform 121"/>
              <p:cNvSpPr>
                <a:spLocks/>
              </p:cNvSpPr>
              <p:nvPr/>
            </p:nvSpPr>
            <p:spPr bwMode="auto">
              <a:xfrm>
                <a:off x="1518130" y="3970976"/>
                <a:ext cx="51220" cy="98812"/>
              </a:xfrm>
              <a:custGeom>
                <a:avLst/>
                <a:gdLst>
                  <a:gd name="T0" fmla="+- 0 937 895"/>
                  <a:gd name="T1" fmla="*/ T0 w 43"/>
                  <a:gd name="T2" fmla="+- 0 629 613"/>
                  <a:gd name="T3" fmla="*/ 629 h 34"/>
                  <a:gd name="T4" fmla="+- 0 933 895"/>
                  <a:gd name="T5" fmla="*/ T4 w 43"/>
                  <a:gd name="T6" fmla="+- 0 620 613"/>
                  <a:gd name="T7" fmla="*/ 620 h 34"/>
                  <a:gd name="T8" fmla="+- 0 922 895"/>
                  <a:gd name="T9" fmla="*/ T8 w 43"/>
                  <a:gd name="T10" fmla="+- 0 613 613"/>
                  <a:gd name="T11" fmla="*/ 613 h 34"/>
                  <a:gd name="T12" fmla="+- 0 910 895"/>
                  <a:gd name="T13" fmla="*/ T12 w 43"/>
                  <a:gd name="T14" fmla="+- 0 613 613"/>
                  <a:gd name="T15" fmla="*/ 613 h 34"/>
                  <a:gd name="T16" fmla="+- 0 899 895"/>
                  <a:gd name="T17" fmla="*/ T16 w 43"/>
                  <a:gd name="T18" fmla="+- 0 620 613"/>
                  <a:gd name="T19" fmla="*/ 620 h 34"/>
                  <a:gd name="T20" fmla="+- 0 895 895"/>
                  <a:gd name="T21" fmla="*/ T20 w 43"/>
                  <a:gd name="T22" fmla="+- 0 629 613"/>
                  <a:gd name="T23" fmla="*/ 629 h 34"/>
                  <a:gd name="T24" fmla="+- 0 899 895"/>
                  <a:gd name="T25" fmla="*/ T24 w 43"/>
                  <a:gd name="T26" fmla="+- 0 640 613"/>
                  <a:gd name="T27" fmla="*/ 640 h 34"/>
                  <a:gd name="T28" fmla="+- 0 910 895"/>
                  <a:gd name="T29" fmla="*/ T28 w 43"/>
                  <a:gd name="T30" fmla="+- 0 646 613"/>
                  <a:gd name="T31" fmla="*/ 646 h 34"/>
                  <a:gd name="T32" fmla="+- 0 922 895"/>
                  <a:gd name="T33" fmla="*/ T32 w 43"/>
                  <a:gd name="T34" fmla="+- 0 646 613"/>
                  <a:gd name="T35" fmla="*/ 646 h 34"/>
                  <a:gd name="T36" fmla="+- 0 933 895"/>
                  <a:gd name="T37" fmla="*/ T36 w 43"/>
                  <a:gd name="T38" fmla="+- 0 640 613"/>
                  <a:gd name="T39" fmla="*/ 640 h 34"/>
                  <a:gd name="T40" fmla="+- 0 937 895"/>
                  <a:gd name="T41" fmla="*/ T40 w 43"/>
                  <a:gd name="T42" fmla="+- 0 629 613"/>
                  <a:gd name="T43" fmla="*/ 629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42" y="16"/>
                    </a:moveTo>
                    <a:lnTo>
                      <a:pt x="38" y="7"/>
                    </a:lnTo>
                    <a:lnTo>
                      <a:pt x="27" y="0"/>
                    </a:ln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3"/>
                    </a:lnTo>
                    <a:lnTo>
                      <a:pt x="27" y="33"/>
                    </a:lnTo>
                    <a:lnTo>
                      <a:pt x="38" y="27"/>
                    </a:lnTo>
                    <a:lnTo>
                      <a:pt x="42" y="16"/>
                    </a:lnTo>
                    <a:close/>
                  </a:path>
                </a:pathLst>
              </a:custGeom>
              <a:noFill/>
              <a:ln w="764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3" name="Freeform 122"/>
              <p:cNvSpPr>
                <a:spLocks/>
              </p:cNvSpPr>
              <p:nvPr/>
            </p:nvSpPr>
            <p:spPr bwMode="auto">
              <a:xfrm>
                <a:off x="2577076" y="3165950"/>
                <a:ext cx="51220" cy="98812"/>
              </a:xfrm>
              <a:custGeom>
                <a:avLst/>
                <a:gdLst>
                  <a:gd name="T0" fmla="+- 0 1810 1783"/>
                  <a:gd name="T1" fmla="*/ T0 w 43"/>
                  <a:gd name="T2" fmla="+- 0 335 335"/>
                  <a:gd name="T3" fmla="*/ 335 h 34"/>
                  <a:gd name="T4" fmla="+- 0 1797 1783"/>
                  <a:gd name="T5" fmla="*/ T4 w 43"/>
                  <a:gd name="T6" fmla="+- 0 335 335"/>
                  <a:gd name="T7" fmla="*/ 335 h 34"/>
                  <a:gd name="T8" fmla="+- 0 1788 1783"/>
                  <a:gd name="T9" fmla="*/ T8 w 43"/>
                  <a:gd name="T10" fmla="+- 0 343 335"/>
                  <a:gd name="T11" fmla="*/ 343 h 34"/>
                  <a:gd name="T12" fmla="+- 0 1783 1783"/>
                  <a:gd name="T13" fmla="*/ T12 w 43"/>
                  <a:gd name="T14" fmla="+- 0 352 335"/>
                  <a:gd name="T15" fmla="*/ 352 h 34"/>
                  <a:gd name="T16" fmla="+- 0 1788 1783"/>
                  <a:gd name="T17" fmla="*/ T16 w 43"/>
                  <a:gd name="T18" fmla="+- 0 363 335"/>
                  <a:gd name="T19" fmla="*/ 363 h 34"/>
                  <a:gd name="T20" fmla="+- 0 1797 1783"/>
                  <a:gd name="T21" fmla="*/ T20 w 43"/>
                  <a:gd name="T22" fmla="+- 0 369 335"/>
                  <a:gd name="T23" fmla="*/ 369 h 34"/>
                  <a:gd name="T24" fmla="+- 0 1810 1783"/>
                  <a:gd name="T25" fmla="*/ T24 w 43"/>
                  <a:gd name="T26" fmla="+- 0 369 335"/>
                  <a:gd name="T27" fmla="*/ 369 h 34"/>
                  <a:gd name="T28" fmla="+- 0 1821 1783"/>
                  <a:gd name="T29" fmla="*/ T28 w 43"/>
                  <a:gd name="T30" fmla="+- 0 363 335"/>
                  <a:gd name="T31" fmla="*/ 363 h 34"/>
                  <a:gd name="T32" fmla="+- 0 1826 1783"/>
                  <a:gd name="T33" fmla="*/ T32 w 43"/>
                  <a:gd name="T34" fmla="+- 0 352 335"/>
                  <a:gd name="T35" fmla="*/ 352 h 34"/>
                  <a:gd name="T36" fmla="+- 0 1821 1783"/>
                  <a:gd name="T37" fmla="*/ T36 w 43"/>
                  <a:gd name="T38" fmla="+- 0 343 335"/>
                  <a:gd name="T39" fmla="*/ 343 h 34"/>
                  <a:gd name="T40" fmla="+- 0 1810 1783"/>
                  <a:gd name="T41" fmla="*/ T40 w 43"/>
                  <a:gd name="T42" fmla="+- 0 335 335"/>
                  <a:gd name="T43" fmla="*/ 335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27" y="0"/>
                    </a:moveTo>
                    <a:lnTo>
                      <a:pt x="14" y="0"/>
                    </a:lnTo>
                    <a:lnTo>
                      <a:pt x="5" y="8"/>
                    </a:lnTo>
                    <a:lnTo>
                      <a:pt x="0" y="17"/>
                    </a:lnTo>
                    <a:lnTo>
                      <a:pt x="5" y="28"/>
                    </a:lnTo>
                    <a:lnTo>
                      <a:pt x="14" y="34"/>
                    </a:lnTo>
                    <a:lnTo>
                      <a:pt x="27" y="34"/>
                    </a:lnTo>
                    <a:lnTo>
                      <a:pt x="38" y="28"/>
                    </a:lnTo>
                    <a:lnTo>
                      <a:pt x="43" y="17"/>
                    </a:lnTo>
                    <a:lnTo>
                      <a:pt x="38" y="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24" name="Freeform 123"/>
              <p:cNvSpPr>
                <a:spLocks/>
              </p:cNvSpPr>
              <p:nvPr/>
            </p:nvSpPr>
            <p:spPr bwMode="auto">
              <a:xfrm>
                <a:off x="2577076" y="3165950"/>
                <a:ext cx="51220" cy="98812"/>
              </a:xfrm>
              <a:custGeom>
                <a:avLst/>
                <a:gdLst>
                  <a:gd name="T0" fmla="+- 0 1826 1783"/>
                  <a:gd name="T1" fmla="*/ T0 w 43"/>
                  <a:gd name="T2" fmla="+- 0 352 335"/>
                  <a:gd name="T3" fmla="*/ 352 h 34"/>
                  <a:gd name="T4" fmla="+- 0 1821 1783"/>
                  <a:gd name="T5" fmla="*/ T4 w 43"/>
                  <a:gd name="T6" fmla="+- 0 343 335"/>
                  <a:gd name="T7" fmla="*/ 343 h 34"/>
                  <a:gd name="T8" fmla="+- 0 1810 1783"/>
                  <a:gd name="T9" fmla="*/ T8 w 43"/>
                  <a:gd name="T10" fmla="+- 0 335 335"/>
                  <a:gd name="T11" fmla="*/ 335 h 34"/>
                  <a:gd name="T12" fmla="+- 0 1797 1783"/>
                  <a:gd name="T13" fmla="*/ T12 w 43"/>
                  <a:gd name="T14" fmla="+- 0 335 335"/>
                  <a:gd name="T15" fmla="*/ 335 h 34"/>
                  <a:gd name="T16" fmla="+- 0 1788 1783"/>
                  <a:gd name="T17" fmla="*/ T16 w 43"/>
                  <a:gd name="T18" fmla="+- 0 343 335"/>
                  <a:gd name="T19" fmla="*/ 343 h 34"/>
                  <a:gd name="T20" fmla="+- 0 1783 1783"/>
                  <a:gd name="T21" fmla="*/ T20 w 43"/>
                  <a:gd name="T22" fmla="+- 0 352 335"/>
                  <a:gd name="T23" fmla="*/ 352 h 34"/>
                  <a:gd name="T24" fmla="+- 0 1788 1783"/>
                  <a:gd name="T25" fmla="*/ T24 w 43"/>
                  <a:gd name="T26" fmla="+- 0 363 335"/>
                  <a:gd name="T27" fmla="*/ 363 h 34"/>
                  <a:gd name="T28" fmla="+- 0 1797 1783"/>
                  <a:gd name="T29" fmla="*/ T28 w 43"/>
                  <a:gd name="T30" fmla="+- 0 369 335"/>
                  <a:gd name="T31" fmla="*/ 369 h 34"/>
                  <a:gd name="T32" fmla="+- 0 1810 1783"/>
                  <a:gd name="T33" fmla="*/ T32 w 43"/>
                  <a:gd name="T34" fmla="+- 0 369 335"/>
                  <a:gd name="T35" fmla="*/ 369 h 34"/>
                  <a:gd name="T36" fmla="+- 0 1821 1783"/>
                  <a:gd name="T37" fmla="*/ T36 w 43"/>
                  <a:gd name="T38" fmla="+- 0 363 335"/>
                  <a:gd name="T39" fmla="*/ 363 h 34"/>
                  <a:gd name="T40" fmla="+- 0 1826 1783"/>
                  <a:gd name="T41" fmla="*/ T40 w 43"/>
                  <a:gd name="T42" fmla="+- 0 352 335"/>
                  <a:gd name="T43" fmla="*/ 352 h 3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3" h="34">
                    <a:moveTo>
                      <a:pt x="43" y="17"/>
                    </a:moveTo>
                    <a:lnTo>
                      <a:pt x="38" y="8"/>
                    </a:lnTo>
                    <a:lnTo>
                      <a:pt x="27" y="0"/>
                    </a:lnTo>
                    <a:lnTo>
                      <a:pt x="14" y="0"/>
                    </a:lnTo>
                    <a:lnTo>
                      <a:pt x="5" y="8"/>
                    </a:lnTo>
                    <a:lnTo>
                      <a:pt x="0" y="17"/>
                    </a:lnTo>
                    <a:lnTo>
                      <a:pt x="5" y="28"/>
                    </a:lnTo>
                    <a:lnTo>
                      <a:pt x="14" y="34"/>
                    </a:lnTo>
                    <a:lnTo>
                      <a:pt x="27" y="34"/>
                    </a:lnTo>
                    <a:lnTo>
                      <a:pt x="38" y="28"/>
                    </a:lnTo>
                    <a:lnTo>
                      <a:pt x="43" y="17"/>
                    </a:lnTo>
                    <a:close/>
                  </a:path>
                </a:pathLst>
              </a:custGeom>
              <a:noFill/>
              <a:ln w="7646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125" name="Line 493"/>
              <p:cNvCxnSpPr/>
              <p:nvPr/>
            </p:nvCxnSpPr>
            <p:spPr bwMode="auto">
              <a:xfrm>
                <a:off x="3054734" y="3418792"/>
                <a:ext cx="0" cy="0"/>
              </a:xfrm>
              <a:prstGeom prst="line">
                <a:avLst/>
              </a:prstGeom>
              <a:noFill/>
              <a:ln w="236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6" name="Text Box 492"/>
              <p:cNvSpPr txBox="1">
                <a:spLocks noChangeArrowheads="1"/>
              </p:cNvSpPr>
              <p:nvPr/>
            </p:nvSpPr>
            <p:spPr bwMode="auto">
              <a:xfrm>
                <a:off x="696226" y="2869515"/>
                <a:ext cx="307321" cy="58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20"/>
                  </a:spcBef>
                  <a:spcAft>
                    <a:spcPts val="0"/>
                  </a:spcAft>
                </a:pPr>
                <a:r>
                  <a:rPr lang="vi-VN" sz="2000">
                    <a:effectLst/>
                    <a:latin typeface="Times New Roman"/>
                    <a:ea typeface="Times New Roman"/>
                  </a:rPr>
                  <a:t>U~</a:t>
                </a:r>
                <a:endParaRPr lang="en-US" sz="20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27" name="Text Box 491"/>
              <p:cNvSpPr txBox="1">
                <a:spLocks noChangeArrowheads="1"/>
              </p:cNvSpPr>
              <p:nvPr/>
            </p:nvSpPr>
            <p:spPr bwMode="auto">
              <a:xfrm>
                <a:off x="1419263" y="4078507"/>
                <a:ext cx="175101" cy="58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20"/>
                  </a:spcBef>
                  <a:spcAft>
                    <a:spcPts val="0"/>
                  </a:spcAft>
                </a:pPr>
                <a:r>
                  <a:rPr lang="vi-VN" sz="2000">
                    <a:effectLst/>
                    <a:latin typeface="Times New Roman"/>
                    <a:ea typeface="Times New Roman"/>
                  </a:rPr>
                  <a:t>B</a:t>
                </a:r>
                <a:endParaRPr lang="en-US" sz="20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28" name="Text Box 490"/>
              <p:cNvSpPr txBox="1">
                <a:spLocks noChangeArrowheads="1"/>
              </p:cNvSpPr>
              <p:nvPr/>
            </p:nvSpPr>
            <p:spPr bwMode="auto">
              <a:xfrm>
                <a:off x="1967200" y="4183131"/>
                <a:ext cx="445496" cy="58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20"/>
                  </a:spcBef>
                  <a:spcAft>
                    <a:spcPts val="0"/>
                  </a:spcAf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000" dirty="0" smtClean="0">
                    <a:effectLst/>
                    <a:latin typeface="Times New Roman"/>
                    <a:ea typeface="Times New Roman"/>
                  </a:rPr>
                  <a:t>2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29" name="Text Box 489"/>
              <p:cNvSpPr txBox="1">
                <a:spLocks noChangeArrowheads="1"/>
              </p:cNvSpPr>
              <p:nvPr/>
            </p:nvSpPr>
            <p:spPr bwMode="auto">
              <a:xfrm>
                <a:off x="2946338" y="3921570"/>
                <a:ext cx="1397237" cy="802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30"/>
                  </a:spcBef>
                  <a:spcAft>
                    <a:spcPts val="0"/>
                  </a:spcAft>
                  <a:tabLst>
                    <a:tab pos="316230" algn="l"/>
                  </a:tabLst>
                </a:pPr>
                <a:r>
                  <a:rPr lang="vi-VN" sz="2000" dirty="0">
                    <a:effectLst/>
                    <a:latin typeface="Times New Roman"/>
                    <a:ea typeface="Times New Roman"/>
                  </a:rPr>
                  <a:t>I</a:t>
                </a:r>
                <a:r>
                  <a:rPr lang="vi-VN" sz="2000" baseline="-25000" dirty="0">
                    <a:effectLst/>
                    <a:latin typeface="Times New Roman"/>
                    <a:ea typeface="Times New Roman"/>
                  </a:rPr>
                  <a:t>L</a:t>
                </a:r>
                <a:r>
                  <a:rPr lang="vi-VN" sz="2000" dirty="0">
                    <a:effectLst/>
                    <a:latin typeface="Times New Roman"/>
                    <a:ea typeface="Times New Roman"/>
                  </a:rPr>
                  <a:t>	</a:t>
                </a:r>
                <a:r>
                  <a:rPr lang="en-US" sz="2000" dirty="0" smtClean="0">
                    <a:effectLst/>
                    <a:latin typeface="Times New Roman"/>
                    <a:ea typeface="Times New Roman"/>
                  </a:rPr>
                  <a:t>  </a:t>
                </a: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RL</a:t>
                </a:r>
                <a:r>
                  <a:rPr lang="vi-VN" sz="2000" spc="10" dirty="0" smtClean="0"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vi-VN" sz="2000" dirty="0">
                    <a:effectLst/>
                    <a:latin typeface="Times New Roman"/>
                    <a:ea typeface="Times New Roman"/>
                  </a:rPr>
                  <a:t>U</a:t>
                </a:r>
                <a:r>
                  <a:rPr lang="vi-VN" sz="2000" baseline="-25000" dirty="0">
                    <a:effectLst/>
                    <a:latin typeface="Times New Roman"/>
                    <a:ea typeface="Times New Roman"/>
                  </a:rPr>
                  <a:t>L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31" name="Text Box 490"/>
              <p:cNvSpPr txBox="1">
                <a:spLocks noChangeArrowheads="1"/>
              </p:cNvSpPr>
              <p:nvPr/>
            </p:nvSpPr>
            <p:spPr bwMode="auto">
              <a:xfrm>
                <a:off x="1992904" y="2667000"/>
                <a:ext cx="445496" cy="58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20"/>
                  </a:spcBef>
                  <a:spcAft>
                    <a:spcPts val="0"/>
                  </a:spcAf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000" dirty="0" smtClean="0">
                    <a:effectLst/>
                    <a:latin typeface="Times New Roman"/>
                    <a:ea typeface="Times New Roman"/>
                  </a:rPr>
                  <a:t>1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132" name="Line 504"/>
              <p:cNvCxnSpPr/>
              <p:nvPr/>
            </p:nvCxnSpPr>
            <p:spPr bwMode="auto">
              <a:xfrm>
                <a:off x="3048000" y="4267200"/>
                <a:ext cx="0" cy="473716"/>
              </a:xfrm>
              <a:prstGeom prst="line">
                <a:avLst/>
              </a:prstGeom>
              <a:noFill/>
              <a:ln w="288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33" name="Text Box 490"/>
              <p:cNvSpPr txBox="1">
                <a:spLocks noChangeArrowheads="1"/>
              </p:cNvSpPr>
              <p:nvPr/>
            </p:nvSpPr>
            <p:spPr bwMode="auto">
              <a:xfrm>
                <a:off x="1447800" y="2057400"/>
                <a:ext cx="445496" cy="58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20"/>
                  </a:spcBef>
                  <a:spcAft>
                    <a:spcPts val="0"/>
                  </a:spcAft>
                </a:pPr>
                <a:r>
                  <a:rPr lang="en-US" sz="2000" dirty="0">
                    <a:latin typeface="Times New Roman"/>
                    <a:ea typeface="Times New Roman"/>
                  </a:rPr>
                  <a:t>A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4995341" y="2286001"/>
              <a:ext cx="3539059" cy="3179980"/>
              <a:chOff x="4743336" y="2286001"/>
              <a:chExt cx="3539059" cy="3179980"/>
            </a:xfrm>
          </p:grpSpPr>
          <p:grpSp>
            <p:nvGrpSpPr>
              <p:cNvPr id="135" name="Group 134"/>
              <p:cNvGrpSpPr>
                <a:grpSpLocks/>
              </p:cNvGrpSpPr>
              <p:nvPr/>
            </p:nvGrpSpPr>
            <p:grpSpPr bwMode="auto">
              <a:xfrm>
                <a:off x="4743336" y="2286001"/>
                <a:ext cx="3492167" cy="901676"/>
                <a:chOff x="6553" y="-752"/>
                <a:chExt cx="2693" cy="881"/>
              </a:xfrm>
            </p:grpSpPr>
            <p:cxnSp>
              <p:nvCxnSpPr>
                <p:cNvPr id="136" name="Line 539"/>
                <p:cNvCxnSpPr/>
                <p:nvPr/>
              </p:nvCxnSpPr>
              <p:spPr bwMode="auto">
                <a:xfrm>
                  <a:off x="6878" y="-543"/>
                  <a:ext cx="0" cy="672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7" name="Freeform 136"/>
                <p:cNvSpPr>
                  <a:spLocks/>
                </p:cNvSpPr>
                <p:nvPr/>
              </p:nvSpPr>
              <p:spPr bwMode="auto">
                <a:xfrm>
                  <a:off x="6837" y="-634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-633 -633"/>
                    <a:gd name="T3" fmla="*/ -633 h 100"/>
                    <a:gd name="T4" fmla="+- 0 6838 6838"/>
                    <a:gd name="T5" fmla="*/ T4 w 82"/>
                    <a:gd name="T6" fmla="+- 0 -533 -633"/>
                    <a:gd name="T7" fmla="*/ -533 h 100"/>
                    <a:gd name="T8" fmla="+- 0 6919 6838"/>
                    <a:gd name="T9" fmla="*/ T8 w 82"/>
                    <a:gd name="T10" fmla="+- 0 -533 -633"/>
                    <a:gd name="T11" fmla="*/ -533 h 100"/>
                    <a:gd name="T12" fmla="+- 0 6878 6838"/>
                    <a:gd name="T13" fmla="*/ T12 w 82"/>
                    <a:gd name="T14" fmla="+- 0 -633 -633"/>
                    <a:gd name="T15" fmla="*/ -633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38" name="Line 537"/>
                <p:cNvCxnSpPr/>
                <p:nvPr/>
              </p:nvCxnSpPr>
              <p:spPr bwMode="auto">
                <a:xfrm>
                  <a:off x="6709" y="-217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9" name="Freeform 138"/>
                <p:cNvSpPr>
                  <a:spLocks/>
                </p:cNvSpPr>
                <p:nvPr/>
              </p:nvSpPr>
              <p:spPr bwMode="auto">
                <a:xfrm>
                  <a:off x="9124" y="-251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-250 -250"/>
                    <a:gd name="T3" fmla="*/ -250 h 67"/>
                    <a:gd name="T4" fmla="+- 0 9124 9124"/>
                    <a:gd name="T5" fmla="*/ T4 w 122"/>
                    <a:gd name="T6" fmla="+- 0 -184 -250"/>
                    <a:gd name="T7" fmla="*/ -184 h 67"/>
                    <a:gd name="T8" fmla="+- 0 9246 9124"/>
                    <a:gd name="T9" fmla="*/ T8 w 122"/>
                    <a:gd name="T10" fmla="+- 0 -217 -250"/>
                    <a:gd name="T11" fmla="*/ -217 h 67"/>
                    <a:gd name="T12" fmla="+- 0 9124 9124"/>
                    <a:gd name="T13" fmla="*/ T12 w 122"/>
                    <a:gd name="T14" fmla="+- 0 -250 -250"/>
                    <a:gd name="T15" fmla="*/ -250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6"/>
                      </a:lnTo>
                      <a:lnTo>
                        <a:pt x="122" y="3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40" name="Line 535"/>
                <p:cNvCxnSpPr/>
                <p:nvPr/>
              </p:nvCxnSpPr>
              <p:spPr bwMode="auto">
                <a:xfrm>
                  <a:off x="6878" y="-426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41" name="Line 534"/>
                <p:cNvCxnSpPr/>
                <p:nvPr/>
              </p:nvCxnSpPr>
              <p:spPr bwMode="auto">
                <a:xfrm>
                  <a:off x="6878" y="-10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42" name="AutoShape 533"/>
                <p:cNvSpPr>
                  <a:spLocks/>
                </p:cNvSpPr>
                <p:nvPr/>
              </p:nvSpPr>
              <p:spPr bwMode="auto">
                <a:xfrm>
                  <a:off x="6878" y="-425"/>
                  <a:ext cx="2030" cy="415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-356 -424"/>
                    <a:gd name="T3" fmla="*/ -356 h 415"/>
                    <a:gd name="T4" fmla="+- 0 6878 6878"/>
                    <a:gd name="T5" fmla="*/ T4 w 2030"/>
                    <a:gd name="T6" fmla="+- 0 -217 -424"/>
                    <a:gd name="T7" fmla="*/ -217 h 415"/>
                    <a:gd name="T8" fmla="+- 0 7273 6878"/>
                    <a:gd name="T9" fmla="*/ T8 w 2030"/>
                    <a:gd name="T10" fmla="+- 0 -356 -424"/>
                    <a:gd name="T11" fmla="*/ -356 h 415"/>
                    <a:gd name="T12" fmla="+- 0 7386 6878"/>
                    <a:gd name="T13" fmla="*/ T12 w 2030"/>
                    <a:gd name="T14" fmla="+- 0 -217 -424"/>
                    <a:gd name="T15" fmla="*/ -217 h 415"/>
                    <a:gd name="T16" fmla="+- 0 6984 6878"/>
                    <a:gd name="T17" fmla="*/ T16 w 2030"/>
                    <a:gd name="T18" fmla="+- 0 -356 -424"/>
                    <a:gd name="T19" fmla="*/ -356 h 415"/>
                    <a:gd name="T20" fmla="+- 0 7009 6878"/>
                    <a:gd name="T21" fmla="*/ T20 w 2030"/>
                    <a:gd name="T22" fmla="+- 0 -382 -424"/>
                    <a:gd name="T23" fmla="*/ -382 h 415"/>
                    <a:gd name="T24" fmla="+- 0 7041 6878"/>
                    <a:gd name="T25" fmla="*/ T24 w 2030"/>
                    <a:gd name="T26" fmla="+- 0 -402 -424"/>
                    <a:gd name="T27" fmla="*/ -402 h 415"/>
                    <a:gd name="T28" fmla="+- 0 7075 6878"/>
                    <a:gd name="T29" fmla="*/ T28 w 2030"/>
                    <a:gd name="T30" fmla="+- 0 -417 -424"/>
                    <a:gd name="T31" fmla="*/ -417 h 415"/>
                    <a:gd name="T32" fmla="+- 0 7111 6878"/>
                    <a:gd name="T33" fmla="*/ T32 w 2030"/>
                    <a:gd name="T34" fmla="+- 0 -424 -424"/>
                    <a:gd name="T35" fmla="*/ -424 h 415"/>
                    <a:gd name="T36" fmla="+- 0 7147 6878"/>
                    <a:gd name="T37" fmla="*/ T36 w 2030"/>
                    <a:gd name="T38" fmla="+- 0 -424 -424"/>
                    <a:gd name="T39" fmla="*/ -424 h 415"/>
                    <a:gd name="T40" fmla="+- 0 7185 6878"/>
                    <a:gd name="T41" fmla="*/ T40 w 2030"/>
                    <a:gd name="T42" fmla="+- 0 -417 -424"/>
                    <a:gd name="T43" fmla="*/ -417 h 415"/>
                    <a:gd name="T44" fmla="+- 0 7219 6878"/>
                    <a:gd name="T45" fmla="*/ T44 w 2030"/>
                    <a:gd name="T46" fmla="+- 0 -402 -424"/>
                    <a:gd name="T47" fmla="*/ -402 h 415"/>
                    <a:gd name="T48" fmla="+- 0 7248 6878"/>
                    <a:gd name="T49" fmla="*/ T48 w 2030"/>
                    <a:gd name="T50" fmla="+- 0 -382 -424"/>
                    <a:gd name="T51" fmla="*/ -382 h 415"/>
                    <a:gd name="T52" fmla="+- 0 7273 6878"/>
                    <a:gd name="T53" fmla="*/ T52 w 2030"/>
                    <a:gd name="T54" fmla="+- 0 -356 -424"/>
                    <a:gd name="T55" fmla="*/ -356 h 415"/>
                    <a:gd name="T56" fmla="+- 0 7492 6878"/>
                    <a:gd name="T57" fmla="*/ T56 w 2030"/>
                    <a:gd name="T58" fmla="+- 0 -78 -424"/>
                    <a:gd name="T59" fmla="*/ -78 h 415"/>
                    <a:gd name="T60" fmla="+- 0 7386 6878"/>
                    <a:gd name="T61" fmla="*/ T60 w 2030"/>
                    <a:gd name="T62" fmla="+- 0 -217 -424"/>
                    <a:gd name="T63" fmla="*/ -217 h 415"/>
                    <a:gd name="T64" fmla="+- 0 7780 6878"/>
                    <a:gd name="T65" fmla="*/ T64 w 2030"/>
                    <a:gd name="T66" fmla="+- 0 -78 -424"/>
                    <a:gd name="T67" fmla="*/ -78 h 415"/>
                    <a:gd name="T68" fmla="+- 0 7893 6878"/>
                    <a:gd name="T69" fmla="*/ T68 w 2030"/>
                    <a:gd name="T70" fmla="+- 0 -217 -424"/>
                    <a:gd name="T71" fmla="*/ -217 h 415"/>
                    <a:gd name="T72" fmla="+- 0 7492 6878"/>
                    <a:gd name="T73" fmla="*/ T72 w 2030"/>
                    <a:gd name="T74" fmla="+- 0 -78 -424"/>
                    <a:gd name="T75" fmla="*/ -78 h 415"/>
                    <a:gd name="T76" fmla="+- 0 7517 6878"/>
                    <a:gd name="T77" fmla="*/ T76 w 2030"/>
                    <a:gd name="T78" fmla="+- 0 -53 -424"/>
                    <a:gd name="T79" fmla="*/ -53 h 415"/>
                    <a:gd name="T80" fmla="+- 0 7548 6878"/>
                    <a:gd name="T81" fmla="*/ T80 w 2030"/>
                    <a:gd name="T82" fmla="+- 0 -32 -424"/>
                    <a:gd name="T83" fmla="*/ -32 h 415"/>
                    <a:gd name="T84" fmla="+- 0 7582 6878"/>
                    <a:gd name="T85" fmla="*/ T84 w 2030"/>
                    <a:gd name="T86" fmla="+- 0 -17 -424"/>
                    <a:gd name="T87" fmla="*/ -17 h 415"/>
                    <a:gd name="T88" fmla="+- 0 7618 6878"/>
                    <a:gd name="T89" fmla="*/ T88 w 2030"/>
                    <a:gd name="T90" fmla="+- 0 -10 -424"/>
                    <a:gd name="T91" fmla="*/ -10 h 415"/>
                    <a:gd name="T92" fmla="+- 0 7654 6878"/>
                    <a:gd name="T93" fmla="*/ T92 w 2030"/>
                    <a:gd name="T94" fmla="+- 0 -10 -424"/>
                    <a:gd name="T95" fmla="*/ -10 h 415"/>
                    <a:gd name="T96" fmla="+- 0 7692 6878"/>
                    <a:gd name="T97" fmla="*/ T96 w 2030"/>
                    <a:gd name="T98" fmla="+- 0 -17 -424"/>
                    <a:gd name="T99" fmla="*/ -17 h 415"/>
                    <a:gd name="T100" fmla="+- 0 7726 6878"/>
                    <a:gd name="T101" fmla="*/ T100 w 2030"/>
                    <a:gd name="T102" fmla="+- 0 -32 -424"/>
                    <a:gd name="T103" fmla="*/ -32 h 415"/>
                    <a:gd name="T104" fmla="+- 0 7756 6878"/>
                    <a:gd name="T105" fmla="*/ T104 w 2030"/>
                    <a:gd name="T106" fmla="+- 0 -53 -424"/>
                    <a:gd name="T107" fmla="*/ -53 h 415"/>
                    <a:gd name="T108" fmla="+- 0 7780 6878"/>
                    <a:gd name="T109" fmla="*/ T108 w 2030"/>
                    <a:gd name="T110" fmla="+- 0 -78 -424"/>
                    <a:gd name="T111" fmla="*/ -78 h 415"/>
                    <a:gd name="T112" fmla="+- 0 7999 6878"/>
                    <a:gd name="T113" fmla="*/ T112 w 2030"/>
                    <a:gd name="T114" fmla="+- 0 -356 -424"/>
                    <a:gd name="T115" fmla="*/ -356 h 415"/>
                    <a:gd name="T116" fmla="+- 0 7893 6878"/>
                    <a:gd name="T117" fmla="*/ T116 w 2030"/>
                    <a:gd name="T118" fmla="+- 0 -217 -424"/>
                    <a:gd name="T119" fmla="*/ -217 h 415"/>
                    <a:gd name="T120" fmla="+- 0 8288 6878"/>
                    <a:gd name="T121" fmla="*/ T120 w 2030"/>
                    <a:gd name="T122" fmla="+- 0 -356 -424"/>
                    <a:gd name="T123" fmla="*/ -356 h 415"/>
                    <a:gd name="T124" fmla="+- 0 8401 6878"/>
                    <a:gd name="T125" fmla="*/ T124 w 2030"/>
                    <a:gd name="T126" fmla="+- 0 -217 -424"/>
                    <a:gd name="T127" fmla="*/ -217 h 415"/>
                    <a:gd name="T128" fmla="+- 0 7999 6878"/>
                    <a:gd name="T129" fmla="*/ T128 w 2030"/>
                    <a:gd name="T130" fmla="+- 0 -356 -424"/>
                    <a:gd name="T131" fmla="*/ -356 h 415"/>
                    <a:gd name="T132" fmla="+- 0 8024 6878"/>
                    <a:gd name="T133" fmla="*/ T132 w 2030"/>
                    <a:gd name="T134" fmla="+- 0 -382 -424"/>
                    <a:gd name="T135" fmla="*/ -382 h 415"/>
                    <a:gd name="T136" fmla="+- 0 8056 6878"/>
                    <a:gd name="T137" fmla="*/ T136 w 2030"/>
                    <a:gd name="T138" fmla="+- 0 -402 -424"/>
                    <a:gd name="T139" fmla="*/ -402 h 415"/>
                    <a:gd name="T140" fmla="+- 0 8089 6878"/>
                    <a:gd name="T141" fmla="*/ T140 w 2030"/>
                    <a:gd name="T142" fmla="+- 0 -417 -424"/>
                    <a:gd name="T143" fmla="*/ -417 h 415"/>
                    <a:gd name="T144" fmla="+- 0 8125 6878"/>
                    <a:gd name="T145" fmla="*/ T144 w 2030"/>
                    <a:gd name="T146" fmla="+- 0 -424 -424"/>
                    <a:gd name="T147" fmla="*/ -424 h 415"/>
                    <a:gd name="T148" fmla="+- 0 8164 6878"/>
                    <a:gd name="T149" fmla="*/ T148 w 2030"/>
                    <a:gd name="T150" fmla="+- 0 -424 -424"/>
                    <a:gd name="T151" fmla="*/ -424 h 415"/>
                    <a:gd name="T152" fmla="+- 0 8200 6878"/>
                    <a:gd name="T153" fmla="*/ T152 w 2030"/>
                    <a:gd name="T154" fmla="+- 0 -417 -424"/>
                    <a:gd name="T155" fmla="*/ -417 h 415"/>
                    <a:gd name="T156" fmla="+- 0 8234 6878"/>
                    <a:gd name="T157" fmla="*/ T156 w 2030"/>
                    <a:gd name="T158" fmla="+- 0 -402 -424"/>
                    <a:gd name="T159" fmla="*/ -402 h 415"/>
                    <a:gd name="T160" fmla="+- 0 8263 6878"/>
                    <a:gd name="T161" fmla="*/ T160 w 2030"/>
                    <a:gd name="T162" fmla="+- 0 -382 -424"/>
                    <a:gd name="T163" fmla="*/ -382 h 415"/>
                    <a:gd name="T164" fmla="+- 0 8288 6878"/>
                    <a:gd name="T165" fmla="*/ T164 w 2030"/>
                    <a:gd name="T166" fmla="+- 0 -356 -424"/>
                    <a:gd name="T167" fmla="*/ -356 h 415"/>
                    <a:gd name="T168" fmla="+- 0 8507 6878"/>
                    <a:gd name="T169" fmla="*/ T168 w 2030"/>
                    <a:gd name="T170" fmla="+- 0 -78 -424"/>
                    <a:gd name="T171" fmla="*/ -78 h 415"/>
                    <a:gd name="T172" fmla="+- 0 8401 6878"/>
                    <a:gd name="T173" fmla="*/ T172 w 2030"/>
                    <a:gd name="T174" fmla="+- 0 -217 -424"/>
                    <a:gd name="T175" fmla="*/ -217 h 415"/>
                    <a:gd name="T176" fmla="+- 0 8795 6878"/>
                    <a:gd name="T177" fmla="*/ T176 w 2030"/>
                    <a:gd name="T178" fmla="+- 0 -78 -424"/>
                    <a:gd name="T179" fmla="*/ -78 h 415"/>
                    <a:gd name="T180" fmla="+- 0 8908 6878"/>
                    <a:gd name="T181" fmla="*/ T180 w 2030"/>
                    <a:gd name="T182" fmla="+- 0 -217 -424"/>
                    <a:gd name="T183" fmla="*/ -217 h 415"/>
                    <a:gd name="T184" fmla="+- 0 8507 6878"/>
                    <a:gd name="T185" fmla="*/ T184 w 2030"/>
                    <a:gd name="T186" fmla="+- 0 -78 -424"/>
                    <a:gd name="T187" fmla="*/ -78 h 415"/>
                    <a:gd name="T188" fmla="+- 0 8531 6878"/>
                    <a:gd name="T189" fmla="*/ T188 w 2030"/>
                    <a:gd name="T190" fmla="+- 0 -53 -424"/>
                    <a:gd name="T191" fmla="*/ -53 h 415"/>
                    <a:gd name="T192" fmla="+- 0 8563 6878"/>
                    <a:gd name="T193" fmla="*/ T192 w 2030"/>
                    <a:gd name="T194" fmla="+- 0 -32 -424"/>
                    <a:gd name="T195" fmla="*/ -32 h 415"/>
                    <a:gd name="T196" fmla="+- 0 8597 6878"/>
                    <a:gd name="T197" fmla="*/ T196 w 2030"/>
                    <a:gd name="T198" fmla="+- 0 -17 -424"/>
                    <a:gd name="T199" fmla="*/ -17 h 415"/>
                    <a:gd name="T200" fmla="+- 0 8633 6878"/>
                    <a:gd name="T201" fmla="*/ T200 w 2030"/>
                    <a:gd name="T202" fmla="+- 0 -10 -424"/>
                    <a:gd name="T203" fmla="*/ -10 h 415"/>
                    <a:gd name="T204" fmla="+- 0 8671 6878"/>
                    <a:gd name="T205" fmla="*/ T204 w 2030"/>
                    <a:gd name="T206" fmla="+- 0 -10 -424"/>
                    <a:gd name="T207" fmla="*/ -10 h 415"/>
                    <a:gd name="T208" fmla="+- 0 8707 6878"/>
                    <a:gd name="T209" fmla="*/ T208 w 2030"/>
                    <a:gd name="T210" fmla="+- 0 -17 -424"/>
                    <a:gd name="T211" fmla="*/ -17 h 415"/>
                    <a:gd name="T212" fmla="+- 0 8741 6878"/>
                    <a:gd name="T213" fmla="*/ T212 w 2030"/>
                    <a:gd name="T214" fmla="+- 0 -32 -424"/>
                    <a:gd name="T215" fmla="*/ -32 h 415"/>
                    <a:gd name="T216" fmla="+- 0 8770 6878"/>
                    <a:gd name="T217" fmla="*/ T216 w 2030"/>
                    <a:gd name="T218" fmla="+- 0 -53 -424"/>
                    <a:gd name="T219" fmla="*/ -53 h 415"/>
                    <a:gd name="T220" fmla="+- 0 8795 6878"/>
                    <a:gd name="T221" fmla="*/ T220 w 2030"/>
                    <a:gd name="T222" fmla="+- 0 -78 -424"/>
                    <a:gd name="T223" fmla="*/ -78 h 415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415">
                      <a:moveTo>
                        <a:pt x="106" y="68"/>
                      </a:moveTo>
                      <a:lnTo>
                        <a:pt x="0" y="207"/>
                      </a:lnTo>
                      <a:moveTo>
                        <a:pt x="395" y="68"/>
                      </a:moveTo>
                      <a:lnTo>
                        <a:pt x="508" y="207"/>
                      </a:lnTo>
                      <a:moveTo>
                        <a:pt x="106" y="68"/>
                      </a:moveTo>
                      <a:lnTo>
                        <a:pt x="131" y="42"/>
                      </a:lnTo>
                      <a:lnTo>
                        <a:pt x="163" y="22"/>
                      </a:lnTo>
                      <a:lnTo>
                        <a:pt x="197" y="7"/>
                      </a:lnTo>
                      <a:lnTo>
                        <a:pt x="233" y="0"/>
                      </a:lnTo>
                      <a:lnTo>
                        <a:pt x="269" y="0"/>
                      </a:lnTo>
                      <a:lnTo>
                        <a:pt x="307" y="7"/>
                      </a:lnTo>
                      <a:lnTo>
                        <a:pt x="341" y="22"/>
                      </a:lnTo>
                      <a:lnTo>
                        <a:pt x="370" y="42"/>
                      </a:lnTo>
                      <a:lnTo>
                        <a:pt x="395" y="68"/>
                      </a:lnTo>
                      <a:moveTo>
                        <a:pt x="614" y="346"/>
                      </a:moveTo>
                      <a:lnTo>
                        <a:pt x="508" y="207"/>
                      </a:lnTo>
                      <a:moveTo>
                        <a:pt x="902" y="346"/>
                      </a:moveTo>
                      <a:lnTo>
                        <a:pt x="1015" y="207"/>
                      </a:lnTo>
                      <a:moveTo>
                        <a:pt x="614" y="346"/>
                      </a:moveTo>
                      <a:lnTo>
                        <a:pt x="639" y="371"/>
                      </a:lnTo>
                      <a:lnTo>
                        <a:pt x="670" y="392"/>
                      </a:lnTo>
                      <a:lnTo>
                        <a:pt x="704" y="407"/>
                      </a:lnTo>
                      <a:lnTo>
                        <a:pt x="740" y="414"/>
                      </a:lnTo>
                      <a:lnTo>
                        <a:pt x="776" y="414"/>
                      </a:lnTo>
                      <a:lnTo>
                        <a:pt x="814" y="407"/>
                      </a:lnTo>
                      <a:lnTo>
                        <a:pt x="848" y="392"/>
                      </a:lnTo>
                      <a:lnTo>
                        <a:pt x="878" y="371"/>
                      </a:lnTo>
                      <a:lnTo>
                        <a:pt x="902" y="346"/>
                      </a:lnTo>
                      <a:moveTo>
                        <a:pt x="1121" y="68"/>
                      </a:moveTo>
                      <a:lnTo>
                        <a:pt x="1015" y="207"/>
                      </a:lnTo>
                      <a:moveTo>
                        <a:pt x="1410" y="68"/>
                      </a:moveTo>
                      <a:lnTo>
                        <a:pt x="1523" y="207"/>
                      </a:lnTo>
                      <a:moveTo>
                        <a:pt x="1121" y="68"/>
                      </a:moveTo>
                      <a:lnTo>
                        <a:pt x="1146" y="42"/>
                      </a:lnTo>
                      <a:lnTo>
                        <a:pt x="1178" y="22"/>
                      </a:lnTo>
                      <a:lnTo>
                        <a:pt x="1211" y="7"/>
                      </a:lnTo>
                      <a:lnTo>
                        <a:pt x="1247" y="0"/>
                      </a:lnTo>
                      <a:lnTo>
                        <a:pt x="1286" y="0"/>
                      </a:lnTo>
                      <a:lnTo>
                        <a:pt x="1322" y="7"/>
                      </a:lnTo>
                      <a:lnTo>
                        <a:pt x="1356" y="22"/>
                      </a:lnTo>
                      <a:lnTo>
                        <a:pt x="1385" y="42"/>
                      </a:lnTo>
                      <a:lnTo>
                        <a:pt x="1410" y="68"/>
                      </a:lnTo>
                      <a:moveTo>
                        <a:pt x="1629" y="346"/>
                      </a:moveTo>
                      <a:lnTo>
                        <a:pt x="1523" y="207"/>
                      </a:lnTo>
                      <a:moveTo>
                        <a:pt x="1917" y="346"/>
                      </a:moveTo>
                      <a:lnTo>
                        <a:pt x="2030" y="207"/>
                      </a:lnTo>
                      <a:moveTo>
                        <a:pt x="1629" y="346"/>
                      </a:moveTo>
                      <a:lnTo>
                        <a:pt x="1653" y="371"/>
                      </a:lnTo>
                      <a:lnTo>
                        <a:pt x="1685" y="392"/>
                      </a:lnTo>
                      <a:lnTo>
                        <a:pt x="1719" y="407"/>
                      </a:lnTo>
                      <a:lnTo>
                        <a:pt x="1755" y="414"/>
                      </a:lnTo>
                      <a:lnTo>
                        <a:pt x="1793" y="414"/>
                      </a:lnTo>
                      <a:lnTo>
                        <a:pt x="1829" y="407"/>
                      </a:lnTo>
                      <a:lnTo>
                        <a:pt x="1863" y="392"/>
                      </a:lnTo>
                      <a:lnTo>
                        <a:pt x="1892" y="371"/>
                      </a:lnTo>
                      <a:lnTo>
                        <a:pt x="1917" y="346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43" name="Text Box 532"/>
                <p:cNvSpPr txBox="1">
                  <a:spLocks noChangeArrowheads="1"/>
                </p:cNvSpPr>
                <p:nvPr/>
              </p:nvSpPr>
              <p:spPr bwMode="auto">
                <a:xfrm>
                  <a:off x="6553" y="-752"/>
                  <a:ext cx="749" cy="39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UA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44" name="Text Box 531"/>
                <p:cNvSpPr txBox="1">
                  <a:spLocks noChangeArrowheads="1"/>
                </p:cNvSpPr>
                <p:nvPr/>
              </p:nvSpPr>
              <p:spPr bwMode="auto">
                <a:xfrm>
                  <a:off x="9151" y="-232"/>
                  <a:ext cx="73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145" name="Group 144"/>
              <p:cNvGrpSpPr>
                <a:grpSpLocks/>
              </p:cNvGrpSpPr>
              <p:nvPr/>
            </p:nvGrpSpPr>
            <p:grpSpPr bwMode="auto">
              <a:xfrm>
                <a:off x="4747846" y="3200400"/>
                <a:ext cx="3482575" cy="848285"/>
                <a:chOff x="6555" y="149"/>
                <a:chExt cx="2691" cy="882"/>
              </a:xfrm>
            </p:grpSpPr>
            <p:cxnSp>
              <p:nvCxnSpPr>
                <p:cNvPr id="146" name="Line 548"/>
                <p:cNvCxnSpPr/>
                <p:nvPr/>
              </p:nvCxnSpPr>
              <p:spPr bwMode="auto">
                <a:xfrm>
                  <a:off x="6878" y="360"/>
                  <a:ext cx="0" cy="671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47" name="Freeform 146"/>
                <p:cNvSpPr>
                  <a:spLocks/>
                </p:cNvSpPr>
                <p:nvPr/>
              </p:nvSpPr>
              <p:spPr bwMode="auto">
                <a:xfrm>
                  <a:off x="6837" y="267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267 267"/>
                    <a:gd name="T3" fmla="*/ 267 h 100"/>
                    <a:gd name="T4" fmla="+- 0 6838 6838"/>
                    <a:gd name="T5" fmla="*/ T4 w 82"/>
                    <a:gd name="T6" fmla="+- 0 367 267"/>
                    <a:gd name="T7" fmla="*/ 367 h 100"/>
                    <a:gd name="T8" fmla="+- 0 6919 6838"/>
                    <a:gd name="T9" fmla="*/ T8 w 82"/>
                    <a:gd name="T10" fmla="+- 0 367 267"/>
                    <a:gd name="T11" fmla="*/ 367 h 100"/>
                    <a:gd name="T12" fmla="+- 0 6878 6838"/>
                    <a:gd name="T13" fmla="*/ T12 w 82"/>
                    <a:gd name="T14" fmla="+- 0 267 267"/>
                    <a:gd name="T15" fmla="*/ 267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48" name="Line 546"/>
                <p:cNvCxnSpPr/>
                <p:nvPr/>
              </p:nvCxnSpPr>
              <p:spPr bwMode="auto">
                <a:xfrm>
                  <a:off x="6709" y="685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49" name="Freeform 148"/>
                <p:cNvSpPr>
                  <a:spLocks/>
                </p:cNvSpPr>
                <p:nvPr/>
              </p:nvSpPr>
              <p:spPr bwMode="auto">
                <a:xfrm>
                  <a:off x="9124" y="652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652 652"/>
                    <a:gd name="T3" fmla="*/ 652 h 67"/>
                    <a:gd name="T4" fmla="+- 0 9124 9124"/>
                    <a:gd name="T5" fmla="*/ T4 w 122"/>
                    <a:gd name="T6" fmla="+- 0 719 652"/>
                    <a:gd name="T7" fmla="*/ 719 h 67"/>
                    <a:gd name="T8" fmla="+- 0 9246 9124"/>
                    <a:gd name="T9" fmla="*/ T8 w 122"/>
                    <a:gd name="T10" fmla="+- 0 685 652"/>
                    <a:gd name="T11" fmla="*/ 685 h 67"/>
                    <a:gd name="T12" fmla="+- 0 9124 9124"/>
                    <a:gd name="T13" fmla="*/ T12 w 122"/>
                    <a:gd name="T14" fmla="+- 0 652 652"/>
                    <a:gd name="T15" fmla="*/ 652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22" y="3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50" name="Line 544"/>
                <p:cNvCxnSpPr/>
                <p:nvPr/>
              </p:nvCxnSpPr>
              <p:spPr bwMode="auto">
                <a:xfrm>
                  <a:off x="6878" y="476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51" name="AutoShape 543"/>
                <p:cNvSpPr>
                  <a:spLocks/>
                </p:cNvSpPr>
                <p:nvPr/>
              </p:nvSpPr>
              <p:spPr bwMode="auto">
                <a:xfrm>
                  <a:off x="6878" y="476"/>
                  <a:ext cx="2030" cy="417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824 476"/>
                    <a:gd name="T3" fmla="*/ 824 h 417"/>
                    <a:gd name="T4" fmla="+- 0 6878 6878"/>
                    <a:gd name="T5" fmla="*/ T4 w 2030"/>
                    <a:gd name="T6" fmla="+- 0 685 476"/>
                    <a:gd name="T7" fmla="*/ 685 h 417"/>
                    <a:gd name="T8" fmla="+- 0 7273 6878"/>
                    <a:gd name="T9" fmla="*/ T8 w 2030"/>
                    <a:gd name="T10" fmla="+- 0 822 476"/>
                    <a:gd name="T11" fmla="*/ 822 h 417"/>
                    <a:gd name="T12" fmla="+- 0 7386 6878"/>
                    <a:gd name="T13" fmla="*/ T12 w 2030"/>
                    <a:gd name="T14" fmla="+- 0 685 476"/>
                    <a:gd name="T15" fmla="*/ 685 h 417"/>
                    <a:gd name="T16" fmla="+- 0 6984 6878"/>
                    <a:gd name="T17" fmla="*/ T16 w 2030"/>
                    <a:gd name="T18" fmla="+- 0 824 476"/>
                    <a:gd name="T19" fmla="*/ 824 h 417"/>
                    <a:gd name="T20" fmla="+- 0 7009 6878"/>
                    <a:gd name="T21" fmla="*/ T20 w 2030"/>
                    <a:gd name="T22" fmla="+- 0 850 476"/>
                    <a:gd name="T23" fmla="*/ 850 h 417"/>
                    <a:gd name="T24" fmla="+- 0 7041 6878"/>
                    <a:gd name="T25" fmla="*/ T24 w 2030"/>
                    <a:gd name="T26" fmla="+- 0 870 476"/>
                    <a:gd name="T27" fmla="*/ 870 h 417"/>
                    <a:gd name="T28" fmla="+- 0 7075 6878"/>
                    <a:gd name="T29" fmla="*/ T28 w 2030"/>
                    <a:gd name="T30" fmla="+- 0 885 476"/>
                    <a:gd name="T31" fmla="*/ 885 h 417"/>
                    <a:gd name="T32" fmla="+- 0 7111 6878"/>
                    <a:gd name="T33" fmla="*/ T32 w 2030"/>
                    <a:gd name="T34" fmla="+- 0 892 476"/>
                    <a:gd name="T35" fmla="*/ 892 h 417"/>
                    <a:gd name="T36" fmla="+- 0 7147 6878"/>
                    <a:gd name="T37" fmla="*/ T36 w 2030"/>
                    <a:gd name="T38" fmla="+- 0 892 476"/>
                    <a:gd name="T39" fmla="*/ 892 h 417"/>
                    <a:gd name="T40" fmla="+- 0 7185 6878"/>
                    <a:gd name="T41" fmla="*/ T40 w 2030"/>
                    <a:gd name="T42" fmla="+- 0 885 476"/>
                    <a:gd name="T43" fmla="*/ 885 h 417"/>
                    <a:gd name="T44" fmla="+- 0 7219 6878"/>
                    <a:gd name="T45" fmla="*/ T44 w 2030"/>
                    <a:gd name="T46" fmla="+- 0 870 476"/>
                    <a:gd name="T47" fmla="*/ 870 h 417"/>
                    <a:gd name="T48" fmla="+- 0 7248 6878"/>
                    <a:gd name="T49" fmla="*/ T48 w 2030"/>
                    <a:gd name="T50" fmla="+- 0 850 476"/>
                    <a:gd name="T51" fmla="*/ 850 h 417"/>
                    <a:gd name="T52" fmla="+- 0 7273 6878"/>
                    <a:gd name="T53" fmla="*/ T52 w 2030"/>
                    <a:gd name="T54" fmla="+- 0 822 476"/>
                    <a:gd name="T55" fmla="*/ 822 h 417"/>
                    <a:gd name="T56" fmla="+- 0 7492 6878"/>
                    <a:gd name="T57" fmla="*/ T56 w 2030"/>
                    <a:gd name="T58" fmla="+- 0 547 476"/>
                    <a:gd name="T59" fmla="*/ 547 h 417"/>
                    <a:gd name="T60" fmla="+- 0 7386 6878"/>
                    <a:gd name="T61" fmla="*/ T60 w 2030"/>
                    <a:gd name="T62" fmla="+- 0 685 476"/>
                    <a:gd name="T63" fmla="*/ 685 h 417"/>
                    <a:gd name="T64" fmla="+- 0 7780 6878"/>
                    <a:gd name="T65" fmla="*/ T64 w 2030"/>
                    <a:gd name="T66" fmla="+- 0 547 476"/>
                    <a:gd name="T67" fmla="*/ 547 h 417"/>
                    <a:gd name="T68" fmla="+- 0 7893 6878"/>
                    <a:gd name="T69" fmla="*/ T68 w 2030"/>
                    <a:gd name="T70" fmla="+- 0 685 476"/>
                    <a:gd name="T71" fmla="*/ 685 h 417"/>
                    <a:gd name="T72" fmla="+- 0 7492 6878"/>
                    <a:gd name="T73" fmla="*/ T72 w 2030"/>
                    <a:gd name="T74" fmla="+- 0 547 476"/>
                    <a:gd name="T75" fmla="*/ 547 h 417"/>
                    <a:gd name="T76" fmla="+- 0 7517 6878"/>
                    <a:gd name="T77" fmla="*/ T76 w 2030"/>
                    <a:gd name="T78" fmla="+- 0 519 476"/>
                    <a:gd name="T79" fmla="*/ 519 h 417"/>
                    <a:gd name="T80" fmla="+- 0 7548 6878"/>
                    <a:gd name="T81" fmla="*/ T80 w 2030"/>
                    <a:gd name="T82" fmla="+- 0 498 476"/>
                    <a:gd name="T83" fmla="*/ 498 h 417"/>
                    <a:gd name="T84" fmla="+- 0 7582 6878"/>
                    <a:gd name="T85" fmla="*/ T84 w 2030"/>
                    <a:gd name="T86" fmla="+- 0 484 476"/>
                    <a:gd name="T87" fmla="*/ 484 h 417"/>
                    <a:gd name="T88" fmla="+- 0 7618 6878"/>
                    <a:gd name="T89" fmla="*/ T88 w 2030"/>
                    <a:gd name="T90" fmla="+- 0 476 476"/>
                    <a:gd name="T91" fmla="*/ 476 h 417"/>
                    <a:gd name="T92" fmla="+- 0 7654 6878"/>
                    <a:gd name="T93" fmla="*/ T92 w 2030"/>
                    <a:gd name="T94" fmla="+- 0 478 476"/>
                    <a:gd name="T95" fmla="*/ 478 h 417"/>
                    <a:gd name="T96" fmla="+- 0 7692 6878"/>
                    <a:gd name="T97" fmla="*/ T96 w 2030"/>
                    <a:gd name="T98" fmla="+- 0 484 476"/>
                    <a:gd name="T99" fmla="*/ 484 h 417"/>
                    <a:gd name="T100" fmla="+- 0 7726 6878"/>
                    <a:gd name="T101" fmla="*/ T100 w 2030"/>
                    <a:gd name="T102" fmla="+- 0 498 476"/>
                    <a:gd name="T103" fmla="*/ 498 h 417"/>
                    <a:gd name="T104" fmla="+- 0 7756 6878"/>
                    <a:gd name="T105" fmla="*/ T104 w 2030"/>
                    <a:gd name="T106" fmla="+- 0 519 476"/>
                    <a:gd name="T107" fmla="*/ 519 h 417"/>
                    <a:gd name="T108" fmla="+- 0 7780 6878"/>
                    <a:gd name="T109" fmla="*/ T108 w 2030"/>
                    <a:gd name="T110" fmla="+- 0 547 476"/>
                    <a:gd name="T111" fmla="*/ 547 h 417"/>
                    <a:gd name="T112" fmla="+- 0 7999 6878"/>
                    <a:gd name="T113" fmla="*/ T112 w 2030"/>
                    <a:gd name="T114" fmla="+- 0 824 476"/>
                    <a:gd name="T115" fmla="*/ 824 h 417"/>
                    <a:gd name="T116" fmla="+- 0 7893 6878"/>
                    <a:gd name="T117" fmla="*/ T116 w 2030"/>
                    <a:gd name="T118" fmla="+- 0 685 476"/>
                    <a:gd name="T119" fmla="*/ 685 h 417"/>
                    <a:gd name="T120" fmla="+- 0 8288 6878"/>
                    <a:gd name="T121" fmla="*/ T120 w 2030"/>
                    <a:gd name="T122" fmla="+- 0 822 476"/>
                    <a:gd name="T123" fmla="*/ 822 h 417"/>
                    <a:gd name="T124" fmla="+- 0 8401 6878"/>
                    <a:gd name="T125" fmla="*/ T124 w 2030"/>
                    <a:gd name="T126" fmla="+- 0 685 476"/>
                    <a:gd name="T127" fmla="*/ 685 h 417"/>
                    <a:gd name="T128" fmla="+- 0 7999 6878"/>
                    <a:gd name="T129" fmla="*/ T128 w 2030"/>
                    <a:gd name="T130" fmla="+- 0 824 476"/>
                    <a:gd name="T131" fmla="*/ 824 h 417"/>
                    <a:gd name="T132" fmla="+- 0 8024 6878"/>
                    <a:gd name="T133" fmla="*/ T132 w 2030"/>
                    <a:gd name="T134" fmla="+- 0 850 476"/>
                    <a:gd name="T135" fmla="*/ 850 h 417"/>
                    <a:gd name="T136" fmla="+- 0 8056 6878"/>
                    <a:gd name="T137" fmla="*/ T136 w 2030"/>
                    <a:gd name="T138" fmla="+- 0 870 476"/>
                    <a:gd name="T139" fmla="*/ 870 h 417"/>
                    <a:gd name="T140" fmla="+- 0 8089 6878"/>
                    <a:gd name="T141" fmla="*/ T140 w 2030"/>
                    <a:gd name="T142" fmla="+- 0 885 476"/>
                    <a:gd name="T143" fmla="*/ 885 h 417"/>
                    <a:gd name="T144" fmla="+- 0 8125 6878"/>
                    <a:gd name="T145" fmla="*/ T144 w 2030"/>
                    <a:gd name="T146" fmla="+- 0 892 476"/>
                    <a:gd name="T147" fmla="*/ 892 h 417"/>
                    <a:gd name="T148" fmla="+- 0 8164 6878"/>
                    <a:gd name="T149" fmla="*/ T148 w 2030"/>
                    <a:gd name="T150" fmla="+- 0 892 476"/>
                    <a:gd name="T151" fmla="*/ 892 h 417"/>
                    <a:gd name="T152" fmla="+- 0 8200 6878"/>
                    <a:gd name="T153" fmla="*/ T152 w 2030"/>
                    <a:gd name="T154" fmla="+- 0 885 476"/>
                    <a:gd name="T155" fmla="*/ 885 h 417"/>
                    <a:gd name="T156" fmla="+- 0 8234 6878"/>
                    <a:gd name="T157" fmla="*/ T156 w 2030"/>
                    <a:gd name="T158" fmla="+- 0 870 476"/>
                    <a:gd name="T159" fmla="*/ 870 h 417"/>
                    <a:gd name="T160" fmla="+- 0 8263 6878"/>
                    <a:gd name="T161" fmla="*/ T160 w 2030"/>
                    <a:gd name="T162" fmla="+- 0 850 476"/>
                    <a:gd name="T163" fmla="*/ 850 h 417"/>
                    <a:gd name="T164" fmla="+- 0 8288 6878"/>
                    <a:gd name="T165" fmla="*/ T164 w 2030"/>
                    <a:gd name="T166" fmla="+- 0 822 476"/>
                    <a:gd name="T167" fmla="*/ 822 h 417"/>
                    <a:gd name="T168" fmla="+- 0 8507 6878"/>
                    <a:gd name="T169" fmla="*/ T168 w 2030"/>
                    <a:gd name="T170" fmla="+- 0 547 476"/>
                    <a:gd name="T171" fmla="*/ 547 h 417"/>
                    <a:gd name="T172" fmla="+- 0 8401 6878"/>
                    <a:gd name="T173" fmla="*/ T172 w 2030"/>
                    <a:gd name="T174" fmla="+- 0 685 476"/>
                    <a:gd name="T175" fmla="*/ 685 h 417"/>
                    <a:gd name="T176" fmla="+- 0 8795 6878"/>
                    <a:gd name="T177" fmla="*/ T176 w 2030"/>
                    <a:gd name="T178" fmla="+- 0 547 476"/>
                    <a:gd name="T179" fmla="*/ 547 h 417"/>
                    <a:gd name="T180" fmla="+- 0 8908 6878"/>
                    <a:gd name="T181" fmla="*/ T180 w 2030"/>
                    <a:gd name="T182" fmla="+- 0 685 476"/>
                    <a:gd name="T183" fmla="*/ 685 h 417"/>
                    <a:gd name="T184" fmla="+- 0 8507 6878"/>
                    <a:gd name="T185" fmla="*/ T184 w 2030"/>
                    <a:gd name="T186" fmla="+- 0 547 476"/>
                    <a:gd name="T187" fmla="*/ 547 h 417"/>
                    <a:gd name="T188" fmla="+- 0 8531 6878"/>
                    <a:gd name="T189" fmla="*/ T188 w 2030"/>
                    <a:gd name="T190" fmla="+- 0 519 476"/>
                    <a:gd name="T191" fmla="*/ 519 h 417"/>
                    <a:gd name="T192" fmla="+- 0 8563 6878"/>
                    <a:gd name="T193" fmla="*/ T192 w 2030"/>
                    <a:gd name="T194" fmla="+- 0 498 476"/>
                    <a:gd name="T195" fmla="*/ 498 h 417"/>
                    <a:gd name="T196" fmla="+- 0 8597 6878"/>
                    <a:gd name="T197" fmla="*/ T196 w 2030"/>
                    <a:gd name="T198" fmla="+- 0 484 476"/>
                    <a:gd name="T199" fmla="*/ 484 h 417"/>
                    <a:gd name="T200" fmla="+- 0 8633 6878"/>
                    <a:gd name="T201" fmla="*/ T200 w 2030"/>
                    <a:gd name="T202" fmla="+- 0 476 476"/>
                    <a:gd name="T203" fmla="*/ 476 h 417"/>
                    <a:gd name="T204" fmla="+- 0 8671 6878"/>
                    <a:gd name="T205" fmla="*/ T204 w 2030"/>
                    <a:gd name="T206" fmla="+- 0 478 476"/>
                    <a:gd name="T207" fmla="*/ 478 h 417"/>
                    <a:gd name="T208" fmla="+- 0 8707 6878"/>
                    <a:gd name="T209" fmla="*/ T208 w 2030"/>
                    <a:gd name="T210" fmla="+- 0 484 476"/>
                    <a:gd name="T211" fmla="*/ 484 h 417"/>
                    <a:gd name="T212" fmla="+- 0 8741 6878"/>
                    <a:gd name="T213" fmla="*/ T212 w 2030"/>
                    <a:gd name="T214" fmla="+- 0 498 476"/>
                    <a:gd name="T215" fmla="*/ 498 h 417"/>
                    <a:gd name="T216" fmla="+- 0 8770 6878"/>
                    <a:gd name="T217" fmla="*/ T216 w 2030"/>
                    <a:gd name="T218" fmla="+- 0 519 476"/>
                    <a:gd name="T219" fmla="*/ 519 h 417"/>
                    <a:gd name="T220" fmla="+- 0 8795 6878"/>
                    <a:gd name="T221" fmla="*/ T220 w 2030"/>
                    <a:gd name="T222" fmla="+- 0 547 476"/>
                    <a:gd name="T223" fmla="*/ 547 h 41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417">
                      <a:moveTo>
                        <a:pt x="106" y="348"/>
                      </a:moveTo>
                      <a:lnTo>
                        <a:pt x="0" y="209"/>
                      </a:lnTo>
                      <a:moveTo>
                        <a:pt x="395" y="346"/>
                      </a:moveTo>
                      <a:lnTo>
                        <a:pt x="508" y="209"/>
                      </a:lnTo>
                      <a:moveTo>
                        <a:pt x="106" y="348"/>
                      </a:moveTo>
                      <a:lnTo>
                        <a:pt x="131" y="374"/>
                      </a:lnTo>
                      <a:lnTo>
                        <a:pt x="163" y="394"/>
                      </a:lnTo>
                      <a:lnTo>
                        <a:pt x="197" y="409"/>
                      </a:lnTo>
                      <a:lnTo>
                        <a:pt x="233" y="416"/>
                      </a:lnTo>
                      <a:lnTo>
                        <a:pt x="269" y="416"/>
                      </a:lnTo>
                      <a:lnTo>
                        <a:pt x="307" y="409"/>
                      </a:lnTo>
                      <a:lnTo>
                        <a:pt x="341" y="394"/>
                      </a:lnTo>
                      <a:lnTo>
                        <a:pt x="370" y="374"/>
                      </a:lnTo>
                      <a:lnTo>
                        <a:pt x="395" y="346"/>
                      </a:lnTo>
                      <a:moveTo>
                        <a:pt x="614" y="71"/>
                      </a:moveTo>
                      <a:lnTo>
                        <a:pt x="508" y="209"/>
                      </a:lnTo>
                      <a:moveTo>
                        <a:pt x="902" y="71"/>
                      </a:moveTo>
                      <a:lnTo>
                        <a:pt x="1015" y="209"/>
                      </a:lnTo>
                      <a:moveTo>
                        <a:pt x="614" y="71"/>
                      </a:moveTo>
                      <a:lnTo>
                        <a:pt x="639" y="43"/>
                      </a:lnTo>
                      <a:lnTo>
                        <a:pt x="670" y="22"/>
                      </a:lnTo>
                      <a:lnTo>
                        <a:pt x="704" y="8"/>
                      </a:lnTo>
                      <a:lnTo>
                        <a:pt x="740" y="0"/>
                      </a:lnTo>
                      <a:lnTo>
                        <a:pt x="776" y="2"/>
                      </a:lnTo>
                      <a:lnTo>
                        <a:pt x="814" y="8"/>
                      </a:lnTo>
                      <a:lnTo>
                        <a:pt x="848" y="22"/>
                      </a:lnTo>
                      <a:lnTo>
                        <a:pt x="878" y="43"/>
                      </a:lnTo>
                      <a:lnTo>
                        <a:pt x="902" y="71"/>
                      </a:lnTo>
                      <a:moveTo>
                        <a:pt x="1121" y="348"/>
                      </a:moveTo>
                      <a:lnTo>
                        <a:pt x="1015" y="209"/>
                      </a:lnTo>
                      <a:moveTo>
                        <a:pt x="1410" y="346"/>
                      </a:moveTo>
                      <a:lnTo>
                        <a:pt x="1523" y="209"/>
                      </a:lnTo>
                      <a:moveTo>
                        <a:pt x="1121" y="348"/>
                      </a:moveTo>
                      <a:lnTo>
                        <a:pt x="1146" y="374"/>
                      </a:lnTo>
                      <a:lnTo>
                        <a:pt x="1178" y="394"/>
                      </a:lnTo>
                      <a:lnTo>
                        <a:pt x="1211" y="409"/>
                      </a:lnTo>
                      <a:lnTo>
                        <a:pt x="1247" y="416"/>
                      </a:lnTo>
                      <a:lnTo>
                        <a:pt x="1286" y="416"/>
                      </a:lnTo>
                      <a:lnTo>
                        <a:pt x="1322" y="409"/>
                      </a:lnTo>
                      <a:lnTo>
                        <a:pt x="1356" y="394"/>
                      </a:lnTo>
                      <a:lnTo>
                        <a:pt x="1385" y="374"/>
                      </a:lnTo>
                      <a:lnTo>
                        <a:pt x="1410" y="346"/>
                      </a:lnTo>
                      <a:moveTo>
                        <a:pt x="1629" y="71"/>
                      </a:moveTo>
                      <a:lnTo>
                        <a:pt x="1523" y="209"/>
                      </a:lnTo>
                      <a:moveTo>
                        <a:pt x="1917" y="71"/>
                      </a:moveTo>
                      <a:lnTo>
                        <a:pt x="2030" y="209"/>
                      </a:lnTo>
                      <a:moveTo>
                        <a:pt x="1629" y="71"/>
                      </a:moveTo>
                      <a:lnTo>
                        <a:pt x="1653" y="43"/>
                      </a:lnTo>
                      <a:lnTo>
                        <a:pt x="1685" y="22"/>
                      </a:lnTo>
                      <a:lnTo>
                        <a:pt x="1719" y="8"/>
                      </a:lnTo>
                      <a:lnTo>
                        <a:pt x="1755" y="0"/>
                      </a:lnTo>
                      <a:lnTo>
                        <a:pt x="1793" y="2"/>
                      </a:lnTo>
                      <a:lnTo>
                        <a:pt x="1829" y="8"/>
                      </a:lnTo>
                      <a:lnTo>
                        <a:pt x="1863" y="22"/>
                      </a:lnTo>
                      <a:lnTo>
                        <a:pt x="1892" y="43"/>
                      </a:lnTo>
                      <a:lnTo>
                        <a:pt x="1917" y="71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Text Box 542"/>
                <p:cNvSpPr txBox="1">
                  <a:spLocks noChangeArrowheads="1"/>
                </p:cNvSpPr>
                <p:nvPr/>
              </p:nvSpPr>
              <p:spPr bwMode="auto">
                <a:xfrm>
                  <a:off x="6555" y="149"/>
                  <a:ext cx="530" cy="28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UB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53" name="Text Box 541"/>
                <p:cNvSpPr txBox="1">
                  <a:spLocks noChangeArrowheads="1"/>
                </p:cNvSpPr>
                <p:nvPr/>
              </p:nvSpPr>
              <p:spPr bwMode="auto">
                <a:xfrm>
                  <a:off x="6878" y="670"/>
                  <a:ext cx="2346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  <a:tabLst>
                      <a:tab pos="1317625" algn="l"/>
                    </a:tabLst>
                  </a:pPr>
                  <a:r>
                    <a:rPr lang="en-US" sz="750" u="dotted" dirty="0">
                      <a:effectLst/>
                      <a:latin typeface="Times New Roman"/>
                      <a:ea typeface="Times New Roman"/>
                    </a:rPr>
                    <a:t> </a:t>
                  </a:r>
                  <a:r>
                    <a:rPr lang="vi-VN" sz="750" u="dotted" dirty="0">
                      <a:effectLst/>
                      <a:latin typeface="Times New Roman"/>
                      <a:ea typeface="Times New Roman"/>
                    </a:rPr>
                    <a:t>	</a:t>
                  </a:r>
                  <a:r>
                    <a:rPr lang="vi-VN" sz="750" dirty="0" smtClean="0">
                      <a:effectLst/>
                      <a:latin typeface="Times New Roman"/>
                      <a:ea typeface="Times New Roman"/>
                    </a:rPr>
                    <a:t>   </a:t>
                  </a:r>
                  <a:r>
                    <a:rPr lang="vi-VN" sz="750" spc="50" dirty="0" smtClean="0">
                      <a:effectLst/>
                      <a:latin typeface="Times New Roman"/>
                      <a:ea typeface="Times New Roman"/>
                    </a:rPr>
                    <a:t> </a:t>
                  </a:r>
                  <a:r>
                    <a:rPr lang="vi-VN" sz="750" dirty="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11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6" name="Group 5"/>
              <p:cNvGrpSpPr/>
              <p:nvPr/>
            </p:nvGrpSpPr>
            <p:grpSpPr>
              <a:xfrm>
                <a:off x="4859215" y="4038600"/>
                <a:ext cx="3399734" cy="773058"/>
                <a:chOff x="4859215" y="4267200"/>
                <a:chExt cx="3399734" cy="773058"/>
              </a:xfrm>
            </p:grpSpPr>
            <p:grpSp>
              <p:nvGrpSpPr>
                <p:cNvPr id="154" name="Group 153"/>
                <p:cNvGrpSpPr>
                  <a:grpSpLocks/>
                </p:cNvGrpSpPr>
                <p:nvPr/>
              </p:nvGrpSpPr>
              <p:grpSpPr bwMode="auto">
                <a:xfrm>
                  <a:off x="4859215" y="4267200"/>
                  <a:ext cx="3399734" cy="773058"/>
                  <a:chOff x="6632" y="807"/>
                  <a:chExt cx="2614" cy="738"/>
                </a:xfrm>
              </p:grpSpPr>
              <p:cxnSp>
                <p:nvCxnSpPr>
                  <p:cNvPr id="155" name="Line 529"/>
                  <p:cNvCxnSpPr/>
                  <p:nvPr/>
                </p:nvCxnSpPr>
                <p:spPr bwMode="auto">
                  <a:xfrm>
                    <a:off x="6878" y="1035"/>
                    <a:ext cx="0" cy="462"/>
                  </a:xfrm>
                  <a:prstGeom prst="line">
                    <a:avLst/>
                  </a:prstGeom>
                  <a:noFill/>
                  <a:ln w="8615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156" name="Freeform 155"/>
                  <p:cNvSpPr>
                    <a:spLocks/>
                  </p:cNvSpPr>
                  <p:nvPr/>
                </p:nvSpPr>
                <p:spPr bwMode="auto">
                  <a:xfrm>
                    <a:off x="6837" y="942"/>
                    <a:ext cx="82" cy="100"/>
                  </a:xfrm>
                  <a:custGeom>
                    <a:avLst/>
                    <a:gdLst>
                      <a:gd name="T0" fmla="+- 0 6878 6838"/>
                      <a:gd name="T1" fmla="*/ T0 w 82"/>
                      <a:gd name="T2" fmla="+- 0 943 943"/>
                      <a:gd name="T3" fmla="*/ 943 h 100"/>
                      <a:gd name="T4" fmla="+- 0 6838 6838"/>
                      <a:gd name="T5" fmla="*/ T4 w 82"/>
                      <a:gd name="T6" fmla="+- 0 1043 943"/>
                      <a:gd name="T7" fmla="*/ 1043 h 100"/>
                      <a:gd name="T8" fmla="+- 0 6919 6838"/>
                      <a:gd name="T9" fmla="*/ T8 w 82"/>
                      <a:gd name="T10" fmla="+- 0 1043 943"/>
                      <a:gd name="T11" fmla="*/ 1043 h 100"/>
                      <a:gd name="T12" fmla="+- 0 6878 6838"/>
                      <a:gd name="T13" fmla="*/ T12 w 82"/>
                      <a:gd name="T14" fmla="+- 0 943 943"/>
                      <a:gd name="T15" fmla="*/ 943 h 100"/>
                    </a:gdLst>
                    <a:ahLst/>
                    <a:cxnLst>
                      <a:cxn ang="0">
                        <a:pos x="T1" y="T3"/>
                      </a:cxn>
                      <a:cxn ang="0">
                        <a:pos x="T5" y="T7"/>
                      </a:cxn>
                      <a:cxn ang="0">
                        <a:pos x="T9" y="T11"/>
                      </a:cxn>
                      <a:cxn ang="0">
                        <a:pos x="T13" y="T15"/>
                      </a:cxn>
                    </a:cxnLst>
                    <a:rect l="0" t="0" r="r" b="b"/>
                    <a:pathLst>
                      <a:path w="82" h="100">
                        <a:moveTo>
                          <a:pt x="40" y="0"/>
                        </a:moveTo>
                        <a:lnTo>
                          <a:pt x="0" y="100"/>
                        </a:lnTo>
                        <a:lnTo>
                          <a:pt x="81" y="100"/>
                        </a:lnTo>
                        <a:lnTo>
                          <a:pt x="4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en-US"/>
                  </a:p>
                </p:txBody>
              </p:sp>
              <p:cxnSp>
                <p:nvCxnSpPr>
                  <p:cNvPr id="157" name="Line 527"/>
                  <p:cNvCxnSpPr/>
                  <p:nvPr/>
                </p:nvCxnSpPr>
                <p:spPr bwMode="auto">
                  <a:xfrm>
                    <a:off x="6709" y="1359"/>
                    <a:ext cx="2427" cy="0"/>
                  </a:xfrm>
                  <a:prstGeom prst="line">
                    <a:avLst/>
                  </a:prstGeom>
                  <a:noFill/>
                  <a:ln w="7063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158" name="Freeform 157"/>
                  <p:cNvSpPr>
                    <a:spLocks/>
                  </p:cNvSpPr>
                  <p:nvPr/>
                </p:nvSpPr>
                <p:spPr bwMode="auto">
                  <a:xfrm>
                    <a:off x="9124" y="1325"/>
                    <a:ext cx="122" cy="67"/>
                  </a:xfrm>
                  <a:custGeom>
                    <a:avLst/>
                    <a:gdLst>
                      <a:gd name="T0" fmla="+- 0 9124 9124"/>
                      <a:gd name="T1" fmla="*/ T0 w 122"/>
                      <a:gd name="T2" fmla="+- 0 1325 1325"/>
                      <a:gd name="T3" fmla="*/ 1325 h 67"/>
                      <a:gd name="T4" fmla="+- 0 9124 9124"/>
                      <a:gd name="T5" fmla="*/ T4 w 122"/>
                      <a:gd name="T6" fmla="+- 0 1392 1325"/>
                      <a:gd name="T7" fmla="*/ 1392 h 67"/>
                      <a:gd name="T8" fmla="+- 0 9246 9124"/>
                      <a:gd name="T9" fmla="*/ T8 w 122"/>
                      <a:gd name="T10" fmla="+- 0 1359 1325"/>
                      <a:gd name="T11" fmla="*/ 1359 h 67"/>
                      <a:gd name="T12" fmla="+- 0 9124 9124"/>
                      <a:gd name="T13" fmla="*/ T12 w 122"/>
                      <a:gd name="T14" fmla="+- 0 1325 1325"/>
                      <a:gd name="T15" fmla="*/ 1325 h 67"/>
                    </a:gdLst>
                    <a:ahLst/>
                    <a:cxnLst>
                      <a:cxn ang="0">
                        <a:pos x="T1" y="T3"/>
                      </a:cxn>
                      <a:cxn ang="0">
                        <a:pos x="T5" y="T7"/>
                      </a:cxn>
                      <a:cxn ang="0">
                        <a:pos x="T9" y="T11"/>
                      </a:cxn>
                      <a:cxn ang="0">
                        <a:pos x="T13" y="T15"/>
                      </a:cxn>
                    </a:cxnLst>
                    <a:rect l="0" t="0" r="r" b="b"/>
                    <a:pathLst>
                      <a:path w="122" h="67">
                        <a:moveTo>
                          <a:pt x="0" y="0"/>
                        </a:moveTo>
                        <a:lnTo>
                          <a:pt x="0" y="67"/>
                        </a:lnTo>
                        <a:lnTo>
                          <a:pt x="122" y="3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en-US"/>
                  </a:p>
                </p:txBody>
              </p:sp>
              <p:cxnSp>
                <p:nvCxnSpPr>
                  <p:cNvPr id="159" name="Line 525"/>
                  <p:cNvCxnSpPr/>
                  <p:nvPr/>
                </p:nvCxnSpPr>
                <p:spPr bwMode="auto">
                  <a:xfrm>
                    <a:off x="6878" y="1152"/>
                    <a:ext cx="2030" cy="0"/>
                  </a:xfrm>
                  <a:prstGeom prst="line">
                    <a:avLst/>
                  </a:prstGeom>
                  <a:noFill/>
                  <a:ln w="2367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160" name="AutoShape 524"/>
                  <p:cNvSpPr>
                    <a:spLocks/>
                  </p:cNvSpPr>
                  <p:nvPr/>
                </p:nvSpPr>
                <p:spPr bwMode="auto">
                  <a:xfrm>
                    <a:off x="6878" y="1151"/>
                    <a:ext cx="2030" cy="208"/>
                  </a:xfrm>
                  <a:custGeom>
                    <a:avLst/>
                    <a:gdLst>
                      <a:gd name="T0" fmla="+- 0 6984 6878"/>
                      <a:gd name="T1" fmla="*/ T0 w 2030"/>
                      <a:gd name="T2" fmla="+- 0 1220 1152"/>
                      <a:gd name="T3" fmla="*/ 1220 h 208"/>
                      <a:gd name="T4" fmla="+- 0 6878 6878"/>
                      <a:gd name="T5" fmla="*/ T4 w 2030"/>
                      <a:gd name="T6" fmla="+- 0 1359 1152"/>
                      <a:gd name="T7" fmla="*/ 1359 h 208"/>
                      <a:gd name="T8" fmla="+- 0 7273 6878"/>
                      <a:gd name="T9" fmla="*/ T8 w 2030"/>
                      <a:gd name="T10" fmla="+- 0 1220 1152"/>
                      <a:gd name="T11" fmla="*/ 1220 h 208"/>
                      <a:gd name="T12" fmla="+- 0 7386 6878"/>
                      <a:gd name="T13" fmla="*/ T12 w 2030"/>
                      <a:gd name="T14" fmla="+- 0 1359 1152"/>
                      <a:gd name="T15" fmla="*/ 1359 h 208"/>
                      <a:gd name="T16" fmla="+- 0 6984 6878"/>
                      <a:gd name="T17" fmla="*/ T16 w 2030"/>
                      <a:gd name="T18" fmla="+- 0 1220 1152"/>
                      <a:gd name="T19" fmla="*/ 1220 h 208"/>
                      <a:gd name="T20" fmla="+- 0 7009 6878"/>
                      <a:gd name="T21" fmla="*/ T20 w 2030"/>
                      <a:gd name="T22" fmla="+- 0 1194 1152"/>
                      <a:gd name="T23" fmla="*/ 1194 h 208"/>
                      <a:gd name="T24" fmla="+- 0 7041 6878"/>
                      <a:gd name="T25" fmla="*/ T24 w 2030"/>
                      <a:gd name="T26" fmla="+- 0 1174 1152"/>
                      <a:gd name="T27" fmla="*/ 1174 h 208"/>
                      <a:gd name="T28" fmla="+- 0 7075 6878"/>
                      <a:gd name="T29" fmla="*/ T28 w 2030"/>
                      <a:gd name="T30" fmla="+- 0 1159 1152"/>
                      <a:gd name="T31" fmla="*/ 1159 h 208"/>
                      <a:gd name="T32" fmla="+- 0 7111 6878"/>
                      <a:gd name="T33" fmla="*/ T32 w 2030"/>
                      <a:gd name="T34" fmla="+- 0 1152 1152"/>
                      <a:gd name="T35" fmla="*/ 1152 h 208"/>
                      <a:gd name="T36" fmla="+- 0 7147 6878"/>
                      <a:gd name="T37" fmla="*/ T36 w 2030"/>
                      <a:gd name="T38" fmla="+- 0 1152 1152"/>
                      <a:gd name="T39" fmla="*/ 1152 h 208"/>
                      <a:gd name="T40" fmla="+- 0 7185 6878"/>
                      <a:gd name="T41" fmla="*/ T40 w 2030"/>
                      <a:gd name="T42" fmla="+- 0 1159 1152"/>
                      <a:gd name="T43" fmla="*/ 1159 h 208"/>
                      <a:gd name="T44" fmla="+- 0 7219 6878"/>
                      <a:gd name="T45" fmla="*/ T44 w 2030"/>
                      <a:gd name="T46" fmla="+- 0 1174 1152"/>
                      <a:gd name="T47" fmla="*/ 1174 h 208"/>
                      <a:gd name="T48" fmla="+- 0 7248 6878"/>
                      <a:gd name="T49" fmla="*/ T48 w 2030"/>
                      <a:gd name="T50" fmla="+- 0 1194 1152"/>
                      <a:gd name="T51" fmla="*/ 1194 h 208"/>
                      <a:gd name="T52" fmla="+- 0 7273 6878"/>
                      <a:gd name="T53" fmla="*/ T52 w 2030"/>
                      <a:gd name="T54" fmla="+- 0 1220 1152"/>
                      <a:gd name="T55" fmla="*/ 1220 h 208"/>
                      <a:gd name="T56" fmla="+- 0 7999 6878"/>
                      <a:gd name="T57" fmla="*/ T56 w 2030"/>
                      <a:gd name="T58" fmla="+- 0 1220 1152"/>
                      <a:gd name="T59" fmla="*/ 1220 h 208"/>
                      <a:gd name="T60" fmla="+- 0 7893 6878"/>
                      <a:gd name="T61" fmla="*/ T60 w 2030"/>
                      <a:gd name="T62" fmla="+- 0 1359 1152"/>
                      <a:gd name="T63" fmla="*/ 1359 h 208"/>
                      <a:gd name="T64" fmla="+- 0 8288 6878"/>
                      <a:gd name="T65" fmla="*/ T64 w 2030"/>
                      <a:gd name="T66" fmla="+- 0 1220 1152"/>
                      <a:gd name="T67" fmla="*/ 1220 h 208"/>
                      <a:gd name="T68" fmla="+- 0 8401 6878"/>
                      <a:gd name="T69" fmla="*/ T68 w 2030"/>
                      <a:gd name="T70" fmla="+- 0 1359 1152"/>
                      <a:gd name="T71" fmla="*/ 1359 h 208"/>
                      <a:gd name="T72" fmla="+- 0 7999 6878"/>
                      <a:gd name="T73" fmla="*/ T72 w 2030"/>
                      <a:gd name="T74" fmla="+- 0 1220 1152"/>
                      <a:gd name="T75" fmla="*/ 1220 h 208"/>
                      <a:gd name="T76" fmla="+- 0 8024 6878"/>
                      <a:gd name="T77" fmla="*/ T76 w 2030"/>
                      <a:gd name="T78" fmla="+- 0 1194 1152"/>
                      <a:gd name="T79" fmla="*/ 1194 h 208"/>
                      <a:gd name="T80" fmla="+- 0 8056 6878"/>
                      <a:gd name="T81" fmla="*/ T80 w 2030"/>
                      <a:gd name="T82" fmla="+- 0 1174 1152"/>
                      <a:gd name="T83" fmla="*/ 1174 h 208"/>
                      <a:gd name="T84" fmla="+- 0 8089 6878"/>
                      <a:gd name="T85" fmla="*/ T84 w 2030"/>
                      <a:gd name="T86" fmla="+- 0 1159 1152"/>
                      <a:gd name="T87" fmla="*/ 1159 h 208"/>
                      <a:gd name="T88" fmla="+- 0 8125 6878"/>
                      <a:gd name="T89" fmla="*/ T88 w 2030"/>
                      <a:gd name="T90" fmla="+- 0 1152 1152"/>
                      <a:gd name="T91" fmla="*/ 1152 h 208"/>
                      <a:gd name="T92" fmla="+- 0 8164 6878"/>
                      <a:gd name="T93" fmla="*/ T92 w 2030"/>
                      <a:gd name="T94" fmla="+- 0 1152 1152"/>
                      <a:gd name="T95" fmla="*/ 1152 h 208"/>
                      <a:gd name="T96" fmla="+- 0 8200 6878"/>
                      <a:gd name="T97" fmla="*/ T96 w 2030"/>
                      <a:gd name="T98" fmla="+- 0 1159 1152"/>
                      <a:gd name="T99" fmla="*/ 1159 h 208"/>
                      <a:gd name="T100" fmla="+- 0 8234 6878"/>
                      <a:gd name="T101" fmla="*/ T100 w 2030"/>
                      <a:gd name="T102" fmla="+- 0 1174 1152"/>
                      <a:gd name="T103" fmla="*/ 1174 h 208"/>
                      <a:gd name="T104" fmla="+- 0 8263 6878"/>
                      <a:gd name="T105" fmla="*/ T104 w 2030"/>
                      <a:gd name="T106" fmla="+- 0 1194 1152"/>
                      <a:gd name="T107" fmla="*/ 1194 h 208"/>
                      <a:gd name="T108" fmla="+- 0 8288 6878"/>
                      <a:gd name="T109" fmla="*/ T108 w 2030"/>
                      <a:gd name="T110" fmla="+- 0 1220 1152"/>
                      <a:gd name="T111" fmla="*/ 1220 h 208"/>
                      <a:gd name="T112" fmla="+- 0 7492 6878"/>
                      <a:gd name="T113" fmla="*/ T112 w 2030"/>
                      <a:gd name="T114" fmla="+- 0 1220 1152"/>
                      <a:gd name="T115" fmla="*/ 1220 h 208"/>
                      <a:gd name="T116" fmla="+- 0 7386 6878"/>
                      <a:gd name="T117" fmla="*/ T116 w 2030"/>
                      <a:gd name="T118" fmla="+- 0 1359 1152"/>
                      <a:gd name="T119" fmla="*/ 1359 h 208"/>
                      <a:gd name="T120" fmla="+- 0 7780 6878"/>
                      <a:gd name="T121" fmla="*/ T120 w 2030"/>
                      <a:gd name="T122" fmla="+- 0 1220 1152"/>
                      <a:gd name="T123" fmla="*/ 1220 h 208"/>
                      <a:gd name="T124" fmla="+- 0 7893 6878"/>
                      <a:gd name="T125" fmla="*/ T124 w 2030"/>
                      <a:gd name="T126" fmla="+- 0 1359 1152"/>
                      <a:gd name="T127" fmla="*/ 1359 h 208"/>
                      <a:gd name="T128" fmla="+- 0 7492 6878"/>
                      <a:gd name="T129" fmla="*/ T128 w 2030"/>
                      <a:gd name="T130" fmla="+- 0 1220 1152"/>
                      <a:gd name="T131" fmla="*/ 1220 h 208"/>
                      <a:gd name="T132" fmla="+- 0 7517 6878"/>
                      <a:gd name="T133" fmla="*/ T132 w 2030"/>
                      <a:gd name="T134" fmla="+- 0 1194 1152"/>
                      <a:gd name="T135" fmla="*/ 1194 h 208"/>
                      <a:gd name="T136" fmla="+- 0 7548 6878"/>
                      <a:gd name="T137" fmla="*/ T136 w 2030"/>
                      <a:gd name="T138" fmla="+- 0 1174 1152"/>
                      <a:gd name="T139" fmla="*/ 1174 h 208"/>
                      <a:gd name="T140" fmla="+- 0 7582 6878"/>
                      <a:gd name="T141" fmla="*/ T140 w 2030"/>
                      <a:gd name="T142" fmla="+- 0 1159 1152"/>
                      <a:gd name="T143" fmla="*/ 1159 h 208"/>
                      <a:gd name="T144" fmla="+- 0 7618 6878"/>
                      <a:gd name="T145" fmla="*/ T144 w 2030"/>
                      <a:gd name="T146" fmla="+- 0 1152 1152"/>
                      <a:gd name="T147" fmla="*/ 1152 h 208"/>
                      <a:gd name="T148" fmla="+- 0 7654 6878"/>
                      <a:gd name="T149" fmla="*/ T148 w 2030"/>
                      <a:gd name="T150" fmla="+- 0 1152 1152"/>
                      <a:gd name="T151" fmla="*/ 1152 h 208"/>
                      <a:gd name="T152" fmla="+- 0 7692 6878"/>
                      <a:gd name="T153" fmla="*/ T152 w 2030"/>
                      <a:gd name="T154" fmla="+- 0 1159 1152"/>
                      <a:gd name="T155" fmla="*/ 1159 h 208"/>
                      <a:gd name="T156" fmla="+- 0 7726 6878"/>
                      <a:gd name="T157" fmla="*/ T156 w 2030"/>
                      <a:gd name="T158" fmla="+- 0 1174 1152"/>
                      <a:gd name="T159" fmla="*/ 1174 h 208"/>
                      <a:gd name="T160" fmla="+- 0 7756 6878"/>
                      <a:gd name="T161" fmla="*/ T160 w 2030"/>
                      <a:gd name="T162" fmla="+- 0 1194 1152"/>
                      <a:gd name="T163" fmla="*/ 1194 h 208"/>
                      <a:gd name="T164" fmla="+- 0 7780 6878"/>
                      <a:gd name="T165" fmla="*/ T164 w 2030"/>
                      <a:gd name="T166" fmla="+- 0 1220 1152"/>
                      <a:gd name="T167" fmla="*/ 1220 h 208"/>
                      <a:gd name="T168" fmla="+- 0 8507 6878"/>
                      <a:gd name="T169" fmla="*/ T168 w 2030"/>
                      <a:gd name="T170" fmla="+- 0 1220 1152"/>
                      <a:gd name="T171" fmla="*/ 1220 h 208"/>
                      <a:gd name="T172" fmla="+- 0 8401 6878"/>
                      <a:gd name="T173" fmla="*/ T172 w 2030"/>
                      <a:gd name="T174" fmla="+- 0 1359 1152"/>
                      <a:gd name="T175" fmla="*/ 1359 h 208"/>
                      <a:gd name="T176" fmla="+- 0 8795 6878"/>
                      <a:gd name="T177" fmla="*/ T176 w 2030"/>
                      <a:gd name="T178" fmla="+- 0 1220 1152"/>
                      <a:gd name="T179" fmla="*/ 1220 h 208"/>
                      <a:gd name="T180" fmla="+- 0 8908 6878"/>
                      <a:gd name="T181" fmla="*/ T180 w 2030"/>
                      <a:gd name="T182" fmla="+- 0 1359 1152"/>
                      <a:gd name="T183" fmla="*/ 1359 h 208"/>
                      <a:gd name="T184" fmla="+- 0 8507 6878"/>
                      <a:gd name="T185" fmla="*/ T184 w 2030"/>
                      <a:gd name="T186" fmla="+- 0 1220 1152"/>
                      <a:gd name="T187" fmla="*/ 1220 h 208"/>
                      <a:gd name="T188" fmla="+- 0 8531 6878"/>
                      <a:gd name="T189" fmla="*/ T188 w 2030"/>
                      <a:gd name="T190" fmla="+- 0 1194 1152"/>
                      <a:gd name="T191" fmla="*/ 1194 h 208"/>
                      <a:gd name="T192" fmla="+- 0 8563 6878"/>
                      <a:gd name="T193" fmla="*/ T192 w 2030"/>
                      <a:gd name="T194" fmla="+- 0 1174 1152"/>
                      <a:gd name="T195" fmla="*/ 1174 h 208"/>
                      <a:gd name="T196" fmla="+- 0 8597 6878"/>
                      <a:gd name="T197" fmla="*/ T196 w 2030"/>
                      <a:gd name="T198" fmla="+- 0 1159 1152"/>
                      <a:gd name="T199" fmla="*/ 1159 h 208"/>
                      <a:gd name="T200" fmla="+- 0 8633 6878"/>
                      <a:gd name="T201" fmla="*/ T200 w 2030"/>
                      <a:gd name="T202" fmla="+- 0 1152 1152"/>
                      <a:gd name="T203" fmla="*/ 1152 h 208"/>
                      <a:gd name="T204" fmla="+- 0 8671 6878"/>
                      <a:gd name="T205" fmla="*/ T204 w 2030"/>
                      <a:gd name="T206" fmla="+- 0 1152 1152"/>
                      <a:gd name="T207" fmla="*/ 1152 h 208"/>
                      <a:gd name="T208" fmla="+- 0 8707 6878"/>
                      <a:gd name="T209" fmla="*/ T208 w 2030"/>
                      <a:gd name="T210" fmla="+- 0 1159 1152"/>
                      <a:gd name="T211" fmla="*/ 1159 h 208"/>
                      <a:gd name="T212" fmla="+- 0 8741 6878"/>
                      <a:gd name="T213" fmla="*/ T212 w 2030"/>
                      <a:gd name="T214" fmla="+- 0 1174 1152"/>
                      <a:gd name="T215" fmla="*/ 1174 h 208"/>
                      <a:gd name="T216" fmla="+- 0 8770 6878"/>
                      <a:gd name="T217" fmla="*/ T216 w 2030"/>
                      <a:gd name="T218" fmla="+- 0 1194 1152"/>
                      <a:gd name="T219" fmla="*/ 1194 h 208"/>
                      <a:gd name="T220" fmla="+- 0 8795 6878"/>
                      <a:gd name="T221" fmla="*/ T220 w 2030"/>
                      <a:gd name="T222" fmla="+- 0 1220 1152"/>
                      <a:gd name="T223" fmla="*/ 1220 h 208"/>
                    </a:gdLst>
                    <a:ahLst/>
                    <a:cxnLst>
                      <a:cxn ang="0">
                        <a:pos x="T1" y="T3"/>
                      </a:cxn>
                      <a:cxn ang="0">
                        <a:pos x="T5" y="T7"/>
                      </a:cxn>
                      <a:cxn ang="0">
                        <a:pos x="T9" y="T11"/>
                      </a:cxn>
                      <a:cxn ang="0">
                        <a:pos x="T13" y="T15"/>
                      </a:cxn>
                      <a:cxn ang="0">
                        <a:pos x="T17" y="T19"/>
                      </a:cxn>
                      <a:cxn ang="0">
                        <a:pos x="T21" y="T23"/>
                      </a:cxn>
                      <a:cxn ang="0">
                        <a:pos x="T25" y="T27"/>
                      </a:cxn>
                      <a:cxn ang="0">
                        <a:pos x="T29" y="T31"/>
                      </a:cxn>
                      <a:cxn ang="0">
                        <a:pos x="T33" y="T35"/>
                      </a:cxn>
                      <a:cxn ang="0">
                        <a:pos x="T37" y="T39"/>
                      </a:cxn>
                      <a:cxn ang="0">
                        <a:pos x="T41" y="T43"/>
                      </a:cxn>
                      <a:cxn ang="0">
                        <a:pos x="T45" y="T47"/>
                      </a:cxn>
                      <a:cxn ang="0">
                        <a:pos x="T49" y="T51"/>
                      </a:cxn>
                      <a:cxn ang="0">
                        <a:pos x="T53" y="T55"/>
                      </a:cxn>
                      <a:cxn ang="0">
                        <a:pos x="T57" y="T59"/>
                      </a:cxn>
                      <a:cxn ang="0">
                        <a:pos x="T61" y="T63"/>
                      </a:cxn>
                      <a:cxn ang="0">
                        <a:pos x="T65" y="T67"/>
                      </a:cxn>
                      <a:cxn ang="0">
                        <a:pos x="T69" y="T71"/>
                      </a:cxn>
                      <a:cxn ang="0">
                        <a:pos x="T73" y="T75"/>
                      </a:cxn>
                      <a:cxn ang="0">
                        <a:pos x="T77" y="T79"/>
                      </a:cxn>
                      <a:cxn ang="0">
                        <a:pos x="T81" y="T83"/>
                      </a:cxn>
                      <a:cxn ang="0">
                        <a:pos x="T85" y="T87"/>
                      </a:cxn>
                      <a:cxn ang="0">
                        <a:pos x="T89" y="T91"/>
                      </a:cxn>
                      <a:cxn ang="0">
                        <a:pos x="T93" y="T95"/>
                      </a:cxn>
                      <a:cxn ang="0">
                        <a:pos x="T97" y="T99"/>
                      </a:cxn>
                      <a:cxn ang="0">
                        <a:pos x="T101" y="T103"/>
                      </a:cxn>
                      <a:cxn ang="0">
                        <a:pos x="T105" y="T107"/>
                      </a:cxn>
                      <a:cxn ang="0">
                        <a:pos x="T109" y="T111"/>
                      </a:cxn>
                      <a:cxn ang="0">
                        <a:pos x="T113" y="T115"/>
                      </a:cxn>
                      <a:cxn ang="0">
                        <a:pos x="T117" y="T119"/>
                      </a:cxn>
                      <a:cxn ang="0">
                        <a:pos x="T121" y="T123"/>
                      </a:cxn>
                      <a:cxn ang="0">
                        <a:pos x="T125" y="T127"/>
                      </a:cxn>
                      <a:cxn ang="0">
                        <a:pos x="T129" y="T131"/>
                      </a:cxn>
                      <a:cxn ang="0">
                        <a:pos x="T133" y="T135"/>
                      </a:cxn>
                      <a:cxn ang="0">
                        <a:pos x="T137" y="T139"/>
                      </a:cxn>
                      <a:cxn ang="0">
                        <a:pos x="T141" y="T143"/>
                      </a:cxn>
                      <a:cxn ang="0">
                        <a:pos x="T145" y="T147"/>
                      </a:cxn>
                      <a:cxn ang="0">
                        <a:pos x="T149" y="T151"/>
                      </a:cxn>
                      <a:cxn ang="0">
                        <a:pos x="T153" y="T155"/>
                      </a:cxn>
                      <a:cxn ang="0">
                        <a:pos x="T157" y="T159"/>
                      </a:cxn>
                      <a:cxn ang="0">
                        <a:pos x="T161" y="T163"/>
                      </a:cxn>
                      <a:cxn ang="0">
                        <a:pos x="T165" y="T167"/>
                      </a:cxn>
                      <a:cxn ang="0">
                        <a:pos x="T169" y="T171"/>
                      </a:cxn>
                      <a:cxn ang="0">
                        <a:pos x="T173" y="T175"/>
                      </a:cxn>
                      <a:cxn ang="0">
                        <a:pos x="T177" y="T179"/>
                      </a:cxn>
                      <a:cxn ang="0">
                        <a:pos x="T181" y="T183"/>
                      </a:cxn>
                      <a:cxn ang="0">
                        <a:pos x="T185" y="T187"/>
                      </a:cxn>
                      <a:cxn ang="0">
                        <a:pos x="T189" y="T191"/>
                      </a:cxn>
                      <a:cxn ang="0">
                        <a:pos x="T193" y="T195"/>
                      </a:cxn>
                      <a:cxn ang="0">
                        <a:pos x="T197" y="T199"/>
                      </a:cxn>
                      <a:cxn ang="0">
                        <a:pos x="T201" y="T203"/>
                      </a:cxn>
                      <a:cxn ang="0">
                        <a:pos x="T205" y="T207"/>
                      </a:cxn>
                      <a:cxn ang="0">
                        <a:pos x="T209" y="T211"/>
                      </a:cxn>
                      <a:cxn ang="0">
                        <a:pos x="T213" y="T215"/>
                      </a:cxn>
                      <a:cxn ang="0">
                        <a:pos x="T217" y="T219"/>
                      </a:cxn>
                      <a:cxn ang="0">
                        <a:pos x="T221" y="T223"/>
                      </a:cxn>
                    </a:cxnLst>
                    <a:rect l="0" t="0" r="r" b="b"/>
                    <a:pathLst>
                      <a:path w="2030" h="208">
                        <a:moveTo>
                          <a:pt x="106" y="68"/>
                        </a:moveTo>
                        <a:lnTo>
                          <a:pt x="0" y="207"/>
                        </a:lnTo>
                        <a:moveTo>
                          <a:pt x="395" y="68"/>
                        </a:moveTo>
                        <a:lnTo>
                          <a:pt x="508" y="207"/>
                        </a:lnTo>
                        <a:moveTo>
                          <a:pt x="106" y="68"/>
                        </a:moveTo>
                        <a:lnTo>
                          <a:pt x="131" y="42"/>
                        </a:lnTo>
                        <a:lnTo>
                          <a:pt x="163" y="22"/>
                        </a:lnTo>
                        <a:lnTo>
                          <a:pt x="197" y="7"/>
                        </a:lnTo>
                        <a:lnTo>
                          <a:pt x="233" y="0"/>
                        </a:lnTo>
                        <a:lnTo>
                          <a:pt x="269" y="0"/>
                        </a:lnTo>
                        <a:lnTo>
                          <a:pt x="307" y="7"/>
                        </a:lnTo>
                        <a:lnTo>
                          <a:pt x="341" y="22"/>
                        </a:lnTo>
                        <a:lnTo>
                          <a:pt x="370" y="42"/>
                        </a:lnTo>
                        <a:lnTo>
                          <a:pt x="395" y="68"/>
                        </a:lnTo>
                        <a:moveTo>
                          <a:pt x="1121" y="68"/>
                        </a:moveTo>
                        <a:lnTo>
                          <a:pt x="1015" y="207"/>
                        </a:lnTo>
                        <a:moveTo>
                          <a:pt x="1410" y="68"/>
                        </a:moveTo>
                        <a:lnTo>
                          <a:pt x="1523" y="207"/>
                        </a:lnTo>
                        <a:moveTo>
                          <a:pt x="1121" y="68"/>
                        </a:moveTo>
                        <a:lnTo>
                          <a:pt x="1146" y="42"/>
                        </a:lnTo>
                        <a:lnTo>
                          <a:pt x="1178" y="22"/>
                        </a:lnTo>
                        <a:lnTo>
                          <a:pt x="1211" y="7"/>
                        </a:lnTo>
                        <a:lnTo>
                          <a:pt x="1247" y="0"/>
                        </a:lnTo>
                        <a:lnTo>
                          <a:pt x="1286" y="0"/>
                        </a:lnTo>
                        <a:lnTo>
                          <a:pt x="1322" y="7"/>
                        </a:lnTo>
                        <a:lnTo>
                          <a:pt x="1356" y="22"/>
                        </a:lnTo>
                        <a:lnTo>
                          <a:pt x="1385" y="42"/>
                        </a:lnTo>
                        <a:lnTo>
                          <a:pt x="1410" y="68"/>
                        </a:lnTo>
                        <a:moveTo>
                          <a:pt x="614" y="68"/>
                        </a:moveTo>
                        <a:lnTo>
                          <a:pt x="508" y="207"/>
                        </a:lnTo>
                        <a:moveTo>
                          <a:pt x="902" y="68"/>
                        </a:moveTo>
                        <a:lnTo>
                          <a:pt x="1015" y="207"/>
                        </a:lnTo>
                        <a:moveTo>
                          <a:pt x="614" y="68"/>
                        </a:moveTo>
                        <a:lnTo>
                          <a:pt x="639" y="42"/>
                        </a:lnTo>
                        <a:lnTo>
                          <a:pt x="670" y="22"/>
                        </a:lnTo>
                        <a:lnTo>
                          <a:pt x="704" y="7"/>
                        </a:lnTo>
                        <a:lnTo>
                          <a:pt x="740" y="0"/>
                        </a:lnTo>
                        <a:lnTo>
                          <a:pt x="776" y="0"/>
                        </a:lnTo>
                        <a:lnTo>
                          <a:pt x="814" y="7"/>
                        </a:lnTo>
                        <a:lnTo>
                          <a:pt x="848" y="22"/>
                        </a:lnTo>
                        <a:lnTo>
                          <a:pt x="878" y="42"/>
                        </a:lnTo>
                        <a:lnTo>
                          <a:pt x="902" y="68"/>
                        </a:lnTo>
                        <a:moveTo>
                          <a:pt x="1629" y="68"/>
                        </a:moveTo>
                        <a:lnTo>
                          <a:pt x="1523" y="207"/>
                        </a:lnTo>
                        <a:moveTo>
                          <a:pt x="1917" y="68"/>
                        </a:moveTo>
                        <a:lnTo>
                          <a:pt x="2030" y="207"/>
                        </a:lnTo>
                        <a:moveTo>
                          <a:pt x="1629" y="68"/>
                        </a:moveTo>
                        <a:lnTo>
                          <a:pt x="1653" y="42"/>
                        </a:lnTo>
                        <a:lnTo>
                          <a:pt x="1685" y="22"/>
                        </a:lnTo>
                        <a:lnTo>
                          <a:pt x="1719" y="7"/>
                        </a:lnTo>
                        <a:lnTo>
                          <a:pt x="1755" y="0"/>
                        </a:lnTo>
                        <a:lnTo>
                          <a:pt x="1793" y="0"/>
                        </a:lnTo>
                        <a:lnTo>
                          <a:pt x="1829" y="7"/>
                        </a:lnTo>
                        <a:lnTo>
                          <a:pt x="1863" y="22"/>
                        </a:lnTo>
                        <a:lnTo>
                          <a:pt x="1892" y="42"/>
                        </a:lnTo>
                        <a:lnTo>
                          <a:pt x="1917" y="68"/>
                        </a:lnTo>
                      </a:path>
                    </a:pathLst>
                  </a:custGeom>
                  <a:noFill/>
                  <a:ln w="7839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61" name="Text Box 5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632" y="807"/>
                    <a:ext cx="388" cy="27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spcBef>
                        <a:spcPts val="120"/>
                      </a:spcBef>
                      <a:spcAft>
                        <a:spcPts val="0"/>
                      </a:spcAft>
                    </a:pPr>
                    <a:r>
                      <a:rPr lang="vi-VN" sz="2000">
                        <a:effectLst/>
                        <a:latin typeface="Times New Roman"/>
                        <a:ea typeface="Times New Roman"/>
                      </a:rPr>
                      <a:t>IL</a:t>
                    </a:r>
                    <a:endParaRPr lang="en-US" sz="200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  <p:sp>
                <p:nvSpPr>
                  <p:cNvPr id="162" name="Text Box 5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997" y="894"/>
                    <a:ext cx="508" cy="25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spcBef>
                        <a:spcPts val="120"/>
                      </a:spcBef>
                      <a:spcAft>
                        <a:spcPts val="0"/>
                      </a:spcAft>
                    </a:pPr>
                    <a:r>
                      <a:rPr lang="vi-VN" sz="2000" dirty="0" smtClean="0">
                        <a:effectLst/>
                        <a:latin typeface="Times New Roman"/>
                        <a:ea typeface="Times New Roman"/>
                      </a:rPr>
                      <a:t>D</a:t>
                    </a:r>
                    <a:r>
                      <a:rPr lang="en-US" sz="2000" dirty="0" smtClean="0">
                        <a:effectLst/>
                        <a:latin typeface="Times New Roman"/>
                        <a:ea typeface="Times New Roman"/>
                      </a:rPr>
                      <a:t>1</a:t>
                    </a:r>
                    <a:endParaRPr lang="en-US" sz="2000" dirty="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  <p:sp>
                <p:nvSpPr>
                  <p:cNvPr id="164" name="Text Box 5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151" y="1344"/>
                    <a:ext cx="73" cy="20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rot="0" vert="horz" wrap="square" lIns="0" tIns="0" rIns="0" bIns="0" anchor="t" anchorCtr="0" upright="1">
                    <a:noAutofit/>
                  </a:bodyPr>
                  <a:lstStyle/>
                  <a:p>
                    <a:pPr>
                      <a:spcBef>
                        <a:spcPts val="120"/>
                      </a:spcBef>
                      <a:spcAft>
                        <a:spcPts val="0"/>
                      </a:spcAft>
                    </a:pPr>
                    <a:r>
                      <a:rPr lang="vi-VN" sz="2000" dirty="0">
                        <a:effectLst/>
                        <a:latin typeface="Times New Roman"/>
                        <a:ea typeface="Times New Roman"/>
                      </a:rPr>
                      <a:t>t</a:t>
                    </a:r>
                    <a:endParaRPr lang="en-US" sz="2000" dirty="0">
                      <a:effectLst/>
                      <a:latin typeface="Times New Roman"/>
                      <a:ea typeface="Times New Roman"/>
                    </a:endParaRPr>
                  </a:p>
                </p:txBody>
              </p:sp>
            </p:grpSp>
            <p:sp>
              <p:nvSpPr>
                <p:cNvPr id="165" name="Text Box 522"/>
                <p:cNvSpPr txBox="1">
                  <a:spLocks noChangeArrowheads="1"/>
                </p:cNvSpPr>
                <p:nvPr/>
              </p:nvSpPr>
              <p:spPr bwMode="auto">
                <a:xfrm>
                  <a:off x="5968702" y="4343400"/>
                  <a:ext cx="660698" cy="2692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 smtClean="0">
                      <a:effectLst/>
                      <a:latin typeface="Times New Roman"/>
                      <a:ea typeface="Times New Roman"/>
                    </a:rPr>
                    <a:t>D</a:t>
                  </a:r>
                  <a:r>
                    <a:rPr lang="en-US" sz="2000" dirty="0">
                      <a:latin typeface="Times New Roman"/>
                      <a:ea typeface="Times New Roman"/>
                    </a:rPr>
                    <a:t>2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66" name="Text Box 522"/>
                <p:cNvSpPr txBox="1">
                  <a:spLocks noChangeArrowheads="1"/>
                </p:cNvSpPr>
                <p:nvPr/>
              </p:nvSpPr>
              <p:spPr bwMode="auto">
                <a:xfrm>
                  <a:off x="6654502" y="4343400"/>
                  <a:ext cx="660698" cy="2692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 smtClean="0">
                      <a:effectLst/>
                      <a:latin typeface="Times New Roman"/>
                      <a:ea typeface="Times New Roman"/>
                    </a:rPr>
                    <a:t>D</a:t>
                  </a:r>
                  <a:r>
                    <a:rPr lang="en-US" sz="2000" dirty="0" smtClean="0">
                      <a:effectLst/>
                      <a:latin typeface="Times New Roman"/>
                      <a:ea typeface="Times New Roman"/>
                    </a:rPr>
                    <a:t>1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67" name="Text Box 522"/>
                <p:cNvSpPr txBox="1">
                  <a:spLocks noChangeArrowheads="1"/>
                </p:cNvSpPr>
                <p:nvPr/>
              </p:nvSpPr>
              <p:spPr bwMode="auto">
                <a:xfrm>
                  <a:off x="7340302" y="4343400"/>
                  <a:ext cx="660698" cy="2692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 smtClean="0">
                      <a:effectLst/>
                      <a:latin typeface="Times New Roman"/>
                      <a:ea typeface="Times New Roman"/>
                    </a:rPr>
                    <a:t>D</a:t>
                  </a:r>
                  <a:r>
                    <a:rPr lang="en-US" sz="2000" dirty="0">
                      <a:latin typeface="Times New Roman"/>
                      <a:ea typeface="Times New Roman"/>
                    </a:rPr>
                    <a:t>2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168" name="Group 167"/>
              <p:cNvGrpSpPr>
                <a:grpSpLocks/>
              </p:cNvGrpSpPr>
              <p:nvPr/>
            </p:nvGrpSpPr>
            <p:grpSpPr bwMode="auto">
              <a:xfrm>
                <a:off x="4771292" y="4703809"/>
                <a:ext cx="3511103" cy="762172"/>
                <a:chOff x="6560" y="155"/>
                <a:chExt cx="2686" cy="721"/>
              </a:xfrm>
            </p:grpSpPr>
            <p:cxnSp>
              <p:nvCxnSpPr>
                <p:cNvPr id="169" name="Line 486"/>
                <p:cNvCxnSpPr/>
                <p:nvPr/>
              </p:nvCxnSpPr>
              <p:spPr bwMode="auto">
                <a:xfrm>
                  <a:off x="6878" y="366"/>
                  <a:ext cx="0" cy="462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70" name="Freeform 169"/>
                <p:cNvSpPr>
                  <a:spLocks/>
                </p:cNvSpPr>
                <p:nvPr/>
              </p:nvSpPr>
              <p:spPr bwMode="auto">
                <a:xfrm>
                  <a:off x="6837" y="273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274 274"/>
                    <a:gd name="T3" fmla="*/ 274 h 100"/>
                    <a:gd name="T4" fmla="+- 0 6838 6838"/>
                    <a:gd name="T5" fmla="*/ T4 w 82"/>
                    <a:gd name="T6" fmla="+- 0 374 274"/>
                    <a:gd name="T7" fmla="*/ 374 h 100"/>
                    <a:gd name="T8" fmla="+- 0 6919 6838"/>
                    <a:gd name="T9" fmla="*/ T8 w 82"/>
                    <a:gd name="T10" fmla="+- 0 374 274"/>
                    <a:gd name="T11" fmla="*/ 374 h 100"/>
                    <a:gd name="T12" fmla="+- 0 6878 6838"/>
                    <a:gd name="T13" fmla="*/ T12 w 82"/>
                    <a:gd name="T14" fmla="+- 0 274 274"/>
                    <a:gd name="T15" fmla="*/ 274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71" name="Line 484"/>
                <p:cNvCxnSpPr/>
                <p:nvPr/>
              </p:nvCxnSpPr>
              <p:spPr bwMode="auto">
                <a:xfrm>
                  <a:off x="6709" y="690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72" name="Freeform 171"/>
                <p:cNvSpPr>
                  <a:spLocks/>
                </p:cNvSpPr>
                <p:nvPr/>
              </p:nvSpPr>
              <p:spPr bwMode="auto">
                <a:xfrm>
                  <a:off x="9124" y="656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656 656"/>
                    <a:gd name="T3" fmla="*/ 656 h 67"/>
                    <a:gd name="T4" fmla="+- 0 9124 9124"/>
                    <a:gd name="T5" fmla="*/ T4 w 122"/>
                    <a:gd name="T6" fmla="+- 0 723 656"/>
                    <a:gd name="T7" fmla="*/ 723 h 67"/>
                    <a:gd name="T8" fmla="+- 0 9246 9124"/>
                    <a:gd name="T9" fmla="*/ T8 w 122"/>
                    <a:gd name="T10" fmla="+- 0 690 656"/>
                    <a:gd name="T11" fmla="*/ 690 h 67"/>
                    <a:gd name="T12" fmla="+- 0 9124 9124"/>
                    <a:gd name="T13" fmla="*/ T12 w 122"/>
                    <a:gd name="T14" fmla="+- 0 656 656"/>
                    <a:gd name="T15" fmla="*/ 656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22" y="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73" name="Line 482"/>
                <p:cNvCxnSpPr/>
                <p:nvPr/>
              </p:nvCxnSpPr>
              <p:spPr bwMode="auto">
                <a:xfrm>
                  <a:off x="6878" y="483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74" name="AutoShape 481"/>
                <p:cNvSpPr>
                  <a:spLocks/>
                </p:cNvSpPr>
                <p:nvPr/>
              </p:nvSpPr>
              <p:spPr bwMode="auto">
                <a:xfrm>
                  <a:off x="6878" y="482"/>
                  <a:ext cx="2030" cy="208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551 483"/>
                    <a:gd name="T3" fmla="*/ 551 h 208"/>
                    <a:gd name="T4" fmla="+- 0 6878 6878"/>
                    <a:gd name="T5" fmla="*/ T4 w 2030"/>
                    <a:gd name="T6" fmla="+- 0 690 483"/>
                    <a:gd name="T7" fmla="*/ 690 h 208"/>
                    <a:gd name="T8" fmla="+- 0 7273 6878"/>
                    <a:gd name="T9" fmla="*/ T8 w 2030"/>
                    <a:gd name="T10" fmla="+- 0 551 483"/>
                    <a:gd name="T11" fmla="*/ 551 h 208"/>
                    <a:gd name="T12" fmla="+- 0 7386 6878"/>
                    <a:gd name="T13" fmla="*/ T12 w 2030"/>
                    <a:gd name="T14" fmla="+- 0 690 483"/>
                    <a:gd name="T15" fmla="*/ 690 h 208"/>
                    <a:gd name="T16" fmla="+- 0 6984 6878"/>
                    <a:gd name="T17" fmla="*/ T16 w 2030"/>
                    <a:gd name="T18" fmla="+- 0 551 483"/>
                    <a:gd name="T19" fmla="*/ 551 h 208"/>
                    <a:gd name="T20" fmla="+- 0 7009 6878"/>
                    <a:gd name="T21" fmla="*/ T20 w 2030"/>
                    <a:gd name="T22" fmla="+- 0 525 483"/>
                    <a:gd name="T23" fmla="*/ 525 h 208"/>
                    <a:gd name="T24" fmla="+- 0 7041 6878"/>
                    <a:gd name="T25" fmla="*/ T24 w 2030"/>
                    <a:gd name="T26" fmla="+- 0 505 483"/>
                    <a:gd name="T27" fmla="*/ 505 h 208"/>
                    <a:gd name="T28" fmla="+- 0 7075 6878"/>
                    <a:gd name="T29" fmla="*/ T28 w 2030"/>
                    <a:gd name="T30" fmla="+- 0 490 483"/>
                    <a:gd name="T31" fmla="*/ 490 h 208"/>
                    <a:gd name="T32" fmla="+- 0 7111 6878"/>
                    <a:gd name="T33" fmla="*/ T32 w 2030"/>
                    <a:gd name="T34" fmla="+- 0 483 483"/>
                    <a:gd name="T35" fmla="*/ 483 h 208"/>
                    <a:gd name="T36" fmla="+- 0 7147 6878"/>
                    <a:gd name="T37" fmla="*/ T36 w 2030"/>
                    <a:gd name="T38" fmla="+- 0 483 483"/>
                    <a:gd name="T39" fmla="*/ 483 h 208"/>
                    <a:gd name="T40" fmla="+- 0 7185 6878"/>
                    <a:gd name="T41" fmla="*/ T40 w 2030"/>
                    <a:gd name="T42" fmla="+- 0 490 483"/>
                    <a:gd name="T43" fmla="*/ 490 h 208"/>
                    <a:gd name="T44" fmla="+- 0 7219 6878"/>
                    <a:gd name="T45" fmla="*/ T44 w 2030"/>
                    <a:gd name="T46" fmla="+- 0 505 483"/>
                    <a:gd name="T47" fmla="*/ 505 h 208"/>
                    <a:gd name="T48" fmla="+- 0 7248 6878"/>
                    <a:gd name="T49" fmla="*/ T48 w 2030"/>
                    <a:gd name="T50" fmla="+- 0 525 483"/>
                    <a:gd name="T51" fmla="*/ 525 h 208"/>
                    <a:gd name="T52" fmla="+- 0 7273 6878"/>
                    <a:gd name="T53" fmla="*/ T52 w 2030"/>
                    <a:gd name="T54" fmla="+- 0 551 483"/>
                    <a:gd name="T55" fmla="*/ 551 h 208"/>
                    <a:gd name="T56" fmla="+- 0 7999 6878"/>
                    <a:gd name="T57" fmla="*/ T56 w 2030"/>
                    <a:gd name="T58" fmla="+- 0 551 483"/>
                    <a:gd name="T59" fmla="*/ 551 h 208"/>
                    <a:gd name="T60" fmla="+- 0 7893 6878"/>
                    <a:gd name="T61" fmla="*/ T60 w 2030"/>
                    <a:gd name="T62" fmla="+- 0 690 483"/>
                    <a:gd name="T63" fmla="*/ 690 h 208"/>
                    <a:gd name="T64" fmla="+- 0 8288 6878"/>
                    <a:gd name="T65" fmla="*/ T64 w 2030"/>
                    <a:gd name="T66" fmla="+- 0 551 483"/>
                    <a:gd name="T67" fmla="*/ 551 h 208"/>
                    <a:gd name="T68" fmla="+- 0 8401 6878"/>
                    <a:gd name="T69" fmla="*/ T68 w 2030"/>
                    <a:gd name="T70" fmla="+- 0 690 483"/>
                    <a:gd name="T71" fmla="*/ 690 h 208"/>
                    <a:gd name="T72" fmla="+- 0 7999 6878"/>
                    <a:gd name="T73" fmla="*/ T72 w 2030"/>
                    <a:gd name="T74" fmla="+- 0 551 483"/>
                    <a:gd name="T75" fmla="*/ 551 h 208"/>
                    <a:gd name="T76" fmla="+- 0 8024 6878"/>
                    <a:gd name="T77" fmla="*/ T76 w 2030"/>
                    <a:gd name="T78" fmla="+- 0 525 483"/>
                    <a:gd name="T79" fmla="*/ 525 h 208"/>
                    <a:gd name="T80" fmla="+- 0 8056 6878"/>
                    <a:gd name="T81" fmla="*/ T80 w 2030"/>
                    <a:gd name="T82" fmla="+- 0 505 483"/>
                    <a:gd name="T83" fmla="*/ 505 h 208"/>
                    <a:gd name="T84" fmla="+- 0 8089 6878"/>
                    <a:gd name="T85" fmla="*/ T84 w 2030"/>
                    <a:gd name="T86" fmla="+- 0 490 483"/>
                    <a:gd name="T87" fmla="*/ 490 h 208"/>
                    <a:gd name="T88" fmla="+- 0 8125 6878"/>
                    <a:gd name="T89" fmla="*/ T88 w 2030"/>
                    <a:gd name="T90" fmla="+- 0 483 483"/>
                    <a:gd name="T91" fmla="*/ 483 h 208"/>
                    <a:gd name="T92" fmla="+- 0 8164 6878"/>
                    <a:gd name="T93" fmla="*/ T92 w 2030"/>
                    <a:gd name="T94" fmla="+- 0 483 483"/>
                    <a:gd name="T95" fmla="*/ 483 h 208"/>
                    <a:gd name="T96" fmla="+- 0 8200 6878"/>
                    <a:gd name="T97" fmla="*/ T96 w 2030"/>
                    <a:gd name="T98" fmla="+- 0 490 483"/>
                    <a:gd name="T99" fmla="*/ 490 h 208"/>
                    <a:gd name="T100" fmla="+- 0 8234 6878"/>
                    <a:gd name="T101" fmla="*/ T100 w 2030"/>
                    <a:gd name="T102" fmla="+- 0 505 483"/>
                    <a:gd name="T103" fmla="*/ 505 h 208"/>
                    <a:gd name="T104" fmla="+- 0 8263 6878"/>
                    <a:gd name="T105" fmla="*/ T104 w 2030"/>
                    <a:gd name="T106" fmla="+- 0 525 483"/>
                    <a:gd name="T107" fmla="*/ 525 h 208"/>
                    <a:gd name="T108" fmla="+- 0 8288 6878"/>
                    <a:gd name="T109" fmla="*/ T108 w 2030"/>
                    <a:gd name="T110" fmla="+- 0 551 483"/>
                    <a:gd name="T111" fmla="*/ 551 h 208"/>
                    <a:gd name="T112" fmla="+- 0 7492 6878"/>
                    <a:gd name="T113" fmla="*/ T112 w 2030"/>
                    <a:gd name="T114" fmla="+- 0 551 483"/>
                    <a:gd name="T115" fmla="*/ 551 h 208"/>
                    <a:gd name="T116" fmla="+- 0 7386 6878"/>
                    <a:gd name="T117" fmla="*/ T116 w 2030"/>
                    <a:gd name="T118" fmla="+- 0 690 483"/>
                    <a:gd name="T119" fmla="*/ 690 h 208"/>
                    <a:gd name="T120" fmla="+- 0 7780 6878"/>
                    <a:gd name="T121" fmla="*/ T120 w 2030"/>
                    <a:gd name="T122" fmla="+- 0 551 483"/>
                    <a:gd name="T123" fmla="*/ 551 h 208"/>
                    <a:gd name="T124" fmla="+- 0 7893 6878"/>
                    <a:gd name="T125" fmla="*/ T124 w 2030"/>
                    <a:gd name="T126" fmla="+- 0 690 483"/>
                    <a:gd name="T127" fmla="*/ 690 h 208"/>
                    <a:gd name="T128" fmla="+- 0 7492 6878"/>
                    <a:gd name="T129" fmla="*/ T128 w 2030"/>
                    <a:gd name="T130" fmla="+- 0 551 483"/>
                    <a:gd name="T131" fmla="*/ 551 h 208"/>
                    <a:gd name="T132" fmla="+- 0 7517 6878"/>
                    <a:gd name="T133" fmla="*/ T132 w 2030"/>
                    <a:gd name="T134" fmla="+- 0 525 483"/>
                    <a:gd name="T135" fmla="*/ 525 h 208"/>
                    <a:gd name="T136" fmla="+- 0 7548 6878"/>
                    <a:gd name="T137" fmla="*/ T136 w 2030"/>
                    <a:gd name="T138" fmla="+- 0 505 483"/>
                    <a:gd name="T139" fmla="*/ 505 h 208"/>
                    <a:gd name="T140" fmla="+- 0 7582 6878"/>
                    <a:gd name="T141" fmla="*/ T140 w 2030"/>
                    <a:gd name="T142" fmla="+- 0 490 483"/>
                    <a:gd name="T143" fmla="*/ 490 h 208"/>
                    <a:gd name="T144" fmla="+- 0 7618 6878"/>
                    <a:gd name="T145" fmla="*/ T144 w 2030"/>
                    <a:gd name="T146" fmla="+- 0 483 483"/>
                    <a:gd name="T147" fmla="*/ 483 h 208"/>
                    <a:gd name="T148" fmla="+- 0 7654 6878"/>
                    <a:gd name="T149" fmla="*/ T148 w 2030"/>
                    <a:gd name="T150" fmla="+- 0 483 483"/>
                    <a:gd name="T151" fmla="*/ 483 h 208"/>
                    <a:gd name="T152" fmla="+- 0 7692 6878"/>
                    <a:gd name="T153" fmla="*/ T152 w 2030"/>
                    <a:gd name="T154" fmla="+- 0 490 483"/>
                    <a:gd name="T155" fmla="*/ 490 h 208"/>
                    <a:gd name="T156" fmla="+- 0 7726 6878"/>
                    <a:gd name="T157" fmla="*/ T156 w 2030"/>
                    <a:gd name="T158" fmla="+- 0 505 483"/>
                    <a:gd name="T159" fmla="*/ 505 h 208"/>
                    <a:gd name="T160" fmla="+- 0 7756 6878"/>
                    <a:gd name="T161" fmla="*/ T160 w 2030"/>
                    <a:gd name="T162" fmla="+- 0 525 483"/>
                    <a:gd name="T163" fmla="*/ 525 h 208"/>
                    <a:gd name="T164" fmla="+- 0 7780 6878"/>
                    <a:gd name="T165" fmla="*/ T164 w 2030"/>
                    <a:gd name="T166" fmla="+- 0 551 483"/>
                    <a:gd name="T167" fmla="*/ 551 h 208"/>
                    <a:gd name="T168" fmla="+- 0 8507 6878"/>
                    <a:gd name="T169" fmla="*/ T168 w 2030"/>
                    <a:gd name="T170" fmla="+- 0 551 483"/>
                    <a:gd name="T171" fmla="*/ 551 h 208"/>
                    <a:gd name="T172" fmla="+- 0 8401 6878"/>
                    <a:gd name="T173" fmla="*/ T172 w 2030"/>
                    <a:gd name="T174" fmla="+- 0 690 483"/>
                    <a:gd name="T175" fmla="*/ 690 h 208"/>
                    <a:gd name="T176" fmla="+- 0 8795 6878"/>
                    <a:gd name="T177" fmla="*/ T176 w 2030"/>
                    <a:gd name="T178" fmla="+- 0 551 483"/>
                    <a:gd name="T179" fmla="*/ 551 h 208"/>
                    <a:gd name="T180" fmla="+- 0 8908 6878"/>
                    <a:gd name="T181" fmla="*/ T180 w 2030"/>
                    <a:gd name="T182" fmla="+- 0 690 483"/>
                    <a:gd name="T183" fmla="*/ 690 h 208"/>
                    <a:gd name="T184" fmla="+- 0 8507 6878"/>
                    <a:gd name="T185" fmla="*/ T184 w 2030"/>
                    <a:gd name="T186" fmla="+- 0 551 483"/>
                    <a:gd name="T187" fmla="*/ 551 h 208"/>
                    <a:gd name="T188" fmla="+- 0 8531 6878"/>
                    <a:gd name="T189" fmla="*/ T188 w 2030"/>
                    <a:gd name="T190" fmla="+- 0 525 483"/>
                    <a:gd name="T191" fmla="*/ 525 h 208"/>
                    <a:gd name="T192" fmla="+- 0 8563 6878"/>
                    <a:gd name="T193" fmla="*/ T192 w 2030"/>
                    <a:gd name="T194" fmla="+- 0 505 483"/>
                    <a:gd name="T195" fmla="*/ 505 h 208"/>
                    <a:gd name="T196" fmla="+- 0 8597 6878"/>
                    <a:gd name="T197" fmla="*/ T196 w 2030"/>
                    <a:gd name="T198" fmla="+- 0 490 483"/>
                    <a:gd name="T199" fmla="*/ 490 h 208"/>
                    <a:gd name="T200" fmla="+- 0 8633 6878"/>
                    <a:gd name="T201" fmla="*/ T200 w 2030"/>
                    <a:gd name="T202" fmla="+- 0 483 483"/>
                    <a:gd name="T203" fmla="*/ 483 h 208"/>
                    <a:gd name="T204" fmla="+- 0 8671 6878"/>
                    <a:gd name="T205" fmla="*/ T204 w 2030"/>
                    <a:gd name="T206" fmla="+- 0 483 483"/>
                    <a:gd name="T207" fmla="*/ 483 h 208"/>
                    <a:gd name="T208" fmla="+- 0 8707 6878"/>
                    <a:gd name="T209" fmla="*/ T208 w 2030"/>
                    <a:gd name="T210" fmla="+- 0 490 483"/>
                    <a:gd name="T211" fmla="*/ 490 h 208"/>
                    <a:gd name="T212" fmla="+- 0 8741 6878"/>
                    <a:gd name="T213" fmla="*/ T212 w 2030"/>
                    <a:gd name="T214" fmla="+- 0 505 483"/>
                    <a:gd name="T215" fmla="*/ 505 h 208"/>
                    <a:gd name="T216" fmla="+- 0 8770 6878"/>
                    <a:gd name="T217" fmla="*/ T216 w 2030"/>
                    <a:gd name="T218" fmla="+- 0 525 483"/>
                    <a:gd name="T219" fmla="*/ 525 h 208"/>
                    <a:gd name="T220" fmla="+- 0 8795 6878"/>
                    <a:gd name="T221" fmla="*/ T220 w 2030"/>
                    <a:gd name="T222" fmla="+- 0 551 483"/>
                    <a:gd name="T223" fmla="*/ 551 h 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208">
                      <a:moveTo>
                        <a:pt x="106" y="68"/>
                      </a:moveTo>
                      <a:lnTo>
                        <a:pt x="0" y="207"/>
                      </a:lnTo>
                      <a:moveTo>
                        <a:pt x="395" y="68"/>
                      </a:moveTo>
                      <a:lnTo>
                        <a:pt x="508" y="207"/>
                      </a:lnTo>
                      <a:moveTo>
                        <a:pt x="106" y="68"/>
                      </a:moveTo>
                      <a:lnTo>
                        <a:pt x="131" y="42"/>
                      </a:lnTo>
                      <a:lnTo>
                        <a:pt x="163" y="22"/>
                      </a:lnTo>
                      <a:lnTo>
                        <a:pt x="197" y="7"/>
                      </a:lnTo>
                      <a:lnTo>
                        <a:pt x="233" y="0"/>
                      </a:lnTo>
                      <a:lnTo>
                        <a:pt x="269" y="0"/>
                      </a:lnTo>
                      <a:lnTo>
                        <a:pt x="307" y="7"/>
                      </a:lnTo>
                      <a:lnTo>
                        <a:pt x="341" y="22"/>
                      </a:lnTo>
                      <a:lnTo>
                        <a:pt x="370" y="42"/>
                      </a:lnTo>
                      <a:lnTo>
                        <a:pt x="395" y="68"/>
                      </a:lnTo>
                      <a:moveTo>
                        <a:pt x="1121" y="68"/>
                      </a:moveTo>
                      <a:lnTo>
                        <a:pt x="1015" y="207"/>
                      </a:lnTo>
                      <a:moveTo>
                        <a:pt x="1410" y="68"/>
                      </a:moveTo>
                      <a:lnTo>
                        <a:pt x="1523" y="207"/>
                      </a:lnTo>
                      <a:moveTo>
                        <a:pt x="1121" y="68"/>
                      </a:moveTo>
                      <a:lnTo>
                        <a:pt x="1146" y="42"/>
                      </a:lnTo>
                      <a:lnTo>
                        <a:pt x="1178" y="22"/>
                      </a:lnTo>
                      <a:lnTo>
                        <a:pt x="1211" y="7"/>
                      </a:lnTo>
                      <a:lnTo>
                        <a:pt x="1247" y="0"/>
                      </a:lnTo>
                      <a:lnTo>
                        <a:pt x="1286" y="0"/>
                      </a:lnTo>
                      <a:lnTo>
                        <a:pt x="1322" y="7"/>
                      </a:lnTo>
                      <a:lnTo>
                        <a:pt x="1356" y="22"/>
                      </a:lnTo>
                      <a:lnTo>
                        <a:pt x="1385" y="42"/>
                      </a:lnTo>
                      <a:lnTo>
                        <a:pt x="1410" y="68"/>
                      </a:lnTo>
                      <a:moveTo>
                        <a:pt x="614" y="68"/>
                      </a:moveTo>
                      <a:lnTo>
                        <a:pt x="508" y="207"/>
                      </a:lnTo>
                      <a:moveTo>
                        <a:pt x="902" y="68"/>
                      </a:moveTo>
                      <a:lnTo>
                        <a:pt x="1015" y="207"/>
                      </a:lnTo>
                      <a:moveTo>
                        <a:pt x="614" y="68"/>
                      </a:moveTo>
                      <a:lnTo>
                        <a:pt x="639" y="42"/>
                      </a:lnTo>
                      <a:lnTo>
                        <a:pt x="670" y="22"/>
                      </a:lnTo>
                      <a:lnTo>
                        <a:pt x="704" y="7"/>
                      </a:lnTo>
                      <a:lnTo>
                        <a:pt x="740" y="0"/>
                      </a:lnTo>
                      <a:lnTo>
                        <a:pt x="776" y="0"/>
                      </a:lnTo>
                      <a:lnTo>
                        <a:pt x="814" y="7"/>
                      </a:lnTo>
                      <a:lnTo>
                        <a:pt x="848" y="22"/>
                      </a:lnTo>
                      <a:lnTo>
                        <a:pt x="878" y="42"/>
                      </a:lnTo>
                      <a:lnTo>
                        <a:pt x="902" y="68"/>
                      </a:lnTo>
                      <a:moveTo>
                        <a:pt x="1629" y="68"/>
                      </a:moveTo>
                      <a:lnTo>
                        <a:pt x="1523" y="207"/>
                      </a:lnTo>
                      <a:moveTo>
                        <a:pt x="1917" y="68"/>
                      </a:moveTo>
                      <a:lnTo>
                        <a:pt x="2030" y="207"/>
                      </a:lnTo>
                      <a:moveTo>
                        <a:pt x="1629" y="68"/>
                      </a:moveTo>
                      <a:lnTo>
                        <a:pt x="1653" y="42"/>
                      </a:lnTo>
                      <a:lnTo>
                        <a:pt x="1685" y="22"/>
                      </a:lnTo>
                      <a:lnTo>
                        <a:pt x="1719" y="7"/>
                      </a:lnTo>
                      <a:lnTo>
                        <a:pt x="1755" y="0"/>
                      </a:lnTo>
                      <a:lnTo>
                        <a:pt x="1793" y="0"/>
                      </a:lnTo>
                      <a:lnTo>
                        <a:pt x="1829" y="7"/>
                      </a:lnTo>
                      <a:lnTo>
                        <a:pt x="1863" y="22"/>
                      </a:lnTo>
                      <a:lnTo>
                        <a:pt x="1892" y="42"/>
                      </a:lnTo>
                      <a:lnTo>
                        <a:pt x="1917" y="68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75" name="Text Box 480"/>
                <p:cNvSpPr txBox="1">
                  <a:spLocks noChangeArrowheads="1"/>
                </p:cNvSpPr>
                <p:nvPr/>
              </p:nvSpPr>
              <p:spPr bwMode="auto">
                <a:xfrm>
                  <a:off x="6560" y="155"/>
                  <a:ext cx="342" cy="1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UL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176" name="Text Box 479"/>
                <p:cNvSpPr txBox="1">
                  <a:spLocks noChangeArrowheads="1"/>
                </p:cNvSpPr>
                <p:nvPr/>
              </p:nvSpPr>
              <p:spPr bwMode="auto">
                <a:xfrm>
                  <a:off x="9151" y="675"/>
                  <a:ext cx="73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200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84507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3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155575" y="92075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223993" y="252577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4800" y="304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catot của điot chỉnh lưu.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6" descr="Chức năng của mạch chỉnh lưu là?"/>
          <p:cNvSpPr>
            <a:spLocks noChangeAspect="1" noChangeArrowheads="1"/>
          </p:cNvSpPr>
          <p:nvPr/>
        </p:nvSpPr>
        <p:spPr bwMode="auto">
          <a:xfrm>
            <a:off x="460375" y="371400"/>
            <a:ext cx="29908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52400" y="1636693"/>
            <a:ext cx="50944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/>
            <a:r>
              <a:rPr lang="en-US" sz="2800" b="1" dirty="0" smtClean="0"/>
              <a:t>3.5.3. </a:t>
            </a:r>
            <a:r>
              <a:rPr lang="vi-VN" sz="2800" b="1" dirty="0" smtClean="0"/>
              <a:t>Mạch </a:t>
            </a:r>
            <a:r>
              <a:rPr lang="en-US" sz="2800" b="1" dirty="0" err="1" smtClean="0"/>
              <a:t>chỉnh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lưu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cầu</a:t>
            </a:r>
            <a:r>
              <a:rPr lang="vi-VN" sz="2800" b="1" dirty="0" smtClean="0"/>
              <a:t>:</a:t>
            </a:r>
            <a:endParaRPr lang="en-US" sz="2800" dirty="0"/>
          </a:p>
        </p:txBody>
      </p:sp>
      <p:sp>
        <p:nvSpPr>
          <p:cNvPr id="101" name="Rectangle 100"/>
          <p:cNvSpPr/>
          <p:nvPr/>
        </p:nvSpPr>
        <p:spPr>
          <a:xfrm>
            <a:off x="89178" y="5410200"/>
            <a:ext cx="86490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400" dirty="0" smtClean="0"/>
              <a:t>- </a:t>
            </a:r>
            <a:r>
              <a:rPr lang="en-US" sz="2400" dirty="0" err="1" smtClean="0"/>
              <a:t>Tại</a:t>
            </a:r>
            <a:r>
              <a:rPr lang="en-US" sz="2400" dirty="0" smtClean="0"/>
              <a:t> A </a:t>
            </a:r>
            <a:r>
              <a:rPr lang="en-US" sz="2400" dirty="0" err="1" smtClean="0"/>
              <a:t>có</a:t>
            </a:r>
            <a:r>
              <a:rPr lang="en-US" sz="2400" dirty="0" smtClean="0"/>
              <a:t> b</a:t>
            </a:r>
            <a:r>
              <a:rPr lang="vi-VN" sz="2400" dirty="0" smtClean="0"/>
              <a:t>án kỳ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Diode D1, D3 </a:t>
            </a:r>
            <a:r>
              <a:rPr lang="en-US" sz="2400" dirty="0" err="1" smtClean="0"/>
              <a:t>dẫn</a:t>
            </a:r>
            <a:r>
              <a:rPr lang="en-US" sz="2400" dirty="0" smtClean="0"/>
              <a:t>, D2, D4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dẫn</a:t>
            </a:r>
            <a:endParaRPr lang="en-US" sz="2400" dirty="0"/>
          </a:p>
        </p:txBody>
      </p:sp>
      <p:sp>
        <p:nvSpPr>
          <p:cNvPr id="134" name="Rectangle 133"/>
          <p:cNvSpPr/>
          <p:nvPr/>
        </p:nvSpPr>
        <p:spPr>
          <a:xfrm>
            <a:off x="76200" y="5854280"/>
            <a:ext cx="87679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3"/>
            <a:r>
              <a:rPr lang="en-US" sz="2400" dirty="0" smtClean="0"/>
              <a:t>- </a:t>
            </a:r>
            <a:r>
              <a:rPr lang="en-US" sz="2400" dirty="0" err="1" smtClean="0"/>
              <a:t>Tại</a:t>
            </a:r>
            <a:r>
              <a:rPr lang="en-US" sz="2400" dirty="0" smtClean="0"/>
              <a:t> B </a:t>
            </a:r>
            <a:r>
              <a:rPr lang="en-US" sz="2400" dirty="0" err="1" smtClean="0"/>
              <a:t>có</a:t>
            </a:r>
            <a:r>
              <a:rPr lang="en-US" sz="2400" dirty="0" smtClean="0"/>
              <a:t> b</a:t>
            </a:r>
            <a:r>
              <a:rPr lang="vi-VN" sz="2400" dirty="0" smtClean="0"/>
              <a:t>án kỳ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Diode D1, D3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dẫn</a:t>
            </a:r>
            <a:r>
              <a:rPr lang="en-US" sz="2400" dirty="0" smtClean="0"/>
              <a:t>, D2, D4  </a:t>
            </a:r>
            <a:r>
              <a:rPr lang="en-US" sz="2400" dirty="0" err="1" smtClean="0"/>
              <a:t>dẫn</a:t>
            </a:r>
            <a:endParaRPr lang="en-US" sz="2400" dirty="0"/>
          </a:p>
        </p:txBody>
      </p:sp>
      <p:grpSp>
        <p:nvGrpSpPr>
          <p:cNvPr id="22" name="Group 21"/>
          <p:cNvGrpSpPr/>
          <p:nvPr/>
        </p:nvGrpSpPr>
        <p:grpSpPr>
          <a:xfrm>
            <a:off x="381000" y="2077820"/>
            <a:ext cx="8153400" cy="3179980"/>
            <a:chOff x="381000" y="2077820"/>
            <a:chExt cx="8153400" cy="3179980"/>
          </a:xfrm>
        </p:grpSpPr>
        <p:grpSp>
          <p:nvGrpSpPr>
            <p:cNvPr id="21" name="Group 20"/>
            <p:cNvGrpSpPr/>
            <p:nvPr/>
          </p:nvGrpSpPr>
          <p:grpSpPr>
            <a:xfrm>
              <a:off x="381000" y="2438400"/>
              <a:ext cx="4114800" cy="2743200"/>
              <a:chOff x="533400" y="2438400"/>
              <a:chExt cx="3657600" cy="2743200"/>
            </a:xfrm>
          </p:grpSpPr>
          <p:sp>
            <p:nvSpPr>
              <p:cNvPr id="93" name="AutoShape 467"/>
              <p:cNvSpPr>
                <a:spLocks/>
              </p:cNvSpPr>
              <p:nvPr/>
            </p:nvSpPr>
            <p:spPr bwMode="auto">
              <a:xfrm>
                <a:off x="1869315" y="2481984"/>
                <a:ext cx="1333831" cy="2440679"/>
              </a:xfrm>
              <a:custGeom>
                <a:avLst/>
                <a:gdLst>
                  <a:gd name="T0" fmla="+- 0 2525 1288"/>
                  <a:gd name="T1" fmla="*/ T0 w 1280"/>
                  <a:gd name="T2" fmla="+- 0 600 22"/>
                  <a:gd name="T3" fmla="*/ 600 h 952"/>
                  <a:gd name="T4" fmla="+- 0 2486 1288"/>
                  <a:gd name="T5" fmla="*/ T4 w 1280"/>
                  <a:gd name="T6" fmla="+- 0 582 22"/>
                  <a:gd name="T7" fmla="*/ 582 h 952"/>
                  <a:gd name="T8" fmla="+- 0 2567 1288"/>
                  <a:gd name="T9" fmla="*/ T8 w 1280"/>
                  <a:gd name="T10" fmla="+- 0 549 22"/>
                  <a:gd name="T11" fmla="*/ 549 h 952"/>
                  <a:gd name="T12" fmla="+- 0 2486 1288"/>
                  <a:gd name="T13" fmla="*/ T12 w 1280"/>
                  <a:gd name="T14" fmla="+- 0 515 22"/>
                  <a:gd name="T15" fmla="*/ 515 h 952"/>
                  <a:gd name="T16" fmla="+- 0 2567 1288"/>
                  <a:gd name="T17" fmla="*/ T16 w 1280"/>
                  <a:gd name="T18" fmla="+- 0 549 22"/>
                  <a:gd name="T19" fmla="*/ 549 h 952"/>
                  <a:gd name="T20" fmla="+- 0 2486 1288"/>
                  <a:gd name="T21" fmla="*/ T20 w 1280"/>
                  <a:gd name="T22" fmla="+- 0 582 22"/>
                  <a:gd name="T23" fmla="*/ 582 h 952"/>
                  <a:gd name="T24" fmla="+- 0 2567 1288"/>
                  <a:gd name="T25" fmla="*/ T24 w 1280"/>
                  <a:gd name="T26" fmla="+- 0 481 22"/>
                  <a:gd name="T27" fmla="*/ 481 h 952"/>
                  <a:gd name="T28" fmla="+- 0 2486 1288"/>
                  <a:gd name="T29" fmla="*/ T28 w 1280"/>
                  <a:gd name="T30" fmla="+- 0 446 22"/>
                  <a:gd name="T31" fmla="*/ 446 h 952"/>
                  <a:gd name="T32" fmla="+- 0 2567 1288"/>
                  <a:gd name="T33" fmla="*/ T32 w 1280"/>
                  <a:gd name="T34" fmla="+- 0 481 22"/>
                  <a:gd name="T35" fmla="*/ 481 h 952"/>
                  <a:gd name="T36" fmla="+- 0 2486 1288"/>
                  <a:gd name="T37" fmla="*/ T36 w 1280"/>
                  <a:gd name="T38" fmla="+- 0 515 22"/>
                  <a:gd name="T39" fmla="*/ 515 h 952"/>
                  <a:gd name="T40" fmla="+- 0 2567 1288"/>
                  <a:gd name="T41" fmla="*/ T40 w 1280"/>
                  <a:gd name="T42" fmla="+- 0 414 22"/>
                  <a:gd name="T43" fmla="*/ 414 h 952"/>
                  <a:gd name="T44" fmla="+- 0 2486 1288"/>
                  <a:gd name="T45" fmla="*/ T44 w 1280"/>
                  <a:gd name="T46" fmla="+- 0 379 22"/>
                  <a:gd name="T47" fmla="*/ 379 h 952"/>
                  <a:gd name="T48" fmla="+- 0 2567 1288"/>
                  <a:gd name="T49" fmla="*/ T48 w 1280"/>
                  <a:gd name="T50" fmla="+- 0 414 22"/>
                  <a:gd name="T51" fmla="*/ 414 h 952"/>
                  <a:gd name="T52" fmla="+- 0 2486 1288"/>
                  <a:gd name="T53" fmla="*/ T52 w 1280"/>
                  <a:gd name="T54" fmla="+- 0 446 22"/>
                  <a:gd name="T55" fmla="*/ 446 h 952"/>
                  <a:gd name="T56" fmla="+- 0 2525 1288"/>
                  <a:gd name="T57" fmla="*/ T56 w 1280"/>
                  <a:gd name="T58" fmla="+- 0 361 22"/>
                  <a:gd name="T59" fmla="*/ 361 h 952"/>
                  <a:gd name="T60" fmla="+- 0 2486 1288"/>
                  <a:gd name="T61" fmla="*/ T60 w 1280"/>
                  <a:gd name="T62" fmla="+- 0 379 22"/>
                  <a:gd name="T63" fmla="*/ 379 h 952"/>
                  <a:gd name="T64" fmla="+- 0 2525 1288"/>
                  <a:gd name="T65" fmla="*/ T64 w 1280"/>
                  <a:gd name="T66" fmla="+- 0 22 22"/>
                  <a:gd name="T67" fmla="*/ 22 h 952"/>
                  <a:gd name="T68" fmla="+- 0 2525 1288"/>
                  <a:gd name="T69" fmla="*/ T68 w 1280"/>
                  <a:gd name="T70" fmla="+- 0 361 22"/>
                  <a:gd name="T71" fmla="*/ 361 h 952"/>
                  <a:gd name="T72" fmla="+- 0 2525 1288"/>
                  <a:gd name="T73" fmla="*/ T72 w 1280"/>
                  <a:gd name="T74" fmla="+- 0 600 22"/>
                  <a:gd name="T75" fmla="*/ 600 h 952"/>
                  <a:gd name="T76" fmla="+- 0 2525 1288"/>
                  <a:gd name="T77" fmla="*/ T76 w 1280"/>
                  <a:gd name="T78" fmla="+- 0 973 22"/>
                  <a:gd name="T79" fmla="*/ 973 h 952"/>
                  <a:gd name="T80" fmla="+- 0 1288 1288"/>
                  <a:gd name="T81" fmla="*/ T80 w 1280"/>
                  <a:gd name="T82" fmla="+- 0 973 22"/>
                  <a:gd name="T83" fmla="*/ 973 h 952"/>
                  <a:gd name="T84" fmla="+- 0 2525 1288"/>
                  <a:gd name="T85" fmla="*/ T84 w 1280"/>
                  <a:gd name="T86" fmla="+- 0 973 22"/>
                  <a:gd name="T87" fmla="*/ 973 h 95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</a:cxnLst>
                <a:rect l="0" t="0" r="r" b="b"/>
                <a:pathLst>
                  <a:path w="1280" h="952">
                    <a:moveTo>
                      <a:pt x="1237" y="578"/>
                    </a:moveTo>
                    <a:lnTo>
                      <a:pt x="1198" y="560"/>
                    </a:lnTo>
                    <a:moveTo>
                      <a:pt x="1279" y="527"/>
                    </a:moveTo>
                    <a:lnTo>
                      <a:pt x="1198" y="493"/>
                    </a:lnTo>
                    <a:moveTo>
                      <a:pt x="1279" y="527"/>
                    </a:moveTo>
                    <a:lnTo>
                      <a:pt x="1198" y="560"/>
                    </a:lnTo>
                    <a:moveTo>
                      <a:pt x="1279" y="459"/>
                    </a:moveTo>
                    <a:lnTo>
                      <a:pt x="1198" y="424"/>
                    </a:lnTo>
                    <a:moveTo>
                      <a:pt x="1279" y="459"/>
                    </a:moveTo>
                    <a:lnTo>
                      <a:pt x="1198" y="493"/>
                    </a:lnTo>
                    <a:moveTo>
                      <a:pt x="1279" y="392"/>
                    </a:moveTo>
                    <a:lnTo>
                      <a:pt x="1198" y="357"/>
                    </a:lnTo>
                    <a:moveTo>
                      <a:pt x="1279" y="392"/>
                    </a:moveTo>
                    <a:lnTo>
                      <a:pt x="1198" y="424"/>
                    </a:lnTo>
                    <a:moveTo>
                      <a:pt x="1237" y="339"/>
                    </a:moveTo>
                    <a:lnTo>
                      <a:pt x="1198" y="357"/>
                    </a:lnTo>
                    <a:moveTo>
                      <a:pt x="1237" y="0"/>
                    </a:moveTo>
                    <a:lnTo>
                      <a:pt x="1237" y="339"/>
                    </a:lnTo>
                    <a:moveTo>
                      <a:pt x="1237" y="578"/>
                    </a:moveTo>
                    <a:lnTo>
                      <a:pt x="1237" y="951"/>
                    </a:lnTo>
                    <a:moveTo>
                      <a:pt x="0" y="951"/>
                    </a:moveTo>
                    <a:lnTo>
                      <a:pt x="1237" y="951"/>
                    </a:lnTo>
                  </a:path>
                </a:pathLst>
              </a:custGeom>
              <a:noFill/>
              <a:ln w="762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cxnSp>
            <p:nvCxnSpPr>
              <p:cNvPr id="94" name="Line 466"/>
              <p:cNvCxnSpPr/>
              <p:nvPr/>
            </p:nvCxnSpPr>
            <p:spPr bwMode="auto">
              <a:xfrm>
                <a:off x="3031207" y="4107394"/>
                <a:ext cx="0" cy="0"/>
              </a:xfrm>
              <a:prstGeom prst="line">
                <a:avLst/>
              </a:prstGeom>
              <a:noFill/>
              <a:ln w="2820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95" name="Freeform 94"/>
              <p:cNvSpPr>
                <a:spLocks/>
              </p:cNvSpPr>
              <p:nvPr/>
            </p:nvSpPr>
            <p:spPr bwMode="auto">
              <a:xfrm>
                <a:off x="2998904" y="4092011"/>
                <a:ext cx="64607" cy="130751"/>
              </a:xfrm>
              <a:custGeom>
                <a:avLst/>
                <a:gdLst>
                  <a:gd name="T0" fmla="+- 0 2433 2371"/>
                  <a:gd name="T1" fmla="*/ T0 w 62"/>
                  <a:gd name="T2" fmla="+- 0 651 651"/>
                  <a:gd name="T3" fmla="*/ 651 h 51"/>
                  <a:gd name="T4" fmla="+- 0 2371 2371"/>
                  <a:gd name="T5" fmla="*/ T4 w 62"/>
                  <a:gd name="T6" fmla="+- 0 651 651"/>
                  <a:gd name="T7" fmla="*/ 651 h 51"/>
                  <a:gd name="T8" fmla="+- 0 2402 2371"/>
                  <a:gd name="T9" fmla="*/ T8 w 62"/>
                  <a:gd name="T10" fmla="+- 0 702 651"/>
                  <a:gd name="T11" fmla="*/ 702 h 51"/>
                  <a:gd name="T12" fmla="+- 0 2433 2371"/>
                  <a:gd name="T13" fmla="*/ T12 w 62"/>
                  <a:gd name="T14" fmla="+- 0 651 651"/>
                  <a:gd name="T15" fmla="*/ 651 h 5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62" h="51">
                    <a:moveTo>
                      <a:pt x="62" y="0"/>
                    </a:moveTo>
                    <a:lnTo>
                      <a:pt x="0" y="0"/>
                    </a:lnTo>
                    <a:lnTo>
                      <a:pt x="31" y="51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7" name="AutoShape 459"/>
              <p:cNvSpPr>
                <a:spLocks/>
              </p:cNvSpPr>
              <p:nvPr/>
            </p:nvSpPr>
            <p:spPr bwMode="auto">
              <a:xfrm>
                <a:off x="556325" y="2830652"/>
                <a:ext cx="1398439" cy="1566444"/>
              </a:xfrm>
              <a:custGeom>
                <a:avLst/>
                <a:gdLst>
                  <a:gd name="T0" fmla="+- 0 1204 28"/>
                  <a:gd name="T1" fmla="*/ T0 w 1342"/>
                  <a:gd name="T2" fmla="+- 0 294 158"/>
                  <a:gd name="T3" fmla="*/ 294 h 611"/>
                  <a:gd name="T4" fmla="+- 0 1369 28"/>
                  <a:gd name="T5" fmla="*/ T4 w 1342"/>
                  <a:gd name="T6" fmla="+- 0 294 158"/>
                  <a:gd name="T7" fmla="*/ 294 h 611"/>
                  <a:gd name="T8" fmla="+- 0 1288 28"/>
                  <a:gd name="T9" fmla="*/ T8 w 1342"/>
                  <a:gd name="T10" fmla="+- 0 158 158"/>
                  <a:gd name="T11" fmla="*/ 158 h 611"/>
                  <a:gd name="T12" fmla="+- 0 1204 28"/>
                  <a:gd name="T13" fmla="*/ T12 w 1342"/>
                  <a:gd name="T14" fmla="+- 0 294 158"/>
                  <a:gd name="T15" fmla="*/ 294 h 611"/>
                  <a:gd name="T16" fmla="+- 0 1204 28"/>
                  <a:gd name="T17" fmla="*/ T16 w 1342"/>
                  <a:gd name="T18" fmla="+- 0 158 158"/>
                  <a:gd name="T19" fmla="*/ 158 h 611"/>
                  <a:gd name="T20" fmla="+- 0 1369 28"/>
                  <a:gd name="T21" fmla="*/ T20 w 1342"/>
                  <a:gd name="T22" fmla="+- 0 158 158"/>
                  <a:gd name="T23" fmla="*/ 158 h 611"/>
                  <a:gd name="T24" fmla="+- 0 605 28"/>
                  <a:gd name="T25" fmla="*/ T24 w 1342"/>
                  <a:gd name="T26" fmla="+- 0 430 158"/>
                  <a:gd name="T27" fmla="*/ 430 h 611"/>
                  <a:gd name="T28" fmla="+- 0 623 28"/>
                  <a:gd name="T29" fmla="*/ T28 w 1342"/>
                  <a:gd name="T30" fmla="+- 0 433 158"/>
                  <a:gd name="T31" fmla="*/ 433 h 611"/>
                  <a:gd name="T32" fmla="+- 0 638 28"/>
                  <a:gd name="T33" fmla="*/ T32 w 1342"/>
                  <a:gd name="T34" fmla="+- 0 443 158"/>
                  <a:gd name="T35" fmla="*/ 443 h 611"/>
                  <a:gd name="T36" fmla="+- 0 647 28"/>
                  <a:gd name="T37" fmla="*/ T36 w 1342"/>
                  <a:gd name="T38" fmla="+- 0 455 158"/>
                  <a:gd name="T39" fmla="*/ 455 h 611"/>
                  <a:gd name="T40" fmla="+- 0 647 28"/>
                  <a:gd name="T41" fmla="*/ T40 w 1342"/>
                  <a:gd name="T42" fmla="+- 0 472 158"/>
                  <a:gd name="T43" fmla="*/ 472 h 611"/>
                  <a:gd name="T44" fmla="+- 0 638 28"/>
                  <a:gd name="T45" fmla="*/ T44 w 1342"/>
                  <a:gd name="T46" fmla="+- 0 484 158"/>
                  <a:gd name="T47" fmla="*/ 484 h 611"/>
                  <a:gd name="T48" fmla="+- 0 623 28"/>
                  <a:gd name="T49" fmla="*/ T48 w 1342"/>
                  <a:gd name="T50" fmla="+- 0 495 158"/>
                  <a:gd name="T51" fmla="*/ 495 h 611"/>
                  <a:gd name="T52" fmla="+- 0 605 28"/>
                  <a:gd name="T53" fmla="*/ T52 w 1342"/>
                  <a:gd name="T54" fmla="+- 0 497 158"/>
                  <a:gd name="T55" fmla="*/ 497 h 611"/>
                  <a:gd name="T56" fmla="+- 0 605 28"/>
                  <a:gd name="T57" fmla="*/ T56 w 1342"/>
                  <a:gd name="T58" fmla="+- 0 497 158"/>
                  <a:gd name="T59" fmla="*/ 497 h 611"/>
                  <a:gd name="T60" fmla="+- 0 623 28"/>
                  <a:gd name="T61" fmla="*/ T60 w 1342"/>
                  <a:gd name="T62" fmla="+- 0 500 158"/>
                  <a:gd name="T63" fmla="*/ 500 h 611"/>
                  <a:gd name="T64" fmla="+- 0 638 28"/>
                  <a:gd name="T65" fmla="*/ T64 w 1342"/>
                  <a:gd name="T66" fmla="+- 0 510 158"/>
                  <a:gd name="T67" fmla="*/ 510 h 611"/>
                  <a:gd name="T68" fmla="+- 0 647 28"/>
                  <a:gd name="T69" fmla="*/ T68 w 1342"/>
                  <a:gd name="T70" fmla="+- 0 524 158"/>
                  <a:gd name="T71" fmla="*/ 524 h 611"/>
                  <a:gd name="T72" fmla="+- 0 647 28"/>
                  <a:gd name="T73" fmla="*/ T72 w 1342"/>
                  <a:gd name="T74" fmla="+- 0 539 158"/>
                  <a:gd name="T75" fmla="*/ 539 h 611"/>
                  <a:gd name="T76" fmla="+- 0 638 28"/>
                  <a:gd name="T77" fmla="*/ T76 w 1342"/>
                  <a:gd name="T78" fmla="+- 0 553 158"/>
                  <a:gd name="T79" fmla="*/ 553 h 611"/>
                  <a:gd name="T80" fmla="+- 0 623 28"/>
                  <a:gd name="T81" fmla="*/ T80 w 1342"/>
                  <a:gd name="T82" fmla="+- 0 562 158"/>
                  <a:gd name="T83" fmla="*/ 562 h 611"/>
                  <a:gd name="T84" fmla="+- 0 605 28"/>
                  <a:gd name="T85" fmla="*/ T84 w 1342"/>
                  <a:gd name="T86" fmla="+- 0 566 158"/>
                  <a:gd name="T87" fmla="*/ 566 h 611"/>
                  <a:gd name="T88" fmla="+- 0 605 28"/>
                  <a:gd name="T89" fmla="*/ T88 w 1342"/>
                  <a:gd name="T90" fmla="+- 0 566 158"/>
                  <a:gd name="T91" fmla="*/ 566 h 611"/>
                  <a:gd name="T92" fmla="+- 0 623 28"/>
                  <a:gd name="T93" fmla="*/ T92 w 1342"/>
                  <a:gd name="T94" fmla="+- 0 569 158"/>
                  <a:gd name="T95" fmla="*/ 569 h 611"/>
                  <a:gd name="T96" fmla="+- 0 638 28"/>
                  <a:gd name="T97" fmla="*/ T96 w 1342"/>
                  <a:gd name="T98" fmla="+- 0 578 158"/>
                  <a:gd name="T99" fmla="*/ 578 h 611"/>
                  <a:gd name="T100" fmla="+- 0 647 28"/>
                  <a:gd name="T101" fmla="*/ T100 w 1342"/>
                  <a:gd name="T102" fmla="+- 0 591 158"/>
                  <a:gd name="T103" fmla="*/ 591 h 611"/>
                  <a:gd name="T104" fmla="+- 0 647 28"/>
                  <a:gd name="T105" fmla="*/ T104 w 1342"/>
                  <a:gd name="T106" fmla="+- 0 607 158"/>
                  <a:gd name="T107" fmla="*/ 607 h 611"/>
                  <a:gd name="T108" fmla="+- 0 638 28"/>
                  <a:gd name="T109" fmla="*/ T108 w 1342"/>
                  <a:gd name="T110" fmla="+- 0 620 158"/>
                  <a:gd name="T111" fmla="*/ 620 h 611"/>
                  <a:gd name="T112" fmla="+- 0 623 28"/>
                  <a:gd name="T113" fmla="*/ T112 w 1342"/>
                  <a:gd name="T114" fmla="+- 0 631 158"/>
                  <a:gd name="T115" fmla="*/ 631 h 611"/>
                  <a:gd name="T116" fmla="+- 0 605 28"/>
                  <a:gd name="T117" fmla="*/ T116 w 1342"/>
                  <a:gd name="T118" fmla="+- 0 633 158"/>
                  <a:gd name="T119" fmla="*/ 633 h 611"/>
                  <a:gd name="T120" fmla="+- 0 605 28"/>
                  <a:gd name="T121" fmla="*/ T120 w 1342"/>
                  <a:gd name="T122" fmla="+- 0 633 158"/>
                  <a:gd name="T123" fmla="*/ 633 h 611"/>
                  <a:gd name="T124" fmla="+- 0 623 28"/>
                  <a:gd name="T125" fmla="*/ T124 w 1342"/>
                  <a:gd name="T126" fmla="+- 0 636 158"/>
                  <a:gd name="T127" fmla="*/ 636 h 611"/>
                  <a:gd name="T128" fmla="+- 0 638 28"/>
                  <a:gd name="T129" fmla="*/ T128 w 1342"/>
                  <a:gd name="T130" fmla="+- 0 645 158"/>
                  <a:gd name="T131" fmla="*/ 645 h 611"/>
                  <a:gd name="T132" fmla="+- 0 647 28"/>
                  <a:gd name="T133" fmla="*/ T132 w 1342"/>
                  <a:gd name="T134" fmla="+- 0 660 158"/>
                  <a:gd name="T135" fmla="*/ 660 h 611"/>
                  <a:gd name="T136" fmla="+- 0 647 28"/>
                  <a:gd name="T137" fmla="*/ T136 w 1342"/>
                  <a:gd name="T138" fmla="+- 0 674 158"/>
                  <a:gd name="T139" fmla="*/ 674 h 611"/>
                  <a:gd name="T140" fmla="+- 0 638 28"/>
                  <a:gd name="T141" fmla="*/ T140 w 1342"/>
                  <a:gd name="T142" fmla="+- 0 689 158"/>
                  <a:gd name="T143" fmla="*/ 689 h 611"/>
                  <a:gd name="T144" fmla="+- 0 623 28"/>
                  <a:gd name="T145" fmla="*/ T144 w 1342"/>
                  <a:gd name="T146" fmla="+- 0 698 158"/>
                  <a:gd name="T147" fmla="*/ 698 h 611"/>
                  <a:gd name="T148" fmla="+- 0 605 28"/>
                  <a:gd name="T149" fmla="*/ T148 w 1342"/>
                  <a:gd name="T150" fmla="+- 0 702 158"/>
                  <a:gd name="T151" fmla="*/ 702 h 611"/>
                  <a:gd name="T152" fmla="+- 0 605 28"/>
                  <a:gd name="T153" fmla="*/ T152 w 1342"/>
                  <a:gd name="T154" fmla="+- 0 294 158"/>
                  <a:gd name="T155" fmla="*/ 294 h 611"/>
                  <a:gd name="T156" fmla="+- 0 623 28"/>
                  <a:gd name="T157" fmla="*/ T156 w 1342"/>
                  <a:gd name="T158" fmla="+- 0 298 158"/>
                  <a:gd name="T159" fmla="*/ 298 h 611"/>
                  <a:gd name="T160" fmla="+- 0 638 28"/>
                  <a:gd name="T161" fmla="*/ T160 w 1342"/>
                  <a:gd name="T162" fmla="+- 0 307 158"/>
                  <a:gd name="T163" fmla="*/ 307 h 611"/>
                  <a:gd name="T164" fmla="+- 0 647 28"/>
                  <a:gd name="T165" fmla="*/ T164 w 1342"/>
                  <a:gd name="T166" fmla="+- 0 319 158"/>
                  <a:gd name="T167" fmla="*/ 319 h 611"/>
                  <a:gd name="T168" fmla="+- 0 647 28"/>
                  <a:gd name="T169" fmla="*/ T168 w 1342"/>
                  <a:gd name="T170" fmla="+- 0 336 158"/>
                  <a:gd name="T171" fmla="*/ 336 h 611"/>
                  <a:gd name="T172" fmla="+- 0 638 28"/>
                  <a:gd name="T173" fmla="*/ T172 w 1342"/>
                  <a:gd name="T174" fmla="+- 0 348 158"/>
                  <a:gd name="T175" fmla="*/ 348 h 611"/>
                  <a:gd name="T176" fmla="+- 0 623 28"/>
                  <a:gd name="T177" fmla="*/ T176 w 1342"/>
                  <a:gd name="T178" fmla="+- 0 359 158"/>
                  <a:gd name="T179" fmla="*/ 359 h 611"/>
                  <a:gd name="T180" fmla="+- 0 605 28"/>
                  <a:gd name="T181" fmla="*/ T180 w 1342"/>
                  <a:gd name="T182" fmla="+- 0 361 158"/>
                  <a:gd name="T183" fmla="*/ 361 h 611"/>
                  <a:gd name="T184" fmla="+- 0 605 28"/>
                  <a:gd name="T185" fmla="*/ T184 w 1342"/>
                  <a:gd name="T186" fmla="+- 0 361 158"/>
                  <a:gd name="T187" fmla="*/ 361 h 611"/>
                  <a:gd name="T188" fmla="+- 0 623 28"/>
                  <a:gd name="T189" fmla="*/ T188 w 1342"/>
                  <a:gd name="T190" fmla="+- 0 365 158"/>
                  <a:gd name="T191" fmla="*/ 365 h 611"/>
                  <a:gd name="T192" fmla="+- 0 638 28"/>
                  <a:gd name="T193" fmla="*/ T192 w 1342"/>
                  <a:gd name="T194" fmla="+- 0 374 158"/>
                  <a:gd name="T195" fmla="*/ 374 h 611"/>
                  <a:gd name="T196" fmla="+- 0 647 28"/>
                  <a:gd name="T197" fmla="*/ T196 w 1342"/>
                  <a:gd name="T198" fmla="+- 0 388 158"/>
                  <a:gd name="T199" fmla="*/ 388 h 611"/>
                  <a:gd name="T200" fmla="+- 0 647 28"/>
                  <a:gd name="T201" fmla="*/ T200 w 1342"/>
                  <a:gd name="T202" fmla="+- 0 403 158"/>
                  <a:gd name="T203" fmla="*/ 403 h 611"/>
                  <a:gd name="T204" fmla="+- 0 638 28"/>
                  <a:gd name="T205" fmla="*/ T204 w 1342"/>
                  <a:gd name="T206" fmla="+- 0 417 158"/>
                  <a:gd name="T207" fmla="*/ 417 h 611"/>
                  <a:gd name="T208" fmla="+- 0 623 28"/>
                  <a:gd name="T209" fmla="*/ T208 w 1342"/>
                  <a:gd name="T210" fmla="+- 0 426 158"/>
                  <a:gd name="T211" fmla="*/ 426 h 611"/>
                  <a:gd name="T212" fmla="+- 0 605 28"/>
                  <a:gd name="T213" fmla="*/ T212 w 1342"/>
                  <a:gd name="T214" fmla="+- 0 430 158"/>
                  <a:gd name="T215" fmla="*/ 430 h 611"/>
                  <a:gd name="T216" fmla="+- 0 605 28"/>
                  <a:gd name="T217" fmla="*/ T216 w 1342"/>
                  <a:gd name="T218" fmla="+- 0 702 158"/>
                  <a:gd name="T219" fmla="*/ 702 h 611"/>
                  <a:gd name="T220" fmla="+- 0 605 28"/>
                  <a:gd name="T221" fmla="*/ T220 w 1342"/>
                  <a:gd name="T222" fmla="+- 0 769 158"/>
                  <a:gd name="T223" fmla="*/ 769 h 611"/>
                  <a:gd name="T224" fmla="+- 0 605 28"/>
                  <a:gd name="T225" fmla="*/ T224 w 1342"/>
                  <a:gd name="T226" fmla="+- 0 769 158"/>
                  <a:gd name="T227" fmla="*/ 769 h 611"/>
                  <a:gd name="T228" fmla="+- 0 28 28"/>
                  <a:gd name="T229" fmla="*/ T228 w 1342"/>
                  <a:gd name="T230" fmla="+- 0 769 158"/>
                  <a:gd name="T231" fmla="*/ 769 h 611"/>
                  <a:gd name="T232" fmla="+- 0 605 28"/>
                  <a:gd name="T233" fmla="*/ T232 w 1342"/>
                  <a:gd name="T234" fmla="+- 0 294 158"/>
                  <a:gd name="T235" fmla="*/ 294 h 611"/>
                  <a:gd name="T236" fmla="+- 0 605 28"/>
                  <a:gd name="T237" fmla="*/ T236 w 1342"/>
                  <a:gd name="T238" fmla="+- 0 225 158"/>
                  <a:gd name="T239" fmla="*/ 225 h 611"/>
                  <a:gd name="T240" fmla="+- 0 605 28"/>
                  <a:gd name="T241" fmla="*/ T240 w 1342"/>
                  <a:gd name="T242" fmla="+- 0 225 158"/>
                  <a:gd name="T243" fmla="*/ 225 h 611"/>
                  <a:gd name="T244" fmla="+- 0 28 28"/>
                  <a:gd name="T245" fmla="*/ T244 w 1342"/>
                  <a:gd name="T246" fmla="+- 0 225 158"/>
                  <a:gd name="T247" fmla="*/ 225 h 61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  <a:cxn ang="0">
                    <a:pos x="T93" y="T95"/>
                  </a:cxn>
                  <a:cxn ang="0">
                    <a:pos x="T97" y="T99"/>
                  </a:cxn>
                  <a:cxn ang="0">
                    <a:pos x="T101" y="T103"/>
                  </a:cxn>
                  <a:cxn ang="0">
                    <a:pos x="T105" y="T107"/>
                  </a:cxn>
                  <a:cxn ang="0">
                    <a:pos x="T109" y="T111"/>
                  </a:cxn>
                  <a:cxn ang="0">
                    <a:pos x="T113" y="T115"/>
                  </a:cxn>
                  <a:cxn ang="0">
                    <a:pos x="T117" y="T119"/>
                  </a:cxn>
                  <a:cxn ang="0">
                    <a:pos x="T121" y="T123"/>
                  </a:cxn>
                  <a:cxn ang="0">
                    <a:pos x="T125" y="T127"/>
                  </a:cxn>
                  <a:cxn ang="0">
                    <a:pos x="T129" y="T131"/>
                  </a:cxn>
                  <a:cxn ang="0">
                    <a:pos x="T133" y="T135"/>
                  </a:cxn>
                  <a:cxn ang="0">
                    <a:pos x="T137" y="T139"/>
                  </a:cxn>
                  <a:cxn ang="0">
                    <a:pos x="T141" y="T143"/>
                  </a:cxn>
                  <a:cxn ang="0">
                    <a:pos x="T145" y="T147"/>
                  </a:cxn>
                  <a:cxn ang="0">
                    <a:pos x="T149" y="T151"/>
                  </a:cxn>
                  <a:cxn ang="0">
                    <a:pos x="T153" y="T155"/>
                  </a:cxn>
                  <a:cxn ang="0">
                    <a:pos x="T157" y="T159"/>
                  </a:cxn>
                  <a:cxn ang="0">
                    <a:pos x="T161" y="T163"/>
                  </a:cxn>
                  <a:cxn ang="0">
                    <a:pos x="T165" y="T167"/>
                  </a:cxn>
                  <a:cxn ang="0">
                    <a:pos x="T169" y="T171"/>
                  </a:cxn>
                  <a:cxn ang="0">
                    <a:pos x="T173" y="T175"/>
                  </a:cxn>
                  <a:cxn ang="0">
                    <a:pos x="T177" y="T179"/>
                  </a:cxn>
                  <a:cxn ang="0">
                    <a:pos x="T181" y="T183"/>
                  </a:cxn>
                  <a:cxn ang="0">
                    <a:pos x="T185" y="T187"/>
                  </a:cxn>
                  <a:cxn ang="0">
                    <a:pos x="T189" y="T191"/>
                  </a:cxn>
                  <a:cxn ang="0">
                    <a:pos x="T193" y="T195"/>
                  </a:cxn>
                  <a:cxn ang="0">
                    <a:pos x="T197" y="T199"/>
                  </a:cxn>
                  <a:cxn ang="0">
                    <a:pos x="T201" y="T203"/>
                  </a:cxn>
                  <a:cxn ang="0">
                    <a:pos x="T205" y="T207"/>
                  </a:cxn>
                  <a:cxn ang="0">
                    <a:pos x="T209" y="T211"/>
                  </a:cxn>
                  <a:cxn ang="0">
                    <a:pos x="T213" y="T215"/>
                  </a:cxn>
                  <a:cxn ang="0">
                    <a:pos x="T217" y="T219"/>
                  </a:cxn>
                  <a:cxn ang="0">
                    <a:pos x="T221" y="T223"/>
                  </a:cxn>
                  <a:cxn ang="0">
                    <a:pos x="T225" y="T227"/>
                  </a:cxn>
                  <a:cxn ang="0">
                    <a:pos x="T229" y="T231"/>
                  </a:cxn>
                  <a:cxn ang="0">
                    <a:pos x="T233" y="T235"/>
                  </a:cxn>
                  <a:cxn ang="0">
                    <a:pos x="T237" y="T239"/>
                  </a:cxn>
                  <a:cxn ang="0">
                    <a:pos x="T241" y="T243"/>
                  </a:cxn>
                  <a:cxn ang="0">
                    <a:pos x="T245" y="T247"/>
                  </a:cxn>
                </a:cxnLst>
                <a:rect l="0" t="0" r="r" b="b"/>
                <a:pathLst>
                  <a:path w="1342" h="611">
                    <a:moveTo>
                      <a:pt x="1176" y="136"/>
                    </a:moveTo>
                    <a:lnTo>
                      <a:pt x="1341" y="136"/>
                    </a:lnTo>
                    <a:lnTo>
                      <a:pt x="1260" y="0"/>
                    </a:lnTo>
                    <a:lnTo>
                      <a:pt x="1176" y="136"/>
                    </a:lnTo>
                    <a:close/>
                    <a:moveTo>
                      <a:pt x="1176" y="0"/>
                    </a:moveTo>
                    <a:lnTo>
                      <a:pt x="1341" y="0"/>
                    </a:lnTo>
                    <a:moveTo>
                      <a:pt x="577" y="272"/>
                    </a:moveTo>
                    <a:lnTo>
                      <a:pt x="595" y="275"/>
                    </a:lnTo>
                    <a:lnTo>
                      <a:pt x="610" y="285"/>
                    </a:lnTo>
                    <a:lnTo>
                      <a:pt x="619" y="297"/>
                    </a:lnTo>
                    <a:lnTo>
                      <a:pt x="619" y="314"/>
                    </a:lnTo>
                    <a:lnTo>
                      <a:pt x="610" y="326"/>
                    </a:lnTo>
                    <a:lnTo>
                      <a:pt x="595" y="337"/>
                    </a:lnTo>
                    <a:lnTo>
                      <a:pt x="577" y="339"/>
                    </a:lnTo>
                    <a:moveTo>
                      <a:pt x="577" y="339"/>
                    </a:moveTo>
                    <a:lnTo>
                      <a:pt x="595" y="342"/>
                    </a:lnTo>
                    <a:lnTo>
                      <a:pt x="610" y="352"/>
                    </a:lnTo>
                    <a:lnTo>
                      <a:pt x="619" y="366"/>
                    </a:lnTo>
                    <a:lnTo>
                      <a:pt x="619" y="381"/>
                    </a:lnTo>
                    <a:lnTo>
                      <a:pt x="610" y="395"/>
                    </a:lnTo>
                    <a:lnTo>
                      <a:pt x="595" y="404"/>
                    </a:lnTo>
                    <a:lnTo>
                      <a:pt x="577" y="408"/>
                    </a:lnTo>
                    <a:moveTo>
                      <a:pt x="577" y="408"/>
                    </a:moveTo>
                    <a:lnTo>
                      <a:pt x="595" y="411"/>
                    </a:lnTo>
                    <a:lnTo>
                      <a:pt x="610" y="420"/>
                    </a:lnTo>
                    <a:lnTo>
                      <a:pt x="619" y="433"/>
                    </a:lnTo>
                    <a:lnTo>
                      <a:pt x="619" y="449"/>
                    </a:lnTo>
                    <a:lnTo>
                      <a:pt x="610" y="462"/>
                    </a:lnTo>
                    <a:lnTo>
                      <a:pt x="595" y="473"/>
                    </a:lnTo>
                    <a:lnTo>
                      <a:pt x="577" y="475"/>
                    </a:lnTo>
                    <a:moveTo>
                      <a:pt x="577" y="475"/>
                    </a:moveTo>
                    <a:lnTo>
                      <a:pt x="595" y="478"/>
                    </a:lnTo>
                    <a:lnTo>
                      <a:pt x="610" y="487"/>
                    </a:lnTo>
                    <a:lnTo>
                      <a:pt x="619" y="502"/>
                    </a:lnTo>
                    <a:lnTo>
                      <a:pt x="619" y="516"/>
                    </a:lnTo>
                    <a:lnTo>
                      <a:pt x="610" y="531"/>
                    </a:lnTo>
                    <a:lnTo>
                      <a:pt x="595" y="540"/>
                    </a:lnTo>
                    <a:lnTo>
                      <a:pt x="577" y="544"/>
                    </a:lnTo>
                    <a:moveTo>
                      <a:pt x="577" y="136"/>
                    </a:moveTo>
                    <a:lnTo>
                      <a:pt x="595" y="140"/>
                    </a:lnTo>
                    <a:lnTo>
                      <a:pt x="610" y="149"/>
                    </a:lnTo>
                    <a:lnTo>
                      <a:pt x="619" y="161"/>
                    </a:lnTo>
                    <a:lnTo>
                      <a:pt x="619" y="178"/>
                    </a:lnTo>
                    <a:lnTo>
                      <a:pt x="610" y="190"/>
                    </a:lnTo>
                    <a:lnTo>
                      <a:pt x="595" y="201"/>
                    </a:lnTo>
                    <a:lnTo>
                      <a:pt x="577" y="203"/>
                    </a:lnTo>
                    <a:moveTo>
                      <a:pt x="577" y="203"/>
                    </a:moveTo>
                    <a:lnTo>
                      <a:pt x="595" y="207"/>
                    </a:lnTo>
                    <a:lnTo>
                      <a:pt x="610" y="216"/>
                    </a:lnTo>
                    <a:lnTo>
                      <a:pt x="619" y="230"/>
                    </a:lnTo>
                    <a:lnTo>
                      <a:pt x="619" y="245"/>
                    </a:lnTo>
                    <a:lnTo>
                      <a:pt x="610" y="259"/>
                    </a:lnTo>
                    <a:lnTo>
                      <a:pt x="595" y="268"/>
                    </a:lnTo>
                    <a:lnTo>
                      <a:pt x="577" y="272"/>
                    </a:lnTo>
                    <a:moveTo>
                      <a:pt x="577" y="544"/>
                    </a:moveTo>
                    <a:lnTo>
                      <a:pt x="577" y="611"/>
                    </a:lnTo>
                    <a:moveTo>
                      <a:pt x="577" y="611"/>
                    </a:moveTo>
                    <a:lnTo>
                      <a:pt x="0" y="611"/>
                    </a:lnTo>
                    <a:moveTo>
                      <a:pt x="577" y="136"/>
                    </a:moveTo>
                    <a:lnTo>
                      <a:pt x="577" y="67"/>
                    </a:lnTo>
                    <a:moveTo>
                      <a:pt x="577" y="67"/>
                    </a:moveTo>
                    <a:lnTo>
                      <a:pt x="0" y="67"/>
                    </a:lnTo>
                  </a:path>
                </a:pathLst>
              </a:custGeom>
              <a:noFill/>
              <a:ln w="762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8" name="Freeform 177"/>
              <p:cNvSpPr>
                <a:spLocks/>
              </p:cNvSpPr>
              <p:nvPr/>
            </p:nvSpPr>
            <p:spPr bwMode="auto">
              <a:xfrm>
                <a:off x="533400" y="2958839"/>
                <a:ext cx="43766" cy="84603"/>
              </a:xfrm>
              <a:custGeom>
                <a:avLst/>
                <a:gdLst>
                  <a:gd name="T0" fmla="+- 0 35 6"/>
                  <a:gd name="T1" fmla="*/ T0 w 42"/>
                  <a:gd name="T2" fmla="+- 0 209 209"/>
                  <a:gd name="T3" fmla="*/ 209 h 33"/>
                  <a:gd name="T4" fmla="+- 0 21 6"/>
                  <a:gd name="T5" fmla="*/ T4 w 42"/>
                  <a:gd name="T6" fmla="+- 0 209 209"/>
                  <a:gd name="T7" fmla="*/ 209 h 33"/>
                  <a:gd name="T8" fmla="+- 0 10 6"/>
                  <a:gd name="T9" fmla="*/ T8 w 42"/>
                  <a:gd name="T10" fmla="+- 0 216 209"/>
                  <a:gd name="T11" fmla="*/ 216 h 33"/>
                  <a:gd name="T12" fmla="+- 0 6 6"/>
                  <a:gd name="T13" fmla="*/ T12 w 42"/>
                  <a:gd name="T14" fmla="+- 0 225 209"/>
                  <a:gd name="T15" fmla="*/ 225 h 33"/>
                  <a:gd name="T16" fmla="+- 0 10 6"/>
                  <a:gd name="T17" fmla="*/ T16 w 42"/>
                  <a:gd name="T18" fmla="+- 0 236 209"/>
                  <a:gd name="T19" fmla="*/ 236 h 33"/>
                  <a:gd name="T20" fmla="+- 0 21 6"/>
                  <a:gd name="T21" fmla="*/ T20 w 42"/>
                  <a:gd name="T22" fmla="+- 0 241 209"/>
                  <a:gd name="T23" fmla="*/ 241 h 33"/>
                  <a:gd name="T24" fmla="+- 0 35 6"/>
                  <a:gd name="T25" fmla="*/ T24 w 42"/>
                  <a:gd name="T26" fmla="+- 0 241 209"/>
                  <a:gd name="T27" fmla="*/ 241 h 33"/>
                  <a:gd name="T28" fmla="+- 0 43 6"/>
                  <a:gd name="T29" fmla="*/ T28 w 42"/>
                  <a:gd name="T30" fmla="+- 0 236 209"/>
                  <a:gd name="T31" fmla="*/ 236 h 33"/>
                  <a:gd name="T32" fmla="+- 0 48 6"/>
                  <a:gd name="T33" fmla="*/ T32 w 42"/>
                  <a:gd name="T34" fmla="+- 0 225 209"/>
                  <a:gd name="T35" fmla="*/ 225 h 33"/>
                  <a:gd name="T36" fmla="+- 0 43 6"/>
                  <a:gd name="T37" fmla="*/ T36 w 42"/>
                  <a:gd name="T38" fmla="+- 0 216 209"/>
                  <a:gd name="T39" fmla="*/ 216 h 33"/>
                  <a:gd name="T40" fmla="+- 0 35 6"/>
                  <a:gd name="T41" fmla="*/ T40 w 42"/>
                  <a:gd name="T42" fmla="+- 0 209 209"/>
                  <a:gd name="T43" fmla="*/ 209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29" y="0"/>
                    </a:move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2"/>
                    </a:lnTo>
                    <a:lnTo>
                      <a:pt x="29" y="32"/>
                    </a:lnTo>
                    <a:lnTo>
                      <a:pt x="37" y="27"/>
                    </a:lnTo>
                    <a:lnTo>
                      <a:pt x="42" y="16"/>
                    </a:lnTo>
                    <a:lnTo>
                      <a:pt x="37" y="7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79" name="Freeform 178"/>
              <p:cNvSpPr>
                <a:spLocks/>
              </p:cNvSpPr>
              <p:nvPr/>
            </p:nvSpPr>
            <p:spPr bwMode="auto">
              <a:xfrm>
                <a:off x="533400" y="2958839"/>
                <a:ext cx="43766" cy="84603"/>
              </a:xfrm>
              <a:custGeom>
                <a:avLst/>
                <a:gdLst>
                  <a:gd name="T0" fmla="+- 0 48 6"/>
                  <a:gd name="T1" fmla="*/ T0 w 42"/>
                  <a:gd name="T2" fmla="+- 0 225 209"/>
                  <a:gd name="T3" fmla="*/ 225 h 33"/>
                  <a:gd name="T4" fmla="+- 0 43 6"/>
                  <a:gd name="T5" fmla="*/ T4 w 42"/>
                  <a:gd name="T6" fmla="+- 0 216 209"/>
                  <a:gd name="T7" fmla="*/ 216 h 33"/>
                  <a:gd name="T8" fmla="+- 0 35 6"/>
                  <a:gd name="T9" fmla="*/ T8 w 42"/>
                  <a:gd name="T10" fmla="+- 0 209 209"/>
                  <a:gd name="T11" fmla="*/ 209 h 33"/>
                  <a:gd name="T12" fmla="+- 0 21 6"/>
                  <a:gd name="T13" fmla="*/ T12 w 42"/>
                  <a:gd name="T14" fmla="+- 0 209 209"/>
                  <a:gd name="T15" fmla="*/ 209 h 33"/>
                  <a:gd name="T16" fmla="+- 0 10 6"/>
                  <a:gd name="T17" fmla="*/ T16 w 42"/>
                  <a:gd name="T18" fmla="+- 0 216 209"/>
                  <a:gd name="T19" fmla="*/ 216 h 33"/>
                  <a:gd name="T20" fmla="+- 0 6 6"/>
                  <a:gd name="T21" fmla="*/ T20 w 42"/>
                  <a:gd name="T22" fmla="+- 0 225 209"/>
                  <a:gd name="T23" fmla="*/ 225 h 33"/>
                  <a:gd name="T24" fmla="+- 0 10 6"/>
                  <a:gd name="T25" fmla="*/ T24 w 42"/>
                  <a:gd name="T26" fmla="+- 0 236 209"/>
                  <a:gd name="T27" fmla="*/ 236 h 33"/>
                  <a:gd name="T28" fmla="+- 0 21 6"/>
                  <a:gd name="T29" fmla="*/ T28 w 42"/>
                  <a:gd name="T30" fmla="+- 0 241 209"/>
                  <a:gd name="T31" fmla="*/ 241 h 33"/>
                  <a:gd name="T32" fmla="+- 0 35 6"/>
                  <a:gd name="T33" fmla="*/ T32 w 42"/>
                  <a:gd name="T34" fmla="+- 0 241 209"/>
                  <a:gd name="T35" fmla="*/ 241 h 33"/>
                  <a:gd name="T36" fmla="+- 0 43 6"/>
                  <a:gd name="T37" fmla="*/ T36 w 42"/>
                  <a:gd name="T38" fmla="+- 0 236 209"/>
                  <a:gd name="T39" fmla="*/ 236 h 33"/>
                  <a:gd name="T40" fmla="+- 0 48 6"/>
                  <a:gd name="T41" fmla="*/ T40 w 42"/>
                  <a:gd name="T42" fmla="+- 0 225 209"/>
                  <a:gd name="T43" fmla="*/ 225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42" y="16"/>
                    </a:moveTo>
                    <a:lnTo>
                      <a:pt x="37" y="7"/>
                    </a:lnTo>
                    <a:lnTo>
                      <a:pt x="29" y="0"/>
                    </a:ln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2"/>
                    </a:lnTo>
                    <a:lnTo>
                      <a:pt x="29" y="32"/>
                    </a:lnTo>
                    <a:lnTo>
                      <a:pt x="37" y="27"/>
                    </a:lnTo>
                    <a:lnTo>
                      <a:pt x="42" y="16"/>
                    </a:lnTo>
                    <a:close/>
                  </a:path>
                </a:pathLst>
              </a:custGeom>
              <a:noFill/>
              <a:ln w="7446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0" name="Freeform 179"/>
              <p:cNvSpPr>
                <a:spLocks/>
              </p:cNvSpPr>
              <p:nvPr/>
            </p:nvSpPr>
            <p:spPr bwMode="auto">
              <a:xfrm>
                <a:off x="533400" y="4358640"/>
                <a:ext cx="43766" cy="79476"/>
              </a:xfrm>
              <a:custGeom>
                <a:avLst/>
                <a:gdLst>
                  <a:gd name="T0" fmla="+- 0 35 6"/>
                  <a:gd name="T1" fmla="*/ T0 w 42"/>
                  <a:gd name="T2" fmla="+- 0 754 754"/>
                  <a:gd name="T3" fmla="*/ 754 h 31"/>
                  <a:gd name="T4" fmla="+- 0 21 6"/>
                  <a:gd name="T5" fmla="*/ T4 w 42"/>
                  <a:gd name="T6" fmla="+- 0 754 754"/>
                  <a:gd name="T7" fmla="*/ 754 h 31"/>
                  <a:gd name="T8" fmla="+- 0 10 6"/>
                  <a:gd name="T9" fmla="*/ T8 w 42"/>
                  <a:gd name="T10" fmla="+- 0 760 754"/>
                  <a:gd name="T11" fmla="*/ 760 h 31"/>
                  <a:gd name="T12" fmla="+- 0 6 6"/>
                  <a:gd name="T13" fmla="*/ T12 w 42"/>
                  <a:gd name="T14" fmla="+- 0 769 754"/>
                  <a:gd name="T15" fmla="*/ 769 h 31"/>
                  <a:gd name="T16" fmla="+- 0 10 6"/>
                  <a:gd name="T17" fmla="*/ T16 w 42"/>
                  <a:gd name="T18" fmla="+- 0 779 754"/>
                  <a:gd name="T19" fmla="*/ 779 h 31"/>
                  <a:gd name="T20" fmla="+- 0 21 6"/>
                  <a:gd name="T21" fmla="*/ T20 w 42"/>
                  <a:gd name="T22" fmla="+- 0 785 754"/>
                  <a:gd name="T23" fmla="*/ 785 h 31"/>
                  <a:gd name="T24" fmla="+- 0 35 6"/>
                  <a:gd name="T25" fmla="*/ T24 w 42"/>
                  <a:gd name="T26" fmla="+- 0 785 754"/>
                  <a:gd name="T27" fmla="*/ 785 h 31"/>
                  <a:gd name="T28" fmla="+- 0 43 6"/>
                  <a:gd name="T29" fmla="*/ T28 w 42"/>
                  <a:gd name="T30" fmla="+- 0 779 754"/>
                  <a:gd name="T31" fmla="*/ 779 h 31"/>
                  <a:gd name="T32" fmla="+- 0 48 6"/>
                  <a:gd name="T33" fmla="*/ T32 w 42"/>
                  <a:gd name="T34" fmla="+- 0 769 754"/>
                  <a:gd name="T35" fmla="*/ 769 h 31"/>
                  <a:gd name="T36" fmla="+- 0 43 6"/>
                  <a:gd name="T37" fmla="*/ T36 w 42"/>
                  <a:gd name="T38" fmla="+- 0 760 754"/>
                  <a:gd name="T39" fmla="*/ 760 h 31"/>
                  <a:gd name="T40" fmla="+- 0 35 6"/>
                  <a:gd name="T41" fmla="*/ T40 w 42"/>
                  <a:gd name="T42" fmla="+- 0 754 754"/>
                  <a:gd name="T43" fmla="*/ 754 h 3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1">
                    <a:moveTo>
                      <a:pt x="29" y="0"/>
                    </a:moveTo>
                    <a:lnTo>
                      <a:pt x="15" y="0"/>
                    </a:lnTo>
                    <a:lnTo>
                      <a:pt x="4" y="6"/>
                    </a:lnTo>
                    <a:lnTo>
                      <a:pt x="0" y="15"/>
                    </a:lnTo>
                    <a:lnTo>
                      <a:pt x="4" y="25"/>
                    </a:lnTo>
                    <a:lnTo>
                      <a:pt x="15" y="31"/>
                    </a:lnTo>
                    <a:lnTo>
                      <a:pt x="29" y="31"/>
                    </a:lnTo>
                    <a:lnTo>
                      <a:pt x="37" y="25"/>
                    </a:lnTo>
                    <a:lnTo>
                      <a:pt x="42" y="15"/>
                    </a:lnTo>
                    <a:lnTo>
                      <a:pt x="37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1" name="AutoShape 455"/>
              <p:cNvSpPr>
                <a:spLocks/>
              </p:cNvSpPr>
              <p:nvPr/>
            </p:nvSpPr>
            <p:spPr bwMode="auto">
              <a:xfrm>
                <a:off x="533400" y="2481984"/>
                <a:ext cx="2625980" cy="2612449"/>
              </a:xfrm>
              <a:custGeom>
                <a:avLst/>
                <a:gdLst>
                  <a:gd name="T0" fmla="+- 0 43 6"/>
                  <a:gd name="T1" fmla="*/ T0 w 2520"/>
                  <a:gd name="T2" fmla="+- 0 760 22"/>
                  <a:gd name="T3" fmla="*/ 760 h 1019"/>
                  <a:gd name="T4" fmla="+- 0 21 6"/>
                  <a:gd name="T5" fmla="*/ T4 w 2520"/>
                  <a:gd name="T6" fmla="+- 0 754 22"/>
                  <a:gd name="T7" fmla="*/ 754 h 1019"/>
                  <a:gd name="T8" fmla="+- 0 6 6"/>
                  <a:gd name="T9" fmla="*/ T8 w 2520"/>
                  <a:gd name="T10" fmla="+- 0 769 22"/>
                  <a:gd name="T11" fmla="*/ 769 h 1019"/>
                  <a:gd name="T12" fmla="+- 0 21 6"/>
                  <a:gd name="T13" fmla="*/ T12 w 2520"/>
                  <a:gd name="T14" fmla="+- 0 785 22"/>
                  <a:gd name="T15" fmla="*/ 785 h 1019"/>
                  <a:gd name="T16" fmla="+- 0 43 6"/>
                  <a:gd name="T17" fmla="*/ T16 w 2520"/>
                  <a:gd name="T18" fmla="+- 0 779 22"/>
                  <a:gd name="T19" fmla="*/ 779 h 1019"/>
                  <a:gd name="T20" fmla="+- 0 689 6"/>
                  <a:gd name="T21" fmla="*/ T20 w 2520"/>
                  <a:gd name="T22" fmla="+- 0 294 22"/>
                  <a:gd name="T23" fmla="*/ 294 h 1019"/>
                  <a:gd name="T24" fmla="+- 0 812 6"/>
                  <a:gd name="T25" fmla="*/ T24 w 2520"/>
                  <a:gd name="T26" fmla="+- 0 361 22"/>
                  <a:gd name="T27" fmla="*/ 361 h 1019"/>
                  <a:gd name="T28" fmla="+- 0 779 6"/>
                  <a:gd name="T29" fmla="*/ T28 w 2520"/>
                  <a:gd name="T30" fmla="+- 0 374 22"/>
                  <a:gd name="T31" fmla="*/ 374 h 1019"/>
                  <a:gd name="T32" fmla="+- 0 772 6"/>
                  <a:gd name="T33" fmla="*/ T32 w 2520"/>
                  <a:gd name="T34" fmla="+- 0 403 22"/>
                  <a:gd name="T35" fmla="*/ 403 h 1019"/>
                  <a:gd name="T36" fmla="+- 0 794 6"/>
                  <a:gd name="T37" fmla="*/ T36 w 2520"/>
                  <a:gd name="T38" fmla="+- 0 426 22"/>
                  <a:gd name="T39" fmla="*/ 426 h 1019"/>
                  <a:gd name="T40" fmla="+- 0 812 6"/>
                  <a:gd name="T41" fmla="*/ T40 w 2520"/>
                  <a:gd name="T42" fmla="+- 0 430 22"/>
                  <a:gd name="T43" fmla="*/ 430 h 1019"/>
                  <a:gd name="T44" fmla="+- 0 779 6"/>
                  <a:gd name="T45" fmla="*/ T44 w 2520"/>
                  <a:gd name="T46" fmla="+- 0 443 22"/>
                  <a:gd name="T47" fmla="*/ 443 h 1019"/>
                  <a:gd name="T48" fmla="+- 0 772 6"/>
                  <a:gd name="T49" fmla="*/ T48 w 2520"/>
                  <a:gd name="T50" fmla="+- 0 472 22"/>
                  <a:gd name="T51" fmla="*/ 472 h 1019"/>
                  <a:gd name="T52" fmla="+- 0 794 6"/>
                  <a:gd name="T53" fmla="*/ T52 w 2520"/>
                  <a:gd name="T54" fmla="+- 0 495 22"/>
                  <a:gd name="T55" fmla="*/ 495 h 1019"/>
                  <a:gd name="T56" fmla="+- 0 812 6"/>
                  <a:gd name="T57" fmla="*/ T56 w 2520"/>
                  <a:gd name="T58" fmla="+- 0 497 22"/>
                  <a:gd name="T59" fmla="*/ 497 h 1019"/>
                  <a:gd name="T60" fmla="+- 0 779 6"/>
                  <a:gd name="T61" fmla="*/ T60 w 2520"/>
                  <a:gd name="T62" fmla="+- 0 510 22"/>
                  <a:gd name="T63" fmla="*/ 510 h 1019"/>
                  <a:gd name="T64" fmla="+- 0 772 6"/>
                  <a:gd name="T65" fmla="*/ T64 w 2520"/>
                  <a:gd name="T66" fmla="+- 0 539 22"/>
                  <a:gd name="T67" fmla="*/ 539 h 1019"/>
                  <a:gd name="T68" fmla="+- 0 794 6"/>
                  <a:gd name="T69" fmla="*/ T68 w 2520"/>
                  <a:gd name="T70" fmla="+- 0 562 22"/>
                  <a:gd name="T71" fmla="*/ 562 h 1019"/>
                  <a:gd name="T72" fmla="+- 0 812 6"/>
                  <a:gd name="T73" fmla="*/ T72 w 2520"/>
                  <a:gd name="T74" fmla="+- 0 566 22"/>
                  <a:gd name="T75" fmla="*/ 566 h 1019"/>
                  <a:gd name="T76" fmla="+- 0 779 6"/>
                  <a:gd name="T77" fmla="*/ T76 w 2520"/>
                  <a:gd name="T78" fmla="+- 0 578 22"/>
                  <a:gd name="T79" fmla="*/ 578 h 1019"/>
                  <a:gd name="T80" fmla="+- 0 772 6"/>
                  <a:gd name="T81" fmla="*/ T80 w 2520"/>
                  <a:gd name="T82" fmla="+- 0 607 22"/>
                  <a:gd name="T83" fmla="*/ 607 h 1019"/>
                  <a:gd name="T84" fmla="+- 0 794 6"/>
                  <a:gd name="T85" fmla="*/ T84 w 2520"/>
                  <a:gd name="T86" fmla="+- 0 631 22"/>
                  <a:gd name="T87" fmla="*/ 631 h 1019"/>
                  <a:gd name="T88" fmla="+- 0 731 6"/>
                  <a:gd name="T89" fmla="*/ T88 w 2520"/>
                  <a:gd name="T90" fmla="+- 0 294 22"/>
                  <a:gd name="T91" fmla="*/ 294 h 1019"/>
                  <a:gd name="T92" fmla="+- 0 812 6"/>
                  <a:gd name="T93" fmla="*/ T92 w 2520"/>
                  <a:gd name="T94" fmla="+- 0 361 22"/>
                  <a:gd name="T95" fmla="*/ 361 h 1019"/>
                  <a:gd name="T96" fmla="+- 0 1204 6"/>
                  <a:gd name="T97" fmla="*/ T96 w 2520"/>
                  <a:gd name="T98" fmla="+- 0 837 22"/>
                  <a:gd name="T99" fmla="*/ 837 h 1019"/>
                  <a:gd name="T100" fmla="+- 0 1288 6"/>
                  <a:gd name="T101" fmla="*/ T100 w 2520"/>
                  <a:gd name="T102" fmla="+- 0 702 22"/>
                  <a:gd name="T103" fmla="*/ 702 h 1019"/>
                  <a:gd name="T104" fmla="+- 0 1204 6"/>
                  <a:gd name="T105" fmla="*/ T104 w 2520"/>
                  <a:gd name="T106" fmla="+- 0 702 22"/>
                  <a:gd name="T107" fmla="*/ 702 h 1019"/>
                  <a:gd name="T108" fmla="+- 0 1741 6"/>
                  <a:gd name="T109" fmla="*/ T108 w 2520"/>
                  <a:gd name="T110" fmla="+- 0 294 22"/>
                  <a:gd name="T111" fmla="*/ 294 h 1019"/>
                  <a:gd name="T112" fmla="+- 0 1825 6"/>
                  <a:gd name="T113" fmla="*/ T112 w 2520"/>
                  <a:gd name="T114" fmla="+- 0 158 22"/>
                  <a:gd name="T115" fmla="*/ 158 h 1019"/>
                  <a:gd name="T116" fmla="+- 0 1741 6"/>
                  <a:gd name="T117" fmla="*/ T116 w 2520"/>
                  <a:gd name="T118" fmla="+- 0 158 22"/>
                  <a:gd name="T119" fmla="*/ 158 h 1019"/>
                  <a:gd name="T120" fmla="+- 0 1741 6"/>
                  <a:gd name="T121" fmla="*/ T120 w 2520"/>
                  <a:gd name="T122" fmla="+- 0 837 22"/>
                  <a:gd name="T123" fmla="*/ 837 h 1019"/>
                  <a:gd name="T124" fmla="+- 0 1825 6"/>
                  <a:gd name="T125" fmla="*/ T124 w 2520"/>
                  <a:gd name="T126" fmla="+- 0 702 22"/>
                  <a:gd name="T127" fmla="*/ 702 h 1019"/>
                  <a:gd name="T128" fmla="+- 0 1741 6"/>
                  <a:gd name="T129" fmla="*/ T128 w 2520"/>
                  <a:gd name="T130" fmla="+- 0 702 22"/>
                  <a:gd name="T131" fmla="*/ 702 h 1019"/>
                  <a:gd name="T132" fmla="+- 0 1825 6"/>
                  <a:gd name="T133" fmla="*/ T132 w 2520"/>
                  <a:gd name="T134" fmla="+- 0 294 22"/>
                  <a:gd name="T135" fmla="*/ 294 h 1019"/>
                  <a:gd name="T136" fmla="+- 0 1288 6"/>
                  <a:gd name="T137" fmla="*/ T136 w 2520"/>
                  <a:gd name="T138" fmla="+- 0 294 22"/>
                  <a:gd name="T139" fmla="*/ 294 h 1019"/>
                  <a:gd name="T140" fmla="+- 0 1288 6"/>
                  <a:gd name="T141" fmla="*/ T140 w 2520"/>
                  <a:gd name="T142" fmla="+- 0 22 22"/>
                  <a:gd name="T143" fmla="*/ 22 h 1019"/>
                  <a:gd name="T144" fmla="+- 0 1825 6"/>
                  <a:gd name="T145" fmla="*/ T144 w 2520"/>
                  <a:gd name="T146" fmla="+- 0 158 22"/>
                  <a:gd name="T147" fmla="*/ 158 h 1019"/>
                  <a:gd name="T148" fmla="+- 0 1288 6"/>
                  <a:gd name="T149" fmla="*/ T148 w 2520"/>
                  <a:gd name="T150" fmla="+- 0 158 22"/>
                  <a:gd name="T151" fmla="*/ 158 h 1019"/>
                  <a:gd name="T152" fmla="+- 0 1288 6"/>
                  <a:gd name="T153" fmla="*/ T152 w 2520"/>
                  <a:gd name="T154" fmla="+- 0 973 22"/>
                  <a:gd name="T155" fmla="*/ 973 h 1019"/>
                  <a:gd name="T156" fmla="+- 0 1825 6"/>
                  <a:gd name="T157" fmla="*/ T156 w 2520"/>
                  <a:gd name="T158" fmla="+- 0 1040 22"/>
                  <a:gd name="T159" fmla="*/ 1040 h 1019"/>
                  <a:gd name="T160" fmla="+- 0 1327 6"/>
                  <a:gd name="T161" fmla="*/ T160 w 2520"/>
                  <a:gd name="T162" fmla="+- 0 633 22"/>
                  <a:gd name="T163" fmla="*/ 633 h 1019"/>
                  <a:gd name="T164" fmla="+- 0 1327 6"/>
                  <a:gd name="T165" fmla="*/ T164 w 2520"/>
                  <a:gd name="T166" fmla="+- 0 633 22"/>
                  <a:gd name="T167" fmla="*/ 633 h 1019"/>
                  <a:gd name="T168" fmla="+- 0 1312 6"/>
                  <a:gd name="T169" fmla="*/ T168 w 2520"/>
                  <a:gd name="T170" fmla="+- 0 607 22"/>
                  <a:gd name="T171" fmla="*/ 607 h 1019"/>
                  <a:gd name="T172" fmla="+- 0 1279 6"/>
                  <a:gd name="T173" fmla="*/ T172 w 2520"/>
                  <a:gd name="T174" fmla="+- 0 600 22"/>
                  <a:gd name="T175" fmla="*/ 600 h 1019"/>
                  <a:gd name="T176" fmla="+- 0 1250 6"/>
                  <a:gd name="T177" fmla="*/ T176 w 2520"/>
                  <a:gd name="T178" fmla="+- 0 618 22"/>
                  <a:gd name="T179" fmla="*/ 618 h 101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  <a:cxn ang="0">
                    <a:pos x="T69" y="T71"/>
                  </a:cxn>
                  <a:cxn ang="0">
                    <a:pos x="T73" y="T75"/>
                  </a:cxn>
                  <a:cxn ang="0">
                    <a:pos x="T77" y="T79"/>
                  </a:cxn>
                  <a:cxn ang="0">
                    <a:pos x="T81" y="T83"/>
                  </a:cxn>
                  <a:cxn ang="0">
                    <a:pos x="T85" y="T87"/>
                  </a:cxn>
                  <a:cxn ang="0">
                    <a:pos x="T89" y="T91"/>
                  </a:cxn>
                  <a:cxn ang="0">
                    <a:pos x="T93" y="T95"/>
                  </a:cxn>
                  <a:cxn ang="0">
                    <a:pos x="T97" y="T99"/>
                  </a:cxn>
                  <a:cxn ang="0">
                    <a:pos x="T101" y="T103"/>
                  </a:cxn>
                  <a:cxn ang="0">
                    <a:pos x="T105" y="T107"/>
                  </a:cxn>
                  <a:cxn ang="0">
                    <a:pos x="T109" y="T111"/>
                  </a:cxn>
                  <a:cxn ang="0">
                    <a:pos x="T113" y="T115"/>
                  </a:cxn>
                  <a:cxn ang="0">
                    <a:pos x="T117" y="T119"/>
                  </a:cxn>
                  <a:cxn ang="0">
                    <a:pos x="T121" y="T123"/>
                  </a:cxn>
                  <a:cxn ang="0">
                    <a:pos x="T125" y="T127"/>
                  </a:cxn>
                  <a:cxn ang="0">
                    <a:pos x="T129" y="T131"/>
                  </a:cxn>
                  <a:cxn ang="0">
                    <a:pos x="T133" y="T135"/>
                  </a:cxn>
                  <a:cxn ang="0">
                    <a:pos x="T137" y="T139"/>
                  </a:cxn>
                  <a:cxn ang="0">
                    <a:pos x="T141" y="T143"/>
                  </a:cxn>
                  <a:cxn ang="0">
                    <a:pos x="T145" y="T147"/>
                  </a:cxn>
                  <a:cxn ang="0">
                    <a:pos x="T149" y="T151"/>
                  </a:cxn>
                  <a:cxn ang="0">
                    <a:pos x="T153" y="T155"/>
                  </a:cxn>
                  <a:cxn ang="0">
                    <a:pos x="T157" y="T159"/>
                  </a:cxn>
                  <a:cxn ang="0">
                    <a:pos x="T161" y="T163"/>
                  </a:cxn>
                  <a:cxn ang="0">
                    <a:pos x="T165" y="T167"/>
                  </a:cxn>
                  <a:cxn ang="0">
                    <a:pos x="T169" y="T171"/>
                  </a:cxn>
                  <a:cxn ang="0">
                    <a:pos x="T173" y="T175"/>
                  </a:cxn>
                  <a:cxn ang="0">
                    <a:pos x="T177" y="T179"/>
                  </a:cxn>
                </a:cxnLst>
                <a:rect l="0" t="0" r="r" b="b"/>
                <a:pathLst>
                  <a:path w="2520" h="1019">
                    <a:moveTo>
                      <a:pt x="42" y="747"/>
                    </a:moveTo>
                    <a:lnTo>
                      <a:pt x="37" y="738"/>
                    </a:lnTo>
                    <a:lnTo>
                      <a:pt x="29" y="732"/>
                    </a:lnTo>
                    <a:lnTo>
                      <a:pt x="15" y="732"/>
                    </a:lnTo>
                    <a:lnTo>
                      <a:pt x="4" y="738"/>
                    </a:lnTo>
                    <a:lnTo>
                      <a:pt x="0" y="747"/>
                    </a:lnTo>
                    <a:lnTo>
                      <a:pt x="4" y="757"/>
                    </a:lnTo>
                    <a:lnTo>
                      <a:pt x="15" y="763"/>
                    </a:lnTo>
                    <a:lnTo>
                      <a:pt x="29" y="763"/>
                    </a:lnTo>
                    <a:lnTo>
                      <a:pt x="37" y="757"/>
                    </a:lnTo>
                    <a:lnTo>
                      <a:pt x="42" y="747"/>
                    </a:lnTo>
                    <a:close/>
                    <a:moveTo>
                      <a:pt x="683" y="272"/>
                    </a:moveTo>
                    <a:lnTo>
                      <a:pt x="683" y="680"/>
                    </a:lnTo>
                    <a:moveTo>
                      <a:pt x="806" y="339"/>
                    </a:moveTo>
                    <a:lnTo>
                      <a:pt x="788" y="343"/>
                    </a:lnTo>
                    <a:lnTo>
                      <a:pt x="773" y="352"/>
                    </a:lnTo>
                    <a:lnTo>
                      <a:pt x="766" y="366"/>
                    </a:lnTo>
                    <a:lnTo>
                      <a:pt x="766" y="381"/>
                    </a:lnTo>
                    <a:lnTo>
                      <a:pt x="773" y="395"/>
                    </a:lnTo>
                    <a:lnTo>
                      <a:pt x="788" y="404"/>
                    </a:lnTo>
                    <a:lnTo>
                      <a:pt x="806" y="408"/>
                    </a:lnTo>
                    <a:moveTo>
                      <a:pt x="806" y="408"/>
                    </a:moveTo>
                    <a:lnTo>
                      <a:pt x="788" y="411"/>
                    </a:lnTo>
                    <a:lnTo>
                      <a:pt x="773" y="421"/>
                    </a:lnTo>
                    <a:lnTo>
                      <a:pt x="766" y="433"/>
                    </a:lnTo>
                    <a:lnTo>
                      <a:pt x="766" y="450"/>
                    </a:lnTo>
                    <a:lnTo>
                      <a:pt x="773" y="462"/>
                    </a:lnTo>
                    <a:lnTo>
                      <a:pt x="788" y="473"/>
                    </a:lnTo>
                    <a:lnTo>
                      <a:pt x="806" y="475"/>
                    </a:lnTo>
                    <a:moveTo>
                      <a:pt x="806" y="475"/>
                    </a:moveTo>
                    <a:lnTo>
                      <a:pt x="788" y="478"/>
                    </a:lnTo>
                    <a:lnTo>
                      <a:pt x="773" y="488"/>
                    </a:lnTo>
                    <a:lnTo>
                      <a:pt x="766" y="502"/>
                    </a:lnTo>
                    <a:lnTo>
                      <a:pt x="766" y="517"/>
                    </a:lnTo>
                    <a:lnTo>
                      <a:pt x="773" y="531"/>
                    </a:lnTo>
                    <a:lnTo>
                      <a:pt x="788" y="540"/>
                    </a:lnTo>
                    <a:lnTo>
                      <a:pt x="806" y="544"/>
                    </a:lnTo>
                    <a:moveTo>
                      <a:pt x="806" y="544"/>
                    </a:moveTo>
                    <a:lnTo>
                      <a:pt x="788" y="547"/>
                    </a:lnTo>
                    <a:lnTo>
                      <a:pt x="773" y="556"/>
                    </a:lnTo>
                    <a:lnTo>
                      <a:pt x="766" y="569"/>
                    </a:lnTo>
                    <a:lnTo>
                      <a:pt x="766" y="585"/>
                    </a:lnTo>
                    <a:lnTo>
                      <a:pt x="773" y="598"/>
                    </a:lnTo>
                    <a:lnTo>
                      <a:pt x="788" y="609"/>
                    </a:lnTo>
                    <a:lnTo>
                      <a:pt x="806" y="611"/>
                    </a:lnTo>
                    <a:moveTo>
                      <a:pt x="725" y="272"/>
                    </a:moveTo>
                    <a:lnTo>
                      <a:pt x="725" y="680"/>
                    </a:lnTo>
                    <a:moveTo>
                      <a:pt x="806" y="339"/>
                    </a:moveTo>
                    <a:lnTo>
                      <a:pt x="1282" y="339"/>
                    </a:lnTo>
                    <a:moveTo>
                      <a:pt x="1198" y="815"/>
                    </a:moveTo>
                    <a:lnTo>
                      <a:pt x="1363" y="815"/>
                    </a:lnTo>
                    <a:lnTo>
                      <a:pt x="1282" y="680"/>
                    </a:lnTo>
                    <a:lnTo>
                      <a:pt x="1198" y="815"/>
                    </a:lnTo>
                    <a:close/>
                    <a:moveTo>
                      <a:pt x="1198" y="680"/>
                    </a:moveTo>
                    <a:lnTo>
                      <a:pt x="1363" y="680"/>
                    </a:lnTo>
                    <a:moveTo>
                      <a:pt x="1735" y="272"/>
                    </a:moveTo>
                    <a:lnTo>
                      <a:pt x="1901" y="272"/>
                    </a:lnTo>
                    <a:lnTo>
                      <a:pt x="1819" y="136"/>
                    </a:lnTo>
                    <a:lnTo>
                      <a:pt x="1735" y="272"/>
                    </a:lnTo>
                    <a:close/>
                    <a:moveTo>
                      <a:pt x="1735" y="136"/>
                    </a:moveTo>
                    <a:lnTo>
                      <a:pt x="1901" y="136"/>
                    </a:lnTo>
                    <a:moveTo>
                      <a:pt x="1735" y="815"/>
                    </a:moveTo>
                    <a:lnTo>
                      <a:pt x="1901" y="815"/>
                    </a:lnTo>
                    <a:lnTo>
                      <a:pt x="1819" y="680"/>
                    </a:lnTo>
                    <a:lnTo>
                      <a:pt x="1735" y="815"/>
                    </a:lnTo>
                    <a:close/>
                    <a:moveTo>
                      <a:pt x="1735" y="680"/>
                    </a:moveTo>
                    <a:lnTo>
                      <a:pt x="1901" y="680"/>
                    </a:lnTo>
                    <a:moveTo>
                      <a:pt x="1819" y="272"/>
                    </a:moveTo>
                    <a:lnTo>
                      <a:pt x="1819" y="680"/>
                    </a:lnTo>
                    <a:moveTo>
                      <a:pt x="1282" y="272"/>
                    </a:moveTo>
                    <a:lnTo>
                      <a:pt x="1282" y="680"/>
                    </a:lnTo>
                    <a:moveTo>
                      <a:pt x="1282" y="0"/>
                    </a:moveTo>
                    <a:lnTo>
                      <a:pt x="2519" y="0"/>
                    </a:lnTo>
                    <a:moveTo>
                      <a:pt x="1819" y="136"/>
                    </a:moveTo>
                    <a:lnTo>
                      <a:pt x="1819" y="0"/>
                    </a:lnTo>
                    <a:moveTo>
                      <a:pt x="1282" y="136"/>
                    </a:moveTo>
                    <a:lnTo>
                      <a:pt x="1282" y="0"/>
                    </a:lnTo>
                    <a:moveTo>
                      <a:pt x="1282" y="951"/>
                    </a:moveTo>
                    <a:lnTo>
                      <a:pt x="1282" y="815"/>
                    </a:lnTo>
                    <a:moveTo>
                      <a:pt x="1819" y="1018"/>
                    </a:moveTo>
                    <a:lnTo>
                      <a:pt x="1819" y="815"/>
                    </a:lnTo>
                    <a:moveTo>
                      <a:pt x="1321" y="611"/>
                    </a:moveTo>
                    <a:lnTo>
                      <a:pt x="1819" y="611"/>
                    </a:lnTo>
                    <a:moveTo>
                      <a:pt x="1321" y="611"/>
                    </a:moveTo>
                    <a:lnTo>
                      <a:pt x="1319" y="596"/>
                    </a:lnTo>
                    <a:lnTo>
                      <a:pt x="1306" y="585"/>
                    </a:lnTo>
                    <a:lnTo>
                      <a:pt x="1291" y="578"/>
                    </a:lnTo>
                    <a:lnTo>
                      <a:pt x="1273" y="578"/>
                    </a:lnTo>
                    <a:lnTo>
                      <a:pt x="1255" y="585"/>
                    </a:lnTo>
                    <a:lnTo>
                      <a:pt x="1244" y="596"/>
                    </a:lnTo>
                    <a:lnTo>
                      <a:pt x="1240" y="611"/>
                    </a:lnTo>
                  </a:path>
                </a:pathLst>
              </a:custGeom>
              <a:noFill/>
              <a:ln w="762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2" name="Freeform 181"/>
              <p:cNvSpPr>
                <a:spLocks/>
              </p:cNvSpPr>
              <p:nvPr/>
            </p:nvSpPr>
            <p:spPr bwMode="auto">
              <a:xfrm>
                <a:off x="2407016" y="4009972"/>
                <a:ext cx="43766" cy="79476"/>
              </a:xfrm>
              <a:custGeom>
                <a:avLst/>
                <a:gdLst>
                  <a:gd name="T0" fmla="+- 0 1829 1803"/>
                  <a:gd name="T1" fmla="*/ T0 w 42"/>
                  <a:gd name="T2" fmla="+- 0 618 618"/>
                  <a:gd name="T3" fmla="*/ 618 h 31"/>
                  <a:gd name="T4" fmla="+- 0 1818 1803"/>
                  <a:gd name="T5" fmla="*/ T4 w 42"/>
                  <a:gd name="T6" fmla="+- 0 618 618"/>
                  <a:gd name="T7" fmla="*/ 618 h 31"/>
                  <a:gd name="T8" fmla="+- 0 1808 1803"/>
                  <a:gd name="T9" fmla="*/ T8 w 42"/>
                  <a:gd name="T10" fmla="+- 0 624 618"/>
                  <a:gd name="T11" fmla="*/ 624 h 31"/>
                  <a:gd name="T12" fmla="+- 0 1803 1803"/>
                  <a:gd name="T13" fmla="*/ T12 w 42"/>
                  <a:gd name="T14" fmla="+- 0 633 618"/>
                  <a:gd name="T15" fmla="*/ 633 h 31"/>
                  <a:gd name="T16" fmla="+- 0 1808 1803"/>
                  <a:gd name="T17" fmla="*/ T16 w 42"/>
                  <a:gd name="T18" fmla="+- 0 644 618"/>
                  <a:gd name="T19" fmla="*/ 644 h 31"/>
                  <a:gd name="T20" fmla="+- 0 1818 1803"/>
                  <a:gd name="T21" fmla="*/ T20 w 42"/>
                  <a:gd name="T22" fmla="+- 0 649 618"/>
                  <a:gd name="T23" fmla="*/ 649 h 31"/>
                  <a:gd name="T24" fmla="+- 0 1829 1803"/>
                  <a:gd name="T25" fmla="*/ T24 w 42"/>
                  <a:gd name="T26" fmla="+- 0 649 618"/>
                  <a:gd name="T27" fmla="*/ 649 h 31"/>
                  <a:gd name="T28" fmla="+- 0 1841 1803"/>
                  <a:gd name="T29" fmla="*/ T28 w 42"/>
                  <a:gd name="T30" fmla="+- 0 644 618"/>
                  <a:gd name="T31" fmla="*/ 644 h 31"/>
                  <a:gd name="T32" fmla="+- 0 1845 1803"/>
                  <a:gd name="T33" fmla="*/ T32 w 42"/>
                  <a:gd name="T34" fmla="+- 0 633 618"/>
                  <a:gd name="T35" fmla="*/ 633 h 31"/>
                  <a:gd name="T36" fmla="+- 0 1841 1803"/>
                  <a:gd name="T37" fmla="*/ T36 w 42"/>
                  <a:gd name="T38" fmla="+- 0 624 618"/>
                  <a:gd name="T39" fmla="*/ 624 h 31"/>
                  <a:gd name="T40" fmla="+- 0 1829 1803"/>
                  <a:gd name="T41" fmla="*/ T40 w 42"/>
                  <a:gd name="T42" fmla="+- 0 618 618"/>
                  <a:gd name="T43" fmla="*/ 618 h 3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1">
                    <a:moveTo>
                      <a:pt x="26" y="0"/>
                    </a:moveTo>
                    <a:lnTo>
                      <a:pt x="15" y="0"/>
                    </a:lnTo>
                    <a:lnTo>
                      <a:pt x="5" y="6"/>
                    </a:lnTo>
                    <a:lnTo>
                      <a:pt x="0" y="15"/>
                    </a:lnTo>
                    <a:lnTo>
                      <a:pt x="5" y="26"/>
                    </a:lnTo>
                    <a:lnTo>
                      <a:pt x="15" y="31"/>
                    </a:lnTo>
                    <a:lnTo>
                      <a:pt x="26" y="31"/>
                    </a:lnTo>
                    <a:lnTo>
                      <a:pt x="38" y="26"/>
                    </a:lnTo>
                    <a:lnTo>
                      <a:pt x="42" y="15"/>
                    </a:lnTo>
                    <a:lnTo>
                      <a:pt x="38" y="6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3" name="Freeform 182"/>
              <p:cNvSpPr>
                <a:spLocks/>
              </p:cNvSpPr>
              <p:nvPr/>
            </p:nvSpPr>
            <p:spPr bwMode="auto">
              <a:xfrm>
                <a:off x="2407016" y="4009972"/>
                <a:ext cx="43766" cy="79476"/>
              </a:xfrm>
              <a:custGeom>
                <a:avLst/>
                <a:gdLst>
                  <a:gd name="T0" fmla="+- 0 1845 1803"/>
                  <a:gd name="T1" fmla="*/ T0 w 42"/>
                  <a:gd name="T2" fmla="+- 0 633 618"/>
                  <a:gd name="T3" fmla="*/ 633 h 31"/>
                  <a:gd name="T4" fmla="+- 0 1841 1803"/>
                  <a:gd name="T5" fmla="*/ T4 w 42"/>
                  <a:gd name="T6" fmla="+- 0 624 618"/>
                  <a:gd name="T7" fmla="*/ 624 h 31"/>
                  <a:gd name="T8" fmla="+- 0 1829 1803"/>
                  <a:gd name="T9" fmla="*/ T8 w 42"/>
                  <a:gd name="T10" fmla="+- 0 618 618"/>
                  <a:gd name="T11" fmla="*/ 618 h 31"/>
                  <a:gd name="T12" fmla="+- 0 1818 1803"/>
                  <a:gd name="T13" fmla="*/ T12 w 42"/>
                  <a:gd name="T14" fmla="+- 0 618 618"/>
                  <a:gd name="T15" fmla="*/ 618 h 31"/>
                  <a:gd name="T16" fmla="+- 0 1808 1803"/>
                  <a:gd name="T17" fmla="*/ T16 w 42"/>
                  <a:gd name="T18" fmla="+- 0 624 618"/>
                  <a:gd name="T19" fmla="*/ 624 h 31"/>
                  <a:gd name="T20" fmla="+- 0 1803 1803"/>
                  <a:gd name="T21" fmla="*/ T20 w 42"/>
                  <a:gd name="T22" fmla="+- 0 633 618"/>
                  <a:gd name="T23" fmla="*/ 633 h 31"/>
                  <a:gd name="T24" fmla="+- 0 1808 1803"/>
                  <a:gd name="T25" fmla="*/ T24 w 42"/>
                  <a:gd name="T26" fmla="+- 0 644 618"/>
                  <a:gd name="T27" fmla="*/ 644 h 31"/>
                  <a:gd name="T28" fmla="+- 0 1818 1803"/>
                  <a:gd name="T29" fmla="*/ T28 w 42"/>
                  <a:gd name="T30" fmla="+- 0 649 618"/>
                  <a:gd name="T31" fmla="*/ 649 h 31"/>
                  <a:gd name="T32" fmla="+- 0 1829 1803"/>
                  <a:gd name="T33" fmla="*/ T32 w 42"/>
                  <a:gd name="T34" fmla="+- 0 649 618"/>
                  <a:gd name="T35" fmla="*/ 649 h 31"/>
                  <a:gd name="T36" fmla="+- 0 1841 1803"/>
                  <a:gd name="T37" fmla="*/ T36 w 42"/>
                  <a:gd name="T38" fmla="+- 0 644 618"/>
                  <a:gd name="T39" fmla="*/ 644 h 31"/>
                  <a:gd name="T40" fmla="+- 0 1845 1803"/>
                  <a:gd name="T41" fmla="*/ T40 w 42"/>
                  <a:gd name="T42" fmla="+- 0 633 618"/>
                  <a:gd name="T43" fmla="*/ 633 h 3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1">
                    <a:moveTo>
                      <a:pt x="42" y="15"/>
                    </a:moveTo>
                    <a:lnTo>
                      <a:pt x="38" y="6"/>
                    </a:lnTo>
                    <a:lnTo>
                      <a:pt x="26" y="0"/>
                    </a:lnTo>
                    <a:lnTo>
                      <a:pt x="15" y="0"/>
                    </a:lnTo>
                    <a:lnTo>
                      <a:pt x="5" y="6"/>
                    </a:lnTo>
                    <a:lnTo>
                      <a:pt x="0" y="15"/>
                    </a:lnTo>
                    <a:lnTo>
                      <a:pt x="5" y="26"/>
                    </a:lnTo>
                    <a:lnTo>
                      <a:pt x="15" y="31"/>
                    </a:lnTo>
                    <a:lnTo>
                      <a:pt x="26" y="31"/>
                    </a:lnTo>
                    <a:lnTo>
                      <a:pt x="38" y="26"/>
                    </a:lnTo>
                    <a:lnTo>
                      <a:pt x="42" y="15"/>
                    </a:lnTo>
                    <a:close/>
                  </a:path>
                </a:pathLst>
              </a:custGeom>
              <a:noFill/>
              <a:ln w="7405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4" name="Freeform 183"/>
              <p:cNvSpPr>
                <a:spLocks/>
              </p:cNvSpPr>
              <p:nvPr/>
            </p:nvSpPr>
            <p:spPr bwMode="auto">
              <a:xfrm>
                <a:off x="2407016" y="2438400"/>
                <a:ext cx="43766" cy="84603"/>
              </a:xfrm>
              <a:custGeom>
                <a:avLst/>
                <a:gdLst>
                  <a:gd name="T0" fmla="+- 0 1829 1803"/>
                  <a:gd name="T1" fmla="*/ T0 w 42"/>
                  <a:gd name="T2" fmla="+- 0 6 6"/>
                  <a:gd name="T3" fmla="*/ 6 h 33"/>
                  <a:gd name="T4" fmla="+- 0 1818 1803"/>
                  <a:gd name="T5" fmla="*/ T4 w 42"/>
                  <a:gd name="T6" fmla="+- 0 6 6"/>
                  <a:gd name="T7" fmla="*/ 6 h 33"/>
                  <a:gd name="T8" fmla="+- 0 1808 1803"/>
                  <a:gd name="T9" fmla="*/ T8 w 42"/>
                  <a:gd name="T10" fmla="+- 0 11 6"/>
                  <a:gd name="T11" fmla="*/ 11 h 33"/>
                  <a:gd name="T12" fmla="+- 0 1803 1803"/>
                  <a:gd name="T13" fmla="*/ T12 w 42"/>
                  <a:gd name="T14" fmla="+- 0 22 6"/>
                  <a:gd name="T15" fmla="*/ 22 h 33"/>
                  <a:gd name="T16" fmla="+- 0 1808 1803"/>
                  <a:gd name="T17" fmla="*/ T16 w 42"/>
                  <a:gd name="T18" fmla="+- 0 31 6"/>
                  <a:gd name="T19" fmla="*/ 31 h 33"/>
                  <a:gd name="T20" fmla="+- 0 1818 1803"/>
                  <a:gd name="T21" fmla="*/ T20 w 42"/>
                  <a:gd name="T22" fmla="+- 0 39 6"/>
                  <a:gd name="T23" fmla="*/ 39 h 33"/>
                  <a:gd name="T24" fmla="+- 0 1829 1803"/>
                  <a:gd name="T25" fmla="*/ T24 w 42"/>
                  <a:gd name="T26" fmla="+- 0 39 6"/>
                  <a:gd name="T27" fmla="*/ 39 h 33"/>
                  <a:gd name="T28" fmla="+- 0 1841 1803"/>
                  <a:gd name="T29" fmla="*/ T28 w 42"/>
                  <a:gd name="T30" fmla="+- 0 31 6"/>
                  <a:gd name="T31" fmla="*/ 31 h 33"/>
                  <a:gd name="T32" fmla="+- 0 1845 1803"/>
                  <a:gd name="T33" fmla="*/ T32 w 42"/>
                  <a:gd name="T34" fmla="+- 0 22 6"/>
                  <a:gd name="T35" fmla="*/ 22 h 33"/>
                  <a:gd name="T36" fmla="+- 0 1841 1803"/>
                  <a:gd name="T37" fmla="*/ T36 w 42"/>
                  <a:gd name="T38" fmla="+- 0 11 6"/>
                  <a:gd name="T39" fmla="*/ 11 h 33"/>
                  <a:gd name="T40" fmla="+- 0 1829 1803"/>
                  <a:gd name="T41" fmla="*/ T40 w 42"/>
                  <a:gd name="T42" fmla="+- 0 6 6"/>
                  <a:gd name="T43" fmla="*/ 6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26" y="0"/>
                    </a:moveTo>
                    <a:lnTo>
                      <a:pt x="15" y="0"/>
                    </a:lnTo>
                    <a:lnTo>
                      <a:pt x="5" y="5"/>
                    </a:lnTo>
                    <a:lnTo>
                      <a:pt x="0" y="16"/>
                    </a:lnTo>
                    <a:lnTo>
                      <a:pt x="5" y="25"/>
                    </a:lnTo>
                    <a:lnTo>
                      <a:pt x="15" y="33"/>
                    </a:lnTo>
                    <a:lnTo>
                      <a:pt x="26" y="33"/>
                    </a:lnTo>
                    <a:lnTo>
                      <a:pt x="38" y="25"/>
                    </a:lnTo>
                    <a:lnTo>
                      <a:pt x="42" y="16"/>
                    </a:lnTo>
                    <a:lnTo>
                      <a:pt x="38" y="5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5" name="Freeform 184"/>
              <p:cNvSpPr>
                <a:spLocks/>
              </p:cNvSpPr>
              <p:nvPr/>
            </p:nvSpPr>
            <p:spPr bwMode="auto">
              <a:xfrm>
                <a:off x="2407016" y="2438400"/>
                <a:ext cx="43766" cy="84603"/>
              </a:xfrm>
              <a:custGeom>
                <a:avLst/>
                <a:gdLst>
                  <a:gd name="T0" fmla="+- 0 1845 1803"/>
                  <a:gd name="T1" fmla="*/ T0 w 42"/>
                  <a:gd name="T2" fmla="+- 0 22 6"/>
                  <a:gd name="T3" fmla="*/ 22 h 33"/>
                  <a:gd name="T4" fmla="+- 0 1841 1803"/>
                  <a:gd name="T5" fmla="*/ T4 w 42"/>
                  <a:gd name="T6" fmla="+- 0 11 6"/>
                  <a:gd name="T7" fmla="*/ 11 h 33"/>
                  <a:gd name="T8" fmla="+- 0 1829 1803"/>
                  <a:gd name="T9" fmla="*/ T8 w 42"/>
                  <a:gd name="T10" fmla="+- 0 6 6"/>
                  <a:gd name="T11" fmla="*/ 6 h 33"/>
                  <a:gd name="T12" fmla="+- 0 1818 1803"/>
                  <a:gd name="T13" fmla="*/ T12 w 42"/>
                  <a:gd name="T14" fmla="+- 0 6 6"/>
                  <a:gd name="T15" fmla="*/ 6 h 33"/>
                  <a:gd name="T16" fmla="+- 0 1808 1803"/>
                  <a:gd name="T17" fmla="*/ T16 w 42"/>
                  <a:gd name="T18" fmla="+- 0 11 6"/>
                  <a:gd name="T19" fmla="*/ 11 h 33"/>
                  <a:gd name="T20" fmla="+- 0 1803 1803"/>
                  <a:gd name="T21" fmla="*/ T20 w 42"/>
                  <a:gd name="T22" fmla="+- 0 22 6"/>
                  <a:gd name="T23" fmla="*/ 22 h 33"/>
                  <a:gd name="T24" fmla="+- 0 1808 1803"/>
                  <a:gd name="T25" fmla="*/ T24 w 42"/>
                  <a:gd name="T26" fmla="+- 0 31 6"/>
                  <a:gd name="T27" fmla="*/ 31 h 33"/>
                  <a:gd name="T28" fmla="+- 0 1818 1803"/>
                  <a:gd name="T29" fmla="*/ T28 w 42"/>
                  <a:gd name="T30" fmla="+- 0 39 6"/>
                  <a:gd name="T31" fmla="*/ 39 h 33"/>
                  <a:gd name="T32" fmla="+- 0 1829 1803"/>
                  <a:gd name="T33" fmla="*/ T32 w 42"/>
                  <a:gd name="T34" fmla="+- 0 39 6"/>
                  <a:gd name="T35" fmla="*/ 39 h 33"/>
                  <a:gd name="T36" fmla="+- 0 1841 1803"/>
                  <a:gd name="T37" fmla="*/ T36 w 42"/>
                  <a:gd name="T38" fmla="+- 0 31 6"/>
                  <a:gd name="T39" fmla="*/ 31 h 33"/>
                  <a:gd name="T40" fmla="+- 0 1845 1803"/>
                  <a:gd name="T41" fmla="*/ T40 w 42"/>
                  <a:gd name="T42" fmla="+- 0 22 6"/>
                  <a:gd name="T43" fmla="*/ 22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42" y="16"/>
                    </a:moveTo>
                    <a:lnTo>
                      <a:pt x="38" y="5"/>
                    </a:lnTo>
                    <a:lnTo>
                      <a:pt x="26" y="0"/>
                    </a:lnTo>
                    <a:lnTo>
                      <a:pt x="15" y="0"/>
                    </a:lnTo>
                    <a:lnTo>
                      <a:pt x="5" y="5"/>
                    </a:lnTo>
                    <a:lnTo>
                      <a:pt x="0" y="16"/>
                    </a:lnTo>
                    <a:lnTo>
                      <a:pt x="5" y="25"/>
                    </a:lnTo>
                    <a:lnTo>
                      <a:pt x="15" y="33"/>
                    </a:lnTo>
                    <a:lnTo>
                      <a:pt x="26" y="33"/>
                    </a:lnTo>
                    <a:lnTo>
                      <a:pt x="38" y="25"/>
                    </a:lnTo>
                    <a:lnTo>
                      <a:pt x="42" y="16"/>
                    </a:lnTo>
                    <a:close/>
                  </a:path>
                </a:pathLst>
              </a:custGeom>
              <a:noFill/>
              <a:ln w="7444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6" name="Freeform 185"/>
              <p:cNvSpPr>
                <a:spLocks/>
              </p:cNvSpPr>
              <p:nvPr/>
            </p:nvSpPr>
            <p:spPr bwMode="auto">
              <a:xfrm>
                <a:off x="1846390" y="3307507"/>
                <a:ext cx="43766" cy="84603"/>
              </a:xfrm>
              <a:custGeom>
                <a:avLst/>
                <a:gdLst>
                  <a:gd name="T0" fmla="+- 0 1294 1266"/>
                  <a:gd name="T1" fmla="*/ T0 w 42"/>
                  <a:gd name="T2" fmla="+- 0 345 345"/>
                  <a:gd name="T3" fmla="*/ 345 h 33"/>
                  <a:gd name="T4" fmla="+- 0 1281 1266"/>
                  <a:gd name="T5" fmla="*/ T4 w 42"/>
                  <a:gd name="T6" fmla="+- 0 345 345"/>
                  <a:gd name="T7" fmla="*/ 345 h 33"/>
                  <a:gd name="T8" fmla="+- 0 1270 1266"/>
                  <a:gd name="T9" fmla="*/ T8 w 42"/>
                  <a:gd name="T10" fmla="+- 0 352 345"/>
                  <a:gd name="T11" fmla="*/ 352 h 33"/>
                  <a:gd name="T12" fmla="+- 0 1266 1266"/>
                  <a:gd name="T13" fmla="*/ T12 w 42"/>
                  <a:gd name="T14" fmla="+- 0 361 345"/>
                  <a:gd name="T15" fmla="*/ 361 h 33"/>
                  <a:gd name="T16" fmla="+- 0 1270 1266"/>
                  <a:gd name="T17" fmla="*/ T16 w 42"/>
                  <a:gd name="T18" fmla="+- 0 372 345"/>
                  <a:gd name="T19" fmla="*/ 372 h 33"/>
                  <a:gd name="T20" fmla="+- 0 1281 1266"/>
                  <a:gd name="T21" fmla="*/ T20 w 42"/>
                  <a:gd name="T22" fmla="+- 0 377 345"/>
                  <a:gd name="T23" fmla="*/ 377 h 33"/>
                  <a:gd name="T24" fmla="+- 0 1294 1266"/>
                  <a:gd name="T25" fmla="*/ T24 w 42"/>
                  <a:gd name="T26" fmla="+- 0 377 345"/>
                  <a:gd name="T27" fmla="*/ 377 h 33"/>
                  <a:gd name="T28" fmla="+- 0 1303 1266"/>
                  <a:gd name="T29" fmla="*/ T28 w 42"/>
                  <a:gd name="T30" fmla="+- 0 372 345"/>
                  <a:gd name="T31" fmla="*/ 372 h 33"/>
                  <a:gd name="T32" fmla="+- 0 1308 1266"/>
                  <a:gd name="T33" fmla="*/ T32 w 42"/>
                  <a:gd name="T34" fmla="+- 0 361 345"/>
                  <a:gd name="T35" fmla="*/ 361 h 33"/>
                  <a:gd name="T36" fmla="+- 0 1303 1266"/>
                  <a:gd name="T37" fmla="*/ T36 w 42"/>
                  <a:gd name="T38" fmla="+- 0 352 345"/>
                  <a:gd name="T39" fmla="*/ 352 h 33"/>
                  <a:gd name="T40" fmla="+- 0 1294 1266"/>
                  <a:gd name="T41" fmla="*/ T40 w 42"/>
                  <a:gd name="T42" fmla="+- 0 345 345"/>
                  <a:gd name="T43" fmla="*/ 345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28" y="0"/>
                    </a:move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2"/>
                    </a:lnTo>
                    <a:lnTo>
                      <a:pt x="28" y="32"/>
                    </a:lnTo>
                    <a:lnTo>
                      <a:pt x="37" y="27"/>
                    </a:lnTo>
                    <a:lnTo>
                      <a:pt x="42" y="16"/>
                    </a:lnTo>
                    <a:lnTo>
                      <a:pt x="37" y="7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7" name="Freeform 186"/>
              <p:cNvSpPr>
                <a:spLocks/>
              </p:cNvSpPr>
              <p:nvPr/>
            </p:nvSpPr>
            <p:spPr bwMode="auto">
              <a:xfrm>
                <a:off x="1846390" y="3307507"/>
                <a:ext cx="43766" cy="84603"/>
              </a:xfrm>
              <a:custGeom>
                <a:avLst/>
                <a:gdLst>
                  <a:gd name="T0" fmla="+- 0 1308 1266"/>
                  <a:gd name="T1" fmla="*/ T0 w 42"/>
                  <a:gd name="T2" fmla="+- 0 361 345"/>
                  <a:gd name="T3" fmla="*/ 361 h 33"/>
                  <a:gd name="T4" fmla="+- 0 1303 1266"/>
                  <a:gd name="T5" fmla="*/ T4 w 42"/>
                  <a:gd name="T6" fmla="+- 0 352 345"/>
                  <a:gd name="T7" fmla="*/ 352 h 33"/>
                  <a:gd name="T8" fmla="+- 0 1294 1266"/>
                  <a:gd name="T9" fmla="*/ T8 w 42"/>
                  <a:gd name="T10" fmla="+- 0 345 345"/>
                  <a:gd name="T11" fmla="*/ 345 h 33"/>
                  <a:gd name="T12" fmla="+- 0 1281 1266"/>
                  <a:gd name="T13" fmla="*/ T12 w 42"/>
                  <a:gd name="T14" fmla="+- 0 345 345"/>
                  <a:gd name="T15" fmla="*/ 345 h 33"/>
                  <a:gd name="T16" fmla="+- 0 1270 1266"/>
                  <a:gd name="T17" fmla="*/ T16 w 42"/>
                  <a:gd name="T18" fmla="+- 0 352 345"/>
                  <a:gd name="T19" fmla="*/ 352 h 33"/>
                  <a:gd name="T20" fmla="+- 0 1266 1266"/>
                  <a:gd name="T21" fmla="*/ T20 w 42"/>
                  <a:gd name="T22" fmla="+- 0 361 345"/>
                  <a:gd name="T23" fmla="*/ 361 h 33"/>
                  <a:gd name="T24" fmla="+- 0 1270 1266"/>
                  <a:gd name="T25" fmla="*/ T24 w 42"/>
                  <a:gd name="T26" fmla="+- 0 372 345"/>
                  <a:gd name="T27" fmla="*/ 372 h 33"/>
                  <a:gd name="T28" fmla="+- 0 1281 1266"/>
                  <a:gd name="T29" fmla="*/ T28 w 42"/>
                  <a:gd name="T30" fmla="+- 0 377 345"/>
                  <a:gd name="T31" fmla="*/ 377 h 33"/>
                  <a:gd name="T32" fmla="+- 0 1294 1266"/>
                  <a:gd name="T33" fmla="*/ T32 w 42"/>
                  <a:gd name="T34" fmla="+- 0 377 345"/>
                  <a:gd name="T35" fmla="*/ 377 h 33"/>
                  <a:gd name="T36" fmla="+- 0 1303 1266"/>
                  <a:gd name="T37" fmla="*/ T36 w 42"/>
                  <a:gd name="T38" fmla="+- 0 372 345"/>
                  <a:gd name="T39" fmla="*/ 372 h 33"/>
                  <a:gd name="T40" fmla="+- 0 1308 1266"/>
                  <a:gd name="T41" fmla="*/ T40 w 42"/>
                  <a:gd name="T42" fmla="+- 0 361 345"/>
                  <a:gd name="T43" fmla="*/ 361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42" y="16"/>
                    </a:moveTo>
                    <a:lnTo>
                      <a:pt x="37" y="7"/>
                    </a:lnTo>
                    <a:lnTo>
                      <a:pt x="28" y="0"/>
                    </a:lnTo>
                    <a:lnTo>
                      <a:pt x="15" y="0"/>
                    </a:lnTo>
                    <a:lnTo>
                      <a:pt x="4" y="7"/>
                    </a:lnTo>
                    <a:lnTo>
                      <a:pt x="0" y="16"/>
                    </a:lnTo>
                    <a:lnTo>
                      <a:pt x="4" y="27"/>
                    </a:lnTo>
                    <a:lnTo>
                      <a:pt x="15" y="32"/>
                    </a:lnTo>
                    <a:lnTo>
                      <a:pt x="28" y="32"/>
                    </a:lnTo>
                    <a:lnTo>
                      <a:pt x="37" y="27"/>
                    </a:lnTo>
                    <a:lnTo>
                      <a:pt x="42" y="16"/>
                    </a:lnTo>
                    <a:close/>
                  </a:path>
                </a:pathLst>
              </a:custGeom>
              <a:noFill/>
              <a:ln w="7446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8" name="Freeform 187"/>
              <p:cNvSpPr>
                <a:spLocks/>
              </p:cNvSpPr>
              <p:nvPr/>
            </p:nvSpPr>
            <p:spPr bwMode="auto">
              <a:xfrm>
                <a:off x="2407016" y="4879079"/>
                <a:ext cx="43766" cy="84603"/>
              </a:xfrm>
              <a:custGeom>
                <a:avLst/>
                <a:gdLst>
                  <a:gd name="T0" fmla="+- 0 1829 1803"/>
                  <a:gd name="T1" fmla="*/ T0 w 42"/>
                  <a:gd name="T2" fmla="+- 0 957 957"/>
                  <a:gd name="T3" fmla="*/ 957 h 33"/>
                  <a:gd name="T4" fmla="+- 0 1818 1803"/>
                  <a:gd name="T5" fmla="*/ T4 w 42"/>
                  <a:gd name="T6" fmla="+- 0 957 957"/>
                  <a:gd name="T7" fmla="*/ 957 h 33"/>
                  <a:gd name="T8" fmla="+- 0 1808 1803"/>
                  <a:gd name="T9" fmla="*/ T8 w 42"/>
                  <a:gd name="T10" fmla="+- 0 962 957"/>
                  <a:gd name="T11" fmla="*/ 962 h 33"/>
                  <a:gd name="T12" fmla="+- 0 1803 1803"/>
                  <a:gd name="T13" fmla="*/ T12 w 42"/>
                  <a:gd name="T14" fmla="+- 0 973 957"/>
                  <a:gd name="T15" fmla="*/ 973 h 33"/>
                  <a:gd name="T16" fmla="+- 0 1808 1803"/>
                  <a:gd name="T17" fmla="*/ T16 w 42"/>
                  <a:gd name="T18" fmla="+- 0 982 957"/>
                  <a:gd name="T19" fmla="*/ 982 h 33"/>
                  <a:gd name="T20" fmla="+- 0 1818 1803"/>
                  <a:gd name="T21" fmla="*/ T20 w 42"/>
                  <a:gd name="T22" fmla="+- 0 990 957"/>
                  <a:gd name="T23" fmla="*/ 990 h 33"/>
                  <a:gd name="T24" fmla="+- 0 1829 1803"/>
                  <a:gd name="T25" fmla="*/ T24 w 42"/>
                  <a:gd name="T26" fmla="+- 0 990 957"/>
                  <a:gd name="T27" fmla="*/ 990 h 33"/>
                  <a:gd name="T28" fmla="+- 0 1841 1803"/>
                  <a:gd name="T29" fmla="*/ T28 w 42"/>
                  <a:gd name="T30" fmla="+- 0 982 957"/>
                  <a:gd name="T31" fmla="*/ 982 h 33"/>
                  <a:gd name="T32" fmla="+- 0 1845 1803"/>
                  <a:gd name="T33" fmla="*/ T32 w 42"/>
                  <a:gd name="T34" fmla="+- 0 973 957"/>
                  <a:gd name="T35" fmla="*/ 973 h 33"/>
                  <a:gd name="T36" fmla="+- 0 1841 1803"/>
                  <a:gd name="T37" fmla="*/ T36 w 42"/>
                  <a:gd name="T38" fmla="+- 0 962 957"/>
                  <a:gd name="T39" fmla="*/ 962 h 33"/>
                  <a:gd name="T40" fmla="+- 0 1829 1803"/>
                  <a:gd name="T41" fmla="*/ T40 w 42"/>
                  <a:gd name="T42" fmla="+- 0 957 957"/>
                  <a:gd name="T43" fmla="*/ 957 h 3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</a:cxnLst>
                <a:rect l="0" t="0" r="r" b="b"/>
                <a:pathLst>
                  <a:path w="42" h="33">
                    <a:moveTo>
                      <a:pt x="26" y="0"/>
                    </a:moveTo>
                    <a:lnTo>
                      <a:pt x="15" y="0"/>
                    </a:lnTo>
                    <a:lnTo>
                      <a:pt x="5" y="5"/>
                    </a:lnTo>
                    <a:lnTo>
                      <a:pt x="0" y="16"/>
                    </a:lnTo>
                    <a:lnTo>
                      <a:pt x="5" y="25"/>
                    </a:lnTo>
                    <a:lnTo>
                      <a:pt x="15" y="33"/>
                    </a:lnTo>
                    <a:lnTo>
                      <a:pt x="26" y="33"/>
                    </a:lnTo>
                    <a:lnTo>
                      <a:pt x="38" y="25"/>
                    </a:lnTo>
                    <a:lnTo>
                      <a:pt x="42" y="16"/>
                    </a:lnTo>
                    <a:lnTo>
                      <a:pt x="38" y="5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89" name="AutoShape 447"/>
              <p:cNvSpPr>
                <a:spLocks/>
              </p:cNvSpPr>
              <p:nvPr/>
            </p:nvSpPr>
            <p:spPr bwMode="auto">
              <a:xfrm>
                <a:off x="2386175" y="4879079"/>
                <a:ext cx="85449" cy="302521"/>
              </a:xfrm>
              <a:custGeom>
                <a:avLst/>
                <a:gdLst>
                  <a:gd name="T0" fmla="+- 0 1845 1783"/>
                  <a:gd name="T1" fmla="*/ T0 w 82"/>
                  <a:gd name="T2" fmla="+- 0 973 957"/>
                  <a:gd name="T3" fmla="*/ 973 h 118"/>
                  <a:gd name="T4" fmla="+- 0 1841 1783"/>
                  <a:gd name="T5" fmla="*/ T4 w 82"/>
                  <a:gd name="T6" fmla="+- 0 962 957"/>
                  <a:gd name="T7" fmla="*/ 962 h 118"/>
                  <a:gd name="T8" fmla="+- 0 1829 1783"/>
                  <a:gd name="T9" fmla="*/ T8 w 82"/>
                  <a:gd name="T10" fmla="+- 0 957 957"/>
                  <a:gd name="T11" fmla="*/ 957 h 118"/>
                  <a:gd name="T12" fmla="+- 0 1818 1783"/>
                  <a:gd name="T13" fmla="*/ T12 w 82"/>
                  <a:gd name="T14" fmla="+- 0 957 957"/>
                  <a:gd name="T15" fmla="*/ 957 h 118"/>
                  <a:gd name="T16" fmla="+- 0 1808 1783"/>
                  <a:gd name="T17" fmla="*/ T16 w 82"/>
                  <a:gd name="T18" fmla="+- 0 962 957"/>
                  <a:gd name="T19" fmla="*/ 962 h 118"/>
                  <a:gd name="T20" fmla="+- 0 1803 1783"/>
                  <a:gd name="T21" fmla="*/ T20 w 82"/>
                  <a:gd name="T22" fmla="+- 0 973 957"/>
                  <a:gd name="T23" fmla="*/ 973 h 118"/>
                  <a:gd name="T24" fmla="+- 0 1808 1783"/>
                  <a:gd name="T25" fmla="*/ T24 w 82"/>
                  <a:gd name="T26" fmla="+- 0 982 957"/>
                  <a:gd name="T27" fmla="*/ 982 h 118"/>
                  <a:gd name="T28" fmla="+- 0 1818 1783"/>
                  <a:gd name="T29" fmla="*/ T28 w 82"/>
                  <a:gd name="T30" fmla="+- 0 990 957"/>
                  <a:gd name="T31" fmla="*/ 990 h 118"/>
                  <a:gd name="T32" fmla="+- 0 1829 1783"/>
                  <a:gd name="T33" fmla="*/ T32 w 82"/>
                  <a:gd name="T34" fmla="+- 0 990 957"/>
                  <a:gd name="T35" fmla="*/ 990 h 118"/>
                  <a:gd name="T36" fmla="+- 0 1841 1783"/>
                  <a:gd name="T37" fmla="*/ T36 w 82"/>
                  <a:gd name="T38" fmla="+- 0 982 957"/>
                  <a:gd name="T39" fmla="*/ 982 h 118"/>
                  <a:gd name="T40" fmla="+- 0 1845 1783"/>
                  <a:gd name="T41" fmla="*/ T40 w 82"/>
                  <a:gd name="T42" fmla="+- 0 973 957"/>
                  <a:gd name="T43" fmla="*/ 973 h 118"/>
                  <a:gd name="T44" fmla="+- 0 1783 1783"/>
                  <a:gd name="T45" fmla="*/ T44 w 82"/>
                  <a:gd name="T46" fmla="+- 0 1040 957"/>
                  <a:gd name="T47" fmla="*/ 1040 h 118"/>
                  <a:gd name="T48" fmla="+- 0 1865 1783"/>
                  <a:gd name="T49" fmla="*/ T48 w 82"/>
                  <a:gd name="T50" fmla="+- 0 1040 957"/>
                  <a:gd name="T51" fmla="*/ 1040 h 118"/>
                  <a:gd name="T52" fmla="+- 0 1792 1783"/>
                  <a:gd name="T53" fmla="*/ T52 w 82"/>
                  <a:gd name="T54" fmla="+- 0 1058 957"/>
                  <a:gd name="T55" fmla="*/ 1058 h 118"/>
                  <a:gd name="T56" fmla="+- 0 1856 1783"/>
                  <a:gd name="T57" fmla="*/ T56 w 82"/>
                  <a:gd name="T58" fmla="+- 0 1058 957"/>
                  <a:gd name="T59" fmla="*/ 1058 h 118"/>
                  <a:gd name="T60" fmla="+- 0 1803 1783"/>
                  <a:gd name="T61" fmla="*/ T60 w 82"/>
                  <a:gd name="T62" fmla="+- 0 1075 957"/>
                  <a:gd name="T63" fmla="*/ 1075 h 118"/>
                  <a:gd name="T64" fmla="+- 0 1845 1783"/>
                  <a:gd name="T65" fmla="*/ T64 w 82"/>
                  <a:gd name="T66" fmla="+- 0 1075 957"/>
                  <a:gd name="T67" fmla="*/ 1075 h 11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  <a:cxn ang="0">
                    <a:pos x="T17" y="T19"/>
                  </a:cxn>
                  <a:cxn ang="0">
                    <a:pos x="T21" y="T23"/>
                  </a:cxn>
                  <a:cxn ang="0">
                    <a:pos x="T25" y="T27"/>
                  </a:cxn>
                  <a:cxn ang="0">
                    <a:pos x="T29" y="T31"/>
                  </a:cxn>
                  <a:cxn ang="0">
                    <a:pos x="T33" y="T35"/>
                  </a:cxn>
                  <a:cxn ang="0">
                    <a:pos x="T37" y="T39"/>
                  </a:cxn>
                  <a:cxn ang="0">
                    <a:pos x="T41" y="T43"/>
                  </a:cxn>
                  <a:cxn ang="0">
                    <a:pos x="T45" y="T47"/>
                  </a:cxn>
                  <a:cxn ang="0">
                    <a:pos x="T49" y="T51"/>
                  </a:cxn>
                  <a:cxn ang="0">
                    <a:pos x="T53" y="T55"/>
                  </a:cxn>
                  <a:cxn ang="0">
                    <a:pos x="T57" y="T59"/>
                  </a:cxn>
                  <a:cxn ang="0">
                    <a:pos x="T61" y="T63"/>
                  </a:cxn>
                  <a:cxn ang="0">
                    <a:pos x="T65" y="T67"/>
                  </a:cxn>
                </a:cxnLst>
                <a:rect l="0" t="0" r="r" b="b"/>
                <a:pathLst>
                  <a:path w="82" h="118">
                    <a:moveTo>
                      <a:pt x="62" y="16"/>
                    </a:moveTo>
                    <a:lnTo>
                      <a:pt x="58" y="5"/>
                    </a:lnTo>
                    <a:lnTo>
                      <a:pt x="46" y="0"/>
                    </a:lnTo>
                    <a:lnTo>
                      <a:pt x="35" y="0"/>
                    </a:lnTo>
                    <a:lnTo>
                      <a:pt x="25" y="5"/>
                    </a:lnTo>
                    <a:lnTo>
                      <a:pt x="20" y="16"/>
                    </a:lnTo>
                    <a:lnTo>
                      <a:pt x="25" y="25"/>
                    </a:lnTo>
                    <a:lnTo>
                      <a:pt x="35" y="33"/>
                    </a:lnTo>
                    <a:lnTo>
                      <a:pt x="46" y="33"/>
                    </a:lnTo>
                    <a:lnTo>
                      <a:pt x="58" y="25"/>
                    </a:lnTo>
                    <a:lnTo>
                      <a:pt x="62" y="16"/>
                    </a:lnTo>
                    <a:close/>
                    <a:moveTo>
                      <a:pt x="0" y="83"/>
                    </a:moveTo>
                    <a:lnTo>
                      <a:pt x="82" y="83"/>
                    </a:lnTo>
                    <a:moveTo>
                      <a:pt x="9" y="101"/>
                    </a:moveTo>
                    <a:lnTo>
                      <a:pt x="73" y="101"/>
                    </a:lnTo>
                    <a:moveTo>
                      <a:pt x="20" y="118"/>
                    </a:moveTo>
                    <a:lnTo>
                      <a:pt x="62" y="118"/>
                    </a:lnTo>
                  </a:path>
                </a:pathLst>
              </a:custGeom>
              <a:noFill/>
              <a:ln w="7627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90" name="Text Box 446"/>
              <p:cNvSpPr txBox="1">
                <a:spLocks noChangeArrowheads="1"/>
              </p:cNvSpPr>
              <p:nvPr/>
            </p:nvSpPr>
            <p:spPr bwMode="auto">
              <a:xfrm>
                <a:off x="533400" y="3533116"/>
                <a:ext cx="436621" cy="505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>
                    <a:effectLst/>
                    <a:latin typeface="Times New Roman"/>
                    <a:ea typeface="Times New Roman"/>
                  </a:rPr>
                  <a:t>U~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2" name="Text Box 444"/>
              <p:cNvSpPr txBox="1">
                <a:spLocks noChangeArrowheads="1"/>
              </p:cNvSpPr>
              <p:nvPr/>
            </p:nvSpPr>
            <p:spPr bwMode="auto">
              <a:xfrm>
                <a:off x="1447283" y="2666573"/>
                <a:ext cx="507481" cy="333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lnSpc>
                    <a:spcPct val="98000"/>
                  </a:lnSpc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>
                    <a:effectLst/>
                    <a:latin typeface="Times New Roman"/>
                    <a:ea typeface="Times New Roman"/>
                  </a:rPr>
                  <a:t>D1 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3" name="Text Box 443"/>
              <p:cNvSpPr txBox="1">
                <a:spLocks noChangeArrowheads="1"/>
              </p:cNvSpPr>
              <p:nvPr/>
            </p:nvSpPr>
            <p:spPr bwMode="auto">
              <a:xfrm>
                <a:off x="2556030" y="3838201"/>
                <a:ext cx="150056" cy="505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B</a:t>
                </a:r>
                <a:endParaRPr lang="en-US" sz="20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4" name="Text Box 442"/>
              <p:cNvSpPr txBox="1">
                <a:spLocks noChangeArrowheads="1"/>
              </p:cNvSpPr>
              <p:nvPr/>
            </p:nvSpPr>
            <p:spPr bwMode="auto">
              <a:xfrm>
                <a:off x="2742808" y="3505200"/>
                <a:ext cx="381392" cy="3409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  <a:tabLst>
                    <a:tab pos="252730" algn="l"/>
                  </a:tabLs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IL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5" name="Text Box 441"/>
              <p:cNvSpPr txBox="1">
                <a:spLocks noChangeArrowheads="1"/>
              </p:cNvSpPr>
              <p:nvPr/>
            </p:nvSpPr>
            <p:spPr bwMode="auto">
              <a:xfrm>
                <a:off x="2094399" y="4143286"/>
                <a:ext cx="224042" cy="605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75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vi-VN" sz="500">
                    <a:effectLst/>
                    <a:latin typeface="Times New Roman"/>
                    <a:ea typeface="Times New Roman"/>
                  </a:rPr>
                  <a:t>4</a:t>
                </a:r>
                <a:endParaRPr lang="en-US" sz="1100"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16" name="Straight Connector 15"/>
              <p:cNvCxnSpPr/>
              <p:nvPr/>
            </p:nvCxnSpPr>
            <p:spPr>
              <a:xfrm>
                <a:off x="1371600" y="4061433"/>
                <a:ext cx="457200" cy="0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" name="Text Box 444"/>
              <p:cNvSpPr txBox="1">
                <a:spLocks noChangeArrowheads="1"/>
              </p:cNvSpPr>
              <p:nvPr/>
            </p:nvSpPr>
            <p:spPr bwMode="auto">
              <a:xfrm>
                <a:off x="2540519" y="2667000"/>
                <a:ext cx="507481" cy="333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lnSpc>
                    <a:spcPct val="98000"/>
                  </a:lnSpc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000" dirty="0" smtClean="0">
                    <a:effectLst/>
                    <a:latin typeface="Times New Roman"/>
                    <a:ea typeface="Times New Roman"/>
                  </a:rPr>
                  <a:t>2</a:t>
                </a: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 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7" name="Text Box 444"/>
              <p:cNvSpPr txBox="1">
                <a:spLocks noChangeArrowheads="1"/>
              </p:cNvSpPr>
              <p:nvPr/>
            </p:nvSpPr>
            <p:spPr bwMode="auto">
              <a:xfrm>
                <a:off x="1447800" y="4314914"/>
                <a:ext cx="507481" cy="333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lnSpc>
                    <a:spcPct val="98000"/>
                  </a:lnSpc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000" dirty="0">
                    <a:latin typeface="Times New Roman"/>
                    <a:ea typeface="Times New Roman"/>
                  </a:rPr>
                  <a:t>4</a:t>
                </a: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 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8" name="Text Box 444"/>
              <p:cNvSpPr txBox="1">
                <a:spLocks noChangeArrowheads="1"/>
              </p:cNvSpPr>
              <p:nvPr/>
            </p:nvSpPr>
            <p:spPr bwMode="auto">
              <a:xfrm>
                <a:off x="2540519" y="4314914"/>
                <a:ext cx="507481" cy="3332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lnSpc>
                    <a:spcPct val="98000"/>
                  </a:lnSpc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D</a:t>
                </a:r>
                <a:r>
                  <a:rPr lang="en-US" sz="2000" dirty="0" smtClean="0">
                    <a:effectLst/>
                    <a:latin typeface="Times New Roman"/>
                    <a:ea typeface="Times New Roman"/>
                  </a:rPr>
                  <a:t>3</a:t>
                </a:r>
                <a:r>
                  <a:rPr lang="vi-VN" sz="2000" dirty="0" smtClean="0">
                    <a:effectLst/>
                    <a:latin typeface="Times New Roman"/>
                    <a:ea typeface="Times New Roman"/>
                  </a:rPr>
                  <a:t> 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99" name="Text Box 443"/>
              <p:cNvSpPr txBox="1">
                <a:spLocks noChangeArrowheads="1"/>
              </p:cNvSpPr>
              <p:nvPr/>
            </p:nvSpPr>
            <p:spPr bwMode="auto">
              <a:xfrm>
                <a:off x="1983544" y="3152544"/>
                <a:ext cx="150056" cy="5050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</a:pPr>
                <a:r>
                  <a:rPr lang="en-US" sz="2000" dirty="0">
                    <a:solidFill>
                      <a:srgbClr val="FF0000"/>
                    </a:solidFill>
                    <a:latin typeface="Times New Roman"/>
                    <a:ea typeface="Times New Roman"/>
                  </a:rPr>
                  <a:t>A</a:t>
                </a:r>
                <a:endParaRPr lang="en-US" sz="20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endParaRPr>
              </a:p>
            </p:txBody>
          </p:sp>
          <p:cxnSp>
            <p:nvCxnSpPr>
              <p:cNvPr id="19" name="Straight Connector 18"/>
              <p:cNvCxnSpPr/>
              <p:nvPr/>
            </p:nvCxnSpPr>
            <p:spPr>
              <a:xfrm>
                <a:off x="3024554" y="3604846"/>
                <a:ext cx="0" cy="517874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" name="Group 19"/>
              <p:cNvGrpSpPr/>
              <p:nvPr/>
            </p:nvGrpSpPr>
            <p:grpSpPr>
              <a:xfrm>
                <a:off x="3886330" y="2481984"/>
                <a:ext cx="76070" cy="2438115"/>
                <a:chOff x="3643936" y="2481984"/>
                <a:chExt cx="76070" cy="2438115"/>
              </a:xfrm>
            </p:grpSpPr>
            <p:cxnSp>
              <p:nvCxnSpPr>
                <p:cNvPr id="96" name="Line 464"/>
                <p:cNvCxnSpPr/>
                <p:nvPr/>
              </p:nvCxnSpPr>
              <p:spPr bwMode="auto">
                <a:xfrm>
                  <a:off x="3676240" y="4804730"/>
                  <a:ext cx="0" cy="0"/>
                </a:xfrm>
                <a:prstGeom prst="line">
                  <a:avLst/>
                </a:prstGeom>
                <a:noFill/>
                <a:ln w="2820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99" name="Freeform 98"/>
                <p:cNvSpPr>
                  <a:spLocks/>
                </p:cNvSpPr>
                <p:nvPr/>
              </p:nvSpPr>
              <p:spPr bwMode="auto">
                <a:xfrm>
                  <a:off x="3643936" y="4789348"/>
                  <a:ext cx="64607" cy="130751"/>
                </a:xfrm>
                <a:custGeom>
                  <a:avLst/>
                  <a:gdLst>
                    <a:gd name="T0" fmla="+- 0 3052 2990"/>
                    <a:gd name="T1" fmla="*/ T0 w 62"/>
                    <a:gd name="T2" fmla="+- 0 923 923"/>
                    <a:gd name="T3" fmla="*/ 923 h 51"/>
                    <a:gd name="T4" fmla="+- 0 2990 2990"/>
                    <a:gd name="T5" fmla="*/ T4 w 62"/>
                    <a:gd name="T6" fmla="+- 0 923 923"/>
                    <a:gd name="T7" fmla="*/ 923 h 51"/>
                    <a:gd name="T8" fmla="+- 0 3021 2990"/>
                    <a:gd name="T9" fmla="*/ T8 w 62"/>
                    <a:gd name="T10" fmla="+- 0 973 923"/>
                    <a:gd name="T11" fmla="*/ 973 h 51"/>
                    <a:gd name="T12" fmla="+- 0 3052 2990"/>
                    <a:gd name="T13" fmla="*/ T12 w 62"/>
                    <a:gd name="T14" fmla="+- 0 923 923"/>
                    <a:gd name="T15" fmla="*/ 923 h 5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62" h="51">
                      <a:moveTo>
                        <a:pt x="62" y="0"/>
                      </a:moveTo>
                      <a:lnTo>
                        <a:pt x="0" y="0"/>
                      </a:lnTo>
                      <a:lnTo>
                        <a:pt x="31" y="5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130" name="Freeform 129"/>
                <p:cNvSpPr>
                  <a:spLocks/>
                </p:cNvSpPr>
                <p:nvPr/>
              </p:nvSpPr>
              <p:spPr bwMode="auto">
                <a:xfrm>
                  <a:off x="3643936" y="2481984"/>
                  <a:ext cx="64607" cy="130751"/>
                </a:xfrm>
                <a:custGeom>
                  <a:avLst/>
                  <a:gdLst>
                    <a:gd name="T0" fmla="+- 0 3021 2990"/>
                    <a:gd name="T1" fmla="*/ T0 w 62"/>
                    <a:gd name="T2" fmla="+- 0 22 22"/>
                    <a:gd name="T3" fmla="*/ 22 h 51"/>
                    <a:gd name="T4" fmla="+- 0 2990 2990"/>
                    <a:gd name="T5" fmla="*/ T4 w 62"/>
                    <a:gd name="T6" fmla="+- 0 73 22"/>
                    <a:gd name="T7" fmla="*/ 73 h 51"/>
                    <a:gd name="T8" fmla="+- 0 3052 2990"/>
                    <a:gd name="T9" fmla="*/ T8 w 62"/>
                    <a:gd name="T10" fmla="+- 0 73 22"/>
                    <a:gd name="T11" fmla="*/ 73 h 51"/>
                    <a:gd name="T12" fmla="+- 0 3021 2990"/>
                    <a:gd name="T13" fmla="*/ T12 w 62"/>
                    <a:gd name="T14" fmla="+- 0 22 22"/>
                    <a:gd name="T15" fmla="*/ 22 h 51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62" h="51">
                      <a:moveTo>
                        <a:pt x="31" y="0"/>
                      </a:moveTo>
                      <a:lnTo>
                        <a:pt x="0" y="51"/>
                      </a:lnTo>
                      <a:lnTo>
                        <a:pt x="62" y="51"/>
                      </a:lnTo>
                      <a:lnTo>
                        <a:pt x="31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163" name="Line 460"/>
                <p:cNvCxnSpPr/>
                <p:nvPr/>
              </p:nvCxnSpPr>
              <p:spPr bwMode="auto">
                <a:xfrm>
                  <a:off x="3720006" y="2481984"/>
                  <a:ext cx="0" cy="0"/>
                </a:xfrm>
                <a:prstGeom prst="line">
                  <a:avLst/>
                </a:prstGeom>
                <a:noFill/>
                <a:ln w="231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00" name="Straight Connector 199"/>
                <p:cNvCxnSpPr/>
                <p:nvPr/>
              </p:nvCxnSpPr>
              <p:spPr>
                <a:xfrm>
                  <a:off x="3669323" y="3962400"/>
                  <a:ext cx="0" cy="82296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Straight Connector 200"/>
                <p:cNvCxnSpPr/>
                <p:nvPr/>
              </p:nvCxnSpPr>
              <p:spPr>
                <a:xfrm>
                  <a:off x="3669323" y="2606040"/>
                  <a:ext cx="0" cy="82296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2" name="Text Box 442"/>
              <p:cNvSpPr txBox="1">
                <a:spLocks noChangeArrowheads="1"/>
              </p:cNvSpPr>
              <p:nvPr/>
            </p:nvSpPr>
            <p:spPr bwMode="auto">
              <a:xfrm>
                <a:off x="3276208" y="3505200"/>
                <a:ext cx="381392" cy="3409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  <a:tabLst>
                    <a:tab pos="252730" algn="l"/>
                  </a:tabLst>
                </a:pPr>
                <a:r>
                  <a:rPr lang="en-US" sz="2000" dirty="0" smtClean="0">
                    <a:latin typeface="Times New Roman"/>
                    <a:ea typeface="Times New Roman"/>
                  </a:rPr>
                  <a:t>RL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203" name="Text Box 442"/>
              <p:cNvSpPr txBox="1">
                <a:spLocks noChangeArrowheads="1"/>
              </p:cNvSpPr>
              <p:nvPr/>
            </p:nvSpPr>
            <p:spPr bwMode="auto">
              <a:xfrm>
                <a:off x="3809608" y="3505200"/>
                <a:ext cx="381392" cy="3409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0" tIns="0" rIns="0" bIns="0" anchor="t" anchorCtr="0" upright="1">
                <a:noAutofit/>
              </a:bodyPr>
              <a:lstStyle/>
              <a:p>
                <a:pPr>
                  <a:spcBef>
                    <a:spcPts val="105"/>
                  </a:spcBef>
                  <a:spcAft>
                    <a:spcPts val="0"/>
                  </a:spcAft>
                  <a:tabLst>
                    <a:tab pos="252730" algn="l"/>
                  </a:tabLst>
                </a:pPr>
                <a:r>
                  <a:rPr lang="en-US" sz="2000" dirty="0">
                    <a:latin typeface="Times New Roman"/>
                    <a:ea typeface="Times New Roman"/>
                  </a:rPr>
                  <a:t>U</a:t>
                </a:r>
                <a:r>
                  <a:rPr lang="en-US" sz="2000" dirty="0" smtClean="0">
                    <a:latin typeface="Times New Roman"/>
                    <a:ea typeface="Times New Roman"/>
                  </a:rPr>
                  <a:t>L</a:t>
                </a:r>
                <a:endParaRPr lang="en-US" sz="2000" dirty="0">
                  <a:effectLst/>
                  <a:latin typeface="Times New Roman"/>
                  <a:ea typeface="Times New Roman"/>
                </a:endParaRPr>
              </a:p>
            </p:txBody>
          </p:sp>
        </p:grpSp>
        <p:grpSp>
          <p:nvGrpSpPr>
            <p:cNvPr id="204" name="Group 203"/>
            <p:cNvGrpSpPr/>
            <p:nvPr/>
          </p:nvGrpSpPr>
          <p:grpSpPr>
            <a:xfrm>
              <a:off x="4995341" y="2077820"/>
              <a:ext cx="3539059" cy="3179980"/>
              <a:chOff x="4743336" y="2286001"/>
              <a:chExt cx="3539059" cy="3179980"/>
            </a:xfrm>
          </p:grpSpPr>
          <p:grpSp>
            <p:nvGrpSpPr>
              <p:cNvPr id="205" name="Group 204"/>
              <p:cNvGrpSpPr>
                <a:grpSpLocks/>
              </p:cNvGrpSpPr>
              <p:nvPr/>
            </p:nvGrpSpPr>
            <p:grpSpPr bwMode="auto">
              <a:xfrm>
                <a:off x="4743336" y="2286001"/>
                <a:ext cx="3492167" cy="901676"/>
                <a:chOff x="6553" y="-752"/>
                <a:chExt cx="2693" cy="881"/>
              </a:xfrm>
            </p:grpSpPr>
            <p:cxnSp>
              <p:nvCxnSpPr>
                <p:cNvPr id="238" name="Line 539"/>
                <p:cNvCxnSpPr/>
                <p:nvPr/>
              </p:nvCxnSpPr>
              <p:spPr bwMode="auto">
                <a:xfrm>
                  <a:off x="6878" y="-543"/>
                  <a:ext cx="0" cy="672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39" name="Freeform 238"/>
                <p:cNvSpPr>
                  <a:spLocks/>
                </p:cNvSpPr>
                <p:nvPr/>
              </p:nvSpPr>
              <p:spPr bwMode="auto">
                <a:xfrm>
                  <a:off x="6837" y="-634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-633 -633"/>
                    <a:gd name="T3" fmla="*/ -633 h 100"/>
                    <a:gd name="T4" fmla="+- 0 6838 6838"/>
                    <a:gd name="T5" fmla="*/ T4 w 82"/>
                    <a:gd name="T6" fmla="+- 0 -533 -633"/>
                    <a:gd name="T7" fmla="*/ -533 h 100"/>
                    <a:gd name="T8" fmla="+- 0 6919 6838"/>
                    <a:gd name="T9" fmla="*/ T8 w 82"/>
                    <a:gd name="T10" fmla="+- 0 -533 -633"/>
                    <a:gd name="T11" fmla="*/ -533 h 100"/>
                    <a:gd name="T12" fmla="+- 0 6878 6838"/>
                    <a:gd name="T13" fmla="*/ T12 w 82"/>
                    <a:gd name="T14" fmla="+- 0 -633 -633"/>
                    <a:gd name="T15" fmla="*/ -633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40" name="Line 537"/>
                <p:cNvCxnSpPr/>
                <p:nvPr/>
              </p:nvCxnSpPr>
              <p:spPr bwMode="auto">
                <a:xfrm>
                  <a:off x="6709" y="-217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41" name="Freeform 240"/>
                <p:cNvSpPr>
                  <a:spLocks/>
                </p:cNvSpPr>
                <p:nvPr/>
              </p:nvSpPr>
              <p:spPr bwMode="auto">
                <a:xfrm>
                  <a:off x="9124" y="-251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-250 -250"/>
                    <a:gd name="T3" fmla="*/ -250 h 67"/>
                    <a:gd name="T4" fmla="+- 0 9124 9124"/>
                    <a:gd name="T5" fmla="*/ T4 w 122"/>
                    <a:gd name="T6" fmla="+- 0 -184 -250"/>
                    <a:gd name="T7" fmla="*/ -184 h 67"/>
                    <a:gd name="T8" fmla="+- 0 9246 9124"/>
                    <a:gd name="T9" fmla="*/ T8 w 122"/>
                    <a:gd name="T10" fmla="+- 0 -217 -250"/>
                    <a:gd name="T11" fmla="*/ -217 h 67"/>
                    <a:gd name="T12" fmla="+- 0 9124 9124"/>
                    <a:gd name="T13" fmla="*/ T12 w 122"/>
                    <a:gd name="T14" fmla="+- 0 -250 -250"/>
                    <a:gd name="T15" fmla="*/ -250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6"/>
                      </a:lnTo>
                      <a:lnTo>
                        <a:pt x="122" y="3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42" name="Line 535"/>
                <p:cNvCxnSpPr/>
                <p:nvPr/>
              </p:nvCxnSpPr>
              <p:spPr bwMode="auto">
                <a:xfrm>
                  <a:off x="6878" y="-426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43" name="Line 534"/>
                <p:cNvCxnSpPr/>
                <p:nvPr/>
              </p:nvCxnSpPr>
              <p:spPr bwMode="auto">
                <a:xfrm>
                  <a:off x="6878" y="-10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44" name="AutoShape 533"/>
                <p:cNvSpPr>
                  <a:spLocks/>
                </p:cNvSpPr>
                <p:nvPr/>
              </p:nvSpPr>
              <p:spPr bwMode="auto">
                <a:xfrm>
                  <a:off x="6878" y="-425"/>
                  <a:ext cx="2030" cy="415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-356 -424"/>
                    <a:gd name="T3" fmla="*/ -356 h 415"/>
                    <a:gd name="T4" fmla="+- 0 6878 6878"/>
                    <a:gd name="T5" fmla="*/ T4 w 2030"/>
                    <a:gd name="T6" fmla="+- 0 -217 -424"/>
                    <a:gd name="T7" fmla="*/ -217 h 415"/>
                    <a:gd name="T8" fmla="+- 0 7273 6878"/>
                    <a:gd name="T9" fmla="*/ T8 w 2030"/>
                    <a:gd name="T10" fmla="+- 0 -356 -424"/>
                    <a:gd name="T11" fmla="*/ -356 h 415"/>
                    <a:gd name="T12" fmla="+- 0 7386 6878"/>
                    <a:gd name="T13" fmla="*/ T12 w 2030"/>
                    <a:gd name="T14" fmla="+- 0 -217 -424"/>
                    <a:gd name="T15" fmla="*/ -217 h 415"/>
                    <a:gd name="T16" fmla="+- 0 6984 6878"/>
                    <a:gd name="T17" fmla="*/ T16 w 2030"/>
                    <a:gd name="T18" fmla="+- 0 -356 -424"/>
                    <a:gd name="T19" fmla="*/ -356 h 415"/>
                    <a:gd name="T20" fmla="+- 0 7009 6878"/>
                    <a:gd name="T21" fmla="*/ T20 w 2030"/>
                    <a:gd name="T22" fmla="+- 0 -382 -424"/>
                    <a:gd name="T23" fmla="*/ -382 h 415"/>
                    <a:gd name="T24" fmla="+- 0 7041 6878"/>
                    <a:gd name="T25" fmla="*/ T24 w 2030"/>
                    <a:gd name="T26" fmla="+- 0 -402 -424"/>
                    <a:gd name="T27" fmla="*/ -402 h 415"/>
                    <a:gd name="T28" fmla="+- 0 7075 6878"/>
                    <a:gd name="T29" fmla="*/ T28 w 2030"/>
                    <a:gd name="T30" fmla="+- 0 -417 -424"/>
                    <a:gd name="T31" fmla="*/ -417 h 415"/>
                    <a:gd name="T32" fmla="+- 0 7111 6878"/>
                    <a:gd name="T33" fmla="*/ T32 w 2030"/>
                    <a:gd name="T34" fmla="+- 0 -424 -424"/>
                    <a:gd name="T35" fmla="*/ -424 h 415"/>
                    <a:gd name="T36" fmla="+- 0 7147 6878"/>
                    <a:gd name="T37" fmla="*/ T36 w 2030"/>
                    <a:gd name="T38" fmla="+- 0 -424 -424"/>
                    <a:gd name="T39" fmla="*/ -424 h 415"/>
                    <a:gd name="T40" fmla="+- 0 7185 6878"/>
                    <a:gd name="T41" fmla="*/ T40 w 2030"/>
                    <a:gd name="T42" fmla="+- 0 -417 -424"/>
                    <a:gd name="T43" fmla="*/ -417 h 415"/>
                    <a:gd name="T44" fmla="+- 0 7219 6878"/>
                    <a:gd name="T45" fmla="*/ T44 w 2030"/>
                    <a:gd name="T46" fmla="+- 0 -402 -424"/>
                    <a:gd name="T47" fmla="*/ -402 h 415"/>
                    <a:gd name="T48" fmla="+- 0 7248 6878"/>
                    <a:gd name="T49" fmla="*/ T48 w 2030"/>
                    <a:gd name="T50" fmla="+- 0 -382 -424"/>
                    <a:gd name="T51" fmla="*/ -382 h 415"/>
                    <a:gd name="T52" fmla="+- 0 7273 6878"/>
                    <a:gd name="T53" fmla="*/ T52 w 2030"/>
                    <a:gd name="T54" fmla="+- 0 -356 -424"/>
                    <a:gd name="T55" fmla="*/ -356 h 415"/>
                    <a:gd name="T56" fmla="+- 0 7492 6878"/>
                    <a:gd name="T57" fmla="*/ T56 w 2030"/>
                    <a:gd name="T58" fmla="+- 0 -78 -424"/>
                    <a:gd name="T59" fmla="*/ -78 h 415"/>
                    <a:gd name="T60" fmla="+- 0 7386 6878"/>
                    <a:gd name="T61" fmla="*/ T60 w 2030"/>
                    <a:gd name="T62" fmla="+- 0 -217 -424"/>
                    <a:gd name="T63" fmla="*/ -217 h 415"/>
                    <a:gd name="T64" fmla="+- 0 7780 6878"/>
                    <a:gd name="T65" fmla="*/ T64 w 2030"/>
                    <a:gd name="T66" fmla="+- 0 -78 -424"/>
                    <a:gd name="T67" fmla="*/ -78 h 415"/>
                    <a:gd name="T68" fmla="+- 0 7893 6878"/>
                    <a:gd name="T69" fmla="*/ T68 w 2030"/>
                    <a:gd name="T70" fmla="+- 0 -217 -424"/>
                    <a:gd name="T71" fmla="*/ -217 h 415"/>
                    <a:gd name="T72" fmla="+- 0 7492 6878"/>
                    <a:gd name="T73" fmla="*/ T72 w 2030"/>
                    <a:gd name="T74" fmla="+- 0 -78 -424"/>
                    <a:gd name="T75" fmla="*/ -78 h 415"/>
                    <a:gd name="T76" fmla="+- 0 7517 6878"/>
                    <a:gd name="T77" fmla="*/ T76 w 2030"/>
                    <a:gd name="T78" fmla="+- 0 -53 -424"/>
                    <a:gd name="T79" fmla="*/ -53 h 415"/>
                    <a:gd name="T80" fmla="+- 0 7548 6878"/>
                    <a:gd name="T81" fmla="*/ T80 w 2030"/>
                    <a:gd name="T82" fmla="+- 0 -32 -424"/>
                    <a:gd name="T83" fmla="*/ -32 h 415"/>
                    <a:gd name="T84" fmla="+- 0 7582 6878"/>
                    <a:gd name="T85" fmla="*/ T84 w 2030"/>
                    <a:gd name="T86" fmla="+- 0 -17 -424"/>
                    <a:gd name="T87" fmla="*/ -17 h 415"/>
                    <a:gd name="T88" fmla="+- 0 7618 6878"/>
                    <a:gd name="T89" fmla="*/ T88 w 2030"/>
                    <a:gd name="T90" fmla="+- 0 -10 -424"/>
                    <a:gd name="T91" fmla="*/ -10 h 415"/>
                    <a:gd name="T92" fmla="+- 0 7654 6878"/>
                    <a:gd name="T93" fmla="*/ T92 w 2030"/>
                    <a:gd name="T94" fmla="+- 0 -10 -424"/>
                    <a:gd name="T95" fmla="*/ -10 h 415"/>
                    <a:gd name="T96" fmla="+- 0 7692 6878"/>
                    <a:gd name="T97" fmla="*/ T96 w 2030"/>
                    <a:gd name="T98" fmla="+- 0 -17 -424"/>
                    <a:gd name="T99" fmla="*/ -17 h 415"/>
                    <a:gd name="T100" fmla="+- 0 7726 6878"/>
                    <a:gd name="T101" fmla="*/ T100 w 2030"/>
                    <a:gd name="T102" fmla="+- 0 -32 -424"/>
                    <a:gd name="T103" fmla="*/ -32 h 415"/>
                    <a:gd name="T104" fmla="+- 0 7756 6878"/>
                    <a:gd name="T105" fmla="*/ T104 w 2030"/>
                    <a:gd name="T106" fmla="+- 0 -53 -424"/>
                    <a:gd name="T107" fmla="*/ -53 h 415"/>
                    <a:gd name="T108" fmla="+- 0 7780 6878"/>
                    <a:gd name="T109" fmla="*/ T108 w 2030"/>
                    <a:gd name="T110" fmla="+- 0 -78 -424"/>
                    <a:gd name="T111" fmla="*/ -78 h 415"/>
                    <a:gd name="T112" fmla="+- 0 7999 6878"/>
                    <a:gd name="T113" fmla="*/ T112 w 2030"/>
                    <a:gd name="T114" fmla="+- 0 -356 -424"/>
                    <a:gd name="T115" fmla="*/ -356 h 415"/>
                    <a:gd name="T116" fmla="+- 0 7893 6878"/>
                    <a:gd name="T117" fmla="*/ T116 w 2030"/>
                    <a:gd name="T118" fmla="+- 0 -217 -424"/>
                    <a:gd name="T119" fmla="*/ -217 h 415"/>
                    <a:gd name="T120" fmla="+- 0 8288 6878"/>
                    <a:gd name="T121" fmla="*/ T120 w 2030"/>
                    <a:gd name="T122" fmla="+- 0 -356 -424"/>
                    <a:gd name="T123" fmla="*/ -356 h 415"/>
                    <a:gd name="T124" fmla="+- 0 8401 6878"/>
                    <a:gd name="T125" fmla="*/ T124 w 2030"/>
                    <a:gd name="T126" fmla="+- 0 -217 -424"/>
                    <a:gd name="T127" fmla="*/ -217 h 415"/>
                    <a:gd name="T128" fmla="+- 0 7999 6878"/>
                    <a:gd name="T129" fmla="*/ T128 w 2030"/>
                    <a:gd name="T130" fmla="+- 0 -356 -424"/>
                    <a:gd name="T131" fmla="*/ -356 h 415"/>
                    <a:gd name="T132" fmla="+- 0 8024 6878"/>
                    <a:gd name="T133" fmla="*/ T132 w 2030"/>
                    <a:gd name="T134" fmla="+- 0 -382 -424"/>
                    <a:gd name="T135" fmla="*/ -382 h 415"/>
                    <a:gd name="T136" fmla="+- 0 8056 6878"/>
                    <a:gd name="T137" fmla="*/ T136 w 2030"/>
                    <a:gd name="T138" fmla="+- 0 -402 -424"/>
                    <a:gd name="T139" fmla="*/ -402 h 415"/>
                    <a:gd name="T140" fmla="+- 0 8089 6878"/>
                    <a:gd name="T141" fmla="*/ T140 w 2030"/>
                    <a:gd name="T142" fmla="+- 0 -417 -424"/>
                    <a:gd name="T143" fmla="*/ -417 h 415"/>
                    <a:gd name="T144" fmla="+- 0 8125 6878"/>
                    <a:gd name="T145" fmla="*/ T144 w 2030"/>
                    <a:gd name="T146" fmla="+- 0 -424 -424"/>
                    <a:gd name="T147" fmla="*/ -424 h 415"/>
                    <a:gd name="T148" fmla="+- 0 8164 6878"/>
                    <a:gd name="T149" fmla="*/ T148 w 2030"/>
                    <a:gd name="T150" fmla="+- 0 -424 -424"/>
                    <a:gd name="T151" fmla="*/ -424 h 415"/>
                    <a:gd name="T152" fmla="+- 0 8200 6878"/>
                    <a:gd name="T153" fmla="*/ T152 w 2030"/>
                    <a:gd name="T154" fmla="+- 0 -417 -424"/>
                    <a:gd name="T155" fmla="*/ -417 h 415"/>
                    <a:gd name="T156" fmla="+- 0 8234 6878"/>
                    <a:gd name="T157" fmla="*/ T156 w 2030"/>
                    <a:gd name="T158" fmla="+- 0 -402 -424"/>
                    <a:gd name="T159" fmla="*/ -402 h 415"/>
                    <a:gd name="T160" fmla="+- 0 8263 6878"/>
                    <a:gd name="T161" fmla="*/ T160 w 2030"/>
                    <a:gd name="T162" fmla="+- 0 -382 -424"/>
                    <a:gd name="T163" fmla="*/ -382 h 415"/>
                    <a:gd name="T164" fmla="+- 0 8288 6878"/>
                    <a:gd name="T165" fmla="*/ T164 w 2030"/>
                    <a:gd name="T166" fmla="+- 0 -356 -424"/>
                    <a:gd name="T167" fmla="*/ -356 h 415"/>
                    <a:gd name="T168" fmla="+- 0 8507 6878"/>
                    <a:gd name="T169" fmla="*/ T168 w 2030"/>
                    <a:gd name="T170" fmla="+- 0 -78 -424"/>
                    <a:gd name="T171" fmla="*/ -78 h 415"/>
                    <a:gd name="T172" fmla="+- 0 8401 6878"/>
                    <a:gd name="T173" fmla="*/ T172 w 2030"/>
                    <a:gd name="T174" fmla="+- 0 -217 -424"/>
                    <a:gd name="T175" fmla="*/ -217 h 415"/>
                    <a:gd name="T176" fmla="+- 0 8795 6878"/>
                    <a:gd name="T177" fmla="*/ T176 w 2030"/>
                    <a:gd name="T178" fmla="+- 0 -78 -424"/>
                    <a:gd name="T179" fmla="*/ -78 h 415"/>
                    <a:gd name="T180" fmla="+- 0 8908 6878"/>
                    <a:gd name="T181" fmla="*/ T180 w 2030"/>
                    <a:gd name="T182" fmla="+- 0 -217 -424"/>
                    <a:gd name="T183" fmla="*/ -217 h 415"/>
                    <a:gd name="T184" fmla="+- 0 8507 6878"/>
                    <a:gd name="T185" fmla="*/ T184 w 2030"/>
                    <a:gd name="T186" fmla="+- 0 -78 -424"/>
                    <a:gd name="T187" fmla="*/ -78 h 415"/>
                    <a:gd name="T188" fmla="+- 0 8531 6878"/>
                    <a:gd name="T189" fmla="*/ T188 w 2030"/>
                    <a:gd name="T190" fmla="+- 0 -53 -424"/>
                    <a:gd name="T191" fmla="*/ -53 h 415"/>
                    <a:gd name="T192" fmla="+- 0 8563 6878"/>
                    <a:gd name="T193" fmla="*/ T192 w 2030"/>
                    <a:gd name="T194" fmla="+- 0 -32 -424"/>
                    <a:gd name="T195" fmla="*/ -32 h 415"/>
                    <a:gd name="T196" fmla="+- 0 8597 6878"/>
                    <a:gd name="T197" fmla="*/ T196 w 2030"/>
                    <a:gd name="T198" fmla="+- 0 -17 -424"/>
                    <a:gd name="T199" fmla="*/ -17 h 415"/>
                    <a:gd name="T200" fmla="+- 0 8633 6878"/>
                    <a:gd name="T201" fmla="*/ T200 w 2030"/>
                    <a:gd name="T202" fmla="+- 0 -10 -424"/>
                    <a:gd name="T203" fmla="*/ -10 h 415"/>
                    <a:gd name="T204" fmla="+- 0 8671 6878"/>
                    <a:gd name="T205" fmla="*/ T204 w 2030"/>
                    <a:gd name="T206" fmla="+- 0 -10 -424"/>
                    <a:gd name="T207" fmla="*/ -10 h 415"/>
                    <a:gd name="T208" fmla="+- 0 8707 6878"/>
                    <a:gd name="T209" fmla="*/ T208 w 2030"/>
                    <a:gd name="T210" fmla="+- 0 -17 -424"/>
                    <a:gd name="T211" fmla="*/ -17 h 415"/>
                    <a:gd name="T212" fmla="+- 0 8741 6878"/>
                    <a:gd name="T213" fmla="*/ T212 w 2030"/>
                    <a:gd name="T214" fmla="+- 0 -32 -424"/>
                    <a:gd name="T215" fmla="*/ -32 h 415"/>
                    <a:gd name="T216" fmla="+- 0 8770 6878"/>
                    <a:gd name="T217" fmla="*/ T216 w 2030"/>
                    <a:gd name="T218" fmla="+- 0 -53 -424"/>
                    <a:gd name="T219" fmla="*/ -53 h 415"/>
                    <a:gd name="T220" fmla="+- 0 8795 6878"/>
                    <a:gd name="T221" fmla="*/ T220 w 2030"/>
                    <a:gd name="T222" fmla="+- 0 -78 -424"/>
                    <a:gd name="T223" fmla="*/ -78 h 415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415">
                      <a:moveTo>
                        <a:pt x="106" y="68"/>
                      </a:moveTo>
                      <a:lnTo>
                        <a:pt x="0" y="207"/>
                      </a:lnTo>
                      <a:moveTo>
                        <a:pt x="395" y="68"/>
                      </a:moveTo>
                      <a:lnTo>
                        <a:pt x="508" y="207"/>
                      </a:lnTo>
                      <a:moveTo>
                        <a:pt x="106" y="68"/>
                      </a:moveTo>
                      <a:lnTo>
                        <a:pt x="131" y="42"/>
                      </a:lnTo>
                      <a:lnTo>
                        <a:pt x="163" y="22"/>
                      </a:lnTo>
                      <a:lnTo>
                        <a:pt x="197" y="7"/>
                      </a:lnTo>
                      <a:lnTo>
                        <a:pt x="233" y="0"/>
                      </a:lnTo>
                      <a:lnTo>
                        <a:pt x="269" y="0"/>
                      </a:lnTo>
                      <a:lnTo>
                        <a:pt x="307" y="7"/>
                      </a:lnTo>
                      <a:lnTo>
                        <a:pt x="341" y="22"/>
                      </a:lnTo>
                      <a:lnTo>
                        <a:pt x="370" y="42"/>
                      </a:lnTo>
                      <a:lnTo>
                        <a:pt x="395" y="68"/>
                      </a:lnTo>
                      <a:moveTo>
                        <a:pt x="614" y="346"/>
                      </a:moveTo>
                      <a:lnTo>
                        <a:pt x="508" y="207"/>
                      </a:lnTo>
                      <a:moveTo>
                        <a:pt x="902" y="346"/>
                      </a:moveTo>
                      <a:lnTo>
                        <a:pt x="1015" y="207"/>
                      </a:lnTo>
                      <a:moveTo>
                        <a:pt x="614" y="346"/>
                      </a:moveTo>
                      <a:lnTo>
                        <a:pt x="639" y="371"/>
                      </a:lnTo>
                      <a:lnTo>
                        <a:pt x="670" y="392"/>
                      </a:lnTo>
                      <a:lnTo>
                        <a:pt x="704" y="407"/>
                      </a:lnTo>
                      <a:lnTo>
                        <a:pt x="740" y="414"/>
                      </a:lnTo>
                      <a:lnTo>
                        <a:pt x="776" y="414"/>
                      </a:lnTo>
                      <a:lnTo>
                        <a:pt x="814" y="407"/>
                      </a:lnTo>
                      <a:lnTo>
                        <a:pt x="848" y="392"/>
                      </a:lnTo>
                      <a:lnTo>
                        <a:pt x="878" y="371"/>
                      </a:lnTo>
                      <a:lnTo>
                        <a:pt x="902" y="346"/>
                      </a:lnTo>
                      <a:moveTo>
                        <a:pt x="1121" y="68"/>
                      </a:moveTo>
                      <a:lnTo>
                        <a:pt x="1015" y="207"/>
                      </a:lnTo>
                      <a:moveTo>
                        <a:pt x="1410" y="68"/>
                      </a:moveTo>
                      <a:lnTo>
                        <a:pt x="1523" y="207"/>
                      </a:lnTo>
                      <a:moveTo>
                        <a:pt x="1121" y="68"/>
                      </a:moveTo>
                      <a:lnTo>
                        <a:pt x="1146" y="42"/>
                      </a:lnTo>
                      <a:lnTo>
                        <a:pt x="1178" y="22"/>
                      </a:lnTo>
                      <a:lnTo>
                        <a:pt x="1211" y="7"/>
                      </a:lnTo>
                      <a:lnTo>
                        <a:pt x="1247" y="0"/>
                      </a:lnTo>
                      <a:lnTo>
                        <a:pt x="1286" y="0"/>
                      </a:lnTo>
                      <a:lnTo>
                        <a:pt x="1322" y="7"/>
                      </a:lnTo>
                      <a:lnTo>
                        <a:pt x="1356" y="22"/>
                      </a:lnTo>
                      <a:lnTo>
                        <a:pt x="1385" y="42"/>
                      </a:lnTo>
                      <a:lnTo>
                        <a:pt x="1410" y="68"/>
                      </a:lnTo>
                      <a:moveTo>
                        <a:pt x="1629" y="346"/>
                      </a:moveTo>
                      <a:lnTo>
                        <a:pt x="1523" y="207"/>
                      </a:lnTo>
                      <a:moveTo>
                        <a:pt x="1917" y="346"/>
                      </a:moveTo>
                      <a:lnTo>
                        <a:pt x="2030" y="207"/>
                      </a:lnTo>
                      <a:moveTo>
                        <a:pt x="1629" y="346"/>
                      </a:moveTo>
                      <a:lnTo>
                        <a:pt x="1653" y="371"/>
                      </a:lnTo>
                      <a:lnTo>
                        <a:pt x="1685" y="392"/>
                      </a:lnTo>
                      <a:lnTo>
                        <a:pt x="1719" y="407"/>
                      </a:lnTo>
                      <a:lnTo>
                        <a:pt x="1755" y="414"/>
                      </a:lnTo>
                      <a:lnTo>
                        <a:pt x="1793" y="414"/>
                      </a:lnTo>
                      <a:lnTo>
                        <a:pt x="1829" y="407"/>
                      </a:lnTo>
                      <a:lnTo>
                        <a:pt x="1863" y="392"/>
                      </a:lnTo>
                      <a:lnTo>
                        <a:pt x="1892" y="371"/>
                      </a:lnTo>
                      <a:lnTo>
                        <a:pt x="1917" y="346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Text Box 532"/>
                <p:cNvSpPr txBox="1">
                  <a:spLocks noChangeArrowheads="1"/>
                </p:cNvSpPr>
                <p:nvPr/>
              </p:nvSpPr>
              <p:spPr bwMode="auto">
                <a:xfrm>
                  <a:off x="6553" y="-752"/>
                  <a:ext cx="749" cy="39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UA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246" name="Text Box 531"/>
                <p:cNvSpPr txBox="1">
                  <a:spLocks noChangeArrowheads="1"/>
                </p:cNvSpPr>
                <p:nvPr/>
              </p:nvSpPr>
              <p:spPr bwMode="auto">
                <a:xfrm>
                  <a:off x="9151" y="-232"/>
                  <a:ext cx="73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206" name="Group 205"/>
              <p:cNvGrpSpPr>
                <a:grpSpLocks/>
              </p:cNvGrpSpPr>
              <p:nvPr/>
            </p:nvGrpSpPr>
            <p:grpSpPr bwMode="auto">
              <a:xfrm>
                <a:off x="4747846" y="3200400"/>
                <a:ext cx="3482575" cy="848285"/>
                <a:chOff x="6555" y="149"/>
                <a:chExt cx="2691" cy="882"/>
              </a:xfrm>
            </p:grpSpPr>
            <p:cxnSp>
              <p:nvCxnSpPr>
                <p:cNvPr id="230" name="Line 548"/>
                <p:cNvCxnSpPr/>
                <p:nvPr/>
              </p:nvCxnSpPr>
              <p:spPr bwMode="auto">
                <a:xfrm>
                  <a:off x="6878" y="360"/>
                  <a:ext cx="0" cy="671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31" name="Freeform 230"/>
                <p:cNvSpPr>
                  <a:spLocks/>
                </p:cNvSpPr>
                <p:nvPr/>
              </p:nvSpPr>
              <p:spPr bwMode="auto">
                <a:xfrm>
                  <a:off x="6837" y="267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267 267"/>
                    <a:gd name="T3" fmla="*/ 267 h 100"/>
                    <a:gd name="T4" fmla="+- 0 6838 6838"/>
                    <a:gd name="T5" fmla="*/ T4 w 82"/>
                    <a:gd name="T6" fmla="+- 0 367 267"/>
                    <a:gd name="T7" fmla="*/ 367 h 100"/>
                    <a:gd name="T8" fmla="+- 0 6919 6838"/>
                    <a:gd name="T9" fmla="*/ T8 w 82"/>
                    <a:gd name="T10" fmla="+- 0 367 267"/>
                    <a:gd name="T11" fmla="*/ 367 h 100"/>
                    <a:gd name="T12" fmla="+- 0 6878 6838"/>
                    <a:gd name="T13" fmla="*/ T12 w 82"/>
                    <a:gd name="T14" fmla="+- 0 267 267"/>
                    <a:gd name="T15" fmla="*/ 267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32" name="Line 546"/>
                <p:cNvCxnSpPr/>
                <p:nvPr/>
              </p:nvCxnSpPr>
              <p:spPr bwMode="auto">
                <a:xfrm>
                  <a:off x="6709" y="685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33" name="Freeform 232"/>
                <p:cNvSpPr>
                  <a:spLocks/>
                </p:cNvSpPr>
                <p:nvPr/>
              </p:nvSpPr>
              <p:spPr bwMode="auto">
                <a:xfrm>
                  <a:off x="9124" y="652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652 652"/>
                    <a:gd name="T3" fmla="*/ 652 h 67"/>
                    <a:gd name="T4" fmla="+- 0 9124 9124"/>
                    <a:gd name="T5" fmla="*/ T4 w 122"/>
                    <a:gd name="T6" fmla="+- 0 719 652"/>
                    <a:gd name="T7" fmla="*/ 719 h 67"/>
                    <a:gd name="T8" fmla="+- 0 9246 9124"/>
                    <a:gd name="T9" fmla="*/ T8 w 122"/>
                    <a:gd name="T10" fmla="+- 0 685 652"/>
                    <a:gd name="T11" fmla="*/ 685 h 67"/>
                    <a:gd name="T12" fmla="+- 0 9124 9124"/>
                    <a:gd name="T13" fmla="*/ T12 w 122"/>
                    <a:gd name="T14" fmla="+- 0 652 652"/>
                    <a:gd name="T15" fmla="*/ 652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22" y="3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34" name="Line 544"/>
                <p:cNvCxnSpPr/>
                <p:nvPr/>
              </p:nvCxnSpPr>
              <p:spPr bwMode="auto">
                <a:xfrm>
                  <a:off x="6878" y="476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35" name="AutoShape 543"/>
                <p:cNvSpPr>
                  <a:spLocks/>
                </p:cNvSpPr>
                <p:nvPr/>
              </p:nvSpPr>
              <p:spPr bwMode="auto">
                <a:xfrm>
                  <a:off x="6878" y="476"/>
                  <a:ext cx="2030" cy="417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824 476"/>
                    <a:gd name="T3" fmla="*/ 824 h 417"/>
                    <a:gd name="T4" fmla="+- 0 6878 6878"/>
                    <a:gd name="T5" fmla="*/ T4 w 2030"/>
                    <a:gd name="T6" fmla="+- 0 685 476"/>
                    <a:gd name="T7" fmla="*/ 685 h 417"/>
                    <a:gd name="T8" fmla="+- 0 7273 6878"/>
                    <a:gd name="T9" fmla="*/ T8 w 2030"/>
                    <a:gd name="T10" fmla="+- 0 822 476"/>
                    <a:gd name="T11" fmla="*/ 822 h 417"/>
                    <a:gd name="T12" fmla="+- 0 7386 6878"/>
                    <a:gd name="T13" fmla="*/ T12 w 2030"/>
                    <a:gd name="T14" fmla="+- 0 685 476"/>
                    <a:gd name="T15" fmla="*/ 685 h 417"/>
                    <a:gd name="T16" fmla="+- 0 6984 6878"/>
                    <a:gd name="T17" fmla="*/ T16 w 2030"/>
                    <a:gd name="T18" fmla="+- 0 824 476"/>
                    <a:gd name="T19" fmla="*/ 824 h 417"/>
                    <a:gd name="T20" fmla="+- 0 7009 6878"/>
                    <a:gd name="T21" fmla="*/ T20 w 2030"/>
                    <a:gd name="T22" fmla="+- 0 850 476"/>
                    <a:gd name="T23" fmla="*/ 850 h 417"/>
                    <a:gd name="T24" fmla="+- 0 7041 6878"/>
                    <a:gd name="T25" fmla="*/ T24 w 2030"/>
                    <a:gd name="T26" fmla="+- 0 870 476"/>
                    <a:gd name="T27" fmla="*/ 870 h 417"/>
                    <a:gd name="T28" fmla="+- 0 7075 6878"/>
                    <a:gd name="T29" fmla="*/ T28 w 2030"/>
                    <a:gd name="T30" fmla="+- 0 885 476"/>
                    <a:gd name="T31" fmla="*/ 885 h 417"/>
                    <a:gd name="T32" fmla="+- 0 7111 6878"/>
                    <a:gd name="T33" fmla="*/ T32 w 2030"/>
                    <a:gd name="T34" fmla="+- 0 892 476"/>
                    <a:gd name="T35" fmla="*/ 892 h 417"/>
                    <a:gd name="T36" fmla="+- 0 7147 6878"/>
                    <a:gd name="T37" fmla="*/ T36 w 2030"/>
                    <a:gd name="T38" fmla="+- 0 892 476"/>
                    <a:gd name="T39" fmla="*/ 892 h 417"/>
                    <a:gd name="T40" fmla="+- 0 7185 6878"/>
                    <a:gd name="T41" fmla="*/ T40 w 2030"/>
                    <a:gd name="T42" fmla="+- 0 885 476"/>
                    <a:gd name="T43" fmla="*/ 885 h 417"/>
                    <a:gd name="T44" fmla="+- 0 7219 6878"/>
                    <a:gd name="T45" fmla="*/ T44 w 2030"/>
                    <a:gd name="T46" fmla="+- 0 870 476"/>
                    <a:gd name="T47" fmla="*/ 870 h 417"/>
                    <a:gd name="T48" fmla="+- 0 7248 6878"/>
                    <a:gd name="T49" fmla="*/ T48 w 2030"/>
                    <a:gd name="T50" fmla="+- 0 850 476"/>
                    <a:gd name="T51" fmla="*/ 850 h 417"/>
                    <a:gd name="T52" fmla="+- 0 7273 6878"/>
                    <a:gd name="T53" fmla="*/ T52 w 2030"/>
                    <a:gd name="T54" fmla="+- 0 822 476"/>
                    <a:gd name="T55" fmla="*/ 822 h 417"/>
                    <a:gd name="T56" fmla="+- 0 7492 6878"/>
                    <a:gd name="T57" fmla="*/ T56 w 2030"/>
                    <a:gd name="T58" fmla="+- 0 547 476"/>
                    <a:gd name="T59" fmla="*/ 547 h 417"/>
                    <a:gd name="T60" fmla="+- 0 7386 6878"/>
                    <a:gd name="T61" fmla="*/ T60 w 2030"/>
                    <a:gd name="T62" fmla="+- 0 685 476"/>
                    <a:gd name="T63" fmla="*/ 685 h 417"/>
                    <a:gd name="T64" fmla="+- 0 7780 6878"/>
                    <a:gd name="T65" fmla="*/ T64 w 2030"/>
                    <a:gd name="T66" fmla="+- 0 547 476"/>
                    <a:gd name="T67" fmla="*/ 547 h 417"/>
                    <a:gd name="T68" fmla="+- 0 7893 6878"/>
                    <a:gd name="T69" fmla="*/ T68 w 2030"/>
                    <a:gd name="T70" fmla="+- 0 685 476"/>
                    <a:gd name="T71" fmla="*/ 685 h 417"/>
                    <a:gd name="T72" fmla="+- 0 7492 6878"/>
                    <a:gd name="T73" fmla="*/ T72 w 2030"/>
                    <a:gd name="T74" fmla="+- 0 547 476"/>
                    <a:gd name="T75" fmla="*/ 547 h 417"/>
                    <a:gd name="T76" fmla="+- 0 7517 6878"/>
                    <a:gd name="T77" fmla="*/ T76 w 2030"/>
                    <a:gd name="T78" fmla="+- 0 519 476"/>
                    <a:gd name="T79" fmla="*/ 519 h 417"/>
                    <a:gd name="T80" fmla="+- 0 7548 6878"/>
                    <a:gd name="T81" fmla="*/ T80 w 2030"/>
                    <a:gd name="T82" fmla="+- 0 498 476"/>
                    <a:gd name="T83" fmla="*/ 498 h 417"/>
                    <a:gd name="T84" fmla="+- 0 7582 6878"/>
                    <a:gd name="T85" fmla="*/ T84 w 2030"/>
                    <a:gd name="T86" fmla="+- 0 484 476"/>
                    <a:gd name="T87" fmla="*/ 484 h 417"/>
                    <a:gd name="T88" fmla="+- 0 7618 6878"/>
                    <a:gd name="T89" fmla="*/ T88 w 2030"/>
                    <a:gd name="T90" fmla="+- 0 476 476"/>
                    <a:gd name="T91" fmla="*/ 476 h 417"/>
                    <a:gd name="T92" fmla="+- 0 7654 6878"/>
                    <a:gd name="T93" fmla="*/ T92 w 2030"/>
                    <a:gd name="T94" fmla="+- 0 478 476"/>
                    <a:gd name="T95" fmla="*/ 478 h 417"/>
                    <a:gd name="T96" fmla="+- 0 7692 6878"/>
                    <a:gd name="T97" fmla="*/ T96 w 2030"/>
                    <a:gd name="T98" fmla="+- 0 484 476"/>
                    <a:gd name="T99" fmla="*/ 484 h 417"/>
                    <a:gd name="T100" fmla="+- 0 7726 6878"/>
                    <a:gd name="T101" fmla="*/ T100 w 2030"/>
                    <a:gd name="T102" fmla="+- 0 498 476"/>
                    <a:gd name="T103" fmla="*/ 498 h 417"/>
                    <a:gd name="T104" fmla="+- 0 7756 6878"/>
                    <a:gd name="T105" fmla="*/ T104 w 2030"/>
                    <a:gd name="T106" fmla="+- 0 519 476"/>
                    <a:gd name="T107" fmla="*/ 519 h 417"/>
                    <a:gd name="T108" fmla="+- 0 7780 6878"/>
                    <a:gd name="T109" fmla="*/ T108 w 2030"/>
                    <a:gd name="T110" fmla="+- 0 547 476"/>
                    <a:gd name="T111" fmla="*/ 547 h 417"/>
                    <a:gd name="T112" fmla="+- 0 7999 6878"/>
                    <a:gd name="T113" fmla="*/ T112 w 2030"/>
                    <a:gd name="T114" fmla="+- 0 824 476"/>
                    <a:gd name="T115" fmla="*/ 824 h 417"/>
                    <a:gd name="T116" fmla="+- 0 7893 6878"/>
                    <a:gd name="T117" fmla="*/ T116 w 2030"/>
                    <a:gd name="T118" fmla="+- 0 685 476"/>
                    <a:gd name="T119" fmla="*/ 685 h 417"/>
                    <a:gd name="T120" fmla="+- 0 8288 6878"/>
                    <a:gd name="T121" fmla="*/ T120 w 2030"/>
                    <a:gd name="T122" fmla="+- 0 822 476"/>
                    <a:gd name="T123" fmla="*/ 822 h 417"/>
                    <a:gd name="T124" fmla="+- 0 8401 6878"/>
                    <a:gd name="T125" fmla="*/ T124 w 2030"/>
                    <a:gd name="T126" fmla="+- 0 685 476"/>
                    <a:gd name="T127" fmla="*/ 685 h 417"/>
                    <a:gd name="T128" fmla="+- 0 7999 6878"/>
                    <a:gd name="T129" fmla="*/ T128 w 2030"/>
                    <a:gd name="T130" fmla="+- 0 824 476"/>
                    <a:gd name="T131" fmla="*/ 824 h 417"/>
                    <a:gd name="T132" fmla="+- 0 8024 6878"/>
                    <a:gd name="T133" fmla="*/ T132 w 2030"/>
                    <a:gd name="T134" fmla="+- 0 850 476"/>
                    <a:gd name="T135" fmla="*/ 850 h 417"/>
                    <a:gd name="T136" fmla="+- 0 8056 6878"/>
                    <a:gd name="T137" fmla="*/ T136 w 2030"/>
                    <a:gd name="T138" fmla="+- 0 870 476"/>
                    <a:gd name="T139" fmla="*/ 870 h 417"/>
                    <a:gd name="T140" fmla="+- 0 8089 6878"/>
                    <a:gd name="T141" fmla="*/ T140 w 2030"/>
                    <a:gd name="T142" fmla="+- 0 885 476"/>
                    <a:gd name="T143" fmla="*/ 885 h 417"/>
                    <a:gd name="T144" fmla="+- 0 8125 6878"/>
                    <a:gd name="T145" fmla="*/ T144 w 2030"/>
                    <a:gd name="T146" fmla="+- 0 892 476"/>
                    <a:gd name="T147" fmla="*/ 892 h 417"/>
                    <a:gd name="T148" fmla="+- 0 8164 6878"/>
                    <a:gd name="T149" fmla="*/ T148 w 2030"/>
                    <a:gd name="T150" fmla="+- 0 892 476"/>
                    <a:gd name="T151" fmla="*/ 892 h 417"/>
                    <a:gd name="T152" fmla="+- 0 8200 6878"/>
                    <a:gd name="T153" fmla="*/ T152 w 2030"/>
                    <a:gd name="T154" fmla="+- 0 885 476"/>
                    <a:gd name="T155" fmla="*/ 885 h 417"/>
                    <a:gd name="T156" fmla="+- 0 8234 6878"/>
                    <a:gd name="T157" fmla="*/ T156 w 2030"/>
                    <a:gd name="T158" fmla="+- 0 870 476"/>
                    <a:gd name="T159" fmla="*/ 870 h 417"/>
                    <a:gd name="T160" fmla="+- 0 8263 6878"/>
                    <a:gd name="T161" fmla="*/ T160 w 2030"/>
                    <a:gd name="T162" fmla="+- 0 850 476"/>
                    <a:gd name="T163" fmla="*/ 850 h 417"/>
                    <a:gd name="T164" fmla="+- 0 8288 6878"/>
                    <a:gd name="T165" fmla="*/ T164 w 2030"/>
                    <a:gd name="T166" fmla="+- 0 822 476"/>
                    <a:gd name="T167" fmla="*/ 822 h 417"/>
                    <a:gd name="T168" fmla="+- 0 8507 6878"/>
                    <a:gd name="T169" fmla="*/ T168 w 2030"/>
                    <a:gd name="T170" fmla="+- 0 547 476"/>
                    <a:gd name="T171" fmla="*/ 547 h 417"/>
                    <a:gd name="T172" fmla="+- 0 8401 6878"/>
                    <a:gd name="T173" fmla="*/ T172 w 2030"/>
                    <a:gd name="T174" fmla="+- 0 685 476"/>
                    <a:gd name="T175" fmla="*/ 685 h 417"/>
                    <a:gd name="T176" fmla="+- 0 8795 6878"/>
                    <a:gd name="T177" fmla="*/ T176 w 2030"/>
                    <a:gd name="T178" fmla="+- 0 547 476"/>
                    <a:gd name="T179" fmla="*/ 547 h 417"/>
                    <a:gd name="T180" fmla="+- 0 8908 6878"/>
                    <a:gd name="T181" fmla="*/ T180 w 2030"/>
                    <a:gd name="T182" fmla="+- 0 685 476"/>
                    <a:gd name="T183" fmla="*/ 685 h 417"/>
                    <a:gd name="T184" fmla="+- 0 8507 6878"/>
                    <a:gd name="T185" fmla="*/ T184 w 2030"/>
                    <a:gd name="T186" fmla="+- 0 547 476"/>
                    <a:gd name="T187" fmla="*/ 547 h 417"/>
                    <a:gd name="T188" fmla="+- 0 8531 6878"/>
                    <a:gd name="T189" fmla="*/ T188 w 2030"/>
                    <a:gd name="T190" fmla="+- 0 519 476"/>
                    <a:gd name="T191" fmla="*/ 519 h 417"/>
                    <a:gd name="T192" fmla="+- 0 8563 6878"/>
                    <a:gd name="T193" fmla="*/ T192 w 2030"/>
                    <a:gd name="T194" fmla="+- 0 498 476"/>
                    <a:gd name="T195" fmla="*/ 498 h 417"/>
                    <a:gd name="T196" fmla="+- 0 8597 6878"/>
                    <a:gd name="T197" fmla="*/ T196 w 2030"/>
                    <a:gd name="T198" fmla="+- 0 484 476"/>
                    <a:gd name="T199" fmla="*/ 484 h 417"/>
                    <a:gd name="T200" fmla="+- 0 8633 6878"/>
                    <a:gd name="T201" fmla="*/ T200 w 2030"/>
                    <a:gd name="T202" fmla="+- 0 476 476"/>
                    <a:gd name="T203" fmla="*/ 476 h 417"/>
                    <a:gd name="T204" fmla="+- 0 8671 6878"/>
                    <a:gd name="T205" fmla="*/ T204 w 2030"/>
                    <a:gd name="T206" fmla="+- 0 478 476"/>
                    <a:gd name="T207" fmla="*/ 478 h 417"/>
                    <a:gd name="T208" fmla="+- 0 8707 6878"/>
                    <a:gd name="T209" fmla="*/ T208 w 2030"/>
                    <a:gd name="T210" fmla="+- 0 484 476"/>
                    <a:gd name="T211" fmla="*/ 484 h 417"/>
                    <a:gd name="T212" fmla="+- 0 8741 6878"/>
                    <a:gd name="T213" fmla="*/ T212 w 2030"/>
                    <a:gd name="T214" fmla="+- 0 498 476"/>
                    <a:gd name="T215" fmla="*/ 498 h 417"/>
                    <a:gd name="T216" fmla="+- 0 8770 6878"/>
                    <a:gd name="T217" fmla="*/ T216 w 2030"/>
                    <a:gd name="T218" fmla="+- 0 519 476"/>
                    <a:gd name="T219" fmla="*/ 519 h 417"/>
                    <a:gd name="T220" fmla="+- 0 8795 6878"/>
                    <a:gd name="T221" fmla="*/ T220 w 2030"/>
                    <a:gd name="T222" fmla="+- 0 547 476"/>
                    <a:gd name="T223" fmla="*/ 547 h 41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417">
                      <a:moveTo>
                        <a:pt x="106" y="348"/>
                      </a:moveTo>
                      <a:lnTo>
                        <a:pt x="0" y="209"/>
                      </a:lnTo>
                      <a:moveTo>
                        <a:pt x="395" y="346"/>
                      </a:moveTo>
                      <a:lnTo>
                        <a:pt x="508" y="209"/>
                      </a:lnTo>
                      <a:moveTo>
                        <a:pt x="106" y="348"/>
                      </a:moveTo>
                      <a:lnTo>
                        <a:pt x="131" y="374"/>
                      </a:lnTo>
                      <a:lnTo>
                        <a:pt x="163" y="394"/>
                      </a:lnTo>
                      <a:lnTo>
                        <a:pt x="197" y="409"/>
                      </a:lnTo>
                      <a:lnTo>
                        <a:pt x="233" y="416"/>
                      </a:lnTo>
                      <a:lnTo>
                        <a:pt x="269" y="416"/>
                      </a:lnTo>
                      <a:lnTo>
                        <a:pt x="307" y="409"/>
                      </a:lnTo>
                      <a:lnTo>
                        <a:pt x="341" y="394"/>
                      </a:lnTo>
                      <a:lnTo>
                        <a:pt x="370" y="374"/>
                      </a:lnTo>
                      <a:lnTo>
                        <a:pt x="395" y="346"/>
                      </a:lnTo>
                      <a:moveTo>
                        <a:pt x="614" y="71"/>
                      </a:moveTo>
                      <a:lnTo>
                        <a:pt x="508" y="209"/>
                      </a:lnTo>
                      <a:moveTo>
                        <a:pt x="902" y="71"/>
                      </a:moveTo>
                      <a:lnTo>
                        <a:pt x="1015" y="209"/>
                      </a:lnTo>
                      <a:moveTo>
                        <a:pt x="614" y="71"/>
                      </a:moveTo>
                      <a:lnTo>
                        <a:pt x="639" y="43"/>
                      </a:lnTo>
                      <a:lnTo>
                        <a:pt x="670" y="22"/>
                      </a:lnTo>
                      <a:lnTo>
                        <a:pt x="704" y="8"/>
                      </a:lnTo>
                      <a:lnTo>
                        <a:pt x="740" y="0"/>
                      </a:lnTo>
                      <a:lnTo>
                        <a:pt x="776" y="2"/>
                      </a:lnTo>
                      <a:lnTo>
                        <a:pt x="814" y="8"/>
                      </a:lnTo>
                      <a:lnTo>
                        <a:pt x="848" y="22"/>
                      </a:lnTo>
                      <a:lnTo>
                        <a:pt x="878" y="43"/>
                      </a:lnTo>
                      <a:lnTo>
                        <a:pt x="902" y="71"/>
                      </a:lnTo>
                      <a:moveTo>
                        <a:pt x="1121" y="348"/>
                      </a:moveTo>
                      <a:lnTo>
                        <a:pt x="1015" y="209"/>
                      </a:lnTo>
                      <a:moveTo>
                        <a:pt x="1410" y="346"/>
                      </a:moveTo>
                      <a:lnTo>
                        <a:pt x="1523" y="209"/>
                      </a:lnTo>
                      <a:moveTo>
                        <a:pt x="1121" y="348"/>
                      </a:moveTo>
                      <a:lnTo>
                        <a:pt x="1146" y="374"/>
                      </a:lnTo>
                      <a:lnTo>
                        <a:pt x="1178" y="394"/>
                      </a:lnTo>
                      <a:lnTo>
                        <a:pt x="1211" y="409"/>
                      </a:lnTo>
                      <a:lnTo>
                        <a:pt x="1247" y="416"/>
                      </a:lnTo>
                      <a:lnTo>
                        <a:pt x="1286" y="416"/>
                      </a:lnTo>
                      <a:lnTo>
                        <a:pt x="1322" y="409"/>
                      </a:lnTo>
                      <a:lnTo>
                        <a:pt x="1356" y="394"/>
                      </a:lnTo>
                      <a:lnTo>
                        <a:pt x="1385" y="374"/>
                      </a:lnTo>
                      <a:lnTo>
                        <a:pt x="1410" y="346"/>
                      </a:lnTo>
                      <a:moveTo>
                        <a:pt x="1629" y="71"/>
                      </a:moveTo>
                      <a:lnTo>
                        <a:pt x="1523" y="209"/>
                      </a:lnTo>
                      <a:moveTo>
                        <a:pt x="1917" y="71"/>
                      </a:moveTo>
                      <a:lnTo>
                        <a:pt x="2030" y="209"/>
                      </a:lnTo>
                      <a:moveTo>
                        <a:pt x="1629" y="71"/>
                      </a:moveTo>
                      <a:lnTo>
                        <a:pt x="1653" y="43"/>
                      </a:lnTo>
                      <a:lnTo>
                        <a:pt x="1685" y="22"/>
                      </a:lnTo>
                      <a:lnTo>
                        <a:pt x="1719" y="8"/>
                      </a:lnTo>
                      <a:lnTo>
                        <a:pt x="1755" y="0"/>
                      </a:lnTo>
                      <a:lnTo>
                        <a:pt x="1793" y="2"/>
                      </a:lnTo>
                      <a:lnTo>
                        <a:pt x="1829" y="8"/>
                      </a:lnTo>
                      <a:lnTo>
                        <a:pt x="1863" y="22"/>
                      </a:lnTo>
                      <a:lnTo>
                        <a:pt x="1892" y="43"/>
                      </a:lnTo>
                      <a:lnTo>
                        <a:pt x="1917" y="71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Text Box 542"/>
                <p:cNvSpPr txBox="1">
                  <a:spLocks noChangeArrowheads="1"/>
                </p:cNvSpPr>
                <p:nvPr/>
              </p:nvSpPr>
              <p:spPr bwMode="auto">
                <a:xfrm>
                  <a:off x="6555" y="149"/>
                  <a:ext cx="530" cy="28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UB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237" name="Text Box 541"/>
                <p:cNvSpPr txBox="1">
                  <a:spLocks noChangeArrowheads="1"/>
                </p:cNvSpPr>
                <p:nvPr/>
              </p:nvSpPr>
              <p:spPr bwMode="auto">
                <a:xfrm>
                  <a:off x="6878" y="670"/>
                  <a:ext cx="2346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  <a:tabLst>
                      <a:tab pos="1317625" algn="l"/>
                    </a:tabLst>
                  </a:pPr>
                  <a:r>
                    <a:rPr lang="en-US" sz="750" u="dotted" dirty="0">
                      <a:effectLst/>
                      <a:latin typeface="Times New Roman"/>
                      <a:ea typeface="Times New Roman"/>
                    </a:rPr>
                    <a:t> </a:t>
                  </a:r>
                  <a:r>
                    <a:rPr lang="vi-VN" sz="750" u="dotted" dirty="0">
                      <a:effectLst/>
                      <a:latin typeface="Times New Roman"/>
                      <a:ea typeface="Times New Roman"/>
                    </a:rPr>
                    <a:t>	</a:t>
                  </a:r>
                  <a:r>
                    <a:rPr lang="vi-VN" sz="750" dirty="0" smtClean="0">
                      <a:effectLst/>
                      <a:latin typeface="Times New Roman"/>
                      <a:ea typeface="Times New Roman"/>
                    </a:rPr>
                    <a:t>   </a:t>
                  </a:r>
                  <a:r>
                    <a:rPr lang="vi-VN" sz="750" spc="50" dirty="0" smtClean="0">
                      <a:effectLst/>
                      <a:latin typeface="Times New Roman"/>
                      <a:ea typeface="Times New Roman"/>
                    </a:rPr>
                    <a:t> </a:t>
                  </a:r>
                  <a:r>
                    <a:rPr lang="vi-VN" sz="750" dirty="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11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217" name="Group 216"/>
              <p:cNvGrpSpPr>
                <a:grpSpLocks/>
              </p:cNvGrpSpPr>
              <p:nvPr/>
            </p:nvGrpSpPr>
            <p:grpSpPr bwMode="auto">
              <a:xfrm>
                <a:off x="4859215" y="4038600"/>
                <a:ext cx="3399734" cy="773058"/>
                <a:chOff x="6632" y="807"/>
                <a:chExt cx="2614" cy="738"/>
              </a:xfrm>
            </p:grpSpPr>
            <p:cxnSp>
              <p:nvCxnSpPr>
                <p:cNvPr id="221" name="Line 529"/>
                <p:cNvCxnSpPr/>
                <p:nvPr/>
              </p:nvCxnSpPr>
              <p:spPr bwMode="auto">
                <a:xfrm>
                  <a:off x="6878" y="1035"/>
                  <a:ext cx="0" cy="462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2" name="Freeform 221"/>
                <p:cNvSpPr>
                  <a:spLocks/>
                </p:cNvSpPr>
                <p:nvPr/>
              </p:nvSpPr>
              <p:spPr bwMode="auto">
                <a:xfrm>
                  <a:off x="6837" y="942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943 943"/>
                    <a:gd name="T3" fmla="*/ 943 h 100"/>
                    <a:gd name="T4" fmla="+- 0 6838 6838"/>
                    <a:gd name="T5" fmla="*/ T4 w 82"/>
                    <a:gd name="T6" fmla="+- 0 1043 943"/>
                    <a:gd name="T7" fmla="*/ 1043 h 100"/>
                    <a:gd name="T8" fmla="+- 0 6919 6838"/>
                    <a:gd name="T9" fmla="*/ T8 w 82"/>
                    <a:gd name="T10" fmla="+- 0 1043 943"/>
                    <a:gd name="T11" fmla="*/ 1043 h 100"/>
                    <a:gd name="T12" fmla="+- 0 6878 6838"/>
                    <a:gd name="T13" fmla="*/ T12 w 82"/>
                    <a:gd name="T14" fmla="+- 0 943 943"/>
                    <a:gd name="T15" fmla="*/ 943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23" name="Line 527"/>
                <p:cNvCxnSpPr/>
                <p:nvPr/>
              </p:nvCxnSpPr>
              <p:spPr bwMode="auto">
                <a:xfrm>
                  <a:off x="6709" y="1359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4" name="Freeform 223"/>
                <p:cNvSpPr>
                  <a:spLocks/>
                </p:cNvSpPr>
                <p:nvPr/>
              </p:nvSpPr>
              <p:spPr bwMode="auto">
                <a:xfrm>
                  <a:off x="9124" y="1325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1325 1325"/>
                    <a:gd name="T3" fmla="*/ 1325 h 67"/>
                    <a:gd name="T4" fmla="+- 0 9124 9124"/>
                    <a:gd name="T5" fmla="*/ T4 w 122"/>
                    <a:gd name="T6" fmla="+- 0 1392 1325"/>
                    <a:gd name="T7" fmla="*/ 1392 h 67"/>
                    <a:gd name="T8" fmla="+- 0 9246 9124"/>
                    <a:gd name="T9" fmla="*/ T8 w 122"/>
                    <a:gd name="T10" fmla="+- 0 1359 1325"/>
                    <a:gd name="T11" fmla="*/ 1359 h 67"/>
                    <a:gd name="T12" fmla="+- 0 9124 9124"/>
                    <a:gd name="T13" fmla="*/ T12 w 122"/>
                    <a:gd name="T14" fmla="+- 0 1325 1325"/>
                    <a:gd name="T15" fmla="*/ 1325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22" y="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25" name="Line 525"/>
                <p:cNvCxnSpPr/>
                <p:nvPr/>
              </p:nvCxnSpPr>
              <p:spPr bwMode="auto">
                <a:xfrm>
                  <a:off x="6878" y="1152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26" name="AutoShape 524"/>
                <p:cNvSpPr>
                  <a:spLocks/>
                </p:cNvSpPr>
                <p:nvPr/>
              </p:nvSpPr>
              <p:spPr bwMode="auto">
                <a:xfrm>
                  <a:off x="6878" y="1151"/>
                  <a:ext cx="2030" cy="208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1220 1152"/>
                    <a:gd name="T3" fmla="*/ 1220 h 208"/>
                    <a:gd name="T4" fmla="+- 0 6878 6878"/>
                    <a:gd name="T5" fmla="*/ T4 w 2030"/>
                    <a:gd name="T6" fmla="+- 0 1359 1152"/>
                    <a:gd name="T7" fmla="*/ 1359 h 208"/>
                    <a:gd name="T8" fmla="+- 0 7273 6878"/>
                    <a:gd name="T9" fmla="*/ T8 w 2030"/>
                    <a:gd name="T10" fmla="+- 0 1220 1152"/>
                    <a:gd name="T11" fmla="*/ 1220 h 208"/>
                    <a:gd name="T12" fmla="+- 0 7386 6878"/>
                    <a:gd name="T13" fmla="*/ T12 w 2030"/>
                    <a:gd name="T14" fmla="+- 0 1359 1152"/>
                    <a:gd name="T15" fmla="*/ 1359 h 208"/>
                    <a:gd name="T16" fmla="+- 0 6984 6878"/>
                    <a:gd name="T17" fmla="*/ T16 w 2030"/>
                    <a:gd name="T18" fmla="+- 0 1220 1152"/>
                    <a:gd name="T19" fmla="*/ 1220 h 208"/>
                    <a:gd name="T20" fmla="+- 0 7009 6878"/>
                    <a:gd name="T21" fmla="*/ T20 w 2030"/>
                    <a:gd name="T22" fmla="+- 0 1194 1152"/>
                    <a:gd name="T23" fmla="*/ 1194 h 208"/>
                    <a:gd name="T24" fmla="+- 0 7041 6878"/>
                    <a:gd name="T25" fmla="*/ T24 w 2030"/>
                    <a:gd name="T26" fmla="+- 0 1174 1152"/>
                    <a:gd name="T27" fmla="*/ 1174 h 208"/>
                    <a:gd name="T28" fmla="+- 0 7075 6878"/>
                    <a:gd name="T29" fmla="*/ T28 w 2030"/>
                    <a:gd name="T30" fmla="+- 0 1159 1152"/>
                    <a:gd name="T31" fmla="*/ 1159 h 208"/>
                    <a:gd name="T32" fmla="+- 0 7111 6878"/>
                    <a:gd name="T33" fmla="*/ T32 w 2030"/>
                    <a:gd name="T34" fmla="+- 0 1152 1152"/>
                    <a:gd name="T35" fmla="*/ 1152 h 208"/>
                    <a:gd name="T36" fmla="+- 0 7147 6878"/>
                    <a:gd name="T37" fmla="*/ T36 w 2030"/>
                    <a:gd name="T38" fmla="+- 0 1152 1152"/>
                    <a:gd name="T39" fmla="*/ 1152 h 208"/>
                    <a:gd name="T40" fmla="+- 0 7185 6878"/>
                    <a:gd name="T41" fmla="*/ T40 w 2030"/>
                    <a:gd name="T42" fmla="+- 0 1159 1152"/>
                    <a:gd name="T43" fmla="*/ 1159 h 208"/>
                    <a:gd name="T44" fmla="+- 0 7219 6878"/>
                    <a:gd name="T45" fmla="*/ T44 w 2030"/>
                    <a:gd name="T46" fmla="+- 0 1174 1152"/>
                    <a:gd name="T47" fmla="*/ 1174 h 208"/>
                    <a:gd name="T48" fmla="+- 0 7248 6878"/>
                    <a:gd name="T49" fmla="*/ T48 w 2030"/>
                    <a:gd name="T50" fmla="+- 0 1194 1152"/>
                    <a:gd name="T51" fmla="*/ 1194 h 208"/>
                    <a:gd name="T52" fmla="+- 0 7273 6878"/>
                    <a:gd name="T53" fmla="*/ T52 w 2030"/>
                    <a:gd name="T54" fmla="+- 0 1220 1152"/>
                    <a:gd name="T55" fmla="*/ 1220 h 208"/>
                    <a:gd name="T56" fmla="+- 0 7999 6878"/>
                    <a:gd name="T57" fmla="*/ T56 w 2030"/>
                    <a:gd name="T58" fmla="+- 0 1220 1152"/>
                    <a:gd name="T59" fmla="*/ 1220 h 208"/>
                    <a:gd name="T60" fmla="+- 0 7893 6878"/>
                    <a:gd name="T61" fmla="*/ T60 w 2030"/>
                    <a:gd name="T62" fmla="+- 0 1359 1152"/>
                    <a:gd name="T63" fmla="*/ 1359 h 208"/>
                    <a:gd name="T64" fmla="+- 0 8288 6878"/>
                    <a:gd name="T65" fmla="*/ T64 w 2030"/>
                    <a:gd name="T66" fmla="+- 0 1220 1152"/>
                    <a:gd name="T67" fmla="*/ 1220 h 208"/>
                    <a:gd name="T68" fmla="+- 0 8401 6878"/>
                    <a:gd name="T69" fmla="*/ T68 w 2030"/>
                    <a:gd name="T70" fmla="+- 0 1359 1152"/>
                    <a:gd name="T71" fmla="*/ 1359 h 208"/>
                    <a:gd name="T72" fmla="+- 0 7999 6878"/>
                    <a:gd name="T73" fmla="*/ T72 w 2030"/>
                    <a:gd name="T74" fmla="+- 0 1220 1152"/>
                    <a:gd name="T75" fmla="*/ 1220 h 208"/>
                    <a:gd name="T76" fmla="+- 0 8024 6878"/>
                    <a:gd name="T77" fmla="*/ T76 w 2030"/>
                    <a:gd name="T78" fmla="+- 0 1194 1152"/>
                    <a:gd name="T79" fmla="*/ 1194 h 208"/>
                    <a:gd name="T80" fmla="+- 0 8056 6878"/>
                    <a:gd name="T81" fmla="*/ T80 w 2030"/>
                    <a:gd name="T82" fmla="+- 0 1174 1152"/>
                    <a:gd name="T83" fmla="*/ 1174 h 208"/>
                    <a:gd name="T84" fmla="+- 0 8089 6878"/>
                    <a:gd name="T85" fmla="*/ T84 w 2030"/>
                    <a:gd name="T86" fmla="+- 0 1159 1152"/>
                    <a:gd name="T87" fmla="*/ 1159 h 208"/>
                    <a:gd name="T88" fmla="+- 0 8125 6878"/>
                    <a:gd name="T89" fmla="*/ T88 w 2030"/>
                    <a:gd name="T90" fmla="+- 0 1152 1152"/>
                    <a:gd name="T91" fmla="*/ 1152 h 208"/>
                    <a:gd name="T92" fmla="+- 0 8164 6878"/>
                    <a:gd name="T93" fmla="*/ T92 w 2030"/>
                    <a:gd name="T94" fmla="+- 0 1152 1152"/>
                    <a:gd name="T95" fmla="*/ 1152 h 208"/>
                    <a:gd name="T96" fmla="+- 0 8200 6878"/>
                    <a:gd name="T97" fmla="*/ T96 w 2030"/>
                    <a:gd name="T98" fmla="+- 0 1159 1152"/>
                    <a:gd name="T99" fmla="*/ 1159 h 208"/>
                    <a:gd name="T100" fmla="+- 0 8234 6878"/>
                    <a:gd name="T101" fmla="*/ T100 w 2030"/>
                    <a:gd name="T102" fmla="+- 0 1174 1152"/>
                    <a:gd name="T103" fmla="*/ 1174 h 208"/>
                    <a:gd name="T104" fmla="+- 0 8263 6878"/>
                    <a:gd name="T105" fmla="*/ T104 w 2030"/>
                    <a:gd name="T106" fmla="+- 0 1194 1152"/>
                    <a:gd name="T107" fmla="*/ 1194 h 208"/>
                    <a:gd name="T108" fmla="+- 0 8288 6878"/>
                    <a:gd name="T109" fmla="*/ T108 w 2030"/>
                    <a:gd name="T110" fmla="+- 0 1220 1152"/>
                    <a:gd name="T111" fmla="*/ 1220 h 208"/>
                    <a:gd name="T112" fmla="+- 0 7492 6878"/>
                    <a:gd name="T113" fmla="*/ T112 w 2030"/>
                    <a:gd name="T114" fmla="+- 0 1220 1152"/>
                    <a:gd name="T115" fmla="*/ 1220 h 208"/>
                    <a:gd name="T116" fmla="+- 0 7386 6878"/>
                    <a:gd name="T117" fmla="*/ T116 w 2030"/>
                    <a:gd name="T118" fmla="+- 0 1359 1152"/>
                    <a:gd name="T119" fmla="*/ 1359 h 208"/>
                    <a:gd name="T120" fmla="+- 0 7780 6878"/>
                    <a:gd name="T121" fmla="*/ T120 w 2030"/>
                    <a:gd name="T122" fmla="+- 0 1220 1152"/>
                    <a:gd name="T123" fmla="*/ 1220 h 208"/>
                    <a:gd name="T124" fmla="+- 0 7893 6878"/>
                    <a:gd name="T125" fmla="*/ T124 w 2030"/>
                    <a:gd name="T126" fmla="+- 0 1359 1152"/>
                    <a:gd name="T127" fmla="*/ 1359 h 208"/>
                    <a:gd name="T128" fmla="+- 0 7492 6878"/>
                    <a:gd name="T129" fmla="*/ T128 w 2030"/>
                    <a:gd name="T130" fmla="+- 0 1220 1152"/>
                    <a:gd name="T131" fmla="*/ 1220 h 208"/>
                    <a:gd name="T132" fmla="+- 0 7517 6878"/>
                    <a:gd name="T133" fmla="*/ T132 w 2030"/>
                    <a:gd name="T134" fmla="+- 0 1194 1152"/>
                    <a:gd name="T135" fmla="*/ 1194 h 208"/>
                    <a:gd name="T136" fmla="+- 0 7548 6878"/>
                    <a:gd name="T137" fmla="*/ T136 w 2030"/>
                    <a:gd name="T138" fmla="+- 0 1174 1152"/>
                    <a:gd name="T139" fmla="*/ 1174 h 208"/>
                    <a:gd name="T140" fmla="+- 0 7582 6878"/>
                    <a:gd name="T141" fmla="*/ T140 w 2030"/>
                    <a:gd name="T142" fmla="+- 0 1159 1152"/>
                    <a:gd name="T143" fmla="*/ 1159 h 208"/>
                    <a:gd name="T144" fmla="+- 0 7618 6878"/>
                    <a:gd name="T145" fmla="*/ T144 w 2030"/>
                    <a:gd name="T146" fmla="+- 0 1152 1152"/>
                    <a:gd name="T147" fmla="*/ 1152 h 208"/>
                    <a:gd name="T148" fmla="+- 0 7654 6878"/>
                    <a:gd name="T149" fmla="*/ T148 w 2030"/>
                    <a:gd name="T150" fmla="+- 0 1152 1152"/>
                    <a:gd name="T151" fmla="*/ 1152 h 208"/>
                    <a:gd name="T152" fmla="+- 0 7692 6878"/>
                    <a:gd name="T153" fmla="*/ T152 w 2030"/>
                    <a:gd name="T154" fmla="+- 0 1159 1152"/>
                    <a:gd name="T155" fmla="*/ 1159 h 208"/>
                    <a:gd name="T156" fmla="+- 0 7726 6878"/>
                    <a:gd name="T157" fmla="*/ T156 w 2030"/>
                    <a:gd name="T158" fmla="+- 0 1174 1152"/>
                    <a:gd name="T159" fmla="*/ 1174 h 208"/>
                    <a:gd name="T160" fmla="+- 0 7756 6878"/>
                    <a:gd name="T161" fmla="*/ T160 w 2030"/>
                    <a:gd name="T162" fmla="+- 0 1194 1152"/>
                    <a:gd name="T163" fmla="*/ 1194 h 208"/>
                    <a:gd name="T164" fmla="+- 0 7780 6878"/>
                    <a:gd name="T165" fmla="*/ T164 w 2030"/>
                    <a:gd name="T166" fmla="+- 0 1220 1152"/>
                    <a:gd name="T167" fmla="*/ 1220 h 208"/>
                    <a:gd name="T168" fmla="+- 0 8507 6878"/>
                    <a:gd name="T169" fmla="*/ T168 w 2030"/>
                    <a:gd name="T170" fmla="+- 0 1220 1152"/>
                    <a:gd name="T171" fmla="*/ 1220 h 208"/>
                    <a:gd name="T172" fmla="+- 0 8401 6878"/>
                    <a:gd name="T173" fmla="*/ T172 w 2030"/>
                    <a:gd name="T174" fmla="+- 0 1359 1152"/>
                    <a:gd name="T175" fmla="*/ 1359 h 208"/>
                    <a:gd name="T176" fmla="+- 0 8795 6878"/>
                    <a:gd name="T177" fmla="*/ T176 w 2030"/>
                    <a:gd name="T178" fmla="+- 0 1220 1152"/>
                    <a:gd name="T179" fmla="*/ 1220 h 208"/>
                    <a:gd name="T180" fmla="+- 0 8908 6878"/>
                    <a:gd name="T181" fmla="*/ T180 w 2030"/>
                    <a:gd name="T182" fmla="+- 0 1359 1152"/>
                    <a:gd name="T183" fmla="*/ 1359 h 208"/>
                    <a:gd name="T184" fmla="+- 0 8507 6878"/>
                    <a:gd name="T185" fmla="*/ T184 w 2030"/>
                    <a:gd name="T186" fmla="+- 0 1220 1152"/>
                    <a:gd name="T187" fmla="*/ 1220 h 208"/>
                    <a:gd name="T188" fmla="+- 0 8531 6878"/>
                    <a:gd name="T189" fmla="*/ T188 w 2030"/>
                    <a:gd name="T190" fmla="+- 0 1194 1152"/>
                    <a:gd name="T191" fmla="*/ 1194 h 208"/>
                    <a:gd name="T192" fmla="+- 0 8563 6878"/>
                    <a:gd name="T193" fmla="*/ T192 w 2030"/>
                    <a:gd name="T194" fmla="+- 0 1174 1152"/>
                    <a:gd name="T195" fmla="*/ 1174 h 208"/>
                    <a:gd name="T196" fmla="+- 0 8597 6878"/>
                    <a:gd name="T197" fmla="*/ T196 w 2030"/>
                    <a:gd name="T198" fmla="+- 0 1159 1152"/>
                    <a:gd name="T199" fmla="*/ 1159 h 208"/>
                    <a:gd name="T200" fmla="+- 0 8633 6878"/>
                    <a:gd name="T201" fmla="*/ T200 w 2030"/>
                    <a:gd name="T202" fmla="+- 0 1152 1152"/>
                    <a:gd name="T203" fmla="*/ 1152 h 208"/>
                    <a:gd name="T204" fmla="+- 0 8671 6878"/>
                    <a:gd name="T205" fmla="*/ T204 w 2030"/>
                    <a:gd name="T206" fmla="+- 0 1152 1152"/>
                    <a:gd name="T207" fmla="*/ 1152 h 208"/>
                    <a:gd name="T208" fmla="+- 0 8707 6878"/>
                    <a:gd name="T209" fmla="*/ T208 w 2030"/>
                    <a:gd name="T210" fmla="+- 0 1159 1152"/>
                    <a:gd name="T211" fmla="*/ 1159 h 208"/>
                    <a:gd name="T212" fmla="+- 0 8741 6878"/>
                    <a:gd name="T213" fmla="*/ T212 w 2030"/>
                    <a:gd name="T214" fmla="+- 0 1174 1152"/>
                    <a:gd name="T215" fmla="*/ 1174 h 208"/>
                    <a:gd name="T216" fmla="+- 0 8770 6878"/>
                    <a:gd name="T217" fmla="*/ T216 w 2030"/>
                    <a:gd name="T218" fmla="+- 0 1194 1152"/>
                    <a:gd name="T219" fmla="*/ 1194 h 208"/>
                    <a:gd name="T220" fmla="+- 0 8795 6878"/>
                    <a:gd name="T221" fmla="*/ T220 w 2030"/>
                    <a:gd name="T222" fmla="+- 0 1220 1152"/>
                    <a:gd name="T223" fmla="*/ 1220 h 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208">
                      <a:moveTo>
                        <a:pt x="106" y="68"/>
                      </a:moveTo>
                      <a:lnTo>
                        <a:pt x="0" y="207"/>
                      </a:lnTo>
                      <a:moveTo>
                        <a:pt x="395" y="68"/>
                      </a:moveTo>
                      <a:lnTo>
                        <a:pt x="508" y="207"/>
                      </a:lnTo>
                      <a:moveTo>
                        <a:pt x="106" y="68"/>
                      </a:moveTo>
                      <a:lnTo>
                        <a:pt x="131" y="42"/>
                      </a:lnTo>
                      <a:lnTo>
                        <a:pt x="163" y="22"/>
                      </a:lnTo>
                      <a:lnTo>
                        <a:pt x="197" y="7"/>
                      </a:lnTo>
                      <a:lnTo>
                        <a:pt x="233" y="0"/>
                      </a:lnTo>
                      <a:lnTo>
                        <a:pt x="269" y="0"/>
                      </a:lnTo>
                      <a:lnTo>
                        <a:pt x="307" y="7"/>
                      </a:lnTo>
                      <a:lnTo>
                        <a:pt x="341" y="22"/>
                      </a:lnTo>
                      <a:lnTo>
                        <a:pt x="370" y="42"/>
                      </a:lnTo>
                      <a:lnTo>
                        <a:pt x="395" y="68"/>
                      </a:lnTo>
                      <a:moveTo>
                        <a:pt x="1121" y="68"/>
                      </a:moveTo>
                      <a:lnTo>
                        <a:pt x="1015" y="207"/>
                      </a:lnTo>
                      <a:moveTo>
                        <a:pt x="1410" y="68"/>
                      </a:moveTo>
                      <a:lnTo>
                        <a:pt x="1523" y="207"/>
                      </a:lnTo>
                      <a:moveTo>
                        <a:pt x="1121" y="68"/>
                      </a:moveTo>
                      <a:lnTo>
                        <a:pt x="1146" y="42"/>
                      </a:lnTo>
                      <a:lnTo>
                        <a:pt x="1178" y="22"/>
                      </a:lnTo>
                      <a:lnTo>
                        <a:pt x="1211" y="7"/>
                      </a:lnTo>
                      <a:lnTo>
                        <a:pt x="1247" y="0"/>
                      </a:lnTo>
                      <a:lnTo>
                        <a:pt x="1286" y="0"/>
                      </a:lnTo>
                      <a:lnTo>
                        <a:pt x="1322" y="7"/>
                      </a:lnTo>
                      <a:lnTo>
                        <a:pt x="1356" y="22"/>
                      </a:lnTo>
                      <a:lnTo>
                        <a:pt x="1385" y="42"/>
                      </a:lnTo>
                      <a:lnTo>
                        <a:pt x="1410" y="68"/>
                      </a:lnTo>
                      <a:moveTo>
                        <a:pt x="614" y="68"/>
                      </a:moveTo>
                      <a:lnTo>
                        <a:pt x="508" y="207"/>
                      </a:lnTo>
                      <a:moveTo>
                        <a:pt x="902" y="68"/>
                      </a:moveTo>
                      <a:lnTo>
                        <a:pt x="1015" y="207"/>
                      </a:lnTo>
                      <a:moveTo>
                        <a:pt x="614" y="68"/>
                      </a:moveTo>
                      <a:lnTo>
                        <a:pt x="639" y="42"/>
                      </a:lnTo>
                      <a:lnTo>
                        <a:pt x="670" y="22"/>
                      </a:lnTo>
                      <a:lnTo>
                        <a:pt x="704" y="7"/>
                      </a:lnTo>
                      <a:lnTo>
                        <a:pt x="740" y="0"/>
                      </a:lnTo>
                      <a:lnTo>
                        <a:pt x="776" y="0"/>
                      </a:lnTo>
                      <a:lnTo>
                        <a:pt x="814" y="7"/>
                      </a:lnTo>
                      <a:lnTo>
                        <a:pt x="848" y="22"/>
                      </a:lnTo>
                      <a:lnTo>
                        <a:pt x="878" y="42"/>
                      </a:lnTo>
                      <a:lnTo>
                        <a:pt x="902" y="68"/>
                      </a:lnTo>
                      <a:moveTo>
                        <a:pt x="1629" y="68"/>
                      </a:moveTo>
                      <a:lnTo>
                        <a:pt x="1523" y="207"/>
                      </a:lnTo>
                      <a:moveTo>
                        <a:pt x="1917" y="68"/>
                      </a:moveTo>
                      <a:lnTo>
                        <a:pt x="2030" y="207"/>
                      </a:lnTo>
                      <a:moveTo>
                        <a:pt x="1629" y="68"/>
                      </a:moveTo>
                      <a:lnTo>
                        <a:pt x="1653" y="42"/>
                      </a:lnTo>
                      <a:lnTo>
                        <a:pt x="1685" y="22"/>
                      </a:lnTo>
                      <a:lnTo>
                        <a:pt x="1719" y="7"/>
                      </a:lnTo>
                      <a:lnTo>
                        <a:pt x="1755" y="0"/>
                      </a:lnTo>
                      <a:lnTo>
                        <a:pt x="1793" y="0"/>
                      </a:lnTo>
                      <a:lnTo>
                        <a:pt x="1829" y="7"/>
                      </a:lnTo>
                      <a:lnTo>
                        <a:pt x="1863" y="22"/>
                      </a:lnTo>
                      <a:lnTo>
                        <a:pt x="1892" y="42"/>
                      </a:lnTo>
                      <a:lnTo>
                        <a:pt x="1917" y="68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27" name="Text Box 523"/>
                <p:cNvSpPr txBox="1">
                  <a:spLocks noChangeArrowheads="1"/>
                </p:cNvSpPr>
                <p:nvPr/>
              </p:nvSpPr>
              <p:spPr bwMode="auto">
                <a:xfrm>
                  <a:off x="6632" y="807"/>
                  <a:ext cx="388" cy="27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>
                      <a:effectLst/>
                      <a:latin typeface="Times New Roman"/>
                      <a:ea typeface="Times New Roman"/>
                    </a:rPr>
                    <a:t>IL</a:t>
                  </a:r>
                  <a:endParaRPr lang="en-US" sz="200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228" name="Text Box 522"/>
                <p:cNvSpPr txBox="1">
                  <a:spLocks noChangeArrowheads="1"/>
                </p:cNvSpPr>
                <p:nvPr/>
              </p:nvSpPr>
              <p:spPr bwMode="auto">
                <a:xfrm>
                  <a:off x="6920" y="933"/>
                  <a:ext cx="508" cy="25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1400" dirty="0" smtClean="0">
                      <a:effectLst/>
                      <a:latin typeface="Times New Roman"/>
                      <a:ea typeface="Times New Roman"/>
                    </a:rPr>
                    <a:t>D</a:t>
                  </a:r>
                  <a:r>
                    <a:rPr lang="en-US" sz="1400" dirty="0" smtClean="0">
                      <a:effectLst/>
                      <a:latin typeface="Times New Roman"/>
                      <a:ea typeface="Times New Roman"/>
                    </a:rPr>
                    <a:t>1, D3</a:t>
                  </a:r>
                  <a:endParaRPr lang="en-US" sz="14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229" name="Text Box 520"/>
                <p:cNvSpPr txBox="1">
                  <a:spLocks noChangeArrowheads="1"/>
                </p:cNvSpPr>
                <p:nvPr/>
              </p:nvSpPr>
              <p:spPr bwMode="auto">
                <a:xfrm>
                  <a:off x="9151" y="1344"/>
                  <a:ext cx="73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  <p:grpSp>
            <p:nvGrpSpPr>
              <p:cNvPr id="208" name="Group 207"/>
              <p:cNvGrpSpPr>
                <a:grpSpLocks/>
              </p:cNvGrpSpPr>
              <p:nvPr/>
            </p:nvGrpSpPr>
            <p:grpSpPr bwMode="auto">
              <a:xfrm>
                <a:off x="4771292" y="4703809"/>
                <a:ext cx="3511103" cy="762172"/>
                <a:chOff x="6560" y="155"/>
                <a:chExt cx="2686" cy="721"/>
              </a:xfrm>
            </p:grpSpPr>
            <p:cxnSp>
              <p:nvCxnSpPr>
                <p:cNvPr id="209" name="Line 486"/>
                <p:cNvCxnSpPr/>
                <p:nvPr/>
              </p:nvCxnSpPr>
              <p:spPr bwMode="auto">
                <a:xfrm>
                  <a:off x="6878" y="366"/>
                  <a:ext cx="0" cy="462"/>
                </a:xfrm>
                <a:prstGeom prst="line">
                  <a:avLst/>
                </a:prstGeom>
                <a:noFill/>
                <a:ln w="861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10" name="Freeform 209"/>
                <p:cNvSpPr>
                  <a:spLocks/>
                </p:cNvSpPr>
                <p:nvPr/>
              </p:nvSpPr>
              <p:spPr bwMode="auto">
                <a:xfrm>
                  <a:off x="6837" y="273"/>
                  <a:ext cx="82" cy="100"/>
                </a:xfrm>
                <a:custGeom>
                  <a:avLst/>
                  <a:gdLst>
                    <a:gd name="T0" fmla="+- 0 6878 6838"/>
                    <a:gd name="T1" fmla="*/ T0 w 82"/>
                    <a:gd name="T2" fmla="+- 0 274 274"/>
                    <a:gd name="T3" fmla="*/ 274 h 100"/>
                    <a:gd name="T4" fmla="+- 0 6838 6838"/>
                    <a:gd name="T5" fmla="*/ T4 w 82"/>
                    <a:gd name="T6" fmla="+- 0 374 274"/>
                    <a:gd name="T7" fmla="*/ 374 h 100"/>
                    <a:gd name="T8" fmla="+- 0 6919 6838"/>
                    <a:gd name="T9" fmla="*/ T8 w 82"/>
                    <a:gd name="T10" fmla="+- 0 374 274"/>
                    <a:gd name="T11" fmla="*/ 374 h 100"/>
                    <a:gd name="T12" fmla="+- 0 6878 6838"/>
                    <a:gd name="T13" fmla="*/ T12 w 82"/>
                    <a:gd name="T14" fmla="+- 0 274 274"/>
                    <a:gd name="T15" fmla="*/ 274 h 100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82" h="100">
                      <a:moveTo>
                        <a:pt x="40" y="0"/>
                      </a:moveTo>
                      <a:lnTo>
                        <a:pt x="0" y="100"/>
                      </a:lnTo>
                      <a:lnTo>
                        <a:pt x="81" y="10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11" name="Line 484"/>
                <p:cNvCxnSpPr/>
                <p:nvPr/>
              </p:nvCxnSpPr>
              <p:spPr bwMode="auto">
                <a:xfrm>
                  <a:off x="6709" y="690"/>
                  <a:ext cx="2427" cy="0"/>
                </a:xfrm>
                <a:prstGeom prst="line">
                  <a:avLst/>
                </a:prstGeom>
                <a:noFill/>
                <a:ln w="7063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12" name="Freeform 211"/>
                <p:cNvSpPr>
                  <a:spLocks/>
                </p:cNvSpPr>
                <p:nvPr/>
              </p:nvSpPr>
              <p:spPr bwMode="auto">
                <a:xfrm>
                  <a:off x="9124" y="656"/>
                  <a:ext cx="122" cy="67"/>
                </a:xfrm>
                <a:custGeom>
                  <a:avLst/>
                  <a:gdLst>
                    <a:gd name="T0" fmla="+- 0 9124 9124"/>
                    <a:gd name="T1" fmla="*/ T0 w 122"/>
                    <a:gd name="T2" fmla="+- 0 656 656"/>
                    <a:gd name="T3" fmla="*/ 656 h 67"/>
                    <a:gd name="T4" fmla="+- 0 9124 9124"/>
                    <a:gd name="T5" fmla="*/ T4 w 122"/>
                    <a:gd name="T6" fmla="+- 0 723 656"/>
                    <a:gd name="T7" fmla="*/ 723 h 67"/>
                    <a:gd name="T8" fmla="+- 0 9246 9124"/>
                    <a:gd name="T9" fmla="*/ T8 w 122"/>
                    <a:gd name="T10" fmla="+- 0 690 656"/>
                    <a:gd name="T11" fmla="*/ 690 h 67"/>
                    <a:gd name="T12" fmla="+- 0 9124 9124"/>
                    <a:gd name="T13" fmla="*/ T12 w 122"/>
                    <a:gd name="T14" fmla="+- 0 656 656"/>
                    <a:gd name="T15" fmla="*/ 656 h 67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122" h="67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22" y="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213" name="Line 482"/>
                <p:cNvCxnSpPr/>
                <p:nvPr/>
              </p:nvCxnSpPr>
              <p:spPr bwMode="auto">
                <a:xfrm>
                  <a:off x="6878" y="483"/>
                  <a:ext cx="2030" cy="0"/>
                </a:xfrm>
                <a:prstGeom prst="line">
                  <a:avLst/>
                </a:prstGeom>
                <a:noFill/>
                <a:ln w="2367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14" name="AutoShape 481"/>
                <p:cNvSpPr>
                  <a:spLocks/>
                </p:cNvSpPr>
                <p:nvPr/>
              </p:nvSpPr>
              <p:spPr bwMode="auto">
                <a:xfrm>
                  <a:off x="6878" y="482"/>
                  <a:ext cx="2030" cy="208"/>
                </a:xfrm>
                <a:custGeom>
                  <a:avLst/>
                  <a:gdLst>
                    <a:gd name="T0" fmla="+- 0 6984 6878"/>
                    <a:gd name="T1" fmla="*/ T0 w 2030"/>
                    <a:gd name="T2" fmla="+- 0 551 483"/>
                    <a:gd name="T3" fmla="*/ 551 h 208"/>
                    <a:gd name="T4" fmla="+- 0 6878 6878"/>
                    <a:gd name="T5" fmla="*/ T4 w 2030"/>
                    <a:gd name="T6" fmla="+- 0 690 483"/>
                    <a:gd name="T7" fmla="*/ 690 h 208"/>
                    <a:gd name="T8" fmla="+- 0 7273 6878"/>
                    <a:gd name="T9" fmla="*/ T8 w 2030"/>
                    <a:gd name="T10" fmla="+- 0 551 483"/>
                    <a:gd name="T11" fmla="*/ 551 h 208"/>
                    <a:gd name="T12" fmla="+- 0 7386 6878"/>
                    <a:gd name="T13" fmla="*/ T12 w 2030"/>
                    <a:gd name="T14" fmla="+- 0 690 483"/>
                    <a:gd name="T15" fmla="*/ 690 h 208"/>
                    <a:gd name="T16" fmla="+- 0 6984 6878"/>
                    <a:gd name="T17" fmla="*/ T16 w 2030"/>
                    <a:gd name="T18" fmla="+- 0 551 483"/>
                    <a:gd name="T19" fmla="*/ 551 h 208"/>
                    <a:gd name="T20" fmla="+- 0 7009 6878"/>
                    <a:gd name="T21" fmla="*/ T20 w 2030"/>
                    <a:gd name="T22" fmla="+- 0 525 483"/>
                    <a:gd name="T23" fmla="*/ 525 h 208"/>
                    <a:gd name="T24" fmla="+- 0 7041 6878"/>
                    <a:gd name="T25" fmla="*/ T24 w 2030"/>
                    <a:gd name="T26" fmla="+- 0 505 483"/>
                    <a:gd name="T27" fmla="*/ 505 h 208"/>
                    <a:gd name="T28" fmla="+- 0 7075 6878"/>
                    <a:gd name="T29" fmla="*/ T28 w 2030"/>
                    <a:gd name="T30" fmla="+- 0 490 483"/>
                    <a:gd name="T31" fmla="*/ 490 h 208"/>
                    <a:gd name="T32" fmla="+- 0 7111 6878"/>
                    <a:gd name="T33" fmla="*/ T32 w 2030"/>
                    <a:gd name="T34" fmla="+- 0 483 483"/>
                    <a:gd name="T35" fmla="*/ 483 h 208"/>
                    <a:gd name="T36" fmla="+- 0 7147 6878"/>
                    <a:gd name="T37" fmla="*/ T36 w 2030"/>
                    <a:gd name="T38" fmla="+- 0 483 483"/>
                    <a:gd name="T39" fmla="*/ 483 h 208"/>
                    <a:gd name="T40" fmla="+- 0 7185 6878"/>
                    <a:gd name="T41" fmla="*/ T40 w 2030"/>
                    <a:gd name="T42" fmla="+- 0 490 483"/>
                    <a:gd name="T43" fmla="*/ 490 h 208"/>
                    <a:gd name="T44" fmla="+- 0 7219 6878"/>
                    <a:gd name="T45" fmla="*/ T44 w 2030"/>
                    <a:gd name="T46" fmla="+- 0 505 483"/>
                    <a:gd name="T47" fmla="*/ 505 h 208"/>
                    <a:gd name="T48" fmla="+- 0 7248 6878"/>
                    <a:gd name="T49" fmla="*/ T48 w 2030"/>
                    <a:gd name="T50" fmla="+- 0 525 483"/>
                    <a:gd name="T51" fmla="*/ 525 h 208"/>
                    <a:gd name="T52" fmla="+- 0 7273 6878"/>
                    <a:gd name="T53" fmla="*/ T52 w 2030"/>
                    <a:gd name="T54" fmla="+- 0 551 483"/>
                    <a:gd name="T55" fmla="*/ 551 h 208"/>
                    <a:gd name="T56" fmla="+- 0 7999 6878"/>
                    <a:gd name="T57" fmla="*/ T56 w 2030"/>
                    <a:gd name="T58" fmla="+- 0 551 483"/>
                    <a:gd name="T59" fmla="*/ 551 h 208"/>
                    <a:gd name="T60" fmla="+- 0 7893 6878"/>
                    <a:gd name="T61" fmla="*/ T60 w 2030"/>
                    <a:gd name="T62" fmla="+- 0 690 483"/>
                    <a:gd name="T63" fmla="*/ 690 h 208"/>
                    <a:gd name="T64" fmla="+- 0 8288 6878"/>
                    <a:gd name="T65" fmla="*/ T64 w 2030"/>
                    <a:gd name="T66" fmla="+- 0 551 483"/>
                    <a:gd name="T67" fmla="*/ 551 h 208"/>
                    <a:gd name="T68" fmla="+- 0 8401 6878"/>
                    <a:gd name="T69" fmla="*/ T68 w 2030"/>
                    <a:gd name="T70" fmla="+- 0 690 483"/>
                    <a:gd name="T71" fmla="*/ 690 h 208"/>
                    <a:gd name="T72" fmla="+- 0 7999 6878"/>
                    <a:gd name="T73" fmla="*/ T72 w 2030"/>
                    <a:gd name="T74" fmla="+- 0 551 483"/>
                    <a:gd name="T75" fmla="*/ 551 h 208"/>
                    <a:gd name="T76" fmla="+- 0 8024 6878"/>
                    <a:gd name="T77" fmla="*/ T76 w 2030"/>
                    <a:gd name="T78" fmla="+- 0 525 483"/>
                    <a:gd name="T79" fmla="*/ 525 h 208"/>
                    <a:gd name="T80" fmla="+- 0 8056 6878"/>
                    <a:gd name="T81" fmla="*/ T80 w 2030"/>
                    <a:gd name="T82" fmla="+- 0 505 483"/>
                    <a:gd name="T83" fmla="*/ 505 h 208"/>
                    <a:gd name="T84" fmla="+- 0 8089 6878"/>
                    <a:gd name="T85" fmla="*/ T84 w 2030"/>
                    <a:gd name="T86" fmla="+- 0 490 483"/>
                    <a:gd name="T87" fmla="*/ 490 h 208"/>
                    <a:gd name="T88" fmla="+- 0 8125 6878"/>
                    <a:gd name="T89" fmla="*/ T88 w 2030"/>
                    <a:gd name="T90" fmla="+- 0 483 483"/>
                    <a:gd name="T91" fmla="*/ 483 h 208"/>
                    <a:gd name="T92" fmla="+- 0 8164 6878"/>
                    <a:gd name="T93" fmla="*/ T92 w 2030"/>
                    <a:gd name="T94" fmla="+- 0 483 483"/>
                    <a:gd name="T95" fmla="*/ 483 h 208"/>
                    <a:gd name="T96" fmla="+- 0 8200 6878"/>
                    <a:gd name="T97" fmla="*/ T96 w 2030"/>
                    <a:gd name="T98" fmla="+- 0 490 483"/>
                    <a:gd name="T99" fmla="*/ 490 h 208"/>
                    <a:gd name="T100" fmla="+- 0 8234 6878"/>
                    <a:gd name="T101" fmla="*/ T100 w 2030"/>
                    <a:gd name="T102" fmla="+- 0 505 483"/>
                    <a:gd name="T103" fmla="*/ 505 h 208"/>
                    <a:gd name="T104" fmla="+- 0 8263 6878"/>
                    <a:gd name="T105" fmla="*/ T104 w 2030"/>
                    <a:gd name="T106" fmla="+- 0 525 483"/>
                    <a:gd name="T107" fmla="*/ 525 h 208"/>
                    <a:gd name="T108" fmla="+- 0 8288 6878"/>
                    <a:gd name="T109" fmla="*/ T108 w 2030"/>
                    <a:gd name="T110" fmla="+- 0 551 483"/>
                    <a:gd name="T111" fmla="*/ 551 h 208"/>
                    <a:gd name="T112" fmla="+- 0 7492 6878"/>
                    <a:gd name="T113" fmla="*/ T112 w 2030"/>
                    <a:gd name="T114" fmla="+- 0 551 483"/>
                    <a:gd name="T115" fmla="*/ 551 h 208"/>
                    <a:gd name="T116" fmla="+- 0 7386 6878"/>
                    <a:gd name="T117" fmla="*/ T116 w 2030"/>
                    <a:gd name="T118" fmla="+- 0 690 483"/>
                    <a:gd name="T119" fmla="*/ 690 h 208"/>
                    <a:gd name="T120" fmla="+- 0 7780 6878"/>
                    <a:gd name="T121" fmla="*/ T120 w 2030"/>
                    <a:gd name="T122" fmla="+- 0 551 483"/>
                    <a:gd name="T123" fmla="*/ 551 h 208"/>
                    <a:gd name="T124" fmla="+- 0 7893 6878"/>
                    <a:gd name="T125" fmla="*/ T124 w 2030"/>
                    <a:gd name="T126" fmla="+- 0 690 483"/>
                    <a:gd name="T127" fmla="*/ 690 h 208"/>
                    <a:gd name="T128" fmla="+- 0 7492 6878"/>
                    <a:gd name="T129" fmla="*/ T128 w 2030"/>
                    <a:gd name="T130" fmla="+- 0 551 483"/>
                    <a:gd name="T131" fmla="*/ 551 h 208"/>
                    <a:gd name="T132" fmla="+- 0 7517 6878"/>
                    <a:gd name="T133" fmla="*/ T132 w 2030"/>
                    <a:gd name="T134" fmla="+- 0 525 483"/>
                    <a:gd name="T135" fmla="*/ 525 h 208"/>
                    <a:gd name="T136" fmla="+- 0 7548 6878"/>
                    <a:gd name="T137" fmla="*/ T136 w 2030"/>
                    <a:gd name="T138" fmla="+- 0 505 483"/>
                    <a:gd name="T139" fmla="*/ 505 h 208"/>
                    <a:gd name="T140" fmla="+- 0 7582 6878"/>
                    <a:gd name="T141" fmla="*/ T140 w 2030"/>
                    <a:gd name="T142" fmla="+- 0 490 483"/>
                    <a:gd name="T143" fmla="*/ 490 h 208"/>
                    <a:gd name="T144" fmla="+- 0 7618 6878"/>
                    <a:gd name="T145" fmla="*/ T144 w 2030"/>
                    <a:gd name="T146" fmla="+- 0 483 483"/>
                    <a:gd name="T147" fmla="*/ 483 h 208"/>
                    <a:gd name="T148" fmla="+- 0 7654 6878"/>
                    <a:gd name="T149" fmla="*/ T148 w 2030"/>
                    <a:gd name="T150" fmla="+- 0 483 483"/>
                    <a:gd name="T151" fmla="*/ 483 h 208"/>
                    <a:gd name="T152" fmla="+- 0 7692 6878"/>
                    <a:gd name="T153" fmla="*/ T152 w 2030"/>
                    <a:gd name="T154" fmla="+- 0 490 483"/>
                    <a:gd name="T155" fmla="*/ 490 h 208"/>
                    <a:gd name="T156" fmla="+- 0 7726 6878"/>
                    <a:gd name="T157" fmla="*/ T156 w 2030"/>
                    <a:gd name="T158" fmla="+- 0 505 483"/>
                    <a:gd name="T159" fmla="*/ 505 h 208"/>
                    <a:gd name="T160" fmla="+- 0 7756 6878"/>
                    <a:gd name="T161" fmla="*/ T160 w 2030"/>
                    <a:gd name="T162" fmla="+- 0 525 483"/>
                    <a:gd name="T163" fmla="*/ 525 h 208"/>
                    <a:gd name="T164" fmla="+- 0 7780 6878"/>
                    <a:gd name="T165" fmla="*/ T164 w 2030"/>
                    <a:gd name="T166" fmla="+- 0 551 483"/>
                    <a:gd name="T167" fmla="*/ 551 h 208"/>
                    <a:gd name="T168" fmla="+- 0 8507 6878"/>
                    <a:gd name="T169" fmla="*/ T168 w 2030"/>
                    <a:gd name="T170" fmla="+- 0 551 483"/>
                    <a:gd name="T171" fmla="*/ 551 h 208"/>
                    <a:gd name="T172" fmla="+- 0 8401 6878"/>
                    <a:gd name="T173" fmla="*/ T172 w 2030"/>
                    <a:gd name="T174" fmla="+- 0 690 483"/>
                    <a:gd name="T175" fmla="*/ 690 h 208"/>
                    <a:gd name="T176" fmla="+- 0 8795 6878"/>
                    <a:gd name="T177" fmla="*/ T176 w 2030"/>
                    <a:gd name="T178" fmla="+- 0 551 483"/>
                    <a:gd name="T179" fmla="*/ 551 h 208"/>
                    <a:gd name="T180" fmla="+- 0 8908 6878"/>
                    <a:gd name="T181" fmla="*/ T180 w 2030"/>
                    <a:gd name="T182" fmla="+- 0 690 483"/>
                    <a:gd name="T183" fmla="*/ 690 h 208"/>
                    <a:gd name="T184" fmla="+- 0 8507 6878"/>
                    <a:gd name="T185" fmla="*/ T184 w 2030"/>
                    <a:gd name="T186" fmla="+- 0 551 483"/>
                    <a:gd name="T187" fmla="*/ 551 h 208"/>
                    <a:gd name="T188" fmla="+- 0 8531 6878"/>
                    <a:gd name="T189" fmla="*/ T188 w 2030"/>
                    <a:gd name="T190" fmla="+- 0 525 483"/>
                    <a:gd name="T191" fmla="*/ 525 h 208"/>
                    <a:gd name="T192" fmla="+- 0 8563 6878"/>
                    <a:gd name="T193" fmla="*/ T192 w 2030"/>
                    <a:gd name="T194" fmla="+- 0 505 483"/>
                    <a:gd name="T195" fmla="*/ 505 h 208"/>
                    <a:gd name="T196" fmla="+- 0 8597 6878"/>
                    <a:gd name="T197" fmla="*/ T196 w 2030"/>
                    <a:gd name="T198" fmla="+- 0 490 483"/>
                    <a:gd name="T199" fmla="*/ 490 h 208"/>
                    <a:gd name="T200" fmla="+- 0 8633 6878"/>
                    <a:gd name="T201" fmla="*/ T200 w 2030"/>
                    <a:gd name="T202" fmla="+- 0 483 483"/>
                    <a:gd name="T203" fmla="*/ 483 h 208"/>
                    <a:gd name="T204" fmla="+- 0 8671 6878"/>
                    <a:gd name="T205" fmla="*/ T204 w 2030"/>
                    <a:gd name="T206" fmla="+- 0 483 483"/>
                    <a:gd name="T207" fmla="*/ 483 h 208"/>
                    <a:gd name="T208" fmla="+- 0 8707 6878"/>
                    <a:gd name="T209" fmla="*/ T208 w 2030"/>
                    <a:gd name="T210" fmla="+- 0 490 483"/>
                    <a:gd name="T211" fmla="*/ 490 h 208"/>
                    <a:gd name="T212" fmla="+- 0 8741 6878"/>
                    <a:gd name="T213" fmla="*/ T212 w 2030"/>
                    <a:gd name="T214" fmla="+- 0 505 483"/>
                    <a:gd name="T215" fmla="*/ 505 h 208"/>
                    <a:gd name="T216" fmla="+- 0 8770 6878"/>
                    <a:gd name="T217" fmla="*/ T216 w 2030"/>
                    <a:gd name="T218" fmla="+- 0 525 483"/>
                    <a:gd name="T219" fmla="*/ 525 h 208"/>
                    <a:gd name="T220" fmla="+- 0 8795 6878"/>
                    <a:gd name="T221" fmla="*/ T220 w 2030"/>
                    <a:gd name="T222" fmla="+- 0 551 483"/>
                    <a:gd name="T223" fmla="*/ 551 h 208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  <a:cxn ang="0">
                      <a:pos x="T17" y="T19"/>
                    </a:cxn>
                    <a:cxn ang="0">
                      <a:pos x="T21" y="T23"/>
                    </a:cxn>
                    <a:cxn ang="0">
                      <a:pos x="T25" y="T27"/>
                    </a:cxn>
                    <a:cxn ang="0">
                      <a:pos x="T29" y="T31"/>
                    </a:cxn>
                    <a:cxn ang="0">
                      <a:pos x="T33" y="T35"/>
                    </a:cxn>
                    <a:cxn ang="0">
                      <a:pos x="T37" y="T39"/>
                    </a:cxn>
                    <a:cxn ang="0">
                      <a:pos x="T41" y="T43"/>
                    </a:cxn>
                    <a:cxn ang="0">
                      <a:pos x="T45" y="T47"/>
                    </a:cxn>
                    <a:cxn ang="0">
                      <a:pos x="T49" y="T51"/>
                    </a:cxn>
                    <a:cxn ang="0">
                      <a:pos x="T53" y="T55"/>
                    </a:cxn>
                    <a:cxn ang="0">
                      <a:pos x="T57" y="T59"/>
                    </a:cxn>
                    <a:cxn ang="0">
                      <a:pos x="T61" y="T63"/>
                    </a:cxn>
                    <a:cxn ang="0">
                      <a:pos x="T65" y="T67"/>
                    </a:cxn>
                    <a:cxn ang="0">
                      <a:pos x="T69" y="T71"/>
                    </a:cxn>
                    <a:cxn ang="0">
                      <a:pos x="T73" y="T75"/>
                    </a:cxn>
                    <a:cxn ang="0">
                      <a:pos x="T77" y="T79"/>
                    </a:cxn>
                    <a:cxn ang="0">
                      <a:pos x="T81" y="T83"/>
                    </a:cxn>
                    <a:cxn ang="0">
                      <a:pos x="T85" y="T87"/>
                    </a:cxn>
                    <a:cxn ang="0">
                      <a:pos x="T89" y="T91"/>
                    </a:cxn>
                    <a:cxn ang="0">
                      <a:pos x="T93" y="T95"/>
                    </a:cxn>
                    <a:cxn ang="0">
                      <a:pos x="T97" y="T99"/>
                    </a:cxn>
                    <a:cxn ang="0">
                      <a:pos x="T101" y="T103"/>
                    </a:cxn>
                    <a:cxn ang="0">
                      <a:pos x="T105" y="T107"/>
                    </a:cxn>
                    <a:cxn ang="0">
                      <a:pos x="T109" y="T111"/>
                    </a:cxn>
                    <a:cxn ang="0">
                      <a:pos x="T113" y="T115"/>
                    </a:cxn>
                    <a:cxn ang="0">
                      <a:pos x="T117" y="T119"/>
                    </a:cxn>
                    <a:cxn ang="0">
                      <a:pos x="T121" y="T123"/>
                    </a:cxn>
                    <a:cxn ang="0">
                      <a:pos x="T125" y="T127"/>
                    </a:cxn>
                    <a:cxn ang="0">
                      <a:pos x="T129" y="T131"/>
                    </a:cxn>
                    <a:cxn ang="0">
                      <a:pos x="T133" y="T135"/>
                    </a:cxn>
                    <a:cxn ang="0">
                      <a:pos x="T137" y="T139"/>
                    </a:cxn>
                    <a:cxn ang="0">
                      <a:pos x="T141" y="T143"/>
                    </a:cxn>
                    <a:cxn ang="0">
                      <a:pos x="T145" y="T147"/>
                    </a:cxn>
                    <a:cxn ang="0">
                      <a:pos x="T149" y="T151"/>
                    </a:cxn>
                    <a:cxn ang="0">
                      <a:pos x="T153" y="T155"/>
                    </a:cxn>
                    <a:cxn ang="0">
                      <a:pos x="T157" y="T159"/>
                    </a:cxn>
                    <a:cxn ang="0">
                      <a:pos x="T161" y="T163"/>
                    </a:cxn>
                    <a:cxn ang="0">
                      <a:pos x="T165" y="T167"/>
                    </a:cxn>
                    <a:cxn ang="0">
                      <a:pos x="T169" y="T171"/>
                    </a:cxn>
                    <a:cxn ang="0">
                      <a:pos x="T173" y="T175"/>
                    </a:cxn>
                    <a:cxn ang="0">
                      <a:pos x="T177" y="T179"/>
                    </a:cxn>
                    <a:cxn ang="0">
                      <a:pos x="T181" y="T183"/>
                    </a:cxn>
                    <a:cxn ang="0">
                      <a:pos x="T185" y="T187"/>
                    </a:cxn>
                    <a:cxn ang="0">
                      <a:pos x="T189" y="T191"/>
                    </a:cxn>
                    <a:cxn ang="0">
                      <a:pos x="T193" y="T195"/>
                    </a:cxn>
                    <a:cxn ang="0">
                      <a:pos x="T197" y="T199"/>
                    </a:cxn>
                    <a:cxn ang="0">
                      <a:pos x="T201" y="T203"/>
                    </a:cxn>
                    <a:cxn ang="0">
                      <a:pos x="T205" y="T207"/>
                    </a:cxn>
                    <a:cxn ang="0">
                      <a:pos x="T209" y="T211"/>
                    </a:cxn>
                    <a:cxn ang="0">
                      <a:pos x="T213" y="T215"/>
                    </a:cxn>
                    <a:cxn ang="0">
                      <a:pos x="T217" y="T219"/>
                    </a:cxn>
                    <a:cxn ang="0">
                      <a:pos x="T221" y="T223"/>
                    </a:cxn>
                  </a:cxnLst>
                  <a:rect l="0" t="0" r="r" b="b"/>
                  <a:pathLst>
                    <a:path w="2030" h="208">
                      <a:moveTo>
                        <a:pt x="106" y="68"/>
                      </a:moveTo>
                      <a:lnTo>
                        <a:pt x="0" y="207"/>
                      </a:lnTo>
                      <a:moveTo>
                        <a:pt x="395" y="68"/>
                      </a:moveTo>
                      <a:lnTo>
                        <a:pt x="508" y="207"/>
                      </a:lnTo>
                      <a:moveTo>
                        <a:pt x="106" y="68"/>
                      </a:moveTo>
                      <a:lnTo>
                        <a:pt x="131" y="42"/>
                      </a:lnTo>
                      <a:lnTo>
                        <a:pt x="163" y="22"/>
                      </a:lnTo>
                      <a:lnTo>
                        <a:pt x="197" y="7"/>
                      </a:lnTo>
                      <a:lnTo>
                        <a:pt x="233" y="0"/>
                      </a:lnTo>
                      <a:lnTo>
                        <a:pt x="269" y="0"/>
                      </a:lnTo>
                      <a:lnTo>
                        <a:pt x="307" y="7"/>
                      </a:lnTo>
                      <a:lnTo>
                        <a:pt x="341" y="22"/>
                      </a:lnTo>
                      <a:lnTo>
                        <a:pt x="370" y="42"/>
                      </a:lnTo>
                      <a:lnTo>
                        <a:pt x="395" y="68"/>
                      </a:lnTo>
                      <a:moveTo>
                        <a:pt x="1121" y="68"/>
                      </a:moveTo>
                      <a:lnTo>
                        <a:pt x="1015" y="207"/>
                      </a:lnTo>
                      <a:moveTo>
                        <a:pt x="1410" y="68"/>
                      </a:moveTo>
                      <a:lnTo>
                        <a:pt x="1523" y="207"/>
                      </a:lnTo>
                      <a:moveTo>
                        <a:pt x="1121" y="68"/>
                      </a:moveTo>
                      <a:lnTo>
                        <a:pt x="1146" y="42"/>
                      </a:lnTo>
                      <a:lnTo>
                        <a:pt x="1178" y="22"/>
                      </a:lnTo>
                      <a:lnTo>
                        <a:pt x="1211" y="7"/>
                      </a:lnTo>
                      <a:lnTo>
                        <a:pt x="1247" y="0"/>
                      </a:lnTo>
                      <a:lnTo>
                        <a:pt x="1286" y="0"/>
                      </a:lnTo>
                      <a:lnTo>
                        <a:pt x="1322" y="7"/>
                      </a:lnTo>
                      <a:lnTo>
                        <a:pt x="1356" y="22"/>
                      </a:lnTo>
                      <a:lnTo>
                        <a:pt x="1385" y="42"/>
                      </a:lnTo>
                      <a:lnTo>
                        <a:pt x="1410" y="68"/>
                      </a:lnTo>
                      <a:moveTo>
                        <a:pt x="614" y="68"/>
                      </a:moveTo>
                      <a:lnTo>
                        <a:pt x="508" y="207"/>
                      </a:lnTo>
                      <a:moveTo>
                        <a:pt x="902" y="68"/>
                      </a:moveTo>
                      <a:lnTo>
                        <a:pt x="1015" y="207"/>
                      </a:lnTo>
                      <a:moveTo>
                        <a:pt x="614" y="68"/>
                      </a:moveTo>
                      <a:lnTo>
                        <a:pt x="639" y="42"/>
                      </a:lnTo>
                      <a:lnTo>
                        <a:pt x="670" y="22"/>
                      </a:lnTo>
                      <a:lnTo>
                        <a:pt x="704" y="7"/>
                      </a:lnTo>
                      <a:lnTo>
                        <a:pt x="740" y="0"/>
                      </a:lnTo>
                      <a:lnTo>
                        <a:pt x="776" y="0"/>
                      </a:lnTo>
                      <a:lnTo>
                        <a:pt x="814" y="7"/>
                      </a:lnTo>
                      <a:lnTo>
                        <a:pt x="848" y="22"/>
                      </a:lnTo>
                      <a:lnTo>
                        <a:pt x="878" y="42"/>
                      </a:lnTo>
                      <a:lnTo>
                        <a:pt x="902" y="68"/>
                      </a:lnTo>
                      <a:moveTo>
                        <a:pt x="1629" y="68"/>
                      </a:moveTo>
                      <a:lnTo>
                        <a:pt x="1523" y="207"/>
                      </a:lnTo>
                      <a:moveTo>
                        <a:pt x="1917" y="68"/>
                      </a:moveTo>
                      <a:lnTo>
                        <a:pt x="2030" y="207"/>
                      </a:lnTo>
                      <a:moveTo>
                        <a:pt x="1629" y="68"/>
                      </a:moveTo>
                      <a:lnTo>
                        <a:pt x="1653" y="42"/>
                      </a:lnTo>
                      <a:lnTo>
                        <a:pt x="1685" y="22"/>
                      </a:lnTo>
                      <a:lnTo>
                        <a:pt x="1719" y="7"/>
                      </a:lnTo>
                      <a:lnTo>
                        <a:pt x="1755" y="0"/>
                      </a:lnTo>
                      <a:lnTo>
                        <a:pt x="1793" y="0"/>
                      </a:lnTo>
                      <a:lnTo>
                        <a:pt x="1829" y="7"/>
                      </a:lnTo>
                      <a:lnTo>
                        <a:pt x="1863" y="22"/>
                      </a:lnTo>
                      <a:lnTo>
                        <a:pt x="1892" y="42"/>
                      </a:lnTo>
                      <a:lnTo>
                        <a:pt x="1917" y="68"/>
                      </a:lnTo>
                    </a:path>
                  </a:pathLst>
                </a:custGeom>
                <a:noFill/>
                <a:ln w="7839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15" name="Text Box 480"/>
                <p:cNvSpPr txBox="1">
                  <a:spLocks noChangeArrowheads="1"/>
                </p:cNvSpPr>
                <p:nvPr/>
              </p:nvSpPr>
              <p:spPr bwMode="auto">
                <a:xfrm>
                  <a:off x="6560" y="155"/>
                  <a:ext cx="342" cy="1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 dirty="0">
                      <a:effectLst/>
                      <a:latin typeface="Times New Roman"/>
                      <a:ea typeface="Times New Roman"/>
                    </a:rPr>
                    <a:t>UL</a:t>
                  </a:r>
                  <a:endParaRPr lang="en-US" sz="2000" dirty="0">
                    <a:effectLst/>
                    <a:latin typeface="Times New Roman"/>
                    <a:ea typeface="Times New Roman"/>
                  </a:endParaRPr>
                </a:p>
              </p:txBody>
            </p:sp>
            <p:sp>
              <p:nvSpPr>
                <p:cNvPr id="216" name="Text Box 479"/>
                <p:cNvSpPr txBox="1">
                  <a:spLocks noChangeArrowheads="1"/>
                </p:cNvSpPr>
                <p:nvPr/>
              </p:nvSpPr>
              <p:spPr bwMode="auto">
                <a:xfrm>
                  <a:off x="9151" y="675"/>
                  <a:ext cx="73" cy="20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0" tIns="0" rIns="0" bIns="0" anchor="t" anchorCtr="0" upright="1">
                  <a:noAutofit/>
                </a:bodyPr>
                <a:lstStyle/>
                <a:p>
                  <a:pPr>
                    <a:spcBef>
                      <a:spcPts val="120"/>
                    </a:spcBef>
                    <a:spcAft>
                      <a:spcPts val="0"/>
                    </a:spcAft>
                  </a:pPr>
                  <a:r>
                    <a:rPr lang="vi-VN" sz="2000">
                      <a:effectLst/>
                      <a:latin typeface="Times New Roman"/>
                      <a:ea typeface="Times New Roman"/>
                    </a:rPr>
                    <a:t>t</a:t>
                  </a:r>
                  <a:endParaRPr lang="en-US" sz="2000">
                    <a:effectLst/>
                    <a:latin typeface="Times New Roman"/>
                    <a:ea typeface="Times New Roman"/>
                  </a:endParaRPr>
                </a:p>
              </p:txBody>
            </p:sp>
          </p:grpSp>
        </p:grpSp>
      </p:grpSp>
      <p:sp>
        <p:nvSpPr>
          <p:cNvPr id="247" name="Text Box 522"/>
          <p:cNvSpPr txBox="1">
            <a:spLocks noChangeArrowheads="1"/>
          </p:cNvSpPr>
          <p:nvPr/>
        </p:nvSpPr>
        <p:spPr bwMode="auto">
          <a:xfrm>
            <a:off x="6883102" y="3962400"/>
            <a:ext cx="660698" cy="269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20"/>
              </a:spcBef>
              <a:spcAft>
                <a:spcPts val="0"/>
              </a:spcAft>
            </a:pPr>
            <a:r>
              <a:rPr lang="vi-VN" sz="1400" dirty="0" smtClean="0">
                <a:effectLst/>
                <a:latin typeface="Times New Roman"/>
                <a:ea typeface="Times New Roman"/>
              </a:rPr>
              <a:t>D</a:t>
            </a:r>
            <a:r>
              <a:rPr lang="en-US" sz="1400" dirty="0" smtClean="0">
                <a:effectLst/>
                <a:latin typeface="Times New Roman"/>
                <a:ea typeface="Times New Roman"/>
              </a:rPr>
              <a:t>1, D3</a:t>
            </a:r>
            <a:endParaRPr lang="en-US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48" name="Text Box 522"/>
          <p:cNvSpPr txBox="1">
            <a:spLocks noChangeArrowheads="1"/>
          </p:cNvSpPr>
          <p:nvPr/>
        </p:nvSpPr>
        <p:spPr bwMode="auto">
          <a:xfrm>
            <a:off x="6172200" y="3962400"/>
            <a:ext cx="660698" cy="269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20"/>
              </a:spcBef>
              <a:spcAft>
                <a:spcPts val="0"/>
              </a:spcAft>
            </a:pPr>
            <a:r>
              <a:rPr lang="vi-VN" sz="1400" dirty="0" smtClean="0">
                <a:effectLst/>
                <a:latin typeface="Times New Roman"/>
                <a:ea typeface="Times New Roman"/>
              </a:rPr>
              <a:t>D</a:t>
            </a:r>
            <a:r>
              <a:rPr lang="en-US" sz="1400" dirty="0" smtClean="0">
                <a:latin typeface="Times New Roman"/>
                <a:ea typeface="Times New Roman"/>
              </a:rPr>
              <a:t>2</a:t>
            </a:r>
            <a:r>
              <a:rPr lang="en-US" sz="1400" dirty="0" smtClean="0">
                <a:effectLst/>
                <a:latin typeface="Times New Roman"/>
                <a:ea typeface="Times New Roman"/>
              </a:rPr>
              <a:t>, D4</a:t>
            </a:r>
            <a:endParaRPr lang="en-US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49" name="Text Box 522"/>
          <p:cNvSpPr txBox="1">
            <a:spLocks noChangeArrowheads="1"/>
          </p:cNvSpPr>
          <p:nvPr/>
        </p:nvSpPr>
        <p:spPr bwMode="auto">
          <a:xfrm>
            <a:off x="7568902" y="3962400"/>
            <a:ext cx="660698" cy="269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>
              <a:spcBef>
                <a:spcPts val="120"/>
              </a:spcBef>
              <a:spcAft>
                <a:spcPts val="0"/>
              </a:spcAft>
            </a:pPr>
            <a:r>
              <a:rPr lang="vi-VN" sz="1400" dirty="0" smtClean="0">
                <a:effectLst/>
                <a:latin typeface="Times New Roman"/>
                <a:ea typeface="Times New Roman"/>
              </a:rPr>
              <a:t>D</a:t>
            </a:r>
            <a:r>
              <a:rPr lang="en-US" sz="1400" dirty="0" smtClean="0">
                <a:latin typeface="Times New Roman"/>
                <a:ea typeface="Times New Roman"/>
              </a:rPr>
              <a:t>2</a:t>
            </a:r>
            <a:r>
              <a:rPr lang="en-US" sz="1400" dirty="0" smtClean="0">
                <a:effectLst/>
                <a:latin typeface="Times New Roman"/>
                <a:ea typeface="Times New Roman"/>
              </a:rPr>
              <a:t>, D4</a:t>
            </a:r>
            <a:endParaRPr lang="en-US" sz="1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349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3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067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</a:t>
            </a:r>
            <a:r>
              <a:rPr lang="en-US" sz="2800" dirty="0" smtClean="0">
                <a:solidFill>
                  <a:srgbClr val="FF0000"/>
                </a:solidFill>
              </a:rPr>
              <a:t>5</a:t>
            </a:r>
            <a:r>
              <a:rPr lang="vi-VN" sz="2800" dirty="0" smtClean="0">
                <a:solidFill>
                  <a:srgbClr val="FF0000"/>
                </a:solidFill>
              </a:rPr>
              <a:t>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6311607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15436629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67000"/>
            <a:ext cx="6781800" cy="326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00800" y="28956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257800" y="4114800"/>
            <a:ext cx="5334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495800" y="46482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2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067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</a:t>
            </a:r>
            <a:r>
              <a:rPr lang="en-US" sz="2800" dirty="0" smtClean="0">
                <a:solidFill>
                  <a:srgbClr val="FF0000"/>
                </a:solidFill>
              </a:rPr>
              <a:t>5</a:t>
            </a:r>
            <a:r>
              <a:rPr lang="vi-VN" sz="2800" dirty="0" smtClean="0">
                <a:solidFill>
                  <a:srgbClr val="FF0000"/>
                </a:solidFill>
              </a:rPr>
              <a:t>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6311607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327896574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67000"/>
            <a:ext cx="6781800" cy="326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5146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5146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5146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00800" y="28956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553200" y="48768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7064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141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 smtClean="0">
                <a:solidFill>
                  <a:srgbClr val="FF0000"/>
                </a:solidFill>
              </a:rPr>
              <a:t>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52400" y="6311607"/>
            <a:ext cx="7696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5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hệ thống đánh lửa trên ô tô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70625589"/>
              </p:ext>
            </p:extLst>
          </p:nvPr>
        </p:nvGraphicFramePr>
        <p:xfrm>
          <a:off x="2133600" y="1981200"/>
          <a:ext cx="5486400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97" y="2590799"/>
            <a:ext cx="7625903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81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70598"/>
            <a:ext cx="9067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6.5 Khảo sát và phân tích các mạch điện sử dụng diode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295400" y="6311607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Mạch tạo nháy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83218173"/>
              </p:ext>
            </p:extLst>
          </p:nvPr>
        </p:nvGraphicFramePr>
        <p:xfrm>
          <a:off x="533400" y="1828800"/>
          <a:ext cx="8153400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38400"/>
            <a:ext cx="81534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48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CHƯƠNG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7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371600" y="1766017"/>
            <a:ext cx="7772400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4.1.</a:t>
            </a:r>
            <a:r>
              <a:rPr lang="vi-VN" sz="2800" dirty="0" smtClean="0"/>
              <a:t> Cấu tạo, ký hiệu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258173" y="4099919"/>
            <a:ext cx="6885827" cy="457623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4.</a:t>
            </a:r>
            <a:r>
              <a:rPr lang="vi-VN" sz="2800" dirty="0" smtClean="0"/>
              <a:t>3</a:t>
            </a:r>
            <a:r>
              <a:rPr lang="en-US" sz="2800" dirty="0" smtClean="0"/>
              <a:t>.</a:t>
            </a:r>
            <a:r>
              <a:rPr lang="vi-VN" sz="2800" dirty="0" smtClean="0"/>
              <a:t> Các trạng thái làm việc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07224" y="2904166"/>
            <a:ext cx="7036776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/>
          </a:p>
          <a:p>
            <a:r>
              <a:rPr lang="en-US" sz="2800" dirty="0" smtClean="0"/>
              <a:t>4.</a:t>
            </a:r>
            <a:r>
              <a:rPr lang="vi-VN" sz="2800" dirty="0" smtClean="0"/>
              <a:t>2</a:t>
            </a:r>
            <a:r>
              <a:rPr lang="en-US" sz="2800" dirty="0" smtClean="0"/>
              <a:t>.</a:t>
            </a:r>
            <a:r>
              <a:rPr lang="vi-VN" sz="2800" dirty="0" smtClean="0"/>
              <a:t> Nguyên lý hoạt động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0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44163" y="5337924"/>
            <a:ext cx="7499838" cy="925545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just" hangingPunct="0"/>
            <a:r>
              <a:rPr lang="en-US" sz="2800" dirty="0" smtClean="0"/>
              <a:t>4.</a:t>
            </a:r>
            <a:r>
              <a:rPr lang="vi-VN" sz="2800" dirty="0" smtClean="0"/>
              <a:t>4</a:t>
            </a:r>
            <a:r>
              <a:rPr lang="en-US" sz="2800" dirty="0" smtClean="0"/>
              <a:t>.</a:t>
            </a:r>
            <a:r>
              <a:rPr lang="vi-VN" sz="2800" dirty="0" smtClean="0"/>
              <a:t> Phân tích các mạch điện ứng dụng </a:t>
            </a:r>
          </a:p>
          <a:p>
            <a:pPr algn="just" hangingPunct="0"/>
            <a:r>
              <a:rPr lang="vi-VN" sz="2800" dirty="0" smtClean="0"/>
              <a:t>transistor hai mối nối tiêu biểu trên ô tô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97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  <p:bldP spid="9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MỤC TIÊU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09600" y="1981200"/>
            <a:ext cx="8235503" cy="3583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613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thông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ghi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chọn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374015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bày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cấu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tạo</a:t>
            </a:r>
            <a:r>
              <a:rPr lang="vi-VN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phân loại, công dụng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loại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 smtClean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55"/>
              </a:lnSpc>
              <a:spcAft>
                <a:spcPts val="1200"/>
              </a:spcAft>
            </a:pPr>
            <a:r>
              <a:rPr lang="en-US" sz="2800" b="1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12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Hiểu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tích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trên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.1.1 Cấu tạo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581400" y="549110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4.1: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Cấu tạo và ký hiệu 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164284"/>
            <a:ext cx="5105400" cy="4136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 </a:t>
            </a: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 (Emitter). </a:t>
            </a:r>
            <a:endParaRPr lang="vi-VN" sz="20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thứ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hai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giữa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)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nhỏ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 ứng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nền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B (Base). </a:t>
            </a:r>
            <a:endParaRPr lang="vi-VN" sz="20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indent="-342900" algn="just">
              <a:lnSpc>
                <a:spcPct val="148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n-US" sz="20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Lớp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bán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còn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lại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nồng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tạp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chất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trung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bình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tương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ứng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thu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C (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collecter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US" sz="20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563" y="2102174"/>
            <a:ext cx="4165037" cy="338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88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</a:t>
            </a:r>
            <a:r>
              <a:rPr lang="en-US" sz="2800" dirty="0" smtClean="0">
                <a:solidFill>
                  <a:srgbClr val="0D830D"/>
                </a:solidFill>
              </a:rPr>
              <a:t>2. </a:t>
            </a:r>
            <a:r>
              <a:rPr lang="en-US" sz="2800" dirty="0" err="1" smtClean="0">
                <a:solidFill>
                  <a:srgbClr val="0D830D"/>
                </a:solidFill>
              </a:rPr>
              <a:t>Ký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hiệu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9" name="image166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6800" y="2202468"/>
            <a:ext cx="7543800" cy="13541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298" y="3556636"/>
            <a:ext cx="7778302" cy="261556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600200" y="630549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4.2: K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ý hiệu 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8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.1 Cấu tạo, ký hiệu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.1.</a:t>
            </a:r>
            <a:r>
              <a:rPr lang="en-US" sz="2800" dirty="0" smtClean="0">
                <a:solidFill>
                  <a:srgbClr val="0D830D"/>
                </a:solidFill>
              </a:rPr>
              <a:t>2. </a:t>
            </a:r>
            <a:r>
              <a:rPr lang="en-US" sz="2800" dirty="0" err="1" smtClean="0">
                <a:solidFill>
                  <a:srgbClr val="0D830D"/>
                </a:solidFill>
              </a:rPr>
              <a:t>Ký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hiệu</a:t>
            </a:r>
            <a:endParaRPr lang="vi-VN" sz="28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0200" y="6305490"/>
            <a:ext cx="6553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4.3: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ảnh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Transistor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2638424"/>
            <a:ext cx="5257800" cy="33813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2476500"/>
            <a:ext cx="2977703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0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</a:t>
            </a:r>
            <a:r>
              <a:rPr lang="en-US" sz="2800" b="1" dirty="0" smtClean="0">
                <a:solidFill>
                  <a:srgbClr val="FF0000"/>
                </a:solidFill>
              </a:rPr>
              <a:t> Transistor PNP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97492096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524000" y="1819383"/>
            <a:ext cx="6553200" cy="3548371"/>
            <a:chOff x="1524000" y="1819383"/>
            <a:chExt cx="6553200" cy="3548371"/>
          </a:xfrm>
        </p:grpSpPr>
        <p:sp>
          <p:nvSpPr>
            <p:cNvPr id="10" name="Rectangle 9"/>
            <p:cNvSpPr/>
            <p:nvPr/>
          </p:nvSpPr>
          <p:spPr>
            <a:xfrm>
              <a:off x="1524000" y="5029200"/>
              <a:ext cx="6553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33500">
                <a:spcAft>
                  <a:spcPts val="0"/>
                </a:spcAft>
              </a:pPr>
              <a:r>
                <a:rPr lang="en-US" sz="1600" dirty="0" err="1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Hình</a:t>
              </a:r>
              <a:r>
                <a:rPr lang="en-US" sz="1600" dirty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4.4: </a:t>
              </a:r>
              <a:r>
                <a:rPr lang="vi-VN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Nguyên lý hoạt động Transistor </a:t>
              </a:r>
              <a:r>
                <a:rPr lang="en-US" sz="16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rPr>
                <a:t>PNP</a:t>
              </a:r>
              <a:endParaRPr lang="en-US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600" y="1819383"/>
              <a:ext cx="5181600" cy="3190875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 flipV="1">
              <a:off x="4572000" y="2209800"/>
              <a:ext cx="0" cy="30355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381500" y="4572000"/>
              <a:ext cx="4191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472354" y="4648200"/>
              <a:ext cx="2286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76199" y="5486400"/>
            <a:ext cx="90678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993775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mắc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+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hoặc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mass),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 (-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200" y="59436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993775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/>
              <a:t>V</a:t>
            </a:r>
            <a:r>
              <a:rPr lang="en-US" sz="2400" baseline="-25000" dirty="0"/>
              <a:t>E</a:t>
            </a:r>
            <a:r>
              <a:rPr lang="en-US" sz="2400" dirty="0"/>
              <a:t> &gt; V</a:t>
            </a:r>
            <a:r>
              <a:rPr lang="en-US" sz="2400" baseline="-25000" dirty="0"/>
              <a:t>B</a:t>
            </a:r>
            <a:r>
              <a:rPr lang="en-US" sz="2400" dirty="0"/>
              <a:t> &gt; </a:t>
            </a:r>
            <a:r>
              <a:rPr lang="en-US" sz="2400" dirty="0" smtClean="0"/>
              <a:t>V</a:t>
            </a:r>
            <a:r>
              <a:rPr lang="en-US" sz="2400" baseline="-25000" dirty="0" smtClean="0"/>
              <a:t>C</a:t>
            </a:r>
            <a:endParaRPr lang="en-US" sz="2400" dirty="0"/>
          </a:p>
        </p:txBody>
      </p:sp>
      <p:sp>
        <p:nvSpPr>
          <p:cNvPr id="26" name="Rectangle 25"/>
          <p:cNvSpPr/>
          <p:nvPr/>
        </p:nvSpPr>
        <p:spPr>
          <a:xfrm>
            <a:off x="463809" y="6396334"/>
            <a:ext cx="1745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- I</a:t>
            </a:r>
            <a:r>
              <a:rPr lang="en-US" sz="2400" baseline="-25000" dirty="0" smtClean="0"/>
              <a:t>E</a:t>
            </a:r>
            <a:r>
              <a:rPr lang="en-US" sz="2400" dirty="0" smtClean="0"/>
              <a:t> </a:t>
            </a:r>
            <a:r>
              <a:rPr lang="en-US" sz="2400" dirty="0"/>
              <a:t>= I</a:t>
            </a:r>
            <a:r>
              <a:rPr lang="en-US" sz="2400" baseline="-25000" dirty="0"/>
              <a:t>C</a:t>
            </a:r>
            <a:r>
              <a:rPr lang="en-US" sz="2400" dirty="0"/>
              <a:t> + I</a:t>
            </a:r>
            <a:r>
              <a:rPr lang="en-US" sz="2400" baseline="-25000" dirty="0"/>
              <a:t>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220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</a:t>
            </a:r>
            <a:r>
              <a:rPr lang="en-US" sz="2800" b="1" dirty="0" smtClean="0">
                <a:solidFill>
                  <a:srgbClr val="FF0000"/>
                </a:solidFill>
              </a:rPr>
              <a:t> Transistor NPN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43000" y="5029200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4.4: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66327246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6200" y="54864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876300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mắc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+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Vcc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mass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6200" y="5943600"/>
            <a:ext cx="655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 indent="-876300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/>
              <a:t>V</a:t>
            </a:r>
            <a:r>
              <a:rPr lang="en-US" sz="2400" baseline="-25000" dirty="0"/>
              <a:t>C</a:t>
            </a:r>
            <a:r>
              <a:rPr lang="en-US" sz="2400" dirty="0"/>
              <a:t> &gt; V</a:t>
            </a:r>
            <a:r>
              <a:rPr lang="en-US" sz="2400" baseline="-25000" dirty="0"/>
              <a:t>B</a:t>
            </a:r>
            <a:r>
              <a:rPr lang="en-US" sz="2400" dirty="0"/>
              <a:t> &gt; V</a:t>
            </a:r>
            <a:r>
              <a:rPr lang="en-US" sz="2400" baseline="-25000" dirty="0"/>
              <a:t>E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524000"/>
            <a:ext cx="3396267" cy="3429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33400" y="6324600"/>
            <a:ext cx="1745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- I</a:t>
            </a:r>
            <a:r>
              <a:rPr lang="en-US" sz="2400" baseline="-25000" dirty="0" smtClean="0"/>
              <a:t>E</a:t>
            </a:r>
            <a:r>
              <a:rPr lang="en-US" sz="2400" dirty="0" smtClean="0"/>
              <a:t> </a:t>
            </a:r>
            <a:r>
              <a:rPr lang="en-US" sz="2400" dirty="0"/>
              <a:t>= I</a:t>
            </a:r>
            <a:r>
              <a:rPr lang="en-US" sz="2400" baseline="-25000" dirty="0"/>
              <a:t>C</a:t>
            </a:r>
            <a:r>
              <a:rPr lang="en-US" sz="2400" dirty="0"/>
              <a:t> + I</a:t>
            </a:r>
            <a:r>
              <a:rPr lang="en-US" sz="2400" baseline="-25000" dirty="0"/>
              <a:t>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836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24000"/>
            <a:ext cx="3657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98922533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200" y="4309646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200" y="5486400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dương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40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24000"/>
            <a:ext cx="5562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075664751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76200" y="4309646"/>
            <a:ext cx="8839200" cy="830997"/>
            <a:chOff x="76200" y="4309646"/>
            <a:chExt cx="8839200" cy="830997"/>
          </a:xfrm>
        </p:grpSpPr>
        <p:sp>
          <p:nvSpPr>
            <p:cNvPr id="20" name="Rectangle 19"/>
            <p:cNvSpPr/>
            <p:nvPr/>
          </p:nvSpPr>
          <p:spPr>
            <a:xfrm>
              <a:off x="76200" y="4309646"/>
              <a:ext cx="8839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Vbb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B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69342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78486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18288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0292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76200" y="5265003"/>
            <a:ext cx="8839200" cy="1200329"/>
            <a:chOff x="76200" y="4309646"/>
            <a:chExt cx="8839200" cy="1200329"/>
          </a:xfrm>
        </p:grpSpPr>
        <p:sp>
          <p:nvSpPr>
            <p:cNvPr id="18" name="Rectangle 17"/>
            <p:cNvSpPr/>
            <p:nvPr/>
          </p:nvSpPr>
          <p:spPr>
            <a:xfrm>
              <a:off x="76200" y="4309646"/>
              <a:ext cx="88392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qua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tải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(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này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lớn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hơn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):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Vcc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C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762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79248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16764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44958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628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4.6: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490539784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6200" y="4309646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6200" y="5486400"/>
            <a:ext cx="8839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kích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B transistor,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trạng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thái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C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cực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E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Transistor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với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Tải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Rc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qua.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90075"/>
            <a:ext cx="3683421" cy="199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66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382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4.5: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286062480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28600" y="4309645"/>
            <a:ext cx="8839200" cy="830997"/>
            <a:chOff x="76200" y="4309646"/>
            <a:chExt cx="8839200" cy="830997"/>
          </a:xfrm>
        </p:grpSpPr>
        <p:sp>
          <p:nvSpPr>
            <p:cNvPr id="20" name="Rectangle 19"/>
            <p:cNvSpPr/>
            <p:nvPr/>
          </p:nvSpPr>
          <p:spPr>
            <a:xfrm>
              <a:off x="76200" y="4309646"/>
              <a:ext cx="88392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Vbb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E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B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" name="Straight Arrow Connector 3"/>
            <p:cNvCxnSpPr/>
            <p:nvPr/>
          </p:nvCxnSpPr>
          <p:spPr>
            <a:xfrm>
              <a:off x="7543800" y="4572000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1524000" y="4935415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47244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>
          <a:xfrm>
            <a:off x="76200" y="5265003"/>
            <a:ext cx="8839200" cy="1200329"/>
            <a:chOff x="76200" y="4309646"/>
            <a:chExt cx="8839200" cy="1200329"/>
          </a:xfrm>
        </p:grpSpPr>
        <p:sp>
          <p:nvSpPr>
            <p:cNvPr id="18" name="Rectangle 17"/>
            <p:cNvSpPr/>
            <p:nvPr/>
          </p:nvSpPr>
          <p:spPr>
            <a:xfrm>
              <a:off x="76200" y="4309646"/>
              <a:ext cx="883920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algn="just">
                <a:spcAft>
                  <a:spcPts val="0"/>
                </a:spcAft>
              </a:pP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-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qua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tải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(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này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lớn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hơn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dòng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kích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dẫn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): (+)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Vcc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E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cực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C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của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transistor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Rc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     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âm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nguồn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điện</a:t>
              </a:r>
              <a:r>
                <a:rPr lang="en-US" sz="2400" dirty="0" smtClean="0">
                  <a:latin typeface="+mn-lt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endParaRPr lang="en-US" sz="2400" dirty="0">
                <a:effectLst/>
                <a:latin typeface="+mn-lt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762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6858000" y="4912043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3505200" y="4917831"/>
              <a:ext cx="3048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90075"/>
            <a:ext cx="3683421" cy="199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Straight Arrow Connector 25"/>
          <p:cNvCxnSpPr/>
          <p:nvPr/>
        </p:nvCxnSpPr>
        <p:spPr>
          <a:xfrm>
            <a:off x="7924800" y="5867400"/>
            <a:ext cx="304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44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3657600" cy="236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1066800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.2 Nguyên lý hoạt động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682" y="1525363"/>
            <a:ext cx="3683421" cy="226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990600" y="3852446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NPN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28999" y="3827517"/>
            <a:ext cx="6553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Nguyên lý hoạt động Transistor PNP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914400" y="4267200"/>
            <a:ext cx="8077200" cy="585479"/>
          </a:xfrm>
          <a:custGeom>
            <a:avLst/>
            <a:gdLst>
              <a:gd name="connsiteX0" fmla="*/ 0 w 7385497"/>
              <a:gd name="connsiteY0" fmla="*/ 112032 h 672181"/>
              <a:gd name="connsiteX1" fmla="*/ 112032 w 7385497"/>
              <a:gd name="connsiteY1" fmla="*/ 0 h 672181"/>
              <a:gd name="connsiteX2" fmla="*/ 7273465 w 7385497"/>
              <a:gd name="connsiteY2" fmla="*/ 0 h 672181"/>
              <a:gd name="connsiteX3" fmla="*/ 7385497 w 7385497"/>
              <a:gd name="connsiteY3" fmla="*/ 112032 h 672181"/>
              <a:gd name="connsiteX4" fmla="*/ 7385497 w 7385497"/>
              <a:gd name="connsiteY4" fmla="*/ 560149 h 672181"/>
              <a:gd name="connsiteX5" fmla="*/ 7273465 w 7385497"/>
              <a:gd name="connsiteY5" fmla="*/ 672181 h 672181"/>
              <a:gd name="connsiteX6" fmla="*/ 112032 w 7385497"/>
              <a:gd name="connsiteY6" fmla="*/ 672181 h 672181"/>
              <a:gd name="connsiteX7" fmla="*/ 0 w 7385497"/>
              <a:gd name="connsiteY7" fmla="*/ 560149 h 672181"/>
              <a:gd name="connsiteX8" fmla="*/ 0 w 7385497"/>
              <a:gd name="connsiteY8" fmla="*/ 112032 h 672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672181">
                <a:moveTo>
                  <a:pt x="0" y="112032"/>
                </a:moveTo>
                <a:cubicBezTo>
                  <a:pt x="0" y="50158"/>
                  <a:pt x="50158" y="0"/>
                  <a:pt x="112032" y="0"/>
                </a:cubicBezTo>
                <a:lnTo>
                  <a:pt x="7273465" y="0"/>
                </a:lnTo>
                <a:cubicBezTo>
                  <a:pt x="7335339" y="0"/>
                  <a:pt x="7385497" y="50158"/>
                  <a:pt x="7385497" y="112032"/>
                </a:cubicBezTo>
                <a:lnTo>
                  <a:pt x="7385497" y="560149"/>
                </a:lnTo>
                <a:cubicBezTo>
                  <a:pt x="7385497" y="622023"/>
                  <a:pt x="7335339" y="672181"/>
                  <a:pt x="7273465" y="672181"/>
                </a:cubicBezTo>
                <a:lnTo>
                  <a:pt x="112032" y="672181"/>
                </a:lnTo>
                <a:cubicBezTo>
                  <a:pt x="50158" y="672181"/>
                  <a:pt x="0" y="622023"/>
                  <a:pt x="0" y="560149"/>
                </a:cubicBezTo>
                <a:lnTo>
                  <a:pt x="0" y="112032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1393" tIns="101393" rIns="101393" bIns="10139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smtClean="0">
                <a:solidFill>
                  <a:schemeClr val="tx2"/>
                </a:solidFill>
              </a:rPr>
              <a:t>Transistor NPN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dương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>
                <a:solidFill>
                  <a:schemeClr val="tx2"/>
                </a:solidFill>
              </a:rPr>
              <a:t>, transistor PNP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âm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để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hoạt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động</a:t>
            </a:r>
            <a:r>
              <a:rPr lang="en-US" sz="2000" kern="1200" dirty="0" smtClean="0"/>
              <a:t>.</a:t>
            </a:r>
            <a:endParaRPr lang="en-US" sz="20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914400" y="4953000"/>
            <a:ext cx="8077200" cy="4193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luôn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mắc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cực</a:t>
            </a:r>
            <a:r>
              <a:rPr lang="en-US" sz="2000" kern="1200" dirty="0" smtClean="0">
                <a:solidFill>
                  <a:schemeClr val="tx2"/>
                </a:solidFill>
              </a:rPr>
              <a:t> C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của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914400" y="5486400"/>
            <a:ext cx="8077200" cy="495587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qua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tải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914400" y="6096000"/>
            <a:ext cx="8077200" cy="518541"/>
          </a:xfrm>
          <a:custGeom>
            <a:avLst/>
            <a:gdLst>
              <a:gd name="connsiteX0" fmla="*/ 0 w 7385497"/>
              <a:gd name="connsiteY0" fmla="*/ 69899 h 419387"/>
              <a:gd name="connsiteX1" fmla="*/ 69899 w 7385497"/>
              <a:gd name="connsiteY1" fmla="*/ 0 h 419387"/>
              <a:gd name="connsiteX2" fmla="*/ 7315598 w 7385497"/>
              <a:gd name="connsiteY2" fmla="*/ 0 h 419387"/>
              <a:gd name="connsiteX3" fmla="*/ 7385497 w 7385497"/>
              <a:gd name="connsiteY3" fmla="*/ 69899 h 419387"/>
              <a:gd name="connsiteX4" fmla="*/ 7385497 w 7385497"/>
              <a:gd name="connsiteY4" fmla="*/ 349488 h 419387"/>
              <a:gd name="connsiteX5" fmla="*/ 7315598 w 7385497"/>
              <a:gd name="connsiteY5" fmla="*/ 419387 h 419387"/>
              <a:gd name="connsiteX6" fmla="*/ 69899 w 7385497"/>
              <a:gd name="connsiteY6" fmla="*/ 419387 h 419387"/>
              <a:gd name="connsiteX7" fmla="*/ 0 w 7385497"/>
              <a:gd name="connsiteY7" fmla="*/ 349488 h 419387"/>
              <a:gd name="connsiteX8" fmla="*/ 0 w 7385497"/>
              <a:gd name="connsiteY8" fmla="*/ 69899 h 41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85497" h="419387">
                <a:moveTo>
                  <a:pt x="0" y="69899"/>
                </a:moveTo>
                <a:cubicBezTo>
                  <a:pt x="0" y="31295"/>
                  <a:pt x="31295" y="0"/>
                  <a:pt x="69899" y="0"/>
                </a:cubicBezTo>
                <a:lnTo>
                  <a:pt x="7315598" y="0"/>
                </a:lnTo>
                <a:cubicBezTo>
                  <a:pt x="7354202" y="0"/>
                  <a:pt x="7385497" y="31295"/>
                  <a:pt x="7385497" y="69899"/>
                </a:cubicBezTo>
                <a:lnTo>
                  <a:pt x="7385497" y="349488"/>
                </a:lnTo>
                <a:cubicBezTo>
                  <a:pt x="7385497" y="388092"/>
                  <a:pt x="7354202" y="419387"/>
                  <a:pt x="7315598" y="419387"/>
                </a:cubicBezTo>
                <a:lnTo>
                  <a:pt x="69899" y="419387"/>
                </a:lnTo>
                <a:cubicBezTo>
                  <a:pt x="31295" y="419387"/>
                  <a:pt x="0" y="388092"/>
                  <a:pt x="0" y="349488"/>
                </a:cubicBezTo>
                <a:lnTo>
                  <a:pt x="0" y="69899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9053" tIns="89053" rIns="89053" bIns="89053" numCol="1" spcCol="1270" anchor="ctr" anchorCtr="0">
            <a:noAutofit/>
          </a:bodyPr>
          <a:lstStyle/>
          <a:p>
            <a:pPr lvl="0" algn="just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điện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kích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dẫn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cũng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là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dòng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đi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theo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chiều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mũi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tên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ký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hiệu</a:t>
            </a:r>
            <a:r>
              <a:rPr lang="en-US" sz="2000" kern="1200" dirty="0" smtClean="0">
                <a:solidFill>
                  <a:schemeClr val="tx2"/>
                </a:solidFill>
              </a:rPr>
              <a:t> </a:t>
            </a:r>
            <a:r>
              <a:rPr lang="en-US" sz="2000" kern="1200" dirty="0" err="1" smtClean="0">
                <a:solidFill>
                  <a:schemeClr val="tx2"/>
                </a:solidFill>
              </a:rPr>
              <a:t>trên</a:t>
            </a:r>
            <a:r>
              <a:rPr lang="en-US" sz="2000" kern="1200" dirty="0" smtClean="0">
                <a:solidFill>
                  <a:schemeClr val="tx2"/>
                </a:solidFill>
              </a:rPr>
              <a:t> transistor.</a:t>
            </a:r>
            <a:endParaRPr lang="en-US" sz="2000" kern="1200" dirty="0">
              <a:solidFill>
                <a:schemeClr val="tx2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968545454"/>
              </p:ext>
            </p:extLst>
          </p:nvPr>
        </p:nvGraphicFramePr>
        <p:xfrm>
          <a:off x="0" y="51054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4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tabLst>
                <a:tab pos="633413" algn="l"/>
              </a:tabLs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.3 Các trạng thái làm việc 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181253181"/>
              </p:ext>
            </p:extLst>
          </p:nvPr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56535600"/>
              </p:ext>
            </p:extLst>
          </p:nvPr>
        </p:nvGraphicFramePr>
        <p:xfrm>
          <a:off x="685800" y="2362200"/>
          <a:ext cx="34290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032224278"/>
              </p:ext>
            </p:extLst>
          </p:nvPr>
        </p:nvGraphicFramePr>
        <p:xfrm>
          <a:off x="685800" y="3886200"/>
          <a:ext cx="4114800" cy="38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138720836"/>
              </p:ext>
            </p:extLst>
          </p:nvPr>
        </p:nvGraphicFramePr>
        <p:xfrm>
          <a:off x="685800" y="5257800"/>
          <a:ext cx="369570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057400"/>
            <a:ext cx="32766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3336911" cy="129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181600"/>
            <a:ext cx="3048000" cy="100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33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91912594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67001"/>
            <a:ext cx="67818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514600"/>
            <a:ext cx="54864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00800" y="28956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257800" y="4114800"/>
            <a:ext cx="533400" cy="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495800" y="4648200"/>
            <a:ext cx="0" cy="45720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: VD1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VT1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VT2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781800" y="3733800"/>
            <a:ext cx="0" cy="762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226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2203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05444952"/>
              </p:ext>
            </p:extLst>
          </p:nvPr>
        </p:nvGraphicFramePr>
        <p:xfrm>
          <a:off x="13716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860" y="2133599"/>
            <a:ext cx="67818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20574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20574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394960" y="2133600"/>
            <a:ext cx="548640" cy="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435969" y="25146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629400" y="4495800"/>
            <a:ext cx="0" cy="457200"/>
          </a:xfrm>
          <a:prstGeom prst="straightConnector1">
            <a:avLst/>
          </a:prstGeom>
          <a:ln w="190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94603" y="61722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 charset="0"/>
              <a:buChar char="•"/>
            </a:pP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Wkt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như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sau</a:t>
            </a:r>
            <a:endParaRPr lang="en-US" sz="2400" dirty="0" smtClean="0">
              <a:solidFill>
                <a:srgbClr val="FF0000"/>
              </a:solidFill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6828692" y="3429000"/>
            <a:ext cx="0" cy="8382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899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3: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-ỐT (DIODE)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5562600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0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Mạch ổn áp sử dụng diode Zener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94011381"/>
              </p:ext>
            </p:extLst>
          </p:nvPr>
        </p:nvGraphicFramePr>
        <p:xfrm>
          <a:off x="1447800" y="1828800"/>
          <a:ext cx="6711503" cy="484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57401"/>
            <a:ext cx="67818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057400" y="1981200"/>
            <a:ext cx="54864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718560" y="1981200"/>
            <a:ext cx="54864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876800" y="2362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883877" y="32766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720" y="1066800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4</a:t>
            </a:r>
            <a:r>
              <a:rPr lang="vi-VN" sz="2400" b="1" dirty="0">
                <a:solidFill>
                  <a:srgbClr val="FF0000"/>
                </a:solidFill>
              </a:rPr>
              <a:t>.4 </a:t>
            </a:r>
            <a:r>
              <a:rPr lang="en-US" sz="2400" b="1" dirty="0" err="1">
                <a:solidFill>
                  <a:srgbClr val="FF0000"/>
                </a:solidFill>
              </a:rPr>
              <a:t>Phân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tích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các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mạch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điện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ứng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dụng</a:t>
            </a:r>
            <a:r>
              <a:rPr lang="en-US" sz="2400" b="1" dirty="0">
                <a:solidFill>
                  <a:srgbClr val="FF0000"/>
                </a:solidFill>
              </a:rPr>
              <a:t> Transistor </a:t>
            </a:r>
            <a:r>
              <a:rPr lang="en-US" sz="2400" b="1" dirty="0" err="1">
                <a:solidFill>
                  <a:srgbClr val="FF0000"/>
                </a:solidFill>
              </a:rPr>
              <a:t>hai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nối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tiêu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biểu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trên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ôtô</a:t>
            </a:r>
            <a:endParaRPr lang="vi-VN" sz="2400" b="1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3505200" y="3352800"/>
            <a:ext cx="41148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133600" y="41148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70298" y="6167735"/>
            <a:ext cx="8235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*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cao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VD1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VT1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VT2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sz="24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747846" y="2819400"/>
            <a:ext cx="0" cy="685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760658" y="2819400"/>
            <a:ext cx="20785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V</a:t>
            </a:r>
            <a:r>
              <a:rPr lang="en-US" sz="2000" baseline="-25000" dirty="0">
                <a:solidFill>
                  <a:srgbClr val="FF0000"/>
                </a:solidFill>
              </a:rPr>
              <a:t>B VT2</a:t>
            </a:r>
            <a:r>
              <a:rPr lang="en-US" sz="2000" dirty="0">
                <a:solidFill>
                  <a:srgbClr val="FF0000"/>
                </a:solidFill>
              </a:rPr>
              <a:t> = V</a:t>
            </a:r>
            <a:r>
              <a:rPr lang="en-US" sz="2000" baseline="-25000" dirty="0">
                <a:solidFill>
                  <a:srgbClr val="FF0000"/>
                </a:solidFill>
              </a:rPr>
              <a:t>E </a:t>
            </a:r>
            <a:r>
              <a:rPr lang="en-US" sz="2000" baseline="-25000" dirty="0" smtClean="0">
                <a:solidFill>
                  <a:srgbClr val="FF0000"/>
                </a:solidFill>
              </a:rPr>
              <a:t>VT2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24400" y="2971800"/>
            <a:ext cx="76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</a:rPr>
              <a:t>Dẫn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3200" y="3581400"/>
            <a:ext cx="91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 err="1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dirty="0" err="1" smtClean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gắt</a:t>
            </a:r>
            <a:endParaRPr lang="en-US" dirty="0">
              <a:solidFill>
                <a:srgbClr val="FF0000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18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581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886200" y="4459937"/>
            <a:ext cx="381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276600" y="51206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32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622431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4831080" y="5257800"/>
            <a:ext cx="2743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410200" y="55016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791200" y="4888468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521569" y="480060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18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đánh lửa trên ô tô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124200" y="4876800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712677" y="393192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069" y="41910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91200" y="4888468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521569" y="4800600"/>
            <a:ext cx="0" cy="7315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572000" y="28956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5972908" y="3124200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638800" y="4059115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638800" y="5430715"/>
            <a:ext cx="0" cy="512885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79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</a:t>
            </a:r>
            <a:r>
              <a:rPr lang="en-US" sz="2800" dirty="0" err="1" smtClean="0">
                <a:solidFill>
                  <a:srgbClr val="0D830D"/>
                </a:solidFill>
              </a:rPr>
              <a:t>chiết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áp</a:t>
            </a:r>
            <a:endParaRPr lang="vi-VN" sz="28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1219200" y="6323457"/>
            <a:ext cx="684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739769"/>
            <a:ext cx="7549703" cy="344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2215" y="3408485"/>
            <a:ext cx="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2667000" y="2895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581400" y="3160542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038600" y="3581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00600" y="374904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3886200" y="4459937"/>
            <a:ext cx="381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840813" y="4191000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81600" y="4964668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65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8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6106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solidFill>
                  <a:srgbClr val="0D830D"/>
                </a:solidFill>
              </a:rPr>
              <a:t>4</a:t>
            </a:r>
            <a:r>
              <a:rPr lang="vi-VN" sz="2800" dirty="0" smtClean="0">
                <a:solidFill>
                  <a:srgbClr val="0D830D"/>
                </a:solidFill>
              </a:rPr>
              <a:t>.4.1 Hệ thống </a:t>
            </a:r>
            <a:r>
              <a:rPr lang="en-US" sz="2800" dirty="0" err="1" smtClean="0">
                <a:solidFill>
                  <a:srgbClr val="0D830D"/>
                </a:solidFill>
              </a:rPr>
              <a:t>chiết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</a:rPr>
              <a:t>áp</a:t>
            </a:r>
            <a:endParaRPr lang="vi-VN" sz="28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76200" y="6019800"/>
            <a:ext cx="3886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h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ệ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sử dụng transistor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9769"/>
            <a:ext cx="3962400" cy="320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4: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TRANSISTOR HAI MỐI NỐI  </a:t>
            </a:r>
            <a:r>
              <a:rPr lang="en-US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(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TRANSISTOR BJT)</a:t>
            </a:r>
            <a:endParaRPr lang="en-US" sz="28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114800" y="2961144"/>
            <a:ext cx="4876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just" defTabSz="117475">
              <a:spcAft>
                <a:spcPts val="0"/>
              </a:spcAft>
            </a:pP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Nhiệm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vụ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linh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kiện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R1, R2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/>
              <a:t>Tạo</a:t>
            </a:r>
            <a:r>
              <a:rPr lang="fr-FR" sz="2400" dirty="0"/>
              <a:t> </a:t>
            </a:r>
            <a:r>
              <a:rPr lang="fr-FR" sz="2400" dirty="0" err="1"/>
              <a:t>thành</a:t>
            </a:r>
            <a:r>
              <a:rPr lang="fr-FR" sz="2400" dirty="0"/>
              <a:t> </a:t>
            </a:r>
            <a:r>
              <a:rPr lang="fr-FR" sz="2400" dirty="0" err="1"/>
              <a:t>cầu</a:t>
            </a:r>
            <a:r>
              <a:rPr lang="fr-FR" sz="2400" dirty="0"/>
              <a:t>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áp</a:t>
            </a:r>
            <a:r>
              <a:rPr lang="fr-FR" sz="2400" dirty="0"/>
              <a:t>,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cực</a:t>
            </a:r>
            <a:r>
              <a:rPr lang="fr-FR" sz="2400" dirty="0"/>
              <a:t> </a:t>
            </a:r>
            <a:r>
              <a:rPr lang="fr-FR" sz="2400" dirty="0" err="1"/>
              <a:t>cho</a:t>
            </a:r>
            <a:r>
              <a:rPr lang="fr-FR" sz="2400" dirty="0"/>
              <a:t> T1 </a:t>
            </a:r>
            <a:r>
              <a:rPr lang="fr-FR" sz="2400" dirty="0" err="1"/>
              <a:t>hoạt</a:t>
            </a:r>
            <a:r>
              <a:rPr lang="fr-FR" sz="2400" dirty="0"/>
              <a:t> </a:t>
            </a:r>
            <a:r>
              <a:rPr lang="fr-FR" sz="2400" dirty="0" err="1" smtClean="0"/>
              <a:t>động</a:t>
            </a:r>
            <a:endParaRPr lang="fr-FR" sz="2400" dirty="0" smtClean="0"/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R3, R4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/>
              <a:t>Tạo</a:t>
            </a:r>
            <a:r>
              <a:rPr lang="fr-FR" sz="2400" dirty="0"/>
              <a:t> </a:t>
            </a:r>
            <a:r>
              <a:rPr lang="fr-FR" sz="2400" dirty="0" err="1"/>
              <a:t>thành</a:t>
            </a:r>
            <a:r>
              <a:rPr lang="fr-FR" sz="2400" dirty="0"/>
              <a:t> </a:t>
            </a:r>
            <a:r>
              <a:rPr lang="fr-FR" sz="2400" dirty="0" err="1"/>
              <a:t>cầu</a:t>
            </a:r>
            <a:r>
              <a:rPr lang="fr-FR" sz="2400" dirty="0"/>
              <a:t>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áp</a:t>
            </a:r>
            <a:r>
              <a:rPr lang="fr-FR" sz="2400" dirty="0"/>
              <a:t>,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cực</a:t>
            </a:r>
            <a:r>
              <a:rPr lang="fr-FR" sz="2400" dirty="0"/>
              <a:t> </a:t>
            </a:r>
            <a:r>
              <a:rPr lang="fr-FR" sz="2400" dirty="0" err="1"/>
              <a:t>cho</a:t>
            </a:r>
            <a:r>
              <a:rPr lang="fr-FR" sz="2400" dirty="0"/>
              <a:t> T2 </a:t>
            </a:r>
            <a:r>
              <a:rPr lang="fr-FR" sz="2400" dirty="0" err="1"/>
              <a:t>hoạt</a:t>
            </a:r>
            <a:r>
              <a:rPr lang="fr-FR" sz="2400" dirty="0"/>
              <a:t> </a:t>
            </a:r>
            <a:r>
              <a:rPr lang="fr-FR" sz="2400" dirty="0" err="1" smtClean="0"/>
              <a:t>động</a:t>
            </a:r>
            <a:endParaRPr lang="fr-FR" sz="2400" dirty="0" smtClean="0"/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fr-FR" sz="2400" dirty="0" err="1" smtClean="0">
                <a:solidFill>
                  <a:srgbClr val="FF0000"/>
                </a:solidFill>
                <a:latin typeface="+mn-lt"/>
              </a:rPr>
              <a:t>Tụ</a:t>
            </a:r>
            <a:r>
              <a:rPr lang="fr-FR" sz="2400" dirty="0" smtClean="0">
                <a:solidFill>
                  <a:srgbClr val="FF0000"/>
                </a:solidFill>
                <a:latin typeface="+mn-lt"/>
              </a:rPr>
              <a:t> C</a:t>
            </a:r>
            <a:r>
              <a:rPr lang="fr-FR" sz="2400" dirty="0" smtClean="0">
                <a:latin typeface="+mn-lt"/>
              </a:rPr>
              <a:t>: </a:t>
            </a:r>
            <a:r>
              <a:rPr lang="fr-FR" sz="2400" dirty="0" err="1"/>
              <a:t>Bảo</a:t>
            </a:r>
            <a:r>
              <a:rPr lang="fr-FR" sz="2400" dirty="0"/>
              <a:t> </a:t>
            </a:r>
            <a:r>
              <a:rPr lang="fr-FR" sz="2400" dirty="0" err="1"/>
              <a:t>vệ</a:t>
            </a:r>
            <a:r>
              <a:rPr lang="fr-FR" sz="2400" dirty="0"/>
              <a:t> T2, </a:t>
            </a:r>
            <a:r>
              <a:rPr lang="fr-FR" sz="2400" dirty="0" err="1"/>
              <a:t>giúp</a:t>
            </a:r>
            <a:r>
              <a:rPr lang="fr-FR" sz="2400" dirty="0"/>
              <a:t> T2 </a:t>
            </a:r>
            <a:r>
              <a:rPr lang="fr-FR" sz="2400" dirty="0" err="1"/>
              <a:t>chuyển</a:t>
            </a:r>
            <a:r>
              <a:rPr lang="fr-FR" sz="2400" dirty="0"/>
              <a:t> </a:t>
            </a:r>
            <a:r>
              <a:rPr lang="fr-FR" sz="2400" dirty="0" err="1"/>
              <a:t>trạng</a:t>
            </a:r>
            <a:r>
              <a:rPr lang="fr-FR" sz="2400" dirty="0"/>
              <a:t> </a:t>
            </a:r>
            <a:r>
              <a:rPr lang="fr-FR" sz="2400" dirty="0" err="1"/>
              <a:t>thái</a:t>
            </a:r>
            <a:r>
              <a:rPr lang="fr-FR" sz="2400" dirty="0"/>
              <a:t> </a:t>
            </a:r>
            <a:r>
              <a:rPr lang="fr-FR" sz="2400" dirty="0" err="1"/>
              <a:t>nhanh</a:t>
            </a:r>
            <a:r>
              <a:rPr lang="fr-FR" sz="2400" dirty="0"/>
              <a:t> </a:t>
            </a:r>
            <a:r>
              <a:rPr lang="fr-FR" sz="2400" dirty="0" err="1"/>
              <a:t>chóng</a:t>
            </a:r>
            <a:endParaRPr lang="fr-FR" sz="2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32765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hấp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34286" y="4221075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33800" y="4768334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4102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267200" y="34290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063377" y="4590407"/>
            <a:ext cx="394323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753708" y="49530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865717" y="4278868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888523" y="4070866"/>
            <a:ext cx="0" cy="69746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40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21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hấp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34286" y="4221075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33800" y="4812268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753708" y="4953000"/>
            <a:ext cx="0" cy="5334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865717" y="4191000"/>
            <a:ext cx="620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876800" y="4135288"/>
            <a:ext cx="0" cy="69746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309360" y="3464169"/>
            <a:ext cx="54864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15354" y="4326638"/>
            <a:ext cx="0" cy="5334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 bwMode="gray">
          <a:xfrm>
            <a:off x="5164335" y="4548554"/>
            <a:ext cx="365760" cy="365760"/>
          </a:xfrm>
          <a:prstGeom prst="ellipse">
            <a:avLst/>
          </a:prstGeom>
          <a:solidFill>
            <a:srgbClr val="FF0000"/>
          </a:solidFill>
          <a:ln w="3175" algn="ctr">
            <a:solidFill>
              <a:srgbClr val="FF0000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94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609600" y="6126941"/>
            <a:ext cx="7442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tiết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438719" y="3745468"/>
            <a:ext cx="1050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Cao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24400" y="3124200"/>
            <a:ext cx="609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53165" y="4648200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54102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1828800" y="4920734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nghịch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1905000" y="2971800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570892" y="3385066"/>
            <a:ext cx="0" cy="5773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057400" y="4530969"/>
            <a:ext cx="7620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886200" y="5137666"/>
            <a:ext cx="0" cy="5773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029719" y="4419600"/>
            <a:ext cx="0" cy="7180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72000" y="4191000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Ngắt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151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8" grpId="0"/>
      <p:bldP spid="27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Diagram 7"/>
          <p:cNvGraphicFramePr/>
          <p:nvPr/>
        </p:nvGraphicFramePr>
        <p:xfrm>
          <a:off x="14955" y="5334000"/>
          <a:ext cx="838200" cy="1000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Rectangle 2"/>
          <p:cNvSpPr/>
          <p:nvPr/>
        </p:nvSpPr>
        <p:spPr>
          <a:xfrm>
            <a:off x="76200" y="6019800"/>
            <a:ext cx="44447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ctr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vi-VN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Sơ đồ tết chế ổn áp trong hệ thống nạp trên ô tô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745432"/>
            <a:ext cx="4419600" cy="327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724400" y="2667000"/>
            <a:ext cx="4267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1915" algn="just" defTabSz="117475">
              <a:spcAft>
                <a:spcPts val="0"/>
              </a:spcAft>
            </a:pP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Nhiệm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vụ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linh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i="1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kiện</a:t>
            </a:r>
            <a:r>
              <a:rPr lang="en-US" sz="2400" b="1" i="1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R1, R2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Cầu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áp</a:t>
            </a:r>
            <a:endParaRPr lang="en-US" sz="2400" dirty="0" smtClean="0">
              <a:latin typeface="+mn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R3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fr-FR" sz="2400" dirty="0" err="1">
                <a:latin typeface="+mn-lt"/>
              </a:rPr>
              <a:t>Gây</a:t>
            </a:r>
            <a:r>
              <a:rPr lang="fr-FR" sz="2400" dirty="0">
                <a:latin typeface="+mn-lt"/>
              </a:rPr>
              <a:t> ra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áp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rơi</a:t>
            </a:r>
            <a:r>
              <a:rPr lang="fr-FR" sz="2400" dirty="0">
                <a:latin typeface="+mn-lt"/>
              </a:rPr>
              <a:t>, </a:t>
            </a:r>
            <a:r>
              <a:rPr lang="fr-FR" sz="2400" dirty="0" err="1">
                <a:latin typeface="+mn-lt"/>
              </a:rPr>
              <a:t>làm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áp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tại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cực</a:t>
            </a:r>
            <a:r>
              <a:rPr lang="fr-FR" sz="2400" dirty="0">
                <a:latin typeface="+mn-lt"/>
              </a:rPr>
              <a:t> B, E </a:t>
            </a:r>
            <a:r>
              <a:rPr lang="fr-FR" sz="2400" dirty="0" err="1">
                <a:latin typeface="+mn-lt"/>
              </a:rPr>
              <a:t>của</a:t>
            </a:r>
            <a:r>
              <a:rPr lang="fr-FR" sz="2400" dirty="0">
                <a:latin typeface="+mn-lt"/>
              </a:rPr>
              <a:t> T1 </a:t>
            </a:r>
            <a:r>
              <a:rPr lang="fr-FR" sz="2400" dirty="0" err="1">
                <a:latin typeface="+mn-lt"/>
              </a:rPr>
              <a:t>khác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nhau</a:t>
            </a:r>
            <a:r>
              <a:rPr lang="fr-FR" sz="2400" dirty="0">
                <a:latin typeface="+mn-lt"/>
              </a:rPr>
              <a:t>, </a:t>
            </a:r>
            <a:r>
              <a:rPr lang="fr-FR" sz="2400" dirty="0" err="1">
                <a:latin typeface="+mn-lt"/>
              </a:rPr>
              <a:t>tránh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dòng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 smtClean="0">
                <a:latin typeface="+mn-lt"/>
              </a:rPr>
              <a:t>rò</a:t>
            </a:r>
            <a:r>
              <a:rPr lang="fr-FR" sz="2400" dirty="0" smtClean="0">
                <a:latin typeface="+mn-lt"/>
              </a:rPr>
              <a:t>.</a:t>
            </a:r>
          </a:p>
          <a:p>
            <a:pPr marL="342900" marR="81915" indent="-342900" algn="just" defTabSz="117475">
              <a:spcAft>
                <a:spcPts val="0"/>
              </a:spcAft>
              <a:buFontTx/>
              <a:buChar char="-"/>
            </a:pPr>
            <a:r>
              <a:rPr lang="fr-FR" sz="2400" dirty="0" smtClean="0">
                <a:solidFill>
                  <a:srgbClr val="FF0000"/>
                </a:solidFill>
                <a:latin typeface="+mn-lt"/>
              </a:rPr>
              <a:t>R4</a:t>
            </a:r>
            <a:r>
              <a:rPr lang="fr-FR" sz="2400" dirty="0" smtClean="0">
                <a:latin typeface="+mn-lt"/>
              </a:rPr>
              <a:t>: </a:t>
            </a:r>
            <a:r>
              <a:rPr lang="fr-FR" sz="2400" dirty="0" err="1" smtClean="0">
                <a:latin typeface="+mn-lt"/>
              </a:rPr>
              <a:t>Bảo</a:t>
            </a:r>
            <a:r>
              <a:rPr lang="fr-FR" sz="2400" dirty="0" smtClean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vệ</a:t>
            </a:r>
            <a:r>
              <a:rPr lang="fr-FR" sz="2400" dirty="0">
                <a:latin typeface="+mn-lt"/>
              </a:rPr>
              <a:t> T1, </a:t>
            </a:r>
            <a:r>
              <a:rPr lang="fr-FR" sz="2400" dirty="0" err="1">
                <a:latin typeface="+mn-lt"/>
              </a:rPr>
              <a:t>nếu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không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có</a:t>
            </a:r>
            <a:r>
              <a:rPr lang="fr-FR" sz="2400" dirty="0">
                <a:latin typeface="+mn-lt"/>
              </a:rPr>
              <a:t> R4 </a:t>
            </a:r>
            <a:r>
              <a:rPr lang="fr-FR" sz="2400" dirty="0" err="1">
                <a:latin typeface="+mn-lt"/>
              </a:rPr>
              <a:t>thì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đường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cấp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vào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cực</a:t>
            </a:r>
            <a:r>
              <a:rPr lang="fr-FR" sz="2400" dirty="0">
                <a:latin typeface="+mn-lt"/>
              </a:rPr>
              <a:t> C, E T1 </a:t>
            </a:r>
            <a:r>
              <a:rPr lang="fr-FR" sz="2400" dirty="0" err="1">
                <a:latin typeface="+mn-lt"/>
              </a:rPr>
              <a:t>sẽ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không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có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điện</a:t>
            </a:r>
            <a:r>
              <a:rPr lang="fr-FR" sz="2400" dirty="0">
                <a:latin typeface="+mn-lt"/>
              </a:rPr>
              <a:t> </a:t>
            </a:r>
            <a:r>
              <a:rPr lang="fr-FR" sz="2400" dirty="0" err="1">
                <a:latin typeface="+mn-lt"/>
              </a:rPr>
              <a:t>trở</a:t>
            </a:r>
            <a:endParaRPr lang="fr-FR" sz="2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854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67000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thấp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: D1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sáng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191000" y="2819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492262" y="4419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105400" y="32004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65532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858000" y="41148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93877" y="3962400"/>
            <a:ext cx="0" cy="5217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1981200" y="31242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99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56402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sáng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858000" y="41148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93877" y="3962400"/>
            <a:ext cx="0" cy="5217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00400" y="4223266"/>
            <a:ext cx="0" cy="4572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847492" y="5867400"/>
            <a:ext cx="457200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7381875" y="4495800"/>
            <a:ext cx="0" cy="45720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858000" y="3825240"/>
            <a:ext cx="0" cy="36576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858000" y="4892040"/>
            <a:ext cx="0" cy="36576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 bwMode="gray">
          <a:xfrm>
            <a:off x="2778369" y="4217404"/>
            <a:ext cx="365760" cy="365760"/>
          </a:xfrm>
          <a:prstGeom prst="ellipse">
            <a:avLst/>
          </a:prstGeom>
          <a:solidFill>
            <a:srgbClr val="FF0000"/>
          </a:solidFill>
          <a:ln w="3175" algn="ctr">
            <a:solidFill>
              <a:srgbClr val="FF0000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7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  <a:p>
            <a:pPr>
              <a:spcAft>
                <a:spcPts val="600"/>
              </a:spcAft>
            </a:pPr>
            <a:endParaRPr lang="vi-VN" sz="2400" dirty="0" smtClean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656402"/>
            <a:ext cx="5705475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90500" y="6156287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nguồn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cao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: D1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đèn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tắt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895600" y="29718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4114800" y="3810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733800" y="32004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4038600" y="4572000"/>
            <a:ext cx="4191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610100" y="4572000"/>
            <a:ext cx="4191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181600" y="48006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334000" y="4114800"/>
            <a:ext cx="0" cy="685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5324888" y="43550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ẫn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307873" y="4355068"/>
            <a:ext cx="1400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V</a:t>
            </a:r>
            <a:r>
              <a:rPr lang="en-US" baseline="-25000" dirty="0">
                <a:solidFill>
                  <a:srgbClr val="FF0000"/>
                </a:solidFill>
              </a:rPr>
              <a:t>B T2</a:t>
            </a:r>
            <a:r>
              <a:rPr lang="en-US" dirty="0">
                <a:solidFill>
                  <a:srgbClr val="FF0000"/>
                </a:solidFill>
              </a:rPr>
              <a:t> = V</a:t>
            </a:r>
            <a:r>
              <a:rPr lang="en-US" baseline="-25000" dirty="0">
                <a:solidFill>
                  <a:srgbClr val="FF0000"/>
                </a:solidFill>
              </a:rPr>
              <a:t>E T2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31141" y="38862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1905000" y="3048853"/>
            <a:ext cx="0" cy="53254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303519" y="4740313"/>
            <a:ext cx="140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V</a:t>
            </a:r>
            <a:r>
              <a:rPr lang="en-US" baseline="-25000" dirty="0" smtClean="0">
                <a:solidFill>
                  <a:srgbClr val="FF0000"/>
                </a:solidFill>
              </a:rPr>
              <a:t>BET2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= 0V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4" grpId="0"/>
      <p:bldP spid="14" grpId="0"/>
      <p:bldP spid="27" grpId="0"/>
      <p:bldP spid="19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chiết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áp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602577"/>
            <a:ext cx="6696075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01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724400" y="32004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2895600" y="3786554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971800" y="4642338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962400" y="4911969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07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724400" y="32004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648200" y="37719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145280" y="4542692"/>
            <a:ext cx="2743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191000" y="4911969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47492" y="41148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9547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51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3" y="2764448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649415" y="3124200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801815" y="4542692"/>
            <a:ext cx="5334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098956" y="470676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4063787" y="44196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847492" y="4114800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9547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728821" y="4032683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217139" y="3581400"/>
            <a:ext cx="17506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V</a:t>
            </a:r>
            <a:r>
              <a:rPr lang="en-US" sz="1600" b="1" baseline="-25000" dirty="0" smtClean="0">
                <a:solidFill>
                  <a:srgbClr val="FF0000"/>
                </a:solidFill>
              </a:rPr>
              <a:t>BT3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= </a:t>
            </a:r>
            <a:r>
              <a:rPr lang="en-US" sz="1600" b="1" dirty="0" smtClean="0">
                <a:solidFill>
                  <a:srgbClr val="FF0000"/>
                </a:solidFill>
              </a:rPr>
              <a:t>V</a:t>
            </a:r>
            <a:r>
              <a:rPr lang="en-US" sz="1600" b="1" baseline="-25000" dirty="0" smtClean="0">
                <a:solidFill>
                  <a:srgbClr val="FF0000"/>
                </a:solidFill>
              </a:rPr>
              <a:t>ET3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en-US" sz="1600" b="1" dirty="0">
                <a:solidFill>
                  <a:srgbClr val="FF0000"/>
                </a:solidFill>
              </a:rPr>
              <a:t>= 0V</a:t>
            </a:r>
          </a:p>
        </p:txBody>
      </p:sp>
    </p:spTree>
    <p:extLst>
      <p:ext uri="{BB962C8B-B14F-4D97-AF65-F5344CB8AC3E}">
        <p14:creationId xmlns:p14="http://schemas.microsoft.com/office/powerpoint/2010/main" val="41162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752725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38600" y="48006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0" y="45074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31242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029200" y="34290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876800" y="4114800"/>
            <a:ext cx="4267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5626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5716741" y="40386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5691554" y="3985846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06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4" y="2752725"/>
            <a:ext cx="692467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38600" y="48006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572000" y="45074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3124200"/>
            <a:ext cx="457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1981200" y="3657600"/>
            <a:ext cx="0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49415" y="3018692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867400" y="2971800"/>
            <a:ext cx="5334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7086600" y="3429000"/>
            <a:ext cx="0" cy="3048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6126480" y="38862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791200" y="4648200"/>
            <a:ext cx="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691554" y="3985846"/>
            <a:ext cx="0" cy="6447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5716741" y="40386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07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diện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chạy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286000" y="36576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00200" y="28194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752600" y="32883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168769" y="42789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286000" y="4800600"/>
            <a:ext cx="36576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124200" y="5029200"/>
            <a:ext cx="36576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622431" y="5181600"/>
            <a:ext cx="0" cy="3657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659341" y="4724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3710354" y="4736177"/>
            <a:ext cx="0" cy="44542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5347821" y="4343400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5881221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6567021" y="4909066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47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22" grpId="0"/>
      <p:bldP spid="23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181600" y="30099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886200" y="38100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733800" y="4495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181600" y="5257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43600" y="5562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4953000" y="48310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28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181600" y="30099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181600" y="38100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181600" y="47244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43600" y="55626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826369" y="51358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67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096000" y="36576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019800" y="50292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553200" y="533400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59741" y="48122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88015" y="48785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958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TRANSISTOR HAI MỐI NỐI ( TRANSISTOR BJT)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171416"/>
            <a:ext cx="8610600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4</a:t>
            </a:r>
            <a:r>
              <a:rPr lang="vi-VN" sz="2800" b="1" dirty="0" smtClean="0">
                <a:solidFill>
                  <a:srgbClr val="FF0000"/>
                </a:solidFill>
              </a:rPr>
              <a:t>.4 </a:t>
            </a:r>
            <a:r>
              <a:rPr lang="en-US" sz="2800" b="1" dirty="0" err="1">
                <a:solidFill>
                  <a:srgbClr val="FF0000"/>
                </a:solidFill>
              </a:rPr>
              <a:t>Phân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tích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ứng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dụng</a:t>
            </a:r>
            <a:r>
              <a:rPr lang="en-US" sz="2800" b="1" dirty="0">
                <a:solidFill>
                  <a:srgbClr val="FF0000"/>
                </a:solidFill>
              </a:rPr>
              <a:t> Transistor </a:t>
            </a:r>
            <a:r>
              <a:rPr lang="en-US" sz="2800" b="1" dirty="0" err="1">
                <a:solidFill>
                  <a:srgbClr val="FF0000"/>
                </a:solidFill>
              </a:rPr>
              <a:t>hai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tiêu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biểu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2600" dirty="0">
                <a:solidFill>
                  <a:srgbClr val="0D830D"/>
                </a:solidFill>
              </a:rPr>
              <a:t>4</a:t>
            </a:r>
            <a:r>
              <a:rPr lang="vi-VN" sz="2600" dirty="0" smtClean="0">
                <a:solidFill>
                  <a:srgbClr val="0D830D"/>
                </a:solidFill>
              </a:rPr>
              <a:t>.4.2 </a:t>
            </a:r>
            <a:r>
              <a:rPr lang="en-US" sz="2600" dirty="0" err="1" smtClean="0">
                <a:solidFill>
                  <a:srgbClr val="0D830D"/>
                </a:solidFill>
              </a:rPr>
              <a:t>Mạch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đánh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600" dirty="0" err="1" smtClean="0">
                <a:solidFill>
                  <a:srgbClr val="0D830D"/>
                </a:solidFill>
              </a:rPr>
              <a:t>lửa</a:t>
            </a:r>
            <a:endParaRPr lang="vi-VN" sz="2600" dirty="0" smtClean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90500" y="5867400"/>
            <a:ext cx="8762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Font typeface="Arial" charset="0"/>
              <a:buChar char="•"/>
            </a:pPr>
            <a:r>
              <a:rPr lang="en-US" sz="24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khóa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K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mở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T1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T2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T3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T4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qua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sơ</a:t>
            </a:r>
            <a:r>
              <a:rPr lang="en-US" sz="2400" dirty="0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cấp</a:t>
            </a:r>
            <a:endParaRPr lang="en-US" sz="2400" dirty="0" smtClean="0">
              <a:solidFill>
                <a:srgbClr val="FF0000"/>
              </a:solidFill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45" y="2602577"/>
            <a:ext cx="7772399" cy="32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752600" y="3429000"/>
            <a:ext cx="0" cy="304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6764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3622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62600" y="2590800"/>
            <a:ext cx="45720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553200" y="2819400"/>
            <a:ext cx="0" cy="381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6934200" y="34594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781800" y="533400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581400" y="4736068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Ngắt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030941" y="41910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5046785" y="437566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945341" y="4343400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5931877" y="45737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6859741" y="4812268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688015" y="4878586"/>
            <a:ext cx="0" cy="4554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858000" y="38404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6781800" y="4526280"/>
            <a:ext cx="0" cy="2743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42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4</a:t>
            </a:r>
            <a:endParaRPr lang="en-U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039939" y="2695363"/>
            <a:ext cx="7104061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400" b="1" dirty="0" smtClean="0"/>
          </a:p>
          <a:p>
            <a:r>
              <a:rPr lang="vi-VN" sz="2800" dirty="0" smtClean="0"/>
              <a:t>4</a:t>
            </a:r>
            <a:r>
              <a:rPr lang="en-US" sz="2800" dirty="0" smtClean="0"/>
              <a:t>.1</a:t>
            </a:r>
            <a:r>
              <a:rPr lang="vi-VN" sz="2800" dirty="0" smtClean="0"/>
              <a:t> Khái quát chung 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075546" y="4572000"/>
            <a:ext cx="7069878" cy="925545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vi-VN" sz="2800" dirty="0" smtClean="0"/>
              <a:t>4</a:t>
            </a:r>
            <a:r>
              <a:rPr lang="en-US" sz="2800" dirty="0" smtClean="0"/>
              <a:t>.2</a:t>
            </a:r>
            <a:r>
              <a:rPr lang="vi-VN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vi-VN" sz="2800" dirty="0" smtClean="0"/>
              <a:t>mục và ký hiệu trên sơ đồ điện </a:t>
            </a:r>
          </a:p>
          <a:p>
            <a:pPr hangingPunct="0"/>
            <a:r>
              <a:rPr lang="vi-VN" sz="2800" dirty="0" smtClean="0"/>
              <a:t>trên ô tô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8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600" dirty="0" smtClean="0">
                <a:solidFill>
                  <a:srgbClr val="FF0000"/>
                </a:solidFill>
              </a:rPr>
              <a:t>MỤC TIÊU</a:t>
            </a:r>
          </a:p>
          <a:p>
            <a:endParaRPr lang="en-US" sz="2600" dirty="0" smtClean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0703" y="1919278"/>
            <a:ext cx="8229600" cy="2656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lvl="0" indent="-342900" algn="just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vi-VN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Sinh viên đọc và hiểu được sơ đồ mạch điện trên ô tô.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vi-VN" sz="26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marR="374015" lvl="0" indent="-342900" algn="just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vi-VN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iết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tìm ra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vị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trí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phận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lắp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đặt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xe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chúng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như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thế</a:t>
            </a:r>
            <a:r>
              <a:rPr lang="en-US" sz="26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nào</a:t>
            </a:r>
            <a:r>
              <a:rPr lang="en-US" sz="26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vi-VN" sz="26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6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</a:rPr>
              <a:t>4.1 </a:t>
            </a:r>
            <a:r>
              <a:rPr lang="en-US" sz="2800" b="1" dirty="0" err="1" smtClean="0">
                <a:solidFill>
                  <a:srgbClr val="FF0000"/>
                </a:solidFill>
              </a:rPr>
              <a:t>Khái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quát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chung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về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endParaRPr lang="en-US" sz="2600" dirty="0" smtClean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0703" y="1919278"/>
            <a:ext cx="8229600" cy="3856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74015" lvl="0" indent="-342900" algn="just">
              <a:lnSpc>
                <a:spcPct val="14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228600" algn="l"/>
              </a:tabLst>
            </a:pP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Để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hiểu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mạch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có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sự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cố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chúng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ta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biết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vị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trí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phận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lắp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đặt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xe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4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chúng</a:t>
            </a:r>
            <a:r>
              <a:rPr lang="en-US" sz="24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như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thế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nào</a:t>
            </a:r>
            <a:r>
              <a:rPr lang="en-US" sz="24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vi-VN" sz="24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228600" algn="l"/>
              </a:tabLst>
            </a:pP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EWD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soạn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mỗi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kiểu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xe</a:t>
            </a:r>
            <a:r>
              <a:rPr lang="en-US" sz="24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vi-VN" sz="24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835"/>
              </a:lnSpc>
              <a:spcAft>
                <a:spcPts val="0"/>
              </a:spcAft>
            </a:pP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361315" lvl="0" indent="-342900" algn="just">
              <a:lnSpc>
                <a:spcPct val="144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228600" algn="l"/>
              </a:tabLst>
            </a:pP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vẽ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mọi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điều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gọi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EWD (Electrical Wiring Diagram –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đấu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10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vi-VN" sz="2800" dirty="0" smtClean="0">
                <a:solidFill>
                  <a:srgbClr val="0D830D"/>
                </a:solidFill>
              </a:rPr>
              <a:t>4.2.1 Các bộ phận</a:t>
            </a:r>
            <a:endParaRPr lang="en-US" sz="2800" dirty="0">
              <a:solidFill>
                <a:srgbClr val="0D830D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0"/>
          <a:stretch/>
        </p:blipFill>
        <p:spPr bwMode="auto">
          <a:xfrm>
            <a:off x="1384072" y="2133600"/>
            <a:ext cx="6343402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38409" y="6225611"/>
            <a:ext cx="72347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phận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EWD.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32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vi-VN" sz="2800" dirty="0" smtClean="0">
                <a:solidFill>
                  <a:srgbClr val="0D830D"/>
                </a:solidFill>
              </a:rPr>
              <a:t>4.2.2 Giắc nối và chân cắm</a:t>
            </a:r>
            <a:endParaRPr lang="en-US" sz="2800" dirty="0">
              <a:solidFill>
                <a:srgbClr val="0D830D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743201" y="5354775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4.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Cách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đọc các bộ phận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EWD.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562" y="2556411"/>
            <a:ext cx="4484038" cy="252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" y="2381910"/>
            <a:ext cx="3581400" cy="2952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12700" lvl="0" indent="-342900" algn="just">
              <a:lnSpc>
                <a:spcPct val="145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368300" algn="l"/>
              </a:tabLst>
            </a:pP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C8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mã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chữ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“Combination –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tắc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tổ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hợp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chỉ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rõ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tên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phận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000" dirty="0" smtClean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vi-VN" sz="2000" dirty="0" smtClean="0">
              <a:latin typeface="Arial 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12700" lvl="0" algn="just">
              <a:lnSpc>
                <a:spcPct val="145000"/>
              </a:lnSpc>
              <a:spcAft>
                <a:spcPts val="0"/>
              </a:spcAft>
              <a:tabLst>
                <a:tab pos="368300" algn="l"/>
              </a:tabLst>
            </a:pPr>
            <a:endParaRPr lang="en-US" sz="20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50"/>
              </a:lnSpc>
              <a:spcAft>
                <a:spcPts val="0"/>
              </a:spcAft>
            </a:pP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000" dirty="0"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368300" algn="l"/>
              </a:tabLst>
            </a:pP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số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9,10, 11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ký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hiệu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vị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trí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chân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000" dirty="0"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74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800" dirty="0" smtClean="0">
                <a:solidFill>
                  <a:srgbClr val="0D830D"/>
                </a:solidFill>
              </a:rPr>
              <a:t>4.2.2 Giắc nối và chân cắm</a:t>
            </a:r>
            <a:endParaRPr lang="en-US" sz="2800" dirty="0">
              <a:solidFill>
                <a:srgbClr val="0D830D"/>
              </a:solidFill>
            </a:endParaRPr>
          </a:p>
          <a:p>
            <a:pPr algn="ctr"/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đọc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chân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giắc</a:t>
            </a:r>
            <a:r>
              <a:rPr lang="en-US" sz="2400" dirty="0"/>
              <a:t> </a:t>
            </a:r>
            <a:r>
              <a:rPr lang="en-US" sz="2400" dirty="0" err="1"/>
              <a:t>nối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124199" y="5132978"/>
            <a:ext cx="6858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7" y="3040647"/>
            <a:ext cx="4276021" cy="1938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90483"/>
            <a:ext cx="4079704" cy="181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838200" y="5132978"/>
            <a:ext cx="6858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ấu tạo bên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40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4.2.2 Giắc nối và chân cắm</a:t>
            </a:r>
            <a:endParaRPr lang="en-US" sz="2600" dirty="0">
              <a:solidFill>
                <a:srgbClr val="0D830D"/>
              </a:solidFill>
            </a:endParaRPr>
          </a:p>
          <a:p>
            <a:pPr marL="342900" lvl="0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400" i="1" dirty="0" err="1" smtClean="0">
                <a:solidFill>
                  <a:srgbClr val="FF0000"/>
                </a:solidFill>
              </a:rPr>
              <a:t>lưu</a:t>
            </a:r>
            <a:r>
              <a:rPr lang="en-US" sz="2400" i="1" dirty="0" smtClean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ý </a:t>
            </a:r>
            <a:r>
              <a:rPr lang="vi-VN" sz="2400" i="1" dirty="0" smtClean="0">
                <a:solidFill>
                  <a:srgbClr val="FF0000"/>
                </a:solidFill>
              </a:rPr>
              <a:t>: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400" dirty="0" err="1" smtClean="0"/>
              <a:t>vì</a:t>
            </a:r>
            <a:r>
              <a:rPr lang="en-US" sz="2400" dirty="0" smtClean="0"/>
              <a:t> </a:t>
            </a:r>
            <a:r>
              <a:rPr lang="en-US" sz="2400" dirty="0" err="1"/>
              <a:t>đôi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chúng</a:t>
            </a:r>
            <a:r>
              <a:rPr lang="en-US" sz="2400" dirty="0"/>
              <a:t> ta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kiểm</a:t>
            </a:r>
            <a:r>
              <a:rPr lang="en-US" sz="2400" dirty="0"/>
              <a:t> </a:t>
            </a:r>
            <a:r>
              <a:rPr lang="en-US" sz="2400" dirty="0" err="1"/>
              <a:t>tra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hướng</a:t>
            </a:r>
            <a:r>
              <a:rPr lang="en-US" sz="2400" dirty="0"/>
              <a:t> ở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giắc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đọc</a:t>
            </a:r>
            <a:r>
              <a:rPr lang="en-US" sz="2400" dirty="0"/>
              <a:t> </a:t>
            </a:r>
            <a:r>
              <a:rPr lang="en-US" sz="2400" dirty="0" err="1"/>
              <a:t>ngược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.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66799" y="6209232"/>
            <a:ext cx="6858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 ý khi đo kiểm các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giắc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156" y="3505200"/>
            <a:ext cx="33829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80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4.2.3 Giắc đấu dây</a:t>
            </a:r>
            <a:endParaRPr lang="en-US" sz="26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828799" y="6260068"/>
            <a:ext cx="68580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 tạo giắc đấu dây   </a:t>
            </a:r>
            <a:endParaRPr lang="en-US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3824" y="2121962"/>
            <a:ext cx="8534400" cy="1721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361315" lvl="0" indent="-342900" algn="just">
              <a:lnSpc>
                <a:spcPct val="147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228600" algn="l"/>
              </a:tabLst>
            </a:pP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bó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nhiều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dẫn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“J2”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mã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“Junction connector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”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thấy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rằng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bộ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phận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đấu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301" y="3760648"/>
            <a:ext cx="3376995" cy="255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20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4.2.4 Hộp đầu nối và hộp rơ-le</a:t>
            </a:r>
            <a:endParaRPr lang="en-US" sz="26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-4273" y="5273058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Hộp đầu nối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603311"/>
            <a:ext cx="5614765" cy="219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864" y="2476500"/>
            <a:ext cx="14382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029199" y="5273058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Hộp rơ-le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29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4.2.4 Hộp đầu nối và hộp rơ-le</a:t>
            </a:r>
          </a:p>
          <a:p>
            <a:pPr algn="ctr">
              <a:spcAft>
                <a:spcPts val="600"/>
              </a:spcAft>
            </a:pPr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hiệu</a:t>
            </a:r>
            <a:r>
              <a:rPr lang="en-US" sz="2400" b="1" dirty="0"/>
              <a:t> </a:t>
            </a:r>
            <a:r>
              <a:rPr lang="en-US" sz="2400" b="1" dirty="0" err="1"/>
              <a:t>hộp</a:t>
            </a:r>
            <a:r>
              <a:rPr lang="en-US" sz="2400" b="1" dirty="0"/>
              <a:t> </a:t>
            </a:r>
            <a:r>
              <a:rPr lang="en-US" sz="2400" b="1" dirty="0" err="1"/>
              <a:t>đầu</a:t>
            </a:r>
            <a:r>
              <a:rPr lang="en-US" sz="2400" b="1" dirty="0"/>
              <a:t> </a:t>
            </a:r>
            <a:r>
              <a:rPr lang="en-US" sz="2400" b="1" dirty="0" err="1"/>
              <a:t>nối</a:t>
            </a:r>
            <a:r>
              <a:rPr lang="en-US" sz="2400" b="1" dirty="0"/>
              <a:t> </a:t>
            </a:r>
            <a:r>
              <a:rPr lang="en-US" sz="2400" b="1" dirty="0" err="1"/>
              <a:t>và</a:t>
            </a:r>
            <a:r>
              <a:rPr lang="en-US" sz="2400" b="1" dirty="0"/>
              <a:t> </a:t>
            </a:r>
            <a:r>
              <a:rPr lang="en-US" sz="2400" b="1" dirty="0" err="1"/>
              <a:t>mã</a:t>
            </a:r>
            <a:r>
              <a:rPr lang="en-US" sz="2400" b="1" dirty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err="1"/>
              <a:t>nối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09600" y="6283583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 hiệu hộp đầu nối và mã giắc nối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486" y="3048000"/>
            <a:ext cx="3357028" cy="300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31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4.2.4 Hộp đầu nối và hộp rơ-le</a:t>
            </a:r>
          </a:p>
          <a:p>
            <a:pPr algn="ctr">
              <a:spcAft>
                <a:spcPts val="600"/>
              </a:spcAft>
            </a:pPr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hiệu</a:t>
            </a:r>
            <a:r>
              <a:rPr lang="en-US" sz="2400" b="1" dirty="0"/>
              <a:t> </a:t>
            </a:r>
            <a:r>
              <a:rPr lang="vi-VN" sz="2400" b="1" dirty="0" smtClean="0"/>
              <a:t>của</a:t>
            </a:r>
            <a:r>
              <a:rPr lang="en-US" sz="2400" b="1" dirty="0" smtClean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err="1"/>
              <a:t>nối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6172200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 chân của giắc nối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8"/>
          <a:stretch/>
        </p:blipFill>
        <p:spPr bwMode="auto">
          <a:xfrm>
            <a:off x="1078515" y="2788100"/>
            <a:ext cx="6605969" cy="311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30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4.2.4 Hộp đầu nối và hộp rơ-le</a:t>
            </a:r>
          </a:p>
          <a:p>
            <a:pPr algn="ctr">
              <a:spcAft>
                <a:spcPts val="600"/>
              </a:spcAft>
            </a:pPr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vi-VN" sz="2400" b="1" dirty="0" smtClean="0"/>
              <a:t>chân cắm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6172200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 chân của rơ-le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922643"/>
            <a:ext cx="3338512" cy="294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14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4.2.5 Giắc nối nối dây dẫn và dây dẫn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6172200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giắc nối dây dẫn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7"/>
          <a:stretch/>
        </p:blipFill>
        <p:spPr bwMode="auto">
          <a:xfrm>
            <a:off x="228600" y="2514600"/>
            <a:ext cx="8542725" cy="338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2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4.2.5 Giắc nối nối dây dẫn và dây dẫn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6172200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chân cắm của giắc nối dây dẫn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743200"/>
            <a:ext cx="3696857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8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4.2.6 Các điểm chia và điểm nối mát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Ký hiệu chân cắm của giắc nối dây dẫn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584" y="2171690"/>
            <a:ext cx="8382000" cy="1046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Ký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hiệu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lục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giác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vùng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đậm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200" b="1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điểm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chia,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ký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hiệu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tam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giác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thể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hiện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điểm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nối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mát</a:t>
            </a:r>
            <a:r>
              <a:rPr lang="en-US" sz="220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200" dirty="0">
              <a:solidFill>
                <a:schemeClr val="tx2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399" y="3336737"/>
            <a:ext cx="3458369" cy="307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82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4.2.8 Màu của dây</a:t>
            </a:r>
            <a:endParaRPr lang="en-US" sz="2400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 ước màu dây trên EWD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68979"/>
            <a:ext cx="3810000" cy="346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68979"/>
            <a:ext cx="3739703" cy="263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70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4.2.9 Áp dụng</a:t>
            </a:r>
          </a:p>
          <a:p>
            <a:pPr lvl="0" algn="ctr">
              <a:spcAft>
                <a:spcPts val="600"/>
              </a:spcAft>
            </a:pPr>
            <a:r>
              <a:rPr lang="vi-VN" sz="2400" b="1" dirty="0" smtClean="0"/>
              <a:t>T</a:t>
            </a:r>
            <a:r>
              <a:rPr lang="en-US" sz="2400" b="1" dirty="0" err="1" smtClean="0"/>
              <a:t>ìm</a:t>
            </a:r>
            <a:r>
              <a:rPr lang="en-US" sz="2400" b="1" dirty="0" smtClean="0"/>
              <a:t> </a:t>
            </a:r>
            <a:r>
              <a:rPr lang="en-US" sz="2400" b="1" dirty="0" err="1"/>
              <a:t>chân</a:t>
            </a:r>
            <a:r>
              <a:rPr lang="en-US" sz="2400" b="1" dirty="0"/>
              <a:t> 11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smtClean="0"/>
              <a:t>BB1</a:t>
            </a:r>
            <a:endParaRPr lang="en-US" sz="2400" b="1" dirty="0"/>
          </a:p>
          <a:p>
            <a:pPr algn="ctr">
              <a:spcAft>
                <a:spcPts val="600"/>
              </a:spcAft>
            </a:pPr>
            <a:endParaRPr lang="en-US" sz="2400" b="1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 vị trí BB1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1"/>
          <a:stretch/>
        </p:blipFill>
        <p:spPr bwMode="auto">
          <a:xfrm>
            <a:off x="1245832" y="2819400"/>
            <a:ext cx="6304189" cy="354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97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4.2.9 Áp dụng</a:t>
            </a:r>
          </a:p>
          <a:p>
            <a:pPr lvl="0" algn="ctr">
              <a:spcAft>
                <a:spcPts val="600"/>
              </a:spcAft>
            </a:pPr>
            <a:r>
              <a:rPr lang="vi-VN" sz="2400" b="1" dirty="0" smtClean="0"/>
              <a:t>T</a:t>
            </a:r>
            <a:r>
              <a:rPr lang="en-US" sz="2400" b="1" dirty="0" err="1" smtClean="0"/>
              <a:t>ìm</a:t>
            </a:r>
            <a:r>
              <a:rPr lang="en-US" sz="2400" b="1" dirty="0" smtClean="0"/>
              <a:t> </a:t>
            </a:r>
            <a:r>
              <a:rPr lang="en-US" sz="2400" b="1" dirty="0" err="1"/>
              <a:t>chân</a:t>
            </a:r>
            <a:r>
              <a:rPr lang="en-US" sz="2400" b="1" dirty="0"/>
              <a:t> 11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smtClean="0"/>
              <a:t>BB1</a:t>
            </a:r>
            <a:endParaRPr lang="en-US" sz="2400" b="1" dirty="0"/>
          </a:p>
          <a:p>
            <a:pPr>
              <a:spcAft>
                <a:spcPts val="600"/>
              </a:spcAft>
            </a:pPr>
            <a:r>
              <a:rPr lang="vi-VN" sz="2400" b="1" dirty="0" smtClean="0">
                <a:solidFill>
                  <a:srgbClr val="0D830D"/>
                </a:solidFill>
              </a:rPr>
              <a:t>B1:</a:t>
            </a:r>
            <a:endParaRPr lang="en-US" sz="2400" b="1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 thông tin BB1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451" y="3067091"/>
            <a:ext cx="7239052" cy="327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0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4.2.9 Áp dụng</a:t>
            </a:r>
          </a:p>
          <a:p>
            <a:pPr lvl="0" algn="ctr">
              <a:spcAft>
                <a:spcPts val="600"/>
              </a:spcAft>
            </a:pPr>
            <a:r>
              <a:rPr lang="vi-VN" sz="2400" b="1" dirty="0" smtClean="0"/>
              <a:t>T</a:t>
            </a:r>
            <a:r>
              <a:rPr lang="en-US" sz="2400" b="1" dirty="0" err="1" smtClean="0"/>
              <a:t>ìm</a:t>
            </a:r>
            <a:r>
              <a:rPr lang="en-US" sz="2400" b="1" dirty="0" smtClean="0"/>
              <a:t> </a:t>
            </a:r>
            <a:r>
              <a:rPr lang="en-US" sz="2400" b="1" dirty="0" err="1"/>
              <a:t>chân</a:t>
            </a:r>
            <a:r>
              <a:rPr lang="en-US" sz="2400" b="1" dirty="0"/>
              <a:t> 11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smtClean="0"/>
              <a:t>BB1</a:t>
            </a:r>
            <a:endParaRPr lang="en-US" sz="2400" b="1" dirty="0"/>
          </a:p>
          <a:p>
            <a:pPr>
              <a:spcAft>
                <a:spcPts val="600"/>
              </a:spcAft>
            </a:pPr>
            <a:r>
              <a:rPr lang="vi-VN" sz="2400" b="1" dirty="0" smtClean="0">
                <a:solidFill>
                  <a:srgbClr val="0D830D"/>
                </a:solidFill>
              </a:rPr>
              <a:t>B2:</a:t>
            </a:r>
            <a:endParaRPr lang="en-US" sz="2400" b="1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 thông tin BB1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0"/>
          <a:stretch/>
        </p:blipFill>
        <p:spPr bwMode="auto">
          <a:xfrm>
            <a:off x="1594643" y="2590800"/>
            <a:ext cx="5954713" cy="382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56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171416"/>
            <a:ext cx="84582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800" b="1" dirty="0" smtClean="0">
                <a:solidFill>
                  <a:srgbClr val="FF0000"/>
                </a:solidFill>
              </a:rPr>
              <a:t>4.2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mục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và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ký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hiệu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đồ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trên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ôtô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Aft>
                <a:spcPts val="600"/>
              </a:spcAft>
            </a:pPr>
            <a:r>
              <a:rPr lang="vi-VN" sz="2600" dirty="0" smtClean="0">
                <a:solidFill>
                  <a:srgbClr val="0D830D"/>
                </a:solidFill>
              </a:rPr>
              <a:t>4.2.9 Áp dụng</a:t>
            </a:r>
          </a:p>
          <a:p>
            <a:pPr lvl="0" algn="ctr">
              <a:spcAft>
                <a:spcPts val="600"/>
              </a:spcAft>
            </a:pPr>
            <a:r>
              <a:rPr lang="vi-VN" sz="2400" b="1" dirty="0" smtClean="0"/>
              <a:t>T</a:t>
            </a:r>
            <a:r>
              <a:rPr lang="en-US" sz="2400" b="1" dirty="0" err="1" smtClean="0"/>
              <a:t>ìm</a:t>
            </a:r>
            <a:r>
              <a:rPr lang="en-US" sz="2400" b="1" dirty="0" smtClean="0"/>
              <a:t> </a:t>
            </a:r>
            <a:r>
              <a:rPr lang="en-US" sz="2400" b="1" dirty="0" err="1"/>
              <a:t>chân</a:t>
            </a:r>
            <a:r>
              <a:rPr lang="en-US" sz="2400" b="1" dirty="0"/>
              <a:t> 11 </a:t>
            </a:r>
            <a:r>
              <a:rPr lang="en-US" sz="2400" b="1" dirty="0" err="1"/>
              <a:t>của</a:t>
            </a:r>
            <a:r>
              <a:rPr lang="en-US" sz="2400" b="1" dirty="0"/>
              <a:t> </a:t>
            </a:r>
            <a:r>
              <a:rPr lang="en-US" sz="2400" b="1" dirty="0" err="1"/>
              <a:t>giắc</a:t>
            </a:r>
            <a:r>
              <a:rPr lang="en-US" sz="2400" b="1" dirty="0"/>
              <a:t> </a:t>
            </a:r>
            <a:r>
              <a:rPr lang="en-US" sz="2400" b="1" dirty="0" smtClean="0"/>
              <a:t>BB1</a:t>
            </a:r>
            <a:endParaRPr lang="en-US" sz="2400" b="1" dirty="0"/>
          </a:p>
          <a:p>
            <a:pPr>
              <a:spcAft>
                <a:spcPts val="600"/>
              </a:spcAft>
            </a:pPr>
            <a:r>
              <a:rPr lang="vi-VN" sz="2400" b="1" dirty="0" smtClean="0">
                <a:solidFill>
                  <a:srgbClr val="0D830D"/>
                </a:solidFill>
              </a:rPr>
              <a:t>B3:</a:t>
            </a:r>
            <a:endParaRPr lang="en-US" sz="2400" b="1" dirty="0">
              <a:solidFill>
                <a:srgbClr val="0D830D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04800" y="6420236"/>
            <a:ext cx="68580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11300" algn="ctr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 sơ đồ chân cắm BB1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740411"/>
            <a:ext cx="5913437" cy="367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SƠ ĐỒ ĐIỆN TRÊN Ô TÔ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4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-1" y="5029200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XIN TRÂN TRỌNG CẢM ƠN QUÝ HỌC VIÊN !</a:t>
            </a:r>
            <a:endParaRPr lang="vi-VN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encrypted-tbn0.gstatic.com/images?q=tbn:ANd9GcTnk2cFXhBgHJBB8PL-w38JF1tgHsa0RBNv4rtJNJqfujZFiUm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685800"/>
            <a:ext cx="4062408" cy="403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4394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19008</TotalTime>
  <Words>7309</Words>
  <Application>Microsoft Office PowerPoint</Application>
  <PresentationFormat>On-screen Show (4:3)</PresentationFormat>
  <Paragraphs>1246</Paragraphs>
  <Slides>130</Slides>
  <Notes>130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130</vt:i4>
      </vt:variant>
    </vt:vector>
  </HeadingPairs>
  <TitlesOfParts>
    <vt:vector size="145" baseType="lpstr">
      <vt:lpstr>ＭＳ Ｐゴシック</vt:lpstr>
      <vt:lpstr>Arial</vt:lpstr>
      <vt:lpstr>Arial </vt:lpstr>
      <vt:lpstr>Arial Unicode MS</vt:lpstr>
      <vt:lpstr>Calibri</vt:lpstr>
      <vt:lpstr>Cambria Math</vt:lpstr>
      <vt:lpstr>Consolas</vt:lpstr>
      <vt:lpstr>Symbol</vt:lpstr>
      <vt:lpstr>Tahoma</vt:lpstr>
      <vt:lpstr>Times New Roman</vt:lpstr>
      <vt:lpstr>Verdana</vt:lpstr>
      <vt:lpstr>Wingdings</vt:lpstr>
      <vt:lpstr>cdb2004c003l-[ThuVienNet.VN]</vt:lpstr>
      <vt:lpstr>Diseño predeterminado</vt:lpstr>
      <vt:lpstr>2_Diseño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KhanhLinh</cp:lastModifiedBy>
  <cp:revision>1020</cp:revision>
  <cp:lastPrinted>2017-05-26T03:02:31Z</cp:lastPrinted>
  <dcterms:created xsi:type="dcterms:W3CDTF">2013-09-11T03:08:41Z</dcterms:created>
  <dcterms:modified xsi:type="dcterms:W3CDTF">2021-12-13T04:21:50Z</dcterms:modified>
</cp:coreProperties>
</file>