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8" r:id="rId2"/>
    <p:sldId id="257" r:id="rId3"/>
    <p:sldId id="256" r:id="rId4"/>
    <p:sldId id="259" r:id="rId5"/>
    <p:sldId id="260" r:id="rId6"/>
    <p:sldId id="261" r:id="rId7"/>
    <p:sldId id="262" r:id="rId8"/>
    <p:sldId id="264" r:id="rId9"/>
    <p:sldId id="265" r:id="rId10"/>
    <p:sldId id="263"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4" r:id="rId25"/>
    <p:sldId id="285" r:id="rId26"/>
    <p:sldId id="280" r:id="rId27"/>
    <p:sldId id="281" r:id="rId28"/>
    <p:sldId id="286" r:id="rId29"/>
    <p:sldId id="288" r:id="rId30"/>
    <p:sldId id="287" r:id="rId31"/>
    <p:sldId id="289" r:id="rId32"/>
    <p:sldId id="290" r:id="rId33"/>
    <p:sldId id="291" r:id="rId34"/>
    <p:sldId id="292" r:id="rId35"/>
    <p:sldId id="293" r:id="rId36"/>
    <p:sldId id="294" r:id="rId37"/>
    <p:sldId id="295" r:id="rId38"/>
    <p:sldId id="297" r:id="rId39"/>
    <p:sldId id="298" r:id="rId40"/>
    <p:sldId id="299" r:id="rId41"/>
    <p:sldId id="300" r:id="rId42"/>
    <p:sldId id="301"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D8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p:scale>
          <a:sx n="66" d="100"/>
          <a:sy n="66" d="100"/>
        </p:scale>
        <p:origin x="-840" y="-1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A09AB7-10B7-4C63-9B74-D68BA1037F2D}" type="doc">
      <dgm:prSet loTypeId="urn:microsoft.com/office/officeart/2008/layout/PictureStrips" loCatId="list" qsTypeId="urn:microsoft.com/office/officeart/2005/8/quickstyle/simple1" qsCatId="simple" csTypeId="urn:microsoft.com/office/officeart/2005/8/colors/colorful2" csCatId="colorful" phldr="1"/>
      <dgm:spPr/>
      <dgm:t>
        <a:bodyPr/>
        <a:lstStyle/>
        <a:p>
          <a:endParaRPr lang="en-US"/>
        </a:p>
      </dgm:t>
    </dgm:pt>
    <dgm:pt modelId="{E476FD8C-852B-44BE-9F6D-38F2CA6F4F2D}">
      <dgm:prSet phldrT="[Text]"/>
      <dgm:spPr/>
      <dgm:t>
        <a:bodyPr/>
        <a:lstStyle/>
        <a:p>
          <a:r>
            <a:rPr lang="vi-VN" b="1" dirty="0" smtClean="0"/>
            <a:t>1. Chủ nghĩa Mác – Lênin</a:t>
          </a:r>
          <a:r>
            <a:rPr lang="en-US" b="1" dirty="0" smtClean="0"/>
            <a:t> </a:t>
          </a:r>
          <a:r>
            <a:rPr lang="en-US" b="1" dirty="0" err="1" smtClean="0"/>
            <a:t>và</a:t>
          </a:r>
          <a:r>
            <a:rPr lang="en-US" b="1" dirty="0" smtClean="0"/>
            <a:t> </a:t>
          </a:r>
          <a:r>
            <a:rPr lang="en-US" b="1" dirty="0" err="1" smtClean="0"/>
            <a:t>ba</a:t>
          </a:r>
          <a:r>
            <a:rPr lang="en-US" b="1" dirty="0" smtClean="0"/>
            <a:t> </a:t>
          </a:r>
          <a:r>
            <a:rPr lang="en-US" b="1" dirty="0" err="1" smtClean="0"/>
            <a:t>bộ</a:t>
          </a:r>
          <a:r>
            <a:rPr lang="en-US" b="1" dirty="0" smtClean="0"/>
            <a:t> </a:t>
          </a:r>
          <a:r>
            <a:rPr lang="en-US" b="1" dirty="0" err="1" smtClean="0"/>
            <a:t>phận</a:t>
          </a:r>
          <a:r>
            <a:rPr lang="en-US" b="1" dirty="0" smtClean="0"/>
            <a:t> </a:t>
          </a:r>
          <a:r>
            <a:rPr lang="en-US" b="1" dirty="0" err="1" smtClean="0"/>
            <a:t>cấu</a:t>
          </a:r>
          <a:r>
            <a:rPr lang="en-US" b="1" dirty="0" smtClean="0"/>
            <a:t> </a:t>
          </a:r>
          <a:r>
            <a:rPr lang="en-US" b="1" dirty="0" err="1" smtClean="0"/>
            <a:t>thành</a:t>
          </a:r>
          <a:r>
            <a:rPr lang="en-US" b="1" dirty="0" smtClean="0"/>
            <a:t> </a:t>
          </a:r>
          <a:r>
            <a:rPr lang="en-US" b="1" dirty="0" err="1" smtClean="0"/>
            <a:t>của</a:t>
          </a:r>
          <a:r>
            <a:rPr lang="en-US" b="1" dirty="0" smtClean="0"/>
            <a:t> </a:t>
          </a:r>
          <a:r>
            <a:rPr lang="en-US" b="1" dirty="0" err="1" smtClean="0"/>
            <a:t>chủ</a:t>
          </a:r>
          <a:r>
            <a:rPr lang="en-US" b="1" dirty="0" smtClean="0"/>
            <a:t> </a:t>
          </a:r>
          <a:r>
            <a:rPr lang="en-US" b="1" dirty="0" err="1" smtClean="0"/>
            <a:t>nghĩa</a:t>
          </a:r>
          <a:r>
            <a:rPr lang="en-US" b="1" dirty="0" smtClean="0"/>
            <a:t> </a:t>
          </a:r>
          <a:r>
            <a:rPr lang="en-US" b="1" dirty="0" err="1" smtClean="0"/>
            <a:t>Mác</a:t>
          </a:r>
          <a:r>
            <a:rPr lang="en-US" b="1" dirty="0" smtClean="0"/>
            <a:t>- </a:t>
          </a:r>
          <a:r>
            <a:rPr lang="en-US" b="1" dirty="0" err="1" smtClean="0"/>
            <a:t>Lênin</a:t>
          </a:r>
          <a:r>
            <a:rPr lang="vi-VN" b="1" i="1" dirty="0" smtClean="0"/>
            <a:t>  </a:t>
          </a:r>
          <a:endParaRPr lang="en-US" dirty="0"/>
        </a:p>
      </dgm:t>
    </dgm:pt>
    <dgm:pt modelId="{BAC146B7-7D3F-4ACA-BC8F-09C82EC2E655}" type="parTrans" cxnId="{74712B52-7B5D-4016-98FD-8DF5A06D3679}">
      <dgm:prSet/>
      <dgm:spPr/>
      <dgm:t>
        <a:bodyPr/>
        <a:lstStyle/>
        <a:p>
          <a:endParaRPr lang="en-US"/>
        </a:p>
      </dgm:t>
    </dgm:pt>
    <dgm:pt modelId="{B633F5D3-9407-4550-B48C-D687FA6990A6}" type="sibTrans" cxnId="{74712B52-7B5D-4016-98FD-8DF5A06D3679}">
      <dgm:prSet/>
      <dgm:spPr/>
      <dgm:t>
        <a:bodyPr/>
        <a:lstStyle/>
        <a:p>
          <a:endParaRPr lang="en-US"/>
        </a:p>
      </dgm:t>
    </dgm:pt>
    <dgm:pt modelId="{3CF7FB21-C7DA-44F2-B6C5-923E994DB627}">
      <dgm:prSet phldrT="[Text]"/>
      <dgm:spPr/>
      <dgm:t>
        <a:bodyPr/>
        <a:lstStyle/>
        <a:p>
          <a:r>
            <a:rPr lang="vi-VN" b="1" dirty="0" smtClean="0"/>
            <a:t>2. Một số nội dung cơ bản của chủ nghĩa Mác -Lênin</a:t>
          </a:r>
          <a:endParaRPr lang="en-US" dirty="0"/>
        </a:p>
      </dgm:t>
    </dgm:pt>
    <dgm:pt modelId="{97ECAFAB-E5FC-467E-B26E-DC954BE5D165}" type="parTrans" cxnId="{41D14D08-EB77-4175-9934-DF5ECB3A8D14}">
      <dgm:prSet/>
      <dgm:spPr/>
      <dgm:t>
        <a:bodyPr/>
        <a:lstStyle/>
        <a:p>
          <a:endParaRPr lang="en-US"/>
        </a:p>
      </dgm:t>
    </dgm:pt>
    <dgm:pt modelId="{A28BC88C-F1F2-4710-80A4-59FE24F93DA3}" type="sibTrans" cxnId="{41D14D08-EB77-4175-9934-DF5ECB3A8D14}">
      <dgm:prSet/>
      <dgm:spPr/>
      <dgm:t>
        <a:bodyPr/>
        <a:lstStyle/>
        <a:p>
          <a:endParaRPr lang="en-US"/>
        </a:p>
      </dgm:t>
    </dgm:pt>
    <dgm:pt modelId="{20696DD3-414C-4C2A-A681-26C7F148B4D6}">
      <dgm:prSet phldrT="[Text]"/>
      <dgm:spPr/>
      <dgm:t>
        <a:bodyPr/>
        <a:lstStyle/>
        <a:p>
          <a:r>
            <a:rPr lang="vi-VN" b="1" dirty="0" smtClean="0"/>
            <a:t>3. </a:t>
          </a:r>
          <a:r>
            <a:rPr lang="pt-BR" b="1" dirty="0" smtClean="0"/>
            <a:t>Vai trò nền tảng tư tưởng, lý luận của chủ nghĩa Mác - Lênin </a:t>
          </a:r>
          <a:endParaRPr lang="en-US" dirty="0"/>
        </a:p>
      </dgm:t>
    </dgm:pt>
    <dgm:pt modelId="{6DF2699B-4E2B-4EE5-823B-1CF55D1831C1}" type="parTrans" cxnId="{25694224-A698-4A9C-BA20-57868B63DBC5}">
      <dgm:prSet/>
      <dgm:spPr/>
      <dgm:t>
        <a:bodyPr/>
        <a:lstStyle/>
        <a:p>
          <a:endParaRPr lang="en-US"/>
        </a:p>
      </dgm:t>
    </dgm:pt>
    <dgm:pt modelId="{AD91F5E0-5539-4ACB-B3E7-687EEDF05705}" type="sibTrans" cxnId="{25694224-A698-4A9C-BA20-57868B63DBC5}">
      <dgm:prSet/>
      <dgm:spPr/>
      <dgm:t>
        <a:bodyPr/>
        <a:lstStyle/>
        <a:p>
          <a:endParaRPr lang="en-US"/>
        </a:p>
      </dgm:t>
    </dgm:pt>
    <dgm:pt modelId="{6A3EF92F-1607-4877-ACDE-3009448BB809}" type="pres">
      <dgm:prSet presAssocID="{49A09AB7-10B7-4C63-9B74-D68BA1037F2D}" presName="Name0" presStyleCnt="0">
        <dgm:presLayoutVars>
          <dgm:dir/>
          <dgm:resizeHandles val="exact"/>
        </dgm:presLayoutVars>
      </dgm:prSet>
      <dgm:spPr/>
      <dgm:t>
        <a:bodyPr/>
        <a:lstStyle/>
        <a:p>
          <a:endParaRPr lang="en-US"/>
        </a:p>
      </dgm:t>
    </dgm:pt>
    <dgm:pt modelId="{D12FD534-01BA-4F5D-ADC0-2B7363271789}" type="pres">
      <dgm:prSet presAssocID="{E476FD8C-852B-44BE-9F6D-38F2CA6F4F2D}" presName="composite" presStyleCnt="0"/>
      <dgm:spPr/>
    </dgm:pt>
    <dgm:pt modelId="{F1CB9436-14F8-440A-B05C-59A4D16E09D1}" type="pres">
      <dgm:prSet presAssocID="{E476FD8C-852B-44BE-9F6D-38F2CA6F4F2D}" presName="rect1" presStyleLbl="trAlignAcc1" presStyleIdx="0" presStyleCnt="3" custScaleX="145578">
        <dgm:presLayoutVars>
          <dgm:bulletEnabled val="1"/>
        </dgm:presLayoutVars>
      </dgm:prSet>
      <dgm:spPr/>
      <dgm:t>
        <a:bodyPr/>
        <a:lstStyle/>
        <a:p>
          <a:endParaRPr lang="en-US"/>
        </a:p>
      </dgm:t>
    </dgm:pt>
    <dgm:pt modelId="{B8D809AD-F221-4AE8-BFDA-53D1BDF73D81}" type="pres">
      <dgm:prSet presAssocID="{E476FD8C-852B-44BE-9F6D-38F2CA6F4F2D}" presName="rect2" presStyleLbl="fgImgPlace1" presStyleIdx="0" presStyleCnt="3" custScaleX="94483" custLinFactNeighborX="-87137"/>
      <dgm:spPr/>
    </dgm:pt>
    <dgm:pt modelId="{D04FBCA3-FA43-41D7-9B05-55281787DED3}" type="pres">
      <dgm:prSet presAssocID="{B633F5D3-9407-4550-B48C-D687FA6990A6}" presName="sibTrans" presStyleCnt="0"/>
      <dgm:spPr/>
    </dgm:pt>
    <dgm:pt modelId="{3964C13A-461B-4503-B008-13C7877408A5}" type="pres">
      <dgm:prSet presAssocID="{3CF7FB21-C7DA-44F2-B6C5-923E994DB627}" presName="composite" presStyleCnt="0"/>
      <dgm:spPr/>
    </dgm:pt>
    <dgm:pt modelId="{26D33F2C-B37E-4FBB-9B39-2B49BDFC0A6A}" type="pres">
      <dgm:prSet presAssocID="{3CF7FB21-C7DA-44F2-B6C5-923E994DB627}" presName="rect1" presStyleLbl="trAlignAcc1" presStyleIdx="1" presStyleCnt="3" custScaleX="140873">
        <dgm:presLayoutVars>
          <dgm:bulletEnabled val="1"/>
        </dgm:presLayoutVars>
      </dgm:prSet>
      <dgm:spPr/>
      <dgm:t>
        <a:bodyPr/>
        <a:lstStyle/>
        <a:p>
          <a:endParaRPr lang="en-US"/>
        </a:p>
      </dgm:t>
    </dgm:pt>
    <dgm:pt modelId="{961B7AA4-9CA0-40C9-9574-CF3C6E87B744}" type="pres">
      <dgm:prSet presAssocID="{3CF7FB21-C7DA-44F2-B6C5-923E994DB627}" presName="rect2" presStyleLbl="fgImgPlace1" presStyleIdx="1" presStyleCnt="3" custLinFactNeighborX="-83828" custLinFactNeighborY="-2940"/>
      <dgm:spPr/>
    </dgm:pt>
    <dgm:pt modelId="{2BF0FFA3-9FEF-4356-908F-670B077AD304}" type="pres">
      <dgm:prSet presAssocID="{A28BC88C-F1F2-4710-80A4-59FE24F93DA3}" presName="sibTrans" presStyleCnt="0"/>
      <dgm:spPr/>
    </dgm:pt>
    <dgm:pt modelId="{4F28EA62-0C16-4B44-A266-9F61BD12C01E}" type="pres">
      <dgm:prSet presAssocID="{20696DD3-414C-4C2A-A681-26C7F148B4D6}" presName="composite" presStyleCnt="0"/>
      <dgm:spPr/>
    </dgm:pt>
    <dgm:pt modelId="{EB945FA5-C163-4CCE-8346-E132D502E55A}" type="pres">
      <dgm:prSet presAssocID="{20696DD3-414C-4C2A-A681-26C7F148B4D6}" presName="rect1" presStyleLbl="trAlignAcc1" presStyleIdx="2" presStyleCnt="3" custScaleX="142755">
        <dgm:presLayoutVars>
          <dgm:bulletEnabled val="1"/>
        </dgm:presLayoutVars>
      </dgm:prSet>
      <dgm:spPr/>
      <dgm:t>
        <a:bodyPr/>
        <a:lstStyle/>
        <a:p>
          <a:endParaRPr lang="en-US"/>
        </a:p>
      </dgm:t>
    </dgm:pt>
    <dgm:pt modelId="{2D3F6992-55DE-42A2-859F-0E0544FA44FB}" type="pres">
      <dgm:prSet presAssocID="{20696DD3-414C-4C2A-A681-26C7F148B4D6}" presName="rect2" presStyleLbl="fgImgPlace1" presStyleIdx="2" presStyleCnt="3" custScaleX="115084" custLinFactNeighborX="-97064" custLinFactNeighborY="3674"/>
      <dgm:spPr/>
    </dgm:pt>
  </dgm:ptLst>
  <dgm:cxnLst>
    <dgm:cxn modelId="{3171CD3A-E414-4626-8A08-41A0C727274C}" type="presOf" srcId="{3CF7FB21-C7DA-44F2-B6C5-923E994DB627}" destId="{26D33F2C-B37E-4FBB-9B39-2B49BDFC0A6A}" srcOrd="0" destOrd="0" presId="urn:microsoft.com/office/officeart/2008/layout/PictureStrips"/>
    <dgm:cxn modelId="{B1D406AC-9DB3-40D6-A62E-414AE55463A2}" type="presOf" srcId="{49A09AB7-10B7-4C63-9B74-D68BA1037F2D}" destId="{6A3EF92F-1607-4877-ACDE-3009448BB809}" srcOrd="0" destOrd="0" presId="urn:microsoft.com/office/officeart/2008/layout/PictureStrips"/>
    <dgm:cxn modelId="{BE2A28AA-DA29-4440-9248-B6D14BBADA96}" type="presOf" srcId="{E476FD8C-852B-44BE-9F6D-38F2CA6F4F2D}" destId="{F1CB9436-14F8-440A-B05C-59A4D16E09D1}" srcOrd="0" destOrd="0" presId="urn:microsoft.com/office/officeart/2008/layout/PictureStrips"/>
    <dgm:cxn modelId="{25694224-A698-4A9C-BA20-57868B63DBC5}" srcId="{49A09AB7-10B7-4C63-9B74-D68BA1037F2D}" destId="{20696DD3-414C-4C2A-A681-26C7F148B4D6}" srcOrd="2" destOrd="0" parTransId="{6DF2699B-4E2B-4EE5-823B-1CF55D1831C1}" sibTransId="{AD91F5E0-5539-4ACB-B3E7-687EEDF05705}"/>
    <dgm:cxn modelId="{4F347C37-B976-4F6E-B48D-E9611256FCF6}" type="presOf" srcId="{20696DD3-414C-4C2A-A681-26C7F148B4D6}" destId="{EB945FA5-C163-4CCE-8346-E132D502E55A}" srcOrd="0" destOrd="0" presId="urn:microsoft.com/office/officeart/2008/layout/PictureStrips"/>
    <dgm:cxn modelId="{74712B52-7B5D-4016-98FD-8DF5A06D3679}" srcId="{49A09AB7-10B7-4C63-9B74-D68BA1037F2D}" destId="{E476FD8C-852B-44BE-9F6D-38F2CA6F4F2D}" srcOrd="0" destOrd="0" parTransId="{BAC146B7-7D3F-4ACA-BC8F-09C82EC2E655}" sibTransId="{B633F5D3-9407-4550-B48C-D687FA6990A6}"/>
    <dgm:cxn modelId="{41D14D08-EB77-4175-9934-DF5ECB3A8D14}" srcId="{49A09AB7-10B7-4C63-9B74-D68BA1037F2D}" destId="{3CF7FB21-C7DA-44F2-B6C5-923E994DB627}" srcOrd="1" destOrd="0" parTransId="{97ECAFAB-E5FC-467E-B26E-DC954BE5D165}" sibTransId="{A28BC88C-F1F2-4710-80A4-59FE24F93DA3}"/>
    <dgm:cxn modelId="{41A20F69-7E5F-404C-82AC-14B32A483C5E}" type="presParOf" srcId="{6A3EF92F-1607-4877-ACDE-3009448BB809}" destId="{D12FD534-01BA-4F5D-ADC0-2B7363271789}" srcOrd="0" destOrd="0" presId="urn:microsoft.com/office/officeart/2008/layout/PictureStrips"/>
    <dgm:cxn modelId="{13553CB6-E56D-43CE-90B0-236D980CADCF}" type="presParOf" srcId="{D12FD534-01BA-4F5D-ADC0-2B7363271789}" destId="{F1CB9436-14F8-440A-B05C-59A4D16E09D1}" srcOrd="0" destOrd="0" presId="urn:microsoft.com/office/officeart/2008/layout/PictureStrips"/>
    <dgm:cxn modelId="{0D90ECC6-2B79-4EBB-B0F6-63BCFA404C37}" type="presParOf" srcId="{D12FD534-01BA-4F5D-ADC0-2B7363271789}" destId="{B8D809AD-F221-4AE8-BFDA-53D1BDF73D81}" srcOrd="1" destOrd="0" presId="urn:microsoft.com/office/officeart/2008/layout/PictureStrips"/>
    <dgm:cxn modelId="{6A9167D0-B9AE-4334-8040-607CBE16C77C}" type="presParOf" srcId="{6A3EF92F-1607-4877-ACDE-3009448BB809}" destId="{D04FBCA3-FA43-41D7-9B05-55281787DED3}" srcOrd="1" destOrd="0" presId="urn:microsoft.com/office/officeart/2008/layout/PictureStrips"/>
    <dgm:cxn modelId="{97FA20F2-9140-49EF-A644-69AD5005D7A7}" type="presParOf" srcId="{6A3EF92F-1607-4877-ACDE-3009448BB809}" destId="{3964C13A-461B-4503-B008-13C7877408A5}" srcOrd="2" destOrd="0" presId="urn:microsoft.com/office/officeart/2008/layout/PictureStrips"/>
    <dgm:cxn modelId="{F6103C52-2AA0-41B9-9DD6-84449CACD886}" type="presParOf" srcId="{3964C13A-461B-4503-B008-13C7877408A5}" destId="{26D33F2C-B37E-4FBB-9B39-2B49BDFC0A6A}" srcOrd="0" destOrd="0" presId="urn:microsoft.com/office/officeart/2008/layout/PictureStrips"/>
    <dgm:cxn modelId="{03122791-96F6-4FE2-ACF5-063FB5FF4EA4}" type="presParOf" srcId="{3964C13A-461B-4503-B008-13C7877408A5}" destId="{961B7AA4-9CA0-40C9-9574-CF3C6E87B744}" srcOrd="1" destOrd="0" presId="urn:microsoft.com/office/officeart/2008/layout/PictureStrips"/>
    <dgm:cxn modelId="{9036E9C6-6FEA-4F26-8B86-4A7FCB8511D2}" type="presParOf" srcId="{6A3EF92F-1607-4877-ACDE-3009448BB809}" destId="{2BF0FFA3-9FEF-4356-908F-670B077AD304}" srcOrd="3" destOrd="0" presId="urn:microsoft.com/office/officeart/2008/layout/PictureStrips"/>
    <dgm:cxn modelId="{4F337450-04CD-4C0B-AC98-8E0AD661D8E1}" type="presParOf" srcId="{6A3EF92F-1607-4877-ACDE-3009448BB809}" destId="{4F28EA62-0C16-4B44-A266-9F61BD12C01E}" srcOrd="4" destOrd="0" presId="urn:microsoft.com/office/officeart/2008/layout/PictureStrips"/>
    <dgm:cxn modelId="{BBC1302D-011E-436D-94BE-E030533726B1}" type="presParOf" srcId="{4F28EA62-0C16-4B44-A266-9F61BD12C01E}" destId="{EB945FA5-C163-4CCE-8346-E132D502E55A}" srcOrd="0" destOrd="0" presId="urn:microsoft.com/office/officeart/2008/layout/PictureStrips"/>
    <dgm:cxn modelId="{685FFD14-CC20-4932-8474-EA6695E203DB}" type="presParOf" srcId="{4F28EA62-0C16-4B44-A266-9F61BD12C01E}" destId="{2D3F6992-55DE-42A2-859F-0E0544FA44FB}"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vi-VN" sz="1600" b="1" i="1" dirty="0" smtClean="0">
              <a:latin typeface="+mj-lt"/>
            </a:rPr>
            <a:t>Triết học Mác – Lênin</a:t>
          </a:r>
          <a:r>
            <a:rPr lang="en-US" sz="1600" b="1" i="1" dirty="0" smtClean="0">
              <a:latin typeface="+mj-lt"/>
            </a:rPr>
            <a:t>: </a:t>
          </a:r>
          <a:endParaRPr lang="en-US" sz="1600" b="1" dirty="0">
            <a:latin typeface="+mj-lt"/>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dgm:spPr/>
      <dgm:t>
        <a:bodyPr/>
        <a:lstStyle/>
        <a:p>
          <a:r>
            <a:rPr lang="vi-VN" dirty="0" smtClean="0">
              <a:latin typeface="+mj-lt"/>
            </a:rPr>
            <a:t>Là khoa học về những quy luật chung nhất của tự nhiên, xã hội và tư duy. Triết học Mác - Lênin đem lại cho con người thế giới quan khoa học và phương pháp luận đúng đắn để nhận thức và cải tạo thế giới.</a:t>
          </a:r>
          <a:endParaRPr lang="en-US" dirty="0">
            <a:latin typeface="+mj-lt"/>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AB366B52-81B2-46E1-AB27-15E0CA394DB4}">
      <dgm:prSet phldrT="[Text]" custT="1"/>
      <dgm:spPr/>
      <dgm:t>
        <a:bodyPr/>
        <a:lstStyle/>
        <a:p>
          <a:r>
            <a:rPr lang="vi-VN" sz="1600" b="1" i="1" dirty="0" smtClean="0">
              <a:latin typeface="+mj-lt"/>
            </a:rPr>
            <a:t>Kinh tế chính trị Mác – Lênin</a:t>
          </a:r>
          <a:r>
            <a:rPr lang="en-US" sz="1600" b="1" i="1" dirty="0" smtClean="0">
              <a:latin typeface="+mj-lt"/>
            </a:rPr>
            <a:t>: </a:t>
          </a:r>
          <a:endParaRPr lang="en-US" sz="1600" b="1" dirty="0">
            <a:latin typeface="+mj-lt"/>
          </a:endParaRPr>
        </a:p>
      </dgm:t>
    </dgm:pt>
    <dgm:pt modelId="{5D290713-06AC-4C0F-9533-700E5747A281}" type="parTrans" cxnId="{5F1C0AE7-A029-42B4-9A62-F1073C424153}">
      <dgm:prSet/>
      <dgm:spPr/>
      <dgm:t>
        <a:bodyPr/>
        <a:lstStyle/>
        <a:p>
          <a:endParaRPr lang="en-US">
            <a:latin typeface="+mj-lt"/>
          </a:endParaRPr>
        </a:p>
      </dgm:t>
    </dgm:pt>
    <dgm:pt modelId="{0820FD71-407A-465C-97B5-1767FE0E8245}" type="sibTrans" cxnId="{5F1C0AE7-A029-42B4-9A62-F1073C424153}">
      <dgm:prSet/>
      <dgm:spPr/>
      <dgm:t>
        <a:bodyPr/>
        <a:lstStyle/>
        <a:p>
          <a:endParaRPr lang="en-US">
            <a:latin typeface="+mj-lt"/>
          </a:endParaRPr>
        </a:p>
      </dgm:t>
    </dgm:pt>
    <dgm:pt modelId="{11208B84-6681-4019-915D-2BCEEB3A13D5}">
      <dgm:prSet phldrT="[Text]"/>
      <dgm:spPr/>
      <dgm:t>
        <a:bodyPr/>
        <a:lstStyle/>
        <a:p>
          <a:r>
            <a:rPr lang="en-US" dirty="0" smtClean="0">
              <a:latin typeface="+mj-lt"/>
            </a:rPr>
            <a:t>L</a:t>
          </a:r>
          <a:r>
            <a:rPr lang="vi-VN" dirty="0" smtClean="0">
              <a:latin typeface="+mj-lt"/>
            </a:rPr>
            <a:t>à khoa học nghiên cứu phương thức sản xuất tư bản chủ nghĩa, chỉ rõ bản chất bóc lột của quan hệ sản xuất tư bản chủ nghĩa; những quy luật kinh tế chủ yếu hình thành, phát triển và đưa chủ nghĩa tư bản tới chỗ diệt vong; những quy luật phát triển của quan hệ sản xuất xã hội chủ nghĩa. </a:t>
          </a:r>
          <a:endParaRPr lang="en-US" dirty="0">
            <a:latin typeface="+mj-lt"/>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2D2FE035-058C-45D7-BF16-CCBCC81E3AF2}">
      <dgm:prSet phldrT="[Text]" custT="1"/>
      <dgm:spPr/>
      <dgm:t>
        <a:bodyPr/>
        <a:lstStyle/>
        <a:p>
          <a:r>
            <a:rPr lang="vi-VN" sz="1600" b="1" i="1" dirty="0" smtClean="0">
              <a:latin typeface="+mj-lt"/>
            </a:rPr>
            <a:t>Chủ nghĩa xã hội khoa học</a:t>
          </a:r>
          <a:r>
            <a:rPr lang="en-US" sz="1600" b="1" dirty="0" smtClean="0">
              <a:latin typeface="+mj-lt"/>
            </a:rPr>
            <a:t>: </a:t>
          </a:r>
          <a:endParaRPr lang="en-US" sz="1600" b="1" dirty="0">
            <a:latin typeface="+mj-lt"/>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dgm:spPr/>
      <dgm:t>
        <a:bodyPr/>
        <a:lstStyle/>
        <a:p>
          <a:r>
            <a:rPr lang="en-US" dirty="0" smtClean="0">
              <a:latin typeface="+mj-lt"/>
            </a:rPr>
            <a:t>N</a:t>
          </a:r>
          <a:r>
            <a:rPr lang="vi-VN" dirty="0" smtClean="0">
              <a:latin typeface="+mj-lt"/>
            </a:rPr>
            <a:t>ghiên cứu những quy luật chuyển biến từ xã hội tư bản chủ nghĩa lên xã hội xã hội chủ nghĩa và phương hướng xây dựng xã hội mới</a:t>
          </a:r>
          <a:r>
            <a:rPr lang="en-US" dirty="0" smtClean="0">
              <a:latin typeface="+mj-lt"/>
            </a:rPr>
            <a:t>.</a:t>
          </a:r>
          <a:endParaRPr lang="en-US" dirty="0">
            <a:latin typeface="+mj-lt"/>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3">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3">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FE3AAEF3-2758-42BF-A498-1EBE8E43EC2F}" type="pres">
      <dgm:prSet presAssocID="{AB366B52-81B2-46E1-AB27-15E0CA394DB4}" presName="composite" presStyleCnt="0"/>
      <dgm:spPr/>
    </dgm:pt>
    <dgm:pt modelId="{0B4DE955-3CE5-42C8-B2C4-4CCAD35ACFED}" type="pres">
      <dgm:prSet presAssocID="{AB366B52-81B2-46E1-AB27-15E0CA394DB4}" presName="parentText" presStyleLbl="alignNode1" presStyleIdx="1" presStyleCnt="3">
        <dgm:presLayoutVars>
          <dgm:chMax val="1"/>
          <dgm:bulletEnabled val="1"/>
        </dgm:presLayoutVars>
      </dgm:prSet>
      <dgm:spPr/>
      <dgm:t>
        <a:bodyPr/>
        <a:lstStyle/>
        <a:p>
          <a:endParaRPr lang="en-US"/>
        </a:p>
      </dgm:t>
    </dgm:pt>
    <dgm:pt modelId="{DBFAC0D7-E154-42B0-9B7E-D0C90AE0FF5A}" type="pres">
      <dgm:prSet presAssocID="{AB366B52-81B2-46E1-AB27-15E0CA394DB4}" presName="descendantText" presStyleLbl="alignAcc1" presStyleIdx="1" presStyleCnt="3">
        <dgm:presLayoutVars>
          <dgm:bulletEnabled val="1"/>
        </dgm:presLayoutVars>
      </dgm:prSet>
      <dgm:spPr/>
      <dgm:t>
        <a:bodyPr/>
        <a:lstStyle/>
        <a:p>
          <a:endParaRPr lang="en-US"/>
        </a:p>
      </dgm:t>
    </dgm:pt>
    <dgm:pt modelId="{518799FD-9E17-49A8-A973-59C253E73254}" type="pres">
      <dgm:prSet presAssocID="{0820FD71-407A-465C-97B5-1767FE0E8245}"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2" presStyleCnt="3">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2" presStyleCnt="3">
        <dgm:presLayoutVars>
          <dgm:bulletEnabled val="1"/>
        </dgm:presLayoutVars>
      </dgm:prSet>
      <dgm:spPr/>
      <dgm:t>
        <a:bodyPr/>
        <a:lstStyle/>
        <a:p>
          <a:endParaRPr lang="en-US"/>
        </a:p>
      </dgm:t>
    </dgm:pt>
  </dgm:ptLst>
  <dgm:cxnLst>
    <dgm:cxn modelId="{498167C9-CB00-4213-9A48-AB9A087ECE0B}" type="presOf" srcId="{AB366B52-81B2-46E1-AB27-15E0CA394DB4}" destId="{0B4DE955-3CE5-42C8-B2C4-4CCAD35ACFED}" srcOrd="0" destOrd="0" presId="urn:microsoft.com/office/officeart/2005/8/layout/chevron2"/>
    <dgm:cxn modelId="{675805A0-737F-4153-98E3-73BBEA451ABB}" srcId="{2D2FE035-058C-45D7-BF16-CCBCC81E3AF2}" destId="{533AC615-917A-4C5E-9EE3-F1BB93818AD7}" srcOrd="0" destOrd="0" parTransId="{F317A005-0CDB-48E1-828C-C00F7162D734}" sibTransId="{58427CFF-ACF6-4D47-A3BA-2F7C25AC392C}"/>
    <dgm:cxn modelId="{E3EA585E-5F20-438D-A979-51390884BA68}" type="presOf" srcId="{DE18A6B4-DF71-4180-9B46-F25D7FA3634E}" destId="{945ABE31-9B66-44E5-B839-32F42856F161}" srcOrd="0" destOrd="0" presId="urn:microsoft.com/office/officeart/2005/8/layout/chevron2"/>
    <dgm:cxn modelId="{B85D8C20-9BAD-4087-A3B1-60D8181F571D}" type="presOf" srcId="{533AC615-917A-4C5E-9EE3-F1BB93818AD7}" destId="{40D05726-2F26-4592-9BA8-20C305F24561}" srcOrd="0" destOrd="0" presId="urn:microsoft.com/office/officeart/2005/8/layout/chevron2"/>
    <dgm:cxn modelId="{258B508F-FD9A-4907-B67D-9A7E5336AB28}" type="presOf" srcId="{DCF6202C-C361-4470-A3A9-61B9F0A25F44}" destId="{A3006F98-11E7-4216-B319-51FECF24782E}" srcOrd="0" destOrd="0" presId="urn:microsoft.com/office/officeart/2005/8/layout/chevron2"/>
    <dgm:cxn modelId="{F0EF4B45-14A9-4D5E-8D99-C7FA6DD6C4A0}" srcId="{5748E566-58A9-4F7B-B718-3326F986982E}" destId="{DCF6202C-C361-4470-A3A9-61B9F0A25F44}" srcOrd="0" destOrd="0" parTransId="{B9A31082-5D14-4776-AC26-ECA11A59049C}" sibTransId="{A8952B20-3029-4396-95D0-BE11CC2F3C21}"/>
    <dgm:cxn modelId="{99B88E49-CF33-46B4-ABDE-D53E44A0FE01}" srcId="{DCF6202C-C361-4470-A3A9-61B9F0A25F44}" destId="{DE18A6B4-DF71-4180-9B46-F25D7FA3634E}" srcOrd="0" destOrd="0" parTransId="{973CBE9E-5285-4AD9-B3C2-2308B80B06F0}" sibTransId="{188E7504-212D-4365-A5A3-B104EEE8CC41}"/>
    <dgm:cxn modelId="{11256C40-411D-4737-967F-24DEC46B1997}" type="presOf" srcId="{11208B84-6681-4019-915D-2BCEEB3A13D5}" destId="{DBFAC0D7-E154-42B0-9B7E-D0C90AE0FF5A}" srcOrd="0" destOrd="0" presId="urn:microsoft.com/office/officeart/2005/8/layout/chevron2"/>
    <dgm:cxn modelId="{82519ECD-F216-41C3-BE9E-2FA298C965C1}" srcId="{5748E566-58A9-4F7B-B718-3326F986982E}" destId="{2D2FE035-058C-45D7-BF16-CCBCC81E3AF2}" srcOrd="2" destOrd="0" parTransId="{E0B162F1-F8C9-44B5-B6C4-FDCBFE6DF942}" sibTransId="{225A5BBF-7D04-4C9E-B73C-47C4EFCEBD19}"/>
    <dgm:cxn modelId="{87579C84-F7D2-4D89-941C-103CE097C21B}" type="presOf" srcId="{2D2FE035-058C-45D7-BF16-CCBCC81E3AF2}" destId="{01AC1E93-0FD7-4C16-BF29-013B38E25751}" srcOrd="0" destOrd="0" presId="urn:microsoft.com/office/officeart/2005/8/layout/chevron2"/>
    <dgm:cxn modelId="{63CE9A61-ED1E-416F-AAD0-A2063E8A9713}" srcId="{AB366B52-81B2-46E1-AB27-15E0CA394DB4}" destId="{11208B84-6681-4019-915D-2BCEEB3A13D5}" srcOrd="0" destOrd="0" parTransId="{E53E95F5-C746-412B-8B78-6598FF559689}" sibTransId="{4AC6B01A-B635-4874-86B5-E7BA8531BAA8}"/>
    <dgm:cxn modelId="{50B4E8F8-1E6C-44F3-A667-6AAD9F27E46F}" type="presOf" srcId="{5748E566-58A9-4F7B-B718-3326F986982E}" destId="{2F387805-8AFC-40E2-8F40-25F713206170}" srcOrd="0" destOrd="0" presId="urn:microsoft.com/office/officeart/2005/8/layout/chevron2"/>
    <dgm:cxn modelId="{5F1C0AE7-A029-42B4-9A62-F1073C424153}" srcId="{5748E566-58A9-4F7B-B718-3326F986982E}" destId="{AB366B52-81B2-46E1-AB27-15E0CA394DB4}" srcOrd="1" destOrd="0" parTransId="{5D290713-06AC-4C0F-9533-700E5747A281}" sibTransId="{0820FD71-407A-465C-97B5-1767FE0E8245}"/>
    <dgm:cxn modelId="{B2DF5F72-76B8-4A1D-9F81-88E99A566726}" type="presParOf" srcId="{2F387805-8AFC-40E2-8F40-25F713206170}" destId="{7CB26061-571E-40E1-9C8D-1B83817B48EE}" srcOrd="0" destOrd="0" presId="urn:microsoft.com/office/officeart/2005/8/layout/chevron2"/>
    <dgm:cxn modelId="{8BAE8835-7DCB-496C-B29F-555768C6820F}" type="presParOf" srcId="{7CB26061-571E-40E1-9C8D-1B83817B48EE}" destId="{A3006F98-11E7-4216-B319-51FECF24782E}" srcOrd="0" destOrd="0" presId="urn:microsoft.com/office/officeart/2005/8/layout/chevron2"/>
    <dgm:cxn modelId="{F0710A89-DD68-4D06-8C31-F36E5AD731C4}" type="presParOf" srcId="{7CB26061-571E-40E1-9C8D-1B83817B48EE}" destId="{945ABE31-9B66-44E5-B839-32F42856F161}" srcOrd="1" destOrd="0" presId="urn:microsoft.com/office/officeart/2005/8/layout/chevron2"/>
    <dgm:cxn modelId="{F8658D14-D6F6-40C8-9A23-76B5B6A2ADA4}" type="presParOf" srcId="{2F387805-8AFC-40E2-8F40-25F713206170}" destId="{81720D45-7AD5-4749-90B4-6CDF6B3C43AD}" srcOrd="1" destOrd="0" presId="urn:microsoft.com/office/officeart/2005/8/layout/chevron2"/>
    <dgm:cxn modelId="{46E749C6-A859-417D-AB36-820F1F5F37A4}" type="presParOf" srcId="{2F387805-8AFC-40E2-8F40-25F713206170}" destId="{FE3AAEF3-2758-42BF-A498-1EBE8E43EC2F}" srcOrd="2" destOrd="0" presId="urn:microsoft.com/office/officeart/2005/8/layout/chevron2"/>
    <dgm:cxn modelId="{693D460B-1480-4029-985A-136E7A7066E2}" type="presParOf" srcId="{FE3AAEF3-2758-42BF-A498-1EBE8E43EC2F}" destId="{0B4DE955-3CE5-42C8-B2C4-4CCAD35ACFED}" srcOrd="0" destOrd="0" presId="urn:microsoft.com/office/officeart/2005/8/layout/chevron2"/>
    <dgm:cxn modelId="{368AA7E0-F40F-410B-B0C8-9FE5EF2A87A9}" type="presParOf" srcId="{FE3AAEF3-2758-42BF-A498-1EBE8E43EC2F}" destId="{DBFAC0D7-E154-42B0-9B7E-D0C90AE0FF5A}" srcOrd="1" destOrd="0" presId="urn:microsoft.com/office/officeart/2005/8/layout/chevron2"/>
    <dgm:cxn modelId="{0FB7CD1C-C4DB-4B36-A304-316B627FB838}" type="presParOf" srcId="{2F387805-8AFC-40E2-8F40-25F713206170}" destId="{518799FD-9E17-49A8-A973-59C253E73254}" srcOrd="3" destOrd="0" presId="urn:microsoft.com/office/officeart/2005/8/layout/chevron2"/>
    <dgm:cxn modelId="{0B110712-7E22-42B2-98E4-6367D7664ACA}" type="presParOf" srcId="{2F387805-8AFC-40E2-8F40-25F713206170}" destId="{A70EC03A-296F-462E-8452-01E613AEEE11}" srcOrd="4" destOrd="0" presId="urn:microsoft.com/office/officeart/2005/8/layout/chevron2"/>
    <dgm:cxn modelId="{A117D147-DC7A-4D97-8261-184C1676937F}" type="presParOf" srcId="{A70EC03A-296F-462E-8452-01E613AEEE11}" destId="{01AC1E93-0FD7-4C16-BF29-013B38E25751}" srcOrd="0" destOrd="0" presId="urn:microsoft.com/office/officeart/2005/8/layout/chevron2"/>
    <dgm:cxn modelId="{3311A83D-8DAE-4936-9249-979C0EBE78C2}"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A5CF9A-E444-4BE2-A12D-C7D06D526C1C}"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en-US"/>
        </a:p>
      </dgm:t>
    </dgm:pt>
    <dgm:pt modelId="{CE3E88AD-DE73-4A5F-97D7-3DFE32274294}">
      <dgm:prSet phldrT="[Text]"/>
      <dgm:spPr/>
      <dgm:t>
        <a:bodyPr/>
        <a:lstStyle/>
        <a:p>
          <a:r>
            <a:rPr lang="vi-VN" b="0" dirty="0" smtClean="0">
              <a:latin typeface="+mj-lt"/>
            </a:rPr>
            <a:t>2.1. Triết học Mác – Lênin</a:t>
          </a:r>
          <a:endParaRPr lang="en-US" b="0" dirty="0">
            <a:latin typeface="+mj-lt"/>
          </a:endParaRPr>
        </a:p>
      </dgm:t>
    </dgm:pt>
    <dgm:pt modelId="{E84BAA83-1A76-4E8D-BB87-5C04AAB9211B}" type="parTrans" cxnId="{0DEB1637-DDD1-488B-8DA0-9BD59AD87285}">
      <dgm:prSet/>
      <dgm:spPr/>
      <dgm:t>
        <a:bodyPr/>
        <a:lstStyle/>
        <a:p>
          <a:endParaRPr lang="en-US"/>
        </a:p>
      </dgm:t>
    </dgm:pt>
    <dgm:pt modelId="{845732A8-E872-4167-B912-23600DD3F3FB}" type="sibTrans" cxnId="{0DEB1637-DDD1-488B-8DA0-9BD59AD87285}">
      <dgm:prSet/>
      <dgm:spPr/>
      <dgm:t>
        <a:bodyPr/>
        <a:lstStyle/>
        <a:p>
          <a:endParaRPr lang="en-US"/>
        </a:p>
      </dgm:t>
    </dgm:pt>
    <dgm:pt modelId="{F1BA7A88-F90B-4AAC-8069-CCE4EDB59BB7}">
      <dgm:prSet phldrT="[Text]"/>
      <dgm:spPr/>
      <dgm:t>
        <a:bodyPr/>
        <a:lstStyle/>
        <a:p>
          <a:r>
            <a:rPr lang="en-US" b="0" dirty="0" smtClean="0">
              <a:latin typeface="+mj-lt"/>
            </a:rPr>
            <a:t>2.2 </a:t>
          </a:r>
          <a:r>
            <a:rPr lang="en-US" b="0" dirty="0" err="1" smtClean="0">
              <a:latin typeface="+mj-lt"/>
            </a:rPr>
            <a:t>Kinh</a:t>
          </a:r>
          <a:r>
            <a:rPr lang="en-US" b="0" dirty="0" smtClean="0">
              <a:latin typeface="+mj-lt"/>
            </a:rPr>
            <a:t> </a:t>
          </a:r>
          <a:r>
            <a:rPr lang="en-US" b="0" dirty="0" err="1" smtClean="0">
              <a:latin typeface="+mj-lt"/>
            </a:rPr>
            <a:t>tế</a:t>
          </a:r>
          <a:r>
            <a:rPr lang="en-US" b="0" dirty="0" smtClean="0">
              <a:latin typeface="+mj-lt"/>
            </a:rPr>
            <a:t> </a:t>
          </a:r>
          <a:r>
            <a:rPr lang="en-US" b="0" dirty="0" err="1" smtClean="0">
              <a:latin typeface="+mj-lt"/>
            </a:rPr>
            <a:t>chính</a:t>
          </a:r>
          <a:r>
            <a:rPr lang="en-US" b="0" dirty="0" smtClean="0">
              <a:latin typeface="+mj-lt"/>
            </a:rPr>
            <a:t> </a:t>
          </a:r>
          <a:r>
            <a:rPr lang="en-US" b="0" dirty="0" err="1" smtClean="0">
              <a:latin typeface="+mj-lt"/>
            </a:rPr>
            <a:t>trị</a:t>
          </a:r>
          <a:r>
            <a:rPr lang="en-US" b="0" dirty="0" smtClean="0">
              <a:latin typeface="+mj-lt"/>
            </a:rPr>
            <a:t> </a:t>
          </a:r>
          <a:r>
            <a:rPr lang="en-US" b="0" dirty="0" err="1" smtClean="0">
              <a:latin typeface="+mj-lt"/>
            </a:rPr>
            <a:t>Mác-Lênin</a:t>
          </a:r>
          <a:endParaRPr lang="en-US" b="0" dirty="0">
            <a:latin typeface="+mj-lt"/>
          </a:endParaRPr>
        </a:p>
      </dgm:t>
    </dgm:pt>
    <dgm:pt modelId="{D3A74ADD-0F5F-43C4-A7D6-899A94007D83}" type="parTrans" cxnId="{2E4D2132-8BDB-4285-ABBB-5349C3E66DF2}">
      <dgm:prSet/>
      <dgm:spPr/>
      <dgm:t>
        <a:bodyPr/>
        <a:lstStyle/>
        <a:p>
          <a:endParaRPr lang="en-US"/>
        </a:p>
      </dgm:t>
    </dgm:pt>
    <dgm:pt modelId="{CAA16062-F54B-443F-AB74-0ADA7AC5ED11}" type="sibTrans" cxnId="{2E4D2132-8BDB-4285-ABBB-5349C3E66DF2}">
      <dgm:prSet/>
      <dgm:spPr/>
      <dgm:t>
        <a:bodyPr/>
        <a:lstStyle/>
        <a:p>
          <a:endParaRPr lang="en-US"/>
        </a:p>
      </dgm:t>
    </dgm:pt>
    <dgm:pt modelId="{C16F00B3-38A5-4677-8530-9EADC5707A25}">
      <dgm:prSet phldrT="[Text]"/>
      <dgm:spPr/>
      <dgm:t>
        <a:bodyPr/>
        <a:lstStyle/>
        <a:p>
          <a:r>
            <a:rPr lang="en-US" b="0" dirty="0" smtClean="0">
              <a:latin typeface="+mj-lt"/>
            </a:rPr>
            <a:t>2.3 </a:t>
          </a:r>
          <a:r>
            <a:rPr lang="en-US" b="0" dirty="0" err="1" smtClean="0">
              <a:latin typeface="+mj-lt"/>
            </a:rPr>
            <a:t>Chủ</a:t>
          </a:r>
          <a:r>
            <a:rPr lang="en-US" b="0" dirty="0" smtClean="0">
              <a:latin typeface="+mj-lt"/>
            </a:rPr>
            <a:t> </a:t>
          </a:r>
          <a:r>
            <a:rPr lang="en-US" b="0" dirty="0" err="1" smtClean="0">
              <a:latin typeface="+mj-lt"/>
            </a:rPr>
            <a:t>nghĩa</a:t>
          </a:r>
          <a:r>
            <a:rPr lang="en-US" b="0" dirty="0" smtClean="0">
              <a:latin typeface="+mj-lt"/>
            </a:rPr>
            <a:t> </a:t>
          </a:r>
          <a:r>
            <a:rPr lang="en-US" b="0" dirty="0" err="1" smtClean="0">
              <a:latin typeface="+mj-lt"/>
            </a:rPr>
            <a:t>xã</a:t>
          </a:r>
          <a:r>
            <a:rPr lang="en-US" b="0" dirty="0" smtClean="0">
              <a:latin typeface="+mj-lt"/>
            </a:rPr>
            <a:t> </a:t>
          </a:r>
          <a:r>
            <a:rPr lang="en-US" b="0" dirty="0" err="1" smtClean="0">
              <a:latin typeface="+mj-lt"/>
            </a:rPr>
            <a:t>hội</a:t>
          </a:r>
          <a:r>
            <a:rPr lang="en-US" b="0" dirty="0" smtClean="0">
              <a:latin typeface="+mj-lt"/>
            </a:rPr>
            <a:t> </a:t>
          </a:r>
          <a:r>
            <a:rPr lang="en-US" b="0" dirty="0" err="1" smtClean="0">
              <a:latin typeface="+mj-lt"/>
            </a:rPr>
            <a:t>khoa</a:t>
          </a:r>
          <a:r>
            <a:rPr lang="en-US" b="0" dirty="0" smtClean="0">
              <a:latin typeface="+mj-lt"/>
            </a:rPr>
            <a:t> </a:t>
          </a:r>
          <a:r>
            <a:rPr lang="en-US" b="0" dirty="0" err="1" smtClean="0">
              <a:latin typeface="+mj-lt"/>
            </a:rPr>
            <a:t>học</a:t>
          </a:r>
          <a:endParaRPr lang="en-US" b="0" dirty="0">
            <a:latin typeface="+mj-lt"/>
          </a:endParaRPr>
        </a:p>
      </dgm:t>
    </dgm:pt>
    <dgm:pt modelId="{BD6CAF4E-F465-41D4-B1B4-FBF3E7322E7D}" type="parTrans" cxnId="{86D5264A-2CB4-4F8A-B1BB-CC8B9F354441}">
      <dgm:prSet/>
      <dgm:spPr/>
      <dgm:t>
        <a:bodyPr/>
        <a:lstStyle/>
        <a:p>
          <a:endParaRPr lang="en-US"/>
        </a:p>
      </dgm:t>
    </dgm:pt>
    <dgm:pt modelId="{5F12C2F9-AD84-4816-9E8E-5EA3931B5CD5}" type="sibTrans" cxnId="{86D5264A-2CB4-4F8A-B1BB-CC8B9F354441}">
      <dgm:prSet/>
      <dgm:spPr/>
      <dgm:t>
        <a:bodyPr/>
        <a:lstStyle/>
        <a:p>
          <a:endParaRPr lang="en-US"/>
        </a:p>
      </dgm:t>
    </dgm:pt>
    <dgm:pt modelId="{CA641ADE-8CAD-437D-BB4B-3EE0B7802780}" type="pres">
      <dgm:prSet presAssocID="{E4A5CF9A-E444-4BE2-A12D-C7D06D526C1C}" presName="linear" presStyleCnt="0">
        <dgm:presLayoutVars>
          <dgm:dir/>
          <dgm:animLvl val="lvl"/>
          <dgm:resizeHandles val="exact"/>
        </dgm:presLayoutVars>
      </dgm:prSet>
      <dgm:spPr/>
      <dgm:t>
        <a:bodyPr/>
        <a:lstStyle/>
        <a:p>
          <a:endParaRPr lang="en-US"/>
        </a:p>
      </dgm:t>
    </dgm:pt>
    <dgm:pt modelId="{8D28BDDE-DE48-448B-85D7-EE8CDEEF1EFD}" type="pres">
      <dgm:prSet presAssocID="{CE3E88AD-DE73-4A5F-97D7-3DFE32274294}" presName="parentLin" presStyleCnt="0"/>
      <dgm:spPr/>
    </dgm:pt>
    <dgm:pt modelId="{655456EC-583A-4476-8633-43495D84D165}" type="pres">
      <dgm:prSet presAssocID="{CE3E88AD-DE73-4A5F-97D7-3DFE32274294}" presName="parentLeftMargin" presStyleLbl="node1" presStyleIdx="0" presStyleCnt="3"/>
      <dgm:spPr/>
      <dgm:t>
        <a:bodyPr/>
        <a:lstStyle/>
        <a:p>
          <a:endParaRPr lang="en-US"/>
        </a:p>
      </dgm:t>
    </dgm:pt>
    <dgm:pt modelId="{EB0666C4-BCF9-4895-8EAF-3A54022FE557}" type="pres">
      <dgm:prSet presAssocID="{CE3E88AD-DE73-4A5F-97D7-3DFE32274294}" presName="parentText" presStyleLbl="node1" presStyleIdx="0" presStyleCnt="3">
        <dgm:presLayoutVars>
          <dgm:chMax val="0"/>
          <dgm:bulletEnabled val="1"/>
        </dgm:presLayoutVars>
      </dgm:prSet>
      <dgm:spPr/>
      <dgm:t>
        <a:bodyPr/>
        <a:lstStyle/>
        <a:p>
          <a:endParaRPr lang="en-US"/>
        </a:p>
      </dgm:t>
    </dgm:pt>
    <dgm:pt modelId="{C0FEC5DA-EC1D-4E52-837D-6A95C4DA801C}" type="pres">
      <dgm:prSet presAssocID="{CE3E88AD-DE73-4A5F-97D7-3DFE32274294}" presName="negativeSpace" presStyleCnt="0"/>
      <dgm:spPr/>
    </dgm:pt>
    <dgm:pt modelId="{B4348856-8BDD-40B3-A212-09E7A5ED6D28}" type="pres">
      <dgm:prSet presAssocID="{CE3E88AD-DE73-4A5F-97D7-3DFE32274294}" presName="childText" presStyleLbl="conFgAcc1" presStyleIdx="0" presStyleCnt="3">
        <dgm:presLayoutVars>
          <dgm:bulletEnabled val="1"/>
        </dgm:presLayoutVars>
      </dgm:prSet>
      <dgm:spPr/>
    </dgm:pt>
    <dgm:pt modelId="{F5F4025B-A95E-465B-8F32-382672FA620A}" type="pres">
      <dgm:prSet presAssocID="{845732A8-E872-4167-B912-23600DD3F3FB}" presName="spaceBetweenRectangles" presStyleCnt="0"/>
      <dgm:spPr/>
    </dgm:pt>
    <dgm:pt modelId="{5864EAB8-2CFA-4D23-8FC7-43DEF282E8B5}" type="pres">
      <dgm:prSet presAssocID="{F1BA7A88-F90B-4AAC-8069-CCE4EDB59BB7}" presName="parentLin" presStyleCnt="0"/>
      <dgm:spPr/>
    </dgm:pt>
    <dgm:pt modelId="{46510F8E-9DE8-40D3-84C7-919CB6E641C9}" type="pres">
      <dgm:prSet presAssocID="{F1BA7A88-F90B-4AAC-8069-CCE4EDB59BB7}" presName="parentLeftMargin" presStyleLbl="node1" presStyleIdx="0" presStyleCnt="3"/>
      <dgm:spPr/>
      <dgm:t>
        <a:bodyPr/>
        <a:lstStyle/>
        <a:p>
          <a:endParaRPr lang="en-US"/>
        </a:p>
      </dgm:t>
    </dgm:pt>
    <dgm:pt modelId="{BBBCD63A-212D-4F1D-BA11-B62D4083F32F}" type="pres">
      <dgm:prSet presAssocID="{F1BA7A88-F90B-4AAC-8069-CCE4EDB59BB7}" presName="parentText" presStyleLbl="node1" presStyleIdx="1" presStyleCnt="3">
        <dgm:presLayoutVars>
          <dgm:chMax val="0"/>
          <dgm:bulletEnabled val="1"/>
        </dgm:presLayoutVars>
      </dgm:prSet>
      <dgm:spPr/>
      <dgm:t>
        <a:bodyPr/>
        <a:lstStyle/>
        <a:p>
          <a:endParaRPr lang="en-US"/>
        </a:p>
      </dgm:t>
    </dgm:pt>
    <dgm:pt modelId="{435480A5-F705-435B-9FC9-776371CFE6EC}" type="pres">
      <dgm:prSet presAssocID="{F1BA7A88-F90B-4AAC-8069-CCE4EDB59BB7}" presName="negativeSpace" presStyleCnt="0"/>
      <dgm:spPr/>
    </dgm:pt>
    <dgm:pt modelId="{46C397F8-4BEC-4234-953C-EC5EC8ECD7C4}" type="pres">
      <dgm:prSet presAssocID="{F1BA7A88-F90B-4AAC-8069-CCE4EDB59BB7}" presName="childText" presStyleLbl="conFgAcc1" presStyleIdx="1" presStyleCnt="3">
        <dgm:presLayoutVars>
          <dgm:bulletEnabled val="1"/>
        </dgm:presLayoutVars>
      </dgm:prSet>
      <dgm:spPr/>
    </dgm:pt>
    <dgm:pt modelId="{4C3BBA33-500E-4172-AEBE-ED3D4F5F767E}" type="pres">
      <dgm:prSet presAssocID="{CAA16062-F54B-443F-AB74-0ADA7AC5ED11}" presName="spaceBetweenRectangles" presStyleCnt="0"/>
      <dgm:spPr/>
    </dgm:pt>
    <dgm:pt modelId="{B2317116-2B44-473B-AA55-A670B4F70242}" type="pres">
      <dgm:prSet presAssocID="{C16F00B3-38A5-4677-8530-9EADC5707A25}" presName="parentLin" presStyleCnt="0"/>
      <dgm:spPr/>
    </dgm:pt>
    <dgm:pt modelId="{9E0C5668-C7E8-4E9D-96AF-8A503B2E1C49}" type="pres">
      <dgm:prSet presAssocID="{C16F00B3-38A5-4677-8530-9EADC5707A25}" presName="parentLeftMargin" presStyleLbl="node1" presStyleIdx="1" presStyleCnt="3"/>
      <dgm:spPr/>
      <dgm:t>
        <a:bodyPr/>
        <a:lstStyle/>
        <a:p>
          <a:endParaRPr lang="en-US"/>
        </a:p>
      </dgm:t>
    </dgm:pt>
    <dgm:pt modelId="{DC90BF2A-E27B-442B-BDB8-A0508CC923E2}" type="pres">
      <dgm:prSet presAssocID="{C16F00B3-38A5-4677-8530-9EADC5707A25}" presName="parentText" presStyleLbl="node1" presStyleIdx="2" presStyleCnt="3">
        <dgm:presLayoutVars>
          <dgm:chMax val="0"/>
          <dgm:bulletEnabled val="1"/>
        </dgm:presLayoutVars>
      </dgm:prSet>
      <dgm:spPr/>
      <dgm:t>
        <a:bodyPr/>
        <a:lstStyle/>
        <a:p>
          <a:endParaRPr lang="en-US"/>
        </a:p>
      </dgm:t>
    </dgm:pt>
    <dgm:pt modelId="{DAA8DDA4-D366-405F-9878-BCA486834397}" type="pres">
      <dgm:prSet presAssocID="{C16F00B3-38A5-4677-8530-9EADC5707A25}" presName="negativeSpace" presStyleCnt="0"/>
      <dgm:spPr/>
    </dgm:pt>
    <dgm:pt modelId="{F67CFCC9-01FC-4A90-B4C9-DB2D4218F516}" type="pres">
      <dgm:prSet presAssocID="{C16F00B3-38A5-4677-8530-9EADC5707A25}" presName="childText" presStyleLbl="conFgAcc1" presStyleIdx="2" presStyleCnt="3">
        <dgm:presLayoutVars>
          <dgm:bulletEnabled val="1"/>
        </dgm:presLayoutVars>
      </dgm:prSet>
      <dgm:spPr/>
    </dgm:pt>
  </dgm:ptLst>
  <dgm:cxnLst>
    <dgm:cxn modelId="{95CE08AE-3432-4205-AEAF-8B6335A99FF5}" type="presOf" srcId="{F1BA7A88-F90B-4AAC-8069-CCE4EDB59BB7}" destId="{BBBCD63A-212D-4F1D-BA11-B62D4083F32F}" srcOrd="1" destOrd="0" presId="urn:microsoft.com/office/officeart/2005/8/layout/list1"/>
    <dgm:cxn modelId="{2E4D2132-8BDB-4285-ABBB-5349C3E66DF2}" srcId="{E4A5CF9A-E444-4BE2-A12D-C7D06D526C1C}" destId="{F1BA7A88-F90B-4AAC-8069-CCE4EDB59BB7}" srcOrd="1" destOrd="0" parTransId="{D3A74ADD-0F5F-43C4-A7D6-899A94007D83}" sibTransId="{CAA16062-F54B-443F-AB74-0ADA7AC5ED11}"/>
    <dgm:cxn modelId="{CDAF4AF0-C299-4712-B76E-05B55E21F1D6}" type="presOf" srcId="{F1BA7A88-F90B-4AAC-8069-CCE4EDB59BB7}" destId="{46510F8E-9DE8-40D3-84C7-919CB6E641C9}" srcOrd="0" destOrd="0" presId="urn:microsoft.com/office/officeart/2005/8/layout/list1"/>
    <dgm:cxn modelId="{9670FBEE-A9AF-4A76-A172-EE3672DB2F31}" type="presOf" srcId="{E4A5CF9A-E444-4BE2-A12D-C7D06D526C1C}" destId="{CA641ADE-8CAD-437D-BB4B-3EE0B7802780}" srcOrd="0" destOrd="0" presId="urn:microsoft.com/office/officeart/2005/8/layout/list1"/>
    <dgm:cxn modelId="{EC35B857-A085-4FF2-96CE-55E815FE65BC}" type="presOf" srcId="{C16F00B3-38A5-4677-8530-9EADC5707A25}" destId="{9E0C5668-C7E8-4E9D-96AF-8A503B2E1C49}" srcOrd="0" destOrd="0" presId="urn:microsoft.com/office/officeart/2005/8/layout/list1"/>
    <dgm:cxn modelId="{0DEB1637-DDD1-488B-8DA0-9BD59AD87285}" srcId="{E4A5CF9A-E444-4BE2-A12D-C7D06D526C1C}" destId="{CE3E88AD-DE73-4A5F-97D7-3DFE32274294}" srcOrd="0" destOrd="0" parTransId="{E84BAA83-1A76-4E8D-BB87-5C04AAB9211B}" sibTransId="{845732A8-E872-4167-B912-23600DD3F3FB}"/>
    <dgm:cxn modelId="{BB3A6F63-0188-4B42-A4E9-4A8F4E8D7D20}" type="presOf" srcId="{CE3E88AD-DE73-4A5F-97D7-3DFE32274294}" destId="{EB0666C4-BCF9-4895-8EAF-3A54022FE557}" srcOrd="1" destOrd="0" presId="urn:microsoft.com/office/officeart/2005/8/layout/list1"/>
    <dgm:cxn modelId="{B9618666-FECC-43E2-BDA9-03864778BDEB}" type="presOf" srcId="{CE3E88AD-DE73-4A5F-97D7-3DFE32274294}" destId="{655456EC-583A-4476-8633-43495D84D165}" srcOrd="0" destOrd="0" presId="urn:microsoft.com/office/officeart/2005/8/layout/list1"/>
    <dgm:cxn modelId="{86D5264A-2CB4-4F8A-B1BB-CC8B9F354441}" srcId="{E4A5CF9A-E444-4BE2-A12D-C7D06D526C1C}" destId="{C16F00B3-38A5-4677-8530-9EADC5707A25}" srcOrd="2" destOrd="0" parTransId="{BD6CAF4E-F465-41D4-B1B4-FBF3E7322E7D}" sibTransId="{5F12C2F9-AD84-4816-9E8E-5EA3931B5CD5}"/>
    <dgm:cxn modelId="{D3F7209B-ED3E-4A2B-9DA3-B09ADF8A8FFC}" type="presOf" srcId="{C16F00B3-38A5-4677-8530-9EADC5707A25}" destId="{DC90BF2A-E27B-442B-BDB8-A0508CC923E2}" srcOrd="1" destOrd="0" presId="urn:microsoft.com/office/officeart/2005/8/layout/list1"/>
    <dgm:cxn modelId="{D3165864-4BC1-4A56-A99D-E9B8494E4A47}" type="presParOf" srcId="{CA641ADE-8CAD-437D-BB4B-3EE0B7802780}" destId="{8D28BDDE-DE48-448B-85D7-EE8CDEEF1EFD}" srcOrd="0" destOrd="0" presId="urn:microsoft.com/office/officeart/2005/8/layout/list1"/>
    <dgm:cxn modelId="{BD7CADCC-C4E9-4F53-B48A-8FC244C63F51}" type="presParOf" srcId="{8D28BDDE-DE48-448B-85D7-EE8CDEEF1EFD}" destId="{655456EC-583A-4476-8633-43495D84D165}" srcOrd="0" destOrd="0" presId="urn:microsoft.com/office/officeart/2005/8/layout/list1"/>
    <dgm:cxn modelId="{667BE9D5-ED81-49F7-AB92-602AC9F21B42}" type="presParOf" srcId="{8D28BDDE-DE48-448B-85D7-EE8CDEEF1EFD}" destId="{EB0666C4-BCF9-4895-8EAF-3A54022FE557}" srcOrd="1" destOrd="0" presId="urn:microsoft.com/office/officeart/2005/8/layout/list1"/>
    <dgm:cxn modelId="{BB864326-593D-4BEE-9F55-4F59AEF3352F}" type="presParOf" srcId="{CA641ADE-8CAD-437D-BB4B-3EE0B7802780}" destId="{C0FEC5DA-EC1D-4E52-837D-6A95C4DA801C}" srcOrd="1" destOrd="0" presId="urn:microsoft.com/office/officeart/2005/8/layout/list1"/>
    <dgm:cxn modelId="{5727116B-B85B-48E5-AD1F-45FFCCE1775D}" type="presParOf" srcId="{CA641ADE-8CAD-437D-BB4B-3EE0B7802780}" destId="{B4348856-8BDD-40B3-A212-09E7A5ED6D28}" srcOrd="2" destOrd="0" presId="urn:microsoft.com/office/officeart/2005/8/layout/list1"/>
    <dgm:cxn modelId="{FF086E93-25FE-4813-A777-EA1F08F9280C}" type="presParOf" srcId="{CA641ADE-8CAD-437D-BB4B-3EE0B7802780}" destId="{F5F4025B-A95E-465B-8F32-382672FA620A}" srcOrd="3" destOrd="0" presId="urn:microsoft.com/office/officeart/2005/8/layout/list1"/>
    <dgm:cxn modelId="{B9A55585-AD66-47A4-A4E8-0D17B8508EB7}" type="presParOf" srcId="{CA641ADE-8CAD-437D-BB4B-3EE0B7802780}" destId="{5864EAB8-2CFA-4D23-8FC7-43DEF282E8B5}" srcOrd="4" destOrd="0" presId="urn:microsoft.com/office/officeart/2005/8/layout/list1"/>
    <dgm:cxn modelId="{44664377-967B-48A2-9DC6-89CDEC427162}" type="presParOf" srcId="{5864EAB8-2CFA-4D23-8FC7-43DEF282E8B5}" destId="{46510F8E-9DE8-40D3-84C7-919CB6E641C9}" srcOrd="0" destOrd="0" presId="urn:microsoft.com/office/officeart/2005/8/layout/list1"/>
    <dgm:cxn modelId="{C2A6D858-A865-4020-B802-89768A909CDA}" type="presParOf" srcId="{5864EAB8-2CFA-4D23-8FC7-43DEF282E8B5}" destId="{BBBCD63A-212D-4F1D-BA11-B62D4083F32F}" srcOrd="1" destOrd="0" presId="urn:microsoft.com/office/officeart/2005/8/layout/list1"/>
    <dgm:cxn modelId="{2322B75F-C09A-4CD1-8D70-2AC474735398}" type="presParOf" srcId="{CA641ADE-8CAD-437D-BB4B-3EE0B7802780}" destId="{435480A5-F705-435B-9FC9-776371CFE6EC}" srcOrd="5" destOrd="0" presId="urn:microsoft.com/office/officeart/2005/8/layout/list1"/>
    <dgm:cxn modelId="{40BA60AA-BF91-4113-BCD4-99FEE0EF81C6}" type="presParOf" srcId="{CA641ADE-8CAD-437D-BB4B-3EE0B7802780}" destId="{46C397F8-4BEC-4234-953C-EC5EC8ECD7C4}" srcOrd="6" destOrd="0" presId="urn:microsoft.com/office/officeart/2005/8/layout/list1"/>
    <dgm:cxn modelId="{2ABF4961-7F93-464C-A006-7BBE400A9987}" type="presParOf" srcId="{CA641ADE-8CAD-437D-BB4B-3EE0B7802780}" destId="{4C3BBA33-500E-4172-AEBE-ED3D4F5F767E}" srcOrd="7" destOrd="0" presId="urn:microsoft.com/office/officeart/2005/8/layout/list1"/>
    <dgm:cxn modelId="{CAFC0F64-FBC7-435A-B274-84AD4E7B4D21}" type="presParOf" srcId="{CA641ADE-8CAD-437D-BB4B-3EE0B7802780}" destId="{B2317116-2B44-473B-AA55-A670B4F70242}" srcOrd="8" destOrd="0" presId="urn:microsoft.com/office/officeart/2005/8/layout/list1"/>
    <dgm:cxn modelId="{31ED3479-A7CC-4B43-BC37-CB2953F071D1}" type="presParOf" srcId="{B2317116-2B44-473B-AA55-A670B4F70242}" destId="{9E0C5668-C7E8-4E9D-96AF-8A503B2E1C49}" srcOrd="0" destOrd="0" presId="urn:microsoft.com/office/officeart/2005/8/layout/list1"/>
    <dgm:cxn modelId="{847D21F1-4A79-41B5-BDCD-3C1D7B4C89C8}" type="presParOf" srcId="{B2317116-2B44-473B-AA55-A670B4F70242}" destId="{DC90BF2A-E27B-442B-BDB8-A0508CC923E2}" srcOrd="1" destOrd="0" presId="urn:microsoft.com/office/officeart/2005/8/layout/list1"/>
    <dgm:cxn modelId="{651F9B39-EC01-41E7-9A86-E42E2281C15B}" type="presParOf" srcId="{CA641ADE-8CAD-437D-BB4B-3EE0B7802780}" destId="{DAA8DDA4-D366-405F-9878-BCA486834397}" srcOrd="9" destOrd="0" presId="urn:microsoft.com/office/officeart/2005/8/layout/list1"/>
    <dgm:cxn modelId="{3984EC14-08F1-4FB1-A0F9-6B5B49F2B4A1}" type="presParOf" srcId="{CA641ADE-8CAD-437D-BB4B-3EE0B7802780}" destId="{F67CFCC9-01FC-4A90-B4C9-DB2D4218F51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1600" b="1" i="1" dirty="0" smtClean="0">
              <a:latin typeface="Times New Roman" panose="02020603050405020304" pitchFamily="18" charset="0"/>
              <a:cs typeface="Times New Roman" panose="02020603050405020304" pitchFamily="18" charset="0"/>
            </a:rPr>
            <a:t> Phạm trù vật chất</a:t>
          </a:r>
          <a:endParaRPr lang="en-US" sz="16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r>
            <a:rPr lang="pt-BR" sz="2400" dirty="0" smtClean="0">
              <a:latin typeface="Times New Roman" panose="02020603050405020304" pitchFamily="18" charset="0"/>
              <a:cs typeface="Times New Roman" panose="02020603050405020304" pitchFamily="18" charset="0"/>
            </a:rPr>
            <a:t>"</a:t>
          </a:r>
          <a:r>
            <a:rPr lang="pt-BR" sz="2400" i="1" dirty="0" smtClean="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r>
            <a:rPr lang="pt-BR"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AB366B52-81B2-46E1-AB27-15E0CA394DB4}">
      <dgm:prSet phldrT="[Text]" custT="1"/>
      <dgm:spPr/>
      <dgm:t>
        <a:bodyPr/>
        <a:lstStyle/>
        <a:p>
          <a:r>
            <a:rPr lang="pt-BR" sz="1600" b="1" i="1" dirty="0" smtClean="0">
              <a:latin typeface="Times New Roman" panose="02020603050405020304" pitchFamily="18" charset="0"/>
              <a:cs typeface="Times New Roman" panose="02020603050405020304" pitchFamily="18" charset="0"/>
            </a:rPr>
            <a:t>Phương thức và hình thức tồn tại của vật chất</a:t>
          </a:r>
          <a:r>
            <a:rPr lang="pt-BR" sz="1600" i="1" dirty="0" smtClean="0">
              <a:latin typeface="Times New Roman" panose="02020603050405020304" pitchFamily="18" charset="0"/>
              <a:cs typeface="Times New Roman" panose="02020603050405020304" pitchFamily="18" charset="0"/>
            </a:rPr>
            <a:t> </a:t>
          </a:r>
          <a:r>
            <a:rPr lang="en-US" sz="1600" b="1" i="1" dirty="0" smtClean="0">
              <a:latin typeface="Times New Roman" panose="02020603050405020304" pitchFamily="18" charset="0"/>
              <a:cs typeface="Times New Roman" panose="02020603050405020304" pitchFamily="18" charset="0"/>
            </a:rPr>
            <a:t>: </a:t>
          </a:r>
          <a:endParaRPr lang="en-US" sz="1600" b="1" dirty="0">
            <a:latin typeface="Times New Roman" panose="02020603050405020304" pitchFamily="18" charset="0"/>
            <a:cs typeface="Times New Roman" panose="02020603050405020304" pitchFamily="18" charset="0"/>
          </a:endParaRPr>
        </a:p>
      </dgm:t>
    </dgm:pt>
    <dgm:pt modelId="{5D290713-06AC-4C0F-9533-700E5747A281}" type="parTrans" cxnId="{5F1C0AE7-A029-42B4-9A62-F1073C424153}">
      <dgm:prSet/>
      <dgm:spPr/>
      <dgm:t>
        <a:bodyPr/>
        <a:lstStyle/>
        <a:p>
          <a:endParaRPr lang="en-US">
            <a:latin typeface="+mj-lt"/>
          </a:endParaRPr>
        </a:p>
      </dgm:t>
    </dgm:pt>
    <dgm:pt modelId="{0820FD71-407A-465C-97B5-1767FE0E8245}" type="sibTrans" cxnId="{5F1C0AE7-A029-42B4-9A62-F1073C424153}">
      <dgm:prSet/>
      <dgm:spPr/>
      <dgm:t>
        <a:bodyPr/>
        <a:lstStyle/>
        <a:p>
          <a:endParaRPr lang="en-US">
            <a:latin typeface="+mj-lt"/>
          </a:endParaRPr>
        </a:p>
      </dgm:t>
    </dgm:pt>
    <dgm:pt modelId="{11208B84-6681-4019-915D-2BCEEB3A13D5}">
      <dgm:prSet phldrT="[Text]"/>
      <dgm:spPr/>
      <dgm:t>
        <a:bodyPr/>
        <a:lstStyle/>
        <a:p>
          <a:r>
            <a:rPr lang="pt-BR" i="1" dirty="0" smtClean="0">
              <a:latin typeface="Times New Roman" panose="02020603050405020304" pitchFamily="18" charset="0"/>
              <a:cs typeface="Times New Roman" panose="02020603050405020304" pitchFamily="18" charset="0"/>
            </a:rPr>
            <a:t> Vận động của vật chất</a:t>
          </a:r>
          <a:endParaRPr lang="en-US" dirty="0">
            <a:latin typeface="Times New Roman" panose="02020603050405020304" pitchFamily="18" charset="0"/>
            <a:cs typeface="Times New Roman" panose="02020603050405020304" pitchFamily="18" charset="0"/>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2D2FE035-058C-45D7-BF16-CCBCC81E3AF2}">
      <dgm:prSet phldrT="[Text]" custT="1"/>
      <dgm:spPr/>
      <dgm:t>
        <a:bodyPr/>
        <a:lstStyle/>
        <a:p>
          <a:r>
            <a:rPr lang="pt-BR" sz="1600" b="1" i="1" dirty="0" smtClean="0">
              <a:latin typeface="Times New Roman" panose="02020603050405020304" pitchFamily="18" charset="0"/>
              <a:cs typeface="Times New Roman" panose="02020603050405020304" pitchFamily="18" charset="0"/>
            </a:rPr>
            <a:t>Tính thống nhất của thế giới</a:t>
          </a:r>
          <a:endParaRPr lang="en-US" sz="16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dgm:spPr/>
      <dgm:t>
        <a:bodyPr/>
        <a:lstStyle/>
        <a:p>
          <a:r>
            <a:rPr lang="pt-BR" dirty="0" smtClean="0">
              <a:latin typeface="Times New Roman" panose="02020603050405020304" pitchFamily="18" charset="0"/>
              <a:cs typeface="Times New Roman" panose="02020603050405020304" pitchFamily="18" charset="0"/>
            </a:rPr>
            <a:t>Tính thống nhất của thế giới là ở tính vật chất của nó</a:t>
          </a:r>
          <a:endParaRPr lang="en-US"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6C7259BB-18C8-4AFB-9AC6-EC088AAABED1}">
      <dgm:prSet phldrT="[Text]"/>
      <dgm:spPr/>
      <dgm:t>
        <a:bodyPr/>
        <a:lstStyle/>
        <a:p>
          <a:r>
            <a:rPr lang="pt-BR" i="1" dirty="0" smtClean="0">
              <a:latin typeface="Times New Roman" panose="02020603050405020304" pitchFamily="18" charset="0"/>
              <a:cs typeface="Times New Roman" panose="02020603050405020304" pitchFamily="18" charset="0"/>
            </a:rPr>
            <a:t>Không gian và thời gian </a:t>
          </a:r>
          <a:endParaRPr lang="en-US" dirty="0">
            <a:latin typeface="Times New Roman" panose="02020603050405020304" pitchFamily="18" charset="0"/>
            <a:cs typeface="Times New Roman" panose="02020603050405020304" pitchFamily="18" charset="0"/>
          </a:endParaRPr>
        </a:p>
      </dgm:t>
    </dgm:pt>
    <dgm:pt modelId="{084F8CA2-739D-4C36-A257-6C788539C914}" type="parTrans" cxnId="{E5654AB7-7196-44CF-B807-0F17178A8A31}">
      <dgm:prSet/>
      <dgm:spPr/>
      <dgm:t>
        <a:bodyPr/>
        <a:lstStyle/>
        <a:p>
          <a:endParaRPr lang="en-US"/>
        </a:p>
      </dgm:t>
    </dgm:pt>
    <dgm:pt modelId="{E5166CF8-6ED2-4E53-A250-CCFC177DA74E}" type="sibTrans" cxnId="{E5654AB7-7196-44CF-B807-0F17178A8A31}">
      <dgm:prSet/>
      <dgm:spPr/>
      <dgm:t>
        <a:bodyPr/>
        <a:lstStyle/>
        <a:p>
          <a:endParaRPr lang="en-US"/>
        </a:p>
      </dgm:t>
    </dgm:pt>
    <dgm:pt modelId="{6ADC512F-CB4F-463B-86AD-6963CA6AD7C8}">
      <dgm:prSet phldrT="[Text]"/>
      <dgm:spPr/>
      <dgm:t>
        <a:bodyPr/>
        <a:lstStyle/>
        <a:p>
          <a:r>
            <a:rPr lang="pt-BR" dirty="0" smtClean="0">
              <a:latin typeface="Times New Roman" panose="02020603050405020304" pitchFamily="18" charset="0"/>
              <a:cs typeface="Times New Roman" panose="02020603050405020304" pitchFamily="18" charset="0"/>
            </a:rPr>
            <a:t>Thế giới vật chất là vô tận, vận động, chuyển hoá lẫn nhau</a:t>
          </a:r>
          <a:endParaRPr lang="en-US" dirty="0">
            <a:latin typeface="Times New Roman" panose="02020603050405020304" pitchFamily="18" charset="0"/>
            <a:cs typeface="Times New Roman" panose="02020603050405020304" pitchFamily="18" charset="0"/>
          </a:endParaRPr>
        </a:p>
      </dgm:t>
    </dgm:pt>
    <dgm:pt modelId="{D66AD738-780D-419D-B128-B231D4170748}" type="parTrans" cxnId="{EB705502-A1E7-4050-8EC5-DE2E28EA0C38}">
      <dgm:prSet/>
      <dgm:spPr/>
      <dgm:t>
        <a:bodyPr/>
        <a:lstStyle/>
        <a:p>
          <a:endParaRPr lang="en-US"/>
        </a:p>
      </dgm:t>
    </dgm:pt>
    <dgm:pt modelId="{6359EE38-314B-48B4-BBC9-E53F4B8D8F73}" type="sibTrans" cxnId="{EB705502-A1E7-4050-8EC5-DE2E28EA0C38}">
      <dgm:prSet/>
      <dgm:spPr/>
      <dgm:t>
        <a:bodyPr/>
        <a:lstStyle/>
        <a:p>
          <a:endParaRPr lang="en-US"/>
        </a:p>
      </dgm:t>
    </dgm:pt>
    <dgm:pt modelId="{33785F79-6510-43DE-9979-B094BBB0D123}">
      <dgm:prSet phldrT="[Text]"/>
      <dgm:spPr/>
      <dgm:t>
        <a:bodyPr/>
        <a:lstStyle/>
        <a:p>
          <a:r>
            <a:rPr lang="pt-BR" dirty="0" smtClean="0">
              <a:latin typeface="Times New Roman" panose="02020603050405020304" pitchFamily="18" charset="0"/>
              <a:cs typeface="Times New Roman" panose="02020603050405020304" pitchFamily="18" charset="0"/>
            </a:rPr>
            <a:t>Tính chất ấy tồn tại khách quan, độc lập với ý thức</a:t>
          </a:r>
          <a:endParaRPr lang="en-US" dirty="0">
            <a:latin typeface="Times New Roman" panose="02020603050405020304" pitchFamily="18" charset="0"/>
            <a:cs typeface="Times New Roman" panose="02020603050405020304" pitchFamily="18" charset="0"/>
          </a:endParaRPr>
        </a:p>
      </dgm:t>
    </dgm:pt>
    <dgm:pt modelId="{B49E5A86-810E-416A-AA10-35233647E6F6}" type="parTrans" cxnId="{D6F555E7-98C7-4846-90D6-49CE446AE797}">
      <dgm:prSet/>
      <dgm:spPr/>
      <dgm:t>
        <a:bodyPr/>
        <a:lstStyle/>
        <a:p>
          <a:endParaRPr lang="en-US"/>
        </a:p>
      </dgm:t>
    </dgm:pt>
    <dgm:pt modelId="{92607016-B2CB-4BEC-91F4-7664D9D7021C}" type="sibTrans" cxnId="{D6F555E7-98C7-4846-90D6-49CE446AE797}">
      <dgm:prSet/>
      <dgm:spPr/>
      <dgm:t>
        <a:bodyPr/>
        <a:lstStyle/>
        <a:p>
          <a:endParaRPr lang="en-US"/>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3">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3">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FE3AAEF3-2758-42BF-A498-1EBE8E43EC2F}" type="pres">
      <dgm:prSet presAssocID="{AB366B52-81B2-46E1-AB27-15E0CA394DB4}" presName="composite" presStyleCnt="0"/>
      <dgm:spPr/>
    </dgm:pt>
    <dgm:pt modelId="{0B4DE955-3CE5-42C8-B2C4-4CCAD35ACFED}" type="pres">
      <dgm:prSet presAssocID="{AB366B52-81B2-46E1-AB27-15E0CA394DB4}" presName="parentText" presStyleLbl="alignNode1" presStyleIdx="1" presStyleCnt="3">
        <dgm:presLayoutVars>
          <dgm:chMax val="1"/>
          <dgm:bulletEnabled val="1"/>
        </dgm:presLayoutVars>
      </dgm:prSet>
      <dgm:spPr/>
      <dgm:t>
        <a:bodyPr/>
        <a:lstStyle/>
        <a:p>
          <a:endParaRPr lang="en-US"/>
        </a:p>
      </dgm:t>
    </dgm:pt>
    <dgm:pt modelId="{DBFAC0D7-E154-42B0-9B7E-D0C90AE0FF5A}" type="pres">
      <dgm:prSet presAssocID="{AB366B52-81B2-46E1-AB27-15E0CA394DB4}" presName="descendantText" presStyleLbl="alignAcc1" presStyleIdx="1" presStyleCnt="3">
        <dgm:presLayoutVars>
          <dgm:bulletEnabled val="1"/>
        </dgm:presLayoutVars>
      </dgm:prSet>
      <dgm:spPr/>
      <dgm:t>
        <a:bodyPr/>
        <a:lstStyle/>
        <a:p>
          <a:endParaRPr lang="en-US"/>
        </a:p>
      </dgm:t>
    </dgm:pt>
    <dgm:pt modelId="{518799FD-9E17-49A8-A973-59C253E73254}" type="pres">
      <dgm:prSet presAssocID="{0820FD71-407A-465C-97B5-1767FE0E8245}"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2" presStyleCnt="3">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2" presStyleCnt="3">
        <dgm:presLayoutVars>
          <dgm:bulletEnabled val="1"/>
        </dgm:presLayoutVars>
      </dgm:prSet>
      <dgm:spPr/>
      <dgm:t>
        <a:bodyPr/>
        <a:lstStyle/>
        <a:p>
          <a:endParaRPr lang="en-US"/>
        </a:p>
      </dgm:t>
    </dgm:pt>
  </dgm:ptLst>
  <dgm:cxnLst>
    <dgm:cxn modelId="{272E9BE2-C710-4BE6-BAC1-4A1690FB1542}" type="presOf" srcId="{DCF6202C-C361-4470-A3A9-61B9F0A25F44}" destId="{A3006F98-11E7-4216-B319-51FECF24782E}" srcOrd="0" destOrd="0" presId="urn:microsoft.com/office/officeart/2005/8/layout/chevron2"/>
    <dgm:cxn modelId="{5ACBFCA0-229D-4841-BFE1-EEBB8ECA7454}" type="presOf" srcId="{533AC615-917A-4C5E-9EE3-F1BB93818AD7}" destId="{40D05726-2F26-4592-9BA8-20C305F24561}" srcOrd="0" destOrd="0" presId="urn:microsoft.com/office/officeart/2005/8/layout/chevron2"/>
    <dgm:cxn modelId="{4BF45491-8194-4998-9E14-47BCD6FD8433}" type="presOf" srcId="{AB366B52-81B2-46E1-AB27-15E0CA394DB4}" destId="{0B4DE955-3CE5-42C8-B2C4-4CCAD35ACFED}" srcOrd="0" destOrd="0" presId="urn:microsoft.com/office/officeart/2005/8/layout/chevron2"/>
    <dgm:cxn modelId="{4516E16B-B221-4D1F-B218-6FEE427CD5F3}" type="presOf" srcId="{33785F79-6510-43DE-9979-B094BBB0D123}" destId="{40D05726-2F26-4592-9BA8-20C305F24561}" srcOrd="0" destOrd="2" presId="urn:microsoft.com/office/officeart/2005/8/layout/chevron2"/>
    <dgm:cxn modelId="{D6F555E7-98C7-4846-90D6-49CE446AE797}" srcId="{2D2FE035-058C-45D7-BF16-CCBCC81E3AF2}" destId="{33785F79-6510-43DE-9979-B094BBB0D123}" srcOrd="2" destOrd="0" parTransId="{B49E5A86-810E-416A-AA10-35233647E6F6}" sibTransId="{92607016-B2CB-4BEC-91F4-7664D9D7021C}"/>
    <dgm:cxn modelId="{8468D3DD-C0E2-40DD-A72F-37CC0A1B5F99}" type="presOf" srcId="{5748E566-58A9-4F7B-B718-3326F986982E}" destId="{2F387805-8AFC-40E2-8F40-25F713206170}" srcOrd="0" destOrd="0" presId="urn:microsoft.com/office/officeart/2005/8/layout/chevron2"/>
    <dgm:cxn modelId="{675805A0-737F-4153-98E3-73BBEA451ABB}" srcId="{2D2FE035-058C-45D7-BF16-CCBCC81E3AF2}" destId="{533AC615-917A-4C5E-9EE3-F1BB93818AD7}" srcOrd="0" destOrd="0" parTransId="{F317A005-0CDB-48E1-828C-C00F7162D734}" sibTransId="{58427CFF-ACF6-4D47-A3BA-2F7C25AC392C}"/>
    <dgm:cxn modelId="{61B4CFC1-3AD0-4C98-86AF-7659952530F7}" type="presOf" srcId="{11208B84-6681-4019-915D-2BCEEB3A13D5}" destId="{DBFAC0D7-E154-42B0-9B7E-D0C90AE0FF5A}" srcOrd="0" destOrd="0" presId="urn:microsoft.com/office/officeart/2005/8/layout/chevron2"/>
    <dgm:cxn modelId="{657634FB-3445-4494-AB10-FB5DBD022541}" type="presOf" srcId="{2D2FE035-058C-45D7-BF16-CCBCC81E3AF2}" destId="{01AC1E93-0FD7-4C16-BF29-013B38E25751}" srcOrd="0" destOrd="0" presId="urn:microsoft.com/office/officeart/2005/8/layout/chevron2"/>
    <dgm:cxn modelId="{E5654AB7-7196-44CF-B807-0F17178A8A31}" srcId="{AB366B52-81B2-46E1-AB27-15E0CA394DB4}" destId="{6C7259BB-18C8-4AFB-9AC6-EC088AAABED1}" srcOrd="1" destOrd="0" parTransId="{084F8CA2-739D-4C36-A257-6C788539C914}" sibTransId="{E5166CF8-6ED2-4E53-A250-CCFC177DA74E}"/>
    <dgm:cxn modelId="{65BBBF26-2921-41C7-AE69-D821DC19305B}" type="presOf" srcId="{DE18A6B4-DF71-4180-9B46-F25D7FA3634E}" destId="{945ABE31-9B66-44E5-B839-32F42856F161}" srcOrd="0" destOrd="0" presId="urn:microsoft.com/office/officeart/2005/8/layout/chevron2"/>
    <dgm:cxn modelId="{3D270978-A9B8-4329-B21D-68CA16B74C70}" type="presOf" srcId="{6ADC512F-CB4F-463B-86AD-6963CA6AD7C8}" destId="{40D05726-2F26-4592-9BA8-20C305F24561}" srcOrd="0" destOrd="1" presId="urn:microsoft.com/office/officeart/2005/8/layout/chevron2"/>
    <dgm:cxn modelId="{F0EF4B45-14A9-4D5E-8D99-C7FA6DD6C4A0}" srcId="{5748E566-58A9-4F7B-B718-3326F986982E}" destId="{DCF6202C-C361-4470-A3A9-61B9F0A25F44}" srcOrd="0" destOrd="0" parTransId="{B9A31082-5D14-4776-AC26-ECA11A59049C}" sibTransId="{A8952B20-3029-4396-95D0-BE11CC2F3C21}"/>
    <dgm:cxn modelId="{99B88E49-CF33-46B4-ABDE-D53E44A0FE01}" srcId="{DCF6202C-C361-4470-A3A9-61B9F0A25F44}" destId="{DE18A6B4-DF71-4180-9B46-F25D7FA3634E}" srcOrd="0" destOrd="0" parTransId="{973CBE9E-5285-4AD9-B3C2-2308B80B06F0}" sibTransId="{188E7504-212D-4365-A5A3-B104EEE8CC41}"/>
    <dgm:cxn modelId="{82519ECD-F216-41C3-BE9E-2FA298C965C1}" srcId="{5748E566-58A9-4F7B-B718-3326F986982E}" destId="{2D2FE035-058C-45D7-BF16-CCBCC81E3AF2}" srcOrd="2" destOrd="0" parTransId="{E0B162F1-F8C9-44B5-B6C4-FDCBFE6DF942}" sibTransId="{225A5BBF-7D04-4C9E-B73C-47C4EFCEBD19}"/>
    <dgm:cxn modelId="{EB705502-A1E7-4050-8EC5-DE2E28EA0C38}" srcId="{2D2FE035-058C-45D7-BF16-CCBCC81E3AF2}" destId="{6ADC512F-CB4F-463B-86AD-6963CA6AD7C8}" srcOrd="1" destOrd="0" parTransId="{D66AD738-780D-419D-B128-B231D4170748}" sibTransId="{6359EE38-314B-48B4-BBC9-E53F4B8D8F73}"/>
    <dgm:cxn modelId="{63CE9A61-ED1E-416F-AAD0-A2063E8A9713}" srcId="{AB366B52-81B2-46E1-AB27-15E0CA394DB4}" destId="{11208B84-6681-4019-915D-2BCEEB3A13D5}" srcOrd="0" destOrd="0" parTransId="{E53E95F5-C746-412B-8B78-6598FF559689}" sibTransId="{4AC6B01A-B635-4874-86B5-E7BA8531BAA8}"/>
    <dgm:cxn modelId="{5F1C0AE7-A029-42B4-9A62-F1073C424153}" srcId="{5748E566-58A9-4F7B-B718-3326F986982E}" destId="{AB366B52-81B2-46E1-AB27-15E0CA394DB4}" srcOrd="1" destOrd="0" parTransId="{5D290713-06AC-4C0F-9533-700E5747A281}" sibTransId="{0820FD71-407A-465C-97B5-1767FE0E8245}"/>
    <dgm:cxn modelId="{EF806BE7-5055-4FC1-9D83-A7CCD41FE267}" type="presOf" srcId="{6C7259BB-18C8-4AFB-9AC6-EC088AAABED1}" destId="{DBFAC0D7-E154-42B0-9B7E-D0C90AE0FF5A}" srcOrd="0" destOrd="1" presId="urn:microsoft.com/office/officeart/2005/8/layout/chevron2"/>
    <dgm:cxn modelId="{0A6EA103-9318-49A6-A6C8-9B0E1A5AA25C}" type="presParOf" srcId="{2F387805-8AFC-40E2-8F40-25F713206170}" destId="{7CB26061-571E-40E1-9C8D-1B83817B48EE}" srcOrd="0" destOrd="0" presId="urn:microsoft.com/office/officeart/2005/8/layout/chevron2"/>
    <dgm:cxn modelId="{C4B90EAC-E546-4841-803F-EECB810EE2E7}" type="presParOf" srcId="{7CB26061-571E-40E1-9C8D-1B83817B48EE}" destId="{A3006F98-11E7-4216-B319-51FECF24782E}" srcOrd="0" destOrd="0" presId="urn:microsoft.com/office/officeart/2005/8/layout/chevron2"/>
    <dgm:cxn modelId="{A4AFE2C9-2827-4708-9A0D-A9F55A429B83}" type="presParOf" srcId="{7CB26061-571E-40E1-9C8D-1B83817B48EE}" destId="{945ABE31-9B66-44E5-B839-32F42856F161}" srcOrd="1" destOrd="0" presId="urn:microsoft.com/office/officeart/2005/8/layout/chevron2"/>
    <dgm:cxn modelId="{FE626744-C772-4423-9463-3E6AA22CA27B}" type="presParOf" srcId="{2F387805-8AFC-40E2-8F40-25F713206170}" destId="{81720D45-7AD5-4749-90B4-6CDF6B3C43AD}" srcOrd="1" destOrd="0" presId="urn:microsoft.com/office/officeart/2005/8/layout/chevron2"/>
    <dgm:cxn modelId="{36B38EF0-BF0D-4155-B613-D692277D0663}" type="presParOf" srcId="{2F387805-8AFC-40E2-8F40-25F713206170}" destId="{FE3AAEF3-2758-42BF-A498-1EBE8E43EC2F}" srcOrd="2" destOrd="0" presId="urn:microsoft.com/office/officeart/2005/8/layout/chevron2"/>
    <dgm:cxn modelId="{C0DB5CC5-7310-46CD-AB3F-E5FFD996BC42}" type="presParOf" srcId="{FE3AAEF3-2758-42BF-A498-1EBE8E43EC2F}" destId="{0B4DE955-3CE5-42C8-B2C4-4CCAD35ACFED}" srcOrd="0" destOrd="0" presId="urn:microsoft.com/office/officeart/2005/8/layout/chevron2"/>
    <dgm:cxn modelId="{9DC49359-10B5-4B28-A8E9-5CAD03435C07}" type="presParOf" srcId="{FE3AAEF3-2758-42BF-A498-1EBE8E43EC2F}" destId="{DBFAC0D7-E154-42B0-9B7E-D0C90AE0FF5A}" srcOrd="1" destOrd="0" presId="urn:microsoft.com/office/officeart/2005/8/layout/chevron2"/>
    <dgm:cxn modelId="{8A73FE72-D274-46B1-A5E8-F8AA2C41D8E7}" type="presParOf" srcId="{2F387805-8AFC-40E2-8F40-25F713206170}" destId="{518799FD-9E17-49A8-A973-59C253E73254}" srcOrd="3" destOrd="0" presId="urn:microsoft.com/office/officeart/2005/8/layout/chevron2"/>
    <dgm:cxn modelId="{B25B0EFF-D9E5-4CF9-A82A-2D1D00D160F6}" type="presParOf" srcId="{2F387805-8AFC-40E2-8F40-25F713206170}" destId="{A70EC03A-296F-462E-8452-01E613AEEE11}" srcOrd="4" destOrd="0" presId="urn:microsoft.com/office/officeart/2005/8/layout/chevron2"/>
    <dgm:cxn modelId="{7FAD8987-DD40-4F8D-A2B8-F101B603C17C}" type="presParOf" srcId="{A70EC03A-296F-462E-8452-01E613AEEE11}" destId="{01AC1E93-0FD7-4C16-BF29-013B38E25751}" srcOrd="0" destOrd="0" presId="urn:microsoft.com/office/officeart/2005/8/layout/chevron2"/>
    <dgm:cxn modelId="{B2A5A9FC-5C6B-4B1F-AC28-7E35ECA57726}"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1600" b="1" i="1" dirty="0" smtClean="0">
              <a:latin typeface="Times New Roman" panose="02020603050405020304" pitchFamily="18" charset="0"/>
              <a:cs typeface="Times New Roman" panose="02020603050405020304" pitchFamily="18" charset="0"/>
            </a:rPr>
            <a:t> </a:t>
          </a:r>
          <a:r>
            <a:rPr lang="pt-BR" sz="1600" i="1" dirty="0" smtClean="0">
              <a:latin typeface="Times New Roman" panose="02020603050405020304" pitchFamily="18" charset="0"/>
              <a:cs typeface="Times New Roman" panose="02020603050405020304" pitchFamily="18" charset="0"/>
            </a:rPr>
            <a:t>Nguồn gốc</a:t>
          </a:r>
          <a:endParaRPr lang="en-US" sz="16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r>
            <a:rPr lang="de-DE" sz="2400" u="none" dirty="0" smtClean="0">
              <a:latin typeface="Times New Roman" panose="02020603050405020304" pitchFamily="18" charset="0"/>
              <a:cs typeface="Times New Roman" panose="02020603050405020304" pitchFamily="18" charset="0"/>
            </a:rPr>
            <a:t>Nguồn gốc tự nhiên của ý thức</a:t>
          </a:r>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AB366B52-81B2-46E1-AB27-15E0CA394DB4}">
      <dgm:prSet phldrT="[Text]" custT="1"/>
      <dgm:spPr/>
      <dgm:t>
        <a:bodyPr/>
        <a:lstStyle/>
        <a:p>
          <a:r>
            <a:rPr lang="pt-BR" sz="1600" i="1" dirty="0" smtClean="0">
              <a:latin typeface="Times New Roman" panose="02020603050405020304" pitchFamily="18" charset="0"/>
              <a:cs typeface="Times New Roman" panose="02020603050405020304" pitchFamily="18" charset="0"/>
            </a:rPr>
            <a:t>Bản chất của ý thức</a:t>
          </a:r>
          <a:endParaRPr lang="en-US" sz="1600" b="1" dirty="0">
            <a:latin typeface="Times New Roman" panose="02020603050405020304" pitchFamily="18" charset="0"/>
            <a:cs typeface="Times New Roman" panose="02020603050405020304" pitchFamily="18" charset="0"/>
          </a:endParaRPr>
        </a:p>
      </dgm:t>
    </dgm:pt>
    <dgm:pt modelId="{5D290713-06AC-4C0F-9533-700E5747A281}" type="parTrans" cxnId="{5F1C0AE7-A029-42B4-9A62-F1073C424153}">
      <dgm:prSet/>
      <dgm:spPr/>
      <dgm:t>
        <a:bodyPr/>
        <a:lstStyle/>
        <a:p>
          <a:endParaRPr lang="en-US">
            <a:latin typeface="+mj-lt"/>
          </a:endParaRPr>
        </a:p>
      </dgm:t>
    </dgm:pt>
    <dgm:pt modelId="{0820FD71-407A-465C-97B5-1767FE0E8245}" type="sibTrans" cxnId="{5F1C0AE7-A029-42B4-9A62-F1073C424153}">
      <dgm:prSet/>
      <dgm:spPr/>
      <dgm:t>
        <a:bodyPr/>
        <a:lstStyle/>
        <a:p>
          <a:endParaRPr lang="en-US">
            <a:latin typeface="+mj-lt"/>
          </a:endParaRPr>
        </a:p>
      </dgm:t>
    </dgm:pt>
    <dgm:pt modelId="{11208B84-6681-4019-915D-2BCEEB3A13D5}">
      <dgm:prSet phldrT="[Text]"/>
      <dgm:spPr/>
      <dgm:t>
        <a:bodyPr/>
        <a:lstStyle/>
        <a:p>
          <a:r>
            <a:rPr lang="pt-BR" i="1" dirty="0" smtClean="0">
              <a:latin typeface="Times New Roman" panose="02020603050405020304" pitchFamily="18" charset="0"/>
              <a:cs typeface="Times New Roman" panose="02020603050405020304" pitchFamily="18" charset="0"/>
            </a:rPr>
            <a:t> </a:t>
          </a:r>
          <a:r>
            <a:rPr lang="pt-BR" dirty="0" smtClean="0">
              <a:latin typeface="Times New Roman" panose="02020603050405020304" pitchFamily="18" charset="0"/>
              <a:cs typeface="Times New Roman" panose="02020603050405020304" pitchFamily="18" charset="0"/>
            </a:rPr>
            <a:t>Bản chất của ý thức là sự phản ánh thế giới khách quan vào óc người một cách năng động, sáng tạo; là hình ảnh chủ quan của thế giới khách quan.</a:t>
          </a:r>
          <a:endParaRPr lang="en-US" dirty="0">
            <a:latin typeface="Times New Roman" panose="02020603050405020304" pitchFamily="18" charset="0"/>
            <a:cs typeface="Times New Roman" panose="02020603050405020304" pitchFamily="18" charset="0"/>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2D2FE035-058C-45D7-BF16-CCBCC81E3AF2}">
      <dgm:prSet phldrT="[Text]" custT="1"/>
      <dgm:spPr/>
      <dgm:t>
        <a:bodyPr/>
        <a:lstStyle/>
        <a:p>
          <a:r>
            <a:rPr lang="pt-BR" sz="1600" i="1" dirty="0" smtClean="0">
              <a:latin typeface="Times New Roman" panose="02020603050405020304" pitchFamily="18" charset="0"/>
              <a:cs typeface="Times New Roman" panose="02020603050405020304" pitchFamily="18" charset="0"/>
            </a:rPr>
            <a:t>Quan hệ biện chứng giữa vật chất và ý thức:  </a:t>
          </a:r>
          <a:endParaRPr lang="en-US" sz="16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dgm:spPr/>
      <dgm:t>
        <a:bodyPr/>
        <a:lstStyle/>
        <a:p>
          <a:r>
            <a:rPr lang="pt-BR" i="1" dirty="0" smtClean="0">
              <a:latin typeface="Times New Roman" panose="02020603050405020304" pitchFamily="18" charset="0"/>
              <a:cs typeface="Times New Roman" panose="02020603050405020304" pitchFamily="18" charset="0"/>
            </a:rPr>
            <a:t>Vật chất quyết định ý thức</a:t>
          </a:r>
          <a:endParaRPr lang="en-US"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B3D52F03-B2D5-4850-8DB9-256AFC55456A}">
      <dgm:prSet phldrT="[Text]" custT="1"/>
      <dgm:spPr/>
      <dgm:t>
        <a:bodyPr/>
        <a:lstStyle/>
        <a:p>
          <a:r>
            <a:rPr lang="de-DE" sz="2400" u="none" dirty="0" smtClean="0">
              <a:latin typeface="Times New Roman" panose="02020603050405020304" pitchFamily="18" charset="0"/>
              <a:cs typeface="Times New Roman" panose="02020603050405020304" pitchFamily="18" charset="0"/>
            </a:rPr>
            <a:t>Nguồn gốc xã hội</a:t>
          </a:r>
          <a:r>
            <a:rPr lang="de-DE" sz="2400" i="1" u="none" dirty="0" smtClean="0">
              <a:latin typeface="Times New Roman" panose="02020603050405020304" pitchFamily="18" charset="0"/>
              <a:cs typeface="Times New Roman" panose="02020603050405020304" pitchFamily="18" charset="0"/>
            </a:rPr>
            <a:t> </a:t>
          </a:r>
          <a:r>
            <a:rPr lang="de-DE" sz="2400" u="none" dirty="0" smtClean="0">
              <a:latin typeface="Times New Roman" panose="02020603050405020304" pitchFamily="18" charset="0"/>
              <a:cs typeface="Times New Roman" panose="02020603050405020304" pitchFamily="18" charset="0"/>
            </a:rPr>
            <a:t>của ý thức</a:t>
          </a:r>
          <a:endParaRPr lang="en-US" sz="2400" u="none" dirty="0">
            <a:latin typeface="Times New Roman" panose="02020603050405020304" pitchFamily="18" charset="0"/>
            <a:cs typeface="Times New Roman" panose="02020603050405020304" pitchFamily="18" charset="0"/>
          </a:endParaRPr>
        </a:p>
      </dgm:t>
    </dgm:pt>
    <dgm:pt modelId="{DB54DA26-25FC-4286-A161-A367041D372E}" type="parTrans" cxnId="{FD32CF15-B2BB-47FF-99BA-8D1714798045}">
      <dgm:prSet/>
      <dgm:spPr/>
      <dgm:t>
        <a:bodyPr/>
        <a:lstStyle/>
        <a:p>
          <a:endParaRPr lang="en-US"/>
        </a:p>
      </dgm:t>
    </dgm:pt>
    <dgm:pt modelId="{EBE94E16-BA8B-459F-9A62-7368657CD889}" type="sibTrans" cxnId="{FD32CF15-B2BB-47FF-99BA-8D1714798045}">
      <dgm:prSet/>
      <dgm:spPr/>
      <dgm:t>
        <a:bodyPr/>
        <a:lstStyle/>
        <a:p>
          <a:endParaRPr lang="en-US"/>
        </a:p>
      </dgm:t>
    </dgm:pt>
    <dgm:pt modelId="{2D1F53F0-1ACE-419C-814F-39BCB82D58EC}">
      <dgm:prSet phldrT="[Text]"/>
      <dgm:spPr/>
      <dgm:t>
        <a:bodyPr/>
        <a:lstStyle/>
        <a:p>
          <a:r>
            <a:rPr lang="pt-BR" i="1" dirty="0" smtClean="0">
              <a:latin typeface="Times New Roman" panose="02020603050405020304" pitchFamily="18" charset="0"/>
              <a:cs typeface="Times New Roman" panose="02020603050405020304" pitchFamily="18" charset="0"/>
            </a:rPr>
            <a:t>Ý thức tác động trở lại vật chất</a:t>
          </a:r>
          <a:endParaRPr lang="en-US" dirty="0">
            <a:latin typeface="Times New Roman" panose="02020603050405020304" pitchFamily="18" charset="0"/>
            <a:cs typeface="Times New Roman" panose="02020603050405020304" pitchFamily="18" charset="0"/>
          </a:endParaRPr>
        </a:p>
      </dgm:t>
    </dgm:pt>
    <dgm:pt modelId="{E603F6E2-2D23-4368-8E4C-0CE41BD9CE81}" type="parTrans" cxnId="{B53AAE4E-D40D-4718-8612-1C341E4E7CF8}">
      <dgm:prSet/>
      <dgm:spPr/>
      <dgm:t>
        <a:bodyPr/>
        <a:lstStyle/>
        <a:p>
          <a:endParaRPr lang="en-US"/>
        </a:p>
      </dgm:t>
    </dgm:pt>
    <dgm:pt modelId="{B387FB08-6A94-4270-9801-438F58BA903E}" type="sibTrans" cxnId="{B53AAE4E-D40D-4718-8612-1C341E4E7CF8}">
      <dgm:prSet/>
      <dgm:spPr/>
      <dgm:t>
        <a:bodyPr/>
        <a:lstStyle/>
        <a:p>
          <a:endParaRPr lang="en-US"/>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3">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3">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FE3AAEF3-2758-42BF-A498-1EBE8E43EC2F}" type="pres">
      <dgm:prSet presAssocID="{AB366B52-81B2-46E1-AB27-15E0CA394DB4}" presName="composite" presStyleCnt="0"/>
      <dgm:spPr/>
    </dgm:pt>
    <dgm:pt modelId="{0B4DE955-3CE5-42C8-B2C4-4CCAD35ACFED}" type="pres">
      <dgm:prSet presAssocID="{AB366B52-81B2-46E1-AB27-15E0CA394DB4}" presName="parentText" presStyleLbl="alignNode1" presStyleIdx="1" presStyleCnt="3">
        <dgm:presLayoutVars>
          <dgm:chMax val="1"/>
          <dgm:bulletEnabled val="1"/>
        </dgm:presLayoutVars>
      </dgm:prSet>
      <dgm:spPr/>
      <dgm:t>
        <a:bodyPr/>
        <a:lstStyle/>
        <a:p>
          <a:endParaRPr lang="en-US"/>
        </a:p>
      </dgm:t>
    </dgm:pt>
    <dgm:pt modelId="{DBFAC0D7-E154-42B0-9B7E-D0C90AE0FF5A}" type="pres">
      <dgm:prSet presAssocID="{AB366B52-81B2-46E1-AB27-15E0CA394DB4}" presName="descendantText" presStyleLbl="alignAcc1" presStyleIdx="1" presStyleCnt="3">
        <dgm:presLayoutVars>
          <dgm:bulletEnabled val="1"/>
        </dgm:presLayoutVars>
      </dgm:prSet>
      <dgm:spPr/>
      <dgm:t>
        <a:bodyPr/>
        <a:lstStyle/>
        <a:p>
          <a:endParaRPr lang="en-US"/>
        </a:p>
      </dgm:t>
    </dgm:pt>
    <dgm:pt modelId="{518799FD-9E17-49A8-A973-59C253E73254}" type="pres">
      <dgm:prSet presAssocID="{0820FD71-407A-465C-97B5-1767FE0E8245}"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2" presStyleCnt="3">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2" presStyleCnt="3">
        <dgm:presLayoutVars>
          <dgm:bulletEnabled val="1"/>
        </dgm:presLayoutVars>
      </dgm:prSet>
      <dgm:spPr/>
      <dgm:t>
        <a:bodyPr/>
        <a:lstStyle/>
        <a:p>
          <a:endParaRPr lang="en-US"/>
        </a:p>
      </dgm:t>
    </dgm:pt>
  </dgm:ptLst>
  <dgm:cxnLst>
    <dgm:cxn modelId="{CA46E09A-1912-45E0-9866-7B9B6D4EE951}" type="presOf" srcId="{AB366B52-81B2-46E1-AB27-15E0CA394DB4}" destId="{0B4DE955-3CE5-42C8-B2C4-4CCAD35ACFED}" srcOrd="0" destOrd="0" presId="urn:microsoft.com/office/officeart/2005/8/layout/chevron2"/>
    <dgm:cxn modelId="{16FFCAD3-31AF-4266-8C1E-63763957C6A8}" type="presOf" srcId="{DCF6202C-C361-4470-A3A9-61B9F0A25F44}" destId="{A3006F98-11E7-4216-B319-51FECF24782E}" srcOrd="0" destOrd="0" presId="urn:microsoft.com/office/officeart/2005/8/layout/chevron2"/>
    <dgm:cxn modelId="{71071396-6EAD-4F99-B04E-9850F7376113}" type="presOf" srcId="{11208B84-6681-4019-915D-2BCEEB3A13D5}" destId="{DBFAC0D7-E154-42B0-9B7E-D0C90AE0FF5A}" srcOrd="0" destOrd="0" presId="urn:microsoft.com/office/officeart/2005/8/layout/chevron2"/>
    <dgm:cxn modelId="{9710F4E1-08AB-43C5-AC40-4FCB60586839}" type="presOf" srcId="{5748E566-58A9-4F7B-B718-3326F986982E}" destId="{2F387805-8AFC-40E2-8F40-25F713206170}" srcOrd="0" destOrd="0" presId="urn:microsoft.com/office/officeart/2005/8/layout/chevron2"/>
    <dgm:cxn modelId="{B53AAE4E-D40D-4718-8612-1C341E4E7CF8}" srcId="{2D2FE035-058C-45D7-BF16-CCBCC81E3AF2}" destId="{2D1F53F0-1ACE-419C-814F-39BCB82D58EC}" srcOrd="1" destOrd="0" parTransId="{E603F6E2-2D23-4368-8E4C-0CE41BD9CE81}" sibTransId="{B387FB08-6A94-4270-9801-438F58BA903E}"/>
    <dgm:cxn modelId="{FD32CF15-B2BB-47FF-99BA-8D1714798045}" srcId="{DCF6202C-C361-4470-A3A9-61B9F0A25F44}" destId="{B3D52F03-B2D5-4850-8DB9-256AFC55456A}" srcOrd="1" destOrd="0" parTransId="{DB54DA26-25FC-4286-A161-A367041D372E}" sibTransId="{EBE94E16-BA8B-459F-9A62-7368657CD889}"/>
    <dgm:cxn modelId="{70873536-3EFC-44C5-B4F4-1A1BEC4D978A}" type="presOf" srcId="{533AC615-917A-4C5E-9EE3-F1BB93818AD7}" destId="{40D05726-2F26-4592-9BA8-20C305F24561}" srcOrd="0" destOrd="0" presId="urn:microsoft.com/office/officeart/2005/8/layout/chevron2"/>
    <dgm:cxn modelId="{675805A0-737F-4153-98E3-73BBEA451ABB}" srcId="{2D2FE035-058C-45D7-BF16-CCBCC81E3AF2}" destId="{533AC615-917A-4C5E-9EE3-F1BB93818AD7}" srcOrd="0" destOrd="0" parTransId="{F317A005-0CDB-48E1-828C-C00F7162D734}" sibTransId="{58427CFF-ACF6-4D47-A3BA-2F7C25AC392C}"/>
    <dgm:cxn modelId="{2C4A3BF4-C455-4B63-9A23-4EF461E2E194}" type="presOf" srcId="{2D1F53F0-1ACE-419C-814F-39BCB82D58EC}" destId="{40D05726-2F26-4592-9BA8-20C305F24561}" srcOrd="0" destOrd="1" presId="urn:microsoft.com/office/officeart/2005/8/layout/chevron2"/>
    <dgm:cxn modelId="{F0EF4B45-14A9-4D5E-8D99-C7FA6DD6C4A0}" srcId="{5748E566-58A9-4F7B-B718-3326F986982E}" destId="{DCF6202C-C361-4470-A3A9-61B9F0A25F44}" srcOrd="0" destOrd="0" parTransId="{B9A31082-5D14-4776-AC26-ECA11A59049C}" sibTransId="{A8952B20-3029-4396-95D0-BE11CC2F3C21}"/>
    <dgm:cxn modelId="{99B88E49-CF33-46B4-ABDE-D53E44A0FE01}" srcId="{DCF6202C-C361-4470-A3A9-61B9F0A25F44}" destId="{DE18A6B4-DF71-4180-9B46-F25D7FA3634E}" srcOrd="0" destOrd="0" parTransId="{973CBE9E-5285-4AD9-B3C2-2308B80B06F0}" sibTransId="{188E7504-212D-4365-A5A3-B104EEE8CC41}"/>
    <dgm:cxn modelId="{82519ECD-F216-41C3-BE9E-2FA298C965C1}" srcId="{5748E566-58A9-4F7B-B718-3326F986982E}" destId="{2D2FE035-058C-45D7-BF16-CCBCC81E3AF2}" srcOrd="2" destOrd="0" parTransId="{E0B162F1-F8C9-44B5-B6C4-FDCBFE6DF942}" sibTransId="{225A5BBF-7D04-4C9E-B73C-47C4EFCEBD19}"/>
    <dgm:cxn modelId="{62C37A9B-D551-461E-A38C-60954F4F69A5}" type="presOf" srcId="{DE18A6B4-DF71-4180-9B46-F25D7FA3634E}" destId="{945ABE31-9B66-44E5-B839-32F42856F161}" srcOrd="0" destOrd="0" presId="urn:microsoft.com/office/officeart/2005/8/layout/chevron2"/>
    <dgm:cxn modelId="{5F1C0AE7-A029-42B4-9A62-F1073C424153}" srcId="{5748E566-58A9-4F7B-B718-3326F986982E}" destId="{AB366B52-81B2-46E1-AB27-15E0CA394DB4}" srcOrd="1" destOrd="0" parTransId="{5D290713-06AC-4C0F-9533-700E5747A281}" sibTransId="{0820FD71-407A-465C-97B5-1767FE0E8245}"/>
    <dgm:cxn modelId="{63CE9A61-ED1E-416F-AAD0-A2063E8A9713}" srcId="{AB366B52-81B2-46E1-AB27-15E0CA394DB4}" destId="{11208B84-6681-4019-915D-2BCEEB3A13D5}" srcOrd="0" destOrd="0" parTransId="{E53E95F5-C746-412B-8B78-6598FF559689}" sibTransId="{4AC6B01A-B635-4874-86B5-E7BA8531BAA8}"/>
    <dgm:cxn modelId="{9E42B94B-761A-44D6-AD00-16B96E5AEFA7}" type="presOf" srcId="{2D2FE035-058C-45D7-BF16-CCBCC81E3AF2}" destId="{01AC1E93-0FD7-4C16-BF29-013B38E25751}" srcOrd="0" destOrd="0" presId="urn:microsoft.com/office/officeart/2005/8/layout/chevron2"/>
    <dgm:cxn modelId="{901E5F39-18E4-47FD-9AA6-9E28CAB5AD41}" type="presOf" srcId="{B3D52F03-B2D5-4850-8DB9-256AFC55456A}" destId="{945ABE31-9B66-44E5-B839-32F42856F161}" srcOrd="0" destOrd="1" presId="urn:microsoft.com/office/officeart/2005/8/layout/chevron2"/>
    <dgm:cxn modelId="{E409584A-FD8D-4F9C-A75F-59BA5220F3C9}" type="presParOf" srcId="{2F387805-8AFC-40E2-8F40-25F713206170}" destId="{7CB26061-571E-40E1-9C8D-1B83817B48EE}" srcOrd="0" destOrd="0" presId="urn:microsoft.com/office/officeart/2005/8/layout/chevron2"/>
    <dgm:cxn modelId="{8F3D6EB1-5FDE-4F2F-9F36-057B09462E4A}" type="presParOf" srcId="{7CB26061-571E-40E1-9C8D-1B83817B48EE}" destId="{A3006F98-11E7-4216-B319-51FECF24782E}" srcOrd="0" destOrd="0" presId="urn:microsoft.com/office/officeart/2005/8/layout/chevron2"/>
    <dgm:cxn modelId="{AD590C68-6B65-4603-9AF6-3893055D112F}" type="presParOf" srcId="{7CB26061-571E-40E1-9C8D-1B83817B48EE}" destId="{945ABE31-9B66-44E5-B839-32F42856F161}" srcOrd="1" destOrd="0" presId="urn:microsoft.com/office/officeart/2005/8/layout/chevron2"/>
    <dgm:cxn modelId="{26DE5758-2FD4-4003-AEF5-C2E5792B2A86}" type="presParOf" srcId="{2F387805-8AFC-40E2-8F40-25F713206170}" destId="{81720D45-7AD5-4749-90B4-6CDF6B3C43AD}" srcOrd="1" destOrd="0" presId="urn:microsoft.com/office/officeart/2005/8/layout/chevron2"/>
    <dgm:cxn modelId="{201E88DD-7E32-4128-8A36-E666BDD9AC35}" type="presParOf" srcId="{2F387805-8AFC-40E2-8F40-25F713206170}" destId="{FE3AAEF3-2758-42BF-A498-1EBE8E43EC2F}" srcOrd="2" destOrd="0" presId="urn:microsoft.com/office/officeart/2005/8/layout/chevron2"/>
    <dgm:cxn modelId="{9FFEFA29-F997-4427-899C-5B8AB6415CF3}" type="presParOf" srcId="{FE3AAEF3-2758-42BF-A498-1EBE8E43EC2F}" destId="{0B4DE955-3CE5-42C8-B2C4-4CCAD35ACFED}" srcOrd="0" destOrd="0" presId="urn:microsoft.com/office/officeart/2005/8/layout/chevron2"/>
    <dgm:cxn modelId="{CCA72DAB-6527-46A7-98AD-2C0C6F325C36}" type="presParOf" srcId="{FE3AAEF3-2758-42BF-A498-1EBE8E43EC2F}" destId="{DBFAC0D7-E154-42B0-9B7E-D0C90AE0FF5A}" srcOrd="1" destOrd="0" presId="urn:microsoft.com/office/officeart/2005/8/layout/chevron2"/>
    <dgm:cxn modelId="{C9A56101-88E1-4B51-9810-CE54059F8910}" type="presParOf" srcId="{2F387805-8AFC-40E2-8F40-25F713206170}" destId="{518799FD-9E17-49A8-A973-59C253E73254}" srcOrd="3" destOrd="0" presId="urn:microsoft.com/office/officeart/2005/8/layout/chevron2"/>
    <dgm:cxn modelId="{5DC987FE-48E6-44EA-AFF6-1FCAD3BB943D}" type="presParOf" srcId="{2F387805-8AFC-40E2-8F40-25F713206170}" destId="{A70EC03A-296F-462E-8452-01E613AEEE11}" srcOrd="4" destOrd="0" presId="urn:microsoft.com/office/officeart/2005/8/layout/chevron2"/>
    <dgm:cxn modelId="{1E049D9B-864D-45E6-B339-1A6031E7848F}" type="presParOf" srcId="{A70EC03A-296F-462E-8452-01E613AEEE11}" destId="{01AC1E93-0FD7-4C16-BF29-013B38E25751}" srcOrd="0" destOrd="0" presId="urn:microsoft.com/office/officeart/2005/8/layout/chevron2"/>
    <dgm:cxn modelId="{F91A01E8-4928-4121-9064-E854D27526B7}"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F0A08A0-D554-4B38-88C5-4DB26B952B4A}" type="doc">
      <dgm:prSet loTypeId="urn:microsoft.com/office/officeart/2008/layout/LinedList" loCatId="list" qsTypeId="urn:microsoft.com/office/officeart/2005/8/quickstyle/3d4" qsCatId="3D" csTypeId="urn:microsoft.com/office/officeart/2005/8/colors/accent2_1" csCatId="accent2" phldr="1"/>
      <dgm:spPr/>
      <dgm:t>
        <a:bodyPr/>
        <a:lstStyle/>
        <a:p>
          <a:endParaRPr lang="en-US"/>
        </a:p>
      </dgm:t>
    </dgm:pt>
    <dgm:pt modelId="{ABCA9CEA-AB3D-4F39-AD0D-AB60E02C09AE}">
      <dgm:prSet phldrT="[Text]">
        <dgm:style>
          <a:lnRef idx="1">
            <a:schemeClr val="accent3"/>
          </a:lnRef>
          <a:fillRef idx="2">
            <a:schemeClr val="accent3"/>
          </a:fillRef>
          <a:effectRef idx="1">
            <a:schemeClr val="accent3"/>
          </a:effectRef>
          <a:fontRef idx="minor">
            <a:schemeClr val="dk1"/>
          </a:fontRef>
        </dgm:style>
      </dgm:prSet>
      <dgm:spPr/>
      <dgm:t>
        <a:bodyPr/>
        <a:lstStyle/>
        <a:p>
          <a:r>
            <a:rPr lang="pt-BR" i="1" dirty="0" smtClean="0">
              <a:latin typeface="Times New Roman" panose="02020603050405020304" pitchFamily="18" charset="0"/>
              <a:cs typeface="Times New Roman" panose="02020603050405020304" pitchFamily="18" charset="0"/>
            </a:rPr>
            <a:t>Vật chất quyết định ý thức</a:t>
          </a:r>
          <a:endParaRPr lang="en-US" dirty="0">
            <a:latin typeface="Times New Roman" panose="02020603050405020304" pitchFamily="18" charset="0"/>
            <a:cs typeface="Times New Roman" panose="02020603050405020304" pitchFamily="18" charset="0"/>
          </a:endParaRPr>
        </a:p>
      </dgm:t>
    </dgm:pt>
    <dgm:pt modelId="{0434D388-9A9E-4644-B480-4368B0163052}" type="parTrans" cxnId="{8DEDE5AE-805B-4330-88C3-82A45650BCB4}">
      <dgm:prSet/>
      <dgm:spPr/>
      <dgm:t>
        <a:bodyPr/>
        <a:lstStyle/>
        <a:p>
          <a:endParaRPr lang="en-US">
            <a:solidFill>
              <a:schemeClr val="accent6">
                <a:lumMod val="50000"/>
              </a:schemeClr>
            </a:solidFill>
          </a:endParaRPr>
        </a:p>
      </dgm:t>
    </dgm:pt>
    <dgm:pt modelId="{A662DDF5-1EAD-40BC-87B3-BFC6D32BF78F}" type="sibTrans" cxnId="{8DEDE5AE-805B-4330-88C3-82A45650BCB4}">
      <dgm:prSet/>
      <dgm:spPr/>
      <dgm:t>
        <a:bodyPr/>
        <a:lstStyle/>
        <a:p>
          <a:endParaRPr lang="en-US">
            <a:solidFill>
              <a:schemeClr val="accent6">
                <a:lumMod val="50000"/>
              </a:schemeClr>
            </a:solidFill>
          </a:endParaRPr>
        </a:p>
      </dgm:t>
    </dgm:pt>
    <dgm:pt modelId="{C03EC700-C2D2-44D0-9E6E-30D3E16B9BD3}">
      <dgm:prSet phldrT="[Text]"/>
      <dgm:spPr/>
      <dgm:t>
        <a:bodyPr/>
        <a:lstStyle/>
        <a:p>
          <a:endParaRPr lang="pt-BR" dirty="0" smtClean="0">
            <a:latin typeface="Times New Roman" panose="02020603050405020304" pitchFamily="18" charset="0"/>
            <a:cs typeface="Times New Roman" panose="02020603050405020304" pitchFamily="18" charset="0"/>
          </a:endParaRPr>
        </a:p>
        <a:p>
          <a:r>
            <a:rPr lang="pt-BR" dirty="0" smtClean="0">
              <a:latin typeface="Times New Roman" panose="02020603050405020304" pitchFamily="18" charset="0"/>
              <a:cs typeface="Times New Roman" panose="02020603050405020304" pitchFamily="18" charset="0"/>
            </a:rPr>
            <a:t>Vật chất là tiền đề, là cơ sở và nguồn gốc cho sự ra đời, tồn tại và phát triển của ý thức</a:t>
          </a:r>
          <a:endParaRPr lang="en-US" dirty="0">
            <a:latin typeface="Times New Roman" panose="02020603050405020304" pitchFamily="18" charset="0"/>
            <a:cs typeface="Times New Roman" panose="02020603050405020304" pitchFamily="18" charset="0"/>
          </a:endParaRPr>
        </a:p>
      </dgm:t>
    </dgm:pt>
    <dgm:pt modelId="{857BA4F0-3A39-4318-968E-0C95E63C27D3}" type="parTrans" cxnId="{912E1DB5-8A74-499A-AA34-7E96DB38FA37}">
      <dgm:prSet/>
      <dgm:spPr/>
      <dgm:t>
        <a:bodyPr/>
        <a:lstStyle/>
        <a:p>
          <a:endParaRPr lang="en-US">
            <a:solidFill>
              <a:schemeClr val="accent6">
                <a:lumMod val="50000"/>
              </a:schemeClr>
            </a:solidFill>
          </a:endParaRPr>
        </a:p>
      </dgm:t>
    </dgm:pt>
    <dgm:pt modelId="{2EE51568-D9FC-4F8C-81A2-80ED35D6D764}" type="sibTrans" cxnId="{912E1DB5-8A74-499A-AA34-7E96DB38FA37}">
      <dgm:prSet/>
      <dgm:spPr/>
      <dgm:t>
        <a:bodyPr/>
        <a:lstStyle/>
        <a:p>
          <a:endParaRPr lang="en-US">
            <a:solidFill>
              <a:schemeClr val="accent6">
                <a:lumMod val="50000"/>
              </a:schemeClr>
            </a:solidFill>
          </a:endParaRPr>
        </a:p>
      </dgm:t>
    </dgm:pt>
    <dgm:pt modelId="{57B84E82-A2C5-4DCE-A059-C1A4FD87CEC3}">
      <dgm:prSet phldrT="[Text]"/>
      <dgm:spPr/>
      <dgm:t>
        <a:bodyPr/>
        <a:lstStyle/>
        <a:p>
          <a:r>
            <a:rPr lang="pt-BR" dirty="0" smtClean="0">
              <a:latin typeface="Times New Roman" panose="02020603050405020304" pitchFamily="18" charset="0"/>
              <a:cs typeface="Times New Roman" panose="02020603050405020304" pitchFamily="18" charset="0"/>
            </a:rPr>
            <a:t>Điều kiện vật chất thế nào thì ý thức nh­ư thế đó</a:t>
          </a:r>
        </a:p>
        <a:p>
          <a:r>
            <a:rPr lang="pt-BR" dirty="0" smtClean="0">
              <a:latin typeface="Times New Roman" panose="02020603050405020304" pitchFamily="18" charset="0"/>
              <a:cs typeface="Times New Roman" panose="02020603050405020304" pitchFamily="18" charset="0"/>
            </a:rPr>
            <a:t>Khi cơ sở, điều kiện vật chất thay đổi thì ý thức cũng thay đổi theo</a:t>
          </a:r>
          <a:endParaRPr lang="en-US" dirty="0">
            <a:latin typeface="Times New Roman" panose="02020603050405020304" pitchFamily="18" charset="0"/>
            <a:cs typeface="Times New Roman" panose="02020603050405020304" pitchFamily="18" charset="0"/>
          </a:endParaRPr>
        </a:p>
      </dgm:t>
    </dgm:pt>
    <dgm:pt modelId="{EA21335B-B335-42E3-BCCC-1BB3869DCA90}" type="parTrans" cxnId="{25D72471-04AD-42E0-B6A3-58FB17F938DC}">
      <dgm:prSet/>
      <dgm:spPr/>
      <dgm:t>
        <a:bodyPr/>
        <a:lstStyle/>
        <a:p>
          <a:endParaRPr lang="en-US">
            <a:solidFill>
              <a:schemeClr val="accent6">
                <a:lumMod val="50000"/>
              </a:schemeClr>
            </a:solidFill>
          </a:endParaRPr>
        </a:p>
      </dgm:t>
    </dgm:pt>
    <dgm:pt modelId="{00C2787C-F80A-4BE2-B40D-4DE286BFD47E}" type="sibTrans" cxnId="{25D72471-04AD-42E0-B6A3-58FB17F938DC}">
      <dgm:prSet/>
      <dgm:spPr/>
      <dgm:t>
        <a:bodyPr/>
        <a:lstStyle/>
        <a:p>
          <a:endParaRPr lang="en-US">
            <a:solidFill>
              <a:schemeClr val="accent6">
                <a:lumMod val="50000"/>
              </a:schemeClr>
            </a:solidFill>
          </a:endParaRPr>
        </a:p>
      </dgm:t>
    </dgm:pt>
    <dgm:pt modelId="{712BA268-A336-4F6A-AB9A-3E106852550D}">
      <dgm:prSet phldrT="[Text]"/>
      <dgm:spPr/>
      <dgm:t>
        <a:bodyPr/>
        <a:lstStyle/>
        <a:p>
          <a:r>
            <a:rPr lang="pt-BR" smtClean="0">
              <a:latin typeface="Times New Roman" panose="02020603050405020304" pitchFamily="18" charset="0"/>
              <a:cs typeface="Times New Roman" panose="02020603050405020304" pitchFamily="18" charset="0"/>
            </a:rPr>
            <a:t>Vật chất quyết định ý thức là quyết định cả nội dung, bản chất và khuynh hướng vận động, phát triển của ý thức.</a:t>
          </a:r>
          <a:endParaRPr lang="en-US" dirty="0">
            <a:latin typeface="Times New Roman" panose="02020603050405020304" pitchFamily="18" charset="0"/>
            <a:cs typeface="Times New Roman" panose="02020603050405020304" pitchFamily="18" charset="0"/>
          </a:endParaRPr>
        </a:p>
      </dgm:t>
    </dgm:pt>
    <dgm:pt modelId="{66E68006-9838-4AC8-B466-56D81F0EC53D}" type="parTrans" cxnId="{818B65C2-0072-467C-9071-8F47AB82D7A0}">
      <dgm:prSet/>
      <dgm:spPr/>
      <dgm:t>
        <a:bodyPr/>
        <a:lstStyle/>
        <a:p>
          <a:endParaRPr lang="en-US">
            <a:solidFill>
              <a:schemeClr val="accent6">
                <a:lumMod val="50000"/>
              </a:schemeClr>
            </a:solidFill>
          </a:endParaRPr>
        </a:p>
      </dgm:t>
    </dgm:pt>
    <dgm:pt modelId="{93C8609A-2723-4CBD-BE1E-1A1A907DB5D8}" type="sibTrans" cxnId="{818B65C2-0072-467C-9071-8F47AB82D7A0}">
      <dgm:prSet/>
      <dgm:spPr/>
      <dgm:t>
        <a:bodyPr/>
        <a:lstStyle/>
        <a:p>
          <a:endParaRPr lang="en-US">
            <a:solidFill>
              <a:schemeClr val="accent6">
                <a:lumMod val="50000"/>
              </a:schemeClr>
            </a:solidFill>
          </a:endParaRPr>
        </a:p>
      </dgm:t>
    </dgm:pt>
    <dgm:pt modelId="{A981B20B-1D47-4D90-B6D4-D9DF6DD78D99}" type="pres">
      <dgm:prSet presAssocID="{8F0A08A0-D554-4B38-88C5-4DB26B952B4A}" presName="vert0" presStyleCnt="0">
        <dgm:presLayoutVars>
          <dgm:dir/>
          <dgm:animOne val="branch"/>
          <dgm:animLvl val="lvl"/>
        </dgm:presLayoutVars>
      </dgm:prSet>
      <dgm:spPr/>
      <dgm:t>
        <a:bodyPr/>
        <a:lstStyle/>
        <a:p>
          <a:endParaRPr lang="en-US"/>
        </a:p>
      </dgm:t>
    </dgm:pt>
    <dgm:pt modelId="{7F3FBE4F-C58B-44FB-8D8C-CEF2978CCC18}" type="pres">
      <dgm:prSet presAssocID="{ABCA9CEA-AB3D-4F39-AD0D-AB60E02C09AE}" presName="thickLine" presStyleLbl="alignNode1" presStyleIdx="0" presStyleCnt="1"/>
      <dgm:spPr/>
    </dgm:pt>
    <dgm:pt modelId="{AF6BE460-9CC8-443C-B346-F4C4D8F8A49E}" type="pres">
      <dgm:prSet presAssocID="{ABCA9CEA-AB3D-4F39-AD0D-AB60E02C09AE}" presName="horz1" presStyleCnt="0"/>
      <dgm:spPr/>
    </dgm:pt>
    <dgm:pt modelId="{FEC195AD-6087-4125-8F85-BBE60BF5D57F}" type="pres">
      <dgm:prSet presAssocID="{ABCA9CEA-AB3D-4F39-AD0D-AB60E02C09AE}" presName="tx1" presStyleLbl="revTx" presStyleIdx="0" presStyleCnt="4"/>
      <dgm:spPr/>
      <dgm:t>
        <a:bodyPr/>
        <a:lstStyle/>
        <a:p>
          <a:endParaRPr lang="en-US"/>
        </a:p>
      </dgm:t>
    </dgm:pt>
    <dgm:pt modelId="{33469784-C79B-442C-9C08-76BCE626C67A}" type="pres">
      <dgm:prSet presAssocID="{ABCA9CEA-AB3D-4F39-AD0D-AB60E02C09AE}" presName="vert1" presStyleCnt="0"/>
      <dgm:spPr/>
    </dgm:pt>
    <dgm:pt modelId="{E081DD6A-4A02-46AA-BF3E-AE3D306AE857}" type="pres">
      <dgm:prSet presAssocID="{C03EC700-C2D2-44D0-9E6E-30D3E16B9BD3}" presName="vertSpace2a" presStyleCnt="0"/>
      <dgm:spPr/>
    </dgm:pt>
    <dgm:pt modelId="{A030D37C-88EA-4029-BFF2-C4E424E56F76}" type="pres">
      <dgm:prSet presAssocID="{C03EC700-C2D2-44D0-9E6E-30D3E16B9BD3}" presName="horz2" presStyleCnt="0"/>
      <dgm:spPr/>
    </dgm:pt>
    <dgm:pt modelId="{DD2EEDF5-0592-41D8-9635-4303EA16C72A}" type="pres">
      <dgm:prSet presAssocID="{C03EC700-C2D2-44D0-9E6E-30D3E16B9BD3}" presName="horzSpace2" presStyleCnt="0"/>
      <dgm:spPr/>
    </dgm:pt>
    <dgm:pt modelId="{DE5CBE3D-5C82-48A5-8BB4-B8A53A8A6E64}" type="pres">
      <dgm:prSet presAssocID="{C03EC700-C2D2-44D0-9E6E-30D3E16B9BD3}" presName="tx2" presStyleLbl="revTx" presStyleIdx="1" presStyleCnt="4"/>
      <dgm:spPr/>
      <dgm:t>
        <a:bodyPr/>
        <a:lstStyle/>
        <a:p>
          <a:endParaRPr lang="en-US"/>
        </a:p>
      </dgm:t>
    </dgm:pt>
    <dgm:pt modelId="{7301C1DF-D057-4CFF-8A27-BC6D77ED5765}" type="pres">
      <dgm:prSet presAssocID="{C03EC700-C2D2-44D0-9E6E-30D3E16B9BD3}" presName="vert2" presStyleCnt="0"/>
      <dgm:spPr/>
    </dgm:pt>
    <dgm:pt modelId="{DE07360C-1130-4A9D-864B-FB9B195924E0}" type="pres">
      <dgm:prSet presAssocID="{C03EC700-C2D2-44D0-9E6E-30D3E16B9BD3}" presName="thinLine2b" presStyleLbl="callout" presStyleIdx="0" presStyleCnt="3"/>
      <dgm:spPr/>
    </dgm:pt>
    <dgm:pt modelId="{3CD48136-C04D-429B-984F-B2C92AFD994C}" type="pres">
      <dgm:prSet presAssocID="{C03EC700-C2D2-44D0-9E6E-30D3E16B9BD3}" presName="vertSpace2b" presStyleCnt="0"/>
      <dgm:spPr/>
    </dgm:pt>
    <dgm:pt modelId="{97F9A606-B8DA-474E-8E01-D9CB45D4B2B2}" type="pres">
      <dgm:prSet presAssocID="{57B84E82-A2C5-4DCE-A059-C1A4FD87CEC3}" presName="horz2" presStyleCnt="0"/>
      <dgm:spPr/>
    </dgm:pt>
    <dgm:pt modelId="{A7D68B72-8E46-4ED1-866B-C91F5A4AB9F2}" type="pres">
      <dgm:prSet presAssocID="{57B84E82-A2C5-4DCE-A059-C1A4FD87CEC3}" presName="horzSpace2" presStyleCnt="0"/>
      <dgm:spPr/>
    </dgm:pt>
    <dgm:pt modelId="{C628D990-9F4F-4CB8-9876-1CBDF5A4D4EE}" type="pres">
      <dgm:prSet presAssocID="{57B84E82-A2C5-4DCE-A059-C1A4FD87CEC3}" presName="tx2" presStyleLbl="revTx" presStyleIdx="2" presStyleCnt="4"/>
      <dgm:spPr/>
      <dgm:t>
        <a:bodyPr/>
        <a:lstStyle/>
        <a:p>
          <a:endParaRPr lang="en-US"/>
        </a:p>
      </dgm:t>
    </dgm:pt>
    <dgm:pt modelId="{D65930A8-7243-42FD-9A2C-A17F6818501B}" type="pres">
      <dgm:prSet presAssocID="{57B84E82-A2C5-4DCE-A059-C1A4FD87CEC3}" presName="vert2" presStyleCnt="0"/>
      <dgm:spPr/>
    </dgm:pt>
    <dgm:pt modelId="{34B480F9-36C8-40BD-B750-ED872864D8FA}" type="pres">
      <dgm:prSet presAssocID="{57B84E82-A2C5-4DCE-A059-C1A4FD87CEC3}" presName="thinLine2b" presStyleLbl="callout" presStyleIdx="1" presStyleCnt="3"/>
      <dgm:spPr/>
    </dgm:pt>
    <dgm:pt modelId="{E607EABA-2A4E-4BEA-ADCD-6E005C61B99B}" type="pres">
      <dgm:prSet presAssocID="{57B84E82-A2C5-4DCE-A059-C1A4FD87CEC3}" presName="vertSpace2b" presStyleCnt="0"/>
      <dgm:spPr/>
    </dgm:pt>
    <dgm:pt modelId="{5EB357AA-FC5B-470B-A17A-783C44345F42}" type="pres">
      <dgm:prSet presAssocID="{712BA268-A336-4F6A-AB9A-3E106852550D}" presName="horz2" presStyleCnt="0"/>
      <dgm:spPr/>
    </dgm:pt>
    <dgm:pt modelId="{94EEACE4-0EFA-4E57-BCB8-6F85DA6EE837}" type="pres">
      <dgm:prSet presAssocID="{712BA268-A336-4F6A-AB9A-3E106852550D}" presName="horzSpace2" presStyleCnt="0"/>
      <dgm:spPr/>
    </dgm:pt>
    <dgm:pt modelId="{6AB486D6-9F72-49C3-80C0-4A75E003E889}" type="pres">
      <dgm:prSet presAssocID="{712BA268-A336-4F6A-AB9A-3E106852550D}" presName="tx2" presStyleLbl="revTx" presStyleIdx="3" presStyleCnt="4"/>
      <dgm:spPr/>
      <dgm:t>
        <a:bodyPr/>
        <a:lstStyle/>
        <a:p>
          <a:endParaRPr lang="en-US"/>
        </a:p>
      </dgm:t>
    </dgm:pt>
    <dgm:pt modelId="{B873FDB7-F3AF-4B68-ACA5-8954E588AFAC}" type="pres">
      <dgm:prSet presAssocID="{712BA268-A336-4F6A-AB9A-3E106852550D}" presName="vert2" presStyleCnt="0"/>
      <dgm:spPr/>
    </dgm:pt>
    <dgm:pt modelId="{9F0807CB-1CB4-4805-80BE-5EDB2F26E220}" type="pres">
      <dgm:prSet presAssocID="{712BA268-A336-4F6A-AB9A-3E106852550D}" presName="thinLine2b" presStyleLbl="callout" presStyleIdx="2" presStyleCnt="3"/>
      <dgm:spPr/>
    </dgm:pt>
    <dgm:pt modelId="{F5F4A341-A50B-4436-BAE4-950B5D107D7D}" type="pres">
      <dgm:prSet presAssocID="{712BA268-A336-4F6A-AB9A-3E106852550D}" presName="vertSpace2b" presStyleCnt="0"/>
      <dgm:spPr/>
    </dgm:pt>
  </dgm:ptLst>
  <dgm:cxnLst>
    <dgm:cxn modelId="{8DEDE5AE-805B-4330-88C3-82A45650BCB4}" srcId="{8F0A08A0-D554-4B38-88C5-4DB26B952B4A}" destId="{ABCA9CEA-AB3D-4F39-AD0D-AB60E02C09AE}" srcOrd="0" destOrd="0" parTransId="{0434D388-9A9E-4644-B480-4368B0163052}" sibTransId="{A662DDF5-1EAD-40BC-87B3-BFC6D32BF78F}"/>
    <dgm:cxn modelId="{F2AEB209-12D7-4368-A986-9536A53E1F86}" type="presOf" srcId="{C03EC700-C2D2-44D0-9E6E-30D3E16B9BD3}" destId="{DE5CBE3D-5C82-48A5-8BB4-B8A53A8A6E64}" srcOrd="0" destOrd="0" presId="urn:microsoft.com/office/officeart/2008/layout/LinedList"/>
    <dgm:cxn modelId="{912E1DB5-8A74-499A-AA34-7E96DB38FA37}" srcId="{ABCA9CEA-AB3D-4F39-AD0D-AB60E02C09AE}" destId="{C03EC700-C2D2-44D0-9E6E-30D3E16B9BD3}" srcOrd="0" destOrd="0" parTransId="{857BA4F0-3A39-4318-968E-0C95E63C27D3}" sibTransId="{2EE51568-D9FC-4F8C-81A2-80ED35D6D764}"/>
    <dgm:cxn modelId="{5F54EDDA-6E78-4B53-93C0-136833263753}" type="presOf" srcId="{712BA268-A336-4F6A-AB9A-3E106852550D}" destId="{6AB486D6-9F72-49C3-80C0-4A75E003E889}" srcOrd="0" destOrd="0" presId="urn:microsoft.com/office/officeart/2008/layout/LinedList"/>
    <dgm:cxn modelId="{818B65C2-0072-467C-9071-8F47AB82D7A0}" srcId="{ABCA9CEA-AB3D-4F39-AD0D-AB60E02C09AE}" destId="{712BA268-A336-4F6A-AB9A-3E106852550D}" srcOrd="2" destOrd="0" parTransId="{66E68006-9838-4AC8-B466-56D81F0EC53D}" sibTransId="{93C8609A-2723-4CBD-BE1E-1A1A907DB5D8}"/>
    <dgm:cxn modelId="{E8378FD4-9434-4D89-B88D-FEAE46ACD8EB}" type="presOf" srcId="{57B84E82-A2C5-4DCE-A059-C1A4FD87CEC3}" destId="{C628D990-9F4F-4CB8-9876-1CBDF5A4D4EE}" srcOrd="0" destOrd="0" presId="urn:microsoft.com/office/officeart/2008/layout/LinedList"/>
    <dgm:cxn modelId="{25D72471-04AD-42E0-B6A3-58FB17F938DC}" srcId="{ABCA9CEA-AB3D-4F39-AD0D-AB60E02C09AE}" destId="{57B84E82-A2C5-4DCE-A059-C1A4FD87CEC3}" srcOrd="1" destOrd="0" parTransId="{EA21335B-B335-42E3-BCCC-1BB3869DCA90}" sibTransId="{00C2787C-F80A-4BE2-B40D-4DE286BFD47E}"/>
    <dgm:cxn modelId="{F9258E3F-13A6-43FE-8080-62CB41920D7B}" type="presOf" srcId="{ABCA9CEA-AB3D-4F39-AD0D-AB60E02C09AE}" destId="{FEC195AD-6087-4125-8F85-BBE60BF5D57F}" srcOrd="0" destOrd="0" presId="urn:microsoft.com/office/officeart/2008/layout/LinedList"/>
    <dgm:cxn modelId="{A1BC4951-9D88-4158-B587-4DE3C9DF81B6}" type="presOf" srcId="{8F0A08A0-D554-4B38-88C5-4DB26B952B4A}" destId="{A981B20B-1D47-4D90-B6D4-D9DF6DD78D99}" srcOrd="0" destOrd="0" presId="urn:microsoft.com/office/officeart/2008/layout/LinedList"/>
    <dgm:cxn modelId="{062EA3DC-B134-49C1-A025-CFCE709DB760}" type="presParOf" srcId="{A981B20B-1D47-4D90-B6D4-D9DF6DD78D99}" destId="{7F3FBE4F-C58B-44FB-8D8C-CEF2978CCC18}" srcOrd="0" destOrd="0" presId="urn:microsoft.com/office/officeart/2008/layout/LinedList"/>
    <dgm:cxn modelId="{561DAE13-3A90-4AAC-960A-F515A72A62D7}" type="presParOf" srcId="{A981B20B-1D47-4D90-B6D4-D9DF6DD78D99}" destId="{AF6BE460-9CC8-443C-B346-F4C4D8F8A49E}" srcOrd="1" destOrd="0" presId="urn:microsoft.com/office/officeart/2008/layout/LinedList"/>
    <dgm:cxn modelId="{5D982406-7BD2-450A-903D-60C901A1B2A3}" type="presParOf" srcId="{AF6BE460-9CC8-443C-B346-F4C4D8F8A49E}" destId="{FEC195AD-6087-4125-8F85-BBE60BF5D57F}" srcOrd="0" destOrd="0" presId="urn:microsoft.com/office/officeart/2008/layout/LinedList"/>
    <dgm:cxn modelId="{FEC44FCF-A701-4E03-8EC8-46736CF7A8D2}" type="presParOf" srcId="{AF6BE460-9CC8-443C-B346-F4C4D8F8A49E}" destId="{33469784-C79B-442C-9C08-76BCE626C67A}" srcOrd="1" destOrd="0" presId="urn:microsoft.com/office/officeart/2008/layout/LinedList"/>
    <dgm:cxn modelId="{E3D689F0-91EC-41C8-9ECF-760DC92CDCE1}" type="presParOf" srcId="{33469784-C79B-442C-9C08-76BCE626C67A}" destId="{E081DD6A-4A02-46AA-BF3E-AE3D306AE857}" srcOrd="0" destOrd="0" presId="urn:microsoft.com/office/officeart/2008/layout/LinedList"/>
    <dgm:cxn modelId="{E1B5DC83-64DC-4DBE-A750-02DEDFF197AA}" type="presParOf" srcId="{33469784-C79B-442C-9C08-76BCE626C67A}" destId="{A030D37C-88EA-4029-BFF2-C4E424E56F76}" srcOrd="1" destOrd="0" presId="urn:microsoft.com/office/officeart/2008/layout/LinedList"/>
    <dgm:cxn modelId="{A8E8A51C-9C64-4C3E-A16F-E300B870A770}" type="presParOf" srcId="{A030D37C-88EA-4029-BFF2-C4E424E56F76}" destId="{DD2EEDF5-0592-41D8-9635-4303EA16C72A}" srcOrd="0" destOrd="0" presId="urn:microsoft.com/office/officeart/2008/layout/LinedList"/>
    <dgm:cxn modelId="{4E465244-3DE3-46F0-8576-EA739DF59743}" type="presParOf" srcId="{A030D37C-88EA-4029-BFF2-C4E424E56F76}" destId="{DE5CBE3D-5C82-48A5-8BB4-B8A53A8A6E64}" srcOrd="1" destOrd="0" presId="urn:microsoft.com/office/officeart/2008/layout/LinedList"/>
    <dgm:cxn modelId="{2AD72A0C-C3E7-4928-8CD3-AF924735105E}" type="presParOf" srcId="{A030D37C-88EA-4029-BFF2-C4E424E56F76}" destId="{7301C1DF-D057-4CFF-8A27-BC6D77ED5765}" srcOrd="2" destOrd="0" presId="urn:microsoft.com/office/officeart/2008/layout/LinedList"/>
    <dgm:cxn modelId="{81580877-C38E-4345-8188-05C51E354058}" type="presParOf" srcId="{33469784-C79B-442C-9C08-76BCE626C67A}" destId="{DE07360C-1130-4A9D-864B-FB9B195924E0}" srcOrd="2" destOrd="0" presId="urn:microsoft.com/office/officeart/2008/layout/LinedList"/>
    <dgm:cxn modelId="{01606055-C602-4EB3-A41A-3D4AB7B9BEDC}" type="presParOf" srcId="{33469784-C79B-442C-9C08-76BCE626C67A}" destId="{3CD48136-C04D-429B-984F-B2C92AFD994C}" srcOrd="3" destOrd="0" presId="urn:microsoft.com/office/officeart/2008/layout/LinedList"/>
    <dgm:cxn modelId="{6E9693DD-C6BC-49A0-B770-CBCAC9858A2C}" type="presParOf" srcId="{33469784-C79B-442C-9C08-76BCE626C67A}" destId="{97F9A606-B8DA-474E-8E01-D9CB45D4B2B2}" srcOrd="4" destOrd="0" presId="urn:microsoft.com/office/officeart/2008/layout/LinedList"/>
    <dgm:cxn modelId="{F88DA3AA-92C5-4118-B1A8-C6C4D636E95E}" type="presParOf" srcId="{97F9A606-B8DA-474E-8E01-D9CB45D4B2B2}" destId="{A7D68B72-8E46-4ED1-866B-C91F5A4AB9F2}" srcOrd="0" destOrd="0" presId="urn:microsoft.com/office/officeart/2008/layout/LinedList"/>
    <dgm:cxn modelId="{5D47D454-B83A-41C1-94B9-B2C5433712F6}" type="presParOf" srcId="{97F9A606-B8DA-474E-8E01-D9CB45D4B2B2}" destId="{C628D990-9F4F-4CB8-9876-1CBDF5A4D4EE}" srcOrd="1" destOrd="0" presId="urn:microsoft.com/office/officeart/2008/layout/LinedList"/>
    <dgm:cxn modelId="{4FA9AC47-DA68-43EB-87BC-437856627BD0}" type="presParOf" srcId="{97F9A606-B8DA-474E-8E01-D9CB45D4B2B2}" destId="{D65930A8-7243-42FD-9A2C-A17F6818501B}" srcOrd="2" destOrd="0" presId="urn:microsoft.com/office/officeart/2008/layout/LinedList"/>
    <dgm:cxn modelId="{E9A115F1-EC47-4747-88FB-354BDCA3691C}" type="presParOf" srcId="{33469784-C79B-442C-9C08-76BCE626C67A}" destId="{34B480F9-36C8-40BD-B750-ED872864D8FA}" srcOrd="5" destOrd="0" presId="urn:microsoft.com/office/officeart/2008/layout/LinedList"/>
    <dgm:cxn modelId="{69FD5BCE-6A5C-438B-8066-EA50D1467397}" type="presParOf" srcId="{33469784-C79B-442C-9C08-76BCE626C67A}" destId="{E607EABA-2A4E-4BEA-ADCD-6E005C61B99B}" srcOrd="6" destOrd="0" presId="urn:microsoft.com/office/officeart/2008/layout/LinedList"/>
    <dgm:cxn modelId="{A827D43A-1165-4BA1-998A-49230C1FE74F}" type="presParOf" srcId="{33469784-C79B-442C-9C08-76BCE626C67A}" destId="{5EB357AA-FC5B-470B-A17A-783C44345F42}" srcOrd="7" destOrd="0" presId="urn:microsoft.com/office/officeart/2008/layout/LinedList"/>
    <dgm:cxn modelId="{982776D1-DDFF-435F-A244-9ED0DF98920A}" type="presParOf" srcId="{5EB357AA-FC5B-470B-A17A-783C44345F42}" destId="{94EEACE4-0EFA-4E57-BCB8-6F85DA6EE837}" srcOrd="0" destOrd="0" presId="urn:microsoft.com/office/officeart/2008/layout/LinedList"/>
    <dgm:cxn modelId="{2BA3F677-78E1-45F8-A23E-225E5E2EFFF5}" type="presParOf" srcId="{5EB357AA-FC5B-470B-A17A-783C44345F42}" destId="{6AB486D6-9F72-49C3-80C0-4A75E003E889}" srcOrd="1" destOrd="0" presId="urn:microsoft.com/office/officeart/2008/layout/LinedList"/>
    <dgm:cxn modelId="{0CB16814-7BCA-4E8E-BCC5-B74D3294D3D7}" type="presParOf" srcId="{5EB357AA-FC5B-470B-A17A-783C44345F42}" destId="{B873FDB7-F3AF-4B68-ACA5-8954E588AFAC}" srcOrd="2" destOrd="0" presId="urn:microsoft.com/office/officeart/2008/layout/LinedList"/>
    <dgm:cxn modelId="{0D65E548-3DD5-456F-8E52-23E0EA486234}" type="presParOf" srcId="{33469784-C79B-442C-9C08-76BCE626C67A}" destId="{9F0807CB-1CB4-4805-80BE-5EDB2F26E220}" srcOrd="8" destOrd="0" presId="urn:microsoft.com/office/officeart/2008/layout/LinedList"/>
    <dgm:cxn modelId="{5773EF35-F536-4DAD-A044-D46B54B07795}" type="presParOf" srcId="{33469784-C79B-442C-9C08-76BCE626C67A}" destId="{F5F4A341-A50B-4436-BAE4-950B5D107D7D}"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8F0A08A0-D554-4B38-88C5-4DB26B952B4A}" type="doc">
      <dgm:prSet loTypeId="urn:microsoft.com/office/officeart/2008/layout/LinedList" loCatId="list" qsTypeId="urn:microsoft.com/office/officeart/2005/8/quickstyle/3d4" qsCatId="3D" csTypeId="urn:microsoft.com/office/officeart/2005/8/colors/accent2_1" csCatId="accent2" phldr="1"/>
      <dgm:spPr/>
      <dgm:t>
        <a:bodyPr/>
        <a:lstStyle/>
        <a:p>
          <a:endParaRPr lang="en-US"/>
        </a:p>
      </dgm:t>
    </dgm:pt>
    <dgm:pt modelId="{ABCA9CEA-AB3D-4F39-AD0D-AB60E02C09AE}">
      <dgm:prSet phldrT="[Text]">
        <dgm:style>
          <a:lnRef idx="1">
            <a:schemeClr val="accent3"/>
          </a:lnRef>
          <a:fillRef idx="2">
            <a:schemeClr val="accent3"/>
          </a:fillRef>
          <a:effectRef idx="1">
            <a:schemeClr val="accent3"/>
          </a:effectRef>
          <a:fontRef idx="minor">
            <a:schemeClr val="dk1"/>
          </a:fontRef>
        </dgm:style>
      </dgm:prSet>
      <dgm:spPr/>
      <dgm:t>
        <a:bodyPr/>
        <a:lstStyle/>
        <a:p>
          <a:r>
            <a:rPr lang="pt-BR" i="1" dirty="0" smtClean="0"/>
            <a:t>Ý thức tác động trở lại vật chất</a:t>
          </a:r>
          <a:endParaRPr lang="en-US" dirty="0">
            <a:latin typeface="Times New Roman" panose="02020603050405020304" pitchFamily="18" charset="0"/>
            <a:cs typeface="Times New Roman" panose="02020603050405020304" pitchFamily="18" charset="0"/>
          </a:endParaRPr>
        </a:p>
      </dgm:t>
    </dgm:pt>
    <dgm:pt modelId="{0434D388-9A9E-4644-B480-4368B0163052}" type="parTrans" cxnId="{8DEDE5AE-805B-4330-88C3-82A45650BCB4}">
      <dgm:prSet/>
      <dgm:spPr/>
      <dgm:t>
        <a:bodyPr/>
        <a:lstStyle/>
        <a:p>
          <a:endParaRPr lang="en-US">
            <a:solidFill>
              <a:schemeClr val="accent6">
                <a:lumMod val="50000"/>
              </a:schemeClr>
            </a:solidFill>
          </a:endParaRPr>
        </a:p>
      </dgm:t>
    </dgm:pt>
    <dgm:pt modelId="{A662DDF5-1EAD-40BC-87B3-BFC6D32BF78F}" type="sibTrans" cxnId="{8DEDE5AE-805B-4330-88C3-82A45650BCB4}">
      <dgm:prSet/>
      <dgm:spPr/>
      <dgm:t>
        <a:bodyPr/>
        <a:lstStyle/>
        <a:p>
          <a:endParaRPr lang="en-US">
            <a:solidFill>
              <a:schemeClr val="accent6">
                <a:lumMod val="50000"/>
              </a:schemeClr>
            </a:solidFill>
          </a:endParaRPr>
        </a:p>
      </dgm:t>
    </dgm:pt>
    <dgm:pt modelId="{C03EC700-C2D2-44D0-9E6E-30D3E16B9BD3}">
      <dgm:prSet phldrT="[Text]" custT="1"/>
      <dgm:spPr/>
      <dgm:t>
        <a:bodyPr/>
        <a:lstStyle/>
        <a:p>
          <a:r>
            <a:rPr lang="pt-BR" sz="2000" dirty="0" smtClean="0">
              <a:latin typeface="Times New Roman" panose="02020603050405020304" pitchFamily="18" charset="0"/>
              <a:cs typeface="Times New Roman" panose="02020603050405020304" pitchFamily="18" charset="0"/>
            </a:rPr>
            <a:t>Ý thức giúp con người hiểu được bản chất, quy luật vận động phát triển của sự vật, hiện tượng để hình thành phương hướng, mục tiêu và những phương pháp, cách thức thực hiện phương hướng, mục tiêu đó</a:t>
          </a:r>
          <a:endParaRPr lang="en-US" sz="2000" dirty="0">
            <a:latin typeface="Times New Roman" panose="02020603050405020304" pitchFamily="18" charset="0"/>
            <a:cs typeface="Times New Roman" panose="02020603050405020304" pitchFamily="18" charset="0"/>
          </a:endParaRPr>
        </a:p>
      </dgm:t>
    </dgm:pt>
    <dgm:pt modelId="{857BA4F0-3A39-4318-968E-0C95E63C27D3}" type="parTrans" cxnId="{912E1DB5-8A74-499A-AA34-7E96DB38FA37}">
      <dgm:prSet/>
      <dgm:spPr/>
      <dgm:t>
        <a:bodyPr/>
        <a:lstStyle/>
        <a:p>
          <a:endParaRPr lang="en-US">
            <a:solidFill>
              <a:schemeClr val="accent6">
                <a:lumMod val="50000"/>
              </a:schemeClr>
            </a:solidFill>
          </a:endParaRPr>
        </a:p>
      </dgm:t>
    </dgm:pt>
    <dgm:pt modelId="{2EE51568-D9FC-4F8C-81A2-80ED35D6D764}" type="sibTrans" cxnId="{912E1DB5-8A74-499A-AA34-7E96DB38FA37}">
      <dgm:prSet/>
      <dgm:spPr/>
      <dgm:t>
        <a:bodyPr/>
        <a:lstStyle/>
        <a:p>
          <a:endParaRPr lang="en-US">
            <a:solidFill>
              <a:schemeClr val="accent6">
                <a:lumMod val="50000"/>
              </a:schemeClr>
            </a:solidFill>
          </a:endParaRPr>
        </a:p>
      </dgm:t>
    </dgm:pt>
    <dgm:pt modelId="{57B84E82-A2C5-4DCE-A059-C1A4FD87CEC3}">
      <dgm:prSet phldrT="[Text]" custT="1"/>
      <dgm:spPr/>
      <dgm:t>
        <a:bodyPr/>
        <a:lstStyle/>
        <a:p>
          <a:r>
            <a:rPr lang="pt-BR" sz="2000" dirty="0" smtClean="0">
              <a:latin typeface="Times New Roman" panose="02020603050405020304" pitchFamily="18" charset="0"/>
              <a:cs typeface="Times New Roman" panose="02020603050405020304" pitchFamily="18" charset="0"/>
            </a:rPr>
            <a:t>Nhờ có ý thức, con người biết lựa chọn những khả năng phù hợp thúc đẩy sự vật phát triển. </a:t>
          </a:r>
          <a:endParaRPr lang="en-US" sz="2000" dirty="0">
            <a:latin typeface="Times New Roman" panose="02020603050405020304" pitchFamily="18" charset="0"/>
            <a:cs typeface="Times New Roman" panose="02020603050405020304" pitchFamily="18" charset="0"/>
          </a:endParaRPr>
        </a:p>
      </dgm:t>
    </dgm:pt>
    <dgm:pt modelId="{EA21335B-B335-42E3-BCCC-1BB3869DCA90}" type="parTrans" cxnId="{25D72471-04AD-42E0-B6A3-58FB17F938DC}">
      <dgm:prSet/>
      <dgm:spPr/>
      <dgm:t>
        <a:bodyPr/>
        <a:lstStyle/>
        <a:p>
          <a:endParaRPr lang="en-US">
            <a:solidFill>
              <a:schemeClr val="accent6">
                <a:lumMod val="50000"/>
              </a:schemeClr>
            </a:solidFill>
          </a:endParaRPr>
        </a:p>
      </dgm:t>
    </dgm:pt>
    <dgm:pt modelId="{00C2787C-F80A-4BE2-B40D-4DE286BFD47E}" type="sibTrans" cxnId="{25D72471-04AD-42E0-B6A3-58FB17F938DC}">
      <dgm:prSet/>
      <dgm:spPr/>
      <dgm:t>
        <a:bodyPr/>
        <a:lstStyle/>
        <a:p>
          <a:endParaRPr lang="en-US">
            <a:solidFill>
              <a:schemeClr val="accent6">
                <a:lumMod val="50000"/>
              </a:schemeClr>
            </a:solidFill>
          </a:endParaRPr>
        </a:p>
      </dgm:t>
    </dgm:pt>
    <dgm:pt modelId="{712BA268-A336-4F6A-AB9A-3E106852550D}">
      <dgm:prSet phldrT="[Text]" custT="1"/>
      <dgm:spPr/>
      <dgm:t>
        <a:bodyPr/>
        <a:lstStyle/>
        <a:p>
          <a:r>
            <a:rPr lang="pt-BR" sz="2000" dirty="0" smtClean="0">
              <a:latin typeface="Times New Roman" panose="02020603050405020304" pitchFamily="18" charset="0"/>
              <a:cs typeface="Times New Roman" panose="02020603050405020304" pitchFamily="18" charset="0"/>
            </a:rPr>
            <a:t>Vai trò của ý thức đối với vật chất, thực chất là vai trò hoạt động thực tiễn của con người. </a:t>
          </a:r>
          <a:endParaRPr lang="en-US" sz="2000" dirty="0">
            <a:latin typeface="Times New Roman" panose="02020603050405020304" pitchFamily="18" charset="0"/>
            <a:cs typeface="Times New Roman" panose="02020603050405020304" pitchFamily="18" charset="0"/>
          </a:endParaRPr>
        </a:p>
      </dgm:t>
    </dgm:pt>
    <dgm:pt modelId="{66E68006-9838-4AC8-B466-56D81F0EC53D}" type="parTrans" cxnId="{818B65C2-0072-467C-9071-8F47AB82D7A0}">
      <dgm:prSet/>
      <dgm:spPr/>
      <dgm:t>
        <a:bodyPr/>
        <a:lstStyle/>
        <a:p>
          <a:endParaRPr lang="en-US">
            <a:solidFill>
              <a:schemeClr val="accent6">
                <a:lumMod val="50000"/>
              </a:schemeClr>
            </a:solidFill>
          </a:endParaRPr>
        </a:p>
      </dgm:t>
    </dgm:pt>
    <dgm:pt modelId="{93C8609A-2723-4CBD-BE1E-1A1A907DB5D8}" type="sibTrans" cxnId="{818B65C2-0072-467C-9071-8F47AB82D7A0}">
      <dgm:prSet/>
      <dgm:spPr/>
      <dgm:t>
        <a:bodyPr/>
        <a:lstStyle/>
        <a:p>
          <a:endParaRPr lang="en-US">
            <a:solidFill>
              <a:schemeClr val="accent6">
                <a:lumMod val="50000"/>
              </a:schemeClr>
            </a:solidFill>
          </a:endParaRPr>
        </a:p>
      </dgm:t>
    </dgm:pt>
    <dgm:pt modelId="{A981B20B-1D47-4D90-B6D4-D9DF6DD78D99}" type="pres">
      <dgm:prSet presAssocID="{8F0A08A0-D554-4B38-88C5-4DB26B952B4A}" presName="vert0" presStyleCnt="0">
        <dgm:presLayoutVars>
          <dgm:dir/>
          <dgm:animOne val="branch"/>
          <dgm:animLvl val="lvl"/>
        </dgm:presLayoutVars>
      </dgm:prSet>
      <dgm:spPr/>
      <dgm:t>
        <a:bodyPr/>
        <a:lstStyle/>
        <a:p>
          <a:endParaRPr lang="en-US"/>
        </a:p>
      </dgm:t>
    </dgm:pt>
    <dgm:pt modelId="{7F3FBE4F-C58B-44FB-8D8C-CEF2978CCC18}" type="pres">
      <dgm:prSet presAssocID="{ABCA9CEA-AB3D-4F39-AD0D-AB60E02C09AE}" presName="thickLine" presStyleLbl="alignNode1" presStyleIdx="0" presStyleCnt="1"/>
      <dgm:spPr/>
    </dgm:pt>
    <dgm:pt modelId="{AF6BE460-9CC8-443C-B346-F4C4D8F8A49E}" type="pres">
      <dgm:prSet presAssocID="{ABCA9CEA-AB3D-4F39-AD0D-AB60E02C09AE}" presName="horz1" presStyleCnt="0"/>
      <dgm:spPr/>
    </dgm:pt>
    <dgm:pt modelId="{FEC195AD-6087-4125-8F85-BBE60BF5D57F}" type="pres">
      <dgm:prSet presAssocID="{ABCA9CEA-AB3D-4F39-AD0D-AB60E02C09AE}" presName="tx1" presStyleLbl="revTx" presStyleIdx="0" presStyleCnt="4"/>
      <dgm:spPr/>
      <dgm:t>
        <a:bodyPr/>
        <a:lstStyle/>
        <a:p>
          <a:endParaRPr lang="en-US"/>
        </a:p>
      </dgm:t>
    </dgm:pt>
    <dgm:pt modelId="{33469784-C79B-442C-9C08-76BCE626C67A}" type="pres">
      <dgm:prSet presAssocID="{ABCA9CEA-AB3D-4F39-AD0D-AB60E02C09AE}" presName="vert1" presStyleCnt="0"/>
      <dgm:spPr/>
    </dgm:pt>
    <dgm:pt modelId="{E081DD6A-4A02-46AA-BF3E-AE3D306AE857}" type="pres">
      <dgm:prSet presAssocID="{C03EC700-C2D2-44D0-9E6E-30D3E16B9BD3}" presName="vertSpace2a" presStyleCnt="0"/>
      <dgm:spPr/>
    </dgm:pt>
    <dgm:pt modelId="{A030D37C-88EA-4029-BFF2-C4E424E56F76}" type="pres">
      <dgm:prSet presAssocID="{C03EC700-C2D2-44D0-9E6E-30D3E16B9BD3}" presName="horz2" presStyleCnt="0"/>
      <dgm:spPr/>
    </dgm:pt>
    <dgm:pt modelId="{DD2EEDF5-0592-41D8-9635-4303EA16C72A}" type="pres">
      <dgm:prSet presAssocID="{C03EC700-C2D2-44D0-9E6E-30D3E16B9BD3}" presName="horzSpace2" presStyleCnt="0"/>
      <dgm:spPr/>
    </dgm:pt>
    <dgm:pt modelId="{DE5CBE3D-5C82-48A5-8BB4-B8A53A8A6E64}" type="pres">
      <dgm:prSet presAssocID="{C03EC700-C2D2-44D0-9E6E-30D3E16B9BD3}" presName="tx2" presStyleLbl="revTx" presStyleIdx="1" presStyleCnt="4"/>
      <dgm:spPr/>
      <dgm:t>
        <a:bodyPr/>
        <a:lstStyle/>
        <a:p>
          <a:endParaRPr lang="en-US"/>
        </a:p>
      </dgm:t>
    </dgm:pt>
    <dgm:pt modelId="{7301C1DF-D057-4CFF-8A27-BC6D77ED5765}" type="pres">
      <dgm:prSet presAssocID="{C03EC700-C2D2-44D0-9E6E-30D3E16B9BD3}" presName="vert2" presStyleCnt="0"/>
      <dgm:spPr/>
    </dgm:pt>
    <dgm:pt modelId="{DE07360C-1130-4A9D-864B-FB9B195924E0}" type="pres">
      <dgm:prSet presAssocID="{C03EC700-C2D2-44D0-9E6E-30D3E16B9BD3}" presName="thinLine2b" presStyleLbl="callout" presStyleIdx="0" presStyleCnt="3"/>
      <dgm:spPr/>
    </dgm:pt>
    <dgm:pt modelId="{3CD48136-C04D-429B-984F-B2C92AFD994C}" type="pres">
      <dgm:prSet presAssocID="{C03EC700-C2D2-44D0-9E6E-30D3E16B9BD3}" presName="vertSpace2b" presStyleCnt="0"/>
      <dgm:spPr/>
    </dgm:pt>
    <dgm:pt modelId="{97F9A606-B8DA-474E-8E01-D9CB45D4B2B2}" type="pres">
      <dgm:prSet presAssocID="{57B84E82-A2C5-4DCE-A059-C1A4FD87CEC3}" presName="horz2" presStyleCnt="0"/>
      <dgm:spPr/>
    </dgm:pt>
    <dgm:pt modelId="{A7D68B72-8E46-4ED1-866B-C91F5A4AB9F2}" type="pres">
      <dgm:prSet presAssocID="{57B84E82-A2C5-4DCE-A059-C1A4FD87CEC3}" presName="horzSpace2" presStyleCnt="0"/>
      <dgm:spPr/>
    </dgm:pt>
    <dgm:pt modelId="{C628D990-9F4F-4CB8-9876-1CBDF5A4D4EE}" type="pres">
      <dgm:prSet presAssocID="{57B84E82-A2C5-4DCE-A059-C1A4FD87CEC3}" presName="tx2" presStyleLbl="revTx" presStyleIdx="2" presStyleCnt="4"/>
      <dgm:spPr/>
      <dgm:t>
        <a:bodyPr/>
        <a:lstStyle/>
        <a:p>
          <a:endParaRPr lang="en-US"/>
        </a:p>
      </dgm:t>
    </dgm:pt>
    <dgm:pt modelId="{D65930A8-7243-42FD-9A2C-A17F6818501B}" type="pres">
      <dgm:prSet presAssocID="{57B84E82-A2C5-4DCE-A059-C1A4FD87CEC3}" presName="vert2" presStyleCnt="0"/>
      <dgm:spPr/>
    </dgm:pt>
    <dgm:pt modelId="{34B480F9-36C8-40BD-B750-ED872864D8FA}" type="pres">
      <dgm:prSet presAssocID="{57B84E82-A2C5-4DCE-A059-C1A4FD87CEC3}" presName="thinLine2b" presStyleLbl="callout" presStyleIdx="1" presStyleCnt="3"/>
      <dgm:spPr/>
    </dgm:pt>
    <dgm:pt modelId="{E607EABA-2A4E-4BEA-ADCD-6E005C61B99B}" type="pres">
      <dgm:prSet presAssocID="{57B84E82-A2C5-4DCE-A059-C1A4FD87CEC3}" presName="vertSpace2b" presStyleCnt="0"/>
      <dgm:spPr/>
    </dgm:pt>
    <dgm:pt modelId="{5EB357AA-FC5B-470B-A17A-783C44345F42}" type="pres">
      <dgm:prSet presAssocID="{712BA268-A336-4F6A-AB9A-3E106852550D}" presName="horz2" presStyleCnt="0"/>
      <dgm:spPr/>
    </dgm:pt>
    <dgm:pt modelId="{94EEACE4-0EFA-4E57-BCB8-6F85DA6EE837}" type="pres">
      <dgm:prSet presAssocID="{712BA268-A336-4F6A-AB9A-3E106852550D}" presName="horzSpace2" presStyleCnt="0"/>
      <dgm:spPr/>
    </dgm:pt>
    <dgm:pt modelId="{6AB486D6-9F72-49C3-80C0-4A75E003E889}" type="pres">
      <dgm:prSet presAssocID="{712BA268-A336-4F6A-AB9A-3E106852550D}" presName="tx2" presStyleLbl="revTx" presStyleIdx="3" presStyleCnt="4"/>
      <dgm:spPr/>
      <dgm:t>
        <a:bodyPr/>
        <a:lstStyle/>
        <a:p>
          <a:endParaRPr lang="en-US"/>
        </a:p>
      </dgm:t>
    </dgm:pt>
    <dgm:pt modelId="{B873FDB7-F3AF-4B68-ACA5-8954E588AFAC}" type="pres">
      <dgm:prSet presAssocID="{712BA268-A336-4F6A-AB9A-3E106852550D}" presName="vert2" presStyleCnt="0"/>
      <dgm:spPr/>
    </dgm:pt>
    <dgm:pt modelId="{9F0807CB-1CB4-4805-80BE-5EDB2F26E220}" type="pres">
      <dgm:prSet presAssocID="{712BA268-A336-4F6A-AB9A-3E106852550D}" presName="thinLine2b" presStyleLbl="callout" presStyleIdx="2" presStyleCnt="3"/>
      <dgm:spPr/>
    </dgm:pt>
    <dgm:pt modelId="{F5F4A341-A50B-4436-BAE4-950B5D107D7D}" type="pres">
      <dgm:prSet presAssocID="{712BA268-A336-4F6A-AB9A-3E106852550D}" presName="vertSpace2b" presStyleCnt="0"/>
      <dgm:spPr/>
    </dgm:pt>
  </dgm:ptLst>
  <dgm:cxnLst>
    <dgm:cxn modelId="{4FC7A9DE-4DE7-4CD8-8052-7E26548DF8F7}" type="presOf" srcId="{57B84E82-A2C5-4DCE-A059-C1A4FD87CEC3}" destId="{C628D990-9F4F-4CB8-9876-1CBDF5A4D4EE}" srcOrd="0" destOrd="0" presId="urn:microsoft.com/office/officeart/2008/layout/LinedList"/>
    <dgm:cxn modelId="{EBFDA6A0-56E6-4F1B-8EA9-4C6BD79D9535}" type="presOf" srcId="{8F0A08A0-D554-4B38-88C5-4DB26B952B4A}" destId="{A981B20B-1D47-4D90-B6D4-D9DF6DD78D99}" srcOrd="0" destOrd="0" presId="urn:microsoft.com/office/officeart/2008/layout/LinedList"/>
    <dgm:cxn modelId="{8DEDE5AE-805B-4330-88C3-82A45650BCB4}" srcId="{8F0A08A0-D554-4B38-88C5-4DB26B952B4A}" destId="{ABCA9CEA-AB3D-4F39-AD0D-AB60E02C09AE}" srcOrd="0" destOrd="0" parTransId="{0434D388-9A9E-4644-B480-4368B0163052}" sibTransId="{A662DDF5-1EAD-40BC-87B3-BFC6D32BF78F}"/>
    <dgm:cxn modelId="{67D8B450-6542-49D0-BB46-8A26A49A2401}" type="presOf" srcId="{712BA268-A336-4F6A-AB9A-3E106852550D}" destId="{6AB486D6-9F72-49C3-80C0-4A75E003E889}" srcOrd="0" destOrd="0" presId="urn:microsoft.com/office/officeart/2008/layout/LinedList"/>
    <dgm:cxn modelId="{912E1DB5-8A74-499A-AA34-7E96DB38FA37}" srcId="{ABCA9CEA-AB3D-4F39-AD0D-AB60E02C09AE}" destId="{C03EC700-C2D2-44D0-9E6E-30D3E16B9BD3}" srcOrd="0" destOrd="0" parTransId="{857BA4F0-3A39-4318-968E-0C95E63C27D3}" sibTransId="{2EE51568-D9FC-4F8C-81A2-80ED35D6D764}"/>
    <dgm:cxn modelId="{9872E316-D2D5-4642-8990-2B469CB16756}" type="presOf" srcId="{C03EC700-C2D2-44D0-9E6E-30D3E16B9BD3}" destId="{DE5CBE3D-5C82-48A5-8BB4-B8A53A8A6E64}" srcOrd="0" destOrd="0" presId="urn:microsoft.com/office/officeart/2008/layout/LinedList"/>
    <dgm:cxn modelId="{818B65C2-0072-467C-9071-8F47AB82D7A0}" srcId="{ABCA9CEA-AB3D-4F39-AD0D-AB60E02C09AE}" destId="{712BA268-A336-4F6A-AB9A-3E106852550D}" srcOrd="2" destOrd="0" parTransId="{66E68006-9838-4AC8-B466-56D81F0EC53D}" sibTransId="{93C8609A-2723-4CBD-BE1E-1A1A907DB5D8}"/>
    <dgm:cxn modelId="{25D72471-04AD-42E0-B6A3-58FB17F938DC}" srcId="{ABCA9CEA-AB3D-4F39-AD0D-AB60E02C09AE}" destId="{57B84E82-A2C5-4DCE-A059-C1A4FD87CEC3}" srcOrd="1" destOrd="0" parTransId="{EA21335B-B335-42E3-BCCC-1BB3869DCA90}" sibTransId="{00C2787C-F80A-4BE2-B40D-4DE286BFD47E}"/>
    <dgm:cxn modelId="{026094F8-AABF-4B2D-90BE-A3869CD70552}" type="presOf" srcId="{ABCA9CEA-AB3D-4F39-AD0D-AB60E02C09AE}" destId="{FEC195AD-6087-4125-8F85-BBE60BF5D57F}" srcOrd="0" destOrd="0" presId="urn:microsoft.com/office/officeart/2008/layout/LinedList"/>
    <dgm:cxn modelId="{6C696B2B-7891-486E-B906-198E18970508}" type="presParOf" srcId="{A981B20B-1D47-4D90-B6D4-D9DF6DD78D99}" destId="{7F3FBE4F-C58B-44FB-8D8C-CEF2978CCC18}" srcOrd="0" destOrd="0" presId="urn:microsoft.com/office/officeart/2008/layout/LinedList"/>
    <dgm:cxn modelId="{A590D4EA-1E92-4EDF-8836-BB98CF79987E}" type="presParOf" srcId="{A981B20B-1D47-4D90-B6D4-D9DF6DD78D99}" destId="{AF6BE460-9CC8-443C-B346-F4C4D8F8A49E}" srcOrd="1" destOrd="0" presId="urn:microsoft.com/office/officeart/2008/layout/LinedList"/>
    <dgm:cxn modelId="{6F7F4695-9501-4B09-B8B8-1719DE6D4691}" type="presParOf" srcId="{AF6BE460-9CC8-443C-B346-F4C4D8F8A49E}" destId="{FEC195AD-6087-4125-8F85-BBE60BF5D57F}" srcOrd="0" destOrd="0" presId="urn:microsoft.com/office/officeart/2008/layout/LinedList"/>
    <dgm:cxn modelId="{F5953093-94C7-496B-831B-35B226A8DD31}" type="presParOf" srcId="{AF6BE460-9CC8-443C-B346-F4C4D8F8A49E}" destId="{33469784-C79B-442C-9C08-76BCE626C67A}" srcOrd="1" destOrd="0" presId="urn:microsoft.com/office/officeart/2008/layout/LinedList"/>
    <dgm:cxn modelId="{2564753B-BAFF-4BA0-86AF-43F3436147AA}" type="presParOf" srcId="{33469784-C79B-442C-9C08-76BCE626C67A}" destId="{E081DD6A-4A02-46AA-BF3E-AE3D306AE857}" srcOrd="0" destOrd="0" presId="urn:microsoft.com/office/officeart/2008/layout/LinedList"/>
    <dgm:cxn modelId="{76FB48DF-962F-498D-A623-CB33204F229F}" type="presParOf" srcId="{33469784-C79B-442C-9C08-76BCE626C67A}" destId="{A030D37C-88EA-4029-BFF2-C4E424E56F76}" srcOrd="1" destOrd="0" presId="urn:microsoft.com/office/officeart/2008/layout/LinedList"/>
    <dgm:cxn modelId="{61760139-D965-4B41-8512-9BA4A648F119}" type="presParOf" srcId="{A030D37C-88EA-4029-BFF2-C4E424E56F76}" destId="{DD2EEDF5-0592-41D8-9635-4303EA16C72A}" srcOrd="0" destOrd="0" presId="urn:microsoft.com/office/officeart/2008/layout/LinedList"/>
    <dgm:cxn modelId="{57853AB0-1493-47D2-8F64-902D6F99C1A0}" type="presParOf" srcId="{A030D37C-88EA-4029-BFF2-C4E424E56F76}" destId="{DE5CBE3D-5C82-48A5-8BB4-B8A53A8A6E64}" srcOrd="1" destOrd="0" presId="urn:microsoft.com/office/officeart/2008/layout/LinedList"/>
    <dgm:cxn modelId="{FD6030EF-FB37-4D44-8B1A-4CEC5F15ECF3}" type="presParOf" srcId="{A030D37C-88EA-4029-BFF2-C4E424E56F76}" destId="{7301C1DF-D057-4CFF-8A27-BC6D77ED5765}" srcOrd="2" destOrd="0" presId="urn:microsoft.com/office/officeart/2008/layout/LinedList"/>
    <dgm:cxn modelId="{808CBDA1-EDFE-4102-9577-49D7CFF9CAB2}" type="presParOf" srcId="{33469784-C79B-442C-9C08-76BCE626C67A}" destId="{DE07360C-1130-4A9D-864B-FB9B195924E0}" srcOrd="2" destOrd="0" presId="urn:microsoft.com/office/officeart/2008/layout/LinedList"/>
    <dgm:cxn modelId="{265DEECA-8F70-41C4-A33B-5BCD33199F44}" type="presParOf" srcId="{33469784-C79B-442C-9C08-76BCE626C67A}" destId="{3CD48136-C04D-429B-984F-B2C92AFD994C}" srcOrd="3" destOrd="0" presId="urn:microsoft.com/office/officeart/2008/layout/LinedList"/>
    <dgm:cxn modelId="{F8809063-9608-4F0D-9CC2-F167E3EC1CE7}" type="presParOf" srcId="{33469784-C79B-442C-9C08-76BCE626C67A}" destId="{97F9A606-B8DA-474E-8E01-D9CB45D4B2B2}" srcOrd="4" destOrd="0" presId="urn:microsoft.com/office/officeart/2008/layout/LinedList"/>
    <dgm:cxn modelId="{0137634B-1F8D-4AAC-AB7A-3F5CBA1EA699}" type="presParOf" srcId="{97F9A606-B8DA-474E-8E01-D9CB45D4B2B2}" destId="{A7D68B72-8E46-4ED1-866B-C91F5A4AB9F2}" srcOrd="0" destOrd="0" presId="urn:microsoft.com/office/officeart/2008/layout/LinedList"/>
    <dgm:cxn modelId="{868B511A-5935-408E-B7EC-28313CC04B27}" type="presParOf" srcId="{97F9A606-B8DA-474E-8E01-D9CB45D4B2B2}" destId="{C628D990-9F4F-4CB8-9876-1CBDF5A4D4EE}" srcOrd="1" destOrd="0" presId="urn:microsoft.com/office/officeart/2008/layout/LinedList"/>
    <dgm:cxn modelId="{EED9536E-4ECE-4AB1-85D9-989D895B7300}" type="presParOf" srcId="{97F9A606-B8DA-474E-8E01-D9CB45D4B2B2}" destId="{D65930A8-7243-42FD-9A2C-A17F6818501B}" srcOrd="2" destOrd="0" presId="urn:microsoft.com/office/officeart/2008/layout/LinedList"/>
    <dgm:cxn modelId="{A6553514-BFF2-481F-AD07-676AE8755B1F}" type="presParOf" srcId="{33469784-C79B-442C-9C08-76BCE626C67A}" destId="{34B480F9-36C8-40BD-B750-ED872864D8FA}" srcOrd="5" destOrd="0" presId="urn:microsoft.com/office/officeart/2008/layout/LinedList"/>
    <dgm:cxn modelId="{CB1BC2A3-6B3A-48A4-B26A-97873787EB74}" type="presParOf" srcId="{33469784-C79B-442C-9C08-76BCE626C67A}" destId="{E607EABA-2A4E-4BEA-ADCD-6E005C61B99B}" srcOrd="6" destOrd="0" presId="urn:microsoft.com/office/officeart/2008/layout/LinedList"/>
    <dgm:cxn modelId="{783A9421-7E6E-41DB-B7DE-BDA8CE4DF8E9}" type="presParOf" srcId="{33469784-C79B-442C-9C08-76BCE626C67A}" destId="{5EB357AA-FC5B-470B-A17A-783C44345F42}" srcOrd="7" destOrd="0" presId="urn:microsoft.com/office/officeart/2008/layout/LinedList"/>
    <dgm:cxn modelId="{6CC440CC-F355-46DA-BE9D-FC228FB6203C}" type="presParOf" srcId="{5EB357AA-FC5B-470B-A17A-783C44345F42}" destId="{94EEACE4-0EFA-4E57-BCB8-6F85DA6EE837}" srcOrd="0" destOrd="0" presId="urn:microsoft.com/office/officeart/2008/layout/LinedList"/>
    <dgm:cxn modelId="{430DC66B-2A30-4E5E-8943-D0669D9F6ACF}" type="presParOf" srcId="{5EB357AA-FC5B-470B-A17A-783C44345F42}" destId="{6AB486D6-9F72-49C3-80C0-4A75E003E889}" srcOrd="1" destOrd="0" presId="urn:microsoft.com/office/officeart/2008/layout/LinedList"/>
    <dgm:cxn modelId="{5CBF3C05-8A90-4379-918D-41C5CCE1C3E9}" type="presParOf" srcId="{5EB357AA-FC5B-470B-A17A-783C44345F42}" destId="{B873FDB7-F3AF-4B68-ACA5-8954E588AFAC}" srcOrd="2" destOrd="0" presId="urn:microsoft.com/office/officeart/2008/layout/LinedList"/>
    <dgm:cxn modelId="{B49C0665-1BD6-4198-A03A-AADC95E2212E}" type="presParOf" srcId="{33469784-C79B-442C-9C08-76BCE626C67A}" destId="{9F0807CB-1CB4-4805-80BE-5EDB2F26E220}" srcOrd="8" destOrd="0" presId="urn:microsoft.com/office/officeart/2008/layout/LinedList"/>
    <dgm:cxn modelId="{C94B6EDD-8AE6-4DDC-B434-10493450184F}" type="presParOf" srcId="{33469784-C79B-442C-9C08-76BCE626C67A}" destId="{F5F4A341-A50B-4436-BAE4-950B5D107D7D}"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1600" b="1" i="1" dirty="0" smtClean="0">
              <a:latin typeface="Times New Roman" panose="02020603050405020304" pitchFamily="18" charset="0"/>
              <a:cs typeface="Times New Roman" panose="02020603050405020304" pitchFamily="18" charset="0"/>
            </a:rPr>
            <a:t> khái niệm</a:t>
          </a:r>
          <a:endParaRPr lang="en-US" sz="16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r>
            <a:rPr lang="pt-BR" sz="2400" dirty="0" smtClean="0">
              <a:latin typeface="Times New Roman" panose="02020603050405020304" pitchFamily="18"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AB366B52-81B2-46E1-AB27-15E0CA394DB4}">
      <dgm:prSet phldrT="[Text]" custT="1"/>
      <dgm:spPr/>
      <dgm:t>
        <a:bodyPr/>
        <a:lstStyle/>
        <a:p>
          <a:r>
            <a:rPr lang="pt-BR" sz="1600" b="1" i="1" dirty="0" smtClean="0"/>
            <a:t>Hai nguyên lý cơ bản</a:t>
          </a:r>
          <a:endParaRPr lang="en-US" sz="1600" b="1" dirty="0">
            <a:latin typeface="Times New Roman" panose="02020603050405020304" pitchFamily="18" charset="0"/>
            <a:cs typeface="Times New Roman" panose="02020603050405020304" pitchFamily="18" charset="0"/>
          </a:endParaRPr>
        </a:p>
      </dgm:t>
    </dgm:pt>
    <dgm:pt modelId="{5D290713-06AC-4C0F-9533-700E5747A281}" type="parTrans" cxnId="{5F1C0AE7-A029-42B4-9A62-F1073C424153}">
      <dgm:prSet/>
      <dgm:spPr/>
      <dgm:t>
        <a:bodyPr/>
        <a:lstStyle/>
        <a:p>
          <a:endParaRPr lang="en-US">
            <a:latin typeface="+mj-lt"/>
          </a:endParaRPr>
        </a:p>
      </dgm:t>
    </dgm:pt>
    <dgm:pt modelId="{0820FD71-407A-465C-97B5-1767FE0E8245}" type="sibTrans" cxnId="{5F1C0AE7-A029-42B4-9A62-F1073C424153}">
      <dgm:prSet/>
      <dgm:spPr/>
      <dgm:t>
        <a:bodyPr/>
        <a:lstStyle/>
        <a:p>
          <a:endParaRPr lang="en-US">
            <a:latin typeface="+mj-lt"/>
          </a:endParaRPr>
        </a:p>
      </dgm:t>
    </dgm:pt>
    <dgm:pt modelId="{11208B84-6681-4019-915D-2BCEEB3A13D5}">
      <dgm:prSet phldrT="[Text]"/>
      <dgm:spPr/>
      <dgm:t>
        <a:bodyPr/>
        <a:lstStyle/>
        <a:p>
          <a:r>
            <a:rPr lang="pt-BR" i="1" dirty="0" smtClean="0">
              <a:latin typeface="Times New Roman" panose="02020603050405020304" pitchFamily="18" charset="0"/>
              <a:cs typeface="Times New Roman" panose="02020603050405020304" pitchFamily="18" charset="0"/>
            </a:rPr>
            <a:t> Nguyên lý về mối liên hệ phổ biến</a:t>
          </a:r>
          <a:endParaRPr lang="en-US" dirty="0">
            <a:latin typeface="Times New Roman" panose="02020603050405020304" pitchFamily="18" charset="0"/>
            <a:cs typeface="Times New Roman" panose="02020603050405020304" pitchFamily="18" charset="0"/>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2D2FE035-058C-45D7-BF16-CCBCC81E3AF2}">
      <dgm:prSet phldrT="[Text]" custT="1"/>
      <dgm:spPr/>
      <dgm:t>
        <a:bodyPr/>
        <a:lstStyle/>
        <a:p>
          <a:r>
            <a:rPr lang="pt-BR" sz="1600" i="1" dirty="0" smtClean="0"/>
            <a:t>Những quy luật cơ bản của phép biện chứng duy vật</a:t>
          </a:r>
          <a:endParaRPr lang="en-US" sz="16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dgm:spPr/>
      <dgm:t>
        <a:bodyPr/>
        <a:lstStyle/>
        <a:p>
          <a:r>
            <a:rPr lang="pt-BR" i="1" dirty="0" smtClean="0">
              <a:latin typeface="Times New Roman" panose="02020603050405020304" pitchFamily="18" charset="0"/>
              <a:cs typeface="Times New Roman" panose="02020603050405020304" pitchFamily="18" charset="0"/>
            </a:rPr>
            <a:t>Quy luật thống nhất và đấu tranh của các mặt đối lập</a:t>
          </a:r>
          <a:endParaRPr lang="en-US"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2D1F53F0-1ACE-419C-814F-39BCB82D58EC}">
      <dgm:prSet phldrT="[Text]"/>
      <dgm:spPr/>
      <dgm:t>
        <a:bodyPr/>
        <a:lstStyle/>
        <a:p>
          <a:r>
            <a:rPr lang="pt-BR" i="1" dirty="0" smtClean="0">
              <a:latin typeface="Times New Roman" panose="02020603050405020304" pitchFamily="18" charset="0"/>
              <a:cs typeface="Times New Roman" panose="02020603050405020304" pitchFamily="18" charset="0"/>
            </a:rPr>
            <a:t>Quy luật chuyển hoá từ những sự thay đổi về lượng thành những sự thay đổi về chất và ngược lại</a:t>
          </a:r>
          <a:endParaRPr lang="en-US" dirty="0">
            <a:latin typeface="Times New Roman" panose="02020603050405020304" pitchFamily="18" charset="0"/>
            <a:cs typeface="Times New Roman" panose="02020603050405020304" pitchFamily="18" charset="0"/>
          </a:endParaRPr>
        </a:p>
      </dgm:t>
    </dgm:pt>
    <dgm:pt modelId="{E603F6E2-2D23-4368-8E4C-0CE41BD9CE81}" type="parTrans" cxnId="{B53AAE4E-D40D-4718-8612-1C341E4E7CF8}">
      <dgm:prSet/>
      <dgm:spPr/>
      <dgm:t>
        <a:bodyPr/>
        <a:lstStyle/>
        <a:p>
          <a:endParaRPr lang="en-US"/>
        </a:p>
      </dgm:t>
    </dgm:pt>
    <dgm:pt modelId="{B387FB08-6A94-4270-9801-438F58BA903E}" type="sibTrans" cxnId="{B53AAE4E-D40D-4718-8612-1C341E4E7CF8}">
      <dgm:prSet/>
      <dgm:spPr/>
      <dgm:t>
        <a:bodyPr/>
        <a:lstStyle/>
        <a:p>
          <a:endParaRPr lang="en-US"/>
        </a:p>
      </dgm:t>
    </dgm:pt>
    <dgm:pt modelId="{470FE7B2-C5F3-489C-873A-D5B83B13D68B}">
      <dgm:prSet phldrT="[Text]"/>
      <dgm:spPr/>
      <dgm:t>
        <a:bodyPr/>
        <a:lstStyle/>
        <a:p>
          <a:r>
            <a:rPr lang="pt-BR" i="1" dirty="0" smtClean="0">
              <a:latin typeface="Times New Roman" panose="02020603050405020304" pitchFamily="18" charset="0"/>
              <a:cs typeface="Times New Roman" panose="02020603050405020304" pitchFamily="18" charset="0"/>
            </a:rPr>
            <a:t>Nguyên lý về sự phát triển</a:t>
          </a:r>
          <a:endParaRPr lang="en-US" dirty="0">
            <a:latin typeface="Times New Roman" panose="02020603050405020304" pitchFamily="18" charset="0"/>
            <a:cs typeface="Times New Roman" panose="02020603050405020304" pitchFamily="18" charset="0"/>
          </a:endParaRPr>
        </a:p>
      </dgm:t>
    </dgm:pt>
    <dgm:pt modelId="{F8DCB89A-E888-41C1-AA18-AC3B18833A95}" type="parTrans" cxnId="{4142D7EF-372C-423A-B1E2-10155EEFF8DB}">
      <dgm:prSet/>
      <dgm:spPr/>
      <dgm:t>
        <a:bodyPr/>
        <a:lstStyle/>
        <a:p>
          <a:endParaRPr lang="en-US"/>
        </a:p>
      </dgm:t>
    </dgm:pt>
    <dgm:pt modelId="{A617050B-C878-4D74-A1BF-5A7971FC1154}" type="sibTrans" cxnId="{4142D7EF-372C-423A-B1E2-10155EEFF8DB}">
      <dgm:prSet/>
      <dgm:spPr/>
      <dgm:t>
        <a:bodyPr/>
        <a:lstStyle/>
        <a:p>
          <a:endParaRPr lang="en-US"/>
        </a:p>
      </dgm:t>
    </dgm:pt>
    <dgm:pt modelId="{57880AB8-674D-4D04-8743-D652247A631E}">
      <dgm:prSet phldrT="[Text]"/>
      <dgm:spPr/>
      <dgm:t>
        <a:bodyPr/>
        <a:lstStyle/>
        <a:p>
          <a:r>
            <a:rPr lang="pt-BR" i="1" dirty="0" smtClean="0">
              <a:latin typeface="Times New Roman" panose="02020603050405020304" pitchFamily="18" charset="0"/>
              <a:cs typeface="Times New Roman" panose="02020603050405020304" pitchFamily="18" charset="0"/>
            </a:rPr>
            <a:t>Quy luật phủ định của phủ định</a:t>
          </a:r>
          <a:endParaRPr lang="en-US" dirty="0">
            <a:latin typeface="Times New Roman" panose="02020603050405020304" pitchFamily="18" charset="0"/>
            <a:cs typeface="Times New Roman" panose="02020603050405020304" pitchFamily="18" charset="0"/>
          </a:endParaRPr>
        </a:p>
      </dgm:t>
    </dgm:pt>
    <dgm:pt modelId="{DE84801D-683E-4858-B238-42E8B214FB47}" type="parTrans" cxnId="{B05E7C76-6A2F-4479-8813-6EA8E3C4C46C}">
      <dgm:prSet/>
      <dgm:spPr/>
      <dgm:t>
        <a:bodyPr/>
        <a:lstStyle/>
        <a:p>
          <a:endParaRPr lang="en-US"/>
        </a:p>
      </dgm:t>
    </dgm:pt>
    <dgm:pt modelId="{E22F374A-25DC-4FB5-941D-03D90593791F}" type="sibTrans" cxnId="{B05E7C76-6A2F-4479-8813-6EA8E3C4C46C}">
      <dgm:prSet/>
      <dgm:spPr/>
      <dgm:t>
        <a:bodyPr/>
        <a:lstStyle/>
        <a:p>
          <a:endParaRPr lang="en-US"/>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3">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3" custScaleY="192769">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FE3AAEF3-2758-42BF-A498-1EBE8E43EC2F}" type="pres">
      <dgm:prSet presAssocID="{AB366B52-81B2-46E1-AB27-15E0CA394DB4}" presName="composite" presStyleCnt="0"/>
      <dgm:spPr/>
    </dgm:pt>
    <dgm:pt modelId="{0B4DE955-3CE5-42C8-B2C4-4CCAD35ACFED}" type="pres">
      <dgm:prSet presAssocID="{AB366B52-81B2-46E1-AB27-15E0CA394DB4}" presName="parentText" presStyleLbl="alignNode1" presStyleIdx="1" presStyleCnt="3">
        <dgm:presLayoutVars>
          <dgm:chMax val="1"/>
          <dgm:bulletEnabled val="1"/>
        </dgm:presLayoutVars>
      </dgm:prSet>
      <dgm:spPr/>
      <dgm:t>
        <a:bodyPr/>
        <a:lstStyle/>
        <a:p>
          <a:endParaRPr lang="en-US"/>
        </a:p>
      </dgm:t>
    </dgm:pt>
    <dgm:pt modelId="{DBFAC0D7-E154-42B0-9B7E-D0C90AE0FF5A}" type="pres">
      <dgm:prSet presAssocID="{AB366B52-81B2-46E1-AB27-15E0CA394DB4}" presName="descendantText" presStyleLbl="alignAcc1" presStyleIdx="1" presStyleCnt="3">
        <dgm:presLayoutVars>
          <dgm:bulletEnabled val="1"/>
        </dgm:presLayoutVars>
      </dgm:prSet>
      <dgm:spPr/>
      <dgm:t>
        <a:bodyPr/>
        <a:lstStyle/>
        <a:p>
          <a:endParaRPr lang="en-US"/>
        </a:p>
      </dgm:t>
    </dgm:pt>
    <dgm:pt modelId="{518799FD-9E17-49A8-A973-59C253E73254}" type="pres">
      <dgm:prSet presAssocID="{0820FD71-407A-465C-97B5-1767FE0E8245}"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2" presStyleCnt="3">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2" presStyleCnt="3">
        <dgm:presLayoutVars>
          <dgm:bulletEnabled val="1"/>
        </dgm:presLayoutVars>
      </dgm:prSet>
      <dgm:spPr/>
      <dgm:t>
        <a:bodyPr/>
        <a:lstStyle/>
        <a:p>
          <a:endParaRPr lang="en-US"/>
        </a:p>
      </dgm:t>
    </dgm:pt>
  </dgm:ptLst>
  <dgm:cxnLst>
    <dgm:cxn modelId="{A3E9DD5C-7524-48F5-AE4A-68DE908205E0}" type="presOf" srcId="{AB366B52-81B2-46E1-AB27-15E0CA394DB4}" destId="{0B4DE955-3CE5-42C8-B2C4-4CCAD35ACFED}" srcOrd="0" destOrd="0" presId="urn:microsoft.com/office/officeart/2005/8/layout/chevron2"/>
    <dgm:cxn modelId="{8A5537C3-4F49-47CA-A29B-A3F8DDAD02C0}" type="presOf" srcId="{57880AB8-674D-4D04-8743-D652247A631E}" destId="{40D05726-2F26-4592-9BA8-20C305F24561}" srcOrd="0" destOrd="2" presId="urn:microsoft.com/office/officeart/2005/8/layout/chevron2"/>
    <dgm:cxn modelId="{20B92B7F-B6C1-4866-93F3-C56DFB3195FA}" type="presOf" srcId="{2D2FE035-058C-45D7-BF16-CCBCC81E3AF2}" destId="{01AC1E93-0FD7-4C16-BF29-013B38E25751}" srcOrd="0" destOrd="0" presId="urn:microsoft.com/office/officeart/2005/8/layout/chevron2"/>
    <dgm:cxn modelId="{EBC25652-2C7A-4127-A11D-D99E840C4573}" type="presOf" srcId="{DE18A6B4-DF71-4180-9B46-F25D7FA3634E}" destId="{945ABE31-9B66-44E5-B839-32F42856F161}" srcOrd="0" destOrd="0" presId="urn:microsoft.com/office/officeart/2005/8/layout/chevron2"/>
    <dgm:cxn modelId="{A8F7A4B7-A463-41FD-B6FB-8B3BA768C002}" type="presOf" srcId="{5748E566-58A9-4F7B-B718-3326F986982E}" destId="{2F387805-8AFC-40E2-8F40-25F713206170}" srcOrd="0" destOrd="0" presId="urn:microsoft.com/office/officeart/2005/8/layout/chevron2"/>
    <dgm:cxn modelId="{B53AAE4E-D40D-4718-8612-1C341E4E7CF8}" srcId="{2D2FE035-058C-45D7-BF16-CCBCC81E3AF2}" destId="{2D1F53F0-1ACE-419C-814F-39BCB82D58EC}" srcOrd="1" destOrd="0" parTransId="{E603F6E2-2D23-4368-8E4C-0CE41BD9CE81}" sibTransId="{B387FB08-6A94-4270-9801-438F58BA903E}"/>
    <dgm:cxn modelId="{675805A0-737F-4153-98E3-73BBEA451ABB}" srcId="{2D2FE035-058C-45D7-BF16-CCBCC81E3AF2}" destId="{533AC615-917A-4C5E-9EE3-F1BB93818AD7}" srcOrd="0" destOrd="0" parTransId="{F317A005-0CDB-48E1-828C-C00F7162D734}" sibTransId="{58427CFF-ACF6-4D47-A3BA-2F7C25AC392C}"/>
    <dgm:cxn modelId="{387D6E6C-24FC-47CF-81FD-A3FCCD09039B}" type="presOf" srcId="{470FE7B2-C5F3-489C-873A-D5B83B13D68B}" destId="{DBFAC0D7-E154-42B0-9B7E-D0C90AE0FF5A}" srcOrd="0" destOrd="1" presId="urn:microsoft.com/office/officeart/2005/8/layout/chevron2"/>
    <dgm:cxn modelId="{4142D7EF-372C-423A-B1E2-10155EEFF8DB}" srcId="{AB366B52-81B2-46E1-AB27-15E0CA394DB4}" destId="{470FE7B2-C5F3-489C-873A-D5B83B13D68B}" srcOrd="1" destOrd="0" parTransId="{F8DCB89A-E888-41C1-AA18-AC3B18833A95}" sibTransId="{A617050B-C878-4D74-A1BF-5A7971FC1154}"/>
    <dgm:cxn modelId="{0F014CA6-39B4-468B-82A1-AF8F4BA908FA}" type="presOf" srcId="{2D1F53F0-1ACE-419C-814F-39BCB82D58EC}" destId="{40D05726-2F26-4592-9BA8-20C305F24561}" srcOrd="0" destOrd="1" presId="urn:microsoft.com/office/officeart/2005/8/layout/chevron2"/>
    <dgm:cxn modelId="{3D64D3EE-B20D-4E9F-923C-B023A8ECAC60}" type="presOf" srcId="{533AC615-917A-4C5E-9EE3-F1BB93818AD7}" destId="{40D05726-2F26-4592-9BA8-20C305F24561}" srcOrd="0" destOrd="0" presId="urn:microsoft.com/office/officeart/2005/8/layout/chevron2"/>
    <dgm:cxn modelId="{F0EF4B45-14A9-4D5E-8D99-C7FA6DD6C4A0}" srcId="{5748E566-58A9-4F7B-B718-3326F986982E}" destId="{DCF6202C-C361-4470-A3A9-61B9F0A25F44}" srcOrd="0" destOrd="0" parTransId="{B9A31082-5D14-4776-AC26-ECA11A59049C}" sibTransId="{A8952B20-3029-4396-95D0-BE11CC2F3C21}"/>
    <dgm:cxn modelId="{FF495436-1C65-4AE0-9574-FE5ECCFAE804}" type="presOf" srcId="{DCF6202C-C361-4470-A3A9-61B9F0A25F44}" destId="{A3006F98-11E7-4216-B319-51FECF24782E}" srcOrd="0" destOrd="0" presId="urn:microsoft.com/office/officeart/2005/8/layout/chevron2"/>
    <dgm:cxn modelId="{CC903826-E917-41E5-B94D-42202B7CBB73}" type="presOf" srcId="{11208B84-6681-4019-915D-2BCEEB3A13D5}" destId="{DBFAC0D7-E154-42B0-9B7E-D0C90AE0FF5A}" srcOrd="0" destOrd="0" presId="urn:microsoft.com/office/officeart/2005/8/layout/chevron2"/>
    <dgm:cxn modelId="{99B88E49-CF33-46B4-ABDE-D53E44A0FE01}" srcId="{DCF6202C-C361-4470-A3A9-61B9F0A25F44}" destId="{DE18A6B4-DF71-4180-9B46-F25D7FA3634E}" srcOrd="0" destOrd="0" parTransId="{973CBE9E-5285-4AD9-B3C2-2308B80B06F0}" sibTransId="{188E7504-212D-4365-A5A3-B104EEE8CC41}"/>
    <dgm:cxn modelId="{82519ECD-F216-41C3-BE9E-2FA298C965C1}" srcId="{5748E566-58A9-4F7B-B718-3326F986982E}" destId="{2D2FE035-058C-45D7-BF16-CCBCC81E3AF2}" srcOrd="2" destOrd="0" parTransId="{E0B162F1-F8C9-44B5-B6C4-FDCBFE6DF942}" sibTransId="{225A5BBF-7D04-4C9E-B73C-47C4EFCEBD19}"/>
    <dgm:cxn modelId="{63CE9A61-ED1E-416F-AAD0-A2063E8A9713}" srcId="{AB366B52-81B2-46E1-AB27-15E0CA394DB4}" destId="{11208B84-6681-4019-915D-2BCEEB3A13D5}" srcOrd="0" destOrd="0" parTransId="{E53E95F5-C746-412B-8B78-6598FF559689}" sibTransId="{4AC6B01A-B635-4874-86B5-E7BA8531BAA8}"/>
    <dgm:cxn modelId="{5F1C0AE7-A029-42B4-9A62-F1073C424153}" srcId="{5748E566-58A9-4F7B-B718-3326F986982E}" destId="{AB366B52-81B2-46E1-AB27-15E0CA394DB4}" srcOrd="1" destOrd="0" parTransId="{5D290713-06AC-4C0F-9533-700E5747A281}" sibTransId="{0820FD71-407A-465C-97B5-1767FE0E8245}"/>
    <dgm:cxn modelId="{B05E7C76-6A2F-4479-8813-6EA8E3C4C46C}" srcId="{2D2FE035-058C-45D7-BF16-CCBCC81E3AF2}" destId="{57880AB8-674D-4D04-8743-D652247A631E}" srcOrd="2" destOrd="0" parTransId="{DE84801D-683E-4858-B238-42E8B214FB47}" sibTransId="{E22F374A-25DC-4FB5-941D-03D90593791F}"/>
    <dgm:cxn modelId="{E0BA42CF-3A82-4525-BD97-0BF69AF66C48}" type="presParOf" srcId="{2F387805-8AFC-40E2-8F40-25F713206170}" destId="{7CB26061-571E-40E1-9C8D-1B83817B48EE}" srcOrd="0" destOrd="0" presId="urn:microsoft.com/office/officeart/2005/8/layout/chevron2"/>
    <dgm:cxn modelId="{5A589740-67C5-404A-ADEA-E7663D5F91EF}" type="presParOf" srcId="{7CB26061-571E-40E1-9C8D-1B83817B48EE}" destId="{A3006F98-11E7-4216-B319-51FECF24782E}" srcOrd="0" destOrd="0" presId="urn:microsoft.com/office/officeart/2005/8/layout/chevron2"/>
    <dgm:cxn modelId="{847263CD-8D16-472D-B35E-871FD636F1FB}" type="presParOf" srcId="{7CB26061-571E-40E1-9C8D-1B83817B48EE}" destId="{945ABE31-9B66-44E5-B839-32F42856F161}" srcOrd="1" destOrd="0" presId="urn:microsoft.com/office/officeart/2005/8/layout/chevron2"/>
    <dgm:cxn modelId="{EB14DA56-3A06-43CA-BDBC-B1A4FCCBE62F}" type="presParOf" srcId="{2F387805-8AFC-40E2-8F40-25F713206170}" destId="{81720D45-7AD5-4749-90B4-6CDF6B3C43AD}" srcOrd="1" destOrd="0" presId="urn:microsoft.com/office/officeart/2005/8/layout/chevron2"/>
    <dgm:cxn modelId="{051058A1-DA55-4796-9887-3F2E0BB18965}" type="presParOf" srcId="{2F387805-8AFC-40E2-8F40-25F713206170}" destId="{FE3AAEF3-2758-42BF-A498-1EBE8E43EC2F}" srcOrd="2" destOrd="0" presId="urn:microsoft.com/office/officeart/2005/8/layout/chevron2"/>
    <dgm:cxn modelId="{C8BD9413-1B66-46C0-89E8-5DA9F82FC098}" type="presParOf" srcId="{FE3AAEF3-2758-42BF-A498-1EBE8E43EC2F}" destId="{0B4DE955-3CE5-42C8-B2C4-4CCAD35ACFED}" srcOrd="0" destOrd="0" presId="urn:microsoft.com/office/officeart/2005/8/layout/chevron2"/>
    <dgm:cxn modelId="{122E5DA8-56AB-43D1-B141-EB32E78D18F7}" type="presParOf" srcId="{FE3AAEF3-2758-42BF-A498-1EBE8E43EC2F}" destId="{DBFAC0D7-E154-42B0-9B7E-D0C90AE0FF5A}" srcOrd="1" destOrd="0" presId="urn:microsoft.com/office/officeart/2005/8/layout/chevron2"/>
    <dgm:cxn modelId="{A651D5D0-26A3-4AC0-926C-8188F7EAF60A}" type="presParOf" srcId="{2F387805-8AFC-40E2-8F40-25F713206170}" destId="{518799FD-9E17-49A8-A973-59C253E73254}" srcOrd="3" destOrd="0" presId="urn:microsoft.com/office/officeart/2005/8/layout/chevron2"/>
    <dgm:cxn modelId="{E94A12F0-3651-4614-8689-08C2610DC0D4}" type="presParOf" srcId="{2F387805-8AFC-40E2-8F40-25F713206170}" destId="{A70EC03A-296F-462E-8452-01E613AEEE11}" srcOrd="4" destOrd="0" presId="urn:microsoft.com/office/officeart/2005/8/layout/chevron2"/>
    <dgm:cxn modelId="{69A54A9D-1547-4E99-8024-50885F7FE1D0}" type="presParOf" srcId="{A70EC03A-296F-462E-8452-01E613AEEE11}" destId="{01AC1E93-0FD7-4C16-BF29-013B38E25751}" srcOrd="0" destOrd="0" presId="urn:microsoft.com/office/officeart/2005/8/layout/chevron2"/>
    <dgm:cxn modelId="{EC45D9E5-3B06-4853-A50B-C40FA203A339}"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A3598CE-A768-4439-98A1-41D24EB7C1F4}"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en-US"/>
        </a:p>
      </dgm:t>
    </dgm:pt>
    <dgm:pt modelId="{7B614776-2E9C-44D5-8C8E-20B03A7E8287}">
      <dgm:prSet phldrT="[Text]"/>
      <dgm:spPr/>
      <dgm:t>
        <a:bodyPr/>
        <a:lstStyle/>
        <a:p>
          <a:r>
            <a:rPr lang="pt-BR" b="1" i="0" u="sng" dirty="0" smtClean="0">
              <a:latin typeface="Times New Roman" panose="02020603050405020304" pitchFamily="18" charset="0"/>
              <a:cs typeface="Times New Roman" panose="02020603050405020304" pitchFamily="18" charset="0"/>
            </a:rPr>
            <a:t>Khái niêm</a:t>
          </a:r>
          <a:r>
            <a:rPr lang="pt-BR" i="0" dirty="0" smtClean="0">
              <a:latin typeface="Times New Roman" panose="02020603050405020304" pitchFamily="18" charset="0"/>
              <a:cs typeface="Times New Roman" panose="02020603050405020304" pitchFamily="18" charset="0"/>
            </a:rPr>
            <a:t>:</a:t>
          </a:r>
        </a:p>
        <a:p>
          <a:r>
            <a:rPr lang="pt-BR" i="1" dirty="0" smtClean="0">
              <a:latin typeface="Times New Roman" panose="02020603050405020304" pitchFamily="18" charset="0"/>
              <a:cs typeface="Times New Roman" panose="02020603050405020304" pitchFamily="18" charset="0"/>
            </a:rPr>
            <a:t>Mối liên hệ là</a:t>
          </a:r>
          <a:r>
            <a:rPr lang="pt-BR" dirty="0" smtClean="0">
              <a:latin typeface="Times New Roman" panose="02020603050405020304" pitchFamily="18" charset="0"/>
              <a:cs typeface="Times New Roman" panose="02020603050405020304" pitchFamily="18"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dirty="0">
            <a:latin typeface="Times New Roman" panose="02020603050405020304" pitchFamily="18" charset="0"/>
            <a:cs typeface="Times New Roman" panose="02020603050405020304" pitchFamily="18" charset="0"/>
          </a:endParaRPr>
        </a:p>
      </dgm:t>
    </dgm:pt>
    <dgm:pt modelId="{C2C9B82D-647D-4442-884F-EABE755E8118}" type="parTrans" cxnId="{9B908B5D-82FC-49C7-B1C0-240EC3DCEC7F}">
      <dgm:prSet/>
      <dgm:spPr/>
      <dgm:t>
        <a:bodyPr/>
        <a:lstStyle/>
        <a:p>
          <a:endParaRPr lang="en-US"/>
        </a:p>
      </dgm:t>
    </dgm:pt>
    <dgm:pt modelId="{B434EA47-7DAB-4FD9-923A-4EEA0909CB8C}" type="sibTrans" cxnId="{9B908B5D-82FC-49C7-B1C0-240EC3DCEC7F}">
      <dgm:prSet/>
      <dgm:spPr/>
      <dgm:t>
        <a:bodyPr/>
        <a:lstStyle/>
        <a:p>
          <a:endParaRPr lang="en-US"/>
        </a:p>
      </dgm:t>
    </dgm:pt>
    <dgm:pt modelId="{633BC914-D93E-4D04-AD2C-4BFA5296233B}">
      <dgm:prSet phldrT="[Text]"/>
      <dgm:spPr/>
      <dgm:t>
        <a:bodyPr/>
        <a:lstStyle/>
        <a:p>
          <a:r>
            <a:rPr lang="en-US" b="1" dirty="0" smtClean="0">
              <a:latin typeface="Times New Roman" panose="02020603050405020304" pitchFamily="18" charset="0"/>
              <a:cs typeface="Times New Roman" panose="02020603050405020304" pitchFamily="18" charset="0"/>
            </a:rPr>
            <a:t>Ý NGHĨA PHƯƠNG PHÁP LUẬN</a:t>
          </a:r>
          <a:endParaRPr lang="en-US" b="1" dirty="0">
            <a:latin typeface="Times New Roman" panose="02020603050405020304" pitchFamily="18" charset="0"/>
            <a:cs typeface="Times New Roman" panose="02020603050405020304" pitchFamily="18" charset="0"/>
          </a:endParaRPr>
        </a:p>
      </dgm:t>
    </dgm:pt>
    <dgm:pt modelId="{E6162DAD-5ECD-4CFD-A9AB-CB425CE2DC6B}" type="parTrans" cxnId="{110DAB19-1D24-4A90-86FE-238F33FD961F}">
      <dgm:prSet/>
      <dgm:spPr/>
      <dgm:t>
        <a:bodyPr/>
        <a:lstStyle/>
        <a:p>
          <a:endParaRPr lang="en-US"/>
        </a:p>
      </dgm:t>
    </dgm:pt>
    <dgm:pt modelId="{4D34297F-80D2-4933-A7D9-39D183B6B716}" type="sibTrans" cxnId="{110DAB19-1D24-4A90-86FE-238F33FD961F}">
      <dgm:prSet/>
      <dgm:spPr/>
      <dgm:t>
        <a:bodyPr/>
        <a:lstStyle/>
        <a:p>
          <a:endParaRPr lang="en-US"/>
        </a:p>
      </dgm:t>
    </dgm:pt>
    <dgm:pt modelId="{64871538-5028-4AD0-916D-182FCDCD962A}">
      <dgm:prSet phldrT="[Text]" custT="1"/>
      <dgm:spPr/>
      <dgm:t>
        <a:bodyPr/>
        <a:lstStyle/>
        <a:p>
          <a:r>
            <a:rPr lang="pt-BR" sz="2400" dirty="0" smtClean="0">
              <a:latin typeface="Times New Roman" panose="02020603050405020304" pitchFamily="18" charset="0"/>
              <a:cs typeface="Times New Roman" panose="02020603050405020304" pitchFamily="18" charset="0"/>
            </a:rPr>
            <a:t>Khi nhận thức mỗi người phải có quan điểm toàn diện và quan điểm lịch sử - cụ thể, xem xét kỹ các mối liên hệ bản chất, bên trong sự vật, hiện tượng; cần tránh cách nhìn phiến diện, một chiều, chung chung trong việc nhận thức, giải quyết mọi vấn đề trong thực tiễn cuộc sống và công việc.  </a:t>
          </a:r>
          <a:endParaRPr lang="en-US" sz="2400" dirty="0">
            <a:latin typeface="Times New Roman" panose="02020603050405020304" pitchFamily="18" charset="0"/>
            <a:cs typeface="Times New Roman" panose="02020603050405020304" pitchFamily="18" charset="0"/>
          </a:endParaRPr>
        </a:p>
      </dgm:t>
    </dgm:pt>
    <dgm:pt modelId="{D469B6E7-0F07-42BB-BCB1-E490B4F353D2}" type="parTrans" cxnId="{058732C0-7BB8-4422-A996-909F518B0389}">
      <dgm:prSet/>
      <dgm:spPr/>
      <dgm:t>
        <a:bodyPr/>
        <a:lstStyle/>
        <a:p>
          <a:endParaRPr lang="en-US"/>
        </a:p>
      </dgm:t>
    </dgm:pt>
    <dgm:pt modelId="{6F40336D-8229-4B07-BB38-1739A3B0F94C}" type="sibTrans" cxnId="{058732C0-7BB8-4422-A996-909F518B0389}">
      <dgm:prSet/>
      <dgm:spPr/>
      <dgm:t>
        <a:bodyPr/>
        <a:lstStyle/>
        <a:p>
          <a:endParaRPr lang="en-US"/>
        </a:p>
      </dgm:t>
    </dgm:pt>
    <dgm:pt modelId="{2A2A3B6F-0B56-4764-906C-4F2E78C6EDDA}">
      <dgm:prSet phldrT="[Text]" phldr="1"/>
      <dgm:spPr/>
      <dgm:t>
        <a:bodyPr/>
        <a:lstStyle/>
        <a:p>
          <a:endParaRPr lang="en-US"/>
        </a:p>
      </dgm:t>
    </dgm:pt>
    <dgm:pt modelId="{496A1725-767E-4545-BE36-B249154BD24E}" type="parTrans" cxnId="{447FA2D4-087D-4AD2-A8D8-950EF963D087}">
      <dgm:prSet/>
      <dgm:spPr/>
      <dgm:t>
        <a:bodyPr/>
        <a:lstStyle/>
        <a:p>
          <a:endParaRPr lang="en-US"/>
        </a:p>
      </dgm:t>
    </dgm:pt>
    <dgm:pt modelId="{B2D783D2-A00E-404F-BAF8-10D25E9A7E47}" type="sibTrans" cxnId="{447FA2D4-087D-4AD2-A8D8-950EF963D087}">
      <dgm:prSet/>
      <dgm:spPr/>
      <dgm:t>
        <a:bodyPr/>
        <a:lstStyle/>
        <a:p>
          <a:endParaRPr lang="en-US"/>
        </a:p>
      </dgm:t>
    </dgm:pt>
    <dgm:pt modelId="{0697D953-E757-4CAC-868E-8D2A05506491}" type="pres">
      <dgm:prSet presAssocID="{0A3598CE-A768-4439-98A1-41D24EB7C1F4}" presName="linear" presStyleCnt="0">
        <dgm:presLayoutVars>
          <dgm:animLvl val="lvl"/>
          <dgm:resizeHandles val="exact"/>
        </dgm:presLayoutVars>
      </dgm:prSet>
      <dgm:spPr/>
      <dgm:t>
        <a:bodyPr/>
        <a:lstStyle/>
        <a:p>
          <a:endParaRPr lang="en-US"/>
        </a:p>
      </dgm:t>
    </dgm:pt>
    <dgm:pt modelId="{B98A9A51-C736-49DA-A297-19749D2F65BD}" type="pres">
      <dgm:prSet presAssocID="{7B614776-2E9C-44D5-8C8E-20B03A7E8287}" presName="parentText" presStyleLbl="node1" presStyleIdx="0" presStyleCnt="2" custScaleY="73721" custLinFactNeighborY="95184">
        <dgm:presLayoutVars>
          <dgm:chMax val="0"/>
          <dgm:bulletEnabled val="1"/>
        </dgm:presLayoutVars>
      </dgm:prSet>
      <dgm:spPr/>
      <dgm:t>
        <a:bodyPr/>
        <a:lstStyle/>
        <a:p>
          <a:endParaRPr lang="en-US"/>
        </a:p>
      </dgm:t>
    </dgm:pt>
    <dgm:pt modelId="{0D67FA3A-AC05-4430-8CBB-DDA15D404ADF}" type="pres">
      <dgm:prSet presAssocID="{7B614776-2E9C-44D5-8C8E-20B03A7E8287}" presName="childText" presStyleLbl="revTx" presStyleIdx="0" presStyleCnt="2" custLinFactNeighborY="19160">
        <dgm:presLayoutVars>
          <dgm:bulletEnabled val="1"/>
        </dgm:presLayoutVars>
      </dgm:prSet>
      <dgm:spPr/>
      <dgm:t>
        <a:bodyPr/>
        <a:lstStyle/>
        <a:p>
          <a:endParaRPr lang="en-US"/>
        </a:p>
      </dgm:t>
    </dgm:pt>
    <dgm:pt modelId="{5BC5674A-76ED-4D4F-92F8-2EDC33F63D62}" type="pres">
      <dgm:prSet presAssocID="{64871538-5028-4AD0-916D-182FCDCD962A}" presName="parentText" presStyleLbl="node1" presStyleIdx="1" presStyleCnt="2" custLinFactNeighborY="95184">
        <dgm:presLayoutVars>
          <dgm:chMax val="0"/>
          <dgm:bulletEnabled val="1"/>
        </dgm:presLayoutVars>
      </dgm:prSet>
      <dgm:spPr/>
      <dgm:t>
        <a:bodyPr/>
        <a:lstStyle/>
        <a:p>
          <a:endParaRPr lang="en-US"/>
        </a:p>
      </dgm:t>
    </dgm:pt>
    <dgm:pt modelId="{24FEDC1A-789B-46FF-A7B8-1C06EFB9248F}" type="pres">
      <dgm:prSet presAssocID="{64871538-5028-4AD0-916D-182FCDCD962A}" presName="childText" presStyleLbl="revTx" presStyleIdx="1" presStyleCnt="2">
        <dgm:presLayoutVars>
          <dgm:bulletEnabled val="1"/>
        </dgm:presLayoutVars>
      </dgm:prSet>
      <dgm:spPr/>
      <dgm:t>
        <a:bodyPr/>
        <a:lstStyle/>
        <a:p>
          <a:endParaRPr lang="en-US"/>
        </a:p>
      </dgm:t>
    </dgm:pt>
  </dgm:ptLst>
  <dgm:cxnLst>
    <dgm:cxn modelId="{891734DE-DC0D-48C6-9F8F-87449DC3A07E}" type="presOf" srcId="{2A2A3B6F-0B56-4764-906C-4F2E78C6EDDA}" destId="{24FEDC1A-789B-46FF-A7B8-1C06EFB9248F}" srcOrd="0" destOrd="0" presId="urn:microsoft.com/office/officeart/2005/8/layout/vList2"/>
    <dgm:cxn modelId="{FD41E55B-1296-4C81-A27C-7D037BB26D2B}" type="presOf" srcId="{64871538-5028-4AD0-916D-182FCDCD962A}" destId="{5BC5674A-76ED-4D4F-92F8-2EDC33F63D62}" srcOrd="0" destOrd="0" presId="urn:microsoft.com/office/officeart/2005/8/layout/vList2"/>
    <dgm:cxn modelId="{9B908B5D-82FC-49C7-B1C0-240EC3DCEC7F}" srcId="{0A3598CE-A768-4439-98A1-41D24EB7C1F4}" destId="{7B614776-2E9C-44D5-8C8E-20B03A7E8287}" srcOrd="0" destOrd="0" parTransId="{C2C9B82D-647D-4442-884F-EABE755E8118}" sibTransId="{B434EA47-7DAB-4FD9-923A-4EEA0909CB8C}"/>
    <dgm:cxn modelId="{110DAB19-1D24-4A90-86FE-238F33FD961F}" srcId="{7B614776-2E9C-44D5-8C8E-20B03A7E8287}" destId="{633BC914-D93E-4D04-AD2C-4BFA5296233B}" srcOrd="0" destOrd="0" parTransId="{E6162DAD-5ECD-4CFD-A9AB-CB425CE2DC6B}" sibTransId="{4D34297F-80D2-4933-A7D9-39D183B6B716}"/>
    <dgm:cxn modelId="{8E29A1EA-E9F5-4C64-8B41-56327AAE7BBA}" type="presOf" srcId="{0A3598CE-A768-4439-98A1-41D24EB7C1F4}" destId="{0697D953-E757-4CAC-868E-8D2A05506491}" srcOrd="0" destOrd="0" presId="urn:microsoft.com/office/officeart/2005/8/layout/vList2"/>
    <dgm:cxn modelId="{267BC904-9631-44E9-8F68-DE6C1C49F845}" type="presOf" srcId="{633BC914-D93E-4D04-AD2C-4BFA5296233B}" destId="{0D67FA3A-AC05-4430-8CBB-DDA15D404ADF}" srcOrd="0" destOrd="0" presId="urn:microsoft.com/office/officeart/2005/8/layout/vList2"/>
    <dgm:cxn modelId="{8B304993-8DFE-4C7F-B8D7-8F0AFDBC4FE2}" type="presOf" srcId="{7B614776-2E9C-44D5-8C8E-20B03A7E8287}" destId="{B98A9A51-C736-49DA-A297-19749D2F65BD}" srcOrd="0" destOrd="0" presId="urn:microsoft.com/office/officeart/2005/8/layout/vList2"/>
    <dgm:cxn modelId="{447FA2D4-087D-4AD2-A8D8-950EF963D087}" srcId="{64871538-5028-4AD0-916D-182FCDCD962A}" destId="{2A2A3B6F-0B56-4764-906C-4F2E78C6EDDA}" srcOrd="0" destOrd="0" parTransId="{496A1725-767E-4545-BE36-B249154BD24E}" sibTransId="{B2D783D2-A00E-404F-BAF8-10D25E9A7E47}"/>
    <dgm:cxn modelId="{058732C0-7BB8-4422-A996-909F518B0389}" srcId="{0A3598CE-A768-4439-98A1-41D24EB7C1F4}" destId="{64871538-5028-4AD0-916D-182FCDCD962A}" srcOrd="1" destOrd="0" parTransId="{D469B6E7-0F07-42BB-BCB1-E490B4F353D2}" sibTransId="{6F40336D-8229-4B07-BB38-1739A3B0F94C}"/>
    <dgm:cxn modelId="{42C58390-FF7F-4310-8B0E-0503F388F077}" type="presParOf" srcId="{0697D953-E757-4CAC-868E-8D2A05506491}" destId="{B98A9A51-C736-49DA-A297-19749D2F65BD}" srcOrd="0" destOrd="0" presId="urn:microsoft.com/office/officeart/2005/8/layout/vList2"/>
    <dgm:cxn modelId="{9CBC7BFD-C14A-4F40-9103-EF6E0681608D}" type="presParOf" srcId="{0697D953-E757-4CAC-868E-8D2A05506491}" destId="{0D67FA3A-AC05-4430-8CBB-DDA15D404ADF}" srcOrd="1" destOrd="0" presId="urn:microsoft.com/office/officeart/2005/8/layout/vList2"/>
    <dgm:cxn modelId="{B3A36955-0BA0-48AA-AB39-78B66D352BEC}" type="presParOf" srcId="{0697D953-E757-4CAC-868E-8D2A05506491}" destId="{5BC5674A-76ED-4D4F-92F8-2EDC33F63D62}" srcOrd="2" destOrd="0" presId="urn:microsoft.com/office/officeart/2005/8/layout/vList2"/>
    <dgm:cxn modelId="{328AE111-5D6A-4511-812E-483521DB3708}" type="presParOf" srcId="{0697D953-E757-4CAC-868E-8D2A05506491}" destId="{24FEDC1A-789B-46FF-A7B8-1C06EFB9248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A3598CE-A768-4439-98A1-41D24EB7C1F4}"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en-US"/>
        </a:p>
      </dgm:t>
    </dgm:pt>
    <dgm:pt modelId="{7B614776-2E9C-44D5-8C8E-20B03A7E8287}">
      <dgm:prSet phldrT="[Text]"/>
      <dgm:spPr/>
      <dgm:t>
        <a:bodyPr/>
        <a:lstStyle/>
        <a:p>
          <a:r>
            <a:rPr lang="pt-BR" b="1" i="0" u="sng" dirty="0" smtClean="0">
              <a:latin typeface="Times New Roman" panose="02020603050405020304" pitchFamily="18" charset="0"/>
              <a:cs typeface="Times New Roman" panose="02020603050405020304" pitchFamily="18" charset="0"/>
            </a:rPr>
            <a:t>Khái niêm</a:t>
          </a:r>
          <a:r>
            <a:rPr lang="pt-BR" i="0" dirty="0" smtClean="0">
              <a:latin typeface="Times New Roman" panose="02020603050405020304" pitchFamily="18" charset="0"/>
              <a:cs typeface="Times New Roman" panose="02020603050405020304" pitchFamily="18" charset="0"/>
            </a:rPr>
            <a:t>: </a:t>
          </a:r>
          <a:r>
            <a:rPr lang="pt-BR" i="1" dirty="0" smtClean="0"/>
            <a:t>Phát triển</a:t>
          </a:r>
          <a:r>
            <a:rPr lang="pt-BR" dirty="0" smtClean="0"/>
            <a:t> là khuynh hướng vận động từ thấp lên cao, từ đơn giản đến phức tạp, từ kém hoàn thiện đến hoàn thiện theo chiều hướng đi lên của sự vật, hiện tượng; là quá trình hoàn thiện về chất và nâng cao trình độ của chúng</a:t>
          </a:r>
          <a:endParaRPr lang="en-US" dirty="0">
            <a:latin typeface="Times New Roman" panose="02020603050405020304" pitchFamily="18" charset="0"/>
            <a:cs typeface="Times New Roman" panose="02020603050405020304" pitchFamily="18" charset="0"/>
          </a:endParaRPr>
        </a:p>
      </dgm:t>
    </dgm:pt>
    <dgm:pt modelId="{C2C9B82D-647D-4442-884F-EABE755E8118}" type="parTrans" cxnId="{9B908B5D-82FC-49C7-B1C0-240EC3DCEC7F}">
      <dgm:prSet/>
      <dgm:spPr/>
      <dgm:t>
        <a:bodyPr/>
        <a:lstStyle/>
        <a:p>
          <a:endParaRPr lang="en-US"/>
        </a:p>
      </dgm:t>
    </dgm:pt>
    <dgm:pt modelId="{B434EA47-7DAB-4FD9-923A-4EEA0909CB8C}" type="sibTrans" cxnId="{9B908B5D-82FC-49C7-B1C0-240EC3DCEC7F}">
      <dgm:prSet/>
      <dgm:spPr/>
      <dgm:t>
        <a:bodyPr/>
        <a:lstStyle/>
        <a:p>
          <a:endParaRPr lang="en-US"/>
        </a:p>
      </dgm:t>
    </dgm:pt>
    <dgm:pt modelId="{633BC914-D93E-4D04-AD2C-4BFA5296233B}">
      <dgm:prSet phldrT="[Text]"/>
      <dgm:spPr/>
      <dgm:t>
        <a:bodyPr/>
        <a:lstStyle/>
        <a:p>
          <a:r>
            <a:rPr lang="en-US" b="1" dirty="0" smtClean="0">
              <a:latin typeface="Times New Roman" panose="02020603050405020304" pitchFamily="18" charset="0"/>
              <a:cs typeface="Times New Roman" panose="02020603050405020304" pitchFamily="18" charset="0"/>
            </a:rPr>
            <a:t>Ý NGHĨA PHƯƠNG PHÁP LUẬN</a:t>
          </a:r>
          <a:endParaRPr lang="en-US" b="1" dirty="0">
            <a:latin typeface="Times New Roman" panose="02020603050405020304" pitchFamily="18" charset="0"/>
            <a:cs typeface="Times New Roman" panose="02020603050405020304" pitchFamily="18" charset="0"/>
          </a:endParaRPr>
        </a:p>
      </dgm:t>
    </dgm:pt>
    <dgm:pt modelId="{E6162DAD-5ECD-4CFD-A9AB-CB425CE2DC6B}" type="parTrans" cxnId="{110DAB19-1D24-4A90-86FE-238F33FD961F}">
      <dgm:prSet/>
      <dgm:spPr/>
      <dgm:t>
        <a:bodyPr/>
        <a:lstStyle/>
        <a:p>
          <a:endParaRPr lang="en-US"/>
        </a:p>
      </dgm:t>
    </dgm:pt>
    <dgm:pt modelId="{4D34297F-80D2-4933-A7D9-39D183B6B716}" type="sibTrans" cxnId="{110DAB19-1D24-4A90-86FE-238F33FD961F}">
      <dgm:prSet/>
      <dgm:spPr/>
      <dgm:t>
        <a:bodyPr/>
        <a:lstStyle/>
        <a:p>
          <a:endParaRPr lang="en-US"/>
        </a:p>
      </dgm:t>
    </dgm:pt>
    <dgm:pt modelId="{64871538-5028-4AD0-916D-182FCDCD962A}">
      <dgm:prSet phldrT="[Text]" custT="1"/>
      <dgm:spPr/>
      <dgm:t>
        <a:bodyPr/>
        <a:lstStyle/>
        <a:p>
          <a:r>
            <a:rPr lang="pt-BR" sz="2400" dirty="0" smtClean="0"/>
            <a:t>Nguyên lý về sự phát triển giúp chúng ta nhận thức sự vật, hiện tượng theo hướng vận động phát triển, tránh được cách nhìn phiến diện với tư tưởng định kiến, bảo thủ. Mỗi thành công hay thất bại được xem xét khách quan, toàn diện để có tư tưởng lạc quan, tin tưởng tìm hướng giải quyết theo hướng tốt lên.</a:t>
          </a:r>
          <a:endParaRPr lang="en-US" sz="2400" dirty="0">
            <a:latin typeface="Times New Roman" panose="02020603050405020304" pitchFamily="18" charset="0"/>
            <a:cs typeface="Times New Roman" panose="02020603050405020304" pitchFamily="18" charset="0"/>
          </a:endParaRPr>
        </a:p>
      </dgm:t>
    </dgm:pt>
    <dgm:pt modelId="{D469B6E7-0F07-42BB-BCB1-E490B4F353D2}" type="parTrans" cxnId="{058732C0-7BB8-4422-A996-909F518B0389}">
      <dgm:prSet/>
      <dgm:spPr/>
      <dgm:t>
        <a:bodyPr/>
        <a:lstStyle/>
        <a:p>
          <a:endParaRPr lang="en-US"/>
        </a:p>
      </dgm:t>
    </dgm:pt>
    <dgm:pt modelId="{6F40336D-8229-4B07-BB38-1739A3B0F94C}" type="sibTrans" cxnId="{058732C0-7BB8-4422-A996-909F518B0389}">
      <dgm:prSet/>
      <dgm:spPr/>
      <dgm:t>
        <a:bodyPr/>
        <a:lstStyle/>
        <a:p>
          <a:endParaRPr lang="en-US"/>
        </a:p>
      </dgm:t>
    </dgm:pt>
    <dgm:pt modelId="{2A2A3B6F-0B56-4764-906C-4F2E78C6EDDA}">
      <dgm:prSet phldrT="[Text]" phldr="1"/>
      <dgm:spPr/>
      <dgm:t>
        <a:bodyPr/>
        <a:lstStyle/>
        <a:p>
          <a:endParaRPr lang="en-US"/>
        </a:p>
      </dgm:t>
    </dgm:pt>
    <dgm:pt modelId="{496A1725-767E-4545-BE36-B249154BD24E}" type="parTrans" cxnId="{447FA2D4-087D-4AD2-A8D8-950EF963D087}">
      <dgm:prSet/>
      <dgm:spPr/>
      <dgm:t>
        <a:bodyPr/>
        <a:lstStyle/>
        <a:p>
          <a:endParaRPr lang="en-US"/>
        </a:p>
      </dgm:t>
    </dgm:pt>
    <dgm:pt modelId="{B2D783D2-A00E-404F-BAF8-10D25E9A7E47}" type="sibTrans" cxnId="{447FA2D4-087D-4AD2-A8D8-950EF963D087}">
      <dgm:prSet/>
      <dgm:spPr/>
      <dgm:t>
        <a:bodyPr/>
        <a:lstStyle/>
        <a:p>
          <a:endParaRPr lang="en-US"/>
        </a:p>
      </dgm:t>
    </dgm:pt>
    <dgm:pt modelId="{0697D953-E757-4CAC-868E-8D2A05506491}" type="pres">
      <dgm:prSet presAssocID="{0A3598CE-A768-4439-98A1-41D24EB7C1F4}" presName="linear" presStyleCnt="0">
        <dgm:presLayoutVars>
          <dgm:animLvl val="lvl"/>
          <dgm:resizeHandles val="exact"/>
        </dgm:presLayoutVars>
      </dgm:prSet>
      <dgm:spPr/>
      <dgm:t>
        <a:bodyPr/>
        <a:lstStyle/>
        <a:p>
          <a:endParaRPr lang="en-US"/>
        </a:p>
      </dgm:t>
    </dgm:pt>
    <dgm:pt modelId="{B98A9A51-C736-49DA-A297-19749D2F65BD}" type="pres">
      <dgm:prSet presAssocID="{7B614776-2E9C-44D5-8C8E-20B03A7E8287}" presName="parentText" presStyleLbl="node1" presStyleIdx="0" presStyleCnt="2" custScaleY="73721" custLinFactNeighborY="95184">
        <dgm:presLayoutVars>
          <dgm:chMax val="0"/>
          <dgm:bulletEnabled val="1"/>
        </dgm:presLayoutVars>
      </dgm:prSet>
      <dgm:spPr/>
      <dgm:t>
        <a:bodyPr/>
        <a:lstStyle/>
        <a:p>
          <a:endParaRPr lang="en-US"/>
        </a:p>
      </dgm:t>
    </dgm:pt>
    <dgm:pt modelId="{0D67FA3A-AC05-4430-8CBB-DDA15D404ADF}" type="pres">
      <dgm:prSet presAssocID="{7B614776-2E9C-44D5-8C8E-20B03A7E8287}" presName="childText" presStyleLbl="revTx" presStyleIdx="0" presStyleCnt="2" custLinFactNeighborY="19160">
        <dgm:presLayoutVars>
          <dgm:bulletEnabled val="1"/>
        </dgm:presLayoutVars>
      </dgm:prSet>
      <dgm:spPr/>
      <dgm:t>
        <a:bodyPr/>
        <a:lstStyle/>
        <a:p>
          <a:endParaRPr lang="en-US"/>
        </a:p>
      </dgm:t>
    </dgm:pt>
    <dgm:pt modelId="{5BC5674A-76ED-4D4F-92F8-2EDC33F63D62}" type="pres">
      <dgm:prSet presAssocID="{64871538-5028-4AD0-916D-182FCDCD962A}" presName="parentText" presStyleLbl="node1" presStyleIdx="1" presStyleCnt="2" custLinFactNeighborY="95184">
        <dgm:presLayoutVars>
          <dgm:chMax val="0"/>
          <dgm:bulletEnabled val="1"/>
        </dgm:presLayoutVars>
      </dgm:prSet>
      <dgm:spPr/>
      <dgm:t>
        <a:bodyPr/>
        <a:lstStyle/>
        <a:p>
          <a:endParaRPr lang="en-US"/>
        </a:p>
      </dgm:t>
    </dgm:pt>
    <dgm:pt modelId="{24FEDC1A-789B-46FF-A7B8-1C06EFB9248F}" type="pres">
      <dgm:prSet presAssocID="{64871538-5028-4AD0-916D-182FCDCD962A}" presName="childText" presStyleLbl="revTx" presStyleIdx="1" presStyleCnt="2">
        <dgm:presLayoutVars>
          <dgm:bulletEnabled val="1"/>
        </dgm:presLayoutVars>
      </dgm:prSet>
      <dgm:spPr/>
      <dgm:t>
        <a:bodyPr/>
        <a:lstStyle/>
        <a:p>
          <a:endParaRPr lang="en-US"/>
        </a:p>
      </dgm:t>
    </dgm:pt>
  </dgm:ptLst>
  <dgm:cxnLst>
    <dgm:cxn modelId="{4BE47C77-4B85-4AD1-B252-2B162F553D12}" type="presOf" srcId="{633BC914-D93E-4D04-AD2C-4BFA5296233B}" destId="{0D67FA3A-AC05-4430-8CBB-DDA15D404ADF}" srcOrd="0" destOrd="0" presId="urn:microsoft.com/office/officeart/2005/8/layout/vList2"/>
    <dgm:cxn modelId="{9B908B5D-82FC-49C7-B1C0-240EC3DCEC7F}" srcId="{0A3598CE-A768-4439-98A1-41D24EB7C1F4}" destId="{7B614776-2E9C-44D5-8C8E-20B03A7E8287}" srcOrd="0" destOrd="0" parTransId="{C2C9B82D-647D-4442-884F-EABE755E8118}" sibTransId="{B434EA47-7DAB-4FD9-923A-4EEA0909CB8C}"/>
    <dgm:cxn modelId="{110DAB19-1D24-4A90-86FE-238F33FD961F}" srcId="{7B614776-2E9C-44D5-8C8E-20B03A7E8287}" destId="{633BC914-D93E-4D04-AD2C-4BFA5296233B}" srcOrd="0" destOrd="0" parTransId="{E6162DAD-5ECD-4CFD-A9AB-CB425CE2DC6B}" sibTransId="{4D34297F-80D2-4933-A7D9-39D183B6B716}"/>
    <dgm:cxn modelId="{4DA656B0-3484-4193-AA56-2BAA69571EB4}" type="presOf" srcId="{64871538-5028-4AD0-916D-182FCDCD962A}" destId="{5BC5674A-76ED-4D4F-92F8-2EDC33F63D62}" srcOrd="0" destOrd="0" presId="urn:microsoft.com/office/officeart/2005/8/layout/vList2"/>
    <dgm:cxn modelId="{A8C8D075-8498-4FB9-88E3-802F6585998D}" type="presOf" srcId="{2A2A3B6F-0B56-4764-906C-4F2E78C6EDDA}" destId="{24FEDC1A-789B-46FF-A7B8-1C06EFB9248F}" srcOrd="0" destOrd="0" presId="urn:microsoft.com/office/officeart/2005/8/layout/vList2"/>
    <dgm:cxn modelId="{0E32DA4B-5616-427A-8C33-5C50EA2F2BD8}" type="presOf" srcId="{7B614776-2E9C-44D5-8C8E-20B03A7E8287}" destId="{B98A9A51-C736-49DA-A297-19749D2F65BD}" srcOrd="0" destOrd="0" presId="urn:microsoft.com/office/officeart/2005/8/layout/vList2"/>
    <dgm:cxn modelId="{447FA2D4-087D-4AD2-A8D8-950EF963D087}" srcId="{64871538-5028-4AD0-916D-182FCDCD962A}" destId="{2A2A3B6F-0B56-4764-906C-4F2E78C6EDDA}" srcOrd="0" destOrd="0" parTransId="{496A1725-767E-4545-BE36-B249154BD24E}" sibTransId="{B2D783D2-A00E-404F-BAF8-10D25E9A7E47}"/>
    <dgm:cxn modelId="{A65AD839-4617-4A9E-BAE8-ADA826B67282}" type="presOf" srcId="{0A3598CE-A768-4439-98A1-41D24EB7C1F4}" destId="{0697D953-E757-4CAC-868E-8D2A05506491}" srcOrd="0" destOrd="0" presId="urn:microsoft.com/office/officeart/2005/8/layout/vList2"/>
    <dgm:cxn modelId="{058732C0-7BB8-4422-A996-909F518B0389}" srcId="{0A3598CE-A768-4439-98A1-41D24EB7C1F4}" destId="{64871538-5028-4AD0-916D-182FCDCD962A}" srcOrd="1" destOrd="0" parTransId="{D469B6E7-0F07-42BB-BCB1-E490B4F353D2}" sibTransId="{6F40336D-8229-4B07-BB38-1739A3B0F94C}"/>
    <dgm:cxn modelId="{F22E7BF8-FB8E-4803-B42D-BFACB97DC060}" type="presParOf" srcId="{0697D953-E757-4CAC-868E-8D2A05506491}" destId="{B98A9A51-C736-49DA-A297-19749D2F65BD}" srcOrd="0" destOrd="0" presId="urn:microsoft.com/office/officeart/2005/8/layout/vList2"/>
    <dgm:cxn modelId="{745A776E-647C-4130-802E-D96FB67447A3}" type="presParOf" srcId="{0697D953-E757-4CAC-868E-8D2A05506491}" destId="{0D67FA3A-AC05-4430-8CBB-DDA15D404ADF}" srcOrd="1" destOrd="0" presId="urn:microsoft.com/office/officeart/2005/8/layout/vList2"/>
    <dgm:cxn modelId="{A4B69195-83D5-47A4-A23D-FC3CFC955C27}" type="presParOf" srcId="{0697D953-E757-4CAC-868E-8D2A05506491}" destId="{5BC5674A-76ED-4D4F-92F8-2EDC33F63D62}" srcOrd="2" destOrd="0" presId="urn:microsoft.com/office/officeart/2005/8/layout/vList2"/>
    <dgm:cxn modelId="{0AFFB3FF-EEB1-49EC-BDE6-8111644AE6AF}" type="presParOf" srcId="{0697D953-E757-4CAC-868E-8D2A05506491}" destId="{24FEDC1A-789B-46FF-A7B8-1C06EFB9248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2000" b="1" i="1" dirty="0" smtClean="0"/>
            <a:t>Về nhận thức quy luật</a:t>
          </a:r>
          <a:endParaRPr lang="en-US" sz="20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2D2FE035-058C-45D7-BF16-CCBCC81E3AF2}">
      <dgm:prSet phldrT="[Text]" custT="1"/>
      <dgm:spPr/>
      <dgm:t>
        <a:bodyPr/>
        <a:lstStyle/>
        <a:p>
          <a:r>
            <a:rPr lang="pt-BR" sz="2400" b="1" i="1" dirty="0" smtClean="0"/>
            <a:t>Những quy luật cơ bản của phép biện chứng duy vật</a:t>
          </a:r>
          <a:endParaRPr lang="en-US" sz="24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dgm:spPr/>
      <dgm:t>
        <a:bodyPr/>
        <a:lstStyle/>
        <a:p>
          <a:r>
            <a:rPr lang="pt-BR" i="1" dirty="0" smtClean="0">
              <a:latin typeface="Times New Roman" panose="02020603050405020304" pitchFamily="18" charset="0"/>
              <a:cs typeface="Times New Roman" panose="02020603050405020304" pitchFamily="18" charset="0"/>
            </a:rPr>
            <a:t>Quy luật thống nhất và đấu tranh của các mặt đối lập</a:t>
          </a:r>
          <a:endParaRPr lang="en-US"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2D1F53F0-1ACE-419C-814F-39BCB82D58EC}">
      <dgm:prSet phldrT="[Text]"/>
      <dgm:spPr/>
      <dgm:t>
        <a:bodyPr/>
        <a:lstStyle/>
        <a:p>
          <a:r>
            <a:rPr lang="pt-BR" i="1" dirty="0" smtClean="0">
              <a:latin typeface="Times New Roman" panose="02020603050405020304" pitchFamily="18" charset="0"/>
              <a:cs typeface="Times New Roman" panose="02020603050405020304" pitchFamily="18" charset="0"/>
            </a:rPr>
            <a:t>Quy luật chuyển hoá từ những sự thay đổi về lượng thành những sự thay đổi về chất và ngược lại</a:t>
          </a:r>
          <a:endParaRPr lang="en-US" dirty="0">
            <a:latin typeface="Times New Roman" panose="02020603050405020304" pitchFamily="18" charset="0"/>
            <a:cs typeface="Times New Roman" panose="02020603050405020304" pitchFamily="18" charset="0"/>
          </a:endParaRPr>
        </a:p>
      </dgm:t>
    </dgm:pt>
    <dgm:pt modelId="{E603F6E2-2D23-4368-8E4C-0CE41BD9CE81}" type="parTrans" cxnId="{B53AAE4E-D40D-4718-8612-1C341E4E7CF8}">
      <dgm:prSet/>
      <dgm:spPr/>
      <dgm:t>
        <a:bodyPr/>
        <a:lstStyle/>
        <a:p>
          <a:endParaRPr lang="en-US"/>
        </a:p>
      </dgm:t>
    </dgm:pt>
    <dgm:pt modelId="{B387FB08-6A94-4270-9801-438F58BA903E}" type="sibTrans" cxnId="{B53AAE4E-D40D-4718-8612-1C341E4E7CF8}">
      <dgm:prSet/>
      <dgm:spPr/>
      <dgm:t>
        <a:bodyPr/>
        <a:lstStyle/>
        <a:p>
          <a:endParaRPr lang="en-US"/>
        </a:p>
      </dgm:t>
    </dgm:pt>
    <dgm:pt modelId="{57880AB8-674D-4D04-8743-D652247A631E}">
      <dgm:prSet phldrT="[Text]"/>
      <dgm:spPr/>
      <dgm:t>
        <a:bodyPr/>
        <a:lstStyle/>
        <a:p>
          <a:r>
            <a:rPr lang="pt-BR" i="1" dirty="0" smtClean="0">
              <a:latin typeface="Times New Roman" panose="02020603050405020304" pitchFamily="18" charset="0"/>
              <a:cs typeface="Times New Roman" panose="02020603050405020304" pitchFamily="18" charset="0"/>
            </a:rPr>
            <a:t>Quy luật phủ định của phủ định</a:t>
          </a:r>
          <a:endParaRPr lang="en-US" dirty="0">
            <a:latin typeface="Times New Roman" panose="02020603050405020304" pitchFamily="18" charset="0"/>
            <a:cs typeface="Times New Roman" panose="02020603050405020304" pitchFamily="18" charset="0"/>
          </a:endParaRPr>
        </a:p>
      </dgm:t>
    </dgm:pt>
    <dgm:pt modelId="{DE84801D-683E-4858-B238-42E8B214FB47}" type="parTrans" cxnId="{B05E7C76-6A2F-4479-8813-6EA8E3C4C46C}">
      <dgm:prSet/>
      <dgm:spPr/>
      <dgm:t>
        <a:bodyPr/>
        <a:lstStyle/>
        <a:p>
          <a:endParaRPr lang="en-US"/>
        </a:p>
      </dgm:t>
    </dgm:pt>
    <dgm:pt modelId="{E22F374A-25DC-4FB5-941D-03D90593791F}" type="sibTrans" cxnId="{B05E7C76-6A2F-4479-8813-6EA8E3C4C46C}">
      <dgm:prSet/>
      <dgm:spPr/>
      <dgm:t>
        <a:bodyPr/>
        <a:lstStyle/>
        <a:p>
          <a:endParaRPr lang="en-US"/>
        </a:p>
      </dgm:t>
    </dgm:pt>
    <dgm:pt modelId="{67AB74BA-0398-47E6-93E6-BAD6E506BAF3}">
      <dgm:prSet custT="1"/>
      <dgm:spPr/>
      <dgm:t>
        <a:bodyPr/>
        <a:lstStyle/>
        <a:p>
          <a:r>
            <a:rPr lang="pt-BR" sz="2400" dirty="0" smtClean="0"/>
            <a:t>Quy luật là những mối liên hệ bản chất, tất nhiên, bên trong, có tính phổ biến và được lặp đi lặp lại giữa các mặt, các yếu tố trong cùng một sự vật, hiện tượng, hay giữa các sự vật hiện tượng. </a:t>
          </a:r>
          <a:endParaRPr lang="en-US" sz="2400" dirty="0"/>
        </a:p>
      </dgm:t>
    </dgm:pt>
    <dgm:pt modelId="{B0861F28-052E-45DD-ADFA-A8AC5A8CE882}" type="parTrans" cxnId="{34CCA14F-E926-48FC-B0AA-0A068959B6D4}">
      <dgm:prSet/>
      <dgm:spPr/>
      <dgm:t>
        <a:bodyPr/>
        <a:lstStyle/>
        <a:p>
          <a:endParaRPr lang="en-US"/>
        </a:p>
      </dgm:t>
    </dgm:pt>
    <dgm:pt modelId="{D3D0F02A-E18E-4C55-A8C2-8BF4CA1C435B}" type="sibTrans" cxnId="{34CCA14F-E926-48FC-B0AA-0A068959B6D4}">
      <dgm:prSet/>
      <dgm:spPr/>
      <dgm:t>
        <a:bodyPr/>
        <a:lstStyle/>
        <a:p>
          <a:endParaRPr lang="en-US"/>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2">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2" custScaleY="87539">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1" presStyleCnt="2">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1" presStyleCnt="2">
        <dgm:presLayoutVars>
          <dgm:bulletEnabled val="1"/>
        </dgm:presLayoutVars>
      </dgm:prSet>
      <dgm:spPr/>
      <dgm:t>
        <a:bodyPr/>
        <a:lstStyle/>
        <a:p>
          <a:endParaRPr lang="en-US"/>
        </a:p>
      </dgm:t>
    </dgm:pt>
  </dgm:ptLst>
  <dgm:cxnLst>
    <dgm:cxn modelId="{D5F4CBBF-850B-4C47-A97A-3FBCA9AD9A07}" type="presOf" srcId="{533AC615-917A-4C5E-9EE3-F1BB93818AD7}" destId="{40D05726-2F26-4592-9BA8-20C305F24561}" srcOrd="0" destOrd="0" presId="urn:microsoft.com/office/officeart/2005/8/layout/chevron2"/>
    <dgm:cxn modelId="{C22E338F-CBFD-4BE9-9987-9BD86A1BEE54}" type="presOf" srcId="{67AB74BA-0398-47E6-93E6-BAD6E506BAF3}" destId="{945ABE31-9B66-44E5-B839-32F42856F161}" srcOrd="0" destOrd="1" presId="urn:microsoft.com/office/officeart/2005/8/layout/chevron2"/>
    <dgm:cxn modelId="{C5BF1838-861C-468B-8F6E-756E0868623E}" type="presOf" srcId="{DCF6202C-C361-4470-A3A9-61B9F0A25F44}" destId="{A3006F98-11E7-4216-B319-51FECF24782E}" srcOrd="0" destOrd="0" presId="urn:microsoft.com/office/officeart/2005/8/layout/chevron2"/>
    <dgm:cxn modelId="{32B8DA74-677B-4638-B79A-BFFDCD9ABE2A}" type="presOf" srcId="{2D1F53F0-1ACE-419C-814F-39BCB82D58EC}" destId="{40D05726-2F26-4592-9BA8-20C305F24561}" srcOrd="0" destOrd="1" presId="urn:microsoft.com/office/officeart/2005/8/layout/chevron2"/>
    <dgm:cxn modelId="{B53AAE4E-D40D-4718-8612-1C341E4E7CF8}" srcId="{2D2FE035-058C-45D7-BF16-CCBCC81E3AF2}" destId="{2D1F53F0-1ACE-419C-814F-39BCB82D58EC}" srcOrd="1" destOrd="0" parTransId="{E603F6E2-2D23-4368-8E4C-0CE41BD9CE81}" sibTransId="{B387FB08-6A94-4270-9801-438F58BA903E}"/>
    <dgm:cxn modelId="{449E1FA7-5DC5-4AF4-BE49-99DC201F6A64}" type="presOf" srcId="{57880AB8-674D-4D04-8743-D652247A631E}" destId="{40D05726-2F26-4592-9BA8-20C305F24561}" srcOrd="0" destOrd="2" presId="urn:microsoft.com/office/officeart/2005/8/layout/chevron2"/>
    <dgm:cxn modelId="{675805A0-737F-4153-98E3-73BBEA451ABB}" srcId="{2D2FE035-058C-45D7-BF16-CCBCC81E3AF2}" destId="{533AC615-917A-4C5E-9EE3-F1BB93818AD7}" srcOrd="0" destOrd="0" parTransId="{F317A005-0CDB-48E1-828C-C00F7162D734}" sibTransId="{58427CFF-ACF6-4D47-A3BA-2F7C25AC392C}"/>
    <dgm:cxn modelId="{922DBFC1-44DD-443A-8C92-9C467D949012}" type="presOf" srcId="{2D2FE035-058C-45D7-BF16-CCBCC81E3AF2}" destId="{01AC1E93-0FD7-4C16-BF29-013B38E25751}" srcOrd="0" destOrd="0" presId="urn:microsoft.com/office/officeart/2005/8/layout/chevron2"/>
    <dgm:cxn modelId="{34CCA14F-E926-48FC-B0AA-0A068959B6D4}" srcId="{DCF6202C-C361-4470-A3A9-61B9F0A25F44}" destId="{67AB74BA-0398-47E6-93E6-BAD6E506BAF3}" srcOrd="1" destOrd="0" parTransId="{B0861F28-052E-45DD-ADFA-A8AC5A8CE882}" sibTransId="{D3D0F02A-E18E-4C55-A8C2-8BF4CA1C435B}"/>
    <dgm:cxn modelId="{5D8B9B61-A38B-437C-8B98-E9643C03DA49}" type="presOf" srcId="{DE18A6B4-DF71-4180-9B46-F25D7FA3634E}" destId="{945ABE31-9B66-44E5-B839-32F42856F161}" srcOrd="0" destOrd="0" presId="urn:microsoft.com/office/officeart/2005/8/layout/chevron2"/>
    <dgm:cxn modelId="{F0EF4B45-14A9-4D5E-8D99-C7FA6DD6C4A0}" srcId="{5748E566-58A9-4F7B-B718-3326F986982E}" destId="{DCF6202C-C361-4470-A3A9-61B9F0A25F44}" srcOrd="0" destOrd="0" parTransId="{B9A31082-5D14-4776-AC26-ECA11A59049C}" sibTransId="{A8952B20-3029-4396-95D0-BE11CC2F3C21}"/>
    <dgm:cxn modelId="{66501F9E-F62F-4250-9319-25D9AE1F548C}" type="presOf" srcId="{5748E566-58A9-4F7B-B718-3326F986982E}" destId="{2F387805-8AFC-40E2-8F40-25F713206170}" srcOrd="0" destOrd="0" presId="urn:microsoft.com/office/officeart/2005/8/layout/chevron2"/>
    <dgm:cxn modelId="{99B88E49-CF33-46B4-ABDE-D53E44A0FE01}" srcId="{DCF6202C-C361-4470-A3A9-61B9F0A25F44}" destId="{DE18A6B4-DF71-4180-9B46-F25D7FA3634E}" srcOrd="0" destOrd="0" parTransId="{973CBE9E-5285-4AD9-B3C2-2308B80B06F0}" sibTransId="{188E7504-212D-4365-A5A3-B104EEE8CC41}"/>
    <dgm:cxn modelId="{82519ECD-F216-41C3-BE9E-2FA298C965C1}" srcId="{5748E566-58A9-4F7B-B718-3326F986982E}" destId="{2D2FE035-058C-45D7-BF16-CCBCC81E3AF2}" srcOrd="1" destOrd="0" parTransId="{E0B162F1-F8C9-44B5-B6C4-FDCBFE6DF942}" sibTransId="{225A5BBF-7D04-4C9E-B73C-47C4EFCEBD19}"/>
    <dgm:cxn modelId="{B05E7C76-6A2F-4479-8813-6EA8E3C4C46C}" srcId="{2D2FE035-058C-45D7-BF16-CCBCC81E3AF2}" destId="{57880AB8-674D-4D04-8743-D652247A631E}" srcOrd="2" destOrd="0" parTransId="{DE84801D-683E-4858-B238-42E8B214FB47}" sibTransId="{E22F374A-25DC-4FB5-941D-03D90593791F}"/>
    <dgm:cxn modelId="{EA79B88D-5D99-4575-9530-72B9653927A3}" type="presParOf" srcId="{2F387805-8AFC-40E2-8F40-25F713206170}" destId="{7CB26061-571E-40E1-9C8D-1B83817B48EE}" srcOrd="0" destOrd="0" presId="urn:microsoft.com/office/officeart/2005/8/layout/chevron2"/>
    <dgm:cxn modelId="{AAAAC22C-4548-44CA-8F5B-FB1D2347D491}" type="presParOf" srcId="{7CB26061-571E-40E1-9C8D-1B83817B48EE}" destId="{A3006F98-11E7-4216-B319-51FECF24782E}" srcOrd="0" destOrd="0" presId="urn:microsoft.com/office/officeart/2005/8/layout/chevron2"/>
    <dgm:cxn modelId="{D7AD7D73-81C5-4FBE-88C4-A1E1FF4DABF6}" type="presParOf" srcId="{7CB26061-571E-40E1-9C8D-1B83817B48EE}" destId="{945ABE31-9B66-44E5-B839-32F42856F161}" srcOrd="1" destOrd="0" presId="urn:microsoft.com/office/officeart/2005/8/layout/chevron2"/>
    <dgm:cxn modelId="{C28E735E-5208-4F63-8EAA-9DED13043F74}" type="presParOf" srcId="{2F387805-8AFC-40E2-8F40-25F713206170}" destId="{81720D45-7AD5-4749-90B4-6CDF6B3C43AD}" srcOrd="1" destOrd="0" presId="urn:microsoft.com/office/officeart/2005/8/layout/chevron2"/>
    <dgm:cxn modelId="{B6237174-4FC8-4537-92DF-6CF44DC17D67}" type="presParOf" srcId="{2F387805-8AFC-40E2-8F40-25F713206170}" destId="{A70EC03A-296F-462E-8452-01E613AEEE11}" srcOrd="2" destOrd="0" presId="urn:microsoft.com/office/officeart/2005/8/layout/chevron2"/>
    <dgm:cxn modelId="{0E06070D-18C2-4495-960E-FD1140DE8515}" type="presParOf" srcId="{A70EC03A-296F-462E-8452-01E613AEEE11}" destId="{01AC1E93-0FD7-4C16-BF29-013B38E25751}" srcOrd="0" destOrd="0" presId="urn:microsoft.com/office/officeart/2005/8/layout/chevron2"/>
    <dgm:cxn modelId="{54FA7D41-107A-4E38-8FA0-42BD83162F21}"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748E566-58A9-4F7B-B718-3326F986982E}"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1600" b="1" i="1" dirty="0" smtClean="0">
              <a:latin typeface="Times New Roman" panose="02020603050405020304" pitchFamily="18" charset="0"/>
              <a:cs typeface="Times New Roman" panose="02020603050405020304" pitchFamily="18" charset="0"/>
            </a:rPr>
            <a:t> khái niệm</a:t>
          </a:r>
          <a:endParaRPr lang="en-US" sz="16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r>
            <a:rPr lang="pt-BR" sz="2400" dirty="0" smtClean="0">
              <a:latin typeface="Times New Roman" panose="02020603050405020304" pitchFamily="18" charset="0"/>
              <a:cs typeface="Times New Roman" panose="02020603050405020304" pitchFamily="18" charset="0"/>
            </a:rPr>
            <a:t>Mặt ĐL là những mặt có tính chất trái ngược nhau nhưng chúng tồn tại trong sự quy định lẫn nhau</a:t>
          </a:r>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11208B84-6681-4019-915D-2BCEEB3A13D5}">
      <dgm:prSet phldrT="[Text]" custT="1"/>
      <dgm:spPr/>
      <dgm:t>
        <a:bodyPr/>
        <a:lstStyle/>
        <a:p>
          <a:endParaRPr lang="en-US" sz="1800" dirty="0">
            <a:latin typeface="Times New Roman" panose="02020603050405020304" pitchFamily="18" charset="0"/>
            <a:cs typeface="Times New Roman" panose="02020603050405020304" pitchFamily="18" charset="0"/>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2D2FE035-058C-45D7-BF16-CCBCC81E3AF2}">
      <dgm:prSet phldrT="[Text]" custT="1"/>
      <dgm:spPr/>
      <dgm:t>
        <a:bodyPr/>
        <a:lstStyle/>
        <a:p>
          <a:r>
            <a:rPr lang="en-US" sz="1600" b="1" dirty="0" smtClean="0">
              <a:latin typeface="Times New Roman" panose="02020603050405020304" pitchFamily="18" charset="0"/>
              <a:cs typeface="Times New Roman" panose="02020603050405020304" pitchFamily="18" charset="0"/>
            </a:rPr>
            <a:t>Ý </a:t>
          </a:r>
          <a:r>
            <a:rPr lang="en-US" sz="1600" b="1" dirty="0" err="1" smtClean="0">
              <a:latin typeface="Times New Roman" panose="02020603050405020304" pitchFamily="18" charset="0"/>
              <a:cs typeface="Times New Roman" panose="02020603050405020304" pitchFamily="18" charset="0"/>
            </a:rPr>
            <a:t>nghĩa</a:t>
          </a:r>
          <a:r>
            <a:rPr lang="en-US" sz="1600" b="1" dirty="0" smtClean="0">
              <a:latin typeface="Times New Roman" panose="02020603050405020304" pitchFamily="18" charset="0"/>
              <a:cs typeface="Times New Roman" panose="02020603050405020304" pitchFamily="18" charset="0"/>
            </a:rPr>
            <a:t> </a:t>
          </a:r>
          <a:r>
            <a:rPr lang="en-US" sz="1600" b="1" dirty="0" err="1" smtClean="0">
              <a:latin typeface="Times New Roman" panose="02020603050405020304" pitchFamily="18" charset="0"/>
              <a:cs typeface="Times New Roman" panose="02020603050405020304" pitchFamily="18" charset="0"/>
            </a:rPr>
            <a:t>phương</a:t>
          </a:r>
          <a:r>
            <a:rPr lang="en-US" sz="1600" b="1" dirty="0" smtClean="0">
              <a:latin typeface="Times New Roman" panose="02020603050405020304" pitchFamily="18" charset="0"/>
              <a:cs typeface="Times New Roman" panose="02020603050405020304" pitchFamily="18" charset="0"/>
            </a:rPr>
            <a:t> </a:t>
          </a:r>
          <a:r>
            <a:rPr lang="en-US" sz="1600" b="1" dirty="0" err="1" smtClean="0">
              <a:latin typeface="Times New Roman" panose="02020603050405020304" pitchFamily="18" charset="0"/>
              <a:cs typeface="Times New Roman" panose="02020603050405020304" pitchFamily="18" charset="0"/>
            </a:rPr>
            <a:t>pháp</a:t>
          </a:r>
          <a:r>
            <a:rPr lang="en-US" sz="1600" b="1" dirty="0" smtClean="0">
              <a:latin typeface="Times New Roman" panose="02020603050405020304" pitchFamily="18" charset="0"/>
              <a:cs typeface="Times New Roman" panose="02020603050405020304" pitchFamily="18" charset="0"/>
            </a:rPr>
            <a:t> </a:t>
          </a:r>
          <a:r>
            <a:rPr lang="en-US" sz="1600" b="1" dirty="0" err="1" smtClean="0">
              <a:latin typeface="Times New Roman" panose="02020603050405020304" pitchFamily="18" charset="0"/>
              <a:cs typeface="Times New Roman" panose="02020603050405020304" pitchFamily="18" charset="0"/>
            </a:rPr>
            <a:t>luận</a:t>
          </a:r>
          <a:endParaRPr lang="en-US" sz="16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custT="1"/>
      <dgm:spPr/>
      <dgm:t>
        <a:bodyPr/>
        <a:lstStyle/>
        <a:p>
          <a:r>
            <a:rPr lang="pt-BR" sz="2000" dirty="0" smtClean="0">
              <a:latin typeface="Times New Roman" panose="02020603050405020304" pitchFamily="18" charset="0"/>
              <a:cs typeface="Times New Roman" panose="02020603050405020304" pitchFamily="18" charset="0"/>
            </a:rPr>
            <a:t>Muốn nhận thức được nguồn gốc và bản chất của mọi sự VĐ, PTthì cần phải nghiên cứu, phát hiện và sử dụng được sự thống nhất và đấu tranh của chúng.</a:t>
          </a:r>
          <a:endParaRPr lang="en-US" sz="2000"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55B48C79-0C19-45A8-97CD-64667794089D}">
      <dgm:prSet phldrT="[Text]" custT="1"/>
      <dgm:spPr/>
      <dgm:t>
        <a:bodyPr/>
        <a:lstStyle/>
        <a:p>
          <a:r>
            <a:rPr lang="pt-BR" sz="2400" dirty="0" smtClean="0">
              <a:latin typeface="Times New Roman" panose="02020603050405020304" pitchFamily="18" charset="0"/>
              <a:cs typeface="Times New Roman" panose="02020603050405020304" pitchFamily="18" charset="0"/>
            </a:rPr>
            <a:t>Từ mặt đối lập mà hình thành mâu thuẫn BC– là mâu thuẫn bao hàm sự thống nhất và đấu tranh của các mặt ĐL. </a:t>
          </a:r>
          <a:endParaRPr lang="en-US" sz="2400" u="none" dirty="0">
            <a:latin typeface="Times New Roman" panose="02020603050405020304" pitchFamily="18" charset="0"/>
            <a:cs typeface="Times New Roman" panose="02020603050405020304" pitchFamily="18" charset="0"/>
          </a:endParaRPr>
        </a:p>
      </dgm:t>
    </dgm:pt>
    <dgm:pt modelId="{FC3A44F6-5716-48F9-82F8-2217D4C60E1A}" type="parTrans" cxnId="{D0F3CC76-F8D8-4169-B7B2-2FC17DB4517C}">
      <dgm:prSet/>
      <dgm:spPr/>
      <dgm:t>
        <a:bodyPr/>
        <a:lstStyle/>
        <a:p>
          <a:endParaRPr lang="en-US"/>
        </a:p>
      </dgm:t>
    </dgm:pt>
    <dgm:pt modelId="{0CE5280C-A1E1-4E31-8333-5FBC8D89B20D}" type="sibTrans" cxnId="{D0F3CC76-F8D8-4169-B7B2-2FC17DB4517C}">
      <dgm:prSet/>
      <dgm:spPr/>
      <dgm:t>
        <a:bodyPr/>
        <a:lstStyle/>
        <a:p>
          <a:endParaRPr lang="en-US"/>
        </a:p>
      </dgm:t>
    </dgm:pt>
    <dgm:pt modelId="{AB366B52-81B2-46E1-AB27-15E0CA394DB4}">
      <dgm:prSet phldrT="[Text]" custT="1"/>
      <dgm:spPr/>
      <dgm:t>
        <a:bodyPr/>
        <a:lstStyle/>
        <a:p>
          <a:r>
            <a:rPr lang="en-US" sz="1600" b="1" dirty="0" err="1" smtClean="0">
              <a:latin typeface="Times New Roman" panose="02020603050405020304" pitchFamily="18" charset="0"/>
              <a:cs typeface="Times New Roman" panose="02020603050405020304" pitchFamily="18" charset="0"/>
            </a:rPr>
            <a:t>Đặc</a:t>
          </a:r>
          <a:r>
            <a:rPr lang="en-US" sz="1600" b="1" dirty="0" smtClean="0">
              <a:latin typeface="Times New Roman" panose="02020603050405020304" pitchFamily="18" charset="0"/>
              <a:cs typeface="Times New Roman" panose="02020603050405020304" pitchFamily="18" charset="0"/>
            </a:rPr>
            <a:t> </a:t>
          </a:r>
          <a:r>
            <a:rPr lang="en-US" sz="1600" b="1" dirty="0" err="1" smtClean="0">
              <a:latin typeface="Times New Roman" panose="02020603050405020304" pitchFamily="18" charset="0"/>
              <a:cs typeface="Times New Roman" panose="02020603050405020304" pitchFamily="18" charset="0"/>
            </a:rPr>
            <a:t>điểm</a:t>
          </a:r>
          <a:endParaRPr lang="en-US" sz="1600" b="1" dirty="0">
            <a:latin typeface="Times New Roman" panose="02020603050405020304" pitchFamily="18" charset="0"/>
            <a:cs typeface="Times New Roman" panose="02020603050405020304" pitchFamily="18" charset="0"/>
          </a:endParaRPr>
        </a:p>
      </dgm:t>
    </dgm:pt>
    <dgm:pt modelId="{0820FD71-407A-465C-97B5-1767FE0E8245}" type="sibTrans" cxnId="{5F1C0AE7-A029-42B4-9A62-F1073C424153}">
      <dgm:prSet/>
      <dgm:spPr/>
      <dgm:t>
        <a:bodyPr/>
        <a:lstStyle/>
        <a:p>
          <a:endParaRPr lang="en-US">
            <a:latin typeface="+mj-lt"/>
          </a:endParaRPr>
        </a:p>
      </dgm:t>
    </dgm:pt>
    <dgm:pt modelId="{5D290713-06AC-4C0F-9533-700E5747A281}" type="parTrans" cxnId="{5F1C0AE7-A029-42B4-9A62-F1073C424153}">
      <dgm:prSet/>
      <dgm:spPr/>
      <dgm:t>
        <a:bodyPr/>
        <a:lstStyle/>
        <a:p>
          <a:endParaRPr lang="en-US">
            <a:latin typeface="+mj-lt"/>
          </a:endParaRPr>
        </a:p>
      </dgm:t>
    </dgm:pt>
    <dgm:pt modelId="{34D56359-0DDA-4CF4-882C-8F25E8CD45D7}">
      <dgm:prSet custT="1"/>
      <dgm:spPr/>
      <dgm:t>
        <a:bodyPr/>
        <a:lstStyle/>
        <a:p>
          <a:r>
            <a:rPr lang="pt-BR" sz="2000" dirty="0" smtClean="0">
              <a:latin typeface="Times New Roman" panose="02020603050405020304" pitchFamily="18" charset="0"/>
              <a:cs typeface="Times New Roman" panose="02020603050405020304" pitchFamily="18" charset="0"/>
            </a:rPr>
            <a:t>Các mặt ĐLliên hệ với nhau, thâm nhập vào nhau, tác động qua lại lẫn nhau, làm tiền đề tồn tại cho nhau, bài trừ, phủ định lẫn nhau. </a:t>
          </a:r>
          <a:endParaRPr lang="en-US" sz="2000" u="none" dirty="0">
            <a:latin typeface="Times New Roman" panose="02020603050405020304" pitchFamily="18" charset="0"/>
            <a:cs typeface="Times New Roman" panose="02020603050405020304" pitchFamily="18" charset="0"/>
          </a:endParaRPr>
        </a:p>
      </dgm:t>
    </dgm:pt>
    <dgm:pt modelId="{BEDD0A51-16ED-42B6-84D4-16BB718FC442}" type="parTrans" cxnId="{EFA7D47A-427B-4F3B-B6E9-4BD88DB79F6C}">
      <dgm:prSet/>
      <dgm:spPr/>
      <dgm:t>
        <a:bodyPr/>
        <a:lstStyle/>
        <a:p>
          <a:endParaRPr lang="en-US"/>
        </a:p>
      </dgm:t>
    </dgm:pt>
    <dgm:pt modelId="{D68C8548-47E9-4A83-BF07-85ADEA6A4B6E}" type="sibTrans" cxnId="{EFA7D47A-427B-4F3B-B6E9-4BD88DB79F6C}">
      <dgm:prSet/>
      <dgm:spPr/>
      <dgm:t>
        <a:bodyPr/>
        <a:lstStyle/>
        <a:p>
          <a:endParaRPr lang="en-US"/>
        </a:p>
      </dgm:t>
    </dgm:pt>
    <dgm:pt modelId="{21CAADD4-BFAA-4E34-8F90-AB11238C0559}">
      <dgm:prSet custT="1"/>
      <dgm:spPr/>
      <dgm:t>
        <a:bodyPr/>
        <a:lstStyle/>
        <a:p>
          <a:r>
            <a:rPr lang="pt-BR" sz="2000" dirty="0" smtClean="0">
              <a:latin typeface="Times New Roman" panose="02020603050405020304" pitchFamily="18" charset="0"/>
              <a:cs typeface="Times New Roman" panose="02020603050405020304" pitchFamily="18" charset="0"/>
            </a:rPr>
            <a:t>Các mặt ĐL trong mỗi sự vật vừa thống nhất lại vừa đấu tranh tác động, bài trừ phủ định nhau</a:t>
          </a:r>
          <a:endParaRPr lang="en-US" sz="2000" u="none" dirty="0">
            <a:latin typeface="Times New Roman" panose="02020603050405020304" pitchFamily="18" charset="0"/>
            <a:cs typeface="Times New Roman" panose="02020603050405020304" pitchFamily="18" charset="0"/>
          </a:endParaRPr>
        </a:p>
      </dgm:t>
    </dgm:pt>
    <dgm:pt modelId="{ED05584E-541D-4622-8345-76D0DB4C5BB9}" type="parTrans" cxnId="{023F7B98-A3CB-49D9-8203-7463F3E508AC}">
      <dgm:prSet/>
      <dgm:spPr/>
      <dgm:t>
        <a:bodyPr/>
        <a:lstStyle/>
        <a:p>
          <a:endParaRPr lang="en-US"/>
        </a:p>
      </dgm:t>
    </dgm:pt>
    <dgm:pt modelId="{47A7B3DA-1149-4642-ADBC-82310151468B}" type="sibTrans" cxnId="{023F7B98-A3CB-49D9-8203-7463F3E508AC}">
      <dgm:prSet/>
      <dgm:spPr/>
      <dgm:t>
        <a:bodyPr/>
        <a:lstStyle/>
        <a:p>
          <a:endParaRPr lang="en-US"/>
        </a:p>
      </dgm:t>
    </dgm:pt>
    <dgm:pt modelId="{03130BAB-2458-4380-A5D5-55285D13160F}">
      <dgm:prSet phldrT="[Text]" custT="1"/>
      <dgm:spPr/>
      <dgm:t>
        <a:bodyPr/>
        <a:lstStyle/>
        <a:p>
          <a:r>
            <a:rPr lang="pt-BR" sz="2000" dirty="0" smtClean="0">
              <a:latin typeface="Times New Roman" panose="02020603050405020304" pitchFamily="18" charset="0"/>
              <a:cs typeface="Times New Roman" panose="02020603050405020304" pitchFamily="18" charset="0"/>
            </a:rPr>
            <a:t>Trong nhận thức và thực tiễn phải phát hiện được những mâu thuẫn của sự vật hiện tượng, biết phân loại mâu thuẫn, có các biện pháp để giải quyết mâu thuẫn thích hợp. Phải có quan điểm lịch sử - cụ thể khi giải quyết mâu thuẫn</a:t>
          </a:r>
          <a:r>
            <a:rPr lang="pt-BR" sz="1800" dirty="0" smtClean="0">
              <a:latin typeface="Times New Roman" panose="02020603050405020304" pitchFamily="18" charset="0"/>
              <a:cs typeface="Times New Roman" panose="02020603050405020304" pitchFamily="18" charset="0"/>
            </a:rPr>
            <a:t>. </a:t>
          </a:r>
          <a:endParaRPr lang="en-US" sz="1800" dirty="0">
            <a:latin typeface="Times New Roman" panose="02020603050405020304" pitchFamily="18" charset="0"/>
            <a:cs typeface="Times New Roman" panose="02020603050405020304" pitchFamily="18" charset="0"/>
          </a:endParaRPr>
        </a:p>
      </dgm:t>
    </dgm:pt>
    <dgm:pt modelId="{DA5F565B-9DD4-4D98-BF90-F0E200A79B60}" type="parTrans" cxnId="{11A01A42-17EA-42ED-A794-D085FBE47365}">
      <dgm:prSet/>
      <dgm:spPr/>
      <dgm:t>
        <a:bodyPr/>
        <a:lstStyle/>
        <a:p>
          <a:endParaRPr lang="en-US"/>
        </a:p>
      </dgm:t>
    </dgm:pt>
    <dgm:pt modelId="{9AA20F07-080C-410C-8797-BE59B7A43C6B}" type="sibTrans" cxnId="{11A01A42-17EA-42ED-A794-D085FBE47365}">
      <dgm:prSet/>
      <dgm:spPr/>
      <dgm:t>
        <a:bodyPr/>
        <a:lstStyle/>
        <a:p>
          <a:endParaRPr lang="en-US"/>
        </a:p>
      </dgm:t>
    </dgm:pt>
    <dgm:pt modelId="{2F387805-8AFC-40E2-8F40-25F713206170}" type="pres">
      <dgm:prSet presAssocID="{5748E566-58A9-4F7B-B718-3326F986982E}" presName="linearFlow" presStyleCnt="0">
        <dgm:presLayoutVars>
          <dgm:dir/>
          <dgm:animLvl val="lvl"/>
          <dgm:resizeHandles val="exact"/>
        </dgm:presLayoutVars>
      </dgm:prSet>
      <dgm:spPr/>
      <dgm:t>
        <a:bodyPr/>
        <a:lstStyle/>
        <a:p>
          <a:endParaRPr lang="en-US"/>
        </a:p>
      </dgm:t>
    </dgm:pt>
    <dgm:pt modelId="{7CB26061-571E-40E1-9C8D-1B83817B48EE}" type="pres">
      <dgm:prSet presAssocID="{DCF6202C-C361-4470-A3A9-61B9F0A25F44}" presName="composite" presStyleCnt="0"/>
      <dgm:spPr/>
    </dgm:pt>
    <dgm:pt modelId="{A3006F98-11E7-4216-B319-51FECF24782E}" type="pres">
      <dgm:prSet presAssocID="{DCF6202C-C361-4470-A3A9-61B9F0A25F44}" presName="parentText" presStyleLbl="alignNode1" presStyleIdx="0" presStyleCnt="3">
        <dgm:presLayoutVars>
          <dgm:chMax val="1"/>
          <dgm:bulletEnabled val="1"/>
        </dgm:presLayoutVars>
      </dgm:prSet>
      <dgm:spPr/>
      <dgm:t>
        <a:bodyPr/>
        <a:lstStyle/>
        <a:p>
          <a:endParaRPr lang="en-US"/>
        </a:p>
      </dgm:t>
    </dgm:pt>
    <dgm:pt modelId="{945ABE31-9B66-44E5-B839-32F42856F161}" type="pres">
      <dgm:prSet presAssocID="{DCF6202C-C361-4470-A3A9-61B9F0A25F44}" presName="descendantText" presStyleLbl="alignAcc1" presStyleIdx="0" presStyleCnt="3" custScaleY="158812">
        <dgm:presLayoutVars>
          <dgm:bulletEnabled val="1"/>
        </dgm:presLayoutVars>
      </dgm:prSet>
      <dgm:spPr/>
      <dgm:t>
        <a:bodyPr/>
        <a:lstStyle/>
        <a:p>
          <a:endParaRPr lang="en-US"/>
        </a:p>
      </dgm:t>
    </dgm:pt>
    <dgm:pt modelId="{81720D45-7AD5-4749-90B4-6CDF6B3C43AD}" type="pres">
      <dgm:prSet presAssocID="{A8952B20-3029-4396-95D0-BE11CC2F3C21}" presName="sp" presStyleCnt="0"/>
      <dgm:spPr/>
    </dgm:pt>
    <dgm:pt modelId="{FE3AAEF3-2758-42BF-A498-1EBE8E43EC2F}" type="pres">
      <dgm:prSet presAssocID="{AB366B52-81B2-46E1-AB27-15E0CA394DB4}" presName="composite" presStyleCnt="0"/>
      <dgm:spPr/>
    </dgm:pt>
    <dgm:pt modelId="{0B4DE955-3CE5-42C8-B2C4-4CCAD35ACFED}" type="pres">
      <dgm:prSet presAssocID="{AB366B52-81B2-46E1-AB27-15E0CA394DB4}" presName="parentText" presStyleLbl="alignNode1" presStyleIdx="1" presStyleCnt="3">
        <dgm:presLayoutVars>
          <dgm:chMax val="1"/>
          <dgm:bulletEnabled val="1"/>
        </dgm:presLayoutVars>
      </dgm:prSet>
      <dgm:spPr/>
      <dgm:t>
        <a:bodyPr/>
        <a:lstStyle/>
        <a:p>
          <a:endParaRPr lang="en-US"/>
        </a:p>
      </dgm:t>
    </dgm:pt>
    <dgm:pt modelId="{DBFAC0D7-E154-42B0-9B7E-D0C90AE0FF5A}" type="pres">
      <dgm:prSet presAssocID="{AB366B52-81B2-46E1-AB27-15E0CA394DB4}" presName="descendantText" presStyleLbl="alignAcc1" presStyleIdx="1" presStyleCnt="3" custScaleY="141929">
        <dgm:presLayoutVars>
          <dgm:bulletEnabled val="1"/>
        </dgm:presLayoutVars>
      </dgm:prSet>
      <dgm:spPr/>
      <dgm:t>
        <a:bodyPr/>
        <a:lstStyle/>
        <a:p>
          <a:endParaRPr lang="en-US"/>
        </a:p>
      </dgm:t>
    </dgm:pt>
    <dgm:pt modelId="{518799FD-9E17-49A8-A973-59C253E73254}" type="pres">
      <dgm:prSet presAssocID="{0820FD71-407A-465C-97B5-1767FE0E8245}" presName="sp" presStyleCnt="0"/>
      <dgm:spPr/>
    </dgm:pt>
    <dgm:pt modelId="{A70EC03A-296F-462E-8452-01E613AEEE11}" type="pres">
      <dgm:prSet presAssocID="{2D2FE035-058C-45D7-BF16-CCBCC81E3AF2}" presName="composite" presStyleCnt="0"/>
      <dgm:spPr/>
    </dgm:pt>
    <dgm:pt modelId="{01AC1E93-0FD7-4C16-BF29-013B38E25751}" type="pres">
      <dgm:prSet presAssocID="{2D2FE035-058C-45D7-BF16-CCBCC81E3AF2}" presName="parentText" presStyleLbl="alignNode1" presStyleIdx="2" presStyleCnt="3">
        <dgm:presLayoutVars>
          <dgm:chMax val="1"/>
          <dgm:bulletEnabled val="1"/>
        </dgm:presLayoutVars>
      </dgm:prSet>
      <dgm:spPr/>
      <dgm:t>
        <a:bodyPr/>
        <a:lstStyle/>
        <a:p>
          <a:endParaRPr lang="en-US"/>
        </a:p>
      </dgm:t>
    </dgm:pt>
    <dgm:pt modelId="{40D05726-2F26-4592-9BA8-20C305F24561}" type="pres">
      <dgm:prSet presAssocID="{2D2FE035-058C-45D7-BF16-CCBCC81E3AF2}" presName="descendantText" presStyleLbl="alignAcc1" presStyleIdx="2" presStyleCnt="3" custScaleY="197711">
        <dgm:presLayoutVars>
          <dgm:bulletEnabled val="1"/>
        </dgm:presLayoutVars>
      </dgm:prSet>
      <dgm:spPr/>
      <dgm:t>
        <a:bodyPr/>
        <a:lstStyle/>
        <a:p>
          <a:endParaRPr lang="en-US"/>
        </a:p>
      </dgm:t>
    </dgm:pt>
  </dgm:ptLst>
  <dgm:cxnLst>
    <dgm:cxn modelId="{67A1EC07-6861-4442-AF0C-94C7C6DDB39B}" type="presOf" srcId="{DCF6202C-C361-4470-A3A9-61B9F0A25F44}" destId="{A3006F98-11E7-4216-B319-51FECF24782E}" srcOrd="0" destOrd="0" presId="urn:microsoft.com/office/officeart/2005/8/layout/chevron2"/>
    <dgm:cxn modelId="{7B59F5AE-3FDC-4669-8A58-24549E3B1D8A}" type="presOf" srcId="{34D56359-0DDA-4CF4-882C-8F25E8CD45D7}" destId="{DBFAC0D7-E154-42B0-9B7E-D0C90AE0FF5A}" srcOrd="0" destOrd="1" presId="urn:microsoft.com/office/officeart/2005/8/layout/chevron2"/>
    <dgm:cxn modelId="{EFA7D47A-427B-4F3B-B6E9-4BD88DB79F6C}" srcId="{AB366B52-81B2-46E1-AB27-15E0CA394DB4}" destId="{34D56359-0DDA-4CF4-882C-8F25E8CD45D7}" srcOrd="1" destOrd="0" parTransId="{BEDD0A51-16ED-42B6-84D4-16BB718FC442}" sibTransId="{D68C8548-47E9-4A83-BF07-85ADEA6A4B6E}"/>
    <dgm:cxn modelId="{11A01A42-17EA-42ED-A794-D085FBE47365}" srcId="{2D2FE035-058C-45D7-BF16-CCBCC81E3AF2}" destId="{03130BAB-2458-4380-A5D5-55285D13160F}" srcOrd="1" destOrd="0" parTransId="{DA5F565B-9DD4-4D98-BF90-F0E200A79B60}" sibTransId="{9AA20F07-080C-410C-8797-BE59B7A43C6B}"/>
    <dgm:cxn modelId="{D0F3CC76-F8D8-4169-B7B2-2FC17DB4517C}" srcId="{DCF6202C-C361-4470-A3A9-61B9F0A25F44}" destId="{55B48C79-0C19-45A8-97CD-64667794089D}" srcOrd="1" destOrd="0" parTransId="{FC3A44F6-5716-48F9-82F8-2217D4C60E1A}" sibTransId="{0CE5280C-A1E1-4E31-8333-5FBC8D89B20D}"/>
    <dgm:cxn modelId="{8A492CB1-4F40-48E1-8056-F1F9C3007952}" type="presOf" srcId="{21CAADD4-BFAA-4E34-8F90-AB11238C0559}" destId="{DBFAC0D7-E154-42B0-9B7E-D0C90AE0FF5A}" srcOrd="0" destOrd="2" presId="urn:microsoft.com/office/officeart/2005/8/layout/chevron2"/>
    <dgm:cxn modelId="{FEEA82F7-41C8-44D6-8E06-61A7321CD596}" type="presOf" srcId="{03130BAB-2458-4380-A5D5-55285D13160F}" destId="{40D05726-2F26-4592-9BA8-20C305F24561}" srcOrd="0" destOrd="1" presId="urn:microsoft.com/office/officeart/2005/8/layout/chevron2"/>
    <dgm:cxn modelId="{0C0A24B6-DEF3-488F-ACF3-EDA8E7260382}" type="presOf" srcId="{2D2FE035-058C-45D7-BF16-CCBCC81E3AF2}" destId="{01AC1E93-0FD7-4C16-BF29-013B38E25751}" srcOrd="0" destOrd="0" presId="urn:microsoft.com/office/officeart/2005/8/layout/chevron2"/>
    <dgm:cxn modelId="{E2946C19-FCE6-4448-97F6-735AA69644F5}" type="presOf" srcId="{DE18A6B4-DF71-4180-9B46-F25D7FA3634E}" destId="{945ABE31-9B66-44E5-B839-32F42856F161}" srcOrd="0" destOrd="0" presId="urn:microsoft.com/office/officeart/2005/8/layout/chevron2"/>
    <dgm:cxn modelId="{76246D2A-4221-44CA-93FD-6BBED514C77C}" type="presOf" srcId="{AB366B52-81B2-46E1-AB27-15E0CA394DB4}" destId="{0B4DE955-3CE5-42C8-B2C4-4CCAD35ACFED}" srcOrd="0" destOrd="0" presId="urn:microsoft.com/office/officeart/2005/8/layout/chevron2"/>
    <dgm:cxn modelId="{023F7B98-A3CB-49D9-8203-7463F3E508AC}" srcId="{AB366B52-81B2-46E1-AB27-15E0CA394DB4}" destId="{21CAADD4-BFAA-4E34-8F90-AB11238C0559}" srcOrd="2" destOrd="0" parTransId="{ED05584E-541D-4622-8345-76D0DB4C5BB9}" sibTransId="{47A7B3DA-1149-4642-ADBC-82310151468B}"/>
    <dgm:cxn modelId="{D0BFCDF8-93A6-41E0-8D41-E17F1BA60210}" type="presOf" srcId="{11208B84-6681-4019-915D-2BCEEB3A13D5}" destId="{DBFAC0D7-E154-42B0-9B7E-D0C90AE0FF5A}" srcOrd="0" destOrd="0" presId="urn:microsoft.com/office/officeart/2005/8/layout/chevron2"/>
    <dgm:cxn modelId="{AA5D3680-BB79-4660-B741-35BBFC783107}" type="presOf" srcId="{5748E566-58A9-4F7B-B718-3326F986982E}" destId="{2F387805-8AFC-40E2-8F40-25F713206170}" srcOrd="0" destOrd="0" presId="urn:microsoft.com/office/officeart/2005/8/layout/chevron2"/>
    <dgm:cxn modelId="{675805A0-737F-4153-98E3-73BBEA451ABB}" srcId="{2D2FE035-058C-45D7-BF16-CCBCC81E3AF2}" destId="{533AC615-917A-4C5E-9EE3-F1BB93818AD7}" srcOrd="0" destOrd="0" parTransId="{F317A005-0CDB-48E1-828C-C00F7162D734}" sibTransId="{58427CFF-ACF6-4D47-A3BA-2F7C25AC392C}"/>
    <dgm:cxn modelId="{F0EF4B45-14A9-4D5E-8D99-C7FA6DD6C4A0}" srcId="{5748E566-58A9-4F7B-B718-3326F986982E}" destId="{DCF6202C-C361-4470-A3A9-61B9F0A25F44}" srcOrd="0" destOrd="0" parTransId="{B9A31082-5D14-4776-AC26-ECA11A59049C}" sibTransId="{A8952B20-3029-4396-95D0-BE11CC2F3C21}"/>
    <dgm:cxn modelId="{99B88E49-CF33-46B4-ABDE-D53E44A0FE01}" srcId="{DCF6202C-C361-4470-A3A9-61B9F0A25F44}" destId="{DE18A6B4-DF71-4180-9B46-F25D7FA3634E}" srcOrd="0" destOrd="0" parTransId="{973CBE9E-5285-4AD9-B3C2-2308B80B06F0}" sibTransId="{188E7504-212D-4365-A5A3-B104EEE8CC41}"/>
    <dgm:cxn modelId="{82519ECD-F216-41C3-BE9E-2FA298C965C1}" srcId="{5748E566-58A9-4F7B-B718-3326F986982E}" destId="{2D2FE035-058C-45D7-BF16-CCBCC81E3AF2}" srcOrd="2" destOrd="0" parTransId="{E0B162F1-F8C9-44B5-B6C4-FDCBFE6DF942}" sibTransId="{225A5BBF-7D04-4C9E-B73C-47C4EFCEBD19}"/>
    <dgm:cxn modelId="{1439978A-08F9-4C70-8CAF-8F5D2585FBD9}" type="presOf" srcId="{533AC615-917A-4C5E-9EE3-F1BB93818AD7}" destId="{40D05726-2F26-4592-9BA8-20C305F24561}" srcOrd="0" destOrd="0" presId="urn:microsoft.com/office/officeart/2005/8/layout/chevron2"/>
    <dgm:cxn modelId="{63CE9A61-ED1E-416F-AAD0-A2063E8A9713}" srcId="{AB366B52-81B2-46E1-AB27-15E0CA394DB4}" destId="{11208B84-6681-4019-915D-2BCEEB3A13D5}" srcOrd="0" destOrd="0" parTransId="{E53E95F5-C746-412B-8B78-6598FF559689}" sibTransId="{4AC6B01A-B635-4874-86B5-E7BA8531BAA8}"/>
    <dgm:cxn modelId="{5F1C0AE7-A029-42B4-9A62-F1073C424153}" srcId="{5748E566-58A9-4F7B-B718-3326F986982E}" destId="{AB366B52-81B2-46E1-AB27-15E0CA394DB4}" srcOrd="1" destOrd="0" parTransId="{5D290713-06AC-4C0F-9533-700E5747A281}" sibTransId="{0820FD71-407A-465C-97B5-1767FE0E8245}"/>
    <dgm:cxn modelId="{0DB800DF-6334-4EC0-9D7F-C12263A390BB}" type="presOf" srcId="{55B48C79-0C19-45A8-97CD-64667794089D}" destId="{945ABE31-9B66-44E5-B839-32F42856F161}" srcOrd="0" destOrd="1" presId="urn:microsoft.com/office/officeart/2005/8/layout/chevron2"/>
    <dgm:cxn modelId="{F5C7312A-1A87-454D-B8B4-CB1B65E7803A}" type="presParOf" srcId="{2F387805-8AFC-40E2-8F40-25F713206170}" destId="{7CB26061-571E-40E1-9C8D-1B83817B48EE}" srcOrd="0" destOrd="0" presId="urn:microsoft.com/office/officeart/2005/8/layout/chevron2"/>
    <dgm:cxn modelId="{6ACD35EB-F5E3-40FB-AED7-BA61B147FD63}" type="presParOf" srcId="{7CB26061-571E-40E1-9C8D-1B83817B48EE}" destId="{A3006F98-11E7-4216-B319-51FECF24782E}" srcOrd="0" destOrd="0" presId="urn:microsoft.com/office/officeart/2005/8/layout/chevron2"/>
    <dgm:cxn modelId="{100EF0E9-8783-4C1D-B434-CE3589BB3AF4}" type="presParOf" srcId="{7CB26061-571E-40E1-9C8D-1B83817B48EE}" destId="{945ABE31-9B66-44E5-B839-32F42856F161}" srcOrd="1" destOrd="0" presId="urn:microsoft.com/office/officeart/2005/8/layout/chevron2"/>
    <dgm:cxn modelId="{CD3E77CD-EECA-4C0D-9391-47DE9FC142BA}" type="presParOf" srcId="{2F387805-8AFC-40E2-8F40-25F713206170}" destId="{81720D45-7AD5-4749-90B4-6CDF6B3C43AD}" srcOrd="1" destOrd="0" presId="urn:microsoft.com/office/officeart/2005/8/layout/chevron2"/>
    <dgm:cxn modelId="{7D1BB0B1-C1D8-400E-9775-8F4EB7ECAE54}" type="presParOf" srcId="{2F387805-8AFC-40E2-8F40-25F713206170}" destId="{FE3AAEF3-2758-42BF-A498-1EBE8E43EC2F}" srcOrd="2" destOrd="0" presId="urn:microsoft.com/office/officeart/2005/8/layout/chevron2"/>
    <dgm:cxn modelId="{0B8F264B-AA98-4278-944B-75B706535FDF}" type="presParOf" srcId="{FE3AAEF3-2758-42BF-A498-1EBE8E43EC2F}" destId="{0B4DE955-3CE5-42C8-B2C4-4CCAD35ACFED}" srcOrd="0" destOrd="0" presId="urn:microsoft.com/office/officeart/2005/8/layout/chevron2"/>
    <dgm:cxn modelId="{2756226C-405B-4FE2-97A7-F2AA05115A24}" type="presParOf" srcId="{FE3AAEF3-2758-42BF-A498-1EBE8E43EC2F}" destId="{DBFAC0D7-E154-42B0-9B7E-D0C90AE0FF5A}" srcOrd="1" destOrd="0" presId="urn:microsoft.com/office/officeart/2005/8/layout/chevron2"/>
    <dgm:cxn modelId="{FE1DF7BA-7FBF-498D-A742-3B76AF0BD0E1}" type="presParOf" srcId="{2F387805-8AFC-40E2-8F40-25F713206170}" destId="{518799FD-9E17-49A8-A973-59C253E73254}" srcOrd="3" destOrd="0" presId="urn:microsoft.com/office/officeart/2005/8/layout/chevron2"/>
    <dgm:cxn modelId="{1C0FAC4C-DA6E-428A-92BF-1FCA5BE5357F}" type="presParOf" srcId="{2F387805-8AFC-40E2-8F40-25F713206170}" destId="{A70EC03A-296F-462E-8452-01E613AEEE11}" srcOrd="4" destOrd="0" presId="urn:microsoft.com/office/officeart/2005/8/layout/chevron2"/>
    <dgm:cxn modelId="{DC6E461E-F49E-448C-A363-B432AFC765CF}" type="presParOf" srcId="{A70EC03A-296F-462E-8452-01E613AEEE11}" destId="{01AC1E93-0FD7-4C16-BF29-013B38E25751}" srcOrd="0" destOrd="0" presId="urn:microsoft.com/office/officeart/2005/8/layout/chevron2"/>
    <dgm:cxn modelId="{DD62A0DE-60F0-418B-B443-6A909E890871}" type="presParOf" srcId="{A70EC03A-296F-462E-8452-01E613AEEE11}" destId="{40D05726-2F26-4592-9BA8-20C305F2456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784CA5-B8B8-43AC-B78E-5ADA7444352B}" type="doc">
      <dgm:prSet loTypeId="urn:microsoft.com/office/officeart/2008/layout/VerticalCurvedList" loCatId="list" qsTypeId="urn:microsoft.com/office/officeart/2005/8/quickstyle/simple3" qsCatId="simple" csTypeId="urn:microsoft.com/office/officeart/2005/8/colors/colorful5" csCatId="colorful" phldr="1"/>
      <dgm:spPr/>
      <dgm:t>
        <a:bodyPr/>
        <a:lstStyle/>
        <a:p>
          <a:endParaRPr lang="en-US"/>
        </a:p>
      </dgm:t>
    </dgm:pt>
    <dgm:pt modelId="{50AE08C3-CDF3-4195-8C50-75F9E5E2F7B9}">
      <dgm:prSet phldrT="[Text]" custT="1"/>
      <dgm:spPr/>
      <dgm:t>
        <a:bodyPr/>
        <a:lstStyle/>
        <a:p>
          <a:r>
            <a:rPr lang="pt-BR" sz="2200" i="1" dirty="0" smtClean="0">
              <a:latin typeface="Times New Roman" panose="02020603050405020304" pitchFamily="18" charset="0"/>
              <a:cs typeface="Times New Roman" panose="02020603050405020304" pitchFamily="18" charset="0"/>
            </a:rPr>
            <a:t>Chất là</a:t>
          </a:r>
          <a:r>
            <a:rPr lang="pt-BR" sz="2200" dirty="0" smtClean="0">
              <a:latin typeface="Times New Roman" panose="02020603050405020304" pitchFamily="18" charset="0"/>
              <a:cs typeface="Times New Roman" panose="02020603050405020304" pitchFamily="18" charset="0"/>
            </a:rPr>
            <a:t> phạm trù triết học dùng để chỉ tính quy định khách quan vốn có của sự vật, hiện tượng, đó là sự thống nhất hữu cơ của những thuộc tính, những yếu tố cấu thành sự vật, hiện tượng, nói lên sự vật, hiện tượng đó là gì, phân biệt nó với các sự vật, hiện tượng khác</a:t>
          </a:r>
          <a:endParaRPr lang="en-US" sz="2200" dirty="0">
            <a:latin typeface="Times New Roman" panose="02020603050405020304" pitchFamily="18" charset="0"/>
            <a:cs typeface="Times New Roman" panose="02020603050405020304" pitchFamily="18" charset="0"/>
          </a:endParaRPr>
        </a:p>
      </dgm:t>
    </dgm:pt>
    <dgm:pt modelId="{A86D38E6-C788-4C4D-9FD5-9725925A9962}" type="parTrans" cxnId="{89CE633F-84F7-468A-9047-90880470C630}">
      <dgm:prSet/>
      <dgm:spPr/>
      <dgm:t>
        <a:bodyPr/>
        <a:lstStyle/>
        <a:p>
          <a:endParaRPr lang="en-US"/>
        </a:p>
      </dgm:t>
    </dgm:pt>
    <dgm:pt modelId="{6184FF90-6D45-49C0-A97C-AA31CA46535C}" type="sibTrans" cxnId="{89CE633F-84F7-468A-9047-90880470C630}">
      <dgm:prSet/>
      <dgm:spPr/>
      <dgm:t>
        <a:bodyPr/>
        <a:lstStyle/>
        <a:p>
          <a:endParaRPr lang="en-US"/>
        </a:p>
      </dgm:t>
    </dgm:pt>
    <dgm:pt modelId="{5333B735-4912-4F9C-9FB5-7304EB85C374}">
      <dgm:prSet phldrT="[Text]" custT="1"/>
      <dgm:spPr/>
      <dgm:t>
        <a:bodyPr/>
        <a:lstStyle/>
        <a:p>
          <a:r>
            <a:rPr lang="pt-BR" sz="2200" i="1" dirty="0" smtClean="0">
              <a:latin typeface="Times New Roman" panose="02020603050405020304" pitchFamily="18" charset="0"/>
              <a:cs typeface="Times New Roman" panose="02020603050405020304" pitchFamily="18" charset="0"/>
            </a:rPr>
            <a:t>Lượng là</a:t>
          </a:r>
          <a:r>
            <a:rPr lang="pt-BR" sz="2200" dirty="0" smtClean="0">
              <a:latin typeface="Times New Roman" panose="02020603050405020304" pitchFamily="18" charset="0"/>
              <a:cs typeface="Times New Roman" panose="02020603050405020304" pitchFamily="18" charset="0"/>
            </a:rPr>
            <a:t> phạm trù triết học dùng để chỉ tính quy định khách quan vốn có của sự vật, hiện tượng về số lượng, quy mô, trình độ, nhịp điệu của sự vận động và phát triển của sự vật, hiện tượng cũng như của các thuộc tính của nó. </a:t>
          </a:r>
          <a:endParaRPr lang="en-US" sz="2200" dirty="0">
            <a:latin typeface="Times New Roman" panose="02020603050405020304" pitchFamily="18" charset="0"/>
            <a:cs typeface="Times New Roman" panose="02020603050405020304" pitchFamily="18" charset="0"/>
          </a:endParaRPr>
        </a:p>
      </dgm:t>
    </dgm:pt>
    <dgm:pt modelId="{C677F303-F41D-4A3C-8777-01663C7E5C40}" type="parTrans" cxnId="{BBC56C3B-B1ED-4304-999A-9029A74D97F0}">
      <dgm:prSet/>
      <dgm:spPr/>
      <dgm:t>
        <a:bodyPr/>
        <a:lstStyle/>
        <a:p>
          <a:endParaRPr lang="en-US"/>
        </a:p>
      </dgm:t>
    </dgm:pt>
    <dgm:pt modelId="{38925866-C162-4B7A-AA15-0051005D3836}" type="sibTrans" cxnId="{BBC56C3B-B1ED-4304-999A-9029A74D97F0}">
      <dgm:prSet/>
      <dgm:spPr/>
      <dgm:t>
        <a:bodyPr/>
        <a:lstStyle/>
        <a:p>
          <a:endParaRPr lang="en-US"/>
        </a:p>
      </dgm:t>
    </dgm:pt>
    <dgm:pt modelId="{7B845626-92ED-4B8E-99D0-7ADD99C4143C}">
      <dgm:prSet phldrT="[Text]" custT="1"/>
      <dgm:spPr/>
      <dgm:t>
        <a:bodyPr/>
        <a:lstStyle/>
        <a:p>
          <a:r>
            <a:rPr lang="pt-BR" sz="2200" dirty="0" smtClean="0">
              <a:latin typeface="Times New Roman" panose="02020603050405020304" pitchFamily="18" charset="0"/>
              <a:cs typeface="Times New Roman" panose="02020603050405020304" pitchFamily="18" charset="0"/>
            </a:rPr>
            <a:t>Độ là giới hạn trong đó có sự thống nhất giữa lượng và chất mà ở đó đã có sự biến đổi về lượng nhưng chưa có sự thay đổi về chất; sự vật khi đó còn là nó, chưa là cái khác. Đến điểm nút, qua bước nhảy bắt đầu có sự thay đổi về chất. Sự vật biến đổi hoàn toàn về chất thành sự vật khác. </a:t>
          </a:r>
          <a:endParaRPr lang="en-US" sz="2200" dirty="0">
            <a:latin typeface="Times New Roman" panose="02020603050405020304" pitchFamily="18" charset="0"/>
            <a:cs typeface="Times New Roman" panose="02020603050405020304" pitchFamily="18" charset="0"/>
          </a:endParaRPr>
        </a:p>
      </dgm:t>
    </dgm:pt>
    <dgm:pt modelId="{D1E20889-B8D2-4D90-9C68-6EE56612226B}" type="parTrans" cxnId="{E0C2EC57-D310-435B-9F37-1FED2C2E2B45}">
      <dgm:prSet/>
      <dgm:spPr/>
      <dgm:t>
        <a:bodyPr/>
        <a:lstStyle/>
        <a:p>
          <a:endParaRPr lang="en-US"/>
        </a:p>
      </dgm:t>
    </dgm:pt>
    <dgm:pt modelId="{9B4C7150-12D2-4078-A38B-D37C6895381B}" type="sibTrans" cxnId="{E0C2EC57-D310-435B-9F37-1FED2C2E2B45}">
      <dgm:prSet/>
      <dgm:spPr/>
      <dgm:t>
        <a:bodyPr/>
        <a:lstStyle/>
        <a:p>
          <a:endParaRPr lang="en-US"/>
        </a:p>
      </dgm:t>
    </dgm:pt>
    <dgm:pt modelId="{13BC0581-1033-48DB-9EC8-C0A6A300D309}" type="pres">
      <dgm:prSet presAssocID="{7E784CA5-B8B8-43AC-B78E-5ADA7444352B}" presName="Name0" presStyleCnt="0">
        <dgm:presLayoutVars>
          <dgm:chMax val="7"/>
          <dgm:chPref val="7"/>
          <dgm:dir/>
        </dgm:presLayoutVars>
      </dgm:prSet>
      <dgm:spPr/>
      <dgm:t>
        <a:bodyPr/>
        <a:lstStyle/>
        <a:p>
          <a:endParaRPr lang="en-US"/>
        </a:p>
      </dgm:t>
    </dgm:pt>
    <dgm:pt modelId="{813AF344-2353-4CC0-B195-64E84EE405F9}" type="pres">
      <dgm:prSet presAssocID="{7E784CA5-B8B8-43AC-B78E-5ADA7444352B}" presName="Name1" presStyleCnt="0"/>
      <dgm:spPr/>
    </dgm:pt>
    <dgm:pt modelId="{1D1D7A74-6FCB-417A-AE16-01807ABB0E14}" type="pres">
      <dgm:prSet presAssocID="{7E784CA5-B8B8-43AC-B78E-5ADA7444352B}" presName="cycle" presStyleCnt="0"/>
      <dgm:spPr/>
    </dgm:pt>
    <dgm:pt modelId="{3CEF9217-B268-40F7-BEA9-B904F3DFC4FC}" type="pres">
      <dgm:prSet presAssocID="{7E784CA5-B8B8-43AC-B78E-5ADA7444352B}" presName="srcNode" presStyleLbl="node1" presStyleIdx="0" presStyleCnt="3"/>
      <dgm:spPr/>
    </dgm:pt>
    <dgm:pt modelId="{85490C05-4611-4F23-8D6B-8E60CABB0F67}" type="pres">
      <dgm:prSet presAssocID="{7E784CA5-B8B8-43AC-B78E-5ADA7444352B}" presName="conn" presStyleLbl="parChTrans1D2" presStyleIdx="0" presStyleCnt="1"/>
      <dgm:spPr/>
      <dgm:t>
        <a:bodyPr/>
        <a:lstStyle/>
        <a:p>
          <a:endParaRPr lang="en-US"/>
        </a:p>
      </dgm:t>
    </dgm:pt>
    <dgm:pt modelId="{4844F565-2813-44C7-81DF-B8A9BE0D3753}" type="pres">
      <dgm:prSet presAssocID="{7E784CA5-B8B8-43AC-B78E-5ADA7444352B}" presName="extraNode" presStyleLbl="node1" presStyleIdx="0" presStyleCnt="3"/>
      <dgm:spPr/>
    </dgm:pt>
    <dgm:pt modelId="{5B8D026A-CA2C-4919-8F16-30FB61302C61}" type="pres">
      <dgm:prSet presAssocID="{7E784CA5-B8B8-43AC-B78E-5ADA7444352B}" presName="dstNode" presStyleLbl="node1" presStyleIdx="0" presStyleCnt="3"/>
      <dgm:spPr/>
    </dgm:pt>
    <dgm:pt modelId="{E8FD3956-C254-4133-A892-9952FDEC645A}" type="pres">
      <dgm:prSet presAssocID="{50AE08C3-CDF3-4195-8C50-75F9E5E2F7B9}" presName="text_1" presStyleLbl="node1" presStyleIdx="0" presStyleCnt="3" custScaleY="184127">
        <dgm:presLayoutVars>
          <dgm:bulletEnabled val="1"/>
        </dgm:presLayoutVars>
      </dgm:prSet>
      <dgm:spPr/>
      <dgm:t>
        <a:bodyPr/>
        <a:lstStyle/>
        <a:p>
          <a:endParaRPr lang="en-US"/>
        </a:p>
      </dgm:t>
    </dgm:pt>
    <dgm:pt modelId="{9A3A1AAF-5907-4B7A-9354-7CDBAE85C04F}" type="pres">
      <dgm:prSet presAssocID="{50AE08C3-CDF3-4195-8C50-75F9E5E2F7B9}" presName="accent_1" presStyleCnt="0"/>
      <dgm:spPr/>
    </dgm:pt>
    <dgm:pt modelId="{AC48C217-9EFE-474F-AA9B-833153E7968D}" type="pres">
      <dgm:prSet presAssocID="{50AE08C3-CDF3-4195-8C50-75F9E5E2F7B9}" presName="accentRepeatNode" presStyleLbl="solidFgAcc1" presStyleIdx="0" presStyleCnt="3"/>
      <dgm:spPr>
        <a:solidFill>
          <a:srgbClr val="A0D8EA"/>
        </a:solidFill>
      </dgm:spPr>
    </dgm:pt>
    <dgm:pt modelId="{1017DCDA-A052-4B08-9B1D-5C36FA917F4E}" type="pres">
      <dgm:prSet presAssocID="{5333B735-4912-4F9C-9FB5-7304EB85C374}" presName="text_2" presStyleLbl="node1" presStyleIdx="1" presStyleCnt="3" custScaleY="150794">
        <dgm:presLayoutVars>
          <dgm:bulletEnabled val="1"/>
        </dgm:presLayoutVars>
      </dgm:prSet>
      <dgm:spPr/>
      <dgm:t>
        <a:bodyPr/>
        <a:lstStyle/>
        <a:p>
          <a:endParaRPr lang="en-US"/>
        </a:p>
      </dgm:t>
    </dgm:pt>
    <dgm:pt modelId="{E544997A-2984-4D14-8ADE-3D71C02B719B}" type="pres">
      <dgm:prSet presAssocID="{5333B735-4912-4F9C-9FB5-7304EB85C374}" presName="accent_2" presStyleCnt="0"/>
      <dgm:spPr/>
    </dgm:pt>
    <dgm:pt modelId="{CAD69AD5-DBB2-45DC-8E06-9A0F496402A4}" type="pres">
      <dgm:prSet presAssocID="{5333B735-4912-4F9C-9FB5-7304EB85C374}" presName="accentRepeatNode" presStyleLbl="solidFgAcc1" presStyleIdx="1" presStyleCnt="3" custLinFactNeighborX="-2854" custLinFactNeighborY="2381"/>
      <dgm:spPr>
        <a:solidFill>
          <a:schemeClr val="accent3">
            <a:lumMod val="60000"/>
            <a:lumOff val="40000"/>
          </a:schemeClr>
        </a:solidFill>
      </dgm:spPr>
    </dgm:pt>
    <dgm:pt modelId="{D7096E97-5318-4DEE-BA28-55869AAADEC3}" type="pres">
      <dgm:prSet presAssocID="{7B845626-92ED-4B8E-99D0-7ADD99C4143C}" presName="text_3" presStyleLbl="node1" presStyleIdx="2" presStyleCnt="3" custScaleY="152381">
        <dgm:presLayoutVars>
          <dgm:bulletEnabled val="1"/>
        </dgm:presLayoutVars>
      </dgm:prSet>
      <dgm:spPr/>
      <dgm:t>
        <a:bodyPr/>
        <a:lstStyle/>
        <a:p>
          <a:endParaRPr lang="en-US"/>
        </a:p>
      </dgm:t>
    </dgm:pt>
    <dgm:pt modelId="{11585898-4B42-48A5-8D93-7C6CBF5F4E65}" type="pres">
      <dgm:prSet presAssocID="{7B845626-92ED-4B8E-99D0-7ADD99C4143C}" presName="accent_3" presStyleCnt="0"/>
      <dgm:spPr/>
    </dgm:pt>
    <dgm:pt modelId="{2AC91A3E-E4B3-4DE5-9DFB-BFAB72609FA7}" type="pres">
      <dgm:prSet presAssocID="{7B845626-92ED-4B8E-99D0-7ADD99C4143C}" presName="accentRepeatNode" presStyleLbl="solidFgAcc1" presStyleIdx="2" presStyleCnt="3"/>
      <dgm:spPr>
        <a:solidFill>
          <a:schemeClr val="accent6">
            <a:lumMod val="40000"/>
            <a:lumOff val="60000"/>
          </a:schemeClr>
        </a:solidFill>
      </dgm:spPr>
    </dgm:pt>
  </dgm:ptLst>
  <dgm:cxnLst>
    <dgm:cxn modelId="{E0C2EC57-D310-435B-9F37-1FED2C2E2B45}" srcId="{7E784CA5-B8B8-43AC-B78E-5ADA7444352B}" destId="{7B845626-92ED-4B8E-99D0-7ADD99C4143C}" srcOrd="2" destOrd="0" parTransId="{D1E20889-B8D2-4D90-9C68-6EE56612226B}" sibTransId="{9B4C7150-12D2-4078-A38B-D37C6895381B}"/>
    <dgm:cxn modelId="{A60E253E-B84B-4275-A661-5AC140D07AB7}" type="presOf" srcId="{5333B735-4912-4F9C-9FB5-7304EB85C374}" destId="{1017DCDA-A052-4B08-9B1D-5C36FA917F4E}" srcOrd="0" destOrd="0" presId="urn:microsoft.com/office/officeart/2008/layout/VerticalCurvedList"/>
    <dgm:cxn modelId="{42909929-3F84-4B65-9B8D-E7E5B1751E9E}" type="presOf" srcId="{7B845626-92ED-4B8E-99D0-7ADD99C4143C}" destId="{D7096E97-5318-4DEE-BA28-55869AAADEC3}" srcOrd="0" destOrd="0" presId="urn:microsoft.com/office/officeart/2008/layout/VerticalCurvedList"/>
    <dgm:cxn modelId="{11AA5DEA-345C-4180-A971-6B17B456C882}" type="presOf" srcId="{50AE08C3-CDF3-4195-8C50-75F9E5E2F7B9}" destId="{E8FD3956-C254-4133-A892-9952FDEC645A}" srcOrd="0" destOrd="0" presId="urn:microsoft.com/office/officeart/2008/layout/VerticalCurvedList"/>
    <dgm:cxn modelId="{BBC56C3B-B1ED-4304-999A-9029A74D97F0}" srcId="{7E784CA5-B8B8-43AC-B78E-5ADA7444352B}" destId="{5333B735-4912-4F9C-9FB5-7304EB85C374}" srcOrd="1" destOrd="0" parTransId="{C677F303-F41D-4A3C-8777-01663C7E5C40}" sibTransId="{38925866-C162-4B7A-AA15-0051005D3836}"/>
    <dgm:cxn modelId="{B54D8368-7F3B-449C-9BAC-D47D0413AF36}" type="presOf" srcId="{7E784CA5-B8B8-43AC-B78E-5ADA7444352B}" destId="{13BC0581-1033-48DB-9EC8-C0A6A300D309}" srcOrd="0" destOrd="0" presId="urn:microsoft.com/office/officeart/2008/layout/VerticalCurvedList"/>
    <dgm:cxn modelId="{89CE633F-84F7-468A-9047-90880470C630}" srcId="{7E784CA5-B8B8-43AC-B78E-5ADA7444352B}" destId="{50AE08C3-CDF3-4195-8C50-75F9E5E2F7B9}" srcOrd="0" destOrd="0" parTransId="{A86D38E6-C788-4C4D-9FD5-9725925A9962}" sibTransId="{6184FF90-6D45-49C0-A97C-AA31CA46535C}"/>
    <dgm:cxn modelId="{963B39F2-3E1D-4C56-A4C3-C750D47B6CF2}" type="presOf" srcId="{6184FF90-6D45-49C0-A97C-AA31CA46535C}" destId="{85490C05-4611-4F23-8D6B-8E60CABB0F67}" srcOrd="0" destOrd="0" presId="urn:microsoft.com/office/officeart/2008/layout/VerticalCurvedList"/>
    <dgm:cxn modelId="{486EEEA5-7544-4BD9-A61B-3A418B7CD81E}" type="presParOf" srcId="{13BC0581-1033-48DB-9EC8-C0A6A300D309}" destId="{813AF344-2353-4CC0-B195-64E84EE405F9}" srcOrd="0" destOrd="0" presId="urn:microsoft.com/office/officeart/2008/layout/VerticalCurvedList"/>
    <dgm:cxn modelId="{0EEB5DBF-68AA-4D5E-94B8-9E5C4AE12053}" type="presParOf" srcId="{813AF344-2353-4CC0-B195-64E84EE405F9}" destId="{1D1D7A74-6FCB-417A-AE16-01807ABB0E14}" srcOrd="0" destOrd="0" presId="urn:microsoft.com/office/officeart/2008/layout/VerticalCurvedList"/>
    <dgm:cxn modelId="{D360FEE8-34BF-4F7A-B0F5-2BA453518A7A}" type="presParOf" srcId="{1D1D7A74-6FCB-417A-AE16-01807ABB0E14}" destId="{3CEF9217-B268-40F7-BEA9-B904F3DFC4FC}" srcOrd="0" destOrd="0" presId="urn:microsoft.com/office/officeart/2008/layout/VerticalCurvedList"/>
    <dgm:cxn modelId="{77F44B6B-C229-466A-9EEF-5A59BF00FBDC}" type="presParOf" srcId="{1D1D7A74-6FCB-417A-AE16-01807ABB0E14}" destId="{85490C05-4611-4F23-8D6B-8E60CABB0F67}" srcOrd="1" destOrd="0" presId="urn:microsoft.com/office/officeart/2008/layout/VerticalCurvedList"/>
    <dgm:cxn modelId="{732F544A-B9C0-4CE7-93B2-F0D18E23A831}" type="presParOf" srcId="{1D1D7A74-6FCB-417A-AE16-01807ABB0E14}" destId="{4844F565-2813-44C7-81DF-B8A9BE0D3753}" srcOrd="2" destOrd="0" presId="urn:microsoft.com/office/officeart/2008/layout/VerticalCurvedList"/>
    <dgm:cxn modelId="{FC286AD5-14C9-48AC-87D0-E477D672D49D}" type="presParOf" srcId="{1D1D7A74-6FCB-417A-AE16-01807ABB0E14}" destId="{5B8D026A-CA2C-4919-8F16-30FB61302C61}" srcOrd="3" destOrd="0" presId="urn:microsoft.com/office/officeart/2008/layout/VerticalCurvedList"/>
    <dgm:cxn modelId="{31D72D81-77E1-48A1-8268-48F998E79F98}" type="presParOf" srcId="{813AF344-2353-4CC0-B195-64E84EE405F9}" destId="{E8FD3956-C254-4133-A892-9952FDEC645A}" srcOrd="1" destOrd="0" presId="urn:microsoft.com/office/officeart/2008/layout/VerticalCurvedList"/>
    <dgm:cxn modelId="{D49B1B04-CA78-4112-B238-EB342B43748C}" type="presParOf" srcId="{813AF344-2353-4CC0-B195-64E84EE405F9}" destId="{9A3A1AAF-5907-4B7A-9354-7CDBAE85C04F}" srcOrd="2" destOrd="0" presId="urn:microsoft.com/office/officeart/2008/layout/VerticalCurvedList"/>
    <dgm:cxn modelId="{A0C18C41-BB5A-4074-BE81-85C613B8358E}" type="presParOf" srcId="{9A3A1AAF-5907-4B7A-9354-7CDBAE85C04F}" destId="{AC48C217-9EFE-474F-AA9B-833153E7968D}" srcOrd="0" destOrd="0" presId="urn:microsoft.com/office/officeart/2008/layout/VerticalCurvedList"/>
    <dgm:cxn modelId="{4AB0B15A-C46D-4C22-BF09-0CA1B6937792}" type="presParOf" srcId="{813AF344-2353-4CC0-B195-64E84EE405F9}" destId="{1017DCDA-A052-4B08-9B1D-5C36FA917F4E}" srcOrd="3" destOrd="0" presId="urn:microsoft.com/office/officeart/2008/layout/VerticalCurvedList"/>
    <dgm:cxn modelId="{086A6FDD-9650-4FC4-A3E7-18679DB15D27}" type="presParOf" srcId="{813AF344-2353-4CC0-B195-64E84EE405F9}" destId="{E544997A-2984-4D14-8ADE-3D71C02B719B}" srcOrd="4" destOrd="0" presId="urn:microsoft.com/office/officeart/2008/layout/VerticalCurvedList"/>
    <dgm:cxn modelId="{2E11943F-5FEF-4D7A-8D3E-F6AD5508F520}" type="presParOf" srcId="{E544997A-2984-4D14-8ADE-3D71C02B719B}" destId="{CAD69AD5-DBB2-45DC-8E06-9A0F496402A4}" srcOrd="0" destOrd="0" presId="urn:microsoft.com/office/officeart/2008/layout/VerticalCurvedList"/>
    <dgm:cxn modelId="{A17524EA-3BBE-4A82-95D8-53475F931C2D}" type="presParOf" srcId="{813AF344-2353-4CC0-B195-64E84EE405F9}" destId="{D7096E97-5318-4DEE-BA28-55869AAADEC3}" srcOrd="5" destOrd="0" presId="urn:microsoft.com/office/officeart/2008/layout/VerticalCurvedList"/>
    <dgm:cxn modelId="{63C2EF03-3286-42F7-BD9C-DC2FF5607769}" type="presParOf" srcId="{813AF344-2353-4CC0-B195-64E84EE405F9}" destId="{11585898-4B42-48A5-8D93-7C6CBF5F4E65}" srcOrd="6" destOrd="0" presId="urn:microsoft.com/office/officeart/2008/layout/VerticalCurvedList"/>
    <dgm:cxn modelId="{AEA5B62B-FD83-4685-8092-8179C2481B9B}" type="presParOf" srcId="{11585898-4B42-48A5-8D93-7C6CBF5F4E65}" destId="{2AC91A3E-E4B3-4DE5-9DFB-BFAB72609FA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6593F4F-BA2B-4BC7-852E-FA86721C77AD}" type="doc">
      <dgm:prSet loTypeId="urn:microsoft.com/office/officeart/2005/8/layout/lProcess1" loCatId="process" qsTypeId="urn:microsoft.com/office/officeart/2005/8/quickstyle/simple5" qsCatId="simple" csTypeId="urn:microsoft.com/office/officeart/2005/8/colors/colorful5" csCatId="colorful" phldr="1"/>
      <dgm:spPr/>
      <dgm:t>
        <a:bodyPr/>
        <a:lstStyle/>
        <a:p>
          <a:endParaRPr lang="en-US"/>
        </a:p>
      </dgm:t>
    </dgm:pt>
    <dgm:pt modelId="{E26B25FB-4D9B-4685-977C-7DC7B4F10FB7}">
      <dgm:prSet/>
      <dgm:spPr/>
      <dgm:t>
        <a:bodyPr/>
        <a:lstStyle/>
        <a:p>
          <a:pPr rtl="0"/>
          <a:r>
            <a:rPr lang="pt-BR" dirty="0" smtClean="0">
              <a:latin typeface="Times New Roman" panose="02020603050405020304" pitchFamily="18" charset="0"/>
              <a:cs typeface="Times New Roman" panose="02020603050405020304" pitchFamily="18" charset="0"/>
            </a:rPr>
            <a:t>Ý nghĩa của quy luật</a:t>
          </a:r>
          <a:endParaRPr lang="en-US" dirty="0">
            <a:latin typeface="Times New Roman" panose="02020603050405020304" pitchFamily="18" charset="0"/>
            <a:cs typeface="Times New Roman" panose="02020603050405020304" pitchFamily="18" charset="0"/>
          </a:endParaRPr>
        </a:p>
      </dgm:t>
    </dgm:pt>
    <dgm:pt modelId="{B1E83F2E-6B8C-40A1-89EE-1103E46D85E7}" type="parTrans" cxnId="{34D16A3F-6F95-463D-A391-CB4652D11B9E}">
      <dgm:prSet/>
      <dgm:spPr/>
      <dgm:t>
        <a:bodyPr/>
        <a:lstStyle/>
        <a:p>
          <a:endParaRPr lang="en-US"/>
        </a:p>
      </dgm:t>
    </dgm:pt>
    <dgm:pt modelId="{93786AD0-C325-4F5D-9A02-A59379F3410F}" type="sibTrans" cxnId="{34D16A3F-6F95-463D-A391-CB4652D11B9E}">
      <dgm:prSet/>
      <dgm:spPr/>
      <dgm:t>
        <a:bodyPr/>
        <a:lstStyle/>
        <a:p>
          <a:endParaRPr lang="en-US"/>
        </a:p>
      </dgm:t>
    </dgm:pt>
    <dgm:pt modelId="{8D2D6F2A-7330-425E-9A04-8D32FD9AE061}">
      <dgm:prSet/>
      <dgm:spPr/>
      <dgm:t>
        <a:bodyPr/>
        <a:lstStyle/>
        <a:p>
          <a:pPr rtl="0"/>
          <a:r>
            <a:rPr lang="pt-BR" dirty="0" smtClean="0">
              <a:latin typeface="Times New Roman" panose="02020603050405020304" pitchFamily="18" charset="0"/>
              <a:cs typeface="Times New Roman" panose="02020603050405020304" pitchFamily="18" charset="0"/>
            </a:rPr>
            <a:t>Con người nhận thức và hoạt động thực tiễn phải tích lũy lượng để thực hiện biến đổi về chất của các sự vật hiện tượng, khắc phục được khuynh hướng chủ quan, duy ý chí, muốn các bước nhảy liên tục</a:t>
          </a:r>
          <a:endParaRPr lang="en-US" dirty="0">
            <a:latin typeface="Times New Roman" panose="02020603050405020304" pitchFamily="18" charset="0"/>
            <a:cs typeface="Times New Roman" panose="02020603050405020304" pitchFamily="18" charset="0"/>
          </a:endParaRPr>
        </a:p>
      </dgm:t>
    </dgm:pt>
    <dgm:pt modelId="{69721CF0-5164-4293-A7B5-388E6FC6B03C}" type="parTrans" cxnId="{5EA1D47A-069B-434E-8D80-14562F81A15B}">
      <dgm:prSet/>
      <dgm:spPr/>
      <dgm:t>
        <a:bodyPr/>
        <a:lstStyle/>
        <a:p>
          <a:endParaRPr lang="en-US"/>
        </a:p>
      </dgm:t>
    </dgm:pt>
    <dgm:pt modelId="{BFF365E0-A659-4F65-8E16-7E4E193FB082}" type="sibTrans" cxnId="{5EA1D47A-069B-434E-8D80-14562F81A15B}">
      <dgm:prSet/>
      <dgm:spPr/>
      <dgm:t>
        <a:bodyPr/>
        <a:lstStyle/>
        <a:p>
          <a:endParaRPr lang="en-US"/>
        </a:p>
      </dgm:t>
    </dgm:pt>
    <dgm:pt modelId="{EDF5D92D-1D02-4AA3-AEC5-85520A3B9FAE}">
      <dgm:prSet/>
      <dgm:spPr/>
      <dgm:t>
        <a:bodyPr/>
        <a:lstStyle/>
        <a:p>
          <a:pPr rtl="0"/>
          <a:r>
            <a:rPr lang="pt-BR" dirty="0" smtClean="0">
              <a:latin typeface="Times New Roman" panose="02020603050405020304" pitchFamily="18" charset="0"/>
              <a:cs typeface="Times New Roman" panose="02020603050405020304" pitchFamily="18" charset="0"/>
            </a:rPr>
            <a:t>Cần khắc phục tư tưởng hữu khuynh, ngại khó khăn, lo sợ không dám thực hiện những bước nhảy vọt khi có đủ điều kiện. Trong hoạt động thực tiễn, cần tích cực chuẩn bị kỹ mọi điều kiện chủ quan</a:t>
          </a:r>
          <a:endParaRPr lang="en-US" dirty="0">
            <a:latin typeface="Times New Roman" panose="02020603050405020304" pitchFamily="18" charset="0"/>
            <a:cs typeface="Times New Roman" panose="02020603050405020304" pitchFamily="18" charset="0"/>
          </a:endParaRPr>
        </a:p>
      </dgm:t>
    </dgm:pt>
    <dgm:pt modelId="{EF670D8B-9D00-43E0-A44B-846A6E33D501}" type="parTrans" cxnId="{C5391519-8523-472B-ACE2-6FC6FE20149A}">
      <dgm:prSet/>
      <dgm:spPr/>
      <dgm:t>
        <a:bodyPr/>
        <a:lstStyle/>
        <a:p>
          <a:endParaRPr lang="en-US"/>
        </a:p>
      </dgm:t>
    </dgm:pt>
    <dgm:pt modelId="{FDD31F1B-0EB6-4284-8542-91D46AC22561}" type="sibTrans" cxnId="{C5391519-8523-472B-ACE2-6FC6FE20149A}">
      <dgm:prSet/>
      <dgm:spPr/>
      <dgm:t>
        <a:bodyPr/>
        <a:lstStyle/>
        <a:p>
          <a:endParaRPr lang="en-US"/>
        </a:p>
      </dgm:t>
    </dgm:pt>
    <dgm:pt modelId="{FBEFF177-C8D7-4D97-9215-5E64974391D2}" type="pres">
      <dgm:prSet presAssocID="{36593F4F-BA2B-4BC7-852E-FA86721C77AD}" presName="Name0" presStyleCnt="0">
        <dgm:presLayoutVars>
          <dgm:dir/>
          <dgm:animLvl val="lvl"/>
          <dgm:resizeHandles val="exact"/>
        </dgm:presLayoutVars>
      </dgm:prSet>
      <dgm:spPr/>
      <dgm:t>
        <a:bodyPr/>
        <a:lstStyle/>
        <a:p>
          <a:endParaRPr lang="en-US"/>
        </a:p>
      </dgm:t>
    </dgm:pt>
    <dgm:pt modelId="{B8E50EDF-FADF-4C51-A812-5E8EC11D15E9}" type="pres">
      <dgm:prSet presAssocID="{E26B25FB-4D9B-4685-977C-7DC7B4F10FB7}" presName="vertFlow" presStyleCnt="0"/>
      <dgm:spPr/>
    </dgm:pt>
    <dgm:pt modelId="{46638AB1-5C5F-4629-847B-1004D1ED5D59}" type="pres">
      <dgm:prSet presAssocID="{E26B25FB-4D9B-4685-977C-7DC7B4F10FB7}" presName="header" presStyleLbl="node1" presStyleIdx="0" presStyleCnt="1" custScaleY="71032"/>
      <dgm:spPr/>
      <dgm:t>
        <a:bodyPr/>
        <a:lstStyle/>
        <a:p>
          <a:endParaRPr lang="en-US"/>
        </a:p>
      </dgm:t>
    </dgm:pt>
    <dgm:pt modelId="{AC22246C-D56C-4E13-9C20-4C2318E9E2F6}" type="pres">
      <dgm:prSet presAssocID="{69721CF0-5164-4293-A7B5-388E6FC6B03C}" presName="parTrans" presStyleLbl="sibTrans2D1" presStyleIdx="0" presStyleCnt="2" custScaleX="212749" custScaleY="161685"/>
      <dgm:spPr/>
      <dgm:t>
        <a:bodyPr/>
        <a:lstStyle/>
        <a:p>
          <a:endParaRPr lang="en-US"/>
        </a:p>
      </dgm:t>
    </dgm:pt>
    <dgm:pt modelId="{640B90C3-793F-4954-BB92-24F1B8A64D0F}" type="pres">
      <dgm:prSet presAssocID="{8D2D6F2A-7330-425E-9A04-8D32FD9AE061}" presName="child" presStyleLbl="alignAccFollowNode1" presStyleIdx="0" presStyleCnt="2" custScaleX="145214">
        <dgm:presLayoutVars>
          <dgm:chMax val="0"/>
          <dgm:bulletEnabled val="1"/>
        </dgm:presLayoutVars>
      </dgm:prSet>
      <dgm:spPr/>
      <dgm:t>
        <a:bodyPr/>
        <a:lstStyle/>
        <a:p>
          <a:endParaRPr lang="en-US"/>
        </a:p>
      </dgm:t>
    </dgm:pt>
    <dgm:pt modelId="{30788062-8D50-421B-8962-B83A3742C76A}" type="pres">
      <dgm:prSet presAssocID="{BFF365E0-A659-4F65-8E16-7E4E193FB082}" presName="sibTrans" presStyleLbl="sibTrans2D1" presStyleIdx="1" presStyleCnt="2" custScaleX="222062" custScaleY="226359"/>
      <dgm:spPr/>
      <dgm:t>
        <a:bodyPr/>
        <a:lstStyle/>
        <a:p>
          <a:endParaRPr lang="en-US"/>
        </a:p>
      </dgm:t>
    </dgm:pt>
    <dgm:pt modelId="{55C73FF5-A62E-4C23-BA4E-D4008131B78C}" type="pres">
      <dgm:prSet presAssocID="{EDF5D92D-1D02-4AA3-AEC5-85520A3B9FAE}" presName="child" presStyleLbl="alignAccFollowNode1" presStyleIdx="1" presStyleCnt="2" custScaleX="162467">
        <dgm:presLayoutVars>
          <dgm:chMax val="0"/>
          <dgm:bulletEnabled val="1"/>
        </dgm:presLayoutVars>
      </dgm:prSet>
      <dgm:spPr/>
      <dgm:t>
        <a:bodyPr/>
        <a:lstStyle/>
        <a:p>
          <a:endParaRPr lang="en-US"/>
        </a:p>
      </dgm:t>
    </dgm:pt>
  </dgm:ptLst>
  <dgm:cxnLst>
    <dgm:cxn modelId="{54775644-4F54-4488-ADED-DC78B504472A}" type="presOf" srcId="{BFF365E0-A659-4F65-8E16-7E4E193FB082}" destId="{30788062-8D50-421B-8962-B83A3742C76A}" srcOrd="0" destOrd="0" presId="urn:microsoft.com/office/officeart/2005/8/layout/lProcess1"/>
    <dgm:cxn modelId="{C5391519-8523-472B-ACE2-6FC6FE20149A}" srcId="{E26B25FB-4D9B-4685-977C-7DC7B4F10FB7}" destId="{EDF5D92D-1D02-4AA3-AEC5-85520A3B9FAE}" srcOrd="1" destOrd="0" parTransId="{EF670D8B-9D00-43E0-A44B-846A6E33D501}" sibTransId="{FDD31F1B-0EB6-4284-8542-91D46AC22561}"/>
    <dgm:cxn modelId="{5EA1D47A-069B-434E-8D80-14562F81A15B}" srcId="{E26B25FB-4D9B-4685-977C-7DC7B4F10FB7}" destId="{8D2D6F2A-7330-425E-9A04-8D32FD9AE061}" srcOrd="0" destOrd="0" parTransId="{69721CF0-5164-4293-A7B5-388E6FC6B03C}" sibTransId="{BFF365E0-A659-4F65-8E16-7E4E193FB082}"/>
    <dgm:cxn modelId="{602EC85A-D5BA-49C6-839E-2E6FF4A6EA77}" type="presOf" srcId="{36593F4F-BA2B-4BC7-852E-FA86721C77AD}" destId="{FBEFF177-C8D7-4D97-9215-5E64974391D2}" srcOrd="0" destOrd="0" presId="urn:microsoft.com/office/officeart/2005/8/layout/lProcess1"/>
    <dgm:cxn modelId="{EA699AEE-06A4-476A-B64C-0096FA9142C1}" type="presOf" srcId="{E26B25FB-4D9B-4685-977C-7DC7B4F10FB7}" destId="{46638AB1-5C5F-4629-847B-1004D1ED5D59}" srcOrd="0" destOrd="0" presId="urn:microsoft.com/office/officeart/2005/8/layout/lProcess1"/>
    <dgm:cxn modelId="{BA03380C-F9ED-4324-BBF3-070F0E51F6E9}" type="presOf" srcId="{EDF5D92D-1D02-4AA3-AEC5-85520A3B9FAE}" destId="{55C73FF5-A62E-4C23-BA4E-D4008131B78C}" srcOrd="0" destOrd="0" presId="urn:microsoft.com/office/officeart/2005/8/layout/lProcess1"/>
    <dgm:cxn modelId="{3266DF6E-2138-4E96-B047-9C6C91263821}" type="presOf" srcId="{8D2D6F2A-7330-425E-9A04-8D32FD9AE061}" destId="{640B90C3-793F-4954-BB92-24F1B8A64D0F}" srcOrd="0" destOrd="0" presId="urn:microsoft.com/office/officeart/2005/8/layout/lProcess1"/>
    <dgm:cxn modelId="{D699716D-17D0-4FC4-8467-5879FF60520D}" type="presOf" srcId="{69721CF0-5164-4293-A7B5-388E6FC6B03C}" destId="{AC22246C-D56C-4E13-9C20-4C2318E9E2F6}" srcOrd="0" destOrd="0" presId="urn:microsoft.com/office/officeart/2005/8/layout/lProcess1"/>
    <dgm:cxn modelId="{34D16A3F-6F95-463D-A391-CB4652D11B9E}" srcId="{36593F4F-BA2B-4BC7-852E-FA86721C77AD}" destId="{E26B25FB-4D9B-4685-977C-7DC7B4F10FB7}" srcOrd="0" destOrd="0" parTransId="{B1E83F2E-6B8C-40A1-89EE-1103E46D85E7}" sibTransId="{93786AD0-C325-4F5D-9A02-A59379F3410F}"/>
    <dgm:cxn modelId="{68F66148-61C7-43FB-9C60-F2A6A780CC89}" type="presParOf" srcId="{FBEFF177-C8D7-4D97-9215-5E64974391D2}" destId="{B8E50EDF-FADF-4C51-A812-5E8EC11D15E9}" srcOrd="0" destOrd="0" presId="urn:microsoft.com/office/officeart/2005/8/layout/lProcess1"/>
    <dgm:cxn modelId="{1F7876C4-8D2F-435E-B36D-B8DEE83F589E}" type="presParOf" srcId="{B8E50EDF-FADF-4C51-A812-5E8EC11D15E9}" destId="{46638AB1-5C5F-4629-847B-1004D1ED5D59}" srcOrd="0" destOrd="0" presId="urn:microsoft.com/office/officeart/2005/8/layout/lProcess1"/>
    <dgm:cxn modelId="{96641799-52E0-40E4-9AB9-1217A1E9D173}" type="presParOf" srcId="{B8E50EDF-FADF-4C51-A812-5E8EC11D15E9}" destId="{AC22246C-D56C-4E13-9C20-4C2318E9E2F6}" srcOrd="1" destOrd="0" presId="urn:microsoft.com/office/officeart/2005/8/layout/lProcess1"/>
    <dgm:cxn modelId="{F19DF797-105C-4A03-B00A-BDC65B2A536D}" type="presParOf" srcId="{B8E50EDF-FADF-4C51-A812-5E8EC11D15E9}" destId="{640B90C3-793F-4954-BB92-24F1B8A64D0F}" srcOrd="2" destOrd="0" presId="urn:microsoft.com/office/officeart/2005/8/layout/lProcess1"/>
    <dgm:cxn modelId="{D15E9960-65B6-4C15-9CED-D31EDC543DCE}" type="presParOf" srcId="{B8E50EDF-FADF-4C51-A812-5E8EC11D15E9}" destId="{30788062-8D50-421B-8962-B83A3742C76A}" srcOrd="3" destOrd="0" presId="urn:microsoft.com/office/officeart/2005/8/layout/lProcess1"/>
    <dgm:cxn modelId="{E9AB4439-0913-43FF-A875-2766DC576E63}" type="presParOf" srcId="{B8E50EDF-FADF-4C51-A812-5E8EC11D15E9}" destId="{55C73FF5-A62E-4C23-BA4E-D4008131B78C}" srcOrd="4"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8290CB0-900D-46DA-8916-0755BAB53CD3}"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B69E0AD8-3AF3-476B-A046-DAE40D27B451}">
      <dgm:prSet phldrT="[Text]" custT="1"/>
      <dgm:spPr/>
      <dgm:t>
        <a:bodyPr/>
        <a:lstStyle/>
        <a:p>
          <a:r>
            <a:rPr lang="pt-BR" sz="2400" dirty="0" smtClean="0">
              <a:latin typeface="Times New Roman" panose="02020603050405020304" pitchFamily="18" charset="0"/>
              <a:cs typeface="Times New Roman" panose="02020603050405020304" pitchFamily="18" charset="0"/>
            </a:rPr>
            <a:t>. Sự vật hiện tượng nào đó xuất hiện, mất đi, thay thế bằng sự vật, hiện tượng khác, sự thay thế đó gọi là phủ định. </a:t>
          </a:r>
        </a:p>
        <a:p>
          <a:r>
            <a:rPr lang="pt-BR" sz="2400" dirty="0" smtClean="0">
              <a:latin typeface="Times New Roman" panose="02020603050405020304" pitchFamily="18" charset="0"/>
              <a:cs typeface="Times New Roman" panose="02020603050405020304" pitchFamily="18" charset="0"/>
            </a:rPr>
            <a:t>Phủ định biện chứng là sự tự phủ định do mâu thuẫn bên trong, vốn có của sự vật; là phủ định gắn liền với sự vận động phát triển. </a:t>
          </a:r>
          <a:endParaRPr lang="en-US" sz="2400" dirty="0">
            <a:latin typeface="Times New Roman" panose="02020603050405020304" pitchFamily="18" charset="0"/>
            <a:cs typeface="Times New Roman" panose="02020603050405020304" pitchFamily="18" charset="0"/>
          </a:endParaRPr>
        </a:p>
      </dgm:t>
    </dgm:pt>
    <dgm:pt modelId="{940316A0-1A4C-4D3A-807D-BBFB5A194042}" type="parTrans" cxnId="{A00021BE-B71C-43DD-BB0B-717809FCB342}">
      <dgm:prSet/>
      <dgm:spPr/>
      <dgm:t>
        <a:bodyPr/>
        <a:lstStyle/>
        <a:p>
          <a:endParaRPr lang="en-US"/>
        </a:p>
      </dgm:t>
    </dgm:pt>
    <dgm:pt modelId="{794619B7-AFBE-4708-A5A3-8C88D6295875}" type="sibTrans" cxnId="{A00021BE-B71C-43DD-BB0B-717809FCB342}">
      <dgm:prSet/>
      <dgm:spPr/>
      <dgm:t>
        <a:bodyPr/>
        <a:lstStyle/>
        <a:p>
          <a:endParaRPr lang="en-US"/>
        </a:p>
      </dgm:t>
    </dgm:pt>
    <dgm:pt modelId="{7854989F-8B3D-4402-B2C1-A089D3D9B5AD}">
      <dgm:prSet phldrT="[Text]" custT="1"/>
      <dgm:spPr/>
      <dgm:t>
        <a:bodyPr/>
        <a:lstStyle/>
        <a:p>
          <a:r>
            <a:rPr lang="pt-BR" sz="2200" dirty="0" smtClean="0">
              <a:latin typeface="Times New Roman" panose="02020603050405020304" pitchFamily="18" charset="0"/>
              <a:cs typeface="Times New Roman" panose="02020603050405020304" pitchFamily="18" charset="0"/>
            </a:rPr>
            <a:t>Phủ định biện chứng là phủ định có sự kế thừa yếu tố tích cực của sự vật cũ và được cải biến đi cho phù hợp với cái mới.</a:t>
          </a:r>
          <a:endParaRPr lang="en-US" sz="2200" dirty="0">
            <a:latin typeface="Times New Roman" panose="02020603050405020304" pitchFamily="18" charset="0"/>
            <a:cs typeface="Times New Roman" panose="02020603050405020304" pitchFamily="18" charset="0"/>
          </a:endParaRPr>
        </a:p>
      </dgm:t>
    </dgm:pt>
    <dgm:pt modelId="{30392C52-3FBE-4D7F-87F1-4B20BDC76A0C}" type="parTrans" cxnId="{90310C47-2EE7-4198-BF5C-D23A05CC7E02}">
      <dgm:prSet/>
      <dgm:spPr/>
      <dgm:t>
        <a:bodyPr/>
        <a:lstStyle/>
        <a:p>
          <a:endParaRPr lang="en-US"/>
        </a:p>
      </dgm:t>
    </dgm:pt>
    <dgm:pt modelId="{8A299D99-FD4D-46A4-8A9E-9932D8A1CD3C}" type="sibTrans" cxnId="{90310C47-2EE7-4198-BF5C-D23A05CC7E02}">
      <dgm:prSet/>
      <dgm:spPr/>
      <dgm:t>
        <a:bodyPr/>
        <a:lstStyle/>
        <a:p>
          <a:endParaRPr lang="en-US"/>
        </a:p>
      </dgm:t>
    </dgm:pt>
    <dgm:pt modelId="{570D7548-BB32-40E7-B424-FF57C9A2C1A9}">
      <dgm:prSet phldrT="[Text]" custT="1"/>
      <dgm:spPr/>
      <dgm:t>
        <a:bodyPr/>
        <a:lstStyle/>
        <a:p>
          <a:r>
            <a:rPr lang="pt-BR" sz="2200" dirty="0" smtClean="0">
              <a:latin typeface="Times New Roman" panose="02020603050405020304" pitchFamily="18" charset="0"/>
              <a:cs typeface="Times New Roman" panose="02020603050405020304" pitchFamily="18" charset="0"/>
            </a:rPr>
            <a:t>Phép biện chứng duy vật khẳng định vận động phát triển đi lên, là xu hướng chung của thế giới, nhưng không diễn ra theo đường thẳng, mà diễn ra theo đường xoáy ốc quanh co phức tạp. </a:t>
          </a:r>
          <a:endParaRPr lang="en-US" sz="2200" dirty="0">
            <a:latin typeface="Times New Roman" panose="02020603050405020304" pitchFamily="18" charset="0"/>
            <a:cs typeface="Times New Roman" panose="02020603050405020304" pitchFamily="18" charset="0"/>
          </a:endParaRPr>
        </a:p>
      </dgm:t>
    </dgm:pt>
    <dgm:pt modelId="{958B87B6-5B4A-4B64-AD93-3CBDC07ABA8E}" type="parTrans" cxnId="{BA699369-1346-44A0-A7CB-D3FDE1BDECB1}">
      <dgm:prSet/>
      <dgm:spPr/>
      <dgm:t>
        <a:bodyPr/>
        <a:lstStyle/>
        <a:p>
          <a:endParaRPr lang="en-US"/>
        </a:p>
      </dgm:t>
    </dgm:pt>
    <dgm:pt modelId="{0F8FCE69-40D6-48DD-834F-9EA71CE54F26}" type="sibTrans" cxnId="{BA699369-1346-44A0-A7CB-D3FDE1BDECB1}">
      <dgm:prSet/>
      <dgm:spPr/>
      <dgm:t>
        <a:bodyPr/>
        <a:lstStyle/>
        <a:p>
          <a:endParaRPr lang="en-US"/>
        </a:p>
      </dgm:t>
    </dgm:pt>
    <dgm:pt modelId="{4C5AF6B9-C6A7-426B-978F-BCACAB94DD72}" type="pres">
      <dgm:prSet presAssocID="{08290CB0-900D-46DA-8916-0755BAB53CD3}" presName="linear" presStyleCnt="0">
        <dgm:presLayoutVars>
          <dgm:dir/>
          <dgm:animLvl val="lvl"/>
          <dgm:resizeHandles val="exact"/>
        </dgm:presLayoutVars>
      </dgm:prSet>
      <dgm:spPr/>
      <dgm:t>
        <a:bodyPr/>
        <a:lstStyle/>
        <a:p>
          <a:endParaRPr lang="en-US"/>
        </a:p>
      </dgm:t>
    </dgm:pt>
    <dgm:pt modelId="{78E36044-C79A-4740-9BB1-9D1255FAC0DB}" type="pres">
      <dgm:prSet presAssocID="{B69E0AD8-3AF3-476B-A046-DAE40D27B451}" presName="parentLin" presStyleCnt="0"/>
      <dgm:spPr/>
    </dgm:pt>
    <dgm:pt modelId="{58EFF69F-FC35-448C-892D-0F51500FF429}" type="pres">
      <dgm:prSet presAssocID="{B69E0AD8-3AF3-476B-A046-DAE40D27B451}" presName="parentLeftMargin" presStyleLbl="node1" presStyleIdx="0" presStyleCnt="3"/>
      <dgm:spPr/>
      <dgm:t>
        <a:bodyPr/>
        <a:lstStyle/>
        <a:p>
          <a:endParaRPr lang="en-US"/>
        </a:p>
      </dgm:t>
    </dgm:pt>
    <dgm:pt modelId="{5662CCB6-97C7-49C4-BB81-5648FF887C87}" type="pres">
      <dgm:prSet presAssocID="{B69E0AD8-3AF3-476B-A046-DAE40D27B451}" presName="parentText" presStyleLbl="node1" presStyleIdx="0" presStyleCnt="3" custScaleX="142328" custScaleY="320900">
        <dgm:presLayoutVars>
          <dgm:chMax val="0"/>
          <dgm:bulletEnabled val="1"/>
        </dgm:presLayoutVars>
      </dgm:prSet>
      <dgm:spPr/>
      <dgm:t>
        <a:bodyPr/>
        <a:lstStyle/>
        <a:p>
          <a:endParaRPr lang="en-US"/>
        </a:p>
      </dgm:t>
    </dgm:pt>
    <dgm:pt modelId="{F9304027-61CA-4226-AC9F-5BBD49D459C9}" type="pres">
      <dgm:prSet presAssocID="{B69E0AD8-3AF3-476B-A046-DAE40D27B451}" presName="negativeSpace" presStyleCnt="0"/>
      <dgm:spPr/>
    </dgm:pt>
    <dgm:pt modelId="{465B98DB-1941-4588-8E2D-F42CE3D9B969}" type="pres">
      <dgm:prSet presAssocID="{B69E0AD8-3AF3-476B-A046-DAE40D27B451}" presName="childText" presStyleLbl="conFgAcc1" presStyleIdx="0" presStyleCnt="3">
        <dgm:presLayoutVars>
          <dgm:bulletEnabled val="1"/>
        </dgm:presLayoutVars>
      </dgm:prSet>
      <dgm:spPr/>
    </dgm:pt>
    <dgm:pt modelId="{DED5ADCC-E24E-4AD8-A6F9-F801F79C201F}" type="pres">
      <dgm:prSet presAssocID="{794619B7-AFBE-4708-A5A3-8C88D6295875}" presName="spaceBetweenRectangles" presStyleCnt="0"/>
      <dgm:spPr/>
    </dgm:pt>
    <dgm:pt modelId="{40E5BDE7-B5E0-4C95-B89F-DF385019EDD5}" type="pres">
      <dgm:prSet presAssocID="{7854989F-8B3D-4402-B2C1-A089D3D9B5AD}" presName="parentLin" presStyleCnt="0"/>
      <dgm:spPr/>
    </dgm:pt>
    <dgm:pt modelId="{78CE525D-3DE0-4974-AF77-804C1AA3145E}" type="pres">
      <dgm:prSet presAssocID="{7854989F-8B3D-4402-B2C1-A089D3D9B5AD}" presName="parentLeftMargin" presStyleLbl="node1" presStyleIdx="0" presStyleCnt="3"/>
      <dgm:spPr/>
      <dgm:t>
        <a:bodyPr/>
        <a:lstStyle/>
        <a:p>
          <a:endParaRPr lang="en-US"/>
        </a:p>
      </dgm:t>
    </dgm:pt>
    <dgm:pt modelId="{B0369D03-067F-431F-BD8E-DE44521F324F}" type="pres">
      <dgm:prSet presAssocID="{7854989F-8B3D-4402-B2C1-A089D3D9B5AD}" presName="parentText" presStyleLbl="node1" presStyleIdx="1" presStyleCnt="3" custScaleX="142857">
        <dgm:presLayoutVars>
          <dgm:chMax val="0"/>
          <dgm:bulletEnabled val="1"/>
        </dgm:presLayoutVars>
      </dgm:prSet>
      <dgm:spPr/>
      <dgm:t>
        <a:bodyPr/>
        <a:lstStyle/>
        <a:p>
          <a:endParaRPr lang="en-US"/>
        </a:p>
      </dgm:t>
    </dgm:pt>
    <dgm:pt modelId="{38C4797D-475A-49D8-AD15-17FB9266918B}" type="pres">
      <dgm:prSet presAssocID="{7854989F-8B3D-4402-B2C1-A089D3D9B5AD}" presName="negativeSpace" presStyleCnt="0"/>
      <dgm:spPr/>
    </dgm:pt>
    <dgm:pt modelId="{01513CC3-A776-4C8B-AD70-020A2E81CDB2}" type="pres">
      <dgm:prSet presAssocID="{7854989F-8B3D-4402-B2C1-A089D3D9B5AD}" presName="childText" presStyleLbl="conFgAcc1" presStyleIdx="1" presStyleCnt="3">
        <dgm:presLayoutVars>
          <dgm:bulletEnabled val="1"/>
        </dgm:presLayoutVars>
      </dgm:prSet>
      <dgm:spPr/>
    </dgm:pt>
    <dgm:pt modelId="{7375668C-1EAE-4249-AA53-12757B474AC0}" type="pres">
      <dgm:prSet presAssocID="{8A299D99-FD4D-46A4-8A9E-9932D8A1CD3C}" presName="spaceBetweenRectangles" presStyleCnt="0"/>
      <dgm:spPr/>
    </dgm:pt>
    <dgm:pt modelId="{E6C9077D-F107-4F80-829B-868ECC551E23}" type="pres">
      <dgm:prSet presAssocID="{570D7548-BB32-40E7-B424-FF57C9A2C1A9}" presName="parentLin" presStyleCnt="0"/>
      <dgm:spPr/>
    </dgm:pt>
    <dgm:pt modelId="{CBABDD4C-F6BA-4282-A650-40C35B24301C}" type="pres">
      <dgm:prSet presAssocID="{570D7548-BB32-40E7-B424-FF57C9A2C1A9}" presName="parentLeftMargin" presStyleLbl="node1" presStyleIdx="1" presStyleCnt="3"/>
      <dgm:spPr/>
      <dgm:t>
        <a:bodyPr/>
        <a:lstStyle/>
        <a:p>
          <a:endParaRPr lang="en-US"/>
        </a:p>
      </dgm:t>
    </dgm:pt>
    <dgm:pt modelId="{3733507B-9AA6-4A30-9DFC-8AA7E5D9D0EC}" type="pres">
      <dgm:prSet presAssocID="{570D7548-BB32-40E7-B424-FF57C9A2C1A9}" presName="parentText" presStyleLbl="node1" presStyleIdx="2" presStyleCnt="3" custScaleX="142857" custScaleY="151968">
        <dgm:presLayoutVars>
          <dgm:chMax val="0"/>
          <dgm:bulletEnabled val="1"/>
        </dgm:presLayoutVars>
      </dgm:prSet>
      <dgm:spPr/>
      <dgm:t>
        <a:bodyPr/>
        <a:lstStyle/>
        <a:p>
          <a:endParaRPr lang="en-US"/>
        </a:p>
      </dgm:t>
    </dgm:pt>
    <dgm:pt modelId="{D2734CCD-10DC-4812-B45F-BC1B55C698A4}" type="pres">
      <dgm:prSet presAssocID="{570D7548-BB32-40E7-B424-FF57C9A2C1A9}" presName="negativeSpace" presStyleCnt="0"/>
      <dgm:spPr/>
    </dgm:pt>
    <dgm:pt modelId="{1DF35359-B8D7-4CD1-9FA8-E78F91C96D77}" type="pres">
      <dgm:prSet presAssocID="{570D7548-BB32-40E7-B424-FF57C9A2C1A9}" presName="childText" presStyleLbl="conFgAcc1" presStyleIdx="2" presStyleCnt="3">
        <dgm:presLayoutVars>
          <dgm:bulletEnabled val="1"/>
        </dgm:presLayoutVars>
      </dgm:prSet>
      <dgm:spPr/>
    </dgm:pt>
  </dgm:ptLst>
  <dgm:cxnLst>
    <dgm:cxn modelId="{F5DB96B6-371B-4769-A16D-5F7747A58943}" type="presOf" srcId="{570D7548-BB32-40E7-B424-FF57C9A2C1A9}" destId="{CBABDD4C-F6BA-4282-A650-40C35B24301C}" srcOrd="0" destOrd="0" presId="urn:microsoft.com/office/officeart/2005/8/layout/list1"/>
    <dgm:cxn modelId="{05B7D800-B64D-42C7-B718-C65F27CDCACD}" type="presOf" srcId="{570D7548-BB32-40E7-B424-FF57C9A2C1A9}" destId="{3733507B-9AA6-4A30-9DFC-8AA7E5D9D0EC}" srcOrd="1" destOrd="0" presId="urn:microsoft.com/office/officeart/2005/8/layout/list1"/>
    <dgm:cxn modelId="{A00021BE-B71C-43DD-BB0B-717809FCB342}" srcId="{08290CB0-900D-46DA-8916-0755BAB53CD3}" destId="{B69E0AD8-3AF3-476B-A046-DAE40D27B451}" srcOrd="0" destOrd="0" parTransId="{940316A0-1A4C-4D3A-807D-BBFB5A194042}" sibTransId="{794619B7-AFBE-4708-A5A3-8C88D6295875}"/>
    <dgm:cxn modelId="{D01A79BE-B6BC-4029-A2AA-41B5F710DB27}" type="presOf" srcId="{08290CB0-900D-46DA-8916-0755BAB53CD3}" destId="{4C5AF6B9-C6A7-426B-978F-BCACAB94DD72}" srcOrd="0" destOrd="0" presId="urn:microsoft.com/office/officeart/2005/8/layout/list1"/>
    <dgm:cxn modelId="{B369993C-BAF1-4539-AA4D-FB8F065A690A}" type="presOf" srcId="{B69E0AD8-3AF3-476B-A046-DAE40D27B451}" destId="{58EFF69F-FC35-448C-892D-0F51500FF429}" srcOrd="0" destOrd="0" presId="urn:microsoft.com/office/officeart/2005/8/layout/list1"/>
    <dgm:cxn modelId="{BA699369-1346-44A0-A7CB-D3FDE1BDECB1}" srcId="{08290CB0-900D-46DA-8916-0755BAB53CD3}" destId="{570D7548-BB32-40E7-B424-FF57C9A2C1A9}" srcOrd="2" destOrd="0" parTransId="{958B87B6-5B4A-4B64-AD93-3CBDC07ABA8E}" sibTransId="{0F8FCE69-40D6-48DD-834F-9EA71CE54F26}"/>
    <dgm:cxn modelId="{5A636DE7-B347-4ABA-975A-825CF7F8344D}" type="presOf" srcId="{B69E0AD8-3AF3-476B-A046-DAE40D27B451}" destId="{5662CCB6-97C7-49C4-BB81-5648FF887C87}" srcOrd="1" destOrd="0" presId="urn:microsoft.com/office/officeart/2005/8/layout/list1"/>
    <dgm:cxn modelId="{90310C47-2EE7-4198-BF5C-D23A05CC7E02}" srcId="{08290CB0-900D-46DA-8916-0755BAB53CD3}" destId="{7854989F-8B3D-4402-B2C1-A089D3D9B5AD}" srcOrd="1" destOrd="0" parTransId="{30392C52-3FBE-4D7F-87F1-4B20BDC76A0C}" sibTransId="{8A299D99-FD4D-46A4-8A9E-9932D8A1CD3C}"/>
    <dgm:cxn modelId="{3510935B-6B42-490F-8ECD-652AA482E49E}" type="presOf" srcId="{7854989F-8B3D-4402-B2C1-A089D3D9B5AD}" destId="{B0369D03-067F-431F-BD8E-DE44521F324F}" srcOrd="1" destOrd="0" presId="urn:microsoft.com/office/officeart/2005/8/layout/list1"/>
    <dgm:cxn modelId="{051CF8D0-EF66-445E-BF75-4B131A32FC27}" type="presOf" srcId="{7854989F-8B3D-4402-B2C1-A089D3D9B5AD}" destId="{78CE525D-3DE0-4974-AF77-804C1AA3145E}" srcOrd="0" destOrd="0" presId="urn:microsoft.com/office/officeart/2005/8/layout/list1"/>
    <dgm:cxn modelId="{C6C17424-D2ED-4373-B526-62FBC468BACC}" type="presParOf" srcId="{4C5AF6B9-C6A7-426B-978F-BCACAB94DD72}" destId="{78E36044-C79A-4740-9BB1-9D1255FAC0DB}" srcOrd="0" destOrd="0" presId="urn:microsoft.com/office/officeart/2005/8/layout/list1"/>
    <dgm:cxn modelId="{32C84611-6E2C-45D5-9E71-A9AEE8A3735A}" type="presParOf" srcId="{78E36044-C79A-4740-9BB1-9D1255FAC0DB}" destId="{58EFF69F-FC35-448C-892D-0F51500FF429}" srcOrd="0" destOrd="0" presId="urn:microsoft.com/office/officeart/2005/8/layout/list1"/>
    <dgm:cxn modelId="{E216AF0B-4FBC-428E-B5E8-A089DF51368C}" type="presParOf" srcId="{78E36044-C79A-4740-9BB1-9D1255FAC0DB}" destId="{5662CCB6-97C7-49C4-BB81-5648FF887C87}" srcOrd="1" destOrd="0" presId="urn:microsoft.com/office/officeart/2005/8/layout/list1"/>
    <dgm:cxn modelId="{2ECF0EDE-E511-48E5-88E7-A830794967F0}" type="presParOf" srcId="{4C5AF6B9-C6A7-426B-978F-BCACAB94DD72}" destId="{F9304027-61CA-4226-AC9F-5BBD49D459C9}" srcOrd="1" destOrd="0" presId="urn:microsoft.com/office/officeart/2005/8/layout/list1"/>
    <dgm:cxn modelId="{3D9E8FE5-56CB-4FD3-BA51-35FB01FB7706}" type="presParOf" srcId="{4C5AF6B9-C6A7-426B-978F-BCACAB94DD72}" destId="{465B98DB-1941-4588-8E2D-F42CE3D9B969}" srcOrd="2" destOrd="0" presId="urn:microsoft.com/office/officeart/2005/8/layout/list1"/>
    <dgm:cxn modelId="{B3444851-051F-40B3-A074-D111CF985143}" type="presParOf" srcId="{4C5AF6B9-C6A7-426B-978F-BCACAB94DD72}" destId="{DED5ADCC-E24E-4AD8-A6F9-F801F79C201F}" srcOrd="3" destOrd="0" presId="urn:microsoft.com/office/officeart/2005/8/layout/list1"/>
    <dgm:cxn modelId="{3EC2E411-CBED-4944-B8F0-D4E3B5D2CB72}" type="presParOf" srcId="{4C5AF6B9-C6A7-426B-978F-BCACAB94DD72}" destId="{40E5BDE7-B5E0-4C95-B89F-DF385019EDD5}" srcOrd="4" destOrd="0" presId="urn:microsoft.com/office/officeart/2005/8/layout/list1"/>
    <dgm:cxn modelId="{EEDA79EB-E208-4D95-B70A-5E54C408841D}" type="presParOf" srcId="{40E5BDE7-B5E0-4C95-B89F-DF385019EDD5}" destId="{78CE525D-3DE0-4974-AF77-804C1AA3145E}" srcOrd="0" destOrd="0" presId="urn:microsoft.com/office/officeart/2005/8/layout/list1"/>
    <dgm:cxn modelId="{935335F4-8CE0-4615-B0F6-D6BA26796352}" type="presParOf" srcId="{40E5BDE7-B5E0-4C95-B89F-DF385019EDD5}" destId="{B0369D03-067F-431F-BD8E-DE44521F324F}" srcOrd="1" destOrd="0" presId="urn:microsoft.com/office/officeart/2005/8/layout/list1"/>
    <dgm:cxn modelId="{CD26F201-0C2E-4C97-89A6-4CB9D24E88AA}" type="presParOf" srcId="{4C5AF6B9-C6A7-426B-978F-BCACAB94DD72}" destId="{38C4797D-475A-49D8-AD15-17FB9266918B}" srcOrd="5" destOrd="0" presId="urn:microsoft.com/office/officeart/2005/8/layout/list1"/>
    <dgm:cxn modelId="{669A65BC-4315-4051-9814-7B70CB83C16F}" type="presParOf" srcId="{4C5AF6B9-C6A7-426B-978F-BCACAB94DD72}" destId="{01513CC3-A776-4C8B-AD70-020A2E81CDB2}" srcOrd="6" destOrd="0" presId="urn:microsoft.com/office/officeart/2005/8/layout/list1"/>
    <dgm:cxn modelId="{DEA5FA5E-F036-4EFF-89FF-9BD890B82D3B}" type="presParOf" srcId="{4C5AF6B9-C6A7-426B-978F-BCACAB94DD72}" destId="{7375668C-1EAE-4249-AA53-12757B474AC0}" srcOrd="7" destOrd="0" presId="urn:microsoft.com/office/officeart/2005/8/layout/list1"/>
    <dgm:cxn modelId="{9B07C8F0-B47A-4B5C-AE80-5D0C6043750A}" type="presParOf" srcId="{4C5AF6B9-C6A7-426B-978F-BCACAB94DD72}" destId="{E6C9077D-F107-4F80-829B-868ECC551E23}" srcOrd="8" destOrd="0" presId="urn:microsoft.com/office/officeart/2005/8/layout/list1"/>
    <dgm:cxn modelId="{11ABA4A0-B19C-41F6-B558-861FA6088334}" type="presParOf" srcId="{E6C9077D-F107-4F80-829B-868ECC551E23}" destId="{CBABDD4C-F6BA-4282-A650-40C35B24301C}" srcOrd="0" destOrd="0" presId="urn:microsoft.com/office/officeart/2005/8/layout/list1"/>
    <dgm:cxn modelId="{CE61EEAC-20B2-4042-8FB9-8F674D8FB290}" type="presParOf" srcId="{E6C9077D-F107-4F80-829B-868ECC551E23}" destId="{3733507B-9AA6-4A30-9DFC-8AA7E5D9D0EC}" srcOrd="1" destOrd="0" presId="urn:microsoft.com/office/officeart/2005/8/layout/list1"/>
    <dgm:cxn modelId="{9814BD95-6E37-43CC-A41C-56B3C0B6697D}" type="presParOf" srcId="{4C5AF6B9-C6A7-426B-978F-BCACAB94DD72}" destId="{D2734CCD-10DC-4812-B45F-BC1B55C698A4}" srcOrd="9" destOrd="0" presId="urn:microsoft.com/office/officeart/2005/8/layout/list1"/>
    <dgm:cxn modelId="{8878E491-270C-4514-A104-45944B9A58A0}" type="presParOf" srcId="{4C5AF6B9-C6A7-426B-978F-BCACAB94DD72}" destId="{1DF35359-B8D7-4CD1-9FA8-E78F91C96D77}"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6593F4F-BA2B-4BC7-852E-FA86721C77AD}" type="doc">
      <dgm:prSet loTypeId="urn:microsoft.com/office/officeart/2005/8/layout/lProcess1" loCatId="process" qsTypeId="urn:microsoft.com/office/officeart/2005/8/quickstyle/simple5" qsCatId="simple" csTypeId="urn:microsoft.com/office/officeart/2005/8/colors/colorful5" csCatId="colorful" phldr="1"/>
      <dgm:spPr/>
      <dgm:t>
        <a:bodyPr/>
        <a:lstStyle/>
        <a:p>
          <a:endParaRPr lang="en-US"/>
        </a:p>
      </dgm:t>
    </dgm:pt>
    <dgm:pt modelId="{E26B25FB-4D9B-4685-977C-7DC7B4F10FB7}">
      <dgm:prSet/>
      <dgm:spPr/>
      <dgm:t>
        <a:bodyPr/>
        <a:lstStyle/>
        <a:p>
          <a:pPr rtl="0"/>
          <a:r>
            <a:rPr lang="pt-BR" dirty="0" smtClean="0">
              <a:latin typeface="Times New Roman" panose="02020603050405020304" pitchFamily="18" charset="0"/>
              <a:cs typeface="Times New Roman" panose="02020603050405020304" pitchFamily="18" charset="0"/>
            </a:rPr>
            <a:t>Ý nghĩa của quy luật</a:t>
          </a:r>
          <a:endParaRPr lang="en-US" dirty="0">
            <a:latin typeface="Times New Roman" panose="02020603050405020304" pitchFamily="18" charset="0"/>
            <a:cs typeface="Times New Roman" panose="02020603050405020304" pitchFamily="18" charset="0"/>
          </a:endParaRPr>
        </a:p>
      </dgm:t>
    </dgm:pt>
    <dgm:pt modelId="{B1E83F2E-6B8C-40A1-89EE-1103E46D85E7}" type="parTrans" cxnId="{34D16A3F-6F95-463D-A391-CB4652D11B9E}">
      <dgm:prSet/>
      <dgm:spPr/>
      <dgm:t>
        <a:bodyPr/>
        <a:lstStyle/>
        <a:p>
          <a:endParaRPr lang="en-US"/>
        </a:p>
      </dgm:t>
    </dgm:pt>
    <dgm:pt modelId="{93786AD0-C325-4F5D-9A02-A59379F3410F}" type="sibTrans" cxnId="{34D16A3F-6F95-463D-A391-CB4652D11B9E}">
      <dgm:prSet/>
      <dgm:spPr/>
      <dgm:t>
        <a:bodyPr/>
        <a:lstStyle/>
        <a:p>
          <a:endParaRPr lang="en-US"/>
        </a:p>
      </dgm:t>
    </dgm:pt>
    <dgm:pt modelId="{8D2D6F2A-7330-425E-9A04-8D32FD9AE061}">
      <dgm:prSet/>
      <dgm:spPr/>
      <dgm:t>
        <a:bodyPr/>
        <a:lstStyle/>
        <a:p>
          <a:pPr rtl="0"/>
          <a:r>
            <a:rPr lang="pt-BR" dirty="0" smtClean="0">
              <a:latin typeface="Times New Roman" panose="02020603050405020304" pitchFamily="18" charset="0"/>
              <a:cs typeface="Times New Roman" panose="02020603050405020304" pitchFamily="18" charset="0"/>
            </a:rPr>
            <a:t>Khi xem xét sự vận động phát triển của sự vật, phải xem xét nó trong quan hệ cái mới ra đời từ cái cũ, cái tiến bộ ra đời từ cái lạc hậu, con người  phải tôn trọng tính khách quan, chống phủ định sạch trơn, hoặc kế thừa không có chọn lọc</a:t>
          </a:r>
          <a:endParaRPr lang="en-US" dirty="0">
            <a:latin typeface="Times New Roman" panose="02020603050405020304" pitchFamily="18" charset="0"/>
            <a:cs typeface="Times New Roman" panose="02020603050405020304" pitchFamily="18" charset="0"/>
          </a:endParaRPr>
        </a:p>
      </dgm:t>
    </dgm:pt>
    <dgm:pt modelId="{69721CF0-5164-4293-A7B5-388E6FC6B03C}" type="parTrans" cxnId="{5EA1D47A-069B-434E-8D80-14562F81A15B}">
      <dgm:prSet/>
      <dgm:spPr/>
      <dgm:t>
        <a:bodyPr/>
        <a:lstStyle/>
        <a:p>
          <a:endParaRPr lang="en-US"/>
        </a:p>
      </dgm:t>
    </dgm:pt>
    <dgm:pt modelId="{BFF365E0-A659-4F65-8E16-7E4E193FB082}" type="sibTrans" cxnId="{5EA1D47A-069B-434E-8D80-14562F81A15B}">
      <dgm:prSet/>
      <dgm:spPr/>
      <dgm:t>
        <a:bodyPr/>
        <a:lstStyle/>
        <a:p>
          <a:endParaRPr lang="en-US"/>
        </a:p>
      </dgm:t>
    </dgm:pt>
    <dgm:pt modelId="{EDF5D92D-1D02-4AA3-AEC5-85520A3B9FAE}">
      <dgm:prSet/>
      <dgm:spPr/>
      <dgm:t>
        <a:bodyPr/>
        <a:lstStyle/>
        <a:p>
          <a:pPr rtl="0"/>
          <a:r>
            <a:rPr lang="pt-BR" dirty="0" smtClean="0">
              <a:latin typeface="Times New Roman" panose="02020603050405020304" pitchFamily="18" charset="0"/>
              <a:cs typeface="Times New Roman" panose="02020603050405020304" pitchFamily="18" charset="0"/>
            </a:rPr>
            <a:t>Mỗi người cần bênh vực, ủng hộ cái mới, tin tưởng vào cái mới tiến bộ. Khi có những bước thoái trào cần xem xét kỹ lưỡng, phân tích nguyên nhân, tìm cách khắc phục để từ đó có niềm tin t­ưởng vào thắng lợi.</a:t>
          </a:r>
          <a:endParaRPr lang="en-US" dirty="0">
            <a:latin typeface="Times New Roman" panose="02020603050405020304" pitchFamily="18" charset="0"/>
            <a:cs typeface="Times New Roman" panose="02020603050405020304" pitchFamily="18" charset="0"/>
          </a:endParaRPr>
        </a:p>
      </dgm:t>
    </dgm:pt>
    <dgm:pt modelId="{EF670D8B-9D00-43E0-A44B-846A6E33D501}" type="parTrans" cxnId="{C5391519-8523-472B-ACE2-6FC6FE20149A}">
      <dgm:prSet/>
      <dgm:spPr/>
      <dgm:t>
        <a:bodyPr/>
        <a:lstStyle/>
        <a:p>
          <a:endParaRPr lang="en-US"/>
        </a:p>
      </dgm:t>
    </dgm:pt>
    <dgm:pt modelId="{FDD31F1B-0EB6-4284-8542-91D46AC22561}" type="sibTrans" cxnId="{C5391519-8523-472B-ACE2-6FC6FE20149A}">
      <dgm:prSet/>
      <dgm:spPr/>
      <dgm:t>
        <a:bodyPr/>
        <a:lstStyle/>
        <a:p>
          <a:endParaRPr lang="en-US"/>
        </a:p>
      </dgm:t>
    </dgm:pt>
    <dgm:pt modelId="{FBEFF177-C8D7-4D97-9215-5E64974391D2}" type="pres">
      <dgm:prSet presAssocID="{36593F4F-BA2B-4BC7-852E-FA86721C77AD}" presName="Name0" presStyleCnt="0">
        <dgm:presLayoutVars>
          <dgm:dir/>
          <dgm:animLvl val="lvl"/>
          <dgm:resizeHandles val="exact"/>
        </dgm:presLayoutVars>
      </dgm:prSet>
      <dgm:spPr/>
      <dgm:t>
        <a:bodyPr/>
        <a:lstStyle/>
        <a:p>
          <a:endParaRPr lang="en-US"/>
        </a:p>
      </dgm:t>
    </dgm:pt>
    <dgm:pt modelId="{B8E50EDF-FADF-4C51-A812-5E8EC11D15E9}" type="pres">
      <dgm:prSet presAssocID="{E26B25FB-4D9B-4685-977C-7DC7B4F10FB7}" presName="vertFlow" presStyleCnt="0"/>
      <dgm:spPr/>
    </dgm:pt>
    <dgm:pt modelId="{46638AB1-5C5F-4629-847B-1004D1ED5D59}" type="pres">
      <dgm:prSet presAssocID="{E26B25FB-4D9B-4685-977C-7DC7B4F10FB7}" presName="header" presStyleLbl="node1" presStyleIdx="0" presStyleCnt="1" custScaleY="71032"/>
      <dgm:spPr/>
      <dgm:t>
        <a:bodyPr/>
        <a:lstStyle/>
        <a:p>
          <a:endParaRPr lang="en-US"/>
        </a:p>
      </dgm:t>
    </dgm:pt>
    <dgm:pt modelId="{AC22246C-D56C-4E13-9C20-4C2318E9E2F6}" type="pres">
      <dgm:prSet presAssocID="{69721CF0-5164-4293-A7B5-388E6FC6B03C}" presName="parTrans" presStyleLbl="sibTrans2D1" presStyleIdx="0" presStyleCnt="2" custScaleX="212749" custScaleY="161685"/>
      <dgm:spPr/>
      <dgm:t>
        <a:bodyPr/>
        <a:lstStyle/>
        <a:p>
          <a:endParaRPr lang="en-US"/>
        </a:p>
      </dgm:t>
    </dgm:pt>
    <dgm:pt modelId="{640B90C3-793F-4954-BB92-24F1B8A64D0F}" type="pres">
      <dgm:prSet presAssocID="{8D2D6F2A-7330-425E-9A04-8D32FD9AE061}" presName="child" presStyleLbl="alignAccFollowNode1" presStyleIdx="0" presStyleCnt="2" custScaleX="145214">
        <dgm:presLayoutVars>
          <dgm:chMax val="0"/>
          <dgm:bulletEnabled val="1"/>
        </dgm:presLayoutVars>
      </dgm:prSet>
      <dgm:spPr/>
      <dgm:t>
        <a:bodyPr/>
        <a:lstStyle/>
        <a:p>
          <a:endParaRPr lang="en-US"/>
        </a:p>
      </dgm:t>
    </dgm:pt>
    <dgm:pt modelId="{30788062-8D50-421B-8962-B83A3742C76A}" type="pres">
      <dgm:prSet presAssocID="{BFF365E0-A659-4F65-8E16-7E4E193FB082}" presName="sibTrans" presStyleLbl="sibTrans2D1" presStyleIdx="1" presStyleCnt="2" custScaleX="222062" custScaleY="226359"/>
      <dgm:spPr/>
      <dgm:t>
        <a:bodyPr/>
        <a:lstStyle/>
        <a:p>
          <a:endParaRPr lang="en-US"/>
        </a:p>
      </dgm:t>
    </dgm:pt>
    <dgm:pt modelId="{55C73FF5-A62E-4C23-BA4E-D4008131B78C}" type="pres">
      <dgm:prSet presAssocID="{EDF5D92D-1D02-4AA3-AEC5-85520A3B9FAE}" presName="child" presStyleLbl="alignAccFollowNode1" presStyleIdx="1" presStyleCnt="2" custScaleX="162467">
        <dgm:presLayoutVars>
          <dgm:chMax val="0"/>
          <dgm:bulletEnabled val="1"/>
        </dgm:presLayoutVars>
      </dgm:prSet>
      <dgm:spPr/>
      <dgm:t>
        <a:bodyPr/>
        <a:lstStyle/>
        <a:p>
          <a:endParaRPr lang="en-US"/>
        </a:p>
      </dgm:t>
    </dgm:pt>
  </dgm:ptLst>
  <dgm:cxnLst>
    <dgm:cxn modelId="{F5DAAAE2-25B1-4BCA-B0B5-B68E775D3B64}" type="presOf" srcId="{36593F4F-BA2B-4BC7-852E-FA86721C77AD}" destId="{FBEFF177-C8D7-4D97-9215-5E64974391D2}" srcOrd="0" destOrd="0" presId="urn:microsoft.com/office/officeart/2005/8/layout/lProcess1"/>
    <dgm:cxn modelId="{C5391519-8523-472B-ACE2-6FC6FE20149A}" srcId="{E26B25FB-4D9B-4685-977C-7DC7B4F10FB7}" destId="{EDF5D92D-1D02-4AA3-AEC5-85520A3B9FAE}" srcOrd="1" destOrd="0" parTransId="{EF670D8B-9D00-43E0-A44B-846A6E33D501}" sibTransId="{FDD31F1B-0EB6-4284-8542-91D46AC22561}"/>
    <dgm:cxn modelId="{34D16A3F-6F95-463D-A391-CB4652D11B9E}" srcId="{36593F4F-BA2B-4BC7-852E-FA86721C77AD}" destId="{E26B25FB-4D9B-4685-977C-7DC7B4F10FB7}" srcOrd="0" destOrd="0" parTransId="{B1E83F2E-6B8C-40A1-89EE-1103E46D85E7}" sibTransId="{93786AD0-C325-4F5D-9A02-A59379F3410F}"/>
    <dgm:cxn modelId="{8E923EB0-5B64-46E8-A2E7-7B0925FFCA26}" type="presOf" srcId="{8D2D6F2A-7330-425E-9A04-8D32FD9AE061}" destId="{640B90C3-793F-4954-BB92-24F1B8A64D0F}" srcOrd="0" destOrd="0" presId="urn:microsoft.com/office/officeart/2005/8/layout/lProcess1"/>
    <dgm:cxn modelId="{B980E748-AA1A-4375-8FBF-A585E643FC99}" type="presOf" srcId="{E26B25FB-4D9B-4685-977C-7DC7B4F10FB7}" destId="{46638AB1-5C5F-4629-847B-1004D1ED5D59}" srcOrd="0" destOrd="0" presId="urn:microsoft.com/office/officeart/2005/8/layout/lProcess1"/>
    <dgm:cxn modelId="{5EA1D47A-069B-434E-8D80-14562F81A15B}" srcId="{E26B25FB-4D9B-4685-977C-7DC7B4F10FB7}" destId="{8D2D6F2A-7330-425E-9A04-8D32FD9AE061}" srcOrd="0" destOrd="0" parTransId="{69721CF0-5164-4293-A7B5-388E6FC6B03C}" sibTransId="{BFF365E0-A659-4F65-8E16-7E4E193FB082}"/>
    <dgm:cxn modelId="{263031BB-5E92-48BD-A5CA-F51519964BAC}" type="presOf" srcId="{69721CF0-5164-4293-A7B5-388E6FC6B03C}" destId="{AC22246C-D56C-4E13-9C20-4C2318E9E2F6}" srcOrd="0" destOrd="0" presId="urn:microsoft.com/office/officeart/2005/8/layout/lProcess1"/>
    <dgm:cxn modelId="{B946CF63-A5A7-4A8D-BDCF-8CC81C8B719E}" type="presOf" srcId="{EDF5D92D-1D02-4AA3-AEC5-85520A3B9FAE}" destId="{55C73FF5-A62E-4C23-BA4E-D4008131B78C}" srcOrd="0" destOrd="0" presId="urn:microsoft.com/office/officeart/2005/8/layout/lProcess1"/>
    <dgm:cxn modelId="{B72023F3-5A80-4BC0-AB89-42896A163989}" type="presOf" srcId="{BFF365E0-A659-4F65-8E16-7E4E193FB082}" destId="{30788062-8D50-421B-8962-B83A3742C76A}" srcOrd="0" destOrd="0" presId="urn:microsoft.com/office/officeart/2005/8/layout/lProcess1"/>
    <dgm:cxn modelId="{C8C82359-9DD7-4CE8-82BC-C1DBEDBA7B74}" type="presParOf" srcId="{FBEFF177-C8D7-4D97-9215-5E64974391D2}" destId="{B8E50EDF-FADF-4C51-A812-5E8EC11D15E9}" srcOrd="0" destOrd="0" presId="urn:microsoft.com/office/officeart/2005/8/layout/lProcess1"/>
    <dgm:cxn modelId="{A5D8B539-2870-4831-B620-F700718B1E2B}" type="presParOf" srcId="{B8E50EDF-FADF-4C51-A812-5E8EC11D15E9}" destId="{46638AB1-5C5F-4629-847B-1004D1ED5D59}" srcOrd="0" destOrd="0" presId="urn:microsoft.com/office/officeart/2005/8/layout/lProcess1"/>
    <dgm:cxn modelId="{CD60BFC1-B63A-40D7-8E03-0703585A4F01}" type="presParOf" srcId="{B8E50EDF-FADF-4C51-A812-5E8EC11D15E9}" destId="{AC22246C-D56C-4E13-9C20-4C2318E9E2F6}" srcOrd="1" destOrd="0" presId="urn:microsoft.com/office/officeart/2005/8/layout/lProcess1"/>
    <dgm:cxn modelId="{DCB36A5A-A15C-4CAE-A842-A1CAF97689CD}" type="presParOf" srcId="{B8E50EDF-FADF-4C51-A812-5E8EC11D15E9}" destId="{640B90C3-793F-4954-BB92-24F1B8A64D0F}" srcOrd="2" destOrd="0" presId="urn:microsoft.com/office/officeart/2005/8/layout/lProcess1"/>
    <dgm:cxn modelId="{1E5AB9F0-B9EB-4EFD-8A13-9F2C12B8FB16}" type="presParOf" srcId="{B8E50EDF-FADF-4C51-A812-5E8EC11D15E9}" destId="{30788062-8D50-421B-8962-B83A3742C76A}" srcOrd="3" destOrd="0" presId="urn:microsoft.com/office/officeart/2005/8/layout/lProcess1"/>
    <dgm:cxn modelId="{062CE6F2-5906-4B81-8191-F92569163A67}" type="presParOf" srcId="{B8E50EDF-FADF-4C51-A812-5E8EC11D15E9}" destId="{55C73FF5-A62E-4C23-BA4E-D4008131B78C}" srcOrd="4"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9A09AB7-10B7-4C63-9B74-D68BA1037F2D}" type="doc">
      <dgm:prSet loTypeId="urn:microsoft.com/office/officeart/2008/layout/PictureStrips" loCatId="list" qsTypeId="urn:microsoft.com/office/officeart/2005/8/quickstyle/3d2" qsCatId="3D" csTypeId="urn:microsoft.com/office/officeart/2005/8/colors/colorful2" csCatId="colorful" phldr="1"/>
      <dgm:spPr/>
      <dgm:t>
        <a:bodyPr/>
        <a:lstStyle/>
        <a:p>
          <a:endParaRPr lang="en-US"/>
        </a:p>
      </dgm:t>
    </dgm:pt>
    <dgm:pt modelId="{E476FD8C-852B-44BE-9F6D-38F2CA6F4F2D}">
      <dgm:prSet phldrT="[Text]"/>
      <dgm:spPr/>
      <dgm:t>
        <a:bodyPr/>
        <a:lstStyle/>
        <a:p>
          <a:r>
            <a:rPr lang="pt-BR" b="1" i="1" dirty="0" smtClean="0"/>
            <a:t>2.1.2.1. Vai trò của sản xuất và phương thức sản xuất trong đời sống xã hội</a:t>
          </a:r>
          <a:endParaRPr lang="en-US" dirty="0"/>
        </a:p>
      </dgm:t>
    </dgm:pt>
    <dgm:pt modelId="{BAC146B7-7D3F-4ACA-BC8F-09C82EC2E655}" type="parTrans" cxnId="{74712B52-7B5D-4016-98FD-8DF5A06D3679}">
      <dgm:prSet/>
      <dgm:spPr/>
      <dgm:t>
        <a:bodyPr/>
        <a:lstStyle/>
        <a:p>
          <a:endParaRPr lang="en-US"/>
        </a:p>
      </dgm:t>
    </dgm:pt>
    <dgm:pt modelId="{B633F5D3-9407-4550-B48C-D687FA6990A6}" type="sibTrans" cxnId="{74712B52-7B5D-4016-98FD-8DF5A06D3679}">
      <dgm:prSet/>
      <dgm:spPr/>
      <dgm:t>
        <a:bodyPr/>
        <a:lstStyle/>
        <a:p>
          <a:endParaRPr lang="en-US"/>
        </a:p>
      </dgm:t>
    </dgm:pt>
    <dgm:pt modelId="{3CF7FB21-C7DA-44F2-B6C5-923E994DB627}">
      <dgm:prSet phldrT="[Text]"/>
      <dgm:spPr/>
      <dgm:t>
        <a:bodyPr/>
        <a:lstStyle/>
        <a:p>
          <a:r>
            <a:rPr lang="pt-BR" b="1" i="1" dirty="0" smtClean="0"/>
            <a:t>2.1.2.2. Những quy luật cơ bản của sự vận động và phát triển xã hội</a:t>
          </a:r>
        </a:p>
        <a:p>
          <a:r>
            <a:rPr lang="pt-BR" b="1" i="1" dirty="0" smtClean="0"/>
            <a:t>Quy luật về sự phù hợp của quan hệ sản xuất với trình độ phát triển của lực lượng sản xuất </a:t>
          </a:r>
        </a:p>
        <a:p>
          <a:r>
            <a:rPr lang="pt-BR" b="1" i="1" dirty="0" smtClean="0"/>
            <a:t>Quy luật về mối quan hệ biện chứng giữa cơ sở hạ tầng và kiến trúc thượng tầng</a:t>
          </a:r>
          <a:endParaRPr lang="en-US" dirty="0"/>
        </a:p>
      </dgm:t>
    </dgm:pt>
    <dgm:pt modelId="{97ECAFAB-E5FC-467E-B26E-DC954BE5D165}" type="parTrans" cxnId="{41D14D08-EB77-4175-9934-DF5ECB3A8D14}">
      <dgm:prSet/>
      <dgm:spPr/>
      <dgm:t>
        <a:bodyPr/>
        <a:lstStyle/>
        <a:p>
          <a:endParaRPr lang="en-US"/>
        </a:p>
      </dgm:t>
    </dgm:pt>
    <dgm:pt modelId="{A28BC88C-F1F2-4710-80A4-59FE24F93DA3}" type="sibTrans" cxnId="{41D14D08-EB77-4175-9934-DF5ECB3A8D14}">
      <dgm:prSet/>
      <dgm:spPr/>
      <dgm:t>
        <a:bodyPr/>
        <a:lstStyle/>
        <a:p>
          <a:endParaRPr lang="en-US"/>
        </a:p>
      </dgm:t>
    </dgm:pt>
    <dgm:pt modelId="{6A3EF92F-1607-4877-ACDE-3009448BB809}" type="pres">
      <dgm:prSet presAssocID="{49A09AB7-10B7-4C63-9B74-D68BA1037F2D}" presName="Name0" presStyleCnt="0">
        <dgm:presLayoutVars>
          <dgm:dir/>
          <dgm:resizeHandles val="exact"/>
        </dgm:presLayoutVars>
      </dgm:prSet>
      <dgm:spPr/>
      <dgm:t>
        <a:bodyPr/>
        <a:lstStyle/>
        <a:p>
          <a:endParaRPr lang="en-US"/>
        </a:p>
      </dgm:t>
    </dgm:pt>
    <dgm:pt modelId="{D12FD534-01BA-4F5D-ADC0-2B7363271789}" type="pres">
      <dgm:prSet presAssocID="{E476FD8C-852B-44BE-9F6D-38F2CA6F4F2D}" presName="composite" presStyleCnt="0"/>
      <dgm:spPr/>
      <dgm:t>
        <a:bodyPr/>
        <a:lstStyle/>
        <a:p>
          <a:endParaRPr lang="en-US"/>
        </a:p>
      </dgm:t>
    </dgm:pt>
    <dgm:pt modelId="{F1CB9436-14F8-440A-B05C-59A4D16E09D1}" type="pres">
      <dgm:prSet presAssocID="{E476FD8C-852B-44BE-9F6D-38F2CA6F4F2D}" presName="rect1" presStyleLbl="trAlignAcc1" presStyleIdx="0" presStyleCnt="2" custScaleX="159740" custLinFactNeighborX="-95899" custLinFactNeighborY="-4132">
        <dgm:presLayoutVars>
          <dgm:bulletEnabled val="1"/>
        </dgm:presLayoutVars>
      </dgm:prSet>
      <dgm:spPr/>
      <dgm:t>
        <a:bodyPr/>
        <a:lstStyle/>
        <a:p>
          <a:endParaRPr lang="en-US"/>
        </a:p>
      </dgm:t>
    </dgm:pt>
    <dgm:pt modelId="{B8D809AD-F221-4AE8-BFDA-53D1BDF73D81}" type="pres">
      <dgm:prSet presAssocID="{E476FD8C-852B-44BE-9F6D-38F2CA6F4F2D}" presName="rect2" presStyleLbl="fgImgPlace1" presStyleIdx="0" presStyleCnt="2" custScaleX="75836" custScaleY="83291" custLinFactX="-22789" custLinFactNeighborX="-100000" custLinFactNeighborY="12242"/>
      <dgm:spPr/>
      <dgm:t>
        <a:bodyPr/>
        <a:lstStyle/>
        <a:p>
          <a:endParaRPr lang="en-US"/>
        </a:p>
      </dgm:t>
    </dgm:pt>
    <dgm:pt modelId="{D04FBCA3-FA43-41D7-9B05-55281787DED3}" type="pres">
      <dgm:prSet presAssocID="{B633F5D3-9407-4550-B48C-D687FA6990A6}" presName="sibTrans" presStyleCnt="0"/>
      <dgm:spPr/>
      <dgm:t>
        <a:bodyPr/>
        <a:lstStyle/>
        <a:p>
          <a:endParaRPr lang="en-US"/>
        </a:p>
      </dgm:t>
    </dgm:pt>
    <dgm:pt modelId="{3964C13A-461B-4503-B008-13C7877408A5}" type="pres">
      <dgm:prSet presAssocID="{3CF7FB21-C7DA-44F2-B6C5-923E994DB627}" presName="composite" presStyleCnt="0"/>
      <dgm:spPr/>
      <dgm:t>
        <a:bodyPr/>
        <a:lstStyle/>
        <a:p>
          <a:endParaRPr lang="en-US"/>
        </a:p>
      </dgm:t>
    </dgm:pt>
    <dgm:pt modelId="{26D33F2C-B37E-4FBB-9B39-2B49BDFC0A6A}" type="pres">
      <dgm:prSet presAssocID="{3CF7FB21-C7DA-44F2-B6C5-923E994DB627}" presName="rect1" presStyleLbl="trAlignAcc1" presStyleIdx="1" presStyleCnt="2" custScaleX="159740" custScaleY="306040">
        <dgm:presLayoutVars>
          <dgm:bulletEnabled val="1"/>
        </dgm:presLayoutVars>
      </dgm:prSet>
      <dgm:spPr/>
      <dgm:t>
        <a:bodyPr/>
        <a:lstStyle/>
        <a:p>
          <a:endParaRPr lang="en-US"/>
        </a:p>
      </dgm:t>
    </dgm:pt>
    <dgm:pt modelId="{961B7AA4-9CA0-40C9-9574-CF3C6E87B744}" type="pres">
      <dgm:prSet presAssocID="{3CF7FB21-C7DA-44F2-B6C5-923E994DB627}" presName="rect2" presStyleLbl="fgImgPlace1" presStyleIdx="1" presStyleCnt="2" custScaleX="84731" custScaleY="298783" custLinFactX="-27739" custLinFactNeighborX="-100000" custLinFactNeighborY="14271"/>
      <dgm:spPr/>
      <dgm:t>
        <a:bodyPr/>
        <a:lstStyle/>
        <a:p>
          <a:endParaRPr lang="en-US"/>
        </a:p>
      </dgm:t>
    </dgm:pt>
  </dgm:ptLst>
  <dgm:cxnLst>
    <dgm:cxn modelId="{41D14D08-EB77-4175-9934-DF5ECB3A8D14}" srcId="{49A09AB7-10B7-4C63-9B74-D68BA1037F2D}" destId="{3CF7FB21-C7DA-44F2-B6C5-923E994DB627}" srcOrd="1" destOrd="0" parTransId="{97ECAFAB-E5FC-467E-B26E-DC954BE5D165}" sibTransId="{A28BC88C-F1F2-4710-80A4-59FE24F93DA3}"/>
    <dgm:cxn modelId="{61D3C806-6400-48B5-BEBB-F3D1218DA75C}" type="presOf" srcId="{E476FD8C-852B-44BE-9F6D-38F2CA6F4F2D}" destId="{F1CB9436-14F8-440A-B05C-59A4D16E09D1}" srcOrd="0" destOrd="0" presId="urn:microsoft.com/office/officeart/2008/layout/PictureStrips"/>
    <dgm:cxn modelId="{0E149A07-D6A8-43EC-98FC-23634FE01331}" type="presOf" srcId="{3CF7FB21-C7DA-44F2-B6C5-923E994DB627}" destId="{26D33F2C-B37E-4FBB-9B39-2B49BDFC0A6A}" srcOrd="0" destOrd="0" presId="urn:microsoft.com/office/officeart/2008/layout/PictureStrips"/>
    <dgm:cxn modelId="{B5404F7D-DD53-4FDE-A9D8-598DAF2B30A9}" type="presOf" srcId="{49A09AB7-10B7-4C63-9B74-D68BA1037F2D}" destId="{6A3EF92F-1607-4877-ACDE-3009448BB809}" srcOrd="0" destOrd="0" presId="urn:microsoft.com/office/officeart/2008/layout/PictureStrips"/>
    <dgm:cxn modelId="{74712B52-7B5D-4016-98FD-8DF5A06D3679}" srcId="{49A09AB7-10B7-4C63-9B74-D68BA1037F2D}" destId="{E476FD8C-852B-44BE-9F6D-38F2CA6F4F2D}" srcOrd="0" destOrd="0" parTransId="{BAC146B7-7D3F-4ACA-BC8F-09C82EC2E655}" sibTransId="{B633F5D3-9407-4550-B48C-D687FA6990A6}"/>
    <dgm:cxn modelId="{E4236410-9E9C-489D-9BCF-26F28B2FD6F2}" type="presParOf" srcId="{6A3EF92F-1607-4877-ACDE-3009448BB809}" destId="{D12FD534-01BA-4F5D-ADC0-2B7363271789}" srcOrd="0" destOrd="0" presId="urn:microsoft.com/office/officeart/2008/layout/PictureStrips"/>
    <dgm:cxn modelId="{A3528347-BC3E-4FAD-8A14-B918EEC7787E}" type="presParOf" srcId="{D12FD534-01BA-4F5D-ADC0-2B7363271789}" destId="{F1CB9436-14F8-440A-B05C-59A4D16E09D1}" srcOrd="0" destOrd="0" presId="urn:microsoft.com/office/officeart/2008/layout/PictureStrips"/>
    <dgm:cxn modelId="{EDC4E16C-D4B7-49A2-9E3F-A804391C5569}" type="presParOf" srcId="{D12FD534-01BA-4F5D-ADC0-2B7363271789}" destId="{B8D809AD-F221-4AE8-BFDA-53D1BDF73D81}" srcOrd="1" destOrd="0" presId="urn:microsoft.com/office/officeart/2008/layout/PictureStrips"/>
    <dgm:cxn modelId="{9E50B962-C4EA-48B8-B04B-36BAE56275AC}" type="presParOf" srcId="{6A3EF92F-1607-4877-ACDE-3009448BB809}" destId="{D04FBCA3-FA43-41D7-9B05-55281787DED3}" srcOrd="1" destOrd="0" presId="urn:microsoft.com/office/officeart/2008/layout/PictureStrips"/>
    <dgm:cxn modelId="{6669D471-BF43-4D5A-9C43-0F49FCBA0A76}" type="presParOf" srcId="{6A3EF92F-1607-4877-ACDE-3009448BB809}" destId="{3964C13A-461B-4503-B008-13C7877408A5}" srcOrd="2" destOrd="0" presId="urn:microsoft.com/office/officeart/2008/layout/PictureStrips"/>
    <dgm:cxn modelId="{3C3A76FF-2320-4FD4-9CD8-D2721DAE2C63}" type="presParOf" srcId="{3964C13A-461B-4503-B008-13C7877408A5}" destId="{26D33F2C-B37E-4FBB-9B39-2B49BDFC0A6A}" srcOrd="0" destOrd="0" presId="urn:microsoft.com/office/officeart/2008/layout/PictureStrips"/>
    <dgm:cxn modelId="{BADB67A4-0D01-4248-9C66-2AB0C07228B2}" type="presParOf" srcId="{3964C13A-461B-4503-B008-13C7877408A5}" destId="{961B7AA4-9CA0-40C9-9574-CF3C6E87B744}"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748E566-58A9-4F7B-B718-3326F986982E}" type="doc">
      <dgm:prSet loTypeId="urn:microsoft.com/office/officeart/2005/8/layout/list1" loCatId="list" qsTypeId="urn:microsoft.com/office/officeart/2005/8/quickstyle/simple1" qsCatId="simple" csTypeId="urn:microsoft.com/office/officeart/2005/8/colors/accent1_3" csCatId="accent1" phldr="1"/>
      <dgm:spPr/>
      <dgm:t>
        <a:bodyPr/>
        <a:lstStyle/>
        <a:p>
          <a:endParaRPr lang="en-US"/>
        </a:p>
      </dgm:t>
    </dgm:pt>
    <dgm:pt modelId="{DE18A6B4-DF71-4180-9B46-F25D7FA3634E}">
      <dgm:prSet phldrT="[Text]" custT="1"/>
      <dgm:spPr/>
      <dgm:t>
        <a:bodyPr/>
        <a:lstStyle/>
        <a:p>
          <a:r>
            <a:rPr lang="pt-BR" sz="2400" dirty="0" smtClean="0"/>
            <a:t>Sản xuất vật chất là yêu cầu khách quan, là cơ sở của sự tồn tại, vận động và phát triển của xã hội; từ đó mới hình thành các quan điểm tư tưởng, quan hệ xã hội và  các thiết chế xã hội khác nhau. </a:t>
          </a:r>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11208B84-6681-4019-915D-2BCEEB3A13D5}">
      <dgm:prSet phldrT="[Text]" custT="1"/>
      <dgm:spPr/>
      <dgm:t>
        <a:bodyPr/>
        <a:lstStyle/>
        <a:p>
          <a:r>
            <a:rPr lang="pt-BR" sz="2800" dirty="0" smtClean="0"/>
            <a:t>Sản xuất vật chất là cơ sở của mọi sự tiến bộ XH</a:t>
          </a:r>
          <a:r>
            <a:rPr lang="pt-BR" sz="1800" dirty="0" smtClean="0"/>
            <a:t>.</a:t>
          </a:r>
          <a:endParaRPr lang="en-US" sz="1800" dirty="0">
            <a:latin typeface="Times New Roman" panose="02020603050405020304" pitchFamily="18" charset="0"/>
            <a:cs typeface="Times New Roman" panose="02020603050405020304" pitchFamily="18" charset="0"/>
          </a:endParaRPr>
        </a:p>
      </dgm:t>
    </dgm:pt>
    <dgm:pt modelId="{E53E95F5-C746-412B-8B78-6598FF559689}" type="parTrans" cxnId="{63CE9A61-ED1E-416F-AAD0-A2063E8A9713}">
      <dgm:prSet/>
      <dgm:spPr/>
      <dgm:t>
        <a:bodyPr/>
        <a:lstStyle/>
        <a:p>
          <a:endParaRPr lang="en-US">
            <a:latin typeface="+mj-lt"/>
          </a:endParaRPr>
        </a:p>
      </dgm:t>
    </dgm:pt>
    <dgm:pt modelId="{4AC6B01A-B635-4874-86B5-E7BA8531BAA8}" type="sibTrans" cxnId="{63CE9A61-ED1E-416F-AAD0-A2063E8A9713}">
      <dgm:prSet/>
      <dgm:spPr/>
      <dgm:t>
        <a:bodyPr/>
        <a:lstStyle/>
        <a:p>
          <a:endParaRPr lang="en-US">
            <a:latin typeface="+mj-lt"/>
          </a:endParaRPr>
        </a:p>
      </dgm:t>
    </dgm:pt>
    <dgm:pt modelId="{AB366B52-81B2-46E1-AB27-15E0CA394DB4}">
      <dgm:prSet phldrT="[Text]" custT="1"/>
      <dgm:spPr/>
      <dgm:t>
        <a:bodyPr/>
        <a:lstStyle/>
        <a:p>
          <a:r>
            <a:rPr lang="en-US" sz="3600" b="1" dirty="0" err="1" smtClean="0">
              <a:solidFill>
                <a:schemeClr val="tx1"/>
              </a:solidFill>
              <a:latin typeface="Times New Roman" panose="02020603050405020304" pitchFamily="18" charset="0"/>
              <a:cs typeface="Times New Roman" panose="02020603050405020304" pitchFamily="18" charset="0"/>
            </a:rPr>
            <a:t>Vai</a:t>
          </a:r>
          <a:r>
            <a:rPr lang="en-US" sz="3600" b="1" dirty="0" smtClean="0">
              <a:solidFill>
                <a:schemeClr val="tx1"/>
              </a:solidFill>
              <a:latin typeface="Times New Roman" panose="02020603050405020304" pitchFamily="18" charset="0"/>
              <a:cs typeface="Times New Roman" panose="02020603050405020304" pitchFamily="18" charset="0"/>
            </a:rPr>
            <a:t> </a:t>
          </a:r>
          <a:r>
            <a:rPr lang="en-US" sz="3600" b="1" dirty="0" err="1" smtClean="0">
              <a:solidFill>
                <a:schemeClr val="tx1"/>
              </a:solidFill>
              <a:latin typeface="Times New Roman" panose="02020603050405020304" pitchFamily="18" charset="0"/>
              <a:cs typeface="Times New Roman" panose="02020603050405020304" pitchFamily="18" charset="0"/>
            </a:rPr>
            <a:t>trò</a:t>
          </a:r>
          <a:endParaRPr lang="en-US" sz="3600" b="1" dirty="0">
            <a:solidFill>
              <a:schemeClr val="tx1"/>
            </a:solidFill>
            <a:latin typeface="Times New Roman" panose="02020603050405020304" pitchFamily="18" charset="0"/>
            <a:cs typeface="Times New Roman" panose="02020603050405020304" pitchFamily="18" charset="0"/>
          </a:endParaRPr>
        </a:p>
      </dgm:t>
    </dgm:pt>
    <dgm:pt modelId="{0820FD71-407A-465C-97B5-1767FE0E8245}" type="sibTrans" cxnId="{5F1C0AE7-A029-42B4-9A62-F1073C424153}">
      <dgm:prSet/>
      <dgm:spPr/>
      <dgm:t>
        <a:bodyPr/>
        <a:lstStyle/>
        <a:p>
          <a:endParaRPr lang="en-US">
            <a:latin typeface="+mj-lt"/>
          </a:endParaRPr>
        </a:p>
      </dgm:t>
    </dgm:pt>
    <dgm:pt modelId="{5D290713-06AC-4C0F-9533-700E5747A281}" type="parTrans" cxnId="{5F1C0AE7-A029-42B4-9A62-F1073C424153}">
      <dgm:prSet/>
      <dgm:spPr/>
      <dgm:t>
        <a:bodyPr/>
        <a:lstStyle/>
        <a:p>
          <a:endParaRPr lang="en-US">
            <a:latin typeface="+mj-lt"/>
          </a:endParaRPr>
        </a:p>
      </dgm:t>
    </dgm:pt>
    <dgm:pt modelId="{674757A3-8447-4115-881A-6A3BFCAF295F}" type="pres">
      <dgm:prSet presAssocID="{5748E566-58A9-4F7B-B718-3326F986982E}" presName="linear" presStyleCnt="0">
        <dgm:presLayoutVars>
          <dgm:dir/>
          <dgm:animLvl val="lvl"/>
          <dgm:resizeHandles val="exact"/>
        </dgm:presLayoutVars>
      </dgm:prSet>
      <dgm:spPr/>
      <dgm:t>
        <a:bodyPr/>
        <a:lstStyle/>
        <a:p>
          <a:endParaRPr lang="en-US"/>
        </a:p>
      </dgm:t>
    </dgm:pt>
    <dgm:pt modelId="{4FFC2C38-CF56-47E7-977F-07BA528F18B5}" type="pres">
      <dgm:prSet presAssocID="{DE18A6B4-DF71-4180-9B46-F25D7FA3634E}" presName="parentLin" presStyleCnt="0"/>
      <dgm:spPr/>
    </dgm:pt>
    <dgm:pt modelId="{8E0CB1B8-9608-4FE0-807F-794A119399A9}" type="pres">
      <dgm:prSet presAssocID="{DE18A6B4-DF71-4180-9B46-F25D7FA3634E}" presName="parentLeftMargin" presStyleLbl="node1" presStyleIdx="0" presStyleCnt="2"/>
      <dgm:spPr/>
      <dgm:t>
        <a:bodyPr/>
        <a:lstStyle/>
        <a:p>
          <a:endParaRPr lang="en-US"/>
        </a:p>
      </dgm:t>
    </dgm:pt>
    <dgm:pt modelId="{CE3139A7-60D6-4953-AA63-2E6C6AC774E6}" type="pres">
      <dgm:prSet presAssocID="{DE18A6B4-DF71-4180-9B46-F25D7FA3634E}" presName="parentText" presStyleLbl="node1" presStyleIdx="0" presStyleCnt="2" custScaleX="195461">
        <dgm:presLayoutVars>
          <dgm:chMax val="0"/>
          <dgm:bulletEnabled val="1"/>
        </dgm:presLayoutVars>
      </dgm:prSet>
      <dgm:spPr/>
      <dgm:t>
        <a:bodyPr/>
        <a:lstStyle/>
        <a:p>
          <a:endParaRPr lang="en-US"/>
        </a:p>
      </dgm:t>
    </dgm:pt>
    <dgm:pt modelId="{AA8161D4-E4A7-4537-B85C-06270B16A4C3}" type="pres">
      <dgm:prSet presAssocID="{DE18A6B4-DF71-4180-9B46-F25D7FA3634E}" presName="negativeSpace" presStyleCnt="0"/>
      <dgm:spPr/>
    </dgm:pt>
    <dgm:pt modelId="{80673B17-4630-4E4C-82C7-50D451AC15F4}" type="pres">
      <dgm:prSet presAssocID="{DE18A6B4-DF71-4180-9B46-F25D7FA3634E}" presName="childText" presStyleLbl="conFgAcc1" presStyleIdx="0" presStyleCnt="2">
        <dgm:presLayoutVars>
          <dgm:bulletEnabled val="1"/>
        </dgm:presLayoutVars>
      </dgm:prSet>
      <dgm:spPr/>
    </dgm:pt>
    <dgm:pt modelId="{A6B469D6-D1AC-433F-91AA-D581C28774A1}" type="pres">
      <dgm:prSet presAssocID="{188E7504-212D-4365-A5A3-B104EEE8CC41}" presName="spaceBetweenRectangles" presStyleCnt="0"/>
      <dgm:spPr/>
    </dgm:pt>
    <dgm:pt modelId="{68A8F15C-A976-447F-B5A3-F684203D22C8}" type="pres">
      <dgm:prSet presAssocID="{AB366B52-81B2-46E1-AB27-15E0CA394DB4}" presName="parentLin" presStyleCnt="0"/>
      <dgm:spPr/>
      <dgm:t>
        <a:bodyPr/>
        <a:lstStyle/>
        <a:p>
          <a:endParaRPr lang="en-US"/>
        </a:p>
      </dgm:t>
    </dgm:pt>
    <dgm:pt modelId="{24E41ECA-7FA6-4D72-8E78-7F9EBC47C8A8}" type="pres">
      <dgm:prSet presAssocID="{AB366B52-81B2-46E1-AB27-15E0CA394DB4}" presName="parentLeftMargin" presStyleLbl="node1" presStyleIdx="0" presStyleCnt="2"/>
      <dgm:spPr/>
      <dgm:t>
        <a:bodyPr/>
        <a:lstStyle/>
        <a:p>
          <a:endParaRPr lang="en-US"/>
        </a:p>
      </dgm:t>
    </dgm:pt>
    <dgm:pt modelId="{1C830BA2-5A0E-46C8-8578-8BB4C9A86B97}" type="pres">
      <dgm:prSet presAssocID="{AB366B52-81B2-46E1-AB27-15E0CA394DB4}" presName="parentText" presStyleLbl="node1" presStyleIdx="1" presStyleCnt="2" custScaleY="51036" custLinFactNeighborX="-100000" custLinFactNeighborY="-29596">
        <dgm:presLayoutVars>
          <dgm:chMax val="0"/>
          <dgm:bulletEnabled val="1"/>
        </dgm:presLayoutVars>
      </dgm:prSet>
      <dgm:spPr/>
      <dgm:t>
        <a:bodyPr/>
        <a:lstStyle/>
        <a:p>
          <a:endParaRPr lang="en-US"/>
        </a:p>
      </dgm:t>
    </dgm:pt>
    <dgm:pt modelId="{CC7E9F42-C70F-4C79-B0D0-60A2C5CBBE20}" type="pres">
      <dgm:prSet presAssocID="{AB366B52-81B2-46E1-AB27-15E0CA394DB4}" presName="negativeSpace" presStyleCnt="0"/>
      <dgm:spPr/>
      <dgm:t>
        <a:bodyPr/>
        <a:lstStyle/>
        <a:p>
          <a:endParaRPr lang="en-US"/>
        </a:p>
      </dgm:t>
    </dgm:pt>
    <dgm:pt modelId="{A15228E7-C3DB-40BF-BB76-B196A43C2C8E}" type="pres">
      <dgm:prSet presAssocID="{AB366B52-81B2-46E1-AB27-15E0CA394DB4}" presName="childText" presStyleLbl="conFgAcc1" presStyleIdx="1" presStyleCnt="2" custLinFactNeighborX="-18908" custLinFactNeighborY="-454">
        <dgm:presLayoutVars>
          <dgm:bulletEnabled val="1"/>
        </dgm:presLayoutVars>
      </dgm:prSet>
      <dgm:spPr/>
      <dgm:t>
        <a:bodyPr/>
        <a:lstStyle/>
        <a:p>
          <a:endParaRPr lang="en-US"/>
        </a:p>
      </dgm:t>
    </dgm:pt>
  </dgm:ptLst>
  <dgm:cxnLst>
    <dgm:cxn modelId="{EA65292D-43EF-486F-81A4-2AEDA5C51FAA}" type="presOf" srcId="{5748E566-58A9-4F7B-B718-3326F986982E}" destId="{674757A3-8447-4115-881A-6A3BFCAF295F}" srcOrd="0" destOrd="0" presId="urn:microsoft.com/office/officeart/2005/8/layout/list1"/>
    <dgm:cxn modelId="{319E4F87-2211-4963-9A04-29C72355E156}" type="presOf" srcId="{DE18A6B4-DF71-4180-9B46-F25D7FA3634E}" destId="{CE3139A7-60D6-4953-AA63-2E6C6AC774E6}" srcOrd="1" destOrd="0" presId="urn:microsoft.com/office/officeart/2005/8/layout/list1"/>
    <dgm:cxn modelId="{30C2D427-61D3-40E6-B701-F917A36F220B}" type="presOf" srcId="{AB366B52-81B2-46E1-AB27-15E0CA394DB4}" destId="{1C830BA2-5A0E-46C8-8578-8BB4C9A86B97}" srcOrd="1" destOrd="0" presId="urn:microsoft.com/office/officeart/2005/8/layout/list1"/>
    <dgm:cxn modelId="{CBA9AB8E-F4EE-4038-B910-3CF3EF24C9B0}" type="presOf" srcId="{11208B84-6681-4019-915D-2BCEEB3A13D5}" destId="{A15228E7-C3DB-40BF-BB76-B196A43C2C8E}" srcOrd="0" destOrd="0" presId="urn:microsoft.com/office/officeart/2005/8/layout/list1"/>
    <dgm:cxn modelId="{303B8B8D-7021-49D1-95D2-2D4C0C08304E}" type="presOf" srcId="{DE18A6B4-DF71-4180-9B46-F25D7FA3634E}" destId="{8E0CB1B8-9608-4FE0-807F-794A119399A9}" srcOrd="0" destOrd="0" presId="urn:microsoft.com/office/officeart/2005/8/layout/list1"/>
    <dgm:cxn modelId="{99B88E49-CF33-46B4-ABDE-D53E44A0FE01}" srcId="{5748E566-58A9-4F7B-B718-3326F986982E}" destId="{DE18A6B4-DF71-4180-9B46-F25D7FA3634E}" srcOrd="0" destOrd="0" parTransId="{973CBE9E-5285-4AD9-B3C2-2308B80B06F0}" sibTransId="{188E7504-212D-4365-A5A3-B104EEE8CC41}"/>
    <dgm:cxn modelId="{5FAFDF99-AAC3-4358-915A-469F3D809475}" type="presOf" srcId="{AB366B52-81B2-46E1-AB27-15E0CA394DB4}" destId="{24E41ECA-7FA6-4D72-8E78-7F9EBC47C8A8}" srcOrd="0" destOrd="0" presId="urn:microsoft.com/office/officeart/2005/8/layout/list1"/>
    <dgm:cxn modelId="{63CE9A61-ED1E-416F-AAD0-A2063E8A9713}" srcId="{AB366B52-81B2-46E1-AB27-15E0CA394DB4}" destId="{11208B84-6681-4019-915D-2BCEEB3A13D5}" srcOrd="0" destOrd="0" parTransId="{E53E95F5-C746-412B-8B78-6598FF559689}" sibTransId="{4AC6B01A-B635-4874-86B5-E7BA8531BAA8}"/>
    <dgm:cxn modelId="{5F1C0AE7-A029-42B4-9A62-F1073C424153}" srcId="{5748E566-58A9-4F7B-B718-3326F986982E}" destId="{AB366B52-81B2-46E1-AB27-15E0CA394DB4}" srcOrd="1" destOrd="0" parTransId="{5D290713-06AC-4C0F-9533-700E5747A281}" sibTransId="{0820FD71-407A-465C-97B5-1767FE0E8245}"/>
    <dgm:cxn modelId="{70619922-8AAD-4735-8200-B4088E7B8F62}" type="presParOf" srcId="{674757A3-8447-4115-881A-6A3BFCAF295F}" destId="{4FFC2C38-CF56-47E7-977F-07BA528F18B5}" srcOrd="0" destOrd="0" presId="urn:microsoft.com/office/officeart/2005/8/layout/list1"/>
    <dgm:cxn modelId="{97997C0A-3A62-4620-A0D8-6BE0880FB439}" type="presParOf" srcId="{4FFC2C38-CF56-47E7-977F-07BA528F18B5}" destId="{8E0CB1B8-9608-4FE0-807F-794A119399A9}" srcOrd="0" destOrd="0" presId="urn:microsoft.com/office/officeart/2005/8/layout/list1"/>
    <dgm:cxn modelId="{14B195AA-798B-48ED-82DA-06608E107FB0}" type="presParOf" srcId="{4FFC2C38-CF56-47E7-977F-07BA528F18B5}" destId="{CE3139A7-60D6-4953-AA63-2E6C6AC774E6}" srcOrd="1" destOrd="0" presId="urn:microsoft.com/office/officeart/2005/8/layout/list1"/>
    <dgm:cxn modelId="{817B5836-0D94-4D57-A90F-346303AEC82A}" type="presParOf" srcId="{674757A3-8447-4115-881A-6A3BFCAF295F}" destId="{AA8161D4-E4A7-4537-B85C-06270B16A4C3}" srcOrd="1" destOrd="0" presId="urn:microsoft.com/office/officeart/2005/8/layout/list1"/>
    <dgm:cxn modelId="{52E28959-966F-4F73-9C6C-C5728A10D84F}" type="presParOf" srcId="{674757A3-8447-4115-881A-6A3BFCAF295F}" destId="{80673B17-4630-4E4C-82C7-50D451AC15F4}" srcOrd="2" destOrd="0" presId="urn:microsoft.com/office/officeart/2005/8/layout/list1"/>
    <dgm:cxn modelId="{CFE76B58-6480-45C4-9C92-A8C88C1073CD}" type="presParOf" srcId="{674757A3-8447-4115-881A-6A3BFCAF295F}" destId="{A6B469D6-D1AC-433F-91AA-D581C28774A1}" srcOrd="3" destOrd="0" presId="urn:microsoft.com/office/officeart/2005/8/layout/list1"/>
    <dgm:cxn modelId="{68C1FF92-EC5C-4B17-A0C1-8347D4792A9B}" type="presParOf" srcId="{674757A3-8447-4115-881A-6A3BFCAF295F}" destId="{68A8F15C-A976-447F-B5A3-F684203D22C8}" srcOrd="4" destOrd="0" presId="urn:microsoft.com/office/officeart/2005/8/layout/list1"/>
    <dgm:cxn modelId="{26FF2A4A-77B9-489F-8DE0-013D039ABC9E}" type="presParOf" srcId="{68A8F15C-A976-447F-B5A3-F684203D22C8}" destId="{24E41ECA-7FA6-4D72-8E78-7F9EBC47C8A8}" srcOrd="0" destOrd="0" presId="urn:microsoft.com/office/officeart/2005/8/layout/list1"/>
    <dgm:cxn modelId="{7E958DA9-2274-4E62-8CF4-760F264160D7}" type="presParOf" srcId="{68A8F15C-A976-447F-B5A3-F684203D22C8}" destId="{1C830BA2-5A0E-46C8-8578-8BB4C9A86B97}" srcOrd="1" destOrd="0" presId="urn:microsoft.com/office/officeart/2005/8/layout/list1"/>
    <dgm:cxn modelId="{A74C3421-A7A1-4848-A0A0-31F040F7FA55}" type="presParOf" srcId="{674757A3-8447-4115-881A-6A3BFCAF295F}" destId="{CC7E9F42-C70F-4C79-B0D0-60A2C5CBBE20}" srcOrd="5" destOrd="0" presId="urn:microsoft.com/office/officeart/2005/8/layout/list1"/>
    <dgm:cxn modelId="{BB967F0D-C63A-41BE-8073-7F50E7F2A20D}" type="presParOf" srcId="{674757A3-8447-4115-881A-6A3BFCAF295F}" destId="{A15228E7-C3DB-40BF-BB76-B196A43C2C8E}"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748E566-58A9-4F7B-B718-3326F986982E}"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DCF6202C-C361-4470-A3A9-61B9F0A25F44}">
      <dgm:prSet phldrT="[Text]" custT="1"/>
      <dgm:spPr/>
      <dgm:t>
        <a:bodyPr/>
        <a:lstStyle/>
        <a:p>
          <a:r>
            <a:rPr lang="pt-BR" sz="3600" b="1" i="1" dirty="0" smtClean="0">
              <a:latin typeface="Times New Roman" panose="02020603050405020304" pitchFamily="18" charset="0"/>
              <a:cs typeface="Times New Roman" panose="02020603050405020304" pitchFamily="18" charset="0"/>
            </a:rPr>
            <a:t> khái niệm</a:t>
          </a:r>
          <a:endParaRPr lang="en-US" sz="3600" b="1" dirty="0">
            <a:latin typeface="Times New Roman" panose="02020603050405020304" pitchFamily="18" charset="0"/>
            <a:cs typeface="Times New Roman" panose="02020603050405020304" pitchFamily="18" charset="0"/>
          </a:endParaRPr>
        </a:p>
      </dgm:t>
    </dgm:pt>
    <dgm:pt modelId="{B9A31082-5D14-4776-AC26-ECA11A59049C}" type="parTrans" cxnId="{F0EF4B45-14A9-4D5E-8D99-C7FA6DD6C4A0}">
      <dgm:prSet/>
      <dgm:spPr/>
      <dgm:t>
        <a:bodyPr/>
        <a:lstStyle/>
        <a:p>
          <a:endParaRPr lang="en-US">
            <a:latin typeface="+mj-lt"/>
          </a:endParaRPr>
        </a:p>
      </dgm:t>
    </dgm:pt>
    <dgm:pt modelId="{A8952B20-3029-4396-95D0-BE11CC2F3C21}" type="sibTrans" cxnId="{F0EF4B45-14A9-4D5E-8D99-C7FA6DD6C4A0}">
      <dgm:prSet/>
      <dgm:spPr/>
      <dgm:t>
        <a:bodyPr/>
        <a:lstStyle/>
        <a:p>
          <a:endParaRPr lang="en-US">
            <a:latin typeface="+mj-lt"/>
          </a:endParaRPr>
        </a:p>
      </dgm:t>
    </dgm:pt>
    <dgm:pt modelId="{DE18A6B4-DF71-4180-9B46-F25D7FA3634E}">
      <dgm:prSet phldrT="[Text]" custT="1"/>
      <dgm:spPr/>
      <dgm:t>
        <a:bodyPr/>
        <a:lstStyle/>
        <a:p>
          <a:r>
            <a:rPr lang="pt-BR" sz="2400" i="1" dirty="0" smtClean="0"/>
            <a:t>Phương thức sản xuất</a:t>
          </a:r>
          <a:r>
            <a:rPr lang="pt-BR" sz="2400" dirty="0" smtClean="0"/>
            <a:t> là cách thức tiến hành sản xuất vật chất trong một giai đoạn nhất định của lịch sử. </a:t>
          </a:r>
          <a:endParaRPr lang="en-US" sz="2400" u="none" dirty="0">
            <a:latin typeface="Times New Roman" panose="02020603050405020304" pitchFamily="18" charset="0"/>
            <a:cs typeface="Times New Roman" panose="02020603050405020304" pitchFamily="18" charset="0"/>
          </a:endParaRPr>
        </a:p>
      </dgm:t>
    </dgm:pt>
    <dgm:pt modelId="{973CBE9E-5285-4AD9-B3C2-2308B80B06F0}" type="parTrans" cxnId="{99B88E49-CF33-46B4-ABDE-D53E44A0FE01}">
      <dgm:prSet/>
      <dgm:spPr/>
      <dgm:t>
        <a:bodyPr/>
        <a:lstStyle/>
        <a:p>
          <a:endParaRPr lang="en-US">
            <a:latin typeface="+mj-lt"/>
          </a:endParaRPr>
        </a:p>
      </dgm:t>
    </dgm:pt>
    <dgm:pt modelId="{188E7504-212D-4365-A5A3-B104EEE8CC41}" type="sibTrans" cxnId="{99B88E49-CF33-46B4-ABDE-D53E44A0FE01}">
      <dgm:prSet/>
      <dgm:spPr/>
      <dgm:t>
        <a:bodyPr/>
        <a:lstStyle/>
        <a:p>
          <a:endParaRPr lang="en-US">
            <a:latin typeface="+mj-lt"/>
          </a:endParaRPr>
        </a:p>
      </dgm:t>
    </dgm:pt>
    <dgm:pt modelId="{2D2FE035-058C-45D7-BF16-CCBCC81E3AF2}">
      <dgm:prSet phldrT="[Text]" custT="1"/>
      <dgm:spPr/>
      <dgm:t>
        <a:bodyPr/>
        <a:lstStyle/>
        <a:p>
          <a:r>
            <a:rPr lang="en-US" sz="3200" b="1" dirty="0" err="1" smtClean="0">
              <a:latin typeface="Times New Roman" panose="02020603050405020304" pitchFamily="18" charset="0"/>
              <a:cs typeface="Times New Roman" panose="02020603050405020304" pitchFamily="18" charset="0"/>
            </a:rPr>
            <a:t>Vai</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trò</a:t>
          </a:r>
          <a:endParaRPr lang="en-US" sz="3200" b="1" dirty="0">
            <a:latin typeface="Times New Roman" panose="02020603050405020304" pitchFamily="18" charset="0"/>
            <a:cs typeface="Times New Roman" panose="02020603050405020304" pitchFamily="18" charset="0"/>
          </a:endParaRPr>
        </a:p>
      </dgm:t>
    </dgm:pt>
    <dgm:pt modelId="{E0B162F1-F8C9-44B5-B6C4-FDCBFE6DF942}" type="parTrans" cxnId="{82519ECD-F216-41C3-BE9E-2FA298C965C1}">
      <dgm:prSet/>
      <dgm:spPr/>
      <dgm:t>
        <a:bodyPr/>
        <a:lstStyle/>
        <a:p>
          <a:endParaRPr lang="en-US">
            <a:latin typeface="+mj-lt"/>
          </a:endParaRPr>
        </a:p>
      </dgm:t>
    </dgm:pt>
    <dgm:pt modelId="{225A5BBF-7D04-4C9E-B73C-47C4EFCEBD19}" type="sibTrans" cxnId="{82519ECD-F216-41C3-BE9E-2FA298C965C1}">
      <dgm:prSet/>
      <dgm:spPr/>
      <dgm:t>
        <a:bodyPr/>
        <a:lstStyle/>
        <a:p>
          <a:endParaRPr lang="en-US">
            <a:latin typeface="+mj-lt"/>
          </a:endParaRPr>
        </a:p>
      </dgm:t>
    </dgm:pt>
    <dgm:pt modelId="{533AC615-917A-4C5E-9EE3-F1BB93818AD7}">
      <dgm:prSet phldrT="[Text]" custT="1"/>
      <dgm:spPr/>
      <dgm:t>
        <a:bodyPr/>
        <a:lstStyle/>
        <a:p>
          <a:r>
            <a:rPr lang="pt-BR" sz="2800" i="0" dirty="0" smtClean="0"/>
            <a:t>PTSX quyết định tính chất của xã hội</a:t>
          </a:r>
          <a:endParaRPr lang="en-US" sz="2800" i="0" dirty="0">
            <a:latin typeface="Times New Roman" panose="02020603050405020304" pitchFamily="18" charset="0"/>
            <a:cs typeface="Times New Roman" panose="02020603050405020304" pitchFamily="18" charset="0"/>
          </a:endParaRPr>
        </a:p>
      </dgm:t>
    </dgm:pt>
    <dgm:pt modelId="{F317A005-0CDB-48E1-828C-C00F7162D734}" type="parTrans" cxnId="{675805A0-737F-4153-98E3-73BBEA451ABB}">
      <dgm:prSet/>
      <dgm:spPr/>
      <dgm:t>
        <a:bodyPr/>
        <a:lstStyle/>
        <a:p>
          <a:endParaRPr lang="en-US">
            <a:latin typeface="+mj-lt"/>
          </a:endParaRPr>
        </a:p>
      </dgm:t>
    </dgm:pt>
    <dgm:pt modelId="{58427CFF-ACF6-4D47-A3BA-2F7C25AC392C}" type="sibTrans" cxnId="{675805A0-737F-4153-98E3-73BBEA451ABB}">
      <dgm:prSet/>
      <dgm:spPr/>
      <dgm:t>
        <a:bodyPr/>
        <a:lstStyle/>
        <a:p>
          <a:endParaRPr lang="en-US">
            <a:latin typeface="+mj-lt"/>
          </a:endParaRPr>
        </a:p>
      </dgm:t>
    </dgm:pt>
    <dgm:pt modelId="{6E34BF29-890B-44D9-8D05-00868AF4131E}">
      <dgm:prSet phldrT="[Text]" custT="1"/>
      <dgm:spPr/>
      <dgm:t>
        <a:bodyPr/>
        <a:lstStyle/>
        <a:p>
          <a:r>
            <a:rPr lang="pt-BR" sz="2800" i="0" dirty="0" smtClean="0"/>
            <a:t>PTSX quyết định tổ chức kết cấu của xã hội</a:t>
          </a:r>
          <a:endParaRPr lang="en-US" sz="2800" i="0" dirty="0">
            <a:latin typeface="Times New Roman" panose="02020603050405020304" pitchFamily="18" charset="0"/>
            <a:cs typeface="Times New Roman" panose="02020603050405020304" pitchFamily="18" charset="0"/>
          </a:endParaRPr>
        </a:p>
      </dgm:t>
    </dgm:pt>
    <dgm:pt modelId="{54641807-3281-4838-A42A-87D641D82189}" type="parTrans" cxnId="{CA180FD1-9650-4AE8-8C29-F168DBBE4404}">
      <dgm:prSet/>
      <dgm:spPr/>
      <dgm:t>
        <a:bodyPr/>
        <a:lstStyle/>
        <a:p>
          <a:endParaRPr lang="en-US"/>
        </a:p>
      </dgm:t>
    </dgm:pt>
    <dgm:pt modelId="{DFFD30FC-9218-4F8D-B9B5-B1512589C1FD}" type="sibTrans" cxnId="{CA180FD1-9650-4AE8-8C29-F168DBBE4404}">
      <dgm:prSet/>
      <dgm:spPr/>
      <dgm:t>
        <a:bodyPr/>
        <a:lstStyle/>
        <a:p>
          <a:endParaRPr lang="en-US"/>
        </a:p>
      </dgm:t>
    </dgm:pt>
    <dgm:pt modelId="{2ABC1D28-3471-46F5-8DB1-FF301B87381D}">
      <dgm:prSet phldrT="[Text]" custT="1"/>
      <dgm:spPr/>
      <dgm:t>
        <a:bodyPr/>
        <a:lstStyle/>
        <a:p>
          <a:endParaRPr lang="en-US" sz="2000" dirty="0">
            <a:latin typeface="Times New Roman" panose="02020603050405020304" pitchFamily="18" charset="0"/>
            <a:cs typeface="Times New Roman" panose="02020603050405020304" pitchFamily="18" charset="0"/>
          </a:endParaRPr>
        </a:p>
      </dgm:t>
    </dgm:pt>
    <dgm:pt modelId="{7D94D178-FD95-49D9-88EE-B60226F2C52C}" type="parTrans" cxnId="{5354F4CB-BAD5-4011-8123-E7FFC83D0DD9}">
      <dgm:prSet/>
      <dgm:spPr/>
      <dgm:t>
        <a:bodyPr/>
        <a:lstStyle/>
        <a:p>
          <a:endParaRPr lang="en-US"/>
        </a:p>
      </dgm:t>
    </dgm:pt>
    <dgm:pt modelId="{02DF6A07-B927-46D6-8B8E-520E2D515EA7}" type="sibTrans" cxnId="{5354F4CB-BAD5-4011-8123-E7FFC83D0DD9}">
      <dgm:prSet/>
      <dgm:spPr/>
      <dgm:t>
        <a:bodyPr/>
        <a:lstStyle/>
        <a:p>
          <a:endParaRPr lang="en-US"/>
        </a:p>
      </dgm:t>
    </dgm:pt>
    <dgm:pt modelId="{D3D9417D-F38C-4F14-ACE7-E4F84794CFA5}">
      <dgm:prSet phldrT="[Text]" custT="1"/>
      <dgm:spPr/>
      <dgm:t>
        <a:bodyPr/>
        <a:lstStyle/>
        <a:p>
          <a:r>
            <a:rPr lang="pt-BR" sz="2800" i="0" dirty="0" smtClean="0"/>
            <a:t>PTSXquyết định sự chuyển hoá của xã hội loài người</a:t>
          </a:r>
          <a:r>
            <a:rPr lang="pt-BR" sz="2000" dirty="0" smtClean="0"/>
            <a:t> </a:t>
          </a:r>
          <a:endParaRPr lang="en-US" sz="2000" dirty="0">
            <a:latin typeface="Times New Roman" panose="02020603050405020304" pitchFamily="18" charset="0"/>
            <a:cs typeface="Times New Roman" panose="02020603050405020304" pitchFamily="18" charset="0"/>
          </a:endParaRPr>
        </a:p>
      </dgm:t>
    </dgm:pt>
    <dgm:pt modelId="{C654712C-C439-45C6-B90C-166D5C9AC2F4}" type="parTrans" cxnId="{D8D6B03C-CB52-4349-B0DA-C36B9ABC9C27}">
      <dgm:prSet/>
      <dgm:spPr/>
      <dgm:t>
        <a:bodyPr/>
        <a:lstStyle/>
        <a:p>
          <a:endParaRPr lang="en-US"/>
        </a:p>
      </dgm:t>
    </dgm:pt>
    <dgm:pt modelId="{F0971A3D-6E32-4842-88BB-E26C29A80566}" type="sibTrans" cxnId="{D8D6B03C-CB52-4349-B0DA-C36B9ABC9C27}">
      <dgm:prSet/>
      <dgm:spPr/>
      <dgm:t>
        <a:bodyPr/>
        <a:lstStyle/>
        <a:p>
          <a:endParaRPr lang="en-US"/>
        </a:p>
      </dgm:t>
    </dgm:pt>
    <dgm:pt modelId="{674757A3-8447-4115-881A-6A3BFCAF295F}" type="pres">
      <dgm:prSet presAssocID="{5748E566-58A9-4F7B-B718-3326F986982E}" presName="linear" presStyleCnt="0">
        <dgm:presLayoutVars>
          <dgm:dir/>
          <dgm:animLvl val="lvl"/>
          <dgm:resizeHandles val="exact"/>
        </dgm:presLayoutVars>
      </dgm:prSet>
      <dgm:spPr/>
      <dgm:t>
        <a:bodyPr/>
        <a:lstStyle/>
        <a:p>
          <a:endParaRPr lang="en-US"/>
        </a:p>
      </dgm:t>
    </dgm:pt>
    <dgm:pt modelId="{AC1D5585-BF9A-40A0-BE0B-12887A35377C}" type="pres">
      <dgm:prSet presAssocID="{DCF6202C-C361-4470-A3A9-61B9F0A25F44}" presName="parentLin" presStyleCnt="0"/>
      <dgm:spPr/>
    </dgm:pt>
    <dgm:pt modelId="{EFD7A9E0-BCF1-4636-B860-FAA82B34F49F}" type="pres">
      <dgm:prSet presAssocID="{DCF6202C-C361-4470-A3A9-61B9F0A25F44}" presName="parentLeftMargin" presStyleLbl="node1" presStyleIdx="0" presStyleCnt="2"/>
      <dgm:spPr/>
      <dgm:t>
        <a:bodyPr/>
        <a:lstStyle/>
        <a:p>
          <a:endParaRPr lang="en-US"/>
        </a:p>
      </dgm:t>
    </dgm:pt>
    <dgm:pt modelId="{0DBF3306-2989-4C65-AC1F-838D0DB52914}" type="pres">
      <dgm:prSet presAssocID="{DCF6202C-C361-4470-A3A9-61B9F0A25F44}" presName="parentText" presStyleLbl="node1" presStyleIdx="0" presStyleCnt="2" custScaleY="25858" custLinFactNeighborY="-32711">
        <dgm:presLayoutVars>
          <dgm:chMax val="0"/>
          <dgm:bulletEnabled val="1"/>
        </dgm:presLayoutVars>
      </dgm:prSet>
      <dgm:spPr/>
      <dgm:t>
        <a:bodyPr/>
        <a:lstStyle/>
        <a:p>
          <a:endParaRPr lang="en-US"/>
        </a:p>
      </dgm:t>
    </dgm:pt>
    <dgm:pt modelId="{55FD373D-2DFF-4FB4-A428-5DEB728C6738}" type="pres">
      <dgm:prSet presAssocID="{DCF6202C-C361-4470-A3A9-61B9F0A25F44}" presName="negativeSpace" presStyleCnt="0"/>
      <dgm:spPr/>
    </dgm:pt>
    <dgm:pt modelId="{0D5592C6-A1DA-41C3-991E-48CD6C5BC42C}" type="pres">
      <dgm:prSet presAssocID="{DCF6202C-C361-4470-A3A9-61B9F0A25F44}" presName="childText" presStyleLbl="conFgAcc1" presStyleIdx="0" presStyleCnt="2">
        <dgm:presLayoutVars>
          <dgm:bulletEnabled val="1"/>
        </dgm:presLayoutVars>
      </dgm:prSet>
      <dgm:spPr/>
      <dgm:t>
        <a:bodyPr/>
        <a:lstStyle/>
        <a:p>
          <a:endParaRPr lang="en-US"/>
        </a:p>
      </dgm:t>
    </dgm:pt>
    <dgm:pt modelId="{12BC985D-1C41-424A-B3A2-D02BFAC6188C}" type="pres">
      <dgm:prSet presAssocID="{A8952B20-3029-4396-95D0-BE11CC2F3C21}" presName="spaceBetweenRectangles" presStyleCnt="0"/>
      <dgm:spPr/>
    </dgm:pt>
    <dgm:pt modelId="{03E2A712-55B2-46CE-BB1C-D496F748C774}" type="pres">
      <dgm:prSet presAssocID="{2D2FE035-058C-45D7-BF16-CCBCC81E3AF2}" presName="parentLin" presStyleCnt="0"/>
      <dgm:spPr/>
    </dgm:pt>
    <dgm:pt modelId="{497A22B2-90CD-47AD-B027-26B57BCC2BC3}" type="pres">
      <dgm:prSet presAssocID="{2D2FE035-058C-45D7-BF16-CCBCC81E3AF2}" presName="parentLeftMargin" presStyleLbl="node1" presStyleIdx="0" presStyleCnt="2"/>
      <dgm:spPr/>
      <dgm:t>
        <a:bodyPr/>
        <a:lstStyle/>
        <a:p>
          <a:endParaRPr lang="en-US"/>
        </a:p>
      </dgm:t>
    </dgm:pt>
    <dgm:pt modelId="{37838A7C-7E11-4F06-831E-695588FA0947}" type="pres">
      <dgm:prSet presAssocID="{2D2FE035-058C-45D7-BF16-CCBCC81E3AF2}" presName="parentText" presStyleLbl="node1" presStyleIdx="1" presStyleCnt="2" custScaleY="33789" custLinFactNeighborY="-18464">
        <dgm:presLayoutVars>
          <dgm:chMax val="0"/>
          <dgm:bulletEnabled val="1"/>
        </dgm:presLayoutVars>
      </dgm:prSet>
      <dgm:spPr/>
      <dgm:t>
        <a:bodyPr/>
        <a:lstStyle/>
        <a:p>
          <a:endParaRPr lang="en-US"/>
        </a:p>
      </dgm:t>
    </dgm:pt>
    <dgm:pt modelId="{A638FB6D-F562-4F15-8A8B-E09C3BBE8C16}" type="pres">
      <dgm:prSet presAssocID="{2D2FE035-058C-45D7-BF16-CCBCC81E3AF2}" presName="negativeSpace" presStyleCnt="0"/>
      <dgm:spPr/>
    </dgm:pt>
    <dgm:pt modelId="{053DBB6A-5F53-415D-B351-5E272461FE52}" type="pres">
      <dgm:prSet presAssocID="{2D2FE035-058C-45D7-BF16-CCBCC81E3AF2}" presName="childText" presStyleLbl="conFgAcc1" presStyleIdx="1" presStyleCnt="2">
        <dgm:presLayoutVars>
          <dgm:bulletEnabled val="1"/>
        </dgm:presLayoutVars>
      </dgm:prSet>
      <dgm:spPr/>
      <dgm:t>
        <a:bodyPr/>
        <a:lstStyle/>
        <a:p>
          <a:endParaRPr lang="en-US"/>
        </a:p>
      </dgm:t>
    </dgm:pt>
  </dgm:ptLst>
  <dgm:cxnLst>
    <dgm:cxn modelId="{857E26F9-B598-46F6-AE6D-B7C97EB2AFDB}" type="presOf" srcId="{533AC615-917A-4C5E-9EE3-F1BB93818AD7}" destId="{053DBB6A-5F53-415D-B351-5E272461FE52}" srcOrd="0" destOrd="1" presId="urn:microsoft.com/office/officeart/2005/8/layout/list1"/>
    <dgm:cxn modelId="{57940853-BE97-4099-870F-F3D8A40C9708}" type="presOf" srcId="{DCF6202C-C361-4470-A3A9-61B9F0A25F44}" destId="{0DBF3306-2989-4C65-AC1F-838D0DB52914}" srcOrd="1" destOrd="0" presId="urn:microsoft.com/office/officeart/2005/8/layout/list1"/>
    <dgm:cxn modelId="{57D9BFAD-BE3B-461F-8907-2DB4CB316193}" type="presOf" srcId="{D3D9417D-F38C-4F14-ACE7-E4F84794CFA5}" destId="{053DBB6A-5F53-415D-B351-5E272461FE52}" srcOrd="0" destOrd="3" presId="urn:microsoft.com/office/officeart/2005/8/layout/list1"/>
    <dgm:cxn modelId="{A7ACEE0D-0239-4FB6-9AD5-D79E159060E7}" type="presOf" srcId="{5748E566-58A9-4F7B-B718-3326F986982E}" destId="{674757A3-8447-4115-881A-6A3BFCAF295F}" srcOrd="0" destOrd="0" presId="urn:microsoft.com/office/officeart/2005/8/layout/list1"/>
    <dgm:cxn modelId="{24A02272-C70F-4140-8F5F-D1E17AA3C469}" type="presOf" srcId="{DCF6202C-C361-4470-A3A9-61B9F0A25F44}" destId="{EFD7A9E0-BCF1-4636-B860-FAA82B34F49F}" srcOrd="0" destOrd="0" presId="urn:microsoft.com/office/officeart/2005/8/layout/list1"/>
    <dgm:cxn modelId="{C0AEAE87-32FA-4F0C-9E09-5E5D15CBC599}" type="presOf" srcId="{DE18A6B4-DF71-4180-9B46-F25D7FA3634E}" destId="{0D5592C6-A1DA-41C3-991E-48CD6C5BC42C}" srcOrd="0" destOrd="0" presId="urn:microsoft.com/office/officeart/2005/8/layout/list1"/>
    <dgm:cxn modelId="{675805A0-737F-4153-98E3-73BBEA451ABB}" srcId="{2D2FE035-058C-45D7-BF16-CCBCC81E3AF2}" destId="{533AC615-917A-4C5E-9EE3-F1BB93818AD7}" srcOrd="1" destOrd="0" parTransId="{F317A005-0CDB-48E1-828C-C00F7162D734}" sibTransId="{58427CFF-ACF6-4D47-A3BA-2F7C25AC392C}"/>
    <dgm:cxn modelId="{43813A74-AB54-4D99-A855-ABFEA5F60B21}" type="presOf" srcId="{2D2FE035-058C-45D7-BF16-CCBCC81E3AF2}" destId="{37838A7C-7E11-4F06-831E-695588FA0947}" srcOrd="1" destOrd="0" presId="urn:microsoft.com/office/officeart/2005/8/layout/list1"/>
    <dgm:cxn modelId="{F0EF4B45-14A9-4D5E-8D99-C7FA6DD6C4A0}" srcId="{5748E566-58A9-4F7B-B718-3326F986982E}" destId="{DCF6202C-C361-4470-A3A9-61B9F0A25F44}" srcOrd="0" destOrd="0" parTransId="{B9A31082-5D14-4776-AC26-ECA11A59049C}" sibTransId="{A8952B20-3029-4396-95D0-BE11CC2F3C21}"/>
    <dgm:cxn modelId="{99B88E49-CF33-46B4-ABDE-D53E44A0FE01}" srcId="{DCF6202C-C361-4470-A3A9-61B9F0A25F44}" destId="{DE18A6B4-DF71-4180-9B46-F25D7FA3634E}" srcOrd="0" destOrd="0" parTransId="{973CBE9E-5285-4AD9-B3C2-2308B80B06F0}" sibTransId="{188E7504-212D-4365-A5A3-B104EEE8CC41}"/>
    <dgm:cxn modelId="{5354F4CB-BAD5-4011-8123-E7FFC83D0DD9}" srcId="{2D2FE035-058C-45D7-BF16-CCBCC81E3AF2}" destId="{2ABC1D28-3471-46F5-8DB1-FF301B87381D}" srcOrd="0" destOrd="0" parTransId="{7D94D178-FD95-49D9-88EE-B60226F2C52C}" sibTransId="{02DF6A07-B927-46D6-8B8E-520E2D515EA7}"/>
    <dgm:cxn modelId="{64249EBB-7C73-490C-9156-0CD3AAA8E2CA}" type="presOf" srcId="{6E34BF29-890B-44D9-8D05-00868AF4131E}" destId="{053DBB6A-5F53-415D-B351-5E272461FE52}" srcOrd="0" destOrd="2" presId="urn:microsoft.com/office/officeart/2005/8/layout/list1"/>
    <dgm:cxn modelId="{82519ECD-F216-41C3-BE9E-2FA298C965C1}" srcId="{5748E566-58A9-4F7B-B718-3326F986982E}" destId="{2D2FE035-058C-45D7-BF16-CCBCC81E3AF2}" srcOrd="1" destOrd="0" parTransId="{E0B162F1-F8C9-44B5-B6C4-FDCBFE6DF942}" sibTransId="{225A5BBF-7D04-4C9E-B73C-47C4EFCEBD19}"/>
    <dgm:cxn modelId="{7B8D6E9E-E0AC-4BF1-8FDB-9A927121209B}" type="presOf" srcId="{2D2FE035-058C-45D7-BF16-CCBCC81E3AF2}" destId="{497A22B2-90CD-47AD-B027-26B57BCC2BC3}" srcOrd="0" destOrd="0" presId="urn:microsoft.com/office/officeart/2005/8/layout/list1"/>
    <dgm:cxn modelId="{CA180FD1-9650-4AE8-8C29-F168DBBE4404}" srcId="{2D2FE035-058C-45D7-BF16-CCBCC81E3AF2}" destId="{6E34BF29-890B-44D9-8D05-00868AF4131E}" srcOrd="2" destOrd="0" parTransId="{54641807-3281-4838-A42A-87D641D82189}" sibTransId="{DFFD30FC-9218-4F8D-B9B5-B1512589C1FD}"/>
    <dgm:cxn modelId="{D8D6B03C-CB52-4349-B0DA-C36B9ABC9C27}" srcId="{2D2FE035-058C-45D7-BF16-CCBCC81E3AF2}" destId="{D3D9417D-F38C-4F14-ACE7-E4F84794CFA5}" srcOrd="3" destOrd="0" parTransId="{C654712C-C439-45C6-B90C-166D5C9AC2F4}" sibTransId="{F0971A3D-6E32-4842-88BB-E26C29A80566}"/>
    <dgm:cxn modelId="{DCCCD54E-EC18-49CD-BAED-8A1654BACA99}" type="presOf" srcId="{2ABC1D28-3471-46F5-8DB1-FF301B87381D}" destId="{053DBB6A-5F53-415D-B351-5E272461FE52}" srcOrd="0" destOrd="0" presId="urn:microsoft.com/office/officeart/2005/8/layout/list1"/>
    <dgm:cxn modelId="{361D9766-42E3-41EF-B551-0716EB066FA1}" type="presParOf" srcId="{674757A3-8447-4115-881A-6A3BFCAF295F}" destId="{AC1D5585-BF9A-40A0-BE0B-12887A35377C}" srcOrd="0" destOrd="0" presId="urn:microsoft.com/office/officeart/2005/8/layout/list1"/>
    <dgm:cxn modelId="{7600BBFC-4369-4F62-9938-CDBAAEF4240B}" type="presParOf" srcId="{AC1D5585-BF9A-40A0-BE0B-12887A35377C}" destId="{EFD7A9E0-BCF1-4636-B860-FAA82B34F49F}" srcOrd="0" destOrd="0" presId="urn:microsoft.com/office/officeart/2005/8/layout/list1"/>
    <dgm:cxn modelId="{D23DBDE2-8DF0-45B4-B09D-F51673544C8C}" type="presParOf" srcId="{AC1D5585-BF9A-40A0-BE0B-12887A35377C}" destId="{0DBF3306-2989-4C65-AC1F-838D0DB52914}" srcOrd="1" destOrd="0" presId="urn:microsoft.com/office/officeart/2005/8/layout/list1"/>
    <dgm:cxn modelId="{0BCF17CF-00F6-423A-9B94-4A536558676C}" type="presParOf" srcId="{674757A3-8447-4115-881A-6A3BFCAF295F}" destId="{55FD373D-2DFF-4FB4-A428-5DEB728C6738}" srcOrd="1" destOrd="0" presId="urn:microsoft.com/office/officeart/2005/8/layout/list1"/>
    <dgm:cxn modelId="{8C644FC4-DF1F-400A-A650-62436806F462}" type="presParOf" srcId="{674757A3-8447-4115-881A-6A3BFCAF295F}" destId="{0D5592C6-A1DA-41C3-991E-48CD6C5BC42C}" srcOrd="2" destOrd="0" presId="urn:microsoft.com/office/officeart/2005/8/layout/list1"/>
    <dgm:cxn modelId="{FD1C2D52-97E9-4E22-AFE5-61063ECF5A16}" type="presParOf" srcId="{674757A3-8447-4115-881A-6A3BFCAF295F}" destId="{12BC985D-1C41-424A-B3A2-D02BFAC6188C}" srcOrd="3" destOrd="0" presId="urn:microsoft.com/office/officeart/2005/8/layout/list1"/>
    <dgm:cxn modelId="{FAF7C014-2A95-4E2B-B5E5-8B1F9BF7A3AB}" type="presParOf" srcId="{674757A3-8447-4115-881A-6A3BFCAF295F}" destId="{03E2A712-55B2-46CE-BB1C-D496F748C774}" srcOrd="4" destOrd="0" presId="urn:microsoft.com/office/officeart/2005/8/layout/list1"/>
    <dgm:cxn modelId="{F4027BA4-9830-4A9E-B55A-4FAD1CFD5C61}" type="presParOf" srcId="{03E2A712-55B2-46CE-BB1C-D496F748C774}" destId="{497A22B2-90CD-47AD-B027-26B57BCC2BC3}" srcOrd="0" destOrd="0" presId="urn:microsoft.com/office/officeart/2005/8/layout/list1"/>
    <dgm:cxn modelId="{CB18ED12-A192-4B4D-997A-B9BA47C35888}" type="presParOf" srcId="{03E2A712-55B2-46CE-BB1C-D496F748C774}" destId="{37838A7C-7E11-4F06-831E-695588FA0947}" srcOrd="1" destOrd="0" presId="urn:microsoft.com/office/officeart/2005/8/layout/list1"/>
    <dgm:cxn modelId="{EDB3B804-1611-4CBF-97E9-CA4A2AF8E80E}" type="presParOf" srcId="{674757A3-8447-4115-881A-6A3BFCAF295F}" destId="{A638FB6D-F562-4F15-8A8B-E09C3BBE8C16}" srcOrd="5" destOrd="0" presId="urn:microsoft.com/office/officeart/2005/8/layout/list1"/>
    <dgm:cxn modelId="{0B3439CC-67F0-4EA0-AA9E-6396AAAF1101}" type="presParOf" srcId="{674757A3-8447-4115-881A-6A3BFCAF295F}" destId="{053DBB6A-5F53-415D-B351-5E272461FE5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3"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smtClean="0"/>
            <a:t>Nếu phù hợp với LLSX</a:t>
          </a:r>
          <a:r>
            <a:rPr lang="vi-VN" sz="2000" smtClean="0">
              <a:latin typeface="Arial" panose="020B0604020202020204" pitchFamily="34" charset="0"/>
              <a:cs typeface="Arial" panose="020B0604020202020204" pitchFamily="34" charset="0"/>
            </a:rPr>
            <a:t>→ thúc đẩy LLSX  phát triển</a:t>
          </a:r>
          <a:endParaRPr lang="en-US" sz="2000" dirty="0"/>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smtClean="0"/>
            <a:t>Nấu không phù hợp với LLSX </a:t>
          </a:r>
          <a:r>
            <a:rPr lang="vi-VN" sz="2000" smtClean="0">
              <a:latin typeface="Arial" panose="020B0604020202020204" pitchFamily="34" charset="0"/>
              <a:cs typeface="Arial" panose="020B0604020202020204" pitchFamily="34" charset="0"/>
            </a:rPr>
            <a:t>→ kìm hãm sự phát triển của LLSX</a:t>
          </a:r>
          <a:endParaRPr lang="en-US" sz="2000" dirty="0"/>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t>
        <a:bodyPr/>
        <a:lstStyle/>
        <a:p>
          <a:endParaRPr lang="en-US"/>
        </a:p>
      </dgm:t>
    </dgm:pt>
    <dgm:pt modelId="{EBABBD41-8A46-4E1A-AB68-FCB30CC8DA05}" type="pres">
      <dgm:prSet presAssocID="{3195FDAD-7F13-4BCB-A368-550FC4921A0C}" presName="root" presStyleCnt="0"/>
      <dgm:spPr/>
      <dgm:t>
        <a:bodyPr/>
        <a:lstStyle/>
        <a:p>
          <a:endParaRPr lang="en-US"/>
        </a:p>
      </dgm:t>
    </dgm:pt>
    <dgm:pt modelId="{AF525514-E1FA-461D-8BA0-9BD17CB82571}" type="pres">
      <dgm:prSet presAssocID="{3195FDAD-7F13-4BCB-A368-550FC4921A0C}" presName="rootComposite" presStyleCnt="0"/>
      <dgm:spPr/>
      <dgm:t>
        <a:bodyPr/>
        <a:lstStyle/>
        <a:p>
          <a:endParaRPr lang="en-US"/>
        </a:p>
      </dgm:t>
    </dgm:pt>
    <dgm:pt modelId="{EDD17074-54B4-492C-A965-E84E54F97402}" type="pres">
      <dgm:prSet presAssocID="{3195FDAD-7F13-4BCB-A368-550FC4921A0C}" presName="rootText" presStyleLbl="node1" presStyleIdx="0" presStyleCnt="2"/>
      <dgm:spPr/>
      <dgm:t>
        <a:bodyPr/>
        <a:lstStyle/>
        <a:p>
          <a:endParaRPr lang="en-US"/>
        </a:p>
      </dgm:t>
    </dgm:pt>
    <dgm:pt modelId="{914D4EC8-0E77-4DCE-8296-0E12F51C70F7}" type="pres">
      <dgm:prSet presAssocID="{3195FDAD-7F13-4BCB-A368-550FC4921A0C}" presName="rootConnector" presStyleLbl="node1" presStyleIdx="0" presStyleCnt="2"/>
      <dgm:spPr/>
      <dgm:t>
        <a:bodyPr/>
        <a:lstStyle/>
        <a:p>
          <a:endParaRPr lang="en-US"/>
        </a:p>
      </dgm:t>
    </dgm:pt>
    <dgm:pt modelId="{4EED2E28-190A-4D31-A2EC-4B99338A5646}" type="pres">
      <dgm:prSet presAssocID="{3195FDAD-7F13-4BCB-A368-550FC4921A0C}" presName="childShape" presStyleCnt="0"/>
      <dgm:spPr/>
      <dgm:t>
        <a:bodyPr/>
        <a:lstStyle/>
        <a:p>
          <a:endParaRPr lang="en-US"/>
        </a:p>
      </dgm:t>
    </dgm:pt>
    <dgm:pt modelId="{1379F78D-28F7-4B40-BCBC-5A6C1C136187}" type="pres">
      <dgm:prSet presAssocID="{76FD4268-2739-46D5-B2F3-419D1A0B12C3}" presName="Name13" presStyleLbl="parChTrans1D2" presStyleIdx="0" presStyleCnt="5"/>
      <dgm:spPr/>
      <dgm:t>
        <a:bodyPr/>
        <a:lstStyle/>
        <a:p>
          <a:endParaRPr lang="en-US"/>
        </a:p>
      </dgm:t>
    </dgm:pt>
    <dgm:pt modelId="{08B979C0-9E14-4E7B-8C41-C3DBA0F4A50A}" type="pres">
      <dgm:prSet presAssocID="{2471E94C-CEF0-4AAF-A75A-4B55FAE39A16}" presName="childText" presStyleLbl="bgAcc1" presStyleIdx="0" presStyleCnt="5" custScaleX="163592">
        <dgm:presLayoutVars>
          <dgm:bulletEnabled val="1"/>
        </dgm:presLayoutVars>
      </dgm:prSet>
      <dgm:spPr/>
      <dgm:t>
        <a:bodyPr/>
        <a:lstStyle/>
        <a:p>
          <a:endParaRPr lang="en-US"/>
        </a:p>
      </dgm:t>
    </dgm:pt>
    <dgm:pt modelId="{E05E6A8A-C189-4F47-8009-287DE3A6CA4A}" type="pres">
      <dgm:prSet presAssocID="{34995F3C-0CDA-4BAF-98A0-2F0152109E83}" presName="Name13" presStyleLbl="parChTrans1D2" presStyleIdx="1" presStyleCnt="5"/>
      <dgm:spPr/>
      <dgm:t>
        <a:bodyPr/>
        <a:lstStyle/>
        <a:p>
          <a:endParaRPr lang="en-US"/>
        </a:p>
      </dgm:t>
    </dgm:pt>
    <dgm:pt modelId="{E86403A3-9296-4985-8A11-16571561544D}" type="pres">
      <dgm:prSet presAssocID="{01D0FE97-08B9-4953-BF90-436C50595B7A}" presName="childText" presStyleLbl="bgAcc1" presStyleIdx="1" presStyleCnt="5" custScaleX="181131">
        <dgm:presLayoutVars>
          <dgm:bulletEnabled val="1"/>
        </dgm:presLayoutVars>
      </dgm:prSet>
      <dgm:spPr/>
      <dgm:t>
        <a:bodyPr/>
        <a:lstStyle/>
        <a:p>
          <a:endParaRPr lang="en-US"/>
        </a:p>
      </dgm:t>
    </dgm:pt>
    <dgm:pt modelId="{A34206D8-BFA6-4267-BA74-EDAE53FF1F10}" type="pres">
      <dgm:prSet presAssocID="{D6A91CE5-1C47-480A-AB37-598C183D7476}" presName="Name13" presStyleLbl="parChTrans1D2" presStyleIdx="2" presStyleCnt="5"/>
      <dgm:spPr/>
      <dgm:t>
        <a:bodyPr/>
        <a:lstStyle/>
        <a:p>
          <a:endParaRPr lang="en-US"/>
        </a:p>
      </dgm:t>
    </dgm:pt>
    <dgm:pt modelId="{C45CE722-C1D0-48A0-AA4C-FB4DBA2DF20A}" type="pres">
      <dgm:prSet presAssocID="{CA27B1D6-8B6E-433D-BA83-9D224505A35A}" presName="childText" presStyleLbl="bgAcc1" presStyleIdx="2" presStyleCnt="5" custScaleX="342110">
        <dgm:presLayoutVars>
          <dgm:bulletEnabled val="1"/>
        </dgm:presLayoutVars>
      </dgm:prSet>
      <dgm:spPr/>
      <dgm:t>
        <a:bodyPr/>
        <a:lstStyle/>
        <a:p>
          <a:endParaRPr lang="en-US"/>
        </a:p>
      </dgm:t>
    </dgm:pt>
    <dgm:pt modelId="{EA15FBF5-3DB4-4B05-B3F0-705D3DDEE543}" type="pres">
      <dgm:prSet presAssocID="{052C2F94-2EAB-4EBB-AB85-86AE712B08F8}" presName="root" presStyleCnt="0"/>
      <dgm:spPr/>
      <dgm:t>
        <a:bodyPr/>
        <a:lstStyle/>
        <a:p>
          <a:endParaRPr lang="en-US"/>
        </a:p>
      </dgm:t>
    </dgm:pt>
    <dgm:pt modelId="{45BE1F38-BFE9-4E61-A038-64728FB4CBDA}" type="pres">
      <dgm:prSet presAssocID="{052C2F94-2EAB-4EBB-AB85-86AE712B08F8}" presName="rootComposite" presStyleCnt="0"/>
      <dgm:spPr/>
      <dgm:t>
        <a:bodyPr/>
        <a:lstStyle/>
        <a:p>
          <a:endParaRPr lang="en-US"/>
        </a:p>
      </dgm:t>
    </dgm:pt>
    <dgm:pt modelId="{84458821-5C6B-4BF9-9183-024CFD13B0C9}" type="pres">
      <dgm:prSet presAssocID="{052C2F94-2EAB-4EBB-AB85-86AE712B08F8}" presName="rootText" presStyleLbl="node1" presStyleIdx="1" presStyleCnt="2"/>
      <dgm:spPr/>
      <dgm:t>
        <a:bodyPr/>
        <a:lstStyle/>
        <a:p>
          <a:endParaRPr lang="en-US"/>
        </a:p>
      </dgm:t>
    </dgm:pt>
    <dgm:pt modelId="{33CEAC4D-4651-4F56-9C64-88102AC1AEFE}" type="pres">
      <dgm:prSet presAssocID="{052C2F94-2EAB-4EBB-AB85-86AE712B08F8}" presName="rootConnector" presStyleLbl="node1" presStyleIdx="1" presStyleCnt="2"/>
      <dgm:spPr/>
      <dgm:t>
        <a:bodyPr/>
        <a:lstStyle/>
        <a:p>
          <a:endParaRPr lang="en-US"/>
        </a:p>
      </dgm:t>
    </dgm:pt>
    <dgm:pt modelId="{82596A70-0614-42B0-9D42-84C22154D743}" type="pres">
      <dgm:prSet presAssocID="{052C2F94-2EAB-4EBB-AB85-86AE712B08F8}" presName="childShape" presStyleCnt="0"/>
      <dgm:spPr/>
      <dgm:t>
        <a:bodyPr/>
        <a:lstStyle/>
        <a:p>
          <a:endParaRPr lang="en-US"/>
        </a:p>
      </dgm:t>
    </dgm:pt>
    <dgm:pt modelId="{4AE3AB0B-887C-45A3-8C22-CC777859E471}" type="pres">
      <dgm:prSet presAssocID="{96B15D41-9F95-43DB-8DA3-2971621B346C}" presName="Name13" presStyleLbl="parChTrans1D2" presStyleIdx="3" presStyleCnt="5"/>
      <dgm:spPr/>
      <dgm:t>
        <a:bodyPr/>
        <a:lstStyle/>
        <a:p>
          <a:endParaRPr lang="en-US"/>
        </a:p>
      </dgm:t>
    </dgm:pt>
    <dgm:pt modelId="{CA6124A3-4857-4F46-B073-83D5B5CC9E07}" type="pres">
      <dgm:prSet presAssocID="{0F30EB3D-B674-4EEE-B3BB-501FC40B9967}" presName="childText" presStyleLbl="bgAcc1" presStyleIdx="3" presStyleCnt="5" custScaleX="185455">
        <dgm:presLayoutVars>
          <dgm:bulletEnabled val="1"/>
        </dgm:presLayoutVars>
      </dgm:prSet>
      <dgm:spPr/>
      <dgm:t>
        <a:bodyPr/>
        <a:lstStyle/>
        <a:p>
          <a:endParaRPr lang="en-US"/>
        </a:p>
      </dgm:t>
    </dgm:pt>
    <dgm:pt modelId="{BE58A7D1-33C9-4631-B9F5-51E806F1385F}" type="pres">
      <dgm:prSet presAssocID="{2BCE141F-892A-454C-869C-F53CD9D983F5}" presName="Name13" presStyleLbl="parChTrans1D2" presStyleIdx="4" presStyleCnt="5"/>
      <dgm:spPr/>
      <dgm:t>
        <a:bodyPr/>
        <a:lstStyle/>
        <a:p>
          <a:endParaRPr lang="en-US"/>
        </a:p>
      </dgm:t>
    </dgm:pt>
    <dgm:pt modelId="{194A08A9-2A14-45E3-B539-CE2D6B76E735}" type="pres">
      <dgm:prSet presAssocID="{8ADA49EC-AAF8-4A88-8647-DB3B925806CB}" presName="childText" presStyleLbl="bgAcc1" presStyleIdx="4" presStyleCnt="5" custScaleX="207751">
        <dgm:presLayoutVars>
          <dgm:bulletEnabled val="1"/>
        </dgm:presLayoutVars>
      </dgm:prSet>
      <dgm:spPr/>
      <dgm:t>
        <a:bodyPr/>
        <a:lstStyle/>
        <a:p>
          <a:endParaRPr lang="en-US"/>
        </a:p>
      </dgm:t>
    </dgm:pt>
  </dgm:ptLst>
  <dgm:cxnLst>
    <dgm:cxn modelId="{1C628D2B-86AE-4A9A-B2B0-7036DFB93B8C}" type="presOf" srcId="{2471E94C-CEF0-4AAF-A75A-4B55FAE39A16}" destId="{08B979C0-9E14-4E7B-8C41-C3DBA0F4A50A}" srcOrd="0" destOrd="0" presId="urn:microsoft.com/office/officeart/2005/8/layout/hierarchy3"/>
    <dgm:cxn modelId="{A578203A-3109-41EE-B961-DEEDB1145E01}" type="presOf" srcId="{0F30EB3D-B674-4EEE-B3BB-501FC40B9967}" destId="{CA6124A3-4857-4F46-B073-83D5B5CC9E07}" srcOrd="0" destOrd="0" presId="urn:microsoft.com/office/officeart/2005/8/layout/hierarchy3"/>
    <dgm:cxn modelId="{C3994689-651C-425A-8352-21FC834312E7}" srcId="{6049115F-26BD-4241-AE5A-8082674AA7A2}" destId="{3195FDAD-7F13-4BCB-A368-550FC4921A0C}" srcOrd="0" destOrd="0" parTransId="{B4830072-3DA5-4E84-83CD-2307BDE78075}" sibTransId="{91933441-999E-4F75-B9A7-67C4DD27C447}"/>
    <dgm:cxn modelId="{E2315B66-7217-4C54-98FB-E5BA6E8448C1}" type="presOf" srcId="{3195FDAD-7F13-4BCB-A368-550FC4921A0C}" destId="{914D4EC8-0E77-4DCE-8296-0E12F51C70F7}" srcOrd="1" destOrd="0" presId="urn:microsoft.com/office/officeart/2005/8/layout/hierarchy3"/>
    <dgm:cxn modelId="{A3941437-DDDA-445D-AED3-D2CA3BE0A709}" type="presOf" srcId="{2BCE141F-892A-454C-869C-F53CD9D983F5}" destId="{BE58A7D1-33C9-4631-B9F5-51E806F1385F}" srcOrd="0" destOrd="0" presId="urn:microsoft.com/office/officeart/2005/8/layout/hierarchy3"/>
    <dgm:cxn modelId="{E408D57C-D06D-41A3-944B-13BF26514BEC}" type="presOf" srcId="{052C2F94-2EAB-4EBB-AB85-86AE712B08F8}" destId="{33CEAC4D-4651-4F56-9C64-88102AC1AEFE}" srcOrd="1" destOrd="0" presId="urn:microsoft.com/office/officeart/2005/8/layout/hierarchy3"/>
    <dgm:cxn modelId="{BD805B25-BA5F-4A6F-AFF5-CC015A352F6A}" type="presOf" srcId="{34995F3C-0CDA-4BAF-98A0-2F0152109E83}" destId="{E05E6A8A-C189-4F47-8009-287DE3A6CA4A}" srcOrd="0" destOrd="0" presId="urn:microsoft.com/office/officeart/2005/8/layout/hierarchy3"/>
    <dgm:cxn modelId="{098A4521-8C2B-4459-A38A-83A1A1108902}" type="presOf" srcId="{CA27B1D6-8B6E-433D-BA83-9D224505A35A}" destId="{C45CE722-C1D0-48A0-AA4C-FB4DBA2DF20A}"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5962DDC9-98F7-4736-8785-BEDC682F289F}" type="presOf" srcId="{01D0FE97-08B9-4953-BF90-436C50595B7A}" destId="{E86403A3-9296-4985-8A11-16571561544D}" srcOrd="0"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1395F799-1027-4CB3-9E36-895100586565}" type="presOf" srcId="{8ADA49EC-AAF8-4A88-8647-DB3B925806CB}" destId="{194A08A9-2A14-45E3-B539-CE2D6B76E735}"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6ABA6ADA-E4DD-4B9C-9E43-AA672678B527}" type="presOf" srcId="{96B15D41-9F95-43DB-8DA3-2971621B346C}" destId="{4AE3AB0B-887C-45A3-8C22-CC777859E471}" srcOrd="0" destOrd="0" presId="urn:microsoft.com/office/officeart/2005/8/layout/hierarchy3"/>
    <dgm:cxn modelId="{92F88F6A-8F60-4627-9713-66220F0F2450}" type="presOf" srcId="{052C2F94-2EAB-4EBB-AB85-86AE712B08F8}" destId="{84458821-5C6B-4BF9-9183-024CFD13B0C9}"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AC64AEC4-2E11-497F-B5BC-01397594A05D}" type="presOf" srcId="{3195FDAD-7F13-4BCB-A368-550FC4921A0C}" destId="{EDD17074-54B4-492C-A965-E84E54F97402}" srcOrd="0"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A2E8376A-E8D9-460B-866B-589225B03084}" type="presOf" srcId="{6049115F-26BD-4241-AE5A-8082674AA7A2}" destId="{23BB256F-39E0-49A4-A568-26A6A951D6EF}" srcOrd="0" destOrd="0" presId="urn:microsoft.com/office/officeart/2005/8/layout/hierarchy3"/>
    <dgm:cxn modelId="{88F3403B-A986-4068-869E-330FC2E4C63E}" type="presOf" srcId="{76FD4268-2739-46D5-B2F3-419D1A0B12C3}" destId="{1379F78D-28F7-4B40-BCBC-5A6C1C136187}" srcOrd="0" destOrd="0" presId="urn:microsoft.com/office/officeart/2005/8/layout/hierarchy3"/>
    <dgm:cxn modelId="{5E3964E5-64E2-45D5-B1DC-1C40E48A4221}" srcId="{052C2F94-2EAB-4EBB-AB85-86AE712B08F8}" destId="{8ADA49EC-AAF8-4A88-8647-DB3B925806CB}" srcOrd="1" destOrd="0" parTransId="{2BCE141F-892A-454C-869C-F53CD9D983F5}" sibTransId="{44004CFF-5399-4C20-9251-3D309C63395D}"/>
    <dgm:cxn modelId="{F7D1E7F7-831E-40C1-AD5B-1CB1619C47A5}" type="presOf" srcId="{D6A91CE5-1C47-480A-AB37-598C183D7476}" destId="{A34206D8-BFA6-4267-BA74-EDAE53FF1F10}" srcOrd="0" destOrd="0" presId="urn:microsoft.com/office/officeart/2005/8/layout/hierarchy3"/>
    <dgm:cxn modelId="{98A4F7F7-2372-44C1-8757-CECCCF5C3C35}" type="presParOf" srcId="{23BB256F-39E0-49A4-A568-26A6A951D6EF}" destId="{EBABBD41-8A46-4E1A-AB68-FCB30CC8DA05}" srcOrd="0" destOrd="0" presId="urn:microsoft.com/office/officeart/2005/8/layout/hierarchy3"/>
    <dgm:cxn modelId="{205B87A5-CF71-455D-BA94-B3123C850818}" type="presParOf" srcId="{EBABBD41-8A46-4E1A-AB68-FCB30CC8DA05}" destId="{AF525514-E1FA-461D-8BA0-9BD17CB82571}" srcOrd="0" destOrd="0" presId="urn:microsoft.com/office/officeart/2005/8/layout/hierarchy3"/>
    <dgm:cxn modelId="{0B442E9B-1399-4C57-8C37-E4EF9C8C1E07}" type="presParOf" srcId="{AF525514-E1FA-461D-8BA0-9BD17CB82571}" destId="{EDD17074-54B4-492C-A965-E84E54F97402}" srcOrd="0" destOrd="0" presId="urn:microsoft.com/office/officeart/2005/8/layout/hierarchy3"/>
    <dgm:cxn modelId="{DC2D4902-D231-43C3-8157-FEF955F605B3}" type="presParOf" srcId="{AF525514-E1FA-461D-8BA0-9BD17CB82571}" destId="{914D4EC8-0E77-4DCE-8296-0E12F51C70F7}" srcOrd="1" destOrd="0" presId="urn:microsoft.com/office/officeart/2005/8/layout/hierarchy3"/>
    <dgm:cxn modelId="{C58BB0F7-5D86-4449-BF30-6E624818DD5B}" type="presParOf" srcId="{EBABBD41-8A46-4E1A-AB68-FCB30CC8DA05}" destId="{4EED2E28-190A-4D31-A2EC-4B99338A5646}" srcOrd="1" destOrd="0" presId="urn:microsoft.com/office/officeart/2005/8/layout/hierarchy3"/>
    <dgm:cxn modelId="{5B79928D-4A1C-40C9-B8B9-0A4E4A2A0413}" type="presParOf" srcId="{4EED2E28-190A-4D31-A2EC-4B99338A5646}" destId="{1379F78D-28F7-4B40-BCBC-5A6C1C136187}" srcOrd="0" destOrd="0" presId="urn:microsoft.com/office/officeart/2005/8/layout/hierarchy3"/>
    <dgm:cxn modelId="{CA0DDEC0-12C4-418F-B5A8-FC5A9526DBDA}" type="presParOf" srcId="{4EED2E28-190A-4D31-A2EC-4B99338A5646}" destId="{08B979C0-9E14-4E7B-8C41-C3DBA0F4A50A}" srcOrd="1" destOrd="0" presId="urn:microsoft.com/office/officeart/2005/8/layout/hierarchy3"/>
    <dgm:cxn modelId="{F9A4E78E-E505-4B90-8A60-800E5C0A8E04}" type="presParOf" srcId="{4EED2E28-190A-4D31-A2EC-4B99338A5646}" destId="{E05E6A8A-C189-4F47-8009-287DE3A6CA4A}" srcOrd="2" destOrd="0" presId="urn:microsoft.com/office/officeart/2005/8/layout/hierarchy3"/>
    <dgm:cxn modelId="{A39A44A2-32EA-46EB-AA82-1E0A738F1224}" type="presParOf" srcId="{4EED2E28-190A-4D31-A2EC-4B99338A5646}" destId="{E86403A3-9296-4985-8A11-16571561544D}" srcOrd="3" destOrd="0" presId="urn:microsoft.com/office/officeart/2005/8/layout/hierarchy3"/>
    <dgm:cxn modelId="{83E3C6CB-8C11-49E8-AAE5-A0C00C5C513A}" type="presParOf" srcId="{4EED2E28-190A-4D31-A2EC-4B99338A5646}" destId="{A34206D8-BFA6-4267-BA74-EDAE53FF1F10}" srcOrd="4" destOrd="0" presId="urn:microsoft.com/office/officeart/2005/8/layout/hierarchy3"/>
    <dgm:cxn modelId="{28A1AAEB-2BA2-4C7B-9EBE-B4533408047C}" type="presParOf" srcId="{4EED2E28-190A-4D31-A2EC-4B99338A5646}" destId="{C45CE722-C1D0-48A0-AA4C-FB4DBA2DF20A}" srcOrd="5" destOrd="0" presId="urn:microsoft.com/office/officeart/2005/8/layout/hierarchy3"/>
    <dgm:cxn modelId="{ECAE5C0A-03F4-40E1-84AC-98B1C4352A04}" type="presParOf" srcId="{23BB256F-39E0-49A4-A568-26A6A951D6EF}" destId="{EA15FBF5-3DB4-4B05-B3F0-705D3DDEE543}" srcOrd="1" destOrd="0" presId="urn:microsoft.com/office/officeart/2005/8/layout/hierarchy3"/>
    <dgm:cxn modelId="{FC917CEB-0C04-4D4A-9D57-709AA61194B3}" type="presParOf" srcId="{EA15FBF5-3DB4-4B05-B3F0-705D3DDEE543}" destId="{45BE1F38-BFE9-4E61-A038-64728FB4CBDA}" srcOrd="0" destOrd="0" presId="urn:microsoft.com/office/officeart/2005/8/layout/hierarchy3"/>
    <dgm:cxn modelId="{411E514D-157B-4569-9C8F-DD09DD084DDD}" type="presParOf" srcId="{45BE1F38-BFE9-4E61-A038-64728FB4CBDA}" destId="{84458821-5C6B-4BF9-9183-024CFD13B0C9}" srcOrd="0" destOrd="0" presId="urn:microsoft.com/office/officeart/2005/8/layout/hierarchy3"/>
    <dgm:cxn modelId="{6C61B118-0506-4958-BD95-6DB42DD00897}" type="presParOf" srcId="{45BE1F38-BFE9-4E61-A038-64728FB4CBDA}" destId="{33CEAC4D-4651-4F56-9C64-88102AC1AEFE}" srcOrd="1" destOrd="0" presId="urn:microsoft.com/office/officeart/2005/8/layout/hierarchy3"/>
    <dgm:cxn modelId="{C738F848-CE16-42CA-AA31-DEBC6A16DF63}" type="presParOf" srcId="{EA15FBF5-3DB4-4B05-B3F0-705D3DDEE543}" destId="{82596A70-0614-42B0-9D42-84C22154D743}" srcOrd="1" destOrd="0" presId="urn:microsoft.com/office/officeart/2005/8/layout/hierarchy3"/>
    <dgm:cxn modelId="{87DD246B-5F10-4934-B3EA-5592B9206411}" type="presParOf" srcId="{82596A70-0614-42B0-9D42-84C22154D743}" destId="{4AE3AB0B-887C-45A3-8C22-CC777859E471}" srcOrd="0" destOrd="0" presId="urn:microsoft.com/office/officeart/2005/8/layout/hierarchy3"/>
    <dgm:cxn modelId="{9EA1C780-F6BF-454A-8674-6B170149A203}" type="presParOf" srcId="{82596A70-0614-42B0-9D42-84C22154D743}" destId="{CA6124A3-4857-4F46-B073-83D5B5CC9E07}" srcOrd="1" destOrd="0" presId="urn:microsoft.com/office/officeart/2005/8/layout/hierarchy3"/>
    <dgm:cxn modelId="{FF18FF1C-8B66-49BA-A318-16656FE92EDE}" type="presParOf" srcId="{82596A70-0614-42B0-9D42-84C22154D743}" destId="{BE58A7D1-33C9-4631-B9F5-51E806F1385F}" srcOrd="2" destOrd="0" presId="urn:microsoft.com/office/officeart/2005/8/layout/hierarchy3"/>
    <dgm:cxn modelId="{6C22CAD1-2A92-49E8-90DB-26F986EF3F7E}"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dgm:spPr/>
      <dgm:t>
        <a:bodyPr/>
        <a:lstStyle/>
        <a:p>
          <a:r>
            <a:rPr lang="en-US" dirty="0" smtClean="0"/>
            <a:t>CSHT</a:t>
          </a:r>
          <a:r>
            <a:rPr lang="vi-VN" dirty="0" smtClean="0"/>
            <a:t> </a:t>
          </a:r>
          <a:r>
            <a:rPr lang="vi-VN" dirty="0"/>
            <a:t>quyết định </a:t>
          </a:r>
          <a:r>
            <a:rPr lang="en-US" dirty="0" smtClean="0"/>
            <a:t>KTTT</a:t>
          </a:r>
          <a:endParaRPr lang="en-US"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en-US" altLang="en-US" sz="2000" dirty="0" err="1" smtClean="0">
              <a:solidFill>
                <a:prstClr val="black"/>
              </a:solidFill>
              <a:latin typeface="Times New Roman" panose="02020603050405020304" pitchFamily="18" charset="0"/>
              <a:cs typeface="Arial" panose="020B0604020202020204" pitchFamily="34" charset="0"/>
            </a:rPr>
            <a:t>Khi</a:t>
          </a:r>
          <a:r>
            <a:rPr lang="en-US" altLang="en-US" sz="2000" dirty="0" smtClean="0">
              <a:solidFill>
                <a:prstClr val="black"/>
              </a:solidFill>
              <a:latin typeface="Times New Roman" panose="02020603050405020304" pitchFamily="18" charset="0"/>
              <a:cs typeface="Arial" panose="020B0604020202020204" pitchFamily="34" charset="0"/>
            </a:rPr>
            <a:t> CSHT </a:t>
          </a:r>
          <a:r>
            <a:rPr lang="en-US" altLang="en-US" sz="2000" dirty="0" err="1" smtClean="0">
              <a:solidFill>
                <a:prstClr val="black"/>
              </a:solidFill>
              <a:latin typeface="Times New Roman" panose="02020603050405020304" pitchFamily="18" charset="0"/>
              <a:cs typeface="Arial" panose="020B0604020202020204" pitchFamily="34" charset="0"/>
            </a:rPr>
            <a:t>thay</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đổi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thì</a:t>
          </a:r>
          <a:r>
            <a:rPr lang="en-US" altLang="en-US" sz="2000" dirty="0" smtClean="0">
              <a:solidFill>
                <a:prstClr val="black"/>
              </a:solidFill>
              <a:latin typeface="Times New Roman" panose="02020603050405020304" pitchFamily="18" charset="0"/>
              <a:cs typeface="Arial" panose="020B0604020202020204" pitchFamily="34" charset="0"/>
            </a:rPr>
            <a:t> KTTT </a:t>
          </a:r>
          <a:r>
            <a:rPr lang="en-US" altLang="en-US" sz="2000" dirty="0" err="1" smtClean="0">
              <a:solidFill>
                <a:prstClr val="black"/>
              </a:solidFill>
              <a:latin typeface="Times New Roman" panose="02020603050405020304" pitchFamily="18" charset="0"/>
              <a:cs typeface="Arial" panose="020B0604020202020204" pitchFamily="34" charset="0"/>
            </a:rPr>
            <a:t>cũng</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thay</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đổi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theo.</a:t>
          </a:r>
          <a:endParaRPr lang="en-US" sz="2000" dirty="0">
            <a:latin typeface="+mj-lt"/>
          </a:endParaRPr>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en-US" altLang="en-US" sz="2000" dirty="0" err="1" smtClean="0">
              <a:solidFill>
                <a:prstClr val="black"/>
              </a:solidFill>
              <a:latin typeface="Times New Roman" panose="02020603050405020304" pitchFamily="18" charset="0"/>
              <a:cs typeface="Arial" panose="020B0604020202020204" pitchFamily="34" charset="0"/>
            </a:rPr>
            <a:t>Khi</a:t>
          </a:r>
          <a:r>
            <a:rPr lang="en-US" altLang="en-US" sz="2000" dirty="0" smtClean="0">
              <a:solidFill>
                <a:prstClr val="black"/>
              </a:solidFill>
              <a:latin typeface="Times New Roman" panose="02020603050405020304" pitchFamily="18" charset="0"/>
              <a:cs typeface="Arial" panose="020B0604020202020204" pitchFamily="34" charset="0"/>
            </a:rPr>
            <a:t> CSHT </a:t>
          </a:r>
          <a:r>
            <a:rPr lang="en-US" altLang="en-US" sz="2000" dirty="0" err="1" smtClean="0">
              <a:solidFill>
                <a:prstClr val="black"/>
              </a:solidFill>
              <a:latin typeface="Times New Roman" panose="02020603050405020304" pitchFamily="18" charset="0"/>
              <a:cs typeface="Arial" panose="020B0604020202020204" pitchFamily="34" charset="0"/>
            </a:rPr>
            <a:t>cũ</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mất</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đi</a:t>
          </a:r>
          <a:r>
            <a:rPr lang="en-US" altLang="en-US" sz="2000" dirty="0" smtClean="0">
              <a:solidFill>
                <a:prstClr val="black"/>
              </a:solidFill>
              <a:latin typeface="Times New Roman" panose="02020603050405020304" pitchFamily="18" charset="0"/>
              <a:cs typeface="Arial" panose="020B0604020202020204" pitchFamily="34" charset="0"/>
            </a:rPr>
            <a:t>, CSHT </a:t>
          </a:r>
          <a:r>
            <a:rPr lang="en-US" altLang="en-US" sz="2000" dirty="0" err="1" smtClean="0">
              <a:solidFill>
                <a:prstClr val="black"/>
              </a:solidFill>
              <a:latin typeface="Times New Roman" panose="02020603050405020304" pitchFamily="18" charset="0"/>
              <a:cs typeface="Arial" panose="020B0604020202020204" pitchFamily="34" charset="0"/>
            </a:rPr>
            <a:t>mới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ra</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đời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thì</a:t>
          </a:r>
          <a:r>
            <a:rPr lang="en-US" altLang="en-US" sz="2000" dirty="0" smtClean="0">
              <a:solidFill>
                <a:prstClr val="black"/>
              </a:solidFill>
              <a:latin typeface="Times New Roman" panose="02020603050405020304" pitchFamily="18" charset="0"/>
              <a:cs typeface="Arial" panose="020B0604020202020204" pitchFamily="34" charset="0"/>
            </a:rPr>
            <a:t> KTTT </a:t>
          </a:r>
          <a:r>
            <a:rPr lang="en-US" altLang="en-US" sz="2000" dirty="0" err="1" smtClean="0">
              <a:solidFill>
                <a:prstClr val="black"/>
              </a:solidFill>
              <a:latin typeface="Times New Roman" panose="02020603050405020304" pitchFamily="18" charset="0"/>
              <a:cs typeface="Arial" panose="020B0604020202020204" pitchFamily="34" charset="0"/>
            </a:rPr>
            <a:t>cũ</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cũng</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mất</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và</a:t>
          </a:r>
          <a:r>
            <a:rPr lang="en-US" altLang="en-US" sz="2000" dirty="0" smtClean="0">
              <a:solidFill>
                <a:prstClr val="black"/>
              </a:solidFill>
              <a:latin typeface="Times New Roman" panose="02020603050405020304" pitchFamily="18" charset="0"/>
              <a:cs typeface="Arial" panose="020B0604020202020204" pitchFamily="34" charset="0"/>
            </a:rPr>
            <a:t> KTTT </a:t>
          </a:r>
          <a:r>
            <a:rPr lang="en-US" altLang="en-US" sz="2000" dirty="0" err="1" smtClean="0">
              <a:solidFill>
                <a:prstClr val="black"/>
              </a:solidFill>
              <a:latin typeface="Times New Roman" panose="02020603050405020304" pitchFamily="18" charset="0"/>
              <a:cs typeface="Arial" panose="020B0604020202020204" pitchFamily="34" charset="0"/>
            </a:rPr>
            <a:t>mới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ra</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đời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để</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đảm</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bảo</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sự</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phù</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hợp</a:t>
          </a:r>
          <a:endParaRPr lang="en-US" sz="2000" dirty="0">
            <a:latin typeface="+mj-lt"/>
          </a:endParaRPr>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dgm:spPr/>
      <dgm:t>
        <a:bodyPr/>
        <a:lstStyle/>
        <a:p>
          <a:r>
            <a:rPr lang="en-US" dirty="0" smtClean="0"/>
            <a:t>KTTT</a:t>
          </a:r>
          <a:r>
            <a:rPr lang="vi-VN" dirty="0" smtClean="0"/>
            <a:t> </a:t>
          </a:r>
          <a:r>
            <a:rPr lang="vi-VN" dirty="0"/>
            <a:t>tác động trở lại </a:t>
          </a:r>
          <a:r>
            <a:rPr lang="en-US" dirty="0" smtClean="0"/>
            <a:t>CSHT</a:t>
          </a:r>
          <a:endParaRPr lang="en-US"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en-US" altLang="en-US" sz="2000" dirty="0" err="1" smtClean="0"/>
            <a:t>Nếu</a:t>
          </a:r>
          <a:r>
            <a:rPr lang="en-US" altLang="en-US" sz="2000" dirty="0" smtClean="0"/>
            <a:t> KTTT </a:t>
          </a:r>
          <a:r>
            <a:rPr lang="en-US" altLang="en-US" sz="2000" dirty="0" err="1" smtClean="0"/>
            <a:t>phù</a:t>
          </a:r>
          <a:r>
            <a:rPr lang="en-US" altLang="en-US" sz="2000" dirty="0" smtClean="0"/>
            <a:t> </a:t>
          </a:r>
          <a:r>
            <a:rPr lang="en-US" altLang="en-US" sz="2000" dirty="0" err="1" smtClean="0"/>
            <a:t>hợp</a:t>
          </a:r>
          <a:r>
            <a:rPr lang="en-US" altLang="en-US" sz="2000" dirty="0" smtClean="0"/>
            <a:t> </a:t>
          </a:r>
          <a:r>
            <a:rPr lang="en-US" altLang="en-US" sz="2000" dirty="0" err="1" smtClean="0"/>
            <a:t>thì</a:t>
          </a:r>
          <a:r>
            <a:rPr lang="en-US" altLang="en-US" sz="2000" dirty="0" smtClean="0"/>
            <a:t> </a:t>
          </a:r>
          <a:r>
            <a:rPr lang="en-US" altLang="en-US" sz="2000" dirty="0" err="1" smtClean="0"/>
            <a:t>thúc</a:t>
          </a:r>
          <a:r>
            <a:rPr lang="en-US" altLang="en-US" sz="2000" dirty="0" smtClean="0"/>
            <a:t> </a:t>
          </a:r>
          <a:r>
            <a:rPr lang="en-US" altLang="en-US" sz="2000" dirty="0" err="1" smtClean="0"/>
            <a:t>đẩy</a:t>
          </a:r>
          <a:r>
            <a:rPr lang="en-US" altLang="en-US" sz="2000" dirty="0" smtClean="0"/>
            <a:t> CSHT </a:t>
          </a:r>
          <a:r>
            <a:rPr lang="en-US" altLang="en-US" sz="2000" dirty="0" err="1" smtClean="0"/>
            <a:t>phát</a:t>
          </a:r>
          <a:r>
            <a:rPr lang="en-US" altLang="en-US" sz="2000" dirty="0" smtClean="0"/>
            <a:t> </a:t>
          </a:r>
          <a:r>
            <a:rPr lang="en-US" altLang="en-US" sz="2000" dirty="0" err="1" smtClean="0"/>
            <a:t>triển</a:t>
          </a:r>
          <a:endParaRPr lang="en-US" sz="2000" dirty="0">
            <a:latin typeface="+mj-lt"/>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en-US" altLang="en-US" sz="2000" dirty="0" err="1" smtClean="0"/>
            <a:t>Nếu</a:t>
          </a:r>
          <a:r>
            <a:rPr lang="en-US" altLang="en-US" sz="2000" dirty="0" smtClean="0"/>
            <a:t> KTTT </a:t>
          </a:r>
          <a:r>
            <a:rPr lang="en-US" altLang="en-US" sz="2000" dirty="0" err="1" smtClean="0"/>
            <a:t>không</a:t>
          </a:r>
          <a:r>
            <a:rPr lang="en-US" altLang="en-US" sz="2000" dirty="0" smtClean="0"/>
            <a:t> </a:t>
          </a:r>
          <a:r>
            <a:rPr lang="en-US" altLang="en-US" sz="2000" dirty="0" err="1" smtClean="0"/>
            <a:t>phù</a:t>
          </a:r>
          <a:r>
            <a:rPr lang="en-US" altLang="en-US" sz="2000" dirty="0" smtClean="0"/>
            <a:t> </a:t>
          </a:r>
          <a:r>
            <a:rPr lang="en-US" altLang="en-US" sz="2000" dirty="0" err="1" smtClean="0"/>
            <a:t>hợp</a:t>
          </a:r>
          <a:r>
            <a:rPr lang="en-US" altLang="en-US" sz="2000" dirty="0" smtClean="0"/>
            <a:t> </a:t>
          </a:r>
          <a:r>
            <a:rPr lang="en-US" altLang="en-US" sz="2000" dirty="0" err="1" smtClean="0"/>
            <a:t>sẽ</a:t>
          </a:r>
          <a:r>
            <a:rPr lang="en-US" altLang="en-US" sz="2000" dirty="0" smtClean="0"/>
            <a:t> </a:t>
          </a:r>
          <a:r>
            <a:rPr lang="en-US" altLang="en-US" sz="2000" dirty="0" err="1" smtClean="0"/>
            <a:t>kìm</a:t>
          </a:r>
          <a:r>
            <a:rPr lang="en-US" altLang="en-US" sz="2000" dirty="0" smtClean="0"/>
            <a:t> </a:t>
          </a:r>
          <a:r>
            <a:rPr lang="en-US" altLang="en-US" sz="2000" dirty="0" err="1" smtClean="0"/>
            <a:t>hãm</a:t>
          </a:r>
          <a:r>
            <a:rPr lang="en-US" altLang="en-US" sz="2000" dirty="0" smtClean="0"/>
            <a:t> </a:t>
          </a:r>
          <a:r>
            <a:rPr lang="en-US" altLang="en-US" sz="2000" dirty="0" err="1" smtClean="0"/>
            <a:t>sự</a:t>
          </a:r>
          <a:r>
            <a:rPr lang="en-US" altLang="en-US" sz="2000" dirty="0" smtClean="0"/>
            <a:t> </a:t>
          </a:r>
          <a:r>
            <a:rPr lang="en-US" altLang="en-US" sz="2000" dirty="0" err="1" smtClean="0"/>
            <a:t>phát</a:t>
          </a:r>
          <a:r>
            <a:rPr lang="en-US" altLang="en-US" sz="2000" dirty="0" smtClean="0"/>
            <a:t> </a:t>
          </a:r>
          <a:r>
            <a:rPr lang="en-US" altLang="en-US" sz="2000" dirty="0" err="1" smtClean="0"/>
            <a:t>triển</a:t>
          </a:r>
          <a:r>
            <a:rPr lang="en-US" altLang="en-US" sz="2000" dirty="0" smtClean="0"/>
            <a:t> </a:t>
          </a:r>
          <a:r>
            <a:rPr lang="en-US" altLang="en-US" sz="2000" dirty="0" err="1" smtClean="0"/>
            <a:t>của</a:t>
          </a:r>
          <a:r>
            <a:rPr lang="en-US" altLang="en-US" sz="2000" dirty="0" smtClean="0"/>
            <a:t> CSHT</a:t>
          </a:r>
          <a:endParaRPr lang="en-US" sz="2000" dirty="0">
            <a:latin typeface="+mj-lt"/>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en-US" altLang="en-US" sz="2000" dirty="0" smtClean="0">
              <a:solidFill>
                <a:prstClr val="black"/>
              </a:solidFill>
              <a:latin typeface="Times New Roman" panose="02020603050405020304" pitchFamily="18" charset="0"/>
              <a:cs typeface="Arial" panose="020B0604020202020204" pitchFamily="34" charset="0"/>
            </a:rPr>
            <a:t>CSHT </a:t>
          </a:r>
          <a:r>
            <a:rPr lang="en-US" altLang="en-US" sz="2000" dirty="0" err="1" smtClean="0">
              <a:solidFill>
                <a:prstClr val="black"/>
              </a:solidFill>
              <a:latin typeface="Times New Roman" panose="02020603050405020304" pitchFamily="18" charset="0"/>
              <a:cs typeface="Arial" panose="020B0604020202020204" pitchFamily="34" charset="0"/>
            </a:rPr>
            <a:t>như</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thế</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nào</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thì</a:t>
          </a:r>
          <a:r>
            <a:rPr lang="en-US" altLang="en-US" sz="2000" dirty="0" smtClean="0">
              <a:solidFill>
                <a:prstClr val="black"/>
              </a:solidFill>
              <a:latin typeface="Times New Roman" panose="02020603050405020304" pitchFamily="18" charset="0"/>
              <a:cs typeface="Arial" panose="020B0604020202020204" pitchFamily="34" charset="0"/>
            </a:rPr>
            <a:t> KTTT </a:t>
          </a:r>
          <a:r>
            <a:rPr lang="en-US" altLang="en-US" sz="2000" dirty="0" err="1" smtClean="0">
              <a:solidFill>
                <a:prstClr val="black"/>
              </a:solidFill>
              <a:latin typeface="Times New Roman" panose="02020603050405020304" pitchFamily="18" charset="0"/>
              <a:cs typeface="Arial" panose="020B0604020202020204" pitchFamily="34" charset="0"/>
            </a:rPr>
            <a:t>xây</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dựng</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trên</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đó</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phải</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như</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thế</a:t>
          </a:r>
          <a:r>
            <a:rPr lang="en-US" altLang="en-US" sz="2000" dirty="0" smtClean="0">
              <a:solidFill>
                <a:prstClr val="black"/>
              </a:solidFill>
              <a:latin typeface="Times New Roman" panose="02020603050405020304" pitchFamily="18" charset="0"/>
              <a:cs typeface="Arial" panose="020B0604020202020204" pitchFamily="34" charset="0"/>
            </a:rPr>
            <a:t> </a:t>
          </a:r>
          <a:r>
            <a:rPr lang="en-US" altLang="en-US" sz="2000" dirty="0" err="1" smtClean="0">
              <a:solidFill>
                <a:prstClr val="black"/>
              </a:solidFill>
              <a:latin typeface="Times New Roman" panose="02020603050405020304" pitchFamily="18" charset="0"/>
              <a:cs typeface="Arial" panose="020B0604020202020204" pitchFamily="34" charset="0"/>
            </a:rPr>
            <a:t>đó</a:t>
          </a:r>
          <a:endParaRPr lang="en-US" sz="2000" dirty="0">
            <a:latin typeface="+mj-lt"/>
          </a:endParaRPr>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t>
        <a:bodyPr/>
        <a:lstStyle/>
        <a:p>
          <a:endParaRPr lang="en-US"/>
        </a:p>
      </dgm:t>
    </dgm:pt>
    <dgm:pt modelId="{EBABBD41-8A46-4E1A-AB68-FCB30CC8DA05}" type="pres">
      <dgm:prSet presAssocID="{3195FDAD-7F13-4BCB-A368-550FC4921A0C}" presName="root" presStyleCnt="0"/>
      <dgm:spPr/>
      <dgm:t>
        <a:bodyPr/>
        <a:lstStyle/>
        <a:p>
          <a:endParaRPr lang="en-US"/>
        </a:p>
      </dgm:t>
    </dgm:pt>
    <dgm:pt modelId="{AF525514-E1FA-461D-8BA0-9BD17CB82571}" type="pres">
      <dgm:prSet presAssocID="{3195FDAD-7F13-4BCB-A368-550FC4921A0C}" presName="rootComposite" presStyleCnt="0"/>
      <dgm:spPr/>
      <dgm:t>
        <a:bodyPr/>
        <a:lstStyle/>
        <a:p>
          <a:endParaRPr lang="en-US"/>
        </a:p>
      </dgm:t>
    </dgm:pt>
    <dgm:pt modelId="{EDD17074-54B4-492C-A965-E84E54F97402}" type="pres">
      <dgm:prSet presAssocID="{3195FDAD-7F13-4BCB-A368-550FC4921A0C}" presName="rootText" presStyleLbl="node1" presStyleIdx="0" presStyleCnt="2"/>
      <dgm:spPr/>
      <dgm:t>
        <a:bodyPr/>
        <a:lstStyle/>
        <a:p>
          <a:endParaRPr lang="en-US"/>
        </a:p>
      </dgm:t>
    </dgm:pt>
    <dgm:pt modelId="{914D4EC8-0E77-4DCE-8296-0E12F51C70F7}" type="pres">
      <dgm:prSet presAssocID="{3195FDAD-7F13-4BCB-A368-550FC4921A0C}" presName="rootConnector" presStyleLbl="node1" presStyleIdx="0" presStyleCnt="2"/>
      <dgm:spPr/>
      <dgm:t>
        <a:bodyPr/>
        <a:lstStyle/>
        <a:p>
          <a:endParaRPr lang="en-US"/>
        </a:p>
      </dgm:t>
    </dgm:pt>
    <dgm:pt modelId="{4EED2E28-190A-4D31-A2EC-4B99338A5646}" type="pres">
      <dgm:prSet presAssocID="{3195FDAD-7F13-4BCB-A368-550FC4921A0C}" presName="childShape" presStyleCnt="0"/>
      <dgm:spPr/>
      <dgm:t>
        <a:bodyPr/>
        <a:lstStyle/>
        <a:p>
          <a:endParaRPr lang="en-US"/>
        </a:p>
      </dgm:t>
    </dgm:pt>
    <dgm:pt modelId="{1379F78D-28F7-4B40-BCBC-5A6C1C136187}" type="pres">
      <dgm:prSet presAssocID="{76FD4268-2739-46D5-B2F3-419D1A0B12C3}" presName="Name13" presStyleLbl="parChTrans1D2" presStyleIdx="0" presStyleCnt="5"/>
      <dgm:spPr/>
      <dgm:t>
        <a:bodyPr/>
        <a:lstStyle/>
        <a:p>
          <a:endParaRPr lang="en-US"/>
        </a:p>
      </dgm:t>
    </dgm:pt>
    <dgm:pt modelId="{08B979C0-9E14-4E7B-8C41-C3DBA0F4A50A}" type="pres">
      <dgm:prSet presAssocID="{2471E94C-CEF0-4AAF-A75A-4B55FAE39A16}" presName="childText" presStyleLbl="bgAcc1" presStyleIdx="0" presStyleCnt="5" custScaleX="233312">
        <dgm:presLayoutVars>
          <dgm:bulletEnabled val="1"/>
        </dgm:presLayoutVars>
      </dgm:prSet>
      <dgm:spPr/>
      <dgm:t>
        <a:bodyPr/>
        <a:lstStyle/>
        <a:p>
          <a:endParaRPr lang="en-US"/>
        </a:p>
      </dgm:t>
    </dgm:pt>
    <dgm:pt modelId="{E05E6A8A-C189-4F47-8009-287DE3A6CA4A}" type="pres">
      <dgm:prSet presAssocID="{34995F3C-0CDA-4BAF-98A0-2F0152109E83}" presName="Name13" presStyleLbl="parChTrans1D2" presStyleIdx="1" presStyleCnt="5"/>
      <dgm:spPr/>
      <dgm:t>
        <a:bodyPr/>
        <a:lstStyle/>
        <a:p>
          <a:endParaRPr lang="en-US"/>
        </a:p>
      </dgm:t>
    </dgm:pt>
    <dgm:pt modelId="{E86403A3-9296-4985-8A11-16571561544D}" type="pres">
      <dgm:prSet presAssocID="{01D0FE97-08B9-4953-BF90-436C50595B7A}" presName="childText" presStyleLbl="bgAcc1" presStyleIdx="1" presStyleCnt="5" custScaleX="281135">
        <dgm:presLayoutVars>
          <dgm:bulletEnabled val="1"/>
        </dgm:presLayoutVars>
      </dgm:prSet>
      <dgm:spPr/>
      <dgm:t>
        <a:bodyPr/>
        <a:lstStyle/>
        <a:p>
          <a:endParaRPr lang="en-US"/>
        </a:p>
      </dgm:t>
    </dgm:pt>
    <dgm:pt modelId="{A34206D8-BFA6-4267-BA74-EDAE53FF1F10}" type="pres">
      <dgm:prSet presAssocID="{D6A91CE5-1C47-480A-AB37-598C183D7476}" presName="Name13" presStyleLbl="parChTrans1D2" presStyleIdx="2" presStyleCnt="5"/>
      <dgm:spPr/>
      <dgm:t>
        <a:bodyPr/>
        <a:lstStyle/>
        <a:p>
          <a:endParaRPr lang="en-US"/>
        </a:p>
      </dgm:t>
    </dgm:pt>
    <dgm:pt modelId="{C45CE722-C1D0-48A0-AA4C-FB4DBA2DF20A}" type="pres">
      <dgm:prSet presAssocID="{CA27B1D6-8B6E-433D-BA83-9D224505A35A}" presName="childText" presStyleLbl="bgAcc1" presStyleIdx="2" presStyleCnt="5" custScaleX="367748">
        <dgm:presLayoutVars>
          <dgm:bulletEnabled val="1"/>
        </dgm:presLayoutVars>
      </dgm:prSet>
      <dgm:spPr/>
      <dgm:t>
        <a:bodyPr/>
        <a:lstStyle/>
        <a:p>
          <a:endParaRPr lang="en-US"/>
        </a:p>
      </dgm:t>
    </dgm:pt>
    <dgm:pt modelId="{EA15FBF5-3DB4-4B05-B3F0-705D3DDEE543}" type="pres">
      <dgm:prSet presAssocID="{052C2F94-2EAB-4EBB-AB85-86AE712B08F8}" presName="root" presStyleCnt="0"/>
      <dgm:spPr/>
      <dgm:t>
        <a:bodyPr/>
        <a:lstStyle/>
        <a:p>
          <a:endParaRPr lang="en-US"/>
        </a:p>
      </dgm:t>
    </dgm:pt>
    <dgm:pt modelId="{45BE1F38-BFE9-4E61-A038-64728FB4CBDA}" type="pres">
      <dgm:prSet presAssocID="{052C2F94-2EAB-4EBB-AB85-86AE712B08F8}" presName="rootComposite" presStyleCnt="0"/>
      <dgm:spPr/>
      <dgm:t>
        <a:bodyPr/>
        <a:lstStyle/>
        <a:p>
          <a:endParaRPr lang="en-US"/>
        </a:p>
      </dgm:t>
    </dgm:pt>
    <dgm:pt modelId="{84458821-5C6B-4BF9-9183-024CFD13B0C9}" type="pres">
      <dgm:prSet presAssocID="{052C2F94-2EAB-4EBB-AB85-86AE712B08F8}" presName="rootText" presStyleLbl="node1" presStyleIdx="1" presStyleCnt="2"/>
      <dgm:spPr/>
      <dgm:t>
        <a:bodyPr/>
        <a:lstStyle/>
        <a:p>
          <a:endParaRPr lang="en-US"/>
        </a:p>
      </dgm:t>
    </dgm:pt>
    <dgm:pt modelId="{33CEAC4D-4651-4F56-9C64-88102AC1AEFE}" type="pres">
      <dgm:prSet presAssocID="{052C2F94-2EAB-4EBB-AB85-86AE712B08F8}" presName="rootConnector" presStyleLbl="node1" presStyleIdx="1" presStyleCnt="2"/>
      <dgm:spPr/>
      <dgm:t>
        <a:bodyPr/>
        <a:lstStyle/>
        <a:p>
          <a:endParaRPr lang="en-US"/>
        </a:p>
      </dgm:t>
    </dgm:pt>
    <dgm:pt modelId="{82596A70-0614-42B0-9D42-84C22154D743}" type="pres">
      <dgm:prSet presAssocID="{052C2F94-2EAB-4EBB-AB85-86AE712B08F8}" presName="childShape" presStyleCnt="0"/>
      <dgm:spPr/>
      <dgm:t>
        <a:bodyPr/>
        <a:lstStyle/>
        <a:p>
          <a:endParaRPr lang="en-US"/>
        </a:p>
      </dgm:t>
    </dgm:pt>
    <dgm:pt modelId="{4AE3AB0B-887C-45A3-8C22-CC777859E471}" type="pres">
      <dgm:prSet presAssocID="{96B15D41-9F95-43DB-8DA3-2971621B346C}" presName="Name13" presStyleLbl="parChTrans1D2" presStyleIdx="3" presStyleCnt="5"/>
      <dgm:spPr/>
      <dgm:t>
        <a:bodyPr/>
        <a:lstStyle/>
        <a:p>
          <a:endParaRPr lang="en-US"/>
        </a:p>
      </dgm:t>
    </dgm:pt>
    <dgm:pt modelId="{CA6124A3-4857-4F46-B073-83D5B5CC9E07}" type="pres">
      <dgm:prSet presAssocID="{0F30EB3D-B674-4EEE-B3BB-501FC40B9967}" presName="childText" presStyleLbl="bgAcc1" presStyleIdx="3" presStyleCnt="5" custScaleX="217503">
        <dgm:presLayoutVars>
          <dgm:bulletEnabled val="1"/>
        </dgm:presLayoutVars>
      </dgm:prSet>
      <dgm:spPr/>
      <dgm:t>
        <a:bodyPr/>
        <a:lstStyle/>
        <a:p>
          <a:endParaRPr lang="en-US"/>
        </a:p>
      </dgm:t>
    </dgm:pt>
    <dgm:pt modelId="{BE58A7D1-33C9-4631-B9F5-51E806F1385F}" type="pres">
      <dgm:prSet presAssocID="{2BCE141F-892A-454C-869C-F53CD9D983F5}" presName="Name13" presStyleLbl="parChTrans1D2" presStyleIdx="4" presStyleCnt="5"/>
      <dgm:spPr/>
      <dgm:t>
        <a:bodyPr/>
        <a:lstStyle/>
        <a:p>
          <a:endParaRPr lang="en-US"/>
        </a:p>
      </dgm:t>
    </dgm:pt>
    <dgm:pt modelId="{194A08A9-2A14-45E3-B539-CE2D6B76E735}" type="pres">
      <dgm:prSet presAssocID="{8ADA49EC-AAF8-4A88-8647-DB3B925806CB}" presName="childText" presStyleLbl="bgAcc1" presStyleIdx="4" presStyleCnt="5" custScaleX="218664">
        <dgm:presLayoutVars>
          <dgm:bulletEnabled val="1"/>
        </dgm:presLayoutVars>
      </dgm:prSet>
      <dgm:spPr/>
      <dgm:t>
        <a:bodyPr/>
        <a:lstStyle/>
        <a:p>
          <a:endParaRPr lang="en-US"/>
        </a:p>
      </dgm:t>
    </dgm:pt>
  </dgm:ptLst>
  <dgm:cxnLst>
    <dgm:cxn modelId="{71F7DA33-AC7F-446B-8334-F52837F5BE2A}" type="presOf" srcId="{96B15D41-9F95-43DB-8DA3-2971621B346C}" destId="{4AE3AB0B-887C-45A3-8C22-CC777859E471}" srcOrd="0" destOrd="0" presId="urn:microsoft.com/office/officeart/2005/8/layout/hierarchy3"/>
    <dgm:cxn modelId="{8EB5C271-D47D-432E-904F-6E7430E6BB6D}" type="presOf" srcId="{3195FDAD-7F13-4BCB-A368-550FC4921A0C}" destId="{914D4EC8-0E77-4DCE-8296-0E12F51C70F7}" srcOrd="1" destOrd="0" presId="urn:microsoft.com/office/officeart/2005/8/layout/hierarchy3"/>
    <dgm:cxn modelId="{A2659FB3-D219-4F4E-8225-72B55BE6172F}" type="presOf" srcId="{01D0FE97-08B9-4953-BF90-436C50595B7A}" destId="{E86403A3-9296-4985-8A11-16571561544D}" srcOrd="0" destOrd="0" presId="urn:microsoft.com/office/officeart/2005/8/layout/hierarchy3"/>
    <dgm:cxn modelId="{84BFAAF7-6FEA-4886-B210-617349DE0E0A}" type="presOf" srcId="{6049115F-26BD-4241-AE5A-8082674AA7A2}" destId="{23BB256F-39E0-49A4-A568-26A6A951D6EF}" srcOrd="0"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4987F94D-70C3-49F0-82DD-016B6A3E5874}" type="presOf" srcId="{052C2F94-2EAB-4EBB-AB85-86AE712B08F8}" destId="{33CEAC4D-4651-4F56-9C64-88102AC1AEFE}" srcOrd="1"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3D0FD88C-9153-4B9E-A601-36AEEA27B18E}" type="presOf" srcId="{34995F3C-0CDA-4BAF-98A0-2F0152109E83}" destId="{E05E6A8A-C189-4F47-8009-287DE3A6CA4A}" srcOrd="0" destOrd="0" presId="urn:microsoft.com/office/officeart/2005/8/layout/hierarchy3"/>
    <dgm:cxn modelId="{9CED4EA8-45CE-472F-9A2F-97873D4E4061}" type="presOf" srcId="{76FD4268-2739-46D5-B2F3-419D1A0B12C3}" destId="{1379F78D-28F7-4B40-BCBC-5A6C1C136187}" srcOrd="0" destOrd="0" presId="urn:microsoft.com/office/officeart/2005/8/layout/hierarchy3"/>
    <dgm:cxn modelId="{FD3192F1-1972-4884-AA13-6003D3691227}" type="presOf" srcId="{2BCE141F-892A-454C-869C-F53CD9D983F5}" destId="{BE58A7D1-33C9-4631-B9F5-51E806F1385F}" srcOrd="0" destOrd="0" presId="urn:microsoft.com/office/officeart/2005/8/layout/hierarchy3"/>
    <dgm:cxn modelId="{5E3964E5-64E2-45D5-B1DC-1C40E48A4221}" srcId="{052C2F94-2EAB-4EBB-AB85-86AE712B08F8}" destId="{8ADA49EC-AAF8-4A88-8647-DB3B925806CB}" srcOrd="1" destOrd="0" parTransId="{2BCE141F-892A-454C-869C-F53CD9D983F5}" sibTransId="{44004CFF-5399-4C20-9251-3D309C63395D}"/>
    <dgm:cxn modelId="{95046A24-BC08-4613-B68E-6DC8F1BD96D9}" type="presOf" srcId="{2471E94C-CEF0-4AAF-A75A-4B55FAE39A16}" destId="{08B979C0-9E14-4E7B-8C41-C3DBA0F4A50A}" srcOrd="0" destOrd="0" presId="urn:microsoft.com/office/officeart/2005/8/layout/hierarchy3"/>
    <dgm:cxn modelId="{2959888B-5B1D-4715-8090-6AB074B83F6E}" type="presOf" srcId="{052C2F94-2EAB-4EBB-AB85-86AE712B08F8}" destId="{84458821-5C6B-4BF9-9183-024CFD13B0C9}" srcOrd="0" destOrd="0" presId="urn:microsoft.com/office/officeart/2005/8/layout/hierarchy3"/>
    <dgm:cxn modelId="{053B9989-C403-41D9-A552-8D41C1FB1F3D}" type="presOf" srcId="{8ADA49EC-AAF8-4A88-8647-DB3B925806CB}" destId="{194A08A9-2A14-45E3-B539-CE2D6B76E735}" srcOrd="0" destOrd="0" presId="urn:microsoft.com/office/officeart/2005/8/layout/hierarchy3"/>
    <dgm:cxn modelId="{F7C2C7FA-8C44-464D-BE45-28805DFCBC13}" type="presOf" srcId="{D6A91CE5-1C47-480A-AB37-598C183D7476}" destId="{A34206D8-BFA6-4267-BA74-EDAE53FF1F10}"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B2BF9AE6-4CDC-41BF-87CA-463845F45A52}" type="presOf" srcId="{0F30EB3D-B674-4EEE-B3BB-501FC40B9967}" destId="{CA6124A3-4857-4F46-B073-83D5B5CC9E07}" srcOrd="0"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C3994689-651C-425A-8352-21FC834312E7}" srcId="{6049115F-26BD-4241-AE5A-8082674AA7A2}" destId="{3195FDAD-7F13-4BCB-A368-550FC4921A0C}" srcOrd="0" destOrd="0" parTransId="{B4830072-3DA5-4E84-83CD-2307BDE78075}" sibTransId="{91933441-999E-4F75-B9A7-67C4DD27C447}"/>
    <dgm:cxn modelId="{1CA38BBD-8337-4FFC-8E1C-FC2668599F82}" type="presOf" srcId="{CA27B1D6-8B6E-433D-BA83-9D224505A35A}" destId="{C45CE722-C1D0-48A0-AA4C-FB4DBA2DF20A}"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6236FE2B-916E-4EB0-976B-8EA3B55FD35A}" type="presOf" srcId="{3195FDAD-7F13-4BCB-A368-550FC4921A0C}" destId="{EDD17074-54B4-492C-A965-E84E54F97402}" srcOrd="0" destOrd="0" presId="urn:microsoft.com/office/officeart/2005/8/layout/hierarchy3"/>
    <dgm:cxn modelId="{57E8E96C-D6CB-4182-B8F5-C7CF097F3FEA}" type="presParOf" srcId="{23BB256F-39E0-49A4-A568-26A6A951D6EF}" destId="{EBABBD41-8A46-4E1A-AB68-FCB30CC8DA05}" srcOrd="0" destOrd="0" presId="urn:microsoft.com/office/officeart/2005/8/layout/hierarchy3"/>
    <dgm:cxn modelId="{0C3E5FF0-CA05-4521-8275-D0EBD2AE6C1C}" type="presParOf" srcId="{EBABBD41-8A46-4E1A-AB68-FCB30CC8DA05}" destId="{AF525514-E1FA-461D-8BA0-9BD17CB82571}" srcOrd="0" destOrd="0" presId="urn:microsoft.com/office/officeart/2005/8/layout/hierarchy3"/>
    <dgm:cxn modelId="{70633DB8-7145-4352-8A2B-E5B2EFB3DDDC}" type="presParOf" srcId="{AF525514-E1FA-461D-8BA0-9BD17CB82571}" destId="{EDD17074-54B4-492C-A965-E84E54F97402}" srcOrd="0" destOrd="0" presId="urn:microsoft.com/office/officeart/2005/8/layout/hierarchy3"/>
    <dgm:cxn modelId="{56A6355B-A050-4F88-86A0-D26120ACA729}" type="presParOf" srcId="{AF525514-E1FA-461D-8BA0-9BD17CB82571}" destId="{914D4EC8-0E77-4DCE-8296-0E12F51C70F7}" srcOrd="1" destOrd="0" presId="urn:microsoft.com/office/officeart/2005/8/layout/hierarchy3"/>
    <dgm:cxn modelId="{E2E33C5D-8AF7-48DB-A18A-6B54A1C54954}" type="presParOf" srcId="{EBABBD41-8A46-4E1A-AB68-FCB30CC8DA05}" destId="{4EED2E28-190A-4D31-A2EC-4B99338A5646}" srcOrd="1" destOrd="0" presId="urn:microsoft.com/office/officeart/2005/8/layout/hierarchy3"/>
    <dgm:cxn modelId="{A8F0A1CD-BA0C-4FF1-B053-C6025C1EB1F7}" type="presParOf" srcId="{4EED2E28-190A-4D31-A2EC-4B99338A5646}" destId="{1379F78D-28F7-4B40-BCBC-5A6C1C136187}" srcOrd="0" destOrd="0" presId="urn:microsoft.com/office/officeart/2005/8/layout/hierarchy3"/>
    <dgm:cxn modelId="{A45B12AD-2636-4427-A36D-0647665BBCC6}" type="presParOf" srcId="{4EED2E28-190A-4D31-A2EC-4B99338A5646}" destId="{08B979C0-9E14-4E7B-8C41-C3DBA0F4A50A}" srcOrd="1" destOrd="0" presId="urn:microsoft.com/office/officeart/2005/8/layout/hierarchy3"/>
    <dgm:cxn modelId="{EA0EE152-9DF5-4C90-9CB1-1D4CDC257DE6}" type="presParOf" srcId="{4EED2E28-190A-4D31-A2EC-4B99338A5646}" destId="{E05E6A8A-C189-4F47-8009-287DE3A6CA4A}" srcOrd="2" destOrd="0" presId="urn:microsoft.com/office/officeart/2005/8/layout/hierarchy3"/>
    <dgm:cxn modelId="{31C3EA3F-3296-4B22-9660-79341A35A28D}" type="presParOf" srcId="{4EED2E28-190A-4D31-A2EC-4B99338A5646}" destId="{E86403A3-9296-4985-8A11-16571561544D}" srcOrd="3" destOrd="0" presId="urn:microsoft.com/office/officeart/2005/8/layout/hierarchy3"/>
    <dgm:cxn modelId="{04A12BA4-8EE3-4665-ADDF-A281370F7A4F}" type="presParOf" srcId="{4EED2E28-190A-4D31-A2EC-4B99338A5646}" destId="{A34206D8-BFA6-4267-BA74-EDAE53FF1F10}" srcOrd="4" destOrd="0" presId="urn:microsoft.com/office/officeart/2005/8/layout/hierarchy3"/>
    <dgm:cxn modelId="{129E850F-C6AE-4045-8697-3E5B758E8E96}" type="presParOf" srcId="{4EED2E28-190A-4D31-A2EC-4B99338A5646}" destId="{C45CE722-C1D0-48A0-AA4C-FB4DBA2DF20A}" srcOrd="5" destOrd="0" presId="urn:microsoft.com/office/officeart/2005/8/layout/hierarchy3"/>
    <dgm:cxn modelId="{83CB7E96-EE5E-4798-A40E-4FAA7CF3AC1D}" type="presParOf" srcId="{23BB256F-39E0-49A4-A568-26A6A951D6EF}" destId="{EA15FBF5-3DB4-4B05-B3F0-705D3DDEE543}" srcOrd="1" destOrd="0" presId="urn:microsoft.com/office/officeart/2005/8/layout/hierarchy3"/>
    <dgm:cxn modelId="{41B09E4E-4CE6-4FC0-9A94-F447566DDC22}" type="presParOf" srcId="{EA15FBF5-3DB4-4B05-B3F0-705D3DDEE543}" destId="{45BE1F38-BFE9-4E61-A038-64728FB4CBDA}" srcOrd="0" destOrd="0" presId="urn:microsoft.com/office/officeart/2005/8/layout/hierarchy3"/>
    <dgm:cxn modelId="{62ACF21D-C118-4769-849A-8C4097952488}" type="presParOf" srcId="{45BE1F38-BFE9-4E61-A038-64728FB4CBDA}" destId="{84458821-5C6B-4BF9-9183-024CFD13B0C9}" srcOrd="0" destOrd="0" presId="urn:microsoft.com/office/officeart/2005/8/layout/hierarchy3"/>
    <dgm:cxn modelId="{A39FB286-B38A-4145-9449-8F26A6C7E495}" type="presParOf" srcId="{45BE1F38-BFE9-4E61-A038-64728FB4CBDA}" destId="{33CEAC4D-4651-4F56-9C64-88102AC1AEFE}" srcOrd="1" destOrd="0" presId="urn:microsoft.com/office/officeart/2005/8/layout/hierarchy3"/>
    <dgm:cxn modelId="{B0BF9172-15F6-4118-9A58-C3C6D13EE066}" type="presParOf" srcId="{EA15FBF5-3DB4-4B05-B3F0-705D3DDEE543}" destId="{82596A70-0614-42B0-9D42-84C22154D743}" srcOrd="1" destOrd="0" presId="urn:microsoft.com/office/officeart/2005/8/layout/hierarchy3"/>
    <dgm:cxn modelId="{6DFB878E-7F05-466A-8B3C-E52DB39CBF07}" type="presParOf" srcId="{82596A70-0614-42B0-9D42-84C22154D743}" destId="{4AE3AB0B-887C-45A3-8C22-CC777859E471}" srcOrd="0" destOrd="0" presId="urn:microsoft.com/office/officeart/2005/8/layout/hierarchy3"/>
    <dgm:cxn modelId="{B38C9ADE-7081-4831-9AA8-FF71FA6316C5}" type="presParOf" srcId="{82596A70-0614-42B0-9D42-84C22154D743}" destId="{CA6124A3-4857-4F46-B073-83D5B5CC9E07}" srcOrd="1" destOrd="0" presId="urn:microsoft.com/office/officeart/2005/8/layout/hierarchy3"/>
    <dgm:cxn modelId="{D93E1D16-3A4E-456D-9574-210815AEA816}" type="presParOf" srcId="{82596A70-0614-42B0-9D42-84C22154D743}" destId="{BE58A7D1-33C9-4631-B9F5-51E806F1385F}" srcOrd="2" destOrd="0" presId="urn:microsoft.com/office/officeart/2005/8/layout/hierarchy3"/>
    <dgm:cxn modelId="{EE1B62B0-5039-41FC-A656-27E299962A99}"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sz="3200" b="1" dirty="0" err="1">
              <a:solidFill>
                <a:schemeClr val="tx1">
                  <a:lumMod val="95000"/>
                  <a:lumOff val="5000"/>
                </a:schemeClr>
              </a:solidFill>
            </a:rPr>
            <a:t>Hàng</a:t>
          </a:r>
          <a:r>
            <a:rPr lang="en-US" sz="3200" b="1" dirty="0">
              <a:solidFill>
                <a:schemeClr val="tx1">
                  <a:lumMod val="95000"/>
                  <a:lumOff val="5000"/>
                </a:schemeClr>
              </a:solidFill>
            </a:rPr>
            <a:t> </a:t>
          </a:r>
          <a:r>
            <a:rPr lang="en-US" sz="3200" b="1" dirty="0" err="1">
              <a:solidFill>
                <a:schemeClr val="tx1">
                  <a:lumMod val="95000"/>
                  <a:lumOff val="5000"/>
                </a:schemeClr>
              </a:solidFill>
            </a:rPr>
            <a:t>hóa</a:t>
          </a:r>
          <a:endParaRPr lang="en-US" sz="3200" b="1" dirty="0">
            <a:solidFill>
              <a:schemeClr val="tx1">
                <a:lumMod val="95000"/>
                <a:lumOff val="5000"/>
              </a:schemeClr>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Là</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sản</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phẩm</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của</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lao</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động</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có</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thể</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thỏa</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mãn</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nhu</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cầu</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nào</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đó</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của</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con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người</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thông</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qua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trao</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đổi</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mua</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cs typeface="Times New Roman" panose="02020603050405020304" pitchFamily="18" charset="0"/>
            </a:rPr>
            <a:t>bán</a:t>
          </a:r>
          <a:r>
            <a:rPr lang="en-US" altLang="en-US" sz="2800" b="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800" b="0" dirty="0">
            <a:solidFill>
              <a:schemeClr val="tx1">
                <a:lumMod val="95000"/>
                <a:lumOff val="5000"/>
              </a:schemeClr>
            </a:solidFill>
            <a:latin typeface="Times New Roman" panose="02020603050405020304" pitchFamily="18" charset="0"/>
            <a:cs typeface="Times New Roman" panose="02020603050405020304" pitchFamily="18" charset="0"/>
          </a:endParaRPr>
        </a:p>
      </dgm:t>
    </dgm:pt>
    <dgm:pt modelId="{5CD8053A-5CA2-42DC-AAE1-2EBCEE1ACDA3}" type="parTrans" cxnId="{939CF5AB-2E8D-486B-BBCE-6B18DBD49E98}">
      <dgm:prSet>
        <dgm:style>
          <a:lnRef idx="1">
            <a:schemeClr val="accent1"/>
          </a:lnRef>
          <a:fillRef idx="2">
            <a:schemeClr val="accent1"/>
          </a:fillRef>
          <a:effectRef idx="1">
            <a:schemeClr val="accent1"/>
          </a:effectRef>
          <a:fontRef idx="minor">
            <a:schemeClr val="dk1"/>
          </a:fontRef>
        </dgm:style>
      </dgm:prSet>
      <dgm:spPr/>
      <dgm:t>
        <a:bodyPr/>
        <a:lstStyle/>
        <a:p>
          <a:endParaRPr lang="en-US">
            <a:solidFill>
              <a:schemeClr val="tx1">
                <a:lumMod val="95000"/>
                <a:lumOff val="5000"/>
              </a:schemeClr>
            </a:solidFill>
          </a:endParaRPr>
        </a:p>
      </dgm:t>
    </dgm:pt>
    <dgm:pt modelId="{52BB1AD8-1600-4706-9A02-D100B336D8FD}" type="sibTrans" cxnId="{939CF5AB-2E8D-486B-BBCE-6B18DBD49E98}">
      <dgm:prSet/>
      <dgm:spPr/>
      <dgm:t>
        <a:bodyPr/>
        <a:lstStyle/>
        <a:p>
          <a:endParaRPr lang="en-US"/>
        </a:p>
      </dgm:t>
    </dgm:pt>
    <dgm:pt modelId="{026ED565-2E26-46A1-B12A-236F0E6D6509}">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altLang="en-US" sz="2800" b="1" dirty="0">
              <a:solidFill>
                <a:schemeClr val="tx1">
                  <a:lumMod val="95000"/>
                  <a:lumOff val="5000"/>
                </a:schemeClr>
              </a:solidFill>
              <a:latin typeface="Times New Roman" panose="02020603050405020304" pitchFamily="18" charset="0"/>
            </a:rPr>
            <a:t>Hai </a:t>
          </a:r>
          <a:r>
            <a:rPr lang="en-US" altLang="en-US" sz="2800" b="1" dirty="0" err="1">
              <a:solidFill>
                <a:schemeClr val="tx1">
                  <a:lumMod val="95000"/>
                  <a:lumOff val="5000"/>
                </a:schemeClr>
              </a:solidFill>
              <a:latin typeface="Times New Roman" panose="02020603050405020304" pitchFamily="18" charset="0"/>
            </a:rPr>
            <a:t>thuộc</a:t>
          </a:r>
          <a:r>
            <a:rPr lang="en-US" altLang="en-US" sz="2800" b="1" dirty="0">
              <a:solidFill>
                <a:schemeClr val="tx1">
                  <a:lumMod val="95000"/>
                  <a:lumOff val="5000"/>
                </a:schemeClr>
              </a:solidFill>
              <a:latin typeface="Times New Roman" panose="02020603050405020304" pitchFamily="18" charset="0"/>
            </a:rPr>
            <a:t> </a:t>
          </a:r>
          <a:r>
            <a:rPr lang="en-US" altLang="en-US" sz="2800" b="1" dirty="0" err="1">
              <a:solidFill>
                <a:schemeClr val="tx1">
                  <a:lumMod val="95000"/>
                  <a:lumOff val="5000"/>
                </a:schemeClr>
              </a:solidFill>
              <a:latin typeface="Times New Roman" panose="02020603050405020304" pitchFamily="18" charset="0"/>
            </a:rPr>
            <a:t>tính</a:t>
          </a:r>
          <a:r>
            <a:rPr lang="en-US" altLang="en-US" sz="2800" b="1" dirty="0">
              <a:solidFill>
                <a:schemeClr val="tx1">
                  <a:lumMod val="95000"/>
                  <a:lumOff val="5000"/>
                </a:schemeClr>
              </a:solidFill>
              <a:latin typeface="Times New Roman" panose="02020603050405020304" pitchFamily="18" charset="0"/>
            </a:rPr>
            <a:t> </a:t>
          </a:r>
          <a:r>
            <a:rPr lang="en-US" altLang="en-US" sz="2800" b="1" dirty="0" err="1">
              <a:solidFill>
                <a:schemeClr val="tx1">
                  <a:lumMod val="95000"/>
                  <a:lumOff val="5000"/>
                </a:schemeClr>
              </a:solidFill>
              <a:latin typeface="Times New Roman" panose="02020603050405020304" pitchFamily="18" charset="0"/>
            </a:rPr>
            <a:t>của</a:t>
          </a:r>
          <a:r>
            <a:rPr lang="en-US" altLang="en-US" sz="2800" b="1" dirty="0">
              <a:solidFill>
                <a:schemeClr val="tx1">
                  <a:lumMod val="95000"/>
                  <a:lumOff val="5000"/>
                </a:schemeClr>
              </a:solidFill>
              <a:latin typeface="Times New Roman" panose="02020603050405020304" pitchFamily="18" charset="0"/>
            </a:rPr>
            <a:t> </a:t>
          </a:r>
          <a:r>
            <a:rPr lang="en-US" altLang="en-US" sz="2800" b="1" dirty="0" err="1">
              <a:solidFill>
                <a:schemeClr val="tx1">
                  <a:lumMod val="95000"/>
                  <a:lumOff val="5000"/>
                </a:schemeClr>
              </a:solidFill>
              <a:latin typeface="Times New Roman" panose="02020603050405020304" pitchFamily="18" charset="0"/>
            </a:rPr>
            <a:t>hàng</a:t>
          </a:r>
          <a:r>
            <a:rPr lang="en-US" altLang="en-US" sz="2800" b="1" dirty="0">
              <a:solidFill>
                <a:schemeClr val="tx1">
                  <a:lumMod val="95000"/>
                  <a:lumOff val="5000"/>
                </a:schemeClr>
              </a:solidFill>
              <a:latin typeface="Times New Roman" panose="02020603050405020304" pitchFamily="18" charset="0"/>
            </a:rPr>
            <a:t> </a:t>
          </a:r>
          <a:r>
            <a:rPr lang="en-US" altLang="en-US" sz="2800" b="1" dirty="0" err="1">
              <a:solidFill>
                <a:schemeClr val="tx1">
                  <a:lumMod val="95000"/>
                  <a:lumOff val="5000"/>
                </a:schemeClr>
              </a:solidFill>
              <a:latin typeface="Times New Roman" panose="02020603050405020304" pitchFamily="18" charset="0"/>
            </a:rPr>
            <a:t>hóa</a:t>
          </a:r>
          <a:endParaRPr lang="en-US" sz="2800" b="1" dirty="0">
            <a:solidFill>
              <a:schemeClr val="tx1">
                <a:lumMod val="95000"/>
                <a:lumOff val="5000"/>
              </a:schemeClr>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altLang="en-US" sz="2800" b="0" dirty="0" err="1">
              <a:solidFill>
                <a:schemeClr val="tx1">
                  <a:lumMod val="95000"/>
                  <a:lumOff val="5000"/>
                </a:schemeClr>
              </a:solidFill>
              <a:latin typeface="Times New Roman" panose="02020603050405020304" pitchFamily="18" charset="0"/>
            </a:rPr>
            <a:t>Giá</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trị</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sử</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dụng</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của</a:t>
          </a:r>
          <a:r>
            <a:rPr lang="en-US" altLang="en-US" sz="2800" b="0" dirty="0">
              <a:solidFill>
                <a:schemeClr val="tx1">
                  <a:lumMod val="95000"/>
                  <a:lumOff val="5000"/>
                </a:schemeClr>
              </a:solidFill>
              <a:latin typeface="Times New Roman" panose="02020603050405020304" pitchFamily="18" charset="0"/>
            </a:rPr>
            <a:t> </a:t>
          </a:r>
          <a:r>
            <a:rPr lang="en-US" altLang="en-US" sz="2800" b="0" dirty="0" smtClean="0">
              <a:solidFill>
                <a:schemeClr val="tx1">
                  <a:lumMod val="95000"/>
                  <a:lumOff val="5000"/>
                </a:schemeClr>
              </a:solidFill>
              <a:latin typeface="Times New Roman" panose="02020603050405020304" pitchFamily="18" charset="0"/>
            </a:rPr>
            <a:t>HH</a:t>
          </a:r>
          <a:endParaRPr lang="en-US" sz="2800" b="0" dirty="0">
            <a:solidFill>
              <a:schemeClr val="tx1">
                <a:lumMod val="95000"/>
                <a:lumOff val="5000"/>
              </a:schemeClr>
            </a:solidFill>
          </a:endParaRPr>
        </a:p>
      </dgm:t>
    </dgm:pt>
    <dgm:pt modelId="{346C1A4A-53FD-406E-850A-FC7544ADCD66}" type="parTrans" cxnId="{37D74284-2CB1-4A7A-8315-BC97AB3ABDA3}">
      <dgm:prSet>
        <dgm:style>
          <a:lnRef idx="1">
            <a:schemeClr val="accent1"/>
          </a:lnRef>
          <a:fillRef idx="2">
            <a:schemeClr val="accent1"/>
          </a:fillRef>
          <a:effectRef idx="1">
            <a:schemeClr val="accent1"/>
          </a:effectRef>
          <a:fontRef idx="minor">
            <a:schemeClr val="dk1"/>
          </a:fontRef>
        </dgm:style>
      </dgm:prSet>
      <dgm:spPr/>
      <dgm:t>
        <a:bodyPr/>
        <a:lstStyle/>
        <a:p>
          <a:endParaRPr lang="en-US">
            <a:solidFill>
              <a:schemeClr val="tx1">
                <a:lumMod val="95000"/>
                <a:lumOff val="5000"/>
              </a:schemeClr>
            </a:solidFill>
          </a:endParaRPr>
        </a:p>
      </dgm:t>
    </dgm:pt>
    <dgm:pt modelId="{661D9CB9-0E6F-4B83-97F6-61AA106A5C36}" type="sibTrans" cxnId="{37D74284-2CB1-4A7A-8315-BC97AB3ABDA3}">
      <dgm:prSet/>
      <dgm:spPr/>
      <dgm:t>
        <a:bodyPr/>
        <a:lstStyle/>
        <a:p>
          <a:endParaRPr lang="en-US"/>
        </a:p>
      </dgm:t>
    </dgm:pt>
    <dgm:pt modelId="{ADF68BE0-B2AC-43D9-90C2-E69132590E84}">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en-US" altLang="en-US" sz="2800" b="0" dirty="0" err="1">
              <a:solidFill>
                <a:schemeClr val="tx1">
                  <a:lumMod val="95000"/>
                  <a:lumOff val="5000"/>
                </a:schemeClr>
              </a:solidFill>
              <a:latin typeface="Times New Roman" panose="02020603050405020304" pitchFamily="18" charset="0"/>
            </a:rPr>
            <a:t>Giá</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trị</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sử</a:t>
          </a:r>
          <a:r>
            <a:rPr lang="en-US" altLang="en-US" sz="2800" b="0" dirty="0">
              <a:solidFill>
                <a:schemeClr val="tx1">
                  <a:lumMod val="95000"/>
                  <a:lumOff val="5000"/>
                </a:schemeClr>
              </a:solidFill>
              <a:latin typeface="Times New Roman" panose="02020603050405020304" pitchFamily="18" charset="0"/>
            </a:rPr>
            <a:t> </a:t>
          </a:r>
          <a:r>
            <a:rPr lang="en-US" altLang="en-US" sz="2800" b="0" dirty="0" err="1">
              <a:solidFill>
                <a:schemeClr val="tx1">
                  <a:lumMod val="95000"/>
                  <a:lumOff val="5000"/>
                </a:schemeClr>
              </a:solidFill>
              <a:latin typeface="Times New Roman" panose="02020603050405020304" pitchFamily="18" charset="0"/>
            </a:rPr>
            <a:t>của</a:t>
          </a:r>
          <a:r>
            <a:rPr lang="en-US" altLang="en-US" sz="2800" b="0" dirty="0">
              <a:solidFill>
                <a:schemeClr val="tx1">
                  <a:lumMod val="95000"/>
                  <a:lumOff val="5000"/>
                </a:schemeClr>
              </a:solidFill>
              <a:latin typeface="Times New Roman" panose="02020603050405020304" pitchFamily="18" charset="0"/>
            </a:rPr>
            <a:t> </a:t>
          </a:r>
          <a:r>
            <a:rPr lang="en-US" altLang="en-US" sz="2800" b="0" dirty="0" smtClean="0">
              <a:solidFill>
                <a:schemeClr val="tx1">
                  <a:lumMod val="95000"/>
                  <a:lumOff val="5000"/>
                </a:schemeClr>
              </a:solidFill>
              <a:latin typeface="Times New Roman" panose="02020603050405020304" pitchFamily="18" charset="0"/>
            </a:rPr>
            <a:t>HH</a:t>
          </a:r>
          <a:endParaRPr lang="en-US" sz="2800" b="0" dirty="0">
            <a:solidFill>
              <a:schemeClr val="tx1">
                <a:lumMod val="95000"/>
                <a:lumOff val="5000"/>
              </a:schemeClr>
            </a:solidFill>
          </a:endParaRPr>
        </a:p>
      </dgm:t>
    </dgm:pt>
    <dgm:pt modelId="{A506CCD0-1F25-4800-97EC-20BD40AA5161}" type="parTrans" cxnId="{F97051BE-19DC-475F-9E47-FCC1A1A14BE3}">
      <dgm:prSet>
        <dgm:style>
          <a:lnRef idx="1">
            <a:schemeClr val="accent1"/>
          </a:lnRef>
          <a:fillRef idx="2">
            <a:schemeClr val="accent1"/>
          </a:fillRef>
          <a:effectRef idx="1">
            <a:schemeClr val="accent1"/>
          </a:effectRef>
          <a:fontRef idx="minor">
            <a:schemeClr val="dk1"/>
          </a:fontRef>
        </dgm:style>
      </dgm:prSet>
      <dgm:spPr/>
      <dgm:t>
        <a:bodyPr/>
        <a:lstStyle/>
        <a:p>
          <a:endParaRPr lang="en-US">
            <a:solidFill>
              <a:schemeClr val="tx1">
                <a:lumMod val="95000"/>
                <a:lumOff val="5000"/>
              </a:schemeClr>
            </a:solidFill>
          </a:endParaRPr>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t>
        <a:bodyPr/>
        <a:lstStyle/>
        <a:p>
          <a:endParaRPr lang="en-US"/>
        </a:p>
      </dgm:t>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t>
        <a:bodyPr/>
        <a:lstStyle/>
        <a:p>
          <a:endParaRPr lang="en-US"/>
        </a:p>
      </dgm:t>
    </dgm:pt>
    <dgm:pt modelId="{3B88F0EB-1BA1-4EB6-8B22-0A3E347CB3D1}" type="pres">
      <dgm:prSet presAssocID="{ED73BE36-53BF-47AF-A809-6C41BE660093}" presName="rootConnector" presStyleLbl="node1" presStyleIdx="0" presStyleCnt="2"/>
      <dgm:spPr/>
      <dgm:t>
        <a:bodyPr/>
        <a:lstStyle/>
        <a:p>
          <a:endParaRPr lang="en-US"/>
        </a:p>
      </dgm:t>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t>
        <a:bodyPr/>
        <a:lstStyle/>
        <a:p>
          <a:endParaRPr lang="en-US"/>
        </a:p>
      </dgm:t>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t>
        <a:bodyPr/>
        <a:lstStyle/>
        <a:p>
          <a:endParaRPr lang="en-US"/>
        </a:p>
      </dgm:t>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t>
        <a:bodyPr/>
        <a:lstStyle/>
        <a:p>
          <a:endParaRPr lang="en-US"/>
        </a:p>
      </dgm:t>
    </dgm:pt>
    <dgm:pt modelId="{DD66EEAA-8AEB-4086-9315-FA92BB287899}" type="pres">
      <dgm:prSet presAssocID="{026ED565-2E26-46A1-B12A-236F0E6D6509}" presName="rootConnector" presStyleLbl="node1" presStyleIdx="1" presStyleCnt="2"/>
      <dgm:spPr/>
      <dgm:t>
        <a:bodyPr/>
        <a:lstStyle/>
        <a:p>
          <a:endParaRPr lang="en-US"/>
        </a:p>
      </dgm:t>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t>
        <a:bodyPr/>
        <a:lstStyle/>
        <a:p>
          <a:endParaRPr lang="en-US"/>
        </a:p>
      </dgm:t>
    </dgm:pt>
    <dgm:pt modelId="{90B54D3B-D220-44AE-8606-5EEEB620C977}" type="pres">
      <dgm:prSet presAssocID="{43B10930-5E43-4121-84AE-B693069E848A}" presName="childText" presStyleLbl="bgAcc1" presStyleIdx="1" presStyleCnt="3" custScaleX="173314">
        <dgm:presLayoutVars>
          <dgm:bulletEnabled val="1"/>
        </dgm:presLayoutVars>
      </dgm:prSet>
      <dgm:spPr/>
      <dgm:t>
        <a:bodyPr/>
        <a:lstStyle/>
        <a:p>
          <a:endParaRPr lang="en-US"/>
        </a:p>
      </dgm:t>
    </dgm:pt>
    <dgm:pt modelId="{E59969A1-CC53-446E-B5FB-2E875EFACED1}" type="pres">
      <dgm:prSet presAssocID="{A506CCD0-1F25-4800-97EC-20BD40AA5161}" presName="Name13" presStyleLbl="parChTrans1D2" presStyleIdx="2" presStyleCnt="3"/>
      <dgm:spPr/>
      <dgm:t>
        <a:bodyPr/>
        <a:lstStyle/>
        <a:p>
          <a:endParaRPr lang="en-US"/>
        </a:p>
      </dgm:t>
    </dgm:pt>
    <dgm:pt modelId="{342A5705-DF6A-412D-932A-BD95E156CEF7}" type="pres">
      <dgm:prSet presAssocID="{ADF68BE0-B2AC-43D9-90C2-E69132590E84}" presName="childText" presStyleLbl="bgAcc1" presStyleIdx="2" presStyleCnt="3" custScaleX="173314">
        <dgm:presLayoutVars>
          <dgm:bulletEnabled val="1"/>
        </dgm:presLayoutVars>
      </dgm:prSet>
      <dgm:spPr/>
      <dgm:t>
        <a:bodyPr/>
        <a:lstStyle/>
        <a:p>
          <a:endParaRPr lang="en-US"/>
        </a:p>
      </dgm:t>
    </dgm:pt>
  </dgm:ptLst>
  <dgm:cxnLst>
    <dgm:cxn modelId="{25AFC8EB-6734-4F4B-BB89-37706A46415F}" type="presOf" srcId="{43B10930-5E43-4121-84AE-B693069E848A}" destId="{90B54D3B-D220-44AE-8606-5EEEB620C977}" srcOrd="0" destOrd="0" presId="urn:microsoft.com/office/officeart/2005/8/layout/hierarchy3"/>
    <dgm:cxn modelId="{A8544E23-6FB8-41BD-B14C-6EFF10DAF298}" type="presOf" srcId="{346C1A4A-53FD-406E-850A-FC7544ADCD66}" destId="{381B2524-50EB-46E6-829C-D52407B09F01}" srcOrd="0" destOrd="0" presId="urn:microsoft.com/office/officeart/2005/8/layout/hierarchy3"/>
    <dgm:cxn modelId="{F97051BE-19DC-475F-9E47-FCC1A1A14BE3}" srcId="{026ED565-2E26-46A1-B12A-236F0E6D6509}" destId="{ADF68BE0-B2AC-43D9-90C2-E69132590E84}" srcOrd="1" destOrd="0" parTransId="{A506CCD0-1F25-4800-97EC-20BD40AA5161}" sibTransId="{7C9A7630-B86B-4112-B926-07D61363EF79}"/>
    <dgm:cxn modelId="{19A5C3CF-9F73-4A8F-8694-90FF250EC17E}" type="presOf" srcId="{52C43C4D-1BFB-4F1F-A850-680EB1B83052}" destId="{90043F00-5B25-4D51-A1E1-F02D2F64F5EA}"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AF5FAA97-84D6-49EF-9E85-B11ED682A638}" srcId="{52C43C4D-1BFB-4F1F-A850-680EB1B83052}" destId="{ED73BE36-53BF-47AF-A809-6C41BE660093}" srcOrd="0" destOrd="0" parTransId="{BDF6FD20-48C6-4B97-A43F-EE81870B450D}" sibTransId="{B1D437EE-2D5A-4493-BB97-136284C7C873}"/>
    <dgm:cxn modelId="{4915F5FC-53B6-4453-A0D2-1E86D84D1D02}" type="presOf" srcId="{026ED565-2E26-46A1-B12A-236F0E6D6509}" destId="{DD66EEAA-8AEB-4086-9315-FA92BB287899}" srcOrd="1" destOrd="0" presId="urn:microsoft.com/office/officeart/2005/8/layout/hierarchy3"/>
    <dgm:cxn modelId="{CB89DE29-533F-4491-A7A1-F577FC51719F}" type="presOf" srcId="{ED73BE36-53BF-47AF-A809-6C41BE660093}" destId="{3B88F0EB-1BA1-4EB6-8B22-0A3E347CB3D1}" srcOrd="1" destOrd="0" presId="urn:microsoft.com/office/officeart/2005/8/layout/hierarchy3"/>
    <dgm:cxn modelId="{6449DB15-B75E-47E6-9A31-FD7556C94CAE}" type="presOf" srcId="{51D466BD-252C-499B-B3F6-8A0A95D7A4F2}" destId="{F327397D-7E13-4AA3-AA3C-6BD1F3F5E843}" srcOrd="0"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492336BA-9957-463F-AFB6-0C231DA9B4A7}" type="presOf" srcId="{ED73BE36-53BF-47AF-A809-6C41BE660093}" destId="{A5A58821-C327-4C03-B058-AC2CA4EEF8D2}" srcOrd="0" destOrd="0" presId="urn:microsoft.com/office/officeart/2005/8/layout/hierarchy3"/>
    <dgm:cxn modelId="{2A2479D7-E624-4F2E-BE5B-C43E54B88164}" type="presOf" srcId="{A506CCD0-1F25-4800-97EC-20BD40AA5161}" destId="{E59969A1-CC53-446E-B5FB-2E875EFACED1}" srcOrd="0" destOrd="0" presId="urn:microsoft.com/office/officeart/2005/8/layout/hierarchy3"/>
    <dgm:cxn modelId="{C5AA7F7B-71CC-4D68-99CF-A5538472DF6D}" type="presOf" srcId="{5CD8053A-5CA2-42DC-AAE1-2EBCEE1ACDA3}" destId="{80A5B1D1-A445-4DBF-B3CB-131F4DACD9A7}" srcOrd="0" destOrd="0" presId="urn:microsoft.com/office/officeart/2005/8/layout/hierarchy3"/>
    <dgm:cxn modelId="{341628B1-84FC-4782-BBD6-84B063F9A267}" srcId="{52C43C4D-1BFB-4F1F-A850-680EB1B83052}" destId="{026ED565-2E26-46A1-B12A-236F0E6D6509}" srcOrd="1" destOrd="0" parTransId="{6B838ABE-FDE8-4664-9D74-AE1CAD02CFDE}" sibTransId="{FCD36885-AA82-4F6D-812E-CB2626A8ADFB}"/>
    <dgm:cxn modelId="{D3C87C89-010E-4B90-BEF3-0F5B06548341}" type="presOf" srcId="{ADF68BE0-B2AC-43D9-90C2-E69132590E84}" destId="{342A5705-DF6A-412D-932A-BD95E156CEF7}" srcOrd="0" destOrd="0" presId="urn:microsoft.com/office/officeart/2005/8/layout/hierarchy3"/>
    <dgm:cxn modelId="{E94FFA86-5FC9-43BE-81FB-3A03DDDE088F}" type="presOf" srcId="{026ED565-2E26-46A1-B12A-236F0E6D6509}" destId="{BD9D7406-5E40-4B8B-A7E8-74AEB05A9B03}" srcOrd="0" destOrd="0" presId="urn:microsoft.com/office/officeart/2005/8/layout/hierarchy3"/>
    <dgm:cxn modelId="{949BC7B5-41C0-4092-9759-7887DF68F2FD}" type="presParOf" srcId="{90043F00-5B25-4D51-A1E1-F02D2F64F5EA}" destId="{A0981362-09BB-4AD9-BA8F-466FBA57579F}" srcOrd="0" destOrd="0" presId="urn:microsoft.com/office/officeart/2005/8/layout/hierarchy3"/>
    <dgm:cxn modelId="{4D7E495A-F1A1-4FCA-ACBC-5DF4C410748D}" type="presParOf" srcId="{A0981362-09BB-4AD9-BA8F-466FBA57579F}" destId="{E1CDD92C-9F17-429E-BDE9-70211ADA9838}" srcOrd="0" destOrd="0" presId="urn:microsoft.com/office/officeart/2005/8/layout/hierarchy3"/>
    <dgm:cxn modelId="{D10E6FD4-0E3C-47D7-AE05-7419268B5E7E}" type="presParOf" srcId="{E1CDD92C-9F17-429E-BDE9-70211ADA9838}" destId="{A5A58821-C327-4C03-B058-AC2CA4EEF8D2}" srcOrd="0" destOrd="0" presId="urn:microsoft.com/office/officeart/2005/8/layout/hierarchy3"/>
    <dgm:cxn modelId="{143B64C5-0142-41A8-87DE-F6994350D2D5}" type="presParOf" srcId="{E1CDD92C-9F17-429E-BDE9-70211ADA9838}" destId="{3B88F0EB-1BA1-4EB6-8B22-0A3E347CB3D1}" srcOrd="1" destOrd="0" presId="urn:microsoft.com/office/officeart/2005/8/layout/hierarchy3"/>
    <dgm:cxn modelId="{AB61B662-DDE4-4638-B867-B36545713CB3}" type="presParOf" srcId="{A0981362-09BB-4AD9-BA8F-466FBA57579F}" destId="{8F48E2EE-4847-4475-AE98-5D184D99C577}" srcOrd="1" destOrd="0" presId="urn:microsoft.com/office/officeart/2005/8/layout/hierarchy3"/>
    <dgm:cxn modelId="{4ED01CC5-A991-46B0-AD15-C462753979B2}" type="presParOf" srcId="{8F48E2EE-4847-4475-AE98-5D184D99C577}" destId="{80A5B1D1-A445-4DBF-B3CB-131F4DACD9A7}" srcOrd="0" destOrd="0" presId="urn:microsoft.com/office/officeart/2005/8/layout/hierarchy3"/>
    <dgm:cxn modelId="{C20B991F-8F96-4400-9096-11A467237573}" type="presParOf" srcId="{8F48E2EE-4847-4475-AE98-5D184D99C577}" destId="{F327397D-7E13-4AA3-AA3C-6BD1F3F5E843}" srcOrd="1" destOrd="0" presId="urn:microsoft.com/office/officeart/2005/8/layout/hierarchy3"/>
    <dgm:cxn modelId="{7C19AFF7-3B4C-4E60-AB35-AF496B36DDB2}" type="presParOf" srcId="{90043F00-5B25-4D51-A1E1-F02D2F64F5EA}" destId="{7B99E1F0-93AB-4C47-A351-5F6A0F18FFD2}" srcOrd="1" destOrd="0" presId="urn:microsoft.com/office/officeart/2005/8/layout/hierarchy3"/>
    <dgm:cxn modelId="{DBECDF11-D086-4B92-8D1E-3B9C1F1E770C}" type="presParOf" srcId="{7B99E1F0-93AB-4C47-A351-5F6A0F18FFD2}" destId="{26860935-A875-4D18-8118-C7EB7390E794}" srcOrd="0" destOrd="0" presId="urn:microsoft.com/office/officeart/2005/8/layout/hierarchy3"/>
    <dgm:cxn modelId="{EAB46876-2C2A-4576-BD1B-78105B4AA99A}" type="presParOf" srcId="{26860935-A875-4D18-8118-C7EB7390E794}" destId="{BD9D7406-5E40-4B8B-A7E8-74AEB05A9B03}" srcOrd="0" destOrd="0" presId="urn:microsoft.com/office/officeart/2005/8/layout/hierarchy3"/>
    <dgm:cxn modelId="{7B808FAA-1252-4299-9D2D-3B1850D00D5A}" type="presParOf" srcId="{26860935-A875-4D18-8118-C7EB7390E794}" destId="{DD66EEAA-8AEB-4086-9315-FA92BB287899}" srcOrd="1" destOrd="0" presId="urn:microsoft.com/office/officeart/2005/8/layout/hierarchy3"/>
    <dgm:cxn modelId="{A0EE6D5E-0501-4F94-B76D-6F27977FF390}" type="presParOf" srcId="{7B99E1F0-93AB-4C47-A351-5F6A0F18FFD2}" destId="{195C4299-C3FD-4975-B504-E32B5FB348A4}" srcOrd="1" destOrd="0" presId="urn:microsoft.com/office/officeart/2005/8/layout/hierarchy3"/>
    <dgm:cxn modelId="{D1B43FA5-8A15-41B4-B964-FA2B39AA5583}" type="presParOf" srcId="{195C4299-C3FD-4975-B504-E32B5FB348A4}" destId="{381B2524-50EB-46E6-829C-D52407B09F01}" srcOrd="0" destOrd="0" presId="urn:microsoft.com/office/officeart/2005/8/layout/hierarchy3"/>
    <dgm:cxn modelId="{31BC7DEE-1BB7-44DC-AF85-20290C622FC0}" type="presParOf" srcId="{195C4299-C3FD-4975-B504-E32B5FB348A4}" destId="{90B54D3B-D220-44AE-8606-5EEEB620C977}" srcOrd="1" destOrd="0" presId="urn:microsoft.com/office/officeart/2005/8/layout/hierarchy3"/>
    <dgm:cxn modelId="{1089B197-F27F-4E4D-B2E2-A0474B23F917}" type="presParOf" srcId="{195C4299-C3FD-4975-B504-E32B5FB348A4}" destId="{E59969A1-CC53-446E-B5FB-2E875EFACED1}" srcOrd="2" destOrd="0" presId="urn:microsoft.com/office/officeart/2005/8/layout/hierarchy3"/>
    <dgm:cxn modelId="{BB3B6A92-A8C0-4018-9253-27A6336A2281}"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00B05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1100" custLinFactNeighborY="-8475"/>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CF8CF94B-0FA8-4A87-896E-084F18FE8CB1}" srcId="{0C7738C4-E8C3-4C19-A68F-984A4C67F2A2}" destId="{C2A0D648-0126-4875-AAEE-D150EC8D1688}" srcOrd="0" destOrd="0" parTransId="{ABBD8258-10A1-414F-9DCB-AA64CA22FCD1}" sibTransId="{E7A611E2-9102-4D91-87DA-9E6E2A732FCE}"/>
    <dgm:cxn modelId="{8EBFB861-12E3-4131-AD3A-1CD35B3252B2}" type="presOf" srcId="{ABBD8258-10A1-414F-9DCB-AA64CA22FCD1}" destId="{32570FF2-9A20-4DCC-9462-5D096EE9308E}" srcOrd="0" destOrd="0" presId="urn:microsoft.com/office/officeart/2005/8/layout/hierarchy3"/>
    <dgm:cxn modelId="{9402CA61-5FE7-4BC9-B1FB-8B3DA417E057}"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12A0AC53-6A2A-4578-A887-B487F789B3BD}" type="presOf" srcId="{0C7738C4-E8C3-4C19-A68F-984A4C67F2A2}" destId="{AD743F06-37E5-4C42-B708-020D647268FE}" srcOrd="0" destOrd="0" presId="urn:microsoft.com/office/officeart/2005/8/layout/hierarchy3"/>
    <dgm:cxn modelId="{CF1EF2E0-9681-4BEA-9259-BA715D68F65E}" type="presOf" srcId="{0C7738C4-E8C3-4C19-A68F-984A4C67F2A2}" destId="{8F9A83ED-037C-4C31-B7CA-AAAC2CE352F0}" srcOrd="1" destOrd="0" presId="urn:microsoft.com/office/officeart/2005/8/layout/hierarchy3"/>
    <dgm:cxn modelId="{7FA5B3FC-97DD-464E-8F9C-8A7D0622EFA4}" type="presOf" srcId="{746B162D-0399-4B7F-8434-F5809358919F}" destId="{6CC35C9F-3C83-4352-B1F8-C5F87ADEB40D}" srcOrd="0" destOrd="0" presId="urn:microsoft.com/office/officeart/2005/8/layout/hierarchy3"/>
    <dgm:cxn modelId="{46DF613A-0EF2-4373-A779-C5239ACEB958}" type="presParOf" srcId="{6CC35C9F-3C83-4352-B1F8-C5F87ADEB40D}" destId="{392509D4-75B2-4EF4-AB75-A3D1FA1598E0}" srcOrd="0" destOrd="0" presId="urn:microsoft.com/office/officeart/2005/8/layout/hierarchy3"/>
    <dgm:cxn modelId="{2334A1C3-6EAB-466B-9F5E-F591CCC33B52}" type="presParOf" srcId="{392509D4-75B2-4EF4-AB75-A3D1FA1598E0}" destId="{EE325BE4-AF83-4E05-89C8-43E5942E4A26}" srcOrd="0" destOrd="0" presId="urn:microsoft.com/office/officeart/2005/8/layout/hierarchy3"/>
    <dgm:cxn modelId="{636C8180-8F8F-4BF8-8101-23465BB525C1}" type="presParOf" srcId="{EE325BE4-AF83-4E05-89C8-43E5942E4A26}" destId="{AD743F06-37E5-4C42-B708-020D647268FE}" srcOrd="0" destOrd="0" presId="urn:microsoft.com/office/officeart/2005/8/layout/hierarchy3"/>
    <dgm:cxn modelId="{478F2C84-B9AF-4924-9681-136AE0CCA906}" type="presParOf" srcId="{EE325BE4-AF83-4E05-89C8-43E5942E4A26}" destId="{8F9A83ED-037C-4C31-B7CA-AAAC2CE352F0}" srcOrd="1" destOrd="0" presId="urn:microsoft.com/office/officeart/2005/8/layout/hierarchy3"/>
    <dgm:cxn modelId="{222BDC28-9596-4C4F-864C-D261F2EBEFDC}" type="presParOf" srcId="{392509D4-75B2-4EF4-AB75-A3D1FA1598E0}" destId="{C47B45B0-4836-4998-A893-50EA7A5D34A1}" srcOrd="1" destOrd="0" presId="urn:microsoft.com/office/officeart/2005/8/layout/hierarchy3"/>
    <dgm:cxn modelId="{BC9B9136-C2BD-4D82-AD65-1339DB75CD69}" type="presParOf" srcId="{C47B45B0-4836-4998-A893-50EA7A5D34A1}" destId="{32570FF2-9A20-4DCC-9462-5D096EE9308E}" srcOrd="0" destOrd="0" presId="urn:microsoft.com/office/officeart/2005/8/layout/hierarchy3"/>
    <dgm:cxn modelId="{D6A21523-6D98-4A44-8C3E-7254290445F3}"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4CB401C-632E-4999-842F-CE21CC48F5F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360C64E-E144-49BE-8185-462A73EE18A8}">
      <dgm:prSet phldrT="[Text]" custT="1"/>
      <dgm:spPr/>
      <dgm:t>
        <a:bodyPr/>
        <a:lstStyle/>
        <a:p>
          <a:pPr algn="just"/>
          <a:r>
            <a:rPr lang="pt-BR" sz="2800" dirty="0"/>
            <a:t>Sản xuất và trao đổi hàng hoá phải dựa trên cơ sở hao phí lao động xã hội cần thiết.</a:t>
          </a:r>
          <a:endParaRPr lang="en-US" sz="2800" dirty="0"/>
        </a:p>
      </dgm:t>
    </dgm:pt>
    <dgm:pt modelId="{2C3119B1-15E0-48CB-9B01-77BFE94F93AD}" type="parTrans" cxnId="{D1FF3F56-DFBB-49DA-8169-F8EFCC1348F4}">
      <dgm:prSet/>
      <dgm:spPr/>
      <dgm:t>
        <a:bodyPr/>
        <a:lstStyle/>
        <a:p>
          <a:endParaRPr lang="en-US"/>
        </a:p>
      </dgm:t>
    </dgm:pt>
    <dgm:pt modelId="{C48B3C09-FB8A-4514-A69D-6C2043714A43}" type="sibTrans" cxnId="{D1FF3F56-DFBB-49DA-8169-F8EFCC1348F4}">
      <dgm:prSet/>
      <dgm:spPr/>
      <dgm:t>
        <a:bodyPr/>
        <a:lstStyle/>
        <a:p>
          <a:endParaRPr lang="en-US"/>
        </a:p>
      </dgm:t>
    </dgm:pt>
    <dgm:pt modelId="{CF935F5B-1F46-49BA-8A83-089C4F86DDF9}">
      <dgm:prSet custT="1"/>
      <dgm:spPr/>
      <dgm:t>
        <a:bodyPr/>
        <a:lstStyle/>
        <a:p>
          <a:pPr algn="just"/>
          <a:r>
            <a:rPr lang="pt-BR" sz="2800" dirty="0"/>
            <a:t>Trong kinh tế hàng hoá, mỗi người sản xuất phải điều chỉnh làm cho hao phí lao động cá biệt của mình phù hợp với mức chi phí mà xã hội chấp nhận được.</a:t>
          </a:r>
          <a:endParaRPr lang="en-US" sz="2800" dirty="0"/>
        </a:p>
      </dgm:t>
    </dgm:pt>
    <dgm:pt modelId="{C8D05CAF-377E-4617-82CB-98E46E5FBED5}" type="parTrans" cxnId="{7C0D47E4-3645-4788-B91A-3359D624456F}">
      <dgm:prSet/>
      <dgm:spPr/>
      <dgm:t>
        <a:bodyPr/>
        <a:lstStyle/>
        <a:p>
          <a:endParaRPr lang="en-US"/>
        </a:p>
      </dgm:t>
    </dgm:pt>
    <dgm:pt modelId="{6EBCB74B-31C7-4B5F-BAB5-264CAC21D710}" type="sibTrans" cxnId="{7C0D47E4-3645-4788-B91A-3359D624456F}">
      <dgm:prSet/>
      <dgm:spPr/>
      <dgm:t>
        <a:bodyPr/>
        <a:lstStyle/>
        <a:p>
          <a:endParaRPr lang="en-US"/>
        </a:p>
      </dgm:t>
    </dgm:pt>
    <dgm:pt modelId="{F6788FFE-5ED3-4B1F-90D4-F1721F25F101}">
      <dgm:prSet custT="1"/>
      <dgm:spPr/>
      <dgm:t>
        <a:bodyPr/>
        <a:lstStyle/>
        <a:p>
          <a:pPr algn="just"/>
          <a:r>
            <a:rPr lang="pt-BR" sz="2800" dirty="0"/>
            <a:t>Trao đổi hàng hoá cũng phải dựa trên cơ sở hao phí lao động xã hội cần thiết,</a:t>
          </a:r>
          <a:endParaRPr lang="en-US" sz="2800" dirty="0"/>
        </a:p>
      </dgm:t>
    </dgm:pt>
    <dgm:pt modelId="{71B1A3D0-00C8-4DB6-B923-E46B96F3305D}" type="parTrans" cxnId="{E885E570-8979-40A1-8409-94E24ECFE3D9}">
      <dgm:prSet/>
      <dgm:spPr/>
      <dgm:t>
        <a:bodyPr/>
        <a:lstStyle/>
        <a:p>
          <a:endParaRPr lang="en-US"/>
        </a:p>
      </dgm:t>
    </dgm:pt>
    <dgm:pt modelId="{097F5B54-795A-47C7-B439-0E80D4F65482}" type="sibTrans" cxnId="{E885E570-8979-40A1-8409-94E24ECFE3D9}">
      <dgm:prSet/>
      <dgm:spPr/>
      <dgm:t>
        <a:bodyPr/>
        <a:lstStyle/>
        <a:p>
          <a:endParaRPr lang="en-US"/>
        </a:p>
      </dgm:t>
    </dgm:pt>
    <dgm:pt modelId="{F7ED62AA-067B-4A2E-B689-4378D3409EA4}">
      <dgm:prSet custT="1"/>
      <dgm:spPr/>
      <dgm:t>
        <a:bodyPr/>
        <a:lstStyle/>
        <a:p>
          <a:pPr algn="just"/>
          <a:r>
            <a:rPr lang="pt-BR" sz="2800" dirty="0"/>
            <a:t>Giá trị là cơ sở của giá cả, còn giá cả là sự biểu hiện bằng tiền của giá trị</a:t>
          </a:r>
          <a:endParaRPr lang="en-US" sz="2800" dirty="0"/>
        </a:p>
      </dgm:t>
    </dgm:pt>
    <dgm:pt modelId="{533507AE-B7E4-4C27-9C1D-46CDEF6B603C}" type="parTrans" cxnId="{B5EB62F7-461B-413A-931B-5B2F311DE065}">
      <dgm:prSet/>
      <dgm:spPr/>
      <dgm:t>
        <a:bodyPr/>
        <a:lstStyle/>
        <a:p>
          <a:endParaRPr lang="en-US"/>
        </a:p>
      </dgm:t>
    </dgm:pt>
    <dgm:pt modelId="{F4340F5B-9E0E-48E7-A421-974939758029}" type="sibTrans" cxnId="{B5EB62F7-461B-413A-931B-5B2F311DE065}">
      <dgm:prSet/>
      <dgm:spPr/>
      <dgm:t>
        <a:bodyPr/>
        <a:lstStyle/>
        <a:p>
          <a:endParaRPr lang="en-US"/>
        </a:p>
      </dgm:t>
    </dgm:pt>
    <dgm:pt modelId="{E44D4C1E-F73F-45B6-98FF-0C43A315F405}" type="pres">
      <dgm:prSet presAssocID="{74CB401C-632E-4999-842F-CE21CC48F5F7}" presName="linear" presStyleCnt="0">
        <dgm:presLayoutVars>
          <dgm:dir/>
          <dgm:animLvl val="lvl"/>
          <dgm:resizeHandles val="exact"/>
        </dgm:presLayoutVars>
      </dgm:prSet>
      <dgm:spPr/>
      <dgm:t>
        <a:bodyPr/>
        <a:lstStyle/>
        <a:p>
          <a:endParaRPr lang="en-US"/>
        </a:p>
      </dgm:t>
    </dgm:pt>
    <dgm:pt modelId="{D86D8633-B074-484D-A6BA-9246D4134DFF}" type="pres">
      <dgm:prSet presAssocID="{E360C64E-E144-49BE-8185-462A73EE18A8}" presName="parentLin" presStyleCnt="0"/>
      <dgm:spPr/>
    </dgm:pt>
    <dgm:pt modelId="{DD68785F-F650-4146-AA87-D2F2ECCDBB56}" type="pres">
      <dgm:prSet presAssocID="{E360C64E-E144-49BE-8185-462A73EE18A8}" presName="parentLeftMargin" presStyleLbl="node1" presStyleIdx="0" presStyleCnt="4"/>
      <dgm:spPr/>
      <dgm:t>
        <a:bodyPr/>
        <a:lstStyle/>
        <a:p>
          <a:endParaRPr lang="en-US"/>
        </a:p>
      </dgm:t>
    </dgm:pt>
    <dgm:pt modelId="{C628D6EF-F270-4728-85A0-53643A341E24}" type="pres">
      <dgm:prSet presAssocID="{E360C64E-E144-49BE-8185-462A73EE18A8}" presName="parentText" presStyleLbl="node1" presStyleIdx="0" presStyleCnt="4" custScaleX="142857">
        <dgm:presLayoutVars>
          <dgm:chMax val="0"/>
          <dgm:bulletEnabled val="1"/>
        </dgm:presLayoutVars>
      </dgm:prSet>
      <dgm:spPr/>
      <dgm:t>
        <a:bodyPr/>
        <a:lstStyle/>
        <a:p>
          <a:endParaRPr lang="en-US"/>
        </a:p>
      </dgm:t>
    </dgm:pt>
    <dgm:pt modelId="{16ED06D6-DD21-46EB-B24A-25ACE50ED369}" type="pres">
      <dgm:prSet presAssocID="{E360C64E-E144-49BE-8185-462A73EE18A8}" presName="negativeSpace" presStyleCnt="0"/>
      <dgm:spPr/>
    </dgm:pt>
    <dgm:pt modelId="{C9BC2611-B6F1-45DA-9CE0-5B861ECE4148}" type="pres">
      <dgm:prSet presAssocID="{E360C64E-E144-49BE-8185-462A73EE18A8}" presName="childText" presStyleLbl="conFgAcc1" presStyleIdx="0" presStyleCnt="4">
        <dgm:presLayoutVars>
          <dgm:bulletEnabled val="1"/>
        </dgm:presLayoutVars>
      </dgm:prSet>
      <dgm:spPr/>
    </dgm:pt>
    <dgm:pt modelId="{6C092089-9AAF-4832-AC75-70417DA433D2}" type="pres">
      <dgm:prSet presAssocID="{C48B3C09-FB8A-4514-A69D-6C2043714A43}" presName="spaceBetweenRectangles" presStyleCnt="0"/>
      <dgm:spPr/>
    </dgm:pt>
    <dgm:pt modelId="{866193B0-ABAF-461C-8E3F-F5CE6A2C6165}" type="pres">
      <dgm:prSet presAssocID="{CF935F5B-1F46-49BA-8A83-089C4F86DDF9}" presName="parentLin" presStyleCnt="0"/>
      <dgm:spPr/>
    </dgm:pt>
    <dgm:pt modelId="{2CC84964-0D04-436B-B72C-965166F81077}" type="pres">
      <dgm:prSet presAssocID="{CF935F5B-1F46-49BA-8A83-089C4F86DDF9}" presName="parentLeftMargin" presStyleLbl="node1" presStyleIdx="0" presStyleCnt="4"/>
      <dgm:spPr/>
      <dgm:t>
        <a:bodyPr/>
        <a:lstStyle/>
        <a:p>
          <a:endParaRPr lang="en-US"/>
        </a:p>
      </dgm:t>
    </dgm:pt>
    <dgm:pt modelId="{AC00EAF6-83CE-423B-AD80-3584ECF56EDE}" type="pres">
      <dgm:prSet presAssocID="{CF935F5B-1F46-49BA-8A83-089C4F86DDF9}" presName="parentText" presStyleLbl="node1" presStyleIdx="1" presStyleCnt="4" custScaleX="142857" custScaleY="146959">
        <dgm:presLayoutVars>
          <dgm:chMax val="0"/>
          <dgm:bulletEnabled val="1"/>
        </dgm:presLayoutVars>
      </dgm:prSet>
      <dgm:spPr/>
      <dgm:t>
        <a:bodyPr/>
        <a:lstStyle/>
        <a:p>
          <a:endParaRPr lang="en-US"/>
        </a:p>
      </dgm:t>
    </dgm:pt>
    <dgm:pt modelId="{77753402-6E2C-411E-BC11-19C90A2DF433}" type="pres">
      <dgm:prSet presAssocID="{CF935F5B-1F46-49BA-8A83-089C4F86DDF9}" presName="negativeSpace" presStyleCnt="0"/>
      <dgm:spPr/>
    </dgm:pt>
    <dgm:pt modelId="{2CBD80FB-9643-43A9-81F6-A217589E0E4D}" type="pres">
      <dgm:prSet presAssocID="{CF935F5B-1F46-49BA-8A83-089C4F86DDF9}" presName="childText" presStyleLbl="conFgAcc1" presStyleIdx="1" presStyleCnt="4">
        <dgm:presLayoutVars>
          <dgm:bulletEnabled val="1"/>
        </dgm:presLayoutVars>
      </dgm:prSet>
      <dgm:spPr/>
    </dgm:pt>
    <dgm:pt modelId="{1B2BBD72-A3BA-4087-A987-ACA458D7F5D3}" type="pres">
      <dgm:prSet presAssocID="{6EBCB74B-31C7-4B5F-BAB5-264CAC21D710}" presName="spaceBetweenRectangles" presStyleCnt="0"/>
      <dgm:spPr/>
    </dgm:pt>
    <dgm:pt modelId="{00007723-78C6-45E6-945D-D7F15924F614}" type="pres">
      <dgm:prSet presAssocID="{F6788FFE-5ED3-4B1F-90D4-F1721F25F101}" presName="parentLin" presStyleCnt="0"/>
      <dgm:spPr/>
    </dgm:pt>
    <dgm:pt modelId="{70D3B85E-5A3A-415B-8B2A-3793CB415CFD}" type="pres">
      <dgm:prSet presAssocID="{F6788FFE-5ED3-4B1F-90D4-F1721F25F101}" presName="parentLeftMargin" presStyleLbl="node1" presStyleIdx="1" presStyleCnt="4"/>
      <dgm:spPr/>
      <dgm:t>
        <a:bodyPr/>
        <a:lstStyle/>
        <a:p>
          <a:endParaRPr lang="en-US"/>
        </a:p>
      </dgm:t>
    </dgm:pt>
    <dgm:pt modelId="{65C98D9A-BB07-432E-BEBA-4DE206DB73B4}" type="pres">
      <dgm:prSet presAssocID="{F6788FFE-5ED3-4B1F-90D4-F1721F25F101}" presName="parentText" presStyleLbl="node1" presStyleIdx="2" presStyleCnt="4" custScaleX="142857">
        <dgm:presLayoutVars>
          <dgm:chMax val="0"/>
          <dgm:bulletEnabled val="1"/>
        </dgm:presLayoutVars>
      </dgm:prSet>
      <dgm:spPr/>
      <dgm:t>
        <a:bodyPr/>
        <a:lstStyle/>
        <a:p>
          <a:endParaRPr lang="en-US"/>
        </a:p>
      </dgm:t>
    </dgm:pt>
    <dgm:pt modelId="{65FFD514-95F0-4E59-8F32-E53FDF5E1D06}" type="pres">
      <dgm:prSet presAssocID="{F6788FFE-5ED3-4B1F-90D4-F1721F25F101}" presName="negativeSpace" presStyleCnt="0"/>
      <dgm:spPr/>
    </dgm:pt>
    <dgm:pt modelId="{5A15C6FF-2572-43B8-A753-386AE73B89DE}" type="pres">
      <dgm:prSet presAssocID="{F6788FFE-5ED3-4B1F-90D4-F1721F25F101}" presName="childText" presStyleLbl="conFgAcc1" presStyleIdx="2" presStyleCnt="4">
        <dgm:presLayoutVars>
          <dgm:bulletEnabled val="1"/>
        </dgm:presLayoutVars>
      </dgm:prSet>
      <dgm:spPr/>
    </dgm:pt>
    <dgm:pt modelId="{B94E427D-1097-4952-B634-E41FA6C5B852}" type="pres">
      <dgm:prSet presAssocID="{097F5B54-795A-47C7-B439-0E80D4F65482}" presName="spaceBetweenRectangles" presStyleCnt="0"/>
      <dgm:spPr/>
    </dgm:pt>
    <dgm:pt modelId="{1D4B4EE1-4F49-4864-8F96-8B689F45B611}" type="pres">
      <dgm:prSet presAssocID="{F7ED62AA-067B-4A2E-B689-4378D3409EA4}" presName="parentLin" presStyleCnt="0"/>
      <dgm:spPr/>
    </dgm:pt>
    <dgm:pt modelId="{D351270F-8046-4B5C-B7C2-3210CF5879D4}" type="pres">
      <dgm:prSet presAssocID="{F7ED62AA-067B-4A2E-B689-4378D3409EA4}" presName="parentLeftMargin" presStyleLbl="node1" presStyleIdx="2" presStyleCnt="4"/>
      <dgm:spPr/>
      <dgm:t>
        <a:bodyPr/>
        <a:lstStyle/>
        <a:p>
          <a:endParaRPr lang="en-US"/>
        </a:p>
      </dgm:t>
    </dgm:pt>
    <dgm:pt modelId="{09797E22-BFA2-4D3F-A201-CFAD06BC590F}" type="pres">
      <dgm:prSet presAssocID="{F7ED62AA-067B-4A2E-B689-4378D3409EA4}" presName="parentText" presStyleLbl="node1" presStyleIdx="3" presStyleCnt="4" custScaleX="142857">
        <dgm:presLayoutVars>
          <dgm:chMax val="0"/>
          <dgm:bulletEnabled val="1"/>
        </dgm:presLayoutVars>
      </dgm:prSet>
      <dgm:spPr/>
      <dgm:t>
        <a:bodyPr/>
        <a:lstStyle/>
        <a:p>
          <a:endParaRPr lang="en-US"/>
        </a:p>
      </dgm:t>
    </dgm:pt>
    <dgm:pt modelId="{7E733E1F-AAA7-4909-9F6F-05959E9528A5}" type="pres">
      <dgm:prSet presAssocID="{F7ED62AA-067B-4A2E-B689-4378D3409EA4}" presName="negativeSpace" presStyleCnt="0"/>
      <dgm:spPr/>
    </dgm:pt>
    <dgm:pt modelId="{4A259594-2054-438C-A2E2-F96982260F13}" type="pres">
      <dgm:prSet presAssocID="{F7ED62AA-067B-4A2E-B689-4378D3409EA4}" presName="childText" presStyleLbl="conFgAcc1" presStyleIdx="3" presStyleCnt="4">
        <dgm:presLayoutVars>
          <dgm:bulletEnabled val="1"/>
        </dgm:presLayoutVars>
      </dgm:prSet>
      <dgm:spPr/>
    </dgm:pt>
  </dgm:ptLst>
  <dgm:cxnLst>
    <dgm:cxn modelId="{B4B7DA13-6854-4E56-AC3D-3BBE22A16A9A}" type="presOf" srcId="{E360C64E-E144-49BE-8185-462A73EE18A8}" destId="{C628D6EF-F270-4728-85A0-53643A341E24}" srcOrd="1" destOrd="0" presId="urn:microsoft.com/office/officeart/2005/8/layout/list1"/>
    <dgm:cxn modelId="{E0548BC9-59AF-47CE-B4C1-2CA6D0EF4F33}" type="presOf" srcId="{F7ED62AA-067B-4A2E-B689-4378D3409EA4}" destId="{09797E22-BFA2-4D3F-A201-CFAD06BC590F}" srcOrd="1" destOrd="0" presId="urn:microsoft.com/office/officeart/2005/8/layout/list1"/>
    <dgm:cxn modelId="{005F6626-1AB9-4EA9-AF5C-2B711915CCD8}" type="presOf" srcId="{E360C64E-E144-49BE-8185-462A73EE18A8}" destId="{DD68785F-F650-4146-AA87-D2F2ECCDBB56}" srcOrd="0" destOrd="0" presId="urn:microsoft.com/office/officeart/2005/8/layout/list1"/>
    <dgm:cxn modelId="{E127B1FE-FA34-4A32-A36A-A5616C9C6FB7}" type="presOf" srcId="{F6788FFE-5ED3-4B1F-90D4-F1721F25F101}" destId="{65C98D9A-BB07-432E-BEBA-4DE206DB73B4}" srcOrd="1" destOrd="0" presId="urn:microsoft.com/office/officeart/2005/8/layout/list1"/>
    <dgm:cxn modelId="{E885E570-8979-40A1-8409-94E24ECFE3D9}" srcId="{74CB401C-632E-4999-842F-CE21CC48F5F7}" destId="{F6788FFE-5ED3-4B1F-90D4-F1721F25F101}" srcOrd="2" destOrd="0" parTransId="{71B1A3D0-00C8-4DB6-B923-E46B96F3305D}" sibTransId="{097F5B54-795A-47C7-B439-0E80D4F65482}"/>
    <dgm:cxn modelId="{7C0D47E4-3645-4788-B91A-3359D624456F}" srcId="{74CB401C-632E-4999-842F-CE21CC48F5F7}" destId="{CF935F5B-1F46-49BA-8A83-089C4F86DDF9}" srcOrd="1" destOrd="0" parTransId="{C8D05CAF-377E-4617-82CB-98E46E5FBED5}" sibTransId="{6EBCB74B-31C7-4B5F-BAB5-264CAC21D710}"/>
    <dgm:cxn modelId="{D1FF3F56-DFBB-49DA-8169-F8EFCC1348F4}" srcId="{74CB401C-632E-4999-842F-CE21CC48F5F7}" destId="{E360C64E-E144-49BE-8185-462A73EE18A8}" srcOrd="0" destOrd="0" parTransId="{2C3119B1-15E0-48CB-9B01-77BFE94F93AD}" sibTransId="{C48B3C09-FB8A-4514-A69D-6C2043714A43}"/>
    <dgm:cxn modelId="{B5EB62F7-461B-413A-931B-5B2F311DE065}" srcId="{74CB401C-632E-4999-842F-CE21CC48F5F7}" destId="{F7ED62AA-067B-4A2E-B689-4378D3409EA4}" srcOrd="3" destOrd="0" parTransId="{533507AE-B7E4-4C27-9C1D-46CDEF6B603C}" sibTransId="{F4340F5B-9E0E-48E7-A421-974939758029}"/>
    <dgm:cxn modelId="{097A0481-F1A8-4567-8D60-071510A66A6B}" type="presOf" srcId="{CF935F5B-1F46-49BA-8A83-089C4F86DDF9}" destId="{AC00EAF6-83CE-423B-AD80-3584ECF56EDE}" srcOrd="1" destOrd="0" presId="urn:microsoft.com/office/officeart/2005/8/layout/list1"/>
    <dgm:cxn modelId="{4BF2A2F5-ACE4-4828-AF6E-0DF460538395}" type="presOf" srcId="{F7ED62AA-067B-4A2E-B689-4378D3409EA4}" destId="{D351270F-8046-4B5C-B7C2-3210CF5879D4}" srcOrd="0" destOrd="0" presId="urn:microsoft.com/office/officeart/2005/8/layout/list1"/>
    <dgm:cxn modelId="{711CAEE7-CA6D-4022-BC64-D1F71D16CA45}" type="presOf" srcId="{CF935F5B-1F46-49BA-8A83-089C4F86DDF9}" destId="{2CC84964-0D04-436B-B72C-965166F81077}" srcOrd="0" destOrd="0" presId="urn:microsoft.com/office/officeart/2005/8/layout/list1"/>
    <dgm:cxn modelId="{F3287F77-73E9-4E20-AE23-3A328DC4AE2F}" type="presOf" srcId="{F6788FFE-5ED3-4B1F-90D4-F1721F25F101}" destId="{70D3B85E-5A3A-415B-8B2A-3793CB415CFD}" srcOrd="0" destOrd="0" presId="urn:microsoft.com/office/officeart/2005/8/layout/list1"/>
    <dgm:cxn modelId="{59014841-B794-4DCF-9566-B8CEE9F8FDC8}" type="presOf" srcId="{74CB401C-632E-4999-842F-CE21CC48F5F7}" destId="{E44D4C1E-F73F-45B6-98FF-0C43A315F405}" srcOrd="0" destOrd="0" presId="urn:microsoft.com/office/officeart/2005/8/layout/list1"/>
    <dgm:cxn modelId="{6A92DCAF-BAAF-43F7-8739-9875A149B318}" type="presParOf" srcId="{E44D4C1E-F73F-45B6-98FF-0C43A315F405}" destId="{D86D8633-B074-484D-A6BA-9246D4134DFF}" srcOrd="0" destOrd="0" presId="urn:microsoft.com/office/officeart/2005/8/layout/list1"/>
    <dgm:cxn modelId="{D105F44C-97F0-4760-805F-C25773A5BBAE}" type="presParOf" srcId="{D86D8633-B074-484D-A6BA-9246D4134DFF}" destId="{DD68785F-F650-4146-AA87-D2F2ECCDBB56}" srcOrd="0" destOrd="0" presId="urn:microsoft.com/office/officeart/2005/8/layout/list1"/>
    <dgm:cxn modelId="{0E532BC9-EE50-438E-9424-1A8C8FDEC497}" type="presParOf" srcId="{D86D8633-B074-484D-A6BA-9246D4134DFF}" destId="{C628D6EF-F270-4728-85A0-53643A341E24}" srcOrd="1" destOrd="0" presId="urn:microsoft.com/office/officeart/2005/8/layout/list1"/>
    <dgm:cxn modelId="{219797B8-23BF-49C4-960A-FB0C7606817F}" type="presParOf" srcId="{E44D4C1E-F73F-45B6-98FF-0C43A315F405}" destId="{16ED06D6-DD21-46EB-B24A-25ACE50ED369}" srcOrd="1" destOrd="0" presId="urn:microsoft.com/office/officeart/2005/8/layout/list1"/>
    <dgm:cxn modelId="{7CBF81C2-7E5D-474E-A850-671730924C91}" type="presParOf" srcId="{E44D4C1E-F73F-45B6-98FF-0C43A315F405}" destId="{C9BC2611-B6F1-45DA-9CE0-5B861ECE4148}" srcOrd="2" destOrd="0" presId="urn:microsoft.com/office/officeart/2005/8/layout/list1"/>
    <dgm:cxn modelId="{24B0F893-CCA7-40D9-ABE0-AC2723457C1E}" type="presParOf" srcId="{E44D4C1E-F73F-45B6-98FF-0C43A315F405}" destId="{6C092089-9AAF-4832-AC75-70417DA433D2}" srcOrd="3" destOrd="0" presId="urn:microsoft.com/office/officeart/2005/8/layout/list1"/>
    <dgm:cxn modelId="{0B27D3C5-56F1-46DE-9CE7-7CDA47AB5FF1}" type="presParOf" srcId="{E44D4C1E-F73F-45B6-98FF-0C43A315F405}" destId="{866193B0-ABAF-461C-8E3F-F5CE6A2C6165}" srcOrd="4" destOrd="0" presId="urn:microsoft.com/office/officeart/2005/8/layout/list1"/>
    <dgm:cxn modelId="{BA1F7171-B0ED-428A-A54B-DA099B377142}" type="presParOf" srcId="{866193B0-ABAF-461C-8E3F-F5CE6A2C6165}" destId="{2CC84964-0D04-436B-B72C-965166F81077}" srcOrd="0" destOrd="0" presId="urn:microsoft.com/office/officeart/2005/8/layout/list1"/>
    <dgm:cxn modelId="{02A4B8B8-6C5D-465A-AFBF-B5B54969E65C}" type="presParOf" srcId="{866193B0-ABAF-461C-8E3F-F5CE6A2C6165}" destId="{AC00EAF6-83CE-423B-AD80-3584ECF56EDE}" srcOrd="1" destOrd="0" presId="urn:microsoft.com/office/officeart/2005/8/layout/list1"/>
    <dgm:cxn modelId="{D1396103-D5D5-4819-AFD6-69CAB1668227}" type="presParOf" srcId="{E44D4C1E-F73F-45B6-98FF-0C43A315F405}" destId="{77753402-6E2C-411E-BC11-19C90A2DF433}" srcOrd="5" destOrd="0" presId="urn:microsoft.com/office/officeart/2005/8/layout/list1"/>
    <dgm:cxn modelId="{52B50F3D-4981-462E-80B6-E1366C5CBDDB}" type="presParOf" srcId="{E44D4C1E-F73F-45B6-98FF-0C43A315F405}" destId="{2CBD80FB-9643-43A9-81F6-A217589E0E4D}" srcOrd="6" destOrd="0" presId="urn:microsoft.com/office/officeart/2005/8/layout/list1"/>
    <dgm:cxn modelId="{65CBC5C6-1732-487E-A103-F4756CC0D17D}" type="presParOf" srcId="{E44D4C1E-F73F-45B6-98FF-0C43A315F405}" destId="{1B2BBD72-A3BA-4087-A987-ACA458D7F5D3}" srcOrd="7" destOrd="0" presId="urn:microsoft.com/office/officeart/2005/8/layout/list1"/>
    <dgm:cxn modelId="{764DD43D-86CE-428F-96AB-807AC9E3FFD1}" type="presParOf" srcId="{E44D4C1E-F73F-45B6-98FF-0C43A315F405}" destId="{00007723-78C6-45E6-945D-D7F15924F614}" srcOrd="8" destOrd="0" presId="urn:microsoft.com/office/officeart/2005/8/layout/list1"/>
    <dgm:cxn modelId="{73851D6D-E306-48ED-8195-C5B46D1CBE32}" type="presParOf" srcId="{00007723-78C6-45E6-945D-D7F15924F614}" destId="{70D3B85E-5A3A-415B-8B2A-3793CB415CFD}" srcOrd="0" destOrd="0" presId="urn:microsoft.com/office/officeart/2005/8/layout/list1"/>
    <dgm:cxn modelId="{A1DC8341-25A1-424B-AE6D-DE7D53960CA7}" type="presParOf" srcId="{00007723-78C6-45E6-945D-D7F15924F614}" destId="{65C98D9A-BB07-432E-BEBA-4DE206DB73B4}" srcOrd="1" destOrd="0" presId="urn:microsoft.com/office/officeart/2005/8/layout/list1"/>
    <dgm:cxn modelId="{6E531E65-5E46-48EC-8980-2D72251CE2DB}" type="presParOf" srcId="{E44D4C1E-F73F-45B6-98FF-0C43A315F405}" destId="{65FFD514-95F0-4E59-8F32-E53FDF5E1D06}" srcOrd="9" destOrd="0" presId="urn:microsoft.com/office/officeart/2005/8/layout/list1"/>
    <dgm:cxn modelId="{DC96C151-023F-4B45-A31A-9BA31674E748}" type="presParOf" srcId="{E44D4C1E-F73F-45B6-98FF-0C43A315F405}" destId="{5A15C6FF-2572-43B8-A753-386AE73B89DE}" srcOrd="10" destOrd="0" presId="urn:microsoft.com/office/officeart/2005/8/layout/list1"/>
    <dgm:cxn modelId="{69E21EED-0AD1-42BD-880C-D744AD7576B1}" type="presParOf" srcId="{E44D4C1E-F73F-45B6-98FF-0C43A315F405}" destId="{B94E427D-1097-4952-B634-E41FA6C5B852}" srcOrd="11" destOrd="0" presId="urn:microsoft.com/office/officeart/2005/8/layout/list1"/>
    <dgm:cxn modelId="{C95B86A0-955D-4D92-A229-38C1B6F6BAC3}" type="presParOf" srcId="{E44D4C1E-F73F-45B6-98FF-0C43A315F405}" destId="{1D4B4EE1-4F49-4864-8F96-8B689F45B611}" srcOrd="12" destOrd="0" presId="urn:microsoft.com/office/officeart/2005/8/layout/list1"/>
    <dgm:cxn modelId="{1580A05D-9E91-4E2A-9EDC-563D384D2F0B}" type="presParOf" srcId="{1D4B4EE1-4F49-4864-8F96-8B689F45B611}" destId="{D351270F-8046-4B5C-B7C2-3210CF5879D4}" srcOrd="0" destOrd="0" presId="urn:microsoft.com/office/officeart/2005/8/layout/list1"/>
    <dgm:cxn modelId="{7240ADC2-CF74-4F8E-9DAE-151203B6F0F1}" type="presParOf" srcId="{1D4B4EE1-4F49-4864-8F96-8B689F45B611}" destId="{09797E22-BFA2-4D3F-A201-CFAD06BC590F}" srcOrd="1" destOrd="0" presId="urn:microsoft.com/office/officeart/2005/8/layout/list1"/>
    <dgm:cxn modelId="{50EFD1AB-322D-42C8-921F-87662FB70FED}" type="presParOf" srcId="{E44D4C1E-F73F-45B6-98FF-0C43A315F405}" destId="{7E733E1F-AAA7-4909-9F6F-05959E9528A5}" srcOrd="13" destOrd="0" presId="urn:microsoft.com/office/officeart/2005/8/layout/list1"/>
    <dgm:cxn modelId="{DC82B1F7-67BF-4380-9ECE-3C4499D3F02F}" type="presParOf" srcId="{E44D4C1E-F73F-45B6-98FF-0C43A315F405}" destId="{4A259594-2054-438C-A2E2-F96982260F1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0D36405-713B-4CD3-87A6-318878FCACD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2BE67DA-E46B-42D4-B18D-91E3098D341C}">
      <dgm:prSet phldrT="[Text]" custT="1"/>
      <dgm:spPr/>
      <dgm:t>
        <a:bodyPr/>
        <a:lstStyle/>
        <a:p>
          <a:r>
            <a:rPr lang="pt-BR" sz="2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Có kiến thức điều tiết sản xuất và lưu thông hàng hoá; </a:t>
          </a:r>
          <a:endParaRPr lang="en-US" sz="2800" dirty="0">
            <a:solidFill>
              <a:schemeClr val="bg1"/>
            </a:solidFill>
          </a:endParaRPr>
        </a:p>
      </dgm:t>
    </dgm:pt>
    <dgm:pt modelId="{1E30E92C-BC3B-4622-99C6-8ACAFA72F762}" type="parTrans" cxnId="{164C3F0F-4C13-4DE8-8911-092FA7039342}">
      <dgm:prSet/>
      <dgm:spPr/>
      <dgm:t>
        <a:bodyPr/>
        <a:lstStyle/>
        <a:p>
          <a:endParaRPr lang="en-US"/>
        </a:p>
      </dgm:t>
    </dgm:pt>
    <dgm:pt modelId="{FE0CE259-89D3-449A-98A7-7D7CDD1CB4D2}" type="sibTrans" cxnId="{164C3F0F-4C13-4DE8-8911-092FA7039342}">
      <dgm:prSet/>
      <dgm:spPr/>
      <dgm:t>
        <a:bodyPr/>
        <a:lstStyle/>
        <a:p>
          <a:endParaRPr lang="en-US"/>
        </a:p>
      </dgm:t>
    </dgm:pt>
    <dgm:pt modelId="{3F7847E5-D3B6-4753-B637-B20E343C63B7}">
      <dgm:prSet custT="1"/>
      <dgm:spPr/>
      <dgm:t>
        <a:bodyPr/>
        <a:lstStyle/>
        <a:p>
          <a:r>
            <a:rPr lang="pt-BR" sz="2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Kích thích cải tiến kỹ thuật, hợp lý hoá sản xuất, tăng năng suất lao động, thúc đẩy lực lượng sản xuất phát triển. </a:t>
          </a:r>
        </a:p>
      </dgm:t>
    </dgm:pt>
    <dgm:pt modelId="{A73164B7-707B-443B-B924-FBA44166FCF2}" type="parTrans" cxnId="{9DB7F300-BE36-48D4-A149-A3ABF4A2186A}">
      <dgm:prSet/>
      <dgm:spPr/>
      <dgm:t>
        <a:bodyPr/>
        <a:lstStyle/>
        <a:p>
          <a:endParaRPr lang="en-US"/>
        </a:p>
      </dgm:t>
    </dgm:pt>
    <dgm:pt modelId="{6B27DA8F-2AA4-4E5C-803A-FB7F3A0EFE05}" type="sibTrans" cxnId="{9DB7F300-BE36-48D4-A149-A3ABF4A2186A}">
      <dgm:prSet/>
      <dgm:spPr/>
      <dgm:t>
        <a:bodyPr/>
        <a:lstStyle/>
        <a:p>
          <a:endParaRPr lang="en-US"/>
        </a:p>
      </dgm:t>
    </dgm:pt>
    <dgm:pt modelId="{B7DDA871-5E95-4582-9507-1B5EA4D0F22A}">
      <dgm:prSet custT="1"/>
      <dgm:spPr/>
      <dgm:t>
        <a:bodyPr/>
        <a:lstStyle/>
        <a:p>
          <a:r>
            <a:rPr lang="pt-BR" sz="2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Hiểu rõ nguyên nhân của sự phân hoá xã hội thành người giàu, người nghèo, tạo ra sự bất bình đẳng trong xã hội để có phương hướng, giải pháp khắc phục.     </a:t>
          </a:r>
          <a:endParaRPr lang="en-US" sz="28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dgm:t>
    </dgm:pt>
    <dgm:pt modelId="{E6DD4573-533D-469E-B0BB-61C489BDF3C4}" type="parTrans" cxnId="{D0B6F870-7EF5-4578-BE7F-EDA22444ACBC}">
      <dgm:prSet/>
      <dgm:spPr/>
      <dgm:t>
        <a:bodyPr/>
        <a:lstStyle/>
        <a:p>
          <a:endParaRPr lang="en-US"/>
        </a:p>
      </dgm:t>
    </dgm:pt>
    <dgm:pt modelId="{E5EDDFE4-F1F5-42A0-B664-54C264EF0BB4}" type="sibTrans" cxnId="{D0B6F870-7EF5-4578-BE7F-EDA22444ACBC}">
      <dgm:prSet/>
      <dgm:spPr/>
      <dgm:t>
        <a:bodyPr/>
        <a:lstStyle/>
        <a:p>
          <a:endParaRPr lang="en-US"/>
        </a:p>
      </dgm:t>
    </dgm:pt>
    <dgm:pt modelId="{7745C8B7-3639-4457-8F10-A6AF9556D019}" type="pres">
      <dgm:prSet presAssocID="{40D36405-713B-4CD3-87A6-318878FCACD0}" presName="linear" presStyleCnt="0">
        <dgm:presLayoutVars>
          <dgm:dir/>
          <dgm:animLvl val="lvl"/>
          <dgm:resizeHandles val="exact"/>
        </dgm:presLayoutVars>
      </dgm:prSet>
      <dgm:spPr/>
      <dgm:t>
        <a:bodyPr/>
        <a:lstStyle/>
        <a:p>
          <a:endParaRPr lang="en-US"/>
        </a:p>
      </dgm:t>
    </dgm:pt>
    <dgm:pt modelId="{95557673-B87F-4D87-8E83-FB0E91E66E62}" type="pres">
      <dgm:prSet presAssocID="{C2BE67DA-E46B-42D4-B18D-91E3098D341C}" presName="parentLin" presStyleCnt="0"/>
      <dgm:spPr/>
    </dgm:pt>
    <dgm:pt modelId="{B7F2C45B-3066-4CE3-837C-71D81402953A}" type="pres">
      <dgm:prSet presAssocID="{C2BE67DA-E46B-42D4-B18D-91E3098D341C}" presName="parentLeftMargin" presStyleLbl="node1" presStyleIdx="0" presStyleCnt="3"/>
      <dgm:spPr/>
      <dgm:t>
        <a:bodyPr/>
        <a:lstStyle/>
        <a:p>
          <a:endParaRPr lang="en-US"/>
        </a:p>
      </dgm:t>
    </dgm:pt>
    <dgm:pt modelId="{65C34EF0-135C-4A2B-951F-DF51744EFECF}" type="pres">
      <dgm:prSet presAssocID="{C2BE67DA-E46B-42D4-B18D-91E3098D341C}" presName="parentText" presStyleLbl="node1" presStyleIdx="0" presStyleCnt="3" custScaleX="142857" custLinFactNeighborX="515" custLinFactNeighborY="15159">
        <dgm:presLayoutVars>
          <dgm:chMax val="0"/>
          <dgm:bulletEnabled val="1"/>
        </dgm:presLayoutVars>
      </dgm:prSet>
      <dgm:spPr/>
      <dgm:t>
        <a:bodyPr/>
        <a:lstStyle/>
        <a:p>
          <a:endParaRPr lang="en-US"/>
        </a:p>
      </dgm:t>
    </dgm:pt>
    <dgm:pt modelId="{ACE2D298-D4DE-4BFA-8B50-A312E7F6F940}" type="pres">
      <dgm:prSet presAssocID="{C2BE67DA-E46B-42D4-B18D-91E3098D341C}" presName="negativeSpace" presStyleCnt="0"/>
      <dgm:spPr/>
    </dgm:pt>
    <dgm:pt modelId="{87894649-9AE8-48B4-8EE9-E89748055DDE}" type="pres">
      <dgm:prSet presAssocID="{C2BE67DA-E46B-42D4-B18D-91E3098D341C}" presName="childText" presStyleLbl="conFgAcc1" presStyleIdx="0" presStyleCnt="3">
        <dgm:presLayoutVars>
          <dgm:bulletEnabled val="1"/>
        </dgm:presLayoutVars>
      </dgm:prSet>
      <dgm:spPr/>
    </dgm:pt>
    <dgm:pt modelId="{EB3095BA-73C8-44C1-894A-DC82FC1F062E}" type="pres">
      <dgm:prSet presAssocID="{FE0CE259-89D3-449A-98A7-7D7CDD1CB4D2}" presName="spaceBetweenRectangles" presStyleCnt="0"/>
      <dgm:spPr/>
    </dgm:pt>
    <dgm:pt modelId="{2BF8D6DF-1ED7-4379-8A93-528FB398F538}" type="pres">
      <dgm:prSet presAssocID="{3F7847E5-D3B6-4753-B637-B20E343C63B7}" presName="parentLin" presStyleCnt="0"/>
      <dgm:spPr/>
    </dgm:pt>
    <dgm:pt modelId="{9CA695B1-CEA1-4A28-8B18-97D3BEDB50A8}" type="pres">
      <dgm:prSet presAssocID="{3F7847E5-D3B6-4753-B637-B20E343C63B7}" presName="parentLeftMargin" presStyleLbl="node1" presStyleIdx="0" presStyleCnt="3"/>
      <dgm:spPr/>
      <dgm:t>
        <a:bodyPr/>
        <a:lstStyle/>
        <a:p>
          <a:endParaRPr lang="en-US"/>
        </a:p>
      </dgm:t>
    </dgm:pt>
    <dgm:pt modelId="{52D0E47A-6CD2-4E0B-B4DD-97F04339B3F3}" type="pres">
      <dgm:prSet presAssocID="{3F7847E5-D3B6-4753-B637-B20E343C63B7}" presName="parentText" presStyleLbl="node1" presStyleIdx="1" presStyleCnt="3" custScaleX="142857">
        <dgm:presLayoutVars>
          <dgm:chMax val="0"/>
          <dgm:bulletEnabled val="1"/>
        </dgm:presLayoutVars>
      </dgm:prSet>
      <dgm:spPr/>
      <dgm:t>
        <a:bodyPr/>
        <a:lstStyle/>
        <a:p>
          <a:endParaRPr lang="en-US"/>
        </a:p>
      </dgm:t>
    </dgm:pt>
    <dgm:pt modelId="{B650102A-F702-49C4-9197-AAD108388857}" type="pres">
      <dgm:prSet presAssocID="{3F7847E5-D3B6-4753-B637-B20E343C63B7}" presName="negativeSpace" presStyleCnt="0"/>
      <dgm:spPr/>
    </dgm:pt>
    <dgm:pt modelId="{B5B0C529-57D1-43FA-9499-5D1402248C1C}" type="pres">
      <dgm:prSet presAssocID="{3F7847E5-D3B6-4753-B637-B20E343C63B7}" presName="childText" presStyleLbl="conFgAcc1" presStyleIdx="1" presStyleCnt="3">
        <dgm:presLayoutVars>
          <dgm:bulletEnabled val="1"/>
        </dgm:presLayoutVars>
      </dgm:prSet>
      <dgm:spPr/>
    </dgm:pt>
    <dgm:pt modelId="{AA91B184-36AB-4F27-B2D9-6AB7B216159C}" type="pres">
      <dgm:prSet presAssocID="{6B27DA8F-2AA4-4E5C-803A-FB7F3A0EFE05}" presName="spaceBetweenRectangles" presStyleCnt="0"/>
      <dgm:spPr/>
    </dgm:pt>
    <dgm:pt modelId="{593EA759-65AD-4951-BF05-A4D43011FBDA}" type="pres">
      <dgm:prSet presAssocID="{B7DDA871-5E95-4582-9507-1B5EA4D0F22A}" presName="parentLin" presStyleCnt="0"/>
      <dgm:spPr/>
    </dgm:pt>
    <dgm:pt modelId="{74033A51-B48A-4242-8FFA-19A4C398EFC2}" type="pres">
      <dgm:prSet presAssocID="{B7DDA871-5E95-4582-9507-1B5EA4D0F22A}" presName="parentLeftMargin" presStyleLbl="node1" presStyleIdx="1" presStyleCnt="3"/>
      <dgm:spPr/>
      <dgm:t>
        <a:bodyPr/>
        <a:lstStyle/>
        <a:p>
          <a:endParaRPr lang="en-US"/>
        </a:p>
      </dgm:t>
    </dgm:pt>
    <dgm:pt modelId="{7B9B38B8-9460-4062-870C-E512D7693377}" type="pres">
      <dgm:prSet presAssocID="{B7DDA871-5E95-4582-9507-1B5EA4D0F22A}" presName="parentText" presStyleLbl="node1" presStyleIdx="2" presStyleCnt="3" custScaleX="142857">
        <dgm:presLayoutVars>
          <dgm:chMax val="0"/>
          <dgm:bulletEnabled val="1"/>
        </dgm:presLayoutVars>
      </dgm:prSet>
      <dgm:spPr/>
      <dgm:t>
        <a:bodyPr/>
        <a:lstStyle/>
        <a:p>
          <a:endParaRPr lang="en-US"/>
        </a:p>
      </dgm:t>
    </dgm:pt>
    <dgm:pt modelId="{1008A6BF-34AF-4187-959D-425EA7E93027}" type="pres">
      <dgm:prSet presAssocID="{B7DDA871-5E95-4582-9507-1B5EA4D0F22A}" presName="negativeSpace" presStyleCnt="0"/>
      <dgm:spPr/>
    </dgm:pt>
    <dgm:pt modelId="{930E05F7-021E-4E7B-8CC3-DDFD63CC3A58}" type="pres">
      <dgm:prSet presAssocID="{B7DDA871-5E95-4582-9507-1B5EA4D0F22A}" presName="childText" presStyleLbl="conFgAcc1" presStyleIdx="2" presStyleCnt="3">
        <dgm:presLayoutVars>
          <dgm:bulletEnabled val="1"/>
        </dgm:presLayoutVars>
      </dgm:prSet>
      <dgm:spPr/>
    </dgm:pt>
  </dgm:ptLst>
  <dgm:cxnLst>
    <dgm:cxn modelId="{007C632E-3C14-47AB-BAEE-F081E46BB540}" type="presOf" srcId="{C2BE67DA-E46B-42D4-B18D-91E3098D341C}" destId="{B7F2C45B-3066-4CE3-837C-71D81402953A}" srcOrd="0" destOrd="0" presId="urn:microsoft.com/office/officeart/2005/8/layout/list1"/>
    <dgm:cxn modelId="{3550E1D2-35BB-45CD-9E99-7268E6F91519}" type="presOf" srcId="{B7DDA871-5E95-4582-9507-1B5EA4D0F22A}" destId="{7B9B38B8-9460-4062-870C-E512D7693377}" srcOrd="1" destOrd="0" presId="urn:microsoft.com/office/officeart/2005/8/layout/list1"/>
    <dgm:cxn modelId="{05D28417-3136-41F4-857F-43AC91482237}" type="presOf" srcId="{3F7847E5-D3B6-4753-B637-B20E343C63B7}" destId="{9CA695B1-CEA1-4A28-8B18-97D3BEDB50A8}" srcOrd="0" destOrd="0" presId="urn:microsoft.com/office/officeart/2005/8/layout/list1"/>
    <dgm:cxn modelId="{80CDB388-792F-49EC-860F-A1CE2FB04215}" type="presOf" srcId="{3F7847E5-D3B6-4753-B637-B20E343C63B7}" destId="{52D0E47A-6CD2-4E0B-B4DD-97F04339B3F3}" srcOrd="1" destOrd="0" presId="urn:microsoft.com/office/officeart/2005/8/layout/list1"/>
    <dgm:cxn modelId="{04328134-016A-410A-96BE-8796C62D7418}" type="presOf" srcId="{40D36405-713B-4CD3-87A6-318878FCACD0}" destId="{7745C8B7-3639-4457-8F10-A6AF9556D019}" srcOrd="0" destOrd="0" presId="urn:microsoft.com/office/officeart/2005/8/layout/list1"/>
    <dgm:cxn modelId="{D0B6F870-7EF5-4578-BE7F-EDA22444ACBC}" srcId="{40D36405-713B-4CD3-87A6-318878FCACD0}" destId="{B7DDA871-5E95-4582-9507-1B5EA4D0F22A}" srcOrd="2" destOrd="0" parTransId="{E6DD4573-533D-469E-B0BB-61C489BDF3C4}" sibTransId="{E5EDDFE4-F1F5-42A0-B664-54C264EF0BB4}"/>
    <dgm:cxn modelId="{164C3F0F-4C13-4DE8-8911-092FA7039342}" srcId="{40D36405-713B-4CD3-87A6-318878FCACD0}" destId="{C2BE67DA-E46B-42D4-B18D-91E3098D341C}" srcOrd="0" destOrd="0" parTransId="{1E30E92C-BC3B-4622-99C6-8ACAFA72F762}" sibTransId="{FE0CE259-89D3-449A-98A7-7D7CDD1CB4D2}"/>
    <dgm:cxn modelId="{9DB7F300-BE36-48D4-A149-A3ABF4A2186A}" srcId="{40D36405-713B-4CD3-87A6-318878FCACD0}" destId="{3F7847E5-D3B6-4753-B637-B20E343C63B7}" srcOrd="1" destOrd="0" parTransId="{A73164B7-707B-443B-B924-FBA44166FCF2}" sibTransId="{6B27DA8F-2AA4-4E5C-803A-FB7F3A0EFE05}"/>
    <dgm:cxn modelId="{E8DA0474-C18C-43D9-B8D7-DEF94261A664}" type="presOf" srcId="{C2BE67DA-E46B-42D4-B18D-91E3098D341C}" destId="{65C34EF0-135C-4A2B-951F-DF51744EFECF}" srcOrd="1" destOrd="0" presId="urn:microsoft.com/office/officeart/2005/8/layout/list1"/>
    <dgm:cxn modelId="{1E3D0EBB-E24D-4169-B1E4-72AE16F55B9F}" type="presOf" srcId="{B7DDA871-5E95-4582-9507-1B5EA4D0F22A}" destId="{74033A51-B48A-4242-8FFA-19A4C398EFC2}" srcOrd="0" destOrd="0" presId="urn:microsoft.com/office/officeart/2005/8/layout/list1"/>
    <dgm:cxn modelId="{5EE83F89-94B7-4A8B-A2E2-F11088F5ACFC}" type="presParOf" srcId="{7745C8B7-3639-4457-8F10-A6AF9556D019}" destId="{95557673-B87F-4D87-8E83-FB0E91E66E62}" srcOrd="0" destOrd="0" presId="urn:microsoft.com/office/officeart/2005/8/layout/list1"/>
    <dgm:cxn modelId="{B8881CF9-D78A-4BDC-A89E-E783CAF8F9A7}" type="presParOf" srcId="{95557673-B87F-4D87-8E83-FB0E91E66E62}" destId="{B7F2C45B-3066-4CE3-837C-71D81402953A}" srcOrd="0" destOrd="0" presId="urn:microsoft.com/office/officeart/2005/8/layout/list1"/>
    <dgm:cxn modelId="{D5D7B298-A669-49E5-90D3-A188B0F0E3D3}" type="presParOf" srcId="{95557673-B87F-4D87-8E83-FB0E91E66E62}" destId="{65C34EF0-135C-4A2B-951F-DF51744EFECF}" srcOrd="1" destOrd="0" presId="urn:microsoft.com/office/officeart/2005/8/layout/list1"/>
    <dgm:cxn modelId="{B0A1BB75-7B87-4092-8458-BB704C828685}" type="presParOf" srcId="{7745C8B7-3639-4457-8F10-A6AF9556D019}" destId="{ACE2D298-D4DE-4BFA-8B50-A312E7F6F940}" srcOrd="1" destOrd="0" presId="urn:microsoft.com/office/officeart/2005/8/layout/list1"/>
    <dgm:cxn modelId="{BDA8902F-771B-4D11-8953-A549CF726770}" type="presParOf" srcId="{7745C8B7-3639-4457-8F10-A6AF9556D019}" destId="{87894649-9AE8-48B4-8EE9-E89748055DDE}" srcOrd="2" destOrd="0" presId="urn:microsoft.com/office/officeart/2005/8/layout/list1"/>
    <dgm:cxn modelId="{A181F7CE-067D-4C9E-A41B-BF27E4EC4369}" type="presParOf" srcId="{7745C8B7-3639-4457-8F10-A6AF9556D019}" destId="{EB3095BA-73C8-44C1-894A-DC82FC1F062E}" srcOrd="3" destOrd="0" presId="urn:microsoft.com/office/officeart/2005/8/layout/list1"/>
    <dgm:cxn modelId="{063760F2-9817-4C87-B2A5-8E38F37F98F5}" type="presParOf" srcId="{7745C8B7-3639-4457-8F10-A6AF9556D019}" destId="{2BF8D6DF-1ED7-4379-8A93-528FB398F538}" srcOrd="4" destOrd="0" presId="urn:microsoft.com/office/officeart/2005/8/layout/list1"/>
    <dgm:cxn modelId="{7E2F5370-26F5-43B6-ADAC-F316665313B3}" type="presParOf" srcId="{2BF8D6DF-1ED7-4379-8A93-528FB398F538}" destId="{9CA695B1-CEA1-4A28-8B18-97D3BEDB50A8}" srcOrd="0" destOrd="0" presId="urn:microsoft.com/office/officeart/2005/8/layout/list1"/>
    <dgm:cxn modelId="{1C837903-5DC3-4983-B263-FC2DC0FFC710}" type="presParOf" srcId="{2BF8D6DF-1ED7-4379-8A93-528FB398F538}" destId="{52D0E47A-6CD2-4E0B-B4DD-97F04339B3F3}" srcOrd="1" destOrd="0" presId="urn:microsoft.com/office/officeart/2005/8/layout/list1"/>
    <dgm:cxn modelId="{34517CC1-F014-438F-93D4-B174CFE31D6C}" type="presParOf" srcId="{7745C8B7-3639-4457-8F10-A6AF9556D019}" destId="{B650102A-F702-49C4-9197-AAD108388857}" srcOrd="5" destOrd="0" presId="urn:microsoft.com/office/officeart/2005/8/layout/list1"/>
    <dgm:cxn modelId="{5AFD1A96-D802-4D9C-856B-7588F01A4F95}" type="presParOf" srcId="{7745C8B7-3639-4457-8F10-A6AF9556D019}" destId="{B5B0C529-57D1-43FA-9499-5D1402248C1C}" srcOrd="6" destOrd="0" presId="urn:microsoft.com/office/officeart/2005/8/layout/list1"/>
    <dgm:cxn modelId="{F22EC299-F866-4011-B336-BCCEE1CFB9E5}" type="presParOf" srcId="{7745C8B7-3639-4457-8F10-A6AF9556D019}" destId="{AA91B184-36AB-4F27-B2D9-6AB7B216159C}" srcOrd="7" destOrd="0" presId="urn:microsoft.com/office/officeart/2005/8/layout/list1"/>
    <dgm:cxn modelId="{95B53C74-7ACE-48F1-9EE4-0B160F972E14}" type="presParOf" srcId="{7745C8B7-3639-4457-8F10-A6AF9556D019}" destId="{593EA759-65AD-4951-BF05-A4D43011FBDA}" srcOrd="8" destOrd="0" presId="urn:microsoft.com/office/officeart/2005/8/layout/list1"/>
    <dgm:cxn modelId="{D95D2F4D-0498-44E4-9A9B-0A0BF93F96A2}" type="presParOf" srcId="{593EA759-65AD-4951-BF05-A4D43011FBDA}" destId="{74033A51-B48A-4242-8FFA-19A4C398EFC2}" srcOrd="0" destOrd="0" presId="urn:microsoft.com/office/officeart/2005/8/layout/list1"/>
    <dgm:cxn modelId="{7E96482C-80C6-4404-91BE-4818D82BA315}" type="presParOf" srcId="{593EA759-65AD-4951-BF05-A4D43011FBDA}" destId="{7B9B38B8-9460-4062-870C-E512D7693377}" srcOrd="1" destOrd="0" presId="urn:microsoft.com/office/officeart/2005/8/layout/list1"/>
    <dgm:cxn modelId="{42143D72-8A50-471F-8A2A-4600A6E160FF}" type="presParOf" srcId="{7745C8B7-3639-4457-8F10-A6AF9556D019}" destId="{1008A6BF-34AF-4187-959D-425EA7E93027}" srcOrd="9" destOrd="0" presId="urn:microsoft.com/office/officeart/2005/8/layout/list1"/>
    <dgm:cxn modelId="{ABDA34D9-6FDE-4EBC-9423-A6556C455626}" type="presParOf" srcId="{7745C8B7-3639-4457-8F10-A6AF9556D019}" destId="{930E05F7-021E-4E7B-8CC3-DDFD63CC3A5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dgm:t>
        <a:bodyPr/>
        <a:lstStyle/>
        <a:p>
          <a:r>
            <a:rPr lang="en-US" sz="2400" b="1" dirty="0">
              <a:solidFill>
                <a:srgbClr val="FFFF00"/>
              </a:solidFill>
              <a:latin typeface="Arial" pitchFamily="34" charset="0"/>
              <a:cs typeface="Arial" pitchFamily="34" charset="0"/>
            </a:rPr>
            <a:t>Hai </a:t>
          </a:r>
          <a:r>
            <a:rPr lang="en-US" sz="2400" b="1" dirty="0" err="1">
              <a:solidFill>
                <a:srgbClr val="FFFF00"/>
              </a:solidFill>
              <a:latin typeface="Arial" pitchFamily="34" charset="0"/>
              <a:cs typeface="Arial" pitchFamily="34" charset="0"/>
            </a:rPr>
            <a:t>thuộc</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tính</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của</a:t>
          </a:r>
          <a:r>
            <a:rPr lang="en-US" sz="2400" b="1" dirty="0">
              <a:solidFill>
                <a:srgbClr val="FFFF00"/>
              </a:solidFill>
              <a:latin typeface="Arial" pitchFamily="34" charset="0"/>
              <a:cs typeface="Arial" pitchFamily="34" charset="0"/>
            </a:rPr>
            <a:t> </a:t>
          </a:r>
          <a:r>
            <a:rPr lang="en-US" sz="2400" b="1" dirty="0">
              <a:solidFill>
                <a:srgbClr val="FFFF00"/>
              </a:solidFill>
              <a:latin typeface="+mn-lt"/>
            </a:rPr>
            <a:t>h</a:t>
          </a:r>
          <a:r>
            <a:rPr lang="vi-VN" sz="2400" b="1" dirty="0">
              <a:solidFill>
                <a:srgbClr val="FFFF00"/>
              </a:solidFill>
              <a:latin typeface="+mn-lt"/>
            </a:rPr>
            <a:t>àng hoá sức lao động</a:t>
          </a:r>
          <a:endParaRPr lang="en-US" sz="240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tyle>
          <a:lnRef idx="1">
            <a:schemeClr val="dk1"/>
          </a:lnRef>
          <a:fillRef idx="2">
            <a:schemeClr val="dk1"/>
          </a:fillRef>
          <a:effectRef idx="1">
            <a:schemeClr val="dk1"/>
          </a:effectRef>
          <a:fontRef idx="minor">
            <a:schemeClr val="dk1"/>
          </a:fontRef>
        </dgm:style>
      </dgm:prSet>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endParaRPr lang="en-US" sz="2400" b="1" dirty="0">
            <a:solidFill>
              <a:srgbClr val="FF0000"/>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dgm:t>
        <a:bodyPr/>
        <a:lstStyle/>
        <a:p>
          <a:r>
            <a:rPr lang="en-US" sz="2400" b="1" dirty="0" err="1">
              <a:latin typeface="+mn-lt"/>
            </a:rPr>
            <a:t>Là</a:t>
          </a:r>
          <a:r>
            <a:rPr lang="en-US" sz="2400" b="1" dirty="0">
              <a:latin typeface="+mn-lt"/>
            </a:rPr>
            <a:t> t</a:t>
          </a:r>
          <a:r>
            <a:rPr lang="vi-VN" sz="2400" b="1" dirty="0">
              <a:latin typeface="+mn-lt"/>
            </a:rPr>
            <a:t>hời gian lao động xã hội cần thiết để sản xuất và</a:t>
          </a:r>
          <a:r>
            <a:rPr lang="en-US" sz="2400" b="1" dirty="0">
              <a:latin typeface="+mn-lt"/>
            </a:rPr>
            <a:t> t</a:t>
          </a:r>
          <a:r>
            <a:rPr lang="vi-VN" sz="2400" b="1" dirty="0">
              <a:latin typeface="+mn-lt"/>
            </a:rPr>
            <a:t>ái sản xuất ra sức lao động</a:t>
          </a:r>
          <a:endParaRPr lang="en-US" sz="240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tyle>
          <a:lnRef idx="1">
            <a:schemeClr val="dk1"/>
          </a:lnRef>
          <a:fillRef idx="2">
            <a:schemeClr val="dk1"/>
          </a:fillRef>
          <a:effectRef idx="1">
            <a:schemeClr val="dk1"/>
          </a:effectRef>
          <a:fontRef idx="minor">
            <a:schemeClr val="dk1"/>
          </a:fontRef>
        </dgm:style>
      </dgm:prSet>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r>
            <a:rPr lang="en-US" sz="2400" b="1" dirty="0">
              <a:solidFill>
                <a:srgbClr val="FF0000"/>
              </a:solidFill>
            </a:rPr>
            <a:t> </a:t>
          </a:r>
          <a:r>
            <a:rPr lang="en-US" sz="2400" b="1" dirty="0" err="1">
              <a:solidFill>
                <a:srgbClr val="FF0000"/>
              </a:solidFill>
            </a:rPr>
            <a:t>sử</a:t>
          </a:r>
          <a:r>
            <a:rPr lang="en-US" sz="2400" b="1" dirty="0">
              <a:solidFill>
                <a:srgbClr val="FF0000"/>
              </a:solidFill>
            </a:rPr>
            <a:t> </a:t>
          </a:r>
          <a:r>
            <a:rPr lang="en-US" sz="2400" b="1" dirty="0" err="1">
              <a:solidFill>
                <a:srgbClr val="FF0000"/>
              </a:solidFill>
            </a:rPr>
            <a:t>dụng</a:t>
          </a:r>
          <a:endParaRPr lang="en-US" sz="2400" b="1" dirty="0">
            <a:solidFill>
              <a:srgbClr val="FF0000"/>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dgm:t>
        <a:bodyPr/>
        <a:lstStyle/>
        <a:p>
          <a:r>
            <a:rPr lang="vi-VN" sz="2400" dirty="0">
              <a:latin typeface="Arial" charset="0"/>
            </a:rPr>
            <a:t>Thể hiện trong quá trình lao động</a:t>
          </a:r>
          <a:r>
            <a:rPr lang="en-US" sz="2400" dirty="0">
              <a:latin typeface="Arial" charset="0"/>
            </a:rPr>
            <a:t>,</a:t>
          </a:r>
          <a:r>
            <a:rPr lang="vi-VN" sz="2400" dirty="0">
              <a:latin typeface="Arial" charset="0"/>
            </a:rPr>
            <a:t> </a:t>
          </a:r>
          <a:r>
            <a:rPr lang="en-US" sz="2400" dirty="0" err="1">
              <a:latin typeface="Arial" charset="0"/>
            </a:rPr>
            <a:t>có</a:t>
          </a:r>
          <a:r>
            <a:rPr lang="en-US" sz="2400" dirty="0">
              <a:latin typeface="Arial" charset="0"/>
            </a:rPr>
            <a:t> </a:t>
          </a:r>
          <a:r>
            <a:rPr lang="en-US" sz="2400" dirty="0" err="1">
              <a:latin typeface="Arial" charset="0"/>
            </a:rPr>
            <a:t>khả</a:t>
          </a:r>
          <a:r>
            <a:rPr lang="en-US" sz="2400" dirty="0">
              <a:latin typeface="Arial" charset="0"/>
            </a:rPr>
            <a:t> </a:t>
          </a:r>
          <a:r>
            <a:rPr lang="en-US" sz="2400" dirty="0" err="1">
              <a:latin typeface="Arial" charset="0"/>
            </a:rPr>
            <a:t>năng</a:t>
          </a:r>
          <a:r>
            <a:rPr lang="en-US" sz="2400" dirty="0">
              <a:latin typeface="Arial" charset="0"/>
            </a:rPr>
            <a:t> </a:t>
          </a:r>
          <a:r>
            <a:rPr lang="en-US" sz="2400" dirty="0" err="1">
              <a:latin typeface="Arial" charset="0"/>
            </a:rPr>
            <a:t>tạo</a:t>
          </a:r>
          <a:r>
            <a:rPr lang="en-US" sz="2400" dirty="0">
              <a:latin typeface="Arial" charset="0"/>
            </a:rPr>
            <a:t> </a:t>
          </a:r>
          <a:r>
            <a:rPr lang="en-US" sz="2400" dirty="0" err="1">
              <a:latin typeface="Arial" charset="0"/>
            </a:rPr>
            <a:t>ra</a:t>
          </a:r>
          <a:r>
            <a:rPr lang="en-US" sz="2400" dirty="0">
              <a:latin typeface="Arial" charset="0"/>
            </a:rPr>
            <a:t> </a:t>
          </a:r>
          <a:r>
            <a:rPr lang="en-US" sz="2400" dirty="0" err="1">
              <a:latin typeface="Arial" charset="0"/>
            </a:rPr>
            <a:t>một</a:t>
          </a:r>
          <a:r>
            <a:rPr lang="en-US" sz="2400" dirty="0">
              <a:latin typeface="Arial" charset="0"/>
            </a:rPr>
            <a:t> </a:t>
          </a:r>
          <a:r>
            <a:rPr lang="en-US" sz="2400" dirty="0" err="1">
              <a:latin typeface="Arial" charset="0"/>
            </a:rPr>
            <a:t>lượng</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mới</a:t>
          </a:r>
          <a:r>
            <a:rPr lang="en-US" sz="2400" dirty="0">
              <a:latin typeface="Arial" charset="0"/>
            </a:rPr>
            <a:t> </a:t>
          </a:r>
          <a:r>
            <a:rPr lang="en-US" sz="2400" dirty="0" err="1">
              <a:latin typeface="Arial" charset="0"/>
            </a:rPr>
            <a:t>lớn</a:t>
          </a:r>
          <a:r>
            <a:rPr lang="en-US" sz="2400" dirty="0">
              <a:latin typeface="Arial" charset="0"/>
            </a:rPr>
            <a:t> </a:t>
          </a:r>
          <a:r>
            <a:rPr lang="en-US" sz="2400" dirty="0" err="1">
              <a:latin typeface="Arial" charset="0"/>
            </a:rPr>
            <a:t>hơn</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bản</a:t>
          </a:r>
          <a:r>
            <a:rPr lang="en-US" sz="2400" dirty="0">
              <a:latin typeface="Arial" charset="0"/>
            </a:rPr>
            <a:t> </a:t>
          </a:r>
          <a:r>
            <a:rPr lang="en-US" sz="2400" dirty="0" err="1">
              <a:latin typeface="Arial" charset="0"/>
            </a:rPr>
            <a:t>thân</a:t>
          </a:r>
          <a:r>
            <a:rPr lang="en-US" sz="2400" dirty="0">
              <a:latin typeface="Arial" charset="0"/>
            </a:rPr>
            <a:t> </a:t>
          </a:r>
          <a:r>
            <a:rPr lang="en-US" sz="2400" dirty="0" err="1">
              <a:latin typeface="Arial" charset="0"/>
            </a:rPr>
            <a:t>nó</a:t>
          </a:r>
          <a:r>
            <a:rPr lang="en-US" sz="2400" dirty="0">
              <a:latin typeface="Arial" charset="0"/>
            </a:rPr>
            <a:t>. </a:t>
          </a:r>
          <a:r>
            <a:rPr lang="en-US" sz="2400" dirty="0" err="1">
              <a:latin typeface="Arial" charset="0"/>
            </a:rPr>
            <a:t>Đó</a:t>
          </a:r>
          <a:r>
            <a:rPr lang="en-US" sz="2400" dirty="0">
              <a:latin typeface="Arial" charset="0"/>
            </a:rPr>
            <a:t> </a:t>
          </a:r>
          <a:r>
            <a:rPr lang="en-US" sz="2400" dirty="0" err="1">
              <a:latin typeface="Arial" charset="0"/>
            </a:rPr>
            <a:t>chính</a:t>
          </a:r>
          <a:r>
            <a:rPr lang="en-US" sz="2400" dirty="0">
              <a:latin typeface="Arial" charset="0"/>
            </a:rPr>
            <a:t> </a:t>
          </a:r>
          <a:r>
            <a:rPr lang="en-US" sz="2400" dirty="0" err="1">
              <a:latin typeface="Arial" charset="0"/>
            </a:rPr>
            <a:t>là</a:t>
          </a:r>
          <a:r>
            <a:rPr lang="en-US" sz="2400" dirty="0">
              <a:latin typeface="Arial" charset="0"/>
            </a:rPr>
            <a:t> </a:t>
          </a:r>
          <a:r>
            <a:rPr lang="en-US" sz="2400" dirty="0" err="1">
              <a:latin typeface="Arial" charset="0"/>
            </a:rPr>
            <a:t>nguồn</a:t>
          </a:r>
          <a:r>
            <a:rPr lang="en-US" sz="2400" dirty="0">
              <a:latin typeface="Arial" charset="0"/>
            </a:rPr>
            <a:t> </a:t>
          </a:r>
          <a:r>
            <a:rPr lang="en-US" sz="2400" dirty="0" err="1">
              <a:latin typeface="Arial" charset="0"/>
            </a:rPr>
            <a:t>gốc</a:t>
          </a:r>
          <a:r>
            <a:rPr lang="en-US" sz="2400" dirty="0">
              <a:latin typeface="Arial" charset="0"/>
            </a:rPr>
            <a:t> </a:t>
          </a:r>
          <a:r>
            <a:rPr lang="en-US" sz="2400" dirty="0" err="1">
              <a:latin typeface="Arial" charset="0"/>
            </a:rPr>
            <a:t>của</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thặng</a:t>
          </a:r>
          <a:r>
            <a:rPr lang="en-US" sz="2400" dirty="0">
              <a:latin typeface="Arial" charset="0"/>
            </a:rPr>
            <a:t> </a:t>
          </a:r>
          <a:r>
            <a:rPr lang="en-US" sz="2400" dirty="0" err="1">
              <a:latin typeface="Arial" charset="0"/>
            </a:rPr>
            <a:t>dư</a:t>
          </a:r>
          <a:endParaRPr lang="en-US" sz="240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dgm:t>
        <a:bodyPr/>
        <a:lstStyle/>
        <a:p>
          <a:r>
            <a:rPr lang="en-US" sz="2400" b="1" dirty="0" err="1">
              <a:latin typeface="+mn-lt"/>
            </a:rPr>
            <a:t>Xác</a:t>
          </a:r>
          <a:r>
            <a:rPr lang="en-US" sz="2400" b="1" dirty="0">
              <a:latin typeface="+mn-lt"/>
            </a:rPr>
            <a:t> </a:t>
          </a:r>
          <a:r>
            <a:rPr lang="en-US" sz="2400" b="1" dirty="0" err="1">
              <a:latin typeface="+mn-lt"/>
            </a:rPr>
            <a:t>định</a:t>
          </a:r>
          <a:r>
            <a:rPr lang="en-US" sz="2400" b="1" dirty="0">
              <a:latin typeface="+mn-lt"/>
            </a:rPr>
            <a:t> </a:t>
          </a:r>
          <a:r>
            <a:rPr lang="en-US" sz="2400" b="1" dirty="0" err="1">
              <a:latin typeface="+mn-lt"/>
            </a:rPr>
            <a:t>toàn</a:t>
          </a:r>
          <a:r>
            <a:rPr lang="en-US" sz="2400" b="1" dirty="0">
              <a:latin typeface="+mn-lt"/>
            </a:rPr>
            <a:t> </a:t>
          </a:r>
          <a:r>
            <a:rPr lang="en-US" sz="2400" b="1" dirty="0" err="1">
              <a:latin typeface="+mn-lt"/>
            </a:rPr>
            <a:t>bộ</a:t>
          </a:r>
          <a:r>
            <a:rPr lang="en-US" sz="2400" b="1" dirty="0">
              <a:latin typeface="+mn-lt"/>
            </a:rPr>
            <a:t> g</a:t>
          </a:r>
          <a:r>
            <a:rPr lang="vi-VN" sz="2400" b="1" dirty="0">
              <a:latin typeface="+mn-lt"/>
            </a:rPr>
            <a:t>iá trị tư liệu sinh hoạt (vật chất, tinh thần) cần thiết</a:t>
          </a:r>
          <a:endParaRPr lang="en-US" sz="2400" dirty="0"/>
        </a:p>
      </dgm:t>
    </dgm:pt>
    <dgm:pt modelId="{066D3121-7A8D-41D9-AF3C-1597544C6E6E}" type="sibTrans" cxnId="{EFA86D87-61D4-464D-807E-9A1FEC0A56BA}">
      <dgm:prSet/>
      <dgm:spPr/>
      <dgm:t>
        <a:bodyPr/>
        <a:lstStyle/>
        <a:p>
          <a:endParaRPr lang="en-US"/>
        </a:p>
      </dgm:t>
    </dgm:pt>
    <dgm:pt modelId="{2E65FE51-80B8-452C-8DDD-62D7A6E3C215}" type="parTrans" cxnId="{EFA86D87-61D4-464D-807E-9A1FEC0A56BA}">
      <dgm:prSet custT="1"/>
      <dgm:spPr/>
      <dgm:t>
        <a:bodyPr/>
        <a:lstStyle/>
        <a:p>
          <a:endParaRPr lang="en-US" sz="2400"/>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t>
        <a:bodyPr/>
        <a:lstStyle/>
        <a:p>
          <a:endParaRPr lang="en-US"/>
        </a:p>
      </dgm:t>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X="208144" custScaleY="733453">
        <dgm:presLayoutVars>
          <dgm:chPref val="3"/>
        </dgm:presLayoutVars>
      </dgm:prSet>
      <dgm:spPr/>
      <dgm:t>
        <a:bodyPr/>
        <a:lstStyle/>
        <a:p>
          <a:endParaRPr lang="en-US"/>
        </a:p>
      </dgm:t>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t>
        <a:bodyPr/>
        <a:lstStyle/>
        <a:p>
          <a:endParaRPr lang="en-US"/>
        </a:p>
      </dgm:t>
    </dgm:pt>
    <dgm:pt modelId="{150FFF69-6F1A-4C5A-A495-DA0BF2DB2314}" type="pres">
      <dgm:prSet presAssocID="{11563366-ACD8-4ABE-98AF-77637DAA7E3D}" presName="connTx" presStyleLbl="parChTrans1D2" presStyleIdx="0" presStyleCnt="2"/>
      <dgm:spPr/>
      <dgm:t>
        <a:bodyPr/>
        <a:lstStyle/>
        <a:p>
          <a:endParaRPr lang="en-US"/>
        </a:p>
      </dgm:t>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181796">
        <dgm:presLayoutVars>
          <dgm:chPref val="3"/>
        </dgm:presLayoutVars>
      </dgm:prSet>
      <dgm:spPr/>
      <dgm:t>
        <a:bodyPr/>
        <a:lstStyle/>
        <a:p>
          <a:endParaRPr lang="en-US"/>
        </a:p>
      </dgm:t>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t>
        <a:bodyPr/>
        <a:lstStyle/>
        <a:p>
          <a:endParaRPr lang="en-US"/>
        </a:p>
      </dgm:t>
    </dgm:pt>
    <dgm:pt modelId="{FAD0CA16-ED03-4521-804F-C861BE6BFE81}" type="pres">
      <dgm:prSet presAssocID="{D7F391E9-F595-4676-A6F1-C9EF804C2E99}" presName="connTx" presStyleLbl="parChTrans1D3" presStyleIdx="0" presStyleCnt="3"/>
      <dgm:spPr/>
      <dgm:t>
        <a:bodyPr/>
        <a:lstStyle/>
        <a:p>
          <a:endParaRPr lang="en-US"/>
        </a:p>
      </dgm:t>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584284" custScaleY="390566">
        <dgm:presLayoutVars>
          <dgm:chPref val="3"/>
        </dgm:presLayoutVars>
      </dgm:prSet>
      <dgm:spPr/>
      <dgm:t>
        <a:bodyPr/>
        <a:lstStyle/>
        <a:p>
          <a:endParaRPr lang="en-US"/>
        </a:p>
      </dgm:t>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t>
        <a:bodyPr/>
        <a:lstStyle/>
        <a:p>
          <a:endParaRPr lang="en-US"/>
        </a:p>
      </dgm:t>
    </dgm:pt>
    <dgm:pt modelId="{E3E49966-790A-41CE-A58D-901D267B7716}" type="pres">
      <dgm:prSet presAssocID="{2E65FE51-80B8-452C-8DDD-62D7A6E3C215}" presName="connTx" presStyleLbl="parChTrans1D3" presStyleIdx="1" presStyleCnt="3"/>
      <dgm:spPr/>
      <dgm:t>
        <a:bodyPr/>
        <a:lstStyle/>
        <a:p>
          <a:endParaRPr lang="en-US"/>
        </a:p>
      </dgm:t>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550109" custScaleY="249265" custLinFactNeighborX="7198" custLinFactNeighborY="91477">
        <dgm:presLayoutVars>
          <dgm:chPref val="3"/>
        </dgm:presLayoutVars>
      </dgm:prSet>
      <dgm:spPr/>
      <dgm:t>
        <a:bodyPr/>
        <a:lstStyle/>
        <a:p>
          <a:endParaRPr lang="en-US"/>
        </a:p>
      </dgm:t>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t>
        <a:bodyPr/>
        <a:lstStyle/>
        <a:p>
          <a:endParaRPr lang="en-US"/>
        </a:p>
      </dgm:t>
    </dgm:pt>
    <dgm:pt modelId="{D466722C-2D36-4E14-A73B-1866D84C4429}" type="pres">
      <dgm:prSet presAssocID="{3FE61EFE-FBCF-45A2-99F6-28A68CE1250E}" presName="connTx" presStyleLbl="parChTrans1D2" presStyleIdx="1" presStyleCnt="2"/>
      <dgm:spPr/>
      <dgm:t>
        <a:bodyPr/>
        <a:lstStyle/>
        <a:p>
          <a:endParaRPr lang="en-US"/>
        </a:p>
      </dgm:t>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313144">
        <dgm:presLayoutVars>
          <dgm:chPref val="3"/>
        </dgm:presLayoutVars>
      </dgm:prSet>
      <dgm:spPr/>
      <dgm:t>
        <a:bodyPr/>
        <a:lstStyle/>
        <a:p>
          <a:endParaRPr lang="en-US"/>
        </a:p>
      </dgm:t>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t>
        <a:bodyPr/>
        <a:lstStyle/>
        <a:p>
          <a:endParaRPr lang="en-US"/>
        </a:p>
      </dgm:t>
    </dgm:pt>
    <dgm:pt modelId="{D7E022BD-CF39-4943-9274-2D74164F3A58}" type="pres">
      <dgm:prSet presAssocID="{FEBC6C75-B4A6-445E-9419-8BB286F939F1}" presName="connTx" presStyleLbl="parChTrans1D3" presStyleIdx="2" presStyleCnt="3"/>
      <dgm:spPr/>
      <dgm:t>
        <a:bodyPr/>
        <a:lstStyle/>
        <a:p>
          <a:endParaRPr lang="en-US"/>
        </a:p>
      </dgm:t>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402957" custLinFactY="100000" custLinFactNeighborX="-10265" custLinFactNeighborY="138425">
        <dgm:presLayoutVars>
          <dgm:chPref val="3"/>
        </dgm:presLayoutVars>
      </dgm:prSet>
      <dgm:spPr/>
      <dgm:t>
        <a:bodyPr/>
        <a:lstStyle/>
        <a:p>
          <a:endParaRPr lang="en-US"/>
        </a:p>
      </dgm:t>
    </dgm:pt>
    <dgm:pt modelId="{82D4B2C4-3381-43E2-8043-70E1D0A4E5BF}" type="pres">
      <dgm:prSet presAssocID="{97E82BED-C5EA-4D76-B75D-33B6A158E151}" presName="level3hierChild" presStyleCnt="0"/>
      <dgm:spPr/>
    </dgm:pt>
  </dgm:ptLst>
  <dgm:cxnLst>
    <dgm:cxn modelId="{28B869F5-8A7D-4C50-A5BB-A73B3735263C}" type="presOf" srcId="{11563366-ACD8-4ABE-98AF-77637DAA7E3D}" destId="{330CF636-11DD-472C-B889-27651F1E7619}"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FAC2563-2A9B-41F6-AB26-57C7D3A25971}" type="presOf" srcId="{2E65FE51-80B8-452C-8DDD-62D7A6E3C215}" destId="{E79D13BD-B8D6-4A3D-AD0F-EAA210AC0850}" srcOrd="0" destOrd="0" presId="urn:microsoft.com/office/officeart/2005/8/layout/hierarchy2"/>
    <dgm:cxn modelId="{26D3E533-3F73-4D86-A15F-92A951F23795}" type="presOf" srcId="{3FE61EFE-FBCF-45A2-99F6-28A68CE1250E}" destId="{7C715E46-BDDC-4B37-BAAF-04014A7BE4E4}" srcOrd="0" destOrd="0" presId="urn:microsoft.com/office/officeart/2005/8/layout/hierarchy2"/>
    <dgm:cxn modelId="{0565DAF8-B4B9-40A4-90DE-EFF91E02C6DA}" type="presOf" srcId="{06EE3BB5-EC95-47AF-809D-F93FCFE731B5}" destId="{92200E44-68BC-49FD-A8C4-9424B63C4BD5}" srcOrd="0"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C6015D24-B231-4F6F-9090-A332349C8C44}" type="presOf" srcId="{3FE61EFE-FBCF-45A2-99F6-28A68CE1250E}" destId="{D466722C-2D36-4E14-A73B-1866D84C4429}" srcOrd="1"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585C5BD8-8B27-42F8-B83E-294A0BE4E459}" type="presOf" srcId="{BF4CB8B5-7C9F-48E0-845E-CAD8CD9676DD}" destId="{0E2D2CF7-6999-4FA4-99BE-7F6EAD18B7E1}" srcOrd="0" destOrd="0" presId="urn:microsoft.com/office/officeart/2005/8/layout/hierarchy2"/>
    <dgm:cxn modelId="{874D485F-0AEC-4EA6-80BA-DCA861AAE9C5}" type="presOf" srcId="{30073A88-3CB7-4FE4-9CDC-BEA919F3424B}" destId="{CA404119-7239-4BF8-A6B8-E217589EFD6E}"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9779DA4B-CD48-4545-B2D7-1E2C70B841AA}" type="presOf" srcId="{FEBC6C75-B4A6-445E-9419-8BB286F939F1}" destId="{D7E022BD-CF39-4943-9274-2D74164F3A58}" srcOrd="1" destOrd="0" presId="urn:microsoft.com/office/officeart/2005/8/layout/hierarchy2"/>
    <dgm:cxn modelId="{E7ADA33A-71D8-404F-B68D-6F01DBFFF5A4}" type="presOf" srcId="{2E65FE51-80B8-452C-8DDD-62D7A6E3C215}" destId="{E3E49966-790A-41CE-A58D-901D267B7716}" srcOrd="1" destOrd="0" presId="urn:microsoft.com/office/officeart/2005/8/layout/hierarchy2"/>
    <dgm:cxn modelId="{A5B6E2E0-4C7E-40EA-A2DA-7BE0E619D72E}" type="presOf" srcId="{8204AB4E-6A01-4FD4-85A0-A7EC1517C51F}" destId="{5C8B8D71-34DA-40C4-AD16-C080354CC333}" srcOrd="0" destOrd="0" presId="urn:microsoft.com/office/officeart/2005/8/layout/hierarchy2"/>
    <dgm:cxn modelId="{EF5B942D-BD15-4185-8A5E-AE5C44EBA56E}" type="presOf" srcId="{D7F391E9-F595-4676-A6F1-C9EF804C2E99}" destId="{676F2A58-1C0E-42FF-825D-EC8D48418EDB}" srcOrd="0" destOrd="0" presId="urn:microsoft.com/office/officeart/2005/8/layout/hierarchy2"/>
    <dgm:cxn modelId="{F6284141-2DDD-4E3F-A6CE-183CE6B26FDC}" type="presOf" srcId="{11563366-ACD8-4ABE-98AF-77637DAA7E3D}" destId="{150FFF69-6F1A-4C5A-A495-DA0BF2DB2314}" srcOrd="1" destOrd="0" presId="urn:microsoft.com/office/officeart/2005/8/layout/hierarchy2"/>
    <dgm:cxn modelId="{1E34ADDE-6EF4-472C-B58A-5C9A566153EB}" type="presOf" srcId="{D7F391E9-F595-4676-A6F1-C9EF804C2E99}" destId="{FAD0CA16-ED03-4521-804F-C861BE6BFE81}" srcOrd="1" destOrd="0" presId="urn:microsoft.com/office/officeart/2005/8/layout/hierarchy2"/>
    <dgm:cxn modelId="{12585833-5A83-4EBD-875A-B33922517B8C}" type="presOf" srcId="{0714F9C2-B809-43C7-8490-EF79331D6206}" destId="{2F960BFC-44EB-45FA-BF38-1E84DDE3D774}" srcOrd="0" destOrd="0" presId="urn:microsoft.com/office/officeart/2005/8/layout/hierarchy2"/>
    <dgm:cxn modelId="{F95694B7-9AE5-48E1-8C9A-A8C28DE36372}" type="presOf" srcId="{97E82BED-C5EA-4D76-B75D-33B6A158E151}" destId="{E270EF48-3C73-49B5-887C-8F0EDD760E82}" srcOrd="0" destOrd="0" presId="urn:microsoft.com/office/officeart/2005/8/layout/hierarchy2"/>
    <dgm:cxn modelId="{6AAB10B9-BC0F-4285-8480-B7ED77083F33}" srcId="{30073A88-3CB7-4FE4-9CDC-BEA919F3424B}" destId="{06EE3BB5-EC95-47AF-809D-F93FCFE731B5}" srcOrd="0" destOrd="0" parTransId="{568F4507-FFCA-4D2D-B696-FE91F4690E3D}" sibTransId="{D564BA69-C2C5-4637-97CA-7F305D275375}"/>
    <dgm:cxn modelId="{4CB253EA-FC3A-4CD3-A020-8FD82505549C}" srcId="{06EE3BB5-EC95-47AF-809D-F93FCFE731B5}" destId="{BF4CB8B5-7C9F-48E0-845E-CAD8CD9676DD}" srcOrd="1" destOrd="0" parTransId="{3FE61EFE-FBCF-45A2-99F6-28A68CE1250E}" sibTransId="{8F6ED32E-DC02-49D0-9203-B61C5DB675F0}"/>
    <dgm:cxn modelId="{832A5C01-6644-4B84-8104-47F45EBB9449}" type="presOf" srcId="{FEBC6C75-B4A6-445E-9419-8BB286F939F1}" destId="{4DCD0B74-8B24-4519-84FC-DDEC4614CE04}" srcOrd="0" destOrd="0" presId="urn:microsoft.com/office/officeart/2005/8/layout/hierarchy2"/>
    <dgm:cxn modelId="{669163D2-8C4E-49F1-8D24-B9C9AA07C8D1}" type="presOf" srcId="{724BD6A5-F808-4A4B-866D-5E8489D4F27D}" destId="{739DD40D-A34D-4D0F-B31D-57A3D2CAED00}" srcOrd="0" destOrd="0" presId="urn:microsoft.com/office/officeart/2005/8/layout/hierarchy2"/>
    <dgm:cxn modelId="{D896FC7D-C9D0-4291-9DD4-53D5823E8D78}" type="presParOf" srcId="{CA404119-7239-4BF8-A6B8-E217589EFD6E}" destId="{9924EF1E-621B-4ADB-8DBD-F8EEE69CA587}" srcOrd="0" destOrd="0" presId="urn:microsoft.com/office/officeart/2005/8/layout/hierarchy2"/>
    <dgm:cxn modelId="{C2C5A7DE-4390-457B-A35E-4B218154CDF0}" type="presParOf" srcId="{9924EF1E-621B-4ADB-8DBD-F8EEE69CA587}" destId="{92200E44-68BC-49FD-A8C4-9424B63C4BD5}" srcOrd="0" destOrd="0" presId="urn:microsoft.com/office/officeart/2005/8/layout/hierarchy2"/>
    <dgm:cxn modelId="{5FE7C9AC-6DB2-4BCD-AC7B-66CA051CA0E3}" type="presParOf" srcId="{9924EF1E-621B-4ADB-8DBD-F8EEE69CA587}" destId="{04C5869F-2E0D-4951-A6CF-22F6A1DAC16B}" srcOrd="1" destOrd="0" presId="urn:microsoft.com/office/officeart/2005/8/layout/hierarchy2"/>
    <dgm:cxn modelId="{87990ED6-5047-40C7-93D7-6340F2D64A05}" type="presParOf" srcId="{04C5869F-2E0D-4951-A6CF-22F6A1DAC16B}" destId="{330CF636-11DD-472C-B889-27651F1E7619}" srcOrd="0" destOrd="0" presId="urn:microsoft.com/office/officeart/2005/8/layout/hierarchy2"/>
    <dgm:cxn modelId="{A35A98EC-B628-462B-B509-F4555A627B46}" type="presParOf" srcId="{330CF636-11DD-472C-B889-27651F1E7619}" destId="{150FFF69-6F1A-4C5A-A495-DA0BF2DB2314}" srcOrd="0" destOrd="0" presId="urn:microsoft.com/office/officeart/2005/8/layout/hierarchy2"/>
    <dgm:cxn modelId="{3817A1DF-B51B-4656-B8D6-BD636E5E0263}" type="presParOf" srcId="{04C5869F-2E0D-4951-A6CF-22F6A1DAC16B}" destId="{DC67FBB7-6A7B-4811-88A3-980892F59D72}" srcOrd="1" destOrd="0" presId="urn:microsoft.com/office/officeart/2005/8/layout/hierarchy2"/>
    <dgm:cxn modelId="{781C7A47-025D-4EB9-AE79-4513387E294C}" type="presParOf" srcId="{DC67FBB7-6A7B-4811-88A3-980892F59D72}" destId="{739DD40D-A34D-4D0F-B31D-57A3D2CAED00}" srcOrd="0" destOrd="0" presId="urn:microsoft.com/office/officeart/2005/8/layout/hierarchy2"/>
    <dgm:cxn modelId="{F17F9CA1-7029-4CAF-9E7B-94296F251FA3}" type="presParOf" srcId="{DC67FBB7-6A7B-4811-88A3-980892F59D72}" destId="{770D8575-6186-4B02-A2AB-CC4C13C08F41}" srcOrd="1" destOrd="0" presId="urn:microsoft.com/office/officeart/2005/8/layout/hierarchy2"/>
    <dgm:cxn modelId="{42F976A8-65D3-4834-B56C-878599BC0A23}" type="presParOf" srcId="{770D8575-6186-4B02-A2AB-CC4C13C08F41}" destId="{676F2A58-1C0E-42FF-825D-EC8D48418EDB}" srcOrd="0" destOrd="0" presId="urn:microsoft.com/office/officeart/2005/8/layout/hierarchy2"/>
    <dgm:cxn modelId="{BDDD31A6-C9F7-4659-A26F-7703ABE9DC3C}" type="presParOf" srcId="{676F2A58-1C0E-42FF-825D-EC8D48418EDB}" destId="{FAD0CA16-ED03-4521-804F-C861BE6BFE81}" srcOrd="0" destOrd="0" presId="urn:microsoft.com/office/officeart/2005/8/layout/hierarchy2"/>
    <dgm:cxn modelId="{7220F2EA-FFE8-4A69-8A8E-50E64D647B5D}" type="presParOf" srcId="{770D8575-6186-4B02-A2AB-CC4C13C08F41}" destId="{7C9B0FBA-209F-4BD8-B409-BB6EC1679713}" srcOrd="1" destOrd="0" presId="urn:microsoft.com/office/officeart/2005/8/layout/hierarchy2"/>
    <dgm:cxn modelId="{2434AD23-038E-49E8-9102-8BD887F712B0}" type="presParOf" srcId="{7C9B0FBA-209F-4BD8-B409-BB6EC1679713}" destId="{2F960BFC-44EB-45FA-BF38-1E84DDE3D774}" srcOrd="0" destOrd="0" presId="urn:microsoft.com/office/officeart/2005/8/layout/hierarchy2"/>
    <dgm:cxn modelId="{01F57607-B15B-42AA-A39D-631542A27343}" type="presParOf" srcId="{7C9B0FBA-209F-4BD8-B409-BB6EC1679713}" destId="{BCCA2725-DE07-4829-9384-099283B0CB70}" srcOrd="1" destOrd="0" presId="urn:microsoft.com/office/officeart/2005/8/layout/hierarchy2"/>
    <dgm:cxn modelId="{672538F3-DD68-4DB1-B4D8-A798CA6059F9}" type="presParOf" srcId="{770D8575-6186-4B02-A2AB-CC4C13C08F41}" destId="{E79D13BD-B8D6-4A3D-AD0F-EAA210AC0850}" srcOrd="2" destOrd="0" presId="urn:microsoft.com/office/officeart/2005/8/layout/hierarchy2"/>
    <dgm:cxn modelId="{12E7F444-7218-4C0C-9516-A8BA29B5A592}" type="presParOf" srcId="{E79D13BD-B8D6-4A3D-AD0F-EAA210AC0850}" destId="{E3E49966-790A-41CE-A58D-901D267B7716}" srcOrd="0" destOrd="0" presId="urn:microsoft.com/office/officeart/2005/8/layout/hierarchy2"/>
    <dgm:cxn modelId="{1B98385D-8F3B-41F3-B6E7-C263D610E87A}" type="presParOf" srcId="{770D8575-6186-4B02-A2AB-CC4C13C08F41}" destId="{CA8BBAA3-16A3-465E-B7CB-1887FC927687}" srcOrd="3" destOrd="0" presId="urn:microsoft.com/office/officeart/2005/8/layout/hierarchy2"/>
    <dgm:cxn modelId="{2621ABE8-F672-4117-961C-BF42176313E5}" type="presParOf" srcId="{CA8BBAA3-16A3-465E-B7CB-1887FC927687}" destId="{5C8B8D71-34DA-40C4-AD16-C080354CC333}" srcOrd="0" destOrd="0" presId="urn:microsoft.com/office/officeart/2005/8/layout/hierarchy2"/>
    <dgm:cxn modelId="{1316772A-49BD-42D5-AF27-EB371A10B1D8}" type="presParOf" srcId="{CA8BBAA3-16A3-465E-B7CB-1887FC927687}" destId="{74967655-A03F-45D2-8513-53D3D685A904}" srcOrd="1" destOrd="0" presId="urn:microsoft.com/office/officeart/2005/8/layout/hierarchy2"/>
    <dgm:cxn modelId="{AA12DFCB-8140-416A-9451-A43DDF2EA22C}" type="presParOf" srcId="{04C5869F-2E0D-4951-A6CF-22F6A1DAC16B}" destId="{7C715E46-BDDC-4B37-BAAF-04014A7BE4E4}" srcOrd="2" destOrd="0" presId="urn:microsoft.com/office/officeart/2005/8/layout/hierarchy2"/>
    <dgm:cxn modelId="{9CE243F1-2712-4F74-BDCC-A0667556A541}" type="presParOf" srcId="{7C715E46-BDDC-4B37-BAAF-04014A7BE4E4}" destId="{D466722C-2D36-4E14-A73B-1866D84C4429}" srcOrd="0" destOrd="0" presId="urn:microsoft.com/office/officeart/2005/8/layout/hierarchy2"/>
    <dgm:cxn modelId="{84BC755D-0BCD-46B9-B643-0B7EAC9428AD}" type="presParOf" srcId="{04C5869F-2E0D-4951-A6CF-22F6A1DAC16B}" destId="{B2E9641E-97D5-4A8B-B115-5F6F66EDEC7A}" srcOrd="3" destOrd="0" presId="urn:microsoft.com/office/officeart/2005/8/layout/hierarchy2"/>
    <dgm:cxn modelId="{C2185D00-E9E3-46E0-99BC-624DA3366B8E}" type="presParOf" srcId="{B2E9641E-97D5-4A8B-B115-5F6F66EDEC7A}" destId="{0E2D2CF7-6999-4FA4-99BE-7F6EAD18B7E1}" srcOrd="0" destOrd="0" presId="urn:microsoft.com/office/officeart/2005/8/layout/hierarchy2"/>
    <dgm:cxn modelId="{E6F17BA1-AB84-49EB-9FFE-B5FD8A0CB55A}" type="presParOf" srcId="{B2E9641E-97D5-4A8B-B115-5F6F66EDEC7A}" destId="{D5909CCC-250C-469E-A1DB-D05A1584D88F}" srcOrd="1" destOrd="0" presId="urn:microsoft.com/office/officeart/2005/8/layout/hierarchy2"/>
    <dgm:cxn modelId="{C5E281C2-348C-4DEF-8ADF-723094E07D69}" type="presParOf" srcId="{D5909CCC-250C-469E-A1DB-D05A1584D88F}" destId="{4DCD0B74-8B24-4519-84FC-DDEC4614CE04}" srcOrd="0" destOrd="0" presId="urn:microsoft.com/office/officeart/2005/8/layout/hierarchy2"/>
    <dgm:cxn modelId="{1C2A6F1B-B381-4C26-870C-49D4D5AD34D3}" type="presParOf" srcId="{4DCD0B74-8B24-4519-84FC-DDEC4614CE04}" destId="{D7E022BD-CF39-4943-9274-2D74164F3A58}" srcOrd="0" destOrd="0" presId="urn:microsoft.com/office/officeart/2005/8/layout/hierarchy2"/>
    <dgm:cxn modelId="{60692B8A-A797-4F36-8085-1421BB0EAA68}" type="presParOf" srcId="{D5909CCC-250C-469E-A1DB-D05A1584D88F}" destId="{70826F67-2817-443F-A9E0-092F2ADC3EDA}" srcOrd="1" destOrd="0" presId="urn:microsoft.com/office/officeart/2005/8/layout/hierarchy2"/>
    <dgm:cxn modelId="{55556FDB-B37D-48A4-8958-B59CB0959AFC}" type="presParOf" srcId="{70826F67-2817-443F-A9E0-092F2ADC3EDA}" destId="{E270EF48-3C73-49B5-887C-8F0EDD760E82}" srcOrd="0" destOrd="0" presId="urn:microsoft.com/office/officeart/2005/8/layout/hierarchy2"/>
    <dgm:cxn modelId="{A649404C-A5C8-4334-BD0E-B2A75EFDDA06}"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E298ADC4-F5E1-41FF-8111-9ED577FD76A6}"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E68D21DF-590E-4C66-AAB5-C9B734CA5207}">
      <dgm:prSet phldrT="[Text]" custT="1"/>
      <dgm:spPr/>
      <dgm:t>
        <a:bodyPr/>
        <a:lstStyle/>
        <a:p>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dirty="0" smtClean="0">
              <a:latin typeface="Times New Roman" panose="02020603050405020304" pitchFamily="18" charset="0"/>
              <a:ea typeface="Times New Roman" panose="02020603050405020304" pitchFamily="18" charset="0"/>
              <a:cs typeface="Times New Roman" panose="02020603050405020304" pitchFamily="18" charset="0"/>
            </a:rPr>
            <a:t>Học thuyết giá trị thặng dư đã bóc trần bản chất của nền sản xuất tư bản chủ nghĩa; </a:t>
          </a:r>
          <a:endParaRPr lang="en-US" sz="2400" dirty="0">
            <a:latin typeface="Times New Roman" panose="02020603050405020304" pitchFamily="18" charset="0"/>
            <a:cs typeface="Times New Roman" panose="02020603050405020304" pitchFamily="18" charset="0"/>
          </a:endParaRPr>
        </a:p>
      </dgm:t>
    </dgm:pt>
    <dgm:pt modelId="{7068C6BE-10D4-4A44-A76C-D80951F46FF7}" type="parTrans" cxnId="{5F9AE077-EC13-41A5-990E-3F072E60F55B}">
      <dgm:prSet/>
      <dgm:spPr/>
      <dgm:t>
        <a:bodyPr/>
        <a:lstStyle/>
        <a:p>
          <a:endParaRPr lang="en-US" sz="2400">
            <a:latin typeface="Times New Roman" panose="02020603050405020304" pitchFamily="18" charset="0"/>
            <a:cs typeface="Times New Roman" panose="02020603050405020304" pitchFamily="18" charset="0"/>
          </a:endParaRPr>
        </a:p>
      </dgm:t>
    </dgm:pt>
    <dgm:pt modelId="{981FD9E1-3B9B-4DB6-A9D1-31088F7C598F}" type="sibTrans" cxnId="{5F9AE077-EC13-41A5-990E-3F072E60F55B}">
      <dgm:prSet/>
      <dgm:spPr/>
      <dgm:t>
        <a:bodyPr/>
        <a:lstStyle/>
        <a:p>
          <a:endParaRPr lang="en-US" sz="2400">
            <a:latin typeface="Times New Roman" panose="02020603050405020304" pitchFamily="18" charset="0"/>
            <a:cs typeface="Times New Roman" panose="02020603050405020304" pitchFamily="18" charset="0"/>
          </a:endParaRPr>
        </a:p>
      </dgm:t>
    </dgm:pt>
    <dgm:pt modelId="{54EDD3EF-9311-4FDE-B708-A29F7BAE0A60}">
      <dgm:prSet phldrT="[Text]" custT="1"/>
      <dgm:spPr/>
      <dgm:t>
        <a:bodyPr/>
        <a:lstStyle/>
        <a:p>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pt-BR" sz="2400" dirty="0" smtClean="0">
              <a:latin typeface="Times New Roman" panose="02020603050405020304" pitchFamily="18" charset="0"/>
              <a:ea typeface="Times New Roman" panose="02020603050405020304" pitchFamily="18" charset="0"/>
              <a:cs typeface="Times New Roman" panose="02020603050405020304" pitchFamily="18" charset="0"/>
            </a:rPr>
            <a:t>Học thuyết giá trị thặng dư còn trang bị cho giai cấp công nhân và nhân dân lao động công cụ nhận thức các quy luật kinh tế, thúc đẩy cải tiến kỹ thuật...</a:t>
          </a:r>
          <a:endParaRPr lang="en-US" sz="2400" dirty="0">
            <a:latin typeface="Times New Roman" panose="02020603050405020304" pitchFamily="18" charset="0"/>
            <a:cs typeface="Times New Roman" panose="02020603050405020304" pitchFamily="18" charset="0"/>
          </a:endParaRPr>
        </a:p>
      </dgm:t>
    </dgm:pt>
    <dgm:pt modelId="{EDB85372-7DE5-4C8A-B709-058EB4BA4FA4}" type="parTrans" cxnId="{8A86DC1C-BE9A-4F59-8D4C-C142A5E4D1A5}">
      <dgm:prSet/>
      <dgm:spPr/>
      <dgm:t>
        <a:bodyPr/>
        <a:lstStyle/>
        <a:p>
          <a:endParaRPr lang="en-US" sz="2400">
            <a:latin typeface="Times New Roman" panose="02020603050405020304" pitchFamily="18" charset="0"/>
            <a:cs typeface="Times New Roman" panose="02020603050405020304" pitchFamily="18" charset="0"/>
          </a:endParaRPr>
        </a:p>
      </dgm:t>
    </dgm:pt>
    <dgm:pt modelId="{6938083D-7402-49BF-9682-3584E1E51A0A}" type="sibTrans" cxnId="{8A86DC1C-BE9A-4F59-8D4C-C142A5E4D1A5}">
      <dgm:prSet/>
      <dgm:spPr/>
      <dgm:t>
        <a:bodyPr/>
        <a:lstStyle/>
        <a:p>
          <a:endParaRPr lang="en-US" sz="2400">
            <a:latin typeface="Times New Roman" panose="02020603050405020304" pitchFamily="18" charset="0"/>
            <a:cs typeface="Times New Roman" panose="02020603050405020304" pitchFamily="18" charset="0"/>
          </a:endParaRPr>
        </a:p>
      </dgm:t>
    </dgm:pt>
    <dgm:pt modelId="{0AABFBA4-B7A9-4E80-B287-4A3F55D95C32}">
      <dgm:prSet phldrT="[Text]" custT="1"/>
      <dgm:spPr/>
      <dgm:t>
        <a:bodyPr/>
        <a:lstStyle/>
        <a:p>
          <a:r>
            <a:rPr lang="pt-BR" sz="2400" dirty="0" smtClean="0">
              <a:latin typeface="Times New Roman" panose="02020603050405020304" pitchFamily="18" charset="0"/>
              <a:ea typeface="Times New Roman" panose="02020603050405020304" pitchFamily="18" charset="0"/>
              <a:cs typeface="Times New Roman" panose="02020603050405020304" pitchFamily="18" charset="0"/>
            </a:rPr>
            <a:t>Cung cấp tri thức về lịch sử phát triển của sản xuất tư bản chủ nghĩa, là cơ sở khoa học để phân tích nguyên nhân và dự báo chiều hướng phát triển kinh tế và xã hội.</a:t>
          </a:r>
          <a:endParaRPr lang="en-US" sz="2400" dirty="0">
            <a:latin typeface="Times New Roman" panose="02020603050405020304" pitchFamily="18" charset="0"/>
            <a:cs typeface="Times New Roman" panose="02020603050405020304" pitchFamily="18" charset="0"/>
          </a:endParaRPr>
        </a:p>
      </dgm:t>
    </dgm:pt>
    <dgm:pt modelId="{D6BA6819-6635-4F20-98FC-4DB7B4AFC031}" type="parTrans" cxnId="{FB5DE153-C965-4119-A440-E0BC801013A8}">
      <dgm:prSet/>
      <dgm:spPr/>
      <dgm:t>
        <a:bodyPr/>
        <a:lstStyle/>
        <a:p>
          <a:endParaRPr lang="en-US" sz="2400">
            <a:latin typeface="Times New Roman" panose="02020603050405020304" pitchFamily="18" charset="0"/>
            <a:cs typeface="Times New Roman" panose="02020603050405020304" pitchFamily="18" charset="0"/>
          </a:endParaRPr>
        </a:p>
      </dgm:t>
    </dgm:pt>
    <dgm:pt modelId="{8BE53273-4C08-48AC-A150-6C05A911D59C}" type="sibTrans" cxnId="{FB5DE153-C965-4119-A440-E0BC801013A8}">
      <dgm:prSet/>
      <dgm:spPr/>
      <dgm:t>
        <a:bodyPr/>
        <a:lstStyle/>
        <a:p>
          <a:endParaRPr lang="en-US" sz="2400">
            <a:latin typeface="Times New Roman" panose="02020603050405020304" pitchFamily="18" charset="0"/>
            <a:cs typeface="Times New Roman" panose="02020603050405020304" pitchFamily="18" charset="0"/>
          </a:endParaRPr>
        </a:p>
      </dgm:t>
    </dgm:pt>
    <dgm:pt modelId="{1AE94866-4069-47F5-9607-0074FB6195C8}">
      <dgm:prSet phldrT="[Text]" custT="1"/>
      <dgm:spPr/>
      <dgm:t>
        <a:bodyPr/>
        <a:lstStyle/>
        <a:p>
          <a:r>
            <a:rPr lang="pt-BR" sz="2400" dirty="0" smtClean="0">
              <a:latin typeface="Times New Roman" panose="02020603050405020304" pitchFamily="18" charset="0"/>
              <a:ea typeface="Times New Roman" panose="02020603050405020304" pitchFamily="18" charset="0"/>
              <a:cs typeface="Times New Roman" panose="02020603050405020304" pitchFamily="18" charset="0"/>
            </a:rPr>
            <a:t>Chứng minh khoa học về cách thức bóc lột của giai cấp tư sản và luận chứng những mâu thuẫn nội tại của chủ nghĩa tư bản. </a:t>
          </a:r>
          <a:endParaRPr lang="en-US" sz="2400" dirty="0">
            <a:latin typeface="Times New Roman" panose="02020603050405020304" pitchFamily="18" charset="0"/>
            <a:cs typeface="Times New Roman" panose="02020603050405020304" pitchFamily="18" charset="0"/>
          </a:endParaRPr>
        </a:p>
      </dgm:t>
    </dgm:pt>
    <dgm:pt modelId="{66B25C4F-A8DA-4127-B079-271EDAB3830D}" type="parTrans" cxnId="{09D574B3-C22D-455B-B078-D662C9D1B65B}">
      <dgm:prSet/>
      <dgm:spPr/>
      <dgm:t>
        <a:bodyPr/>
        <a:lstStyle/>
        <a:p>
          <a:endParaRPr lang="en-US" sz="2400">
            <a:latin typeface="Times New Roman" panose="02020603050405020304" pitchFamily="18" charset="0"/>
            <a:cs typeface="Times New Roman" panose="02020603050405020304" pitchFamily="18" charset="0"/>
          </a:endParaRPr>
        </a:p>
      </dgm:t>
    </dgm:pt>
    <dgm:pt modelId="{84C8EDD6-9F3F-449C-9A79-E7DF26C5FE12}" type="sibTrans" cxnId="{09D574B3-C22D-455B-B078-D662C9D1B65B}">
      <dgm:prSet/>
      <dgm:spPr/>
      <dgm:t>
        <a:bodyPr/>
        <a:lstStyle/>
        <a:p>
          <a:endParaRPr lang="en-US" sz="2400">
            <a:latin typeface="Times New Roman" panose="02020603050405020304" pitchFamily="18" charset="0"/>
            <a:cs typeface="Times New Roman" panose="02020603050405020304" pitchFamily="18" charset="0"/>
          </a:endParaRPr>
        </a:p>
      </dgm:t>
    </dgm:pt>
    <dgm:pt modelId="{7D00C705-909B-4FB9-B80B-ABDFDD8E3E89}" type="pres">
      <dgm:prSet presAssocID="{E298ADC4-F5E1-41FF-8111-9ED577FD76A6}" presName="Name0" presStyleCnt="0">
        <dgm:presLayoutVars>
          <dgm:chMax val="7"/>
          <dgm:chPref val="7"/>
          <dgm:dir/>
        </dgm:presLayoutVars>
      </dgm:prSet>
      <dgm:spPr/>
    </dgm:pt>
    <dgm:pt modelId="{C1613A9D-47DA-4D55-BB40-F1B977FDDD1C}" type="pres">
      <dgm:prSet presAssocID="{E298ADC4-F5E1-41FF-8111-9ED577FD76A6}" presName="Name1" presStyleCnt="0"/>
      <dgm:spPr/>
    </dgm:pt>
    <dgm:pt modelId="{1BD2A870-CC7D-466A-AC41-A5B8182B4B2C}" type="pres">
      <dgm:prSet presAssocID="{E298ADC4-F5E1-41FF-8111-9ED577FD76A6}" presName="cycle" presStyleCnt="0"/>
      <dgm:spPr/>
    </dgm:pt>
    <dgm:pt modelId="{2137567B-DFF3-4EAE-B268-FA9C31E11504}" type="pres">
      <dgm:prSet presAssocID="{E298ADC4-F5E1-41FF-8111-9ED577FD76A6}" presName="srcNode" presStyleLbl="node1" presStyleIdx="0" presStyleCnt="4"/>
      <dgm:spPr/>
    </dgm:pt>
    <dgm:pt modelId="{9A19EF1D-1DA1-494F-99FB-9FF805A1C110}" type="pres">
      <dgm:prSet presAssocID="{E298ADC4-F5E1-41FF-8111-9ED577FD76A6}" presName="conn" presStyleLbl="parChTrans1D2" presStyleIdx="0" presStyleCnt="1"/>
      <dgm:spPr/>
    </dgm:pt>
    <dgm:pt modelId="{F652F088-DEF7-4E77-A940-73BF5E6772D4}" type="pres">
      <dgm:prSet presAssocID="{E298ADC4-F5E1-41FF-8111-9ED577FD76A6}" presName="extraNode" presStyleLbl="node1" presStyleIdx="0" presStyleCnt="4"/>
      <dgm:spPr/>
    </dgm:pt>
    <dgm:pt modelId="{B07962EF-E63C-4500-A28F-51F0C753D970}" type="pres">
      <dgm:prSet presAssocID="{E298ADC4-F5E1-41FF-8111-9ED577FD76A6}" presName="dstNode" presStyleLbl="node1" presStyleIdx="0" presStyleCnt="4"/>
      <dgm:spPr/>
    </dgm:pt>
    <dgm:pt modelId="{52730286-B238-4124-BC24-2FBEF1D30557}" type="pres">
      <dgm:prSet presAssocID="{E68D21DF-590E-4C66-AAB5-C9B734CA5207}" presName="text_1" presStyleLbl="node1" presStyleIdx="0" presStyleCnt="4" custScaleY="132918">
        <dgm:presLayoutVars>
          <dgm:bulletEnabled val="1"/>
        </dgm:presLayoutVars>
      </dgm:prSet>
      <dgm:spPr/>
      <dgm:t>
        <a:bodyPr/>
        <a:lstStyle/>
        <a:p>
          <a:endParaRPr lang="en-US"/>
        </a:p>
      </dgm:t>
    </dgm:pt>
    <dgm:pt modelId="{2A128CB9-D597-40E9-A1F4-6BFB6A04A1FC}" type="pres">
      <dgm:prSet presAssocID="{E68D21DF-590E-4C66-AAB5-C9B734CA5207}" presName="accent_1" presStyleCnt="0"/>
      <dgm:spPr/>
    </dgm:pt>
    <dgm:pt modelId="{BF15B6D2-48EE-4642-867F-371B0A8B4635}" type="pres">
      <dgm:prSet presAssocID="{E68D21DF-590E-4C66-AAB5-C9B734CA5207}" presName="accentRepeatNode" presStyleLbl="solidFgAcc1" presStyleIdx="0" presStyleCnt="4"/>
      <dgm:spPr/>
    </dgm:pt>
    <dgm:pt modelId="{575CD9A1-7B18-416A-967B-2A5578B425C3}" type="pres">
      <dgm:prSet presAssocID="{1AE94866-4069-47F5-9607-0074FB6195C8}" presName="text_2" presStyleLbl="node1" presStyleIdx="1" presStyleCnt="4" custScaleY="127974">
        <dgm:presLayoutVars>
          <dgm:bulletEnabled val="1"/>
        </dgm:presLayoutVars>
      </dgm:prSet>
      <dgm:spPr/>
      <dgm:t>
        <a:bodyPr/>
        <a:lstStyle/>
        <a:p>
          <a:endParaRPr lang="en-US"/>
        </a:p>
      </dgm:t>
    </dgm:pt>
    <dgm:pt modelId="{8660299F-A713-4416-B4A2-5E4185F5BFF9}" type="pres">
      <dgm:prSet presAssocID="{1AE94866-4069-47F5-9607-0074FB6195C8}" presName="accent_2" presStyleCnt="0"/>
      <dgm:spPr/>
    </dgm:pt>
    <dgm:pt modelId="{ED1C90A3-196C-4D22-9F42-EB5EDBA02170}" type="pres">
      <dgm:prSet presAssocID="{1AE94866-4069-47F5-9607-0074FB6195C8}" presName="accentRepeatNode" presStyleLbl="solidFgAcc1" presStyleIdx="1" presStyleCnt="4"/>
      <dgm:spPr/>
    </dgm:pt>
    <dgm:pt modelId="{16A2D210-A527-438C-83CD-C21ABD327A66}" type="pres">
      <dgm:prSet presAssocID="{54EDD3EF-9311-4FDE-B708-A29F7BAE0A60}" presName="text_3" presStyleLbl="node1" presStyleIdx="2" presStyleCnt="4">
        <dgm:presLayoutVars>
          <dgm:bulletEnabled val="1"/>
        </dgm:presLayoutVars>
      </dgm:prSet>
      <dgm:spPr/>
      <dgm:t>
        <a:bodyPr/>
        <a:lstStyle/>
        <a:p>
          <a:endParaRPr lang="en-US"/>
        </a:p>
      </dgm:t>
    </dgm:pt>
    <dgm:pt modelId="{67F8B39C-3DE9-4A90-9B47-192A5F499D90}" type="pres">
      <dgm:prSet presAssocID="{54EDD3EF-9311-4FDE-B708-A29F7BAE0A60}" presName="accent_3" presStyleCnt="0"/>
      <dgm:spPr/>
    </dgm:pt>
    <dgm:pt modelId="{098795BA-D982-49C1-8E83-958BE1456EE6}" type="pres">
      <dgm:prSet presAssocID="{54EDD3EF-9311-4FDE-B708-A29F7BAE0A60}" presName="accentRepeatNode" presStyleLbl="solidFgAcc1" presStyleIdx="2" presStyleCnt="4"/>
      <dgm:spPr/>
    </dgm:pt>
    <dgm:pt modelId="{1D18D313-6B98-46EC-9CF3-1DCD55D43AE7}" type="pres">
      <dgm:prSet presAssocID="{0AABFBA4-B7A9-4E80-B287-4A3F55D95C32}" presName="text_4" presStyleLbl="node1" presStyleIdx="3" presStyleCnt="4" custScaleY="153037">
        <dgm:presLayoutVars>
          <dgm:bulletEnabled val="1"/>
        </dgm:presLayoutVars>
      </dgm:prSet>
      <dgm:spPr/>
      <dgm:t>
        <a:bodyPr/>
        <a:lstStyle/>
        <a:p>
          <a:endParaRPr lang="en-US"/>
        </a:p>
      </dgm:t>
    </dgm:pt>
    <dgm:pt modelId="{7456232D-4B4C-4AAC-BBDE-F943958AF4C9}" type="pres">
      <dgm:prSet presAssocID="{0AABFBA4-B7A9-4E80-B287-4A3F55D95C32}" presName="accent_4" presStyleCnt="0"/>
      <dgm:spPr/>
    </dgm:pt>
    <dgm:pt modelId="{74A019BB-AFE1-4CD9-A304-71EC27C4BF79}" type="pres">
      <dgm:prSet presAssocID="{0AABFBA4-B7A9-4E80-B287-4A3F55D95C32}" presName="accentRepeatNode" presStyleLbl="solidFgAcc1" presStyleIdx="3" presStyleCnt="4"/>
      <dgm:spPr/>
    </dgm:pt>
  </dgm:ptLst>
  <dgm:cxnLst>
    <dgm:cxn modelId="{62353B02-ECC0-4004-BDA1-F3A0A65E1384}" type="presOf" srcId="{E68D21DF-590E-4C66-AAB5-C9B734CA5207}" destId="{52730286-B238-4124-BC24-2FBEF1D30557}" srcOrd="0" destOrd="0" presId="urn:microsoft.com/office/officeart/2008/layout/VerticalCurvedList"/>
    <dgm:cxn modelId="{5F9AE077-EC13-41A5-990E-3F072E60F55B}" srcId="{E298ADC4-F5E1-41FF-8111-9ED577FD76A6}" destId="{E68D21DF-590E-4C66-AAB5-C9B734CA5207}" srcOrd="0" destOrd="0" parTransId="{7068C6BE-10D4-4A44-A76C-D80951F46FF7}" sibTransId="{981FD9E1-3B9B-4DB6-A9D1-31088F7C598F}"/>
    <dgm:cxn modelId="{B13BB7AF-BCB9-4D95-94FF-B91A0BABCD53}" type="presOf" srcId="{1AE94866-4069-47F5-9607-0074FB6195C8}" destId="{575CD9A1-7B18-416A-967B-2A5578B425C3}" srcOrd="0" destOrd="0" presId="urn:microsoft.com/office/officeart/2008/layout/VerticalCurvedList"/>
    <dgm:cxn modelId="{8A86DC1C-BE9A-4F59-8D4C-C142A5E4D1A5}" srcId="{E298ADC4-F5E1-41FF-8111-9ED577FD76A6}" destId="{54EDD3EF-9311-4FDE-B708-A29F7BAE0A60}" srcOrd="2" destOrd="0" parTransId="{EDB85372-7DE5-4C8A-B709-058EB4BA4FA4}" sibTransId="{6938083D-7402-49BF-9682-3584E1E51A0A}"/>
    <dgm:cxn modelId="{1DAA3796-5F4A-4C86-A8BB-AD0F920011E3}" type="presOf" srcId="{0AABFBA4-B7A9-4E80-B287-4A3F55D95C32}" destId="{1D18D313-6B98-46EC-9CF3-1DCD55D43AE7}" srcOrd="0" destOrd="0" presId="urn:microsoft.com/office/officeart/2008/layout/VerticalCurvedList"/>
    <dgm:cxn modelId="{FB5DE153-C965-4119-A440-E0BC801013A8}" srcId="{E298ADC4-F5E1-41FF-8111-9ED577FD76A6}" destId="{0AABFBA4-B7A9-4E80-B287-4A3F55D95C32}" srcOrd="3" destOrd="0" parTransId="{D6BA6819-6635-4F20-98FC-4DB7B4AFC031}" sibTransId="{8BE53273-4C08-48AC-A150-6C05A911D59C}"/>
    <dgm:cxn modelId="{338F8CB6-0173-432F-9CF1-82971A0B774A}" type="presOf" srcId="{981FD9E1-3B9B-4DB6-A9D1-31088F7C598F}" destId="{9A19EF1D-1DA1-494F-99FB-9FF805A1C110}" srcOrd="0" destOrd="0" presId="urn:microsoft.com/office/officeart/2008/layout/VerticalCurvedList"/>
    <dgm:cxn modelId="{2A5C1A83-08CF-49DC-8CC2-DF33E5F7C4ED}" type="presOf" srcId="{54EDD3EF-9311-4FDE-B708-A29F7BAE0A60}" destId="{16A2D210-A527-438C-83CD-C21ABD327A66}" srcOrd="0" destOrd="0" presId="urn:microsoft.com/office/officeart/2008/layout/VerticalCurvedList"/>
    <dgm:cxn modelId="{09D574B3-C22D-455B-B078-D662C9D1B65B}" srcId="{E298ADC4-F5E1-41FF-8111-9ED577FD76A6}" destId="{1AE94866-4069-47F5-9607-0074FB6195C8}" srcOrd="1" destOrd="0" parTransId="{66B25C4F-A8DA-4127-B079-271EDAB3830D}" sibTransId="{84C8EDD6-9F3F-449C-9A79-E7DF26C5FE12}"/>
    <dgm:cxn modelId="{AF794DA5-3B18-4865-AC35-21FA52E903B1}" type="presOf" srcId="{E298ADC4-F5E1-41FF-8111-9ED577FD76A6}" destId="{7D00C705-909B-4FB9-B80B-ABDFDD8E3E89}" srcOrd="0" destOrd="0" presId="urn:microsoft.com/office/officeart/2008/layout/VerticalCurvedList"/>
    <dgm:cxn modelId="{F74ABCA4-6FC3-4771-B79D-AC28E627F0A2}" type="presParOf" srcId="{7D00C705-909B-4FB9-B80B-ABDFDD8E3E89}" destId="{C1613A9D-47DA-4D55-BB40-F1B977FDDD1C}" srcOrd="0" destOrd="0" presId="urn:microsoft.com/office/officeart/2008/layout/VerticalCurvedList"/>
    <dgm:cxn modelId="{0C7B194D-90D0-439D-9AA3-11362A342F36}" type="presParOf" srcId="{C1613A9D-47DA-4D55-BB40-F1B977FDDD1C}" destId="{1BD2A870-CC7D-466A-AC41-A5B8182B4B2C}" srcOrd="0" destOrd="0" presId="urn:microsoft.com/office/officeart/2008/layout/VerticalCurvedList"/>
    <dgm:cxn modelId="{9554CA43-7ECB-4B11-9333-6749D67AFA14}" type="presParOf" srcId="{1BD2A870-CC7D-466A-AC41-A5B8182B4B2C}" destId="{2137567B-DFF3-4EAE-B268-FA9C31E11504}" srcOrd="0" destOrd="0" presId="urn:microsoft.com/office/officeart/2008/layout/VerticalCurvedList"/>
    <dgm:cxn modelId="{C8BAA643-8BBD-4274-9331-6ACDB2C29AA7}" type="presParOf" srcId="{1BD2A870-CC7D-466A-AC41-A5B8182B4B2C}" destId="{9A19EF1D-1DA1-494F-99FB-9FF805A1C110}" srcOrd="1" destOrd="0" presId="urn:microsoft.com/office/officeart/2008/layout/VerticalCurvedList"/>
    <dgm:cxn modelId="{95A3D328-DF37-4CCA-AD98-A1D410A7EE30}" type="presParOf" srcId="{1BD2A870-CC7D-466A-AC41-A5B8182B4B2C}" destId="{F652F088-DEF7-4E77-A940-73BF5E6772D4}" srcOrd="2" destOrd="0" presId="urn:microsoft.com/office/officeart/2008/layout/VerticalCurvedList"/>
    <dgm:cxn modelId="{998293F4-CA35-4407-AF36-8F6F419BFAAF}" type="presParOf" srcId="{1BD2A870-CC7D-466A-AC41-A5B8182B4B2C}" destId="{B07962EF-E63C-4500-A28F-51F0C753D970}" srcOrd="3" destOrd="0" presId="urn:microsoft.com/office/officeart/2008/layout/VerticalCurvedList"/>
    <dgm:cxn modelId="{F5C3121E-327F-4ACA-89A3-75AC6F41BA44}" type="presParOf" srcId="{C1613A9D-47DA-4D55-BB40-F1B977FDDD1C}" destId="{52730286-B238-4124-BC24-2FBEF1D30557}" srcOrd="1" destOrd="0" presId="urn:microsoft.com/office/officeart/2008/layout/VerticalCurvedList"/>
    <dgm:cxn modelId="{E2130EA1-31CC-43A7-AA80-200D85891A8A}" type="presParOf" srcId="{C1613A9D-47DA-4D55-BB40-F1B977FDDD1C}" destId="{2A128CB9-D597-40E9-A1F4-6BFB6A04A1FC}" srcOrd="2" destOrd="0" presId="urn:microsoft.com/office/officeart/2008/layout/VerticalCurvedList"/>
    <dgm:cxn modelId="{A9041C96-00E2-47B5-AE02-E17874A7CA99}" type="presParOf" srcId="{2A128CB9-D597-40E9-A1F4-6BFB6A04A1FC}" destId="{BF15B6D2-48EE-4642-867F-371B0A8B4635}" srcOrd="0" destOrd="0" presId="urn:microsoft.com/office/officeart/2008/layout/VerticalCurvedList"/>
    <dgm:cxn modelId="{B7EE266E-0AF6-4100-B936-19644F11B4B8}" type="presParOf" srcId="{C1613A9D-47DA-4D55-BB40-F1B977FDDD1C}" destId="{575CD9A1-7B18-416A-967B-2A5578B425C3}" srcOrd="3" destOrd="0" presId="urn:microsoft.com/office/officeart/2008/layout/VerticalCurvedList"/>
    <dgm:cxn modelId="{27A59DAD-1744-4FF1-AE3C-0302053BC4EE}" type="presParOf" srcId="{C1613A9D-47DA-4D55-BB40-F1B977FDDD1C}" destId="{8660299F-A713-4416-B4A2-5E4185F5BFF9}" srcOrd="4" destOrd="0" presId="urn:microsoft.com/office/officeart/2008/layout/VerticalCurvedList"/>
    <dgm:cxn modelId="{8B64EF54-1D01-41C0-A29C-F6DE5279C780}" type="presParOf" srcId="{8660299F-A713-4416-B4A2-5E4185F5BFF9}" destId="{ED1C90A3-196C-4D22-9F42-EB5EDBA02170}" srcOrd="0" destOrd="0" presId="urn:microsoft.com/office/officeart/2008/layout/VerticalCurvedList"/>
    <dgm:cxn modelId="{17DB7BD9-727D-4019-9EB0-0A98D033C510}" type="presParOf" srcId="{C1613A9D-47DA-4D55-BB40-F1B977FDDD1C}" destId="{16A2D210-A527-438C-83CD-C21ABD327A66}" srcOrd="5" destOrd="0" presId="urn:microsoft.com/office/officeart/2008/layout/VerticalCurvedList"/>
    <dgm:cxn modelId="{1A7F25E2-2A53-42E6-ABBE-18AA4DB39B42}" type="presParOf" srcId="{C1613A9D-47DA-4D55-BB40-F1B977FDDD1C}" destId="{67F8B39C-3DE9-4A90-9B47-192A5F499D90}" srcOrd="6" destOrd="0" presId="urn:microsoft.com/office/officeart/2008/layout/VerticalCurvedList"/>
    <dgm:cxn modelId="{D885464E-8741-4AB9-999A-96FD9A399E5F}" type="presParOf" srcId="{67F8B39C-3DE9-4A90-9B47-192A5F499D90}" destId="{098795BA-D982-49C1-8E83-958BE1456EE6}" srcOrd="0" destOrd="0" presId="urn:microsoft.com/office/officeart/2008/layout/VerticalCurvedList"/>
    <dgm:cxn modelId="{1E70D987-3BF7-4920-90D9-BE9ACF5A4966}" type="presParOf" srcId="{C1613A9D-47DA-4D55-BB40-F1B977FDDD1C}" destId="{1D18D313-6B98-46EC-9CF3-1DCD55D43AE7}" srcOrd="7" destOrd="0" presId="urn:microsoft.com/office/officeart/2008/layout/VerticalCurvedList"/>
    <dgm:cxn modelId="{DEF1C5D2-B5B8-4ED6-91D8-69D52C8AFCD5}" type="presParOf" srcId="{C1613A9D-47DA-4D55-BB40-F1B977FDDD1C}" destId="{7456232D-4B4C-4AAC-BBDE-F943958AF4C9}" srcOrd="8" destOrd="0" presId="urn:microsoft.com/office/officeart/2008/layout/VerticalCurvedList"/>
    <dgm:cxn modelId="{E89FFF1F-23B0-4759-8711-99B1872C7460}" type="presParOf" srcId="{7456232D-4B4C-4AAC-BBDE-F943958AF4C9}" destId="{74A019BB-AFE1-4CD9-A304-71EC27C4BF7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D60D1F5-BA56-44B0-B3C7-AB2566AF3D35}" type="doc">
      <dgm:prSet loTypeId="urn:microsoft.com/office/officeart/2005/8/layout/radial2" loCatId="relationship" qsTypeId="urn:microsoft.com/office/officeart/2005/8/quickstyle/3d4" qsCatId="3D" csTypeId="urn:microsoft.com/office/officeart/2005/8/colors/accent1_2" csCatId="accent1" phldr="1"/>
      <dgm:spPr/>
      <dgm:t>
        <a:bodyPr/>
        <a:lstStyle/>
        <a:p>
          <a:endParaRPr lang="en-US"/>
        </a:p>
      </dgm:t>
    </dgm:pt>
    <dgm:pt modelId="{1EA84CE4-8D4E-402C-AA99-14DA7646A11D}">
      <dgm:prSet phldrT="[Text]"/>
      <dgm:spPr/>
      <dgm:t>
        <a:bodyPr/>
        <a:lstStyle/>
        <a:p>
          <a:r>
            <a:rPr lang="en-US" dirty="0" smtClean="0">
              <a:latin typeface="Times New Roman" panose="02020603050405020304" pitchFamily="18" charset="0"/>
              <a:cs typeface="Times New Roman" panose="02020603050405020304" pitchFamily="18" charset="0"/>
            </a:rPr>
            <a:t>2.3.1.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mệnh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lịch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giai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cấp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endParaRPr lang="en-US" dirty="0">
            <a:latin typeface="Times New Roman" panose="02020603050405020304" pitchFamily="18" charset="0"/>
            <a:cs typeface="Times New Roman" panose="02020603050405020304" pitchFamily="18" charset="0"/>
          </a:endParaRPr>
        </a:p>
      </dgm:t>
    </dgm:pt>
    <dgm:pt modelId="{83BA660A-07D5-41B0-BAC2-65B5886C46BB}" type="parTrans" cxnId="{8C54706E-7741-477E-87A5-F1AD5FEF4D1E}">
      <dgm:prSet/>
      <dgm:spPr/>
      <dgm:t>
        <a:bodyPr/>
        <a:lstStyle/>
        <a:p>
          <a:endParaRPr lang="en-US"/>
        </a:p>
      </dgm:t>
    </dgm:pt>
    <dgm:pt modelId="{CB05C8CF-4AFA-4D41-87E6-9DD36260D0AA}" type="sibTrans" cxnId="{8C54706E-7741-477E-87A5-F1AD5FEF4D1E}">
      <dgm:prSet/>
      <dgm:spPr/>
      <dgm:t>
        <a:bodyPr/>
        <a:lstStyle/>
        <a:p>
          <a:endParaRPr lang="en-US"/>
        </a:p>
      </dgm:t>
    </dgm:pt>
    <dgm:pt modelId="{7205A4B4-1944-4C67-9705-CE943E533F19}">
      <dgm:prSet phldrT="[Text]"/>
      <dgm:spPr/>
      <dgm:t>
        <a:bodyPr/>
        <a:lstStyle/>
        <a:p>
          <a:r>
            <a:rPr lang="pt-BR" b="0" dirty="0" smtClean="0">
              <a:latin typeface="Times New Roman" panose="02020603050405020304" pitchFamily="18" charset="0"/>
              <a:cs typeface="Times New Roman" panose="02020603050405020304" pitchFamily="18" charset="0"/>
            </a:rPr>
            <a:t>2.3.2. Tiến trình phát triển của hình thái kinh tế - xã hội cộng sản chủ nghĩa</a:t>
          </a:r>
          <a:endParaRPr lang="en-US" dirty="0">
            <a:latin typeface="Times New Roman" panose="02020603050405020304" pitchFamily="18" charset="0"/>
            <a:cs typeface="Times New Roman" panose="02020603050405020304" pitchFamily="18" charset="0"/>
          </a:endParaRPr>
        </a:p>
      </dgm:t>
    </dgm:pt>
    <dgm:pt modelId="{467079D0-0B27-4595-BA26-33975628DA24}" type="parTrans" cxnId="{A453E861-7D85-4CC0-A0A6-E3396363731B}">
      <dgm:prSet/>
      <dgm:spPr/>
      <dgm:t>
        <a:bodyPr/>
        <a:lstStyle/>
        <a:p>
          <a:endParaRPr lang="en-US"/>
        </a:p>
      </dgm:t>
    </dgm:pt>
    <dgm:pt modelId="{63177406-6D2F-4F34-A44A-FEEA8EA42374}" type="sibTrans" cxnId="{A453E861-7D85-4CC0-A0A6-E3396363731B}">
      <dgm:prSet/>
      <dgm:spPr/>
      <dgm:t>
        <a:bodyPr/>
        <a:lstStyle/>
        <a:p>
          <a:endParaRPr lang="en-US"/>
        </a:p>
      </dgm:t>
    </dgm:pt>
    <dgm:pt modelId="{C641B014-CBDD-414E-B5F7-548A089FF5D3}" type="pres">
      <dgm:prSet presAssocID="{CD60D1F5-BA56-44B0-B3C7-AB2566AF3D35}" presName="composite" presStyleCnt="0">
        <dgm:presLayoutVars>
          <dgm:chMax val="5"/>
          <dgm:dir/>
          <dgm:animLvl val="ctr"/>
          <dgm:resizeHandles val="exact"/>
        </dgm:presLayoutVars>
      </dgm:prSet>
      <dgm:spPr/>
    </dgm:pt>
    <dgm:pt modelId="{1D788125-EF83-4701-AEDD-5E2E6AF23DF3}" type="pres">
      <dgm:prSet presAssocID="{CD60D1F5-BA56-44B0-B3C7-AB2566AF3D35}" presName="cycle" presStyleCnt="0"/>
      <dgm:spPr/>
    </dgm:pt>
    <dgm:pt modelId="{223E2AE3-651C-45D7-96D6-96F727F3D864}" type="pres">
      <dgm:prSet presAssocID="{CD60D1F5-BA56-44B0-B3C7-AB2566AF3D35}" presName="centerShape" presStyleCnt="0"/>
      <dgm:spPr/>
    </dgm:pt>
    <dgm:pt modelId="{584724CA-F944-4303-8F21-1E4519EA68FB}" type="pres">
      <dgm:prSet presAssocID="{CD60D1F5-BA56-44B0-B3C7-AB2566AF3D35}" presName="connSite" presStyleLbl="node1" presStyleIdx="0" presStyleCnt="3"/>
      <dgm:spPr/>
    </dgm:pt>
    <dgm:pt modelId="{E0C0060E-9F44-41AD-BE4B-089AA40ED0D7}" type="pres">
      <dgm:prSet presAssocID="{CD60D1F5-BA56-44B0-B3C7-AB2566AF3D35}" presName="visible" presStyleLbl="node1" presStyleIdx="0" presStyleCnt="3" custScaleX="169886" custScaleY="172564" custLinFactNeighborX="55998" custLinFactNeighborY="-2833"/>
      <dgm:spPr/>
    </dgm:pt>
    <dgm:pt modelId="{B358571C-286E-4D83-A9B9-D50C3E8044BF}" type="pres">
      <dgm:prSet presAssocID="{83BA660A-07D5-41B0-BAC2-65B5886C46BB}" presName="Name25" presStyleLbl="parChTrans1D1" presStyleIdx="0" presStyleCnt="2"/>
      <dgm:spPr/>
    </dgm:pt>
    <dgm:pt modelId="{04E4E497-24D8-47E5-880F-98DD7A7BB15F}" type="pres">
      <dgm:prSet presAssocID="{1EA84CE4-8D4E-402C-AA99-14DA7646A11D}" presName="node" presStyleCnt="0"/>
      <dgm:spPr/>
    </dgm:pt>
    <dgm:pt modelId="{4413C397-2F8D-40FE-9EAB-493CB49DCB47}" type="pres">
      <dgm:prSet presAssocID="{1EA84CE4-8D4E-402C-AA99-14DA7646A11D}" presName="parentNode" presStyleLbl="node1" presStyleIdx="1" presStyleCnt="3" custScaleX="414069" custScaleY="224748" custLinFactX="61787" custLinFactNeighborX="100000">
        <dgm:presLayoutVars>
          <dgm:chMax val="1"/>
          <dgm:bulletEnabled val="1"/>
        </dgm:presLayoutVars>
      </dgm:prSet>
      <dgm:spPr/>
      <dgm:t>
        <a:bodyPr/>
        <a:lstStyle/>
        <a:p>
          <a:endParaRPr lang="en-US"/>
        </a:p>
      </dgm:t>
    </dgm:pt>
    <dgm:pt modelId="{D626D978-DBA4-4CFC-BBB9-9986732BFE14}" type="pres">
      <dgm:prSet presAssocID="{1EA84CE4-8D4E-402C-AA99-14DA7646A11D}" presName="childNode" presStyleLbl="revTx" presStyleIdx="0" presStyleCnt="0">
        <dgm:presLayoutVars>
          <dgm:bulletEnabled val="1"/>
        </dgm:presLayoutVars>
      </dgm:prSet>
      <dgm:spPr/>
      <dgm:t>
        <a:bodyPr/>
        <a:lstStyle/>
        <a:p>
          <a:endParaRPr lang="en-US"/>
        </a:p>
      </dgm:t>
    </dgm:pt>
    <dgm:pt modelId="{80791F2B-F691-4B3C-A6B6-2925F957EED1}" type="pres">
      <dgm:prSet presAssocID="{467079D0-0B27-4595-BA26-33975628DA24}" presName="Name25" presStyleLbl="parChTrans1D1" presStyleIdx="1" presStyleCnt="2"/>
      <dgm:spPr/>
    </dgm:pt>
    <dgm:pt modelId="{B28F32EB-296B-44F6-AB0D-063FC3B53168}" type="pres">
      <dgm:prSet presAssocID="{7205A4B4-1944-4C67-9705-CE943E533F19}" presName="node" presStyleCnt="0"/>
      <dgm:spPr/>
    </dgm:pt>
    <dgm:pt modelId="{6638CD6D-8B25-43C2-BD26-8530BB99444B}" type="pres">
      <dgm:prSet presAssocID="{7205A4B4-1944-4C67-9705-CE943E533F19}" presName="parentNode" presStyleLbl="node1" presStyleIdx="2" presStyleCnt="3" custScaleX="516824" custScaleY="201422" custLinFactX="62748" custLinFactNeighborX="100000">
        <dgm:presLayoutVars>
          <dgm:chMax val="1"/>
          <dgm:bulletEnabled val="1"/>
        </dgm:presLayoutVars>
      </dgm:prSet>
      <dgm:spPr/>
      <dgm:t>
        <a:bodyPr/>
        <a:lstStyle/>
        <a:p>
          <a:endParaRPr lang="en-US"/>
        </a:p>
      </dgm:t>
    </dgm:pt>
    <dgm:pt modelId="{EA6B89F6-30FD-408E-817E-1BB03F08140A}" type="pres">
      <dgm:prSet presAssocID="{7205A4B4-1944-4C67-9705-CE943E533F19}" presName="childNode" presStyleLbl="revTx" presStyleIdx="0" presStyleCnt="0">
        <dgm:presLayoutVars>
          <dgm:bulletEnabled val="1"/>
        </dgm:presLayoutVars>
      </dgm:prSet>
      <dgm:spPr/>
      <dgm:t>
        <a:bodyPr/>
        <a:lstStyle/>
        <a:p>
          <a:endParaRPr lang="en-US"/>
        </a:p>
      </dgm:t>
    </dgm:pt>
  </dgm:ptLst>
  <dgm:cxnLst>
    <dgm:cxn modelId="{11A42841-F968-4377-9EE6-041949B765F0}" type="presOf" srcId="{1EA84CE4-8D4E-402C-AA99-14DA7646A11D}" destId="{4413C397-2F8D-40FE-9EAB-493CB49DCB47}" srcOrd="0" destOrd="0" presId="urn:microsoft.com/office/officeart/2005/8/layout/radial2"/>
    <dgm:cxn modelId="{A453E861-7D85-4CC0-A0A6-E3396363731B}" srcId="{CD60D1F5-BA56-44B0-B3C7-AB2566AF3D35}" destId="{7205A4B4-1944-4C67-9705-CE943E533F19}" srcOrd="1" destOrd="0" parTransId="{467079D0-0B27-4595-BA26-33975628DA24}" sibTransId="{63177406-6D2F-4F34-A44A-FEEA8EA42374}"/>
    <dgm:cxn modelId="{8C54706E-7741-477E-87A5-F1AD5FEF4D1E}" srcId="{CD60D1F5-BA56-44B0-B3C7-AB2566AF3D35}" destId="{1EA84CE4-8D4E-402C-AA99-14DA7646A11D}" srcOrd="0" destOrd="0" parTransId="{83BA660A-07D5-41B0-BAC2-65B5886C46BB}" sibTransId="{CB05C8CF-4AFA-4D41-87E6-9DD36260D0AA}"/>
    <dgm:cxn modelId="{ABDBA6DD-9A70-47F0-8F1C-83AF84B834B6}" type="presOf" srcId="{7205A4B4-1944-4C67-9705-CE943E533F19}" destId="{6638CD6D-8B25-43C2-BD26-8530BB99444B}" srcOrd="0" destOrd="0" presId="urn:microsoft.com/office/officeart/2005/8/layout/radial2"/>
    <dgm:cxn modelId="{3069CFBF-80B8-486B-99AA-83E3045D25F4}" type="presOf" srcId="{CD60D1F5-BA56-44B0-B3C7-AB2566AF3D35}" destId="{C641B014-CBDD-414E-B5F7-548A089FF5D3}" srcOrd="0" destOrd="0" presId="urn:microsoft.com/office/officeart/2005/8/layout/radial2"/>
    <dgm:cxn modelId="{E60031EF-E36F-419B-84E9-CFEF9F801EED}" type="presOf" srcId="{467079D0-0B27-4595-BA26-33975628DA24}" destId="{80791F2B-F691-4B3C-A6B6-2925F957EED1}" srcOrd="0" destOrd="0" presId="urn:microsoft.com/office/officeart/2005/8/layout/radial2"/>
    <dgm:cxn modelId="{5F617F15-C9BD-41F1-A1B0-26B831F5DC70}" type="presOf" srcId="{83BA660A-07D5-41B0-BAC2-65B5886C46BB}" destId="{B358571C-286E-4D83-A9B9-D50C3E8044BF}" srcOrd="0" destOrd="0" presId="urn:microsoft.com/office/officeart/2005/8/layout/radial2"/>
    <dgm:cxn modelId="{F0851971-CB7F-4029-A0E1-D75681EA273C}" type="presParOf" srcId="{C641B014-CBDD-414E-B5F7-548A089FF5D3}" destId="{1D788125-EF83-4701-AEDD-5E2E6AF23DF3}" srcOrd="0" destOrd="0" presId="urn:microsoft.com/office/officeart/2005/8/layout/radial2"/>
    <dgm:cxn modelId="{C48554F5-B2E9-4AE6-BB78-F2930F5AA4C6}" type="presParOf" srcId="{1D788125-EF83-4701-AEDD-5E2E6AF23DF3}" destId="{223E2AE3-651C-45D7-96D6-96F727F3D864}" srcOrd="0" destOrd="0" presId="urn:microsoft.com/office/officeart/2005/8/layout/radial2"/>
    <dgm:cxn modelId="{55DE7E7C-ECFC-4420-B34A-295FF05CED09}" type="presParOf" srcId="{223E2AE3-651C-45D7-96D6-96F727F3D864}" destId="{584724CA-F944-4303-8F21-1E4519EA68FB}" srcOrd="0" destOrd="0" presId="urn:microsoft.com/office/officeart/2005/8/layout/radial2"/>
    <dgm:cxn modelId="{2FC263F4-E8C1-42EE-9FE2-D3581BD42B5B}" type="presParOf" srcId="{223E2AE3-651C-45D7-96D6-96F727F3D864}" destId="{E0C0060E-9F44-41AD-BE4B-089AA40ED0D7}" srcOrd="1" destOrd="0" presId="urn:microsoft.com/office/officeart/2005/8/layout/radial2"/>
    <dgm:cxn modelId="{DC44A30B-59C5-46DC-9E5D-29522A2E2C69}" type="presParOf" srcId="{1D788125-EF83-4701-AEDD-5E2E6AF23DF3}" destId="{B358571C-286E-4D83-A9B9-D50C3E8044BF}" srcOrd="1" destOrd="0" presId="urn:microsoft.com/office/officeart/2005/8/layout/radial2"/>
    <dgm:cxn modelId="{938F5614-07B5-428F-B2CD-5D094924C39F}" type="presParOf" srcId="{1D788125-EF83-4701-AEDD-5E2E6AF23DF3}" destId="{04E4E497-24D8-47E5-880F-98DD7A7BB15F}" srcOrd="2" destOrd="0" presId="urn:microsoft.com/office/officeart/2005/8/layout/radial2"/>
    <dgm:cxn modelId="{8270C60B-F7BD-4D39-901A-F3AA852D023A}" type="presParOf" srcId="{04E4E497-24D8-47E5-880F-98DD7A7BB15F}" destId="{4413C397-2F8D-40FE-9EAB-493CB49DCB47}" srcOrd="0" destOrd="0" presId="urn:microsoft.com/office/officeart/2005/8/layout/radial2"/>
    <dgm:cxn modelId="{D3E2316B-41C0-4674-8746-6D831E95442F}" type="presParOf" srcId="{04E4E497-24D8-47E5-880F-98DD7A7BB15F}" destId="{D626D978-DBA4-4CFC-BBB9-9986732BFE14}" srcOrd="1" destOrd="0" presId="urn:microsoft.com/office/officeart/2005/8/layout/radial2"/>
    <dgm:cxn modelId="{8371173E-CE69-4D29-B654-F504882A1CF3}" type="presParOf" srcId="{1D788125-EF83-4701-AEDD-5E2E6AF23DF3}" destId="{80791F2B-F691-4B3C-A6B6-2925F957EED1}" srcOrd="3" destOrd="0" presId="urn:microsoft.com/office/officeart/2005/8/layout/radial2"/>
    <dgm:cxn modelId="{1ECA6894-AF83-412F-8017-4D1DFB9DF4CB}" type="presParOf" srcId="{1D788125-EF83-4701-AEDD-5E2E6AF23DF3}" destId="{B28F32EB-296B-44F6-AB0D-063FC3B53168}" srcOrd="4" destOrd="0" presId="urn:microsoft.com/office/officeart/2005/8/layout/radial2"/>
    <dgm:cxn modelId="{93FC3E5E-4DC1-4BD3-9FF1-734FF9E912AD}" type="presParOf" srcId="{B28F32EB-296B-44F6-AB0D-063FC3B53168}" destId="{6638CD6D-8B25-43C2-BD26-8530BB99444B}" srcOrd="0" destOrd="0" presId="urn:microsoft.com/office/officeart/2005/8/layout/radial2"/>
    <dgm:cxn modelId="{06CFBDC3-E873-4079-B59B-3887288C6198}" type="presParOf" srcId="{B28F32EB-296B-44F6-AB0D-063FC3B53168}" destId="{EA6B89F6-30FD-408E-817E-1BB03F08140A}"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9E77F6C-5AC6-44E9-9D9E-E4758AB2F4B7}" type="doc">
      <dgm:prSet loTypeId="urn:microsoft.com/office/officeart/2008/layout/PictureAccentList" loCatId="list" qsTypeId="urn:microsoft.com/office/officeart/2005/8/quickstyle/simple3" qsCatId="simple" csTypeId="urn:microsoft.com/office/officeart/2005/8/colors/accent1_2" csCatId="accent1" phldr="1"/>
      <dgm:spPr/>
      <dgm:t>
        <a:bodyPr/>
        <a:lstStyle/>
        <a:p>
          <a:endParaRPr lang="en-US"/>
        </a:p>
      </dgm:t>
    </dgm:pt>
    <dgm:pt modelId="{CBFEBACE-4233-4475-8C3D-1D373E502537}">
      <dgm:prSet phldrT="[Text]"/>
      <dgm:spPr/>
      <dgm:t>
        <a:bodyPr/>
        <a:lstStyle/>
        <a:p>
          <a:r>
            <a:rPr lang="vi-VN" b="1" u="sng" dirty="0" smtClean="0">
              <a:latin typeface="+mj-lt"/>
            </a:rPr>
            <a:t>Đặc trưng cơ bản của giai cấp công nhân</a:t>
          </a:r>
          <a:endParaRPr lang="en-US" b="1" dirty="0">
            <a:latin typeface="+mj-lt"/>
          </a:endParaRPr>
        </a:p>
      </dgm:t>
    </dgm:pt>
    <dgm:pt modelId="{9041D284-9EEF-4586-840F-6B2E02C3F7AE}" type="parTrans" cxnId="{EB397A93-38CA-4EE9-AA54-B77655D4F903}">
      <dgm:prSet/>
      <dgm:spPr/>
      <dgm:t>
        <a:bodyPr/>
        <a:lstStyle/>
        <a:p>
          <a:endParaRPr lang="en-US"/>
        </a:p>
      </dgm:t>
    </dgm:pt>
    <dgm:pt modelId="{694D523A-071C-4FED-BD1C-ED8D70248846}" type="sibTrans" cxnId="{EB397A93-38CA-4EE9-AA54-B77655D4F903}">
      <dgm:prSet/>
      <dgm:spPr/>
      <dgm:t>
        <a:bodyPr/>
        <a:lstStyle/>
        <a:p>
          <a:endParaRPr lang="en-US"/>
        </a:p>
      </dgm:t>
    </dgm:pt>
    <dgm:pt modelId="{FC7E2011-E366-4AA4-8E22-DA3FA04B39BB}">
      <dgm:prSet phldrT="[Text]" custT="1"/>
      <dgm:spPr/>
      <dgm:t>
        <a:bodyPr/>
        <a:lstStyle/>
        <a:p>
          <a:r>
            <a:rPr lang="vi-VN" sz="2400" dirty="0" smtClean="0">
              <a:latin typeface="+mj-lt"/>
            </a:rPr>
            <a:t>Về phương thức lao động</a:t>
          </a:r>
          <a:endParaRPr lang="en-US" sz="2400" dirty="0" smtClean="0">
            <a:latin typeface="+mj-lt"/>
          </a:endParaRPr>
        </a:p>
        <a:p>
          <a:r>
            <a:rPr lang="en-US" sz="2400" dirty="0" err="1" smtClean="0">
              <a:latin typeface="+mj-lt"/>
            </a:rPr>
            <a:t>Về</a:t>
          </a:r>
          <a:r>
            <a:rPr lang="en-US" sz="2400" dirty="0" smtClean="0">
              <a:latin typeface="+mj-lt"/>
            </a:rPr>
            <a:t> </a:t>
          </a:r>
          <a:r>
            <a:rPr lang="en-US" sz="2400" dirty="0" err="1" smtClean="0">
              <a:latin typeface="+mj-lt"/>
            </a:rPr>
            <a:t>địa</a:t>
          </a:r>
          <a:r>
            <a:rPr lang="en-US" sz="2400" dirty="0" smtClean="0">
              <a:latin typeface="+mj-lt"/>
            </a:rPr>
            <a:t> </a:t>
          </a:r>
          <a:r>
            <a:rPr lang="en-US" sz="2400" dirty="0" err="1" smtClean="0">
              <a:latin typeface="+mj-lt"/>
            </a:rPr>
            <a:t>vị</a:t>
          </a:r>
          <a:r>
            <a:rPr lang="en-US" sz="2400" dirty="0" smtClean="0">
              <a:latin typeface="+mj-lt"/>
            </a:rPr>
            <a:t> </a:t>
          </a:r>
          <a:r>
            <a:rPr lang="en-US" sz="2400" dirty="0" err="1" smtClean="0">
              <a:latin typeface="+mj-lt"/>
            </a:rPr>
            <a:t>của</a:t>
          </a:r>
          <a:r>
            <a:rPr lang="en-US" sz="2400" dirty="0" smtClean="0">
              <a:latin typeface="+mj-lt"/>
            </a:rPr>
            <a:t> </a:t>
          </a:r>
          <a:r>
            <a:rPr lang="en-US" sz="2400" dirty="0" err="1" smtClean="0">
              <a:latin typeface="+mj-lt"/>
            </a:rPr>
            <a:t>giai</a:t>
          </a:r>
          <a:r>
            <a:rPr lang="en-US" sz="2400" dirty="0" smtClean="0">
              <a:latin typeface="+mj-lt"/>
            </a:rPr>
            <a:t> </a:t>
          </a:r>
          <a:r>
            <a:rPr lang="en-US" sz="2400" dirty="0" err="1" smtClean="0">
              <a:latin typeface="+mj-lt"/>
            </a:rPr>
            <a:t>cấp</a:t>
          </a:r>
          <a:r>
            <a:rPr lang="en-US" sz="2400" dirty="0" smtClean="0">
              <a:latin typeface="+mj-lt"/>
            </a:rPr>
            <a:t> </a:t>
          </a:r>
          <a:r>
            <a:rPr lang="en-US" sz="2400" dirty="0" err="1" smtClean="0">
              <a:latin typeface="+mj-lt"/>
            </a:rPr>
            <a:t>công</a:t>
          </a:r>
          <a:r>
            <a:rPr lang="en-US" sz="2400" dirty="0" smtClean="0">
              <a:latin typeface="+mj-lt"/>
            </a:rPr>
            <a:t> </a:t>
          </a:r>
          <a:r>
            <a:rPr lang="en-US" sz="2400" dirty="0" err="1" smtClean="0">
              <a:latin typeface="+mj-lt"/>
            </a:rPr>
            <a:t>nhân</a:t>
          </a:r>
          <a:endParaRPr lang="en-US" sz="2400" dirty="0">
            <a:latin typeface="+mj-lt"/>
          </a:endParaRPr>
        </a:p>
      </dgm:t>
    </dgm:pt>
    <dgm:pt modelId="{3BEB2D9B-1AB4-422C-8B81-A9E95E3A8AB4}" type="parTrans" cxnId="{9E86611B-BC3B-49DF-8E8F-80D5C8E04AC0}">
      <dgm:prSet/>
      <dgm:spPr/>
      <dgm:t>
        <a:bodyPr/>
        <a:lstStyle/>
        <a:p>
          <a:endParaRPr lang="en-US"/>
        </a:p>
      </dgm:t>
    </dgm:pt>
    <dgm:pt modelId="{6605604F-B0A9-4334-8FDC-7CAC5E515120}" type="sibTrans" cxnId="{9E86611B-BC3B-49DF-8E8F-80D5C8E04AC0}">
      <dgm:prSet/>
      <dgm:spPr/>
      <dgm:t>
        <a:bodyPr/>
        <a:lstStyle/>
        <a:p>
          <a:endParaRPr lang="en-US"/>
        </a:p>
      </dgm:t>
    </dgm:pt>
    <dgm:pt modelId="{F635A12C-04D5-43D5-A442-8D63EDAB9BCA}">
      <dgm:prSet phldrT="[Text]"/>
      <dgm:spPr/>
      <dgm:t>
        <a:bodyPr/>
        <a:lstStyle/>
        <a:p>
          <a:r>
            <a:rPr lang="en-US" dirty="0" smtClean="0">
              <a:latin typeface="Times New Roman" panose="02020603050405020304" pitchFamily="18" charset="0"/>
              <a:cs typeface="Times New Roman" panose="02020603050405020304" pitchFamily="18" charset="0"/>
            </a:rPr>
            <a:t>GCCN </a:t>
          </a:r>
          <a:r>
            <a:rPr lang="en-US" dirty="0" err="1" smtClean="0">
              <a:latin typeface="Times New Roman" panose="02020603050405020304" pitchFamily="18" charset="0"/>
              <a:cs typeface="Times New Roman" panose="02020603050405020304" pitchFamily="18" charset="0"/>
            </a:rPr>
            <a:t>là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giai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cấp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tiến</a:t>
          </a:r>
          <a:r>
            <a:rPr lang="en-US" dirty="0" smtClean="0">
              <a:latin typeface="Times New Roman" panose="02020603050405020304" pitchFamily="18" charset="0"/>
              <a:cs typeface="Times New Roman" panose="02020603050405020304" pitchFamily="18" charset="0"/>
            </a:rPr>
            <a:t> </a:t>
          </a:r>
        </a:p>
        <a:p>
          <a:r>
            <a:rPr lang="pt-BR" dirty="0" smtClean="0">
              <a:latin typeface="Times New Roman" panose="02020603050405020304" pitchFamily="18" charset="0"/>
              <a:cs typeface="Times New Roman" panose="02020603050405020304" pitchFamily="18" charset="0"/>
            </a:rPr>
            <a:t>GCCN có tinh thần cách mạng triệt để</a:t>
          </a:r>
          <a:endParaRPr lang="en-US" dirty="0" smtClean="0">
            <a:latin typeface="Times New Roman" panose="02020603050405020304" pitchFamily="18" charset="0"/>
            <a:cs typeface="Times New Roman" panose="02020603050405020304" pitchFamily="18" charset="0"/>
          </a:endParaRPr>
        </a:p>
        <a:p>
          <a:r>
            <a:rPr lang="pt-BR" dirty="0" smtClean="0">
              <a:latin typeface="Times New Roman" panose="02020603050405020304" pitchFamily="18" charset="0"/>
              <a:cs typeface="Times New Roman" panose="02020603050405020304" pitchFamily="18" charset="0"/>
            </a:rPr>
            <a:t>GCCN có ý thức tổ chức kỷ luật cao</a:t>
          </a:r>
          <a:endParaRPr lang="en-US" dirty="0" smtClean="0">
            <a:latin typeface="Times New Roman" panose="02020603050405020304" pitchFamily="18" charset="0"/>
            <a:cs typeface="Times New Roman" panose="02020603050405020304" pitchFamily="18" charset="0"/>
          </a:endParaRPr>
        </a:p>
        <a:p>
          <a:r>
            <a:rPr lang="pt-BR" dirty="0" smtClean="0">
              <a:latin typeface="Times New Roman" panose="02020603050405020304" pitchFamily="18" charset="0"/>
              <a:cs typeface="Times New Roman" panose="02020603050405020304" pitchFamily="18" charset="0"/>
            </a:rPr>
            <a:t>GCCN có tinh thần quốc tế vô sản</a:t>
          </a:r>
          <a:endParaRPr lang="en-US" dirty="0">
            <a:latin typeface="Times New Roman" panose="02020603050405020304" pitchFamily="18" charset="0"/>
            <a:cs typeface="Times New Roman" panose="02020603050405020304" pitchFamily="18" charset="0"/>
          </a:endParaRPr>
        </a:p>
      </dgm:t>
    </dgm:pt>
    <dgm:pt modelId="{793FF426-CFCA-40C1-9B8F-12E698B24D6B}" type="parTrans" cxnId="{3DE30E92-A569-46A3-BBA7-CFACAFE24E66}">
      <dgm:prSet/>
      <dgm:spPr/>
      <dgm:t>
        <a:bodyPr/>
        <a:lstStyle/>
        <a:p>
          <a:endParaRPr lang="en-US"/>
        </a:p>
      </dgm:t>
    </dgm:pt>
    <dgm:pt modelId="{44A89C8E-ECCD-4700-9E20-197C2F10937E}" type="sibTrans" cxnId="{3DE30E92-A569-46A3-BBA7-CFACAFE24E66}">
      <dgm:prSet/>
      <dgm:spPr/>
      <dgm:t>
        <a:bodyPr/>
        <a:lstStyle/>
        <a:p>
          <a:endParaRPr lang="en-US"/>
        </a:p>
      </dgm:t>
    </dgm:pt>
    <dgm:pt modelId="{602A317E-F5CC-489A-B4AB-86D75EAC311E}" type="pres">
      <dgm:prSet presAssocID="{49E77F6C-5AC6-44E9-9D9E-E4758AB2F4B7}" presName="layout" presStyleCnt="0">
        <dgm:presLayoutVars>
          <dgm:chMax/>
          <dgm:chPref/>
          <dgm:dir/>
          <dgm:animOne val="branch"/>
          <dgm:animLvl val="lvl"/>
          <dgm:resizeHandles/>
        </dgm:presLayoutVars>
      </dgm:prSet>
      <dgm:spPr/>
    </dgm:pt>
    <dgm:pt modelId="{551A4626-A7D1-452B-A332-D6DF333B167B}" type="pres">
      <dgm:prSet presAssocID="{CBFEBACE-4233-4475-8C3D-1D373E502537}" presName="root" presStyleCnt="0">
        <dgm:presLayoutVars>
          <dgm:chMax/>
          <dgm:chPref val="4"/>
        </dgm:presLayoutVars>
      </dgm:prSet>
      <dgm:spPr/>
    </dgm:pt>
    <dgm:pt modelId="{AE6E3154-82C6-43CA-9811-1CDB106FA572}" type="pres">
      <dgm:prSet presAssocID="{CBFEBACE-4233-4475-8C3D-1D373E502537}" presName="rootComposite" presStyleCnt="0">
        <dgm:presLayoutVars/>
      </dgm:prSet>
      <dgm:spPr/>
    </dgm:pt>
    <dgm:pt modelId="{DE6DA1EE-BF61-4E18-BF5B-0A08DE045DA7}" type="pres">
      <dgm:prSet presAssocID="{CBFEBACE-4233-4475-8C3D-1D373E502537}" presName="rootText" presStyleLbl="node0" presStyleIdx="0" presStyleCnt="1">
        <dgm:presLayoutVars>
          <dgm:chMax/>
          <dgm:chPref val="4"/>
        </dgm:presLayoutVars>
      </dgm:prSet>
      <dgm:spPr/>
      <dgm:t>
        <a:bodyPr/>
        <a:lstStyle/>
        <a:p>
          <a:endParaRPr lang="en-US"/>
        </a:p>
      </dgm:t>
    </dgm:pt>
    <dgm:pt modelId="{07E99EBC-3DEA-4961-9DCB-ABCFDAF0DEC8}" type="pres">
      <dgm:prSet presAssocID="{CBFEBACE-4233-4475-8C3D-1D373E502537}" presName="childShape" presStyleCnt="0">
        <dgm:presLayoutVars>
          <dgm:chMax val="0"/>
          <dgm:chPref val="0"/>
        </dgm:presLayoutVars>
      </dgm:prSet>
      <dgm:spPr/>
    </dgm:pt>
    <dgm:pt modelId="{A5882DA7-04B0-4B7A-AE83-F61C899D90A3}" type="pres">
      <dgm:prSet presAssocID="{FC7E2011-E366-4AA4-8E22-DA3FA04B39BB}" presName="childComposite" presStyleCnt="0">
        <dgm:presLayoutVars>
          <dgm:chMax val="0"/>
          <dgm:chPref val="0"/>
        </dgm:presLayoutVars>
      </dgm:prSet>
      <dgm:spPr/>
    </dgm:pt>
    <dgm:pt modelId="{4C0D84F3-95DF-44D9-805B-17C994E54A9E}" type="pres">
      <dgm:prSet presAssocID="{FC7E2011-E366-4AA4-8E22-DA3FA04B39BB}" presName="Image" presStyleLbl="node1" presStyleIdx="0" presStyleCnt="2" custScaleX="316951"/>
      <dgm:spPr/>
    </dgm:pt>
    <dgm:pt modelId="{E0F915F3-1F0E-4183-9653-FF44832A2A54}" type="pres">
      <dgm:prSet presAssocID="{FC7E2011-E366-4AA4-8E22-DA3FA04B39BB}" presName="childText" presStyleLbl="lnNode1" presStyleIdx="0" presStyleCnt="2" custScaleX="78124">
        <dgm:presLayoutVars>
          <dgm:chMax val="0"/>
          <dgm:chPref val="0"/>
          <dgm:bulletEnabled val="1"/>
        </dgm:presLayoutVars>
      </dgm:prSet>
      <dgm:spPr/>
      <dgm:t>
        <a:bodyPr/>
        <a:lstStyle/>
        <a:p>
          <a:endParaRPr lang="en-US"/>
        </a:p>
      </dgm:t>
    </dgm:pt>
    <dgm:pt modelId="{A0EB0682-F835-4B1C-A4BA-3AEF04C9F478}" type="pres">
      <dgm:prSet presAssocID="{F635A12C-04D5-43D5-A442-8D63EDAB9BCA}" presName="childComposite" presStyleCnt="0">
        <dgm:presLayoutVars>
          <dgm:chMax val="0"/>
          <dgm:chPref val="0"/>
        </dgm:presLayoutVars>
      </dgm:prSet>
      <dgm:spPr/>
    </dgm:pt>
    <dgm:pt modelId="{3D3ED111-B99D-48F2-9CE1-1F567680935F}" type="pres">
      <dgm:prSet presAssocID="{F635A12C-04D5-43D5-A442-8D63EDAB9BCA}" presName="Image" presStyleLbl="node1" presStyleIdx="1" presStyleCnt="2" custScaleX="242666" custScaleY="187023" custLinFactNeighborX="-20576" custLinFactNeighborY="11006"/>
      <dgm:spPr/>
    </dgm:pt>
    <dgm:pt modelId="{684A2C6A-8D73-40E8-9CCB-925116BA46B7}" type="pres">
      <dgm:prSet presAssocID="{F635A12C-04D5-43D5-A442-8D63EDAB9BCA}" presName="childText" presStyleLbl="lnNode1" presStyleIdx="1" presStyleCnt="2" custScaleX="86305" custScaleY="218207">
        <dgm:presLayoutVars>
          <dgm:chMax val="0"/>
          <dgm:chPref val="0"/>
          <dgm:bulletEnabled val="1"/>
        </dgm:presLayoutVars>
      </dgm:prSet>
      <dgm:spPr/>
      <dgm:t>
        <a:bodyPr/>
        <a:lstStyle/>
        <a:p>
          <a:endParaRPr lang="en-US"/>
        </a:p>
      </dgm:t>
    </dgm:pt>
  </dgm:ptLst>
  <dgm:cxnLst>
    <dgm:cxn modelId="{B9C564AE-FACC-4642-A0FB-7175A516B085}" type="presOf" srcId="{49E77F6C-5AC6-44E9-9D9E-E4758AB2F4B7}" destId="{602A317E-F5CC-489A-B4AB-86D75EAC311E}" srcOrd="0" destOrd="0" presId="urn:microsoft.com/office/officeart/2008/layout/PictureAccentList"/>
    <dgm:cxn modelId="{EB397A93-38CA-4EE9-AA54-B77655D4F903}" srcId="{49E77F6C-5AC6-44E9-9D9E-E4758AB2F4B7}" destId="{CBFEBACE-4233-4475-8C3D-1D373E502537}" srcOrd="0" destOrd="0" parTransId="{9041D284-9EEF-4586-840F-6B2E02C3F7AE}" sibTransId="{694D523A-071C-4FED-BD1C-ED8D70248846}"/>
    <dgm:cxn modelId="{F35AD92B-E5F5-46F3-9FCC-5FAC165B74CB}" type="presOf" srcId="{F635A12C-04D5-43D5-A442-8D63EDAB9BCA}" destId="{684A2C6A-8D73-40E8-9CCB-925116BA46B7}" srcOrd="0" destOrd="0" presId="urn:microsoft.com/office/officeart/2008/layout/PictureAccentList"/>
    <dgm:cxn modelId="{5A81063D-1121-46D5-BC98-E164F4E3F6F2}" type="presOf" srcId="{CBFEBACE-4233-4475-8C3D-1D373E502537}" destId="{DE6DA1EE-BF61-4E18-BF5B-0A08DE045DA7}" srcOrd="0" destOrd="0" presId="urn:microsoft.com/office/officeart/2008/layout/PictureAccentList"/>
    <dgm:cxn modelId="{3DE30E92-A569-46A3-BBA7-CFACAFE24E66}" srcId="{CBFEBACE-4233-4475-8C3D-1D373E502537}" destId="{F635A12C-04D5-43D5-A442-8D63EDAB9BCA}" srcOrd="1" destOrd="0" parTransId="{793FF426-CFCA-40C1-9B8F-12E698B24D6B}" sibTransId="{44A89C8E-ECCD-4700-9E20-197C2F10937E}"/>
    <dgm:cxn modelId="{8142B103-CE24-47A4-8FA4-33736D4E0922}" type="presOf" srcId="{FC7E2011-E366-4AA4-8E22-DA3FA04B39BB}" destId="{E0F915F3-1F0E-4183-9653-FF44832A2A54}" srcOrd="0" destOrd="0" presId="urn:microsoft.com/office/officeart/2008/layout/PictureAccentList"/>
    <dgm:cxn modelId="{9E86611B-BC3B-49DF-8E8F-80D5C8E04AC0}" srcId="{CBFEBACE-4233-4475-8C3D-1D373E502537}" destId="{FC7E2011-E366-4AA4-8E22-DA3FA04B39BB}" srcOrd="0" destOrd="0" parTransId="{3BEB2D9B-1AB4-422C-8B81-A9E95E3A8AB4}" sibTransId="{6605604F-B0A9-4334-8FDC-7CAC5E515120}"/>
    <dgm:cxn modelId="{62EC64E4-2302-4631-94C8-BBC6C97BD8F4}" type="presParOf" srcId="{602A317E-F5CC-489A-B4AB-86D75EAC311E}" destId="{551A4626-A7D1-452B-A332-D6DF333B167B}" srcOrd="0" destOrd="0" presId="urn:microsoft.com/office/officeart/2008/layout/PictureAccentList"/>
    <dgm:cxn modelId="{1DC5EBEE-518A-4C82-937E-BC8FC8A33032}" type="presParOf" srcId="{551A4626-A7D1-452B-A332-D6DF333B167B}" destId="{AE6E3154-82C6-43CA-9811-1CDB106FA572}" srcOrd="0" destOrd="0" presId="urn:microsoft.com/office/officeart/2008/layout/PictureAccentList"/>
    <dgm:cxn modelId="{E2080192-8494-48B3-925F-585F3AE33DC0}" type="presParOf" srcId="{AE6E3154-82C6-43CA-9811-1CDB106FA572}" destId="{DE6DA1EE-BF61-4E18-BF5B-0A08DE045DA7}" srcOrd="0" destOrd="0" presId="urn:microsoft.com/office/officeart/2008/layout/PictureAccentList"/>
    <dgm:cxn modelId="{00D28B32-BFAD-42D3-B4D2-7F5B958428C8}" type="presParOf" srcId="{551A4626-A7D1-452B-A332-D6DF333B167B}" destId="{07E99EBC-3DEA-4961-9DCB-ABCFDAF0DEC8}" srcOrd="1" destOrd="0" presId="urn:microsoft.com/office/officeart/2008/layout/PictureAccentList"/>
    <dgm:cxn modelId="{EB88A67D-EF2A-463E-87D3-959EE9584673}" type="presParOf" srcId="{07E99EBC-3DEA-4961-9DCB-ABCFDAF0DEC8}" destId="{A5882DA7-04B0-4B7A-AE83-F61C899D90A3}" srcOrd="0" destOrd="0" presId="urn:microsoft.com/office/officeart/2008/layout/PictureAccentList"/>
    <dgm:cxn modelId="{3EDC117E-50A8-44AE-BFF6-0C09AD42FBC6}" type="presParOf" srcId="{A5882DA7-04B0-4B7A-AE83-F61C899D90A3}" destId="{4C0D84F3-95DF-44D9-805B-17C994E54A9E}" srcOrd="0" destOrd="0" presId="urn:microsoft.com/office/officeart/2008/layout/PictureAccentList"/>
    <dgm:cxn modelId="{CD418EB4-8FAF-48CB-932F-EF65335FE0DB}" type="presParOf" srcId="{A5882DA7-04B0-4B7A-AE83-F61C899D90A3}" destId="{E0F915F3-1F0E-4183-9653-FF44832A2A54}" srcOrd="1" destOrd="0" presId="urn:microsoft.com/office/officeart/2008/layout/PictureAccentList"/>
    <dgm:cxn modelId="{E078886F-CB37-401A-9C93-EA6F11769932}" type="presParOf" srcId="{07E99EBC-3DEA-4961-9DCB-ABCFDAF0DEC8}" destId="{A0EB0682-F835-4B1C-A4BA-3AEF04C9F478}" srcOrd="1" destOrd="0" presId="urn:microsoft.com/office/officeart/2008/layout/PictureAccentList"/>
    <dgm:cxn modelId="{3C208ED8-418D-4CAC-BDD8-44E4EE96CCC1}" type="presParOf" srcId="{A0EB0682-F835-4B1C-A4BA-3AEF04C9F478}" destId="{3D3ED111-B99D-48F2-9CE1-1F567680935F}" srcOrd="0" destOrd="0" presId="urn:microsoft.com/office/officeart/2008/layout/PictureAccentList"/>
    <dgm:cxn modelId="{0C2400D8-CDFE-49C0-97C6-CA4495179050}" type="presParOf" srcId="{A0EB0682-F835-4B1C-A4BA-3AEF04C9F478}" destId="{684A2C6A-8D73-40E8-9CCB-925116BA46B7}"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0F0661D-B2DC-42CE-9EBE-69A1D2D40EB6}" type="doc">
      <dgm:prSet loTypeId="urn:microsoft.com/office/officeart/2005/8/layout/target3" loCatId="list" qsTypeId="urn:microsoft.com/office/officeart/2005/8/quickstyle/simple2" qsCatId="simple" csTypeId="urn:microsoft.com/office/officeart/2005/8/colors/accent1_2" csCatId="accent1" phldr="1"/>
      <dgm:spPr/>
    </dgm:pt>
    <dgm:pt modelId="{89E69236-8FA3-468C-96FA-FD32411EFFBC}">
      <dgm:prSet phldrT="[Text]"/>
      <dgm:spPr/>
      <dgm:t>
        <a:bodyPr/>
        <a:lstStyle/>
        <a:p>
          <a:r>
            <a:rPr lang="vi-VN" dirty="0" smtClean="0"/>
            <a:t>Xóa bỏ mọi chế độ áp bức bóc lột và xây dựng xã hội mới - xã hội xã hội chủ nghĩa và cộng sản chủ nghĩa</a:t>
          </a:r>
          <a:endParaRPr lang="en-US" dirty="0"/>
        </a:p>
      </dgm:t>
    </dgm:pt>
    <dgm:pt modelId="{EADD95D8-BFE0-4EBA-9C95-F6F95DB730B3}" type="parTrans" cxnId="{8C68AE58-AB0B-433A-86AB-DE439E11009C}">
      <dgm:prSet/>
      <dgm:spPr/>
      <dgm:t>
        <a:bodyPr/>
        <a:lstStyle/>
        <a:p>
          <a:endParaRPr lang="en-US"/>
        </a:p>
      </dgm:t>
    </dgm:pt>
    <dgm:pt modelId="{69DF1B43-6E47-4D90-920C-AAD0DE73321A}" type="sibTrans" cxnId="{8C68AE58-AB0B-433A-86AB-DE439E11009C}">
      <dgm:prSet/>
      <dgm:spPr/>
      <dgm:t>
        <a:bodyPr/>
        <a:lstStyle/>
        <a:p>
          <a:endParaRPr lang="en-US"/>
        </a:p>
      </dgm:t>
    </dgm:pt>
    <dgm:pt modelId="{288CC811-A01A-40F8-BDB0-EB2521FA23F4}">
      <dgm:prSet/>
      <dgm:spPr/>
      <dgm:t>
        <a:bodyPr/>
        <a:lstStyle/>
        <a:p>
          <a:r>
            <a:rPr lang="vi-VN" smtClean="0"/>
            <a:t>Có sứ mệnh lịch sử lãnh đạo nhân dân lao động đấu tranh xóa bỏ chế độ tư bản chủ nghĩa</a:t>
          </a:r>
          <a:endParaRPr lang="en-US" dirty="0"/>
        </a:p>
      </dgm:t>
    </dgm:pt>
    <dgm:pt modelId="{58269158-EF82-4ADA-8E35-492D4E830F0D}" type="parTrans" cxnId="{E0E4C062-BB09-4D09-BDA6-FA7BE2516C9A}">
      <dgm:prSet/>
      <dgm:spPr/>
      <dgm:t>
        <a:bodyPr/>
        <a:lstStyle/>
        <a:p>
          <a:endParaRPr lang="en-US"/>
        </a:p>
      </dgm:t>
    </dgm:pt>
    <dgm:pt modelId="{7A0983F5-D55A-4BEF-B7ED-FAB29F45EDFA}" type="sibTrans" cxnId="{E0E4C062-BB09-4D09-BDA6-FA7BE2516C9A}">
      <dgm:prSet/>
      <dgm:spPr/>
      <dgm:t>
        <a:bodyPr/>
        <a:lstStyle/>
        <a:p>
          <a:endParaRPr lang="en-US"/>
        </a:p>
      </dgm:t>
    </dgm:pt>
    <dgm:pt modelId="{D16478A7-C20B-40A4-B8B3-C0FB3AA4FBB1}" type="pres">
      <dgm:prSet presAssocID="{70F0661D-B2DC-42CE-9EBE-69A1D2D40EB6}" presName="Name0" presStyleCnt="0">
        <dgm:presLayoutVars>
          <dgm:chMax val="7"/>
          <dgm:dir/>
          <dgm:animLvl val="lvl"/>
          <dgm:resizeHandles val="exact"/>
        </dgm:presLayoutVars>
      </dgm:prSet>
      <dgm:spPr/>
    </dgm:pt>
    <dgm:pt modelId="{4A7CF559-5DB8-49F2-AED9-6365ACE518B1}" type="pres">
      <dgm:prSet presAssocID="{89E69236-8FA3-468C-96FA-FD32411EFFBC}" presName="circle1" presStyleLbl="node1" presStyleIdx="0" presStyleCnt="2"/>
      <dgm:spPr/>
    </dgm:pt>
    <dgm:pt modelId="{FE469DFF-5AB1-468A-A4E5-D4F85E8F12DD}" type="pres">
      <dgm:prSet presAssocID="{89E69236-8FA3-468C-96FA-FD32411EFFBC}" presName="space" presStyleCnt="0"/>
      <dgm:spPr/>
    </dgm:pt>
    <dgm:pt modelId="{A423475F-E130-4D57-A389-AE6C7592AF54}" type="pres">
      <dgm:prSet presAssocID="{89E69236-8FA3-468C-96FA-FD32411EFFBC}" presName="rect1" presStyleLbl="alignAcc1" presStyleIdx="0" presStyleCnt="2"/>
      <dgm:spPr/>
    </dgm:pt>
    <dgm:pt modelId="{FB4840ED-BF07-4292-9805-24CCC3DB979C}" type="pres">
      <dgm:prSet presAssocID="{288CC811-A01A-40F8-BDB0-EB2521FA23F4}" presName="vertSpace2" presStyleLbl="node1" presStyleIdx="0" presStyleCnt="2"/>
      <dgm:spPr/>
    </dgm:pt>
    <dgm:pt modelId="{BD0DC5AA-CAA2-451D-974B-A1A5C1243BFC}" type="pres">
      <dgm:prSet presAssocID="{288CC811-A01A-40F8-BDB0-EB2521FA23F4}" presName="circle2" presStyleLbl="node1" presStyleIdx="1" presStyleCnt="2"/>
      <dgm:spPr/>
    </dgm:pt>
    <dgm:pt modelId="{FDED8F51-120D-42BF-9036-F748ADC94D81}" type="pres">
      <dgm:prSet presAssocID="{288CC811-A01A-40F8-BDB0-EB2521FA23F4}" presName="rect2" presStyleLbl="alignAcc1" presStyleIdx="1" presStyleCnt="2"/>
      <dgm:spPr/>
    </dgm:pt>
    <dgm:pt modelId="{AC4DA216-3E96-4EF1-8236-429D3EF42EBD}" type="pres">
      <dgm:prSet presAssocID="{89E69236-8FA3-468C-96FA-FD32411EFFBC}" presName="rect1ParTxNoCh" presStyleLbl="alignAcc1" presStyleIdx="1" presStyleCnt="2">
        <dgm:presLayoutVars>
          <dgm:chMax val="1"/>
          <dgm:bulletEnabled val="1"/>
        </dgm:presLayoutVars>
      </dgm:prSet>
      <dgm:spPr/>
    </dgm:pt>
    <dgm:pt modelId="{66A4CE34-41E3-4001-A130-0D269449F436}" type="pres">
      <dgm:prSet presAssocID="{288CC811-A01A-40F8-BDB0-EB2521FA23F4}" presName="rect2ParTxNoCh" presStyleLbl="alignAcc1" presStyleIdx="1" presStyleCnt="2">
        <dgm:presLayoutVars>
          <dgm:chMax val="1"/>
          <dgm:bulletEnabled val="1"/>
        </dgm:presLayoutVars>
      </dgm:prSet>
      <dgm:spPr/>
    </dgm:pt>
  </dgm:ptLst>
  <dgm:cxnLst>
    <dgm:cxn modelId="{89F60B0E-5771-4642-8E2B-38FBB1E70A07}" type="presOf" srcId="{70F0661D-B2DC-42CE-9EBE-69A1D2D40EB6}" destId="{D16478A7-C20B-40A4-B8B3-C0FB3AA4FBB1}" srcOrd="0" destOrd="0" presId="urn:microsoft.com/office/officeart/2005/8/layout/target3"/>
    <dgm:cxn modelId="{C5FD549F-0AA1-48FA-A406-8A087D528C94}" type="presOf" srcId="{288CC811-A01A-40F8-BDB0-EB2521FA23F4}" destId="{66A4CE34-41E3-4001-A130-0D269449F436}" srcOrd="1" destOrd="0" presId="urn:microsoft.com/office/officeart/2005/8/layout/target3"/>
    <dgm:cxn modelId="{83F458F4-0E4A-40A4-93A3-D251CB3D4279}" type="presOf" srcId="{89E69236-8FA3-468C-96FA-FD32411EFFBC}" destId="{AC4DA216-3E96-4EF1-8236-429D3EF42EBD}" srcOrd="1" destOrd="0" presId="urn:microsoft.com/office/officeart/2005/8/layout/target3"/>
    <dgm:cxn modelId="{E0E4C062-BB09-4D09-BDA6-FA7BE2516C9A}" srcId="{70F0661D-B2DC-42CE-9EBE-69A1D2D40EB6}" destId="{288CC811-A01A-40F8-BDB0-EB2521FA23F4}" srcOrd="1" destOrd="0" parTransId="{58269158-EF82-4ADA-8E35-492D4E830F0D}" sibTransId="{7A0983F5-D55A-4BEF-B7ED-FAB29F45EDFA}"/>
    <dgm:cxn modelId="{F7AFA7A9-F42D-487F-9317-B14FCE0A718A}" type="presOf" srcId="{288CC811-A01A-40F8-BDB0-EB2521FA23F4}" destId="{FDED8F51-120D-42BF-9036-F748ADC94D81}" srcOrd="0" destOrd="0" presId="urn:microsoft.com/office/officeart/2005/8/layout/target3"/>
    <dgm:cxn modelId="{8C68AE58-AB0B-433A-86AB-DE439E11009C}" srcId="{70F0661D-B2DC-42CE-9EBE-69A1D2D40EB6}" destId="{89E69236-8FA3-468C-96FA-FD32411EFFBC}" srcOrd="0" destOrd="0" parTransId="{EADD95D8-BFE0-4EBA-9C95-F6F95DB730B3}" sibTransId="{69DF1B43-6E47-4D90-920C-AAD0DE73321A}"/>
    <dgm:cxn modelId="{580D94EC-0942-4E30-A5D0-8A33992CA28F}" type="presOf" srcId="{89E69236-8FA3-468C-96FA-FD32411EFFBC}" destId="{A423475F-E130-4D57-A389-AE6C7592AF54}" srcOrd="0" destOrd="0" presId="urn:microsoft.com/office/officeart/2005/8/layout/target3"/>
    <dgm:cxn modelId="{43B2DDE9-9147-4B21-A9B9-3944E57CA1BD}" type="presParOf" srcId="{D16478A7-C20B-40A4-B8B3-C0FB3AA4FBB1}" destId="{4A7CF559-5DB8-49F2-AED9-6365ACE518B1}" srcOrd="0" destOrd="0" presId="urn:microsoft.com/office/officeart/2005/8/layout/target3"/>
    <dgm:cxn modelId="{B8EF3B5A-DFEE-4991-9B39-21348863C66B}" type="presParOf" srcId="{D16478A7-C20B-40A4-B8B3-C0FB3AA4FBB1}" destId="{FE469DFF-5AB1-468A-A4E5-D4F85E8F12DD}" srcOrd="1" destOrd="0" presId="urn:microsoft.com/office/officeart/2005/8/layout/target3"/>
    <dgm:cxn modelId="{8B295AE3-F55F-4377-ACD5-2E8C6B1FB9F2}" type="presParOf" srcId="{D16478A7-C20B-40A4-B8B3-C0FB3AA4FBB1}" destId="{A423475F-E130-4D57-A389-AE6C7592AF54}" srcOrd="2" destOrd="0" presId="urn:microsoft.com/office/officeart/2005/8/layout/target3"/>
    <dgm:cxn modelId="{6D249375-53EE-49A8-8234-A171F56D05C1}" type="presParOf" srcId="{D16478A7-C20B-40A4-B8B3-C0FB3AA4FBB1}" destId="{FB4840ED-BF07-4292-9805-24CCC3DB979C}" srcOrd="3" destOrd="0" presId="urn:microsoft.com/office/officeart/2005/8/layout/target3"/>
    <dgm:cxn modelId="{E8712C4C-D602-4AD8-A284-08550163C4B9}" type="presParOf" srcId="{D16478A7-C20B-40A4-B8B3-C0FB3AA4FBB1}" destId="{BD0DC5AA-CAA2-451D-974B-A1A5C1243BFC}" srcOrd="4" destOrd="0" presId="urn:microsoft.com/office/officeart/2005/8/layout/target3"/>
    <dgm:cxn modelId="{48BD84C3-112D-4928-8808-A6AE810370A4}" type="presParOf" srcId="{D16478A7-C20B-40A4-B8B3-C0FB3AA4FBB1}" destId="{FDED8F51-120D-42BF-9036-F748ADC94D81}" srcOrd="5" destOrd="0" presId="urn:microsoft.com/office/officeart/2005/8/layout/target3"/>
    <dgm:cxn modelId="{A79B8138-260D-495D-ADE2-CD11A770F5A2}" type="presParOf" srcId="{D16478A7-C20B-40A4-B8B3-C0FB3AA4FBB1}" destId="{AC4DA216-3E96-4EF1-8236-429D3EF42EBD}" srcOrd="6" destOrd="0" presId="urn:microsoft.com/office/officeart/2005/8/layout/target3"/>
    <dgm:cxn modelId="{92C1D3B4-6833-4C97-A6BC-1ADED6CFF507}" type="presParOf" srcId="{D16478A7-C20B-40A4-B8B3-C0FB3AA4FBB1}" destId="{66A4CE34-41E3-4001-A130-0D269449F436}"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1.xml><?xml version="1.0" encoding="utf-8"?>
<dgm:dataModel xmlns:dgm="http://schemas.openxmlformats.org/drawingml/2006/diagram" xmlns:a="http://schemas.openxmlformats.org/drawingml/2006/main">
  <dgm:ptLst>
    <dgm:pt modelId="{AFC36EF8-5B98-4673-8072-2BED0D2A6CB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3F639A-DFB3-4FB7-8903-FE9C35E4D2EF}">
      <dgm:prSet phldrT="[Text]"/>
      <dgm:spPr/>
      <dgm:t>
        <a:bodyPr/>
        <a:lstStyle/>
        <a:p>
          <a:r>
            <a:rPr lang="vi-VN" dirty="0" smtClean="0">
              <a:latin typeface="+mj-lt"/>
            </a:rPr>
            <a:t>Thời kỳ quá độ từ chủ nghĩa tư bản lên chủ nghĩa xã hội</a:t>
          </a:r>
          <a:endParaRPr lang="en-US" dirty="0">
            <a:latin typeface="+mj-lt"/>
          </a:endParaRPr>
        </a:p>
      </dgm:t>
    </dgm:pt>
    <dgm:pt modelId="{D1782DA9-D9F9-4C39-A997-C044A60BFB2A}" type="parTrans" cxnId="{A7844BC2-E9C5-4DCA-877C-C1BD2346A138}">
      <dgm:prSet/>
      <dgm:spPr/>
      <dgm:t>
        <a:bodyPr/>
        <a:lstStyle/>
        <a:p>
          <a:endParaRPr lang="en-US"/>
        </a:p>
      </dgm:t>
    </dgm:pt>
    <dgm:pt modelId="{BD22CDF3-9E8F-48F3-BA31-353BAE8443DD}" type="sibTrans" cxnId="{A7844BC2-E9C5-4DCA-877C-C1BD2346A138}">
      <dgm:prSet/>
      <dgm:spPr/>
      <dgm:t>
        <a:bodyPr/>
        <a:lstStyle/>
        <a:p>
          <a:endParaRPr lang="en-US"/>
        </a:p>
      </dgm:t>
    </dgm:pt>
    <dgm:pt modelId="{3C60A667-CB8B-40AB-8135-C4C495066CFC}">
      <dgm:prSet phldrT="[Text]" custT="1"/>
      <dgm:spPr/>
      <dgm:t>
        <a:bodyPr/>
        <a:lstStyle/>
        <a:p>
          <a:r>
            <a:rPr lang="vi-VN" sz="1600" dirty="0" smtClean="0">
              <a:latin typeface="+mj-lt"/>
            </a:rPr>
            <a:t>Tất yếu của thời kỳ quá độ từ chủ nghĩa tư bản lên chủ nghĩa xã hội</a:t>
          </a:r>
          <a:endParaRPr lang="en-US" sz="1600" dirty="0">
            <a:latin typeface="+mj-lt"/>
          </a:endParaRPr>
        </a:p>
      </dgm:t>
    </dgm:pt>
    <dgm:pt modelId="{BED70092-B526-47B7-A19B-98BBE4A0D5E7}" type="parTrans" cxnId="{AA350961-2C6A-4EB5-ABAE-A74E13180938}">
      <dgm:prSet/>
      <dgm:spPr/>
      <dgm:t>
        <a:bodyPr/>
        <a:lstStyle/>
        <a:p>
          <a:endParaRPr lang="en-US"/>
        </a:p>
      </dgm:t>
    </dgm:pt>
    <dgm:pt modelId="{7EAF3765-2D1F-4B6D-A251-F4613928F799}" type="sibTrans" cxnId="{AA350961-2C6A-4EB5-ABAE-A74E13180938}">
      <dgm:prSet/>
      <dgm:spPr/>
      <dgm:t>
        <a:bodyPr/>
        <a:lstStyle/>
        <a:p>
          <a:endParaRPr lang="en-US"/>
        </a:p>
      </dgm:t>
    </dgm:pt>
    <dgm:pt modelId="{32B0B55B-2B94-46E9-ADD8-71FC0AB0F7C0}">
      <dgm:prSet phldrT="[Text]" custT="1"/>
      <dgm:spPr/>
      <dgm:t>
        <a:bodyPr/>
        <a:lstStyle/>
        <a:p>
          <a:r>
            <a:rPr lang="pt-BR" sz="1600" i="1" dirty="0" smtClean="0">
              <a:latin typeface="+mj-lt"/>
            </a:rPr>
            <a:t>Đặc điểm của thời kỳ quá độ</a:t>
          </a:r>
          <a:r>
            <a:rPr lang="pt-BR" sz="1600" dirty="0" smtClean="0">
              <a:latin typeface="+mj-lt"/>
            </a:rPr>
            <a:t> từ chủ nghĩa tư bản lên chủ nghĩa xã hội</a:t>
          </a:r>
          <a:endParaRPr lang="en-US" sz="1600" dirty="0">
            <a:latin typeface="+mj-lt"/>
          </a:endParaRPr>
        </a:p>
      </dgm:t>
    </dgm:pt>
    <dgm:pt modelId="{DE1BCD28-02F3-423E-A895-F8D9C945A97C}" type="parTrans" cxnId="{8D6F1496-163D-4210-B744-5CA57E51D582}">
      <dgm:prSet/>
      <dgm:spPr/>
      <dgm:t>
        <a:bodyPr/>
        <a:lstStyle/>
        <a:p>
          <a:endParaRPr lang="en-US"/>
        </a:p>
      </dgm:t>
    </dgm:pt>
    <dgm:pt modelId="{64BEDB0B-73A7-49AD-8929-44BA2BB575DA}" type="sibTrans" cxnId="{8D6F1496-163D-4210-B744-5CA57E51D582}">
      <dgm:prSet/>
      <dgm:spPr/>
      <dgm:t>
        <a:bodyPr/>
        <a:lstStyle/>
        <a:p>
          <a:endParaRPr lang="en-US"/>
        </a:p>
      </dgm:t>
    </dgm:pt>
    <dgm:pt modelId="{BE66C86C-4536-461A-8FAA-A2C495995DB9}">
      <dgm:prSet phldrT="[Text]"/>
      <dgm:spPr/>
      <dgm:t>
        <a:bodyPr/>
        <a:lstStyle/>
        <a:p>
          <a:r>
            <a:rPr lang="pt-BR" b="1" i="1" dirty="0" smtClean="0">
              <a:latin typeface="+mj-lt"/>
            </a:rPr>
            <a:t>Về xã hội xã hội chủ nghĩa</a:t>
          </a:r>
          <a:endParaRPr lang="en-US" dirty="0">
            <a:latin typeface="+mj-lt"/>
          </a:endParaRPr>
        </a:p>
      </dgm:t>
    </dgm:pt>
    <dgm:pt modelId="{CAB403F9-2DCF-4BF2-B48E-67DCB3A57212}" type="parTrans" cxnId="{16D17D54-4D83-4617-9109-99BB8E2BF9EF}">
      <dgm:prSet/>
      <dgm:spPr/>
      <dgm:t>
        <a:bodyPr/>
        <a:lstStyle/>
        <a:p>
          <a:endParaRPr lang="en-US"/>
        </a:p>
      </dgm:t>
    </dgm:pt>
    <dgm:pt modelId="{FF39DA6C-DCFC-4154-996F-6DF256732AB5}" type="sibTrans" cxnId="{16D17D54-4D83-4617-9109-99BB8E2BF9EF}">
      <dgm:prSet/>
      <dgm:spPr/>
      <dgm:t>
        <a:bodyPr/>
        <a:lstStyle/>
        <a:p>
          <a:endParaRPr lang="en-US"/>
        </a:p>
      </dgm:t>
    </dgm:pt>
    <dgm:pt modelId="{A7558A01-E01E-47FB-A275-5D377D76AC4F}">
      <dgm:prSet phldrT="[Text]" custT="1"/>
      <dgm:spPr/>
      <dgm:t>
        <a:bodyPr/>
        <a:lstStyle/>
        <a:p>
          <a:r>
            <a:rPr lang="en-US" altLang="en-US" sz="1800" dirty="0" err="1" smtClean="0">
              <a:solidFill>
                <a:srgbClr val="000000"/>
              </a:solidFill>
              <a:latin typeface="+mj-lt"/>
              <a:cs typeface="Arial" panose="020B0604020202020204" pitchFamily="34" charset="0"/>
            </a:rPr>
            <a:t>Có</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nền</a:t>
          </a:r>
          <a:r>
            <a:rPr lang="vi-VN" altLang="en-US" sz="1800" dirty="0" smtClean="0">
              <a:solidFill>
                <a:srgbClr val="000000"/>
              </a:solidFill>
              <a:latin typeface="+mj-lt"/>
              <a:cs typeface="Arial" panose="020B0604020202020204" pitchFamily="34" charset="0"/>
            </a:rPr>
            <a:t> kinh tế </a:t>
          </a:r>
          <a:r>
            <a:rPr lang="en-US" altLang="en-US" sz="1800" dirty="0" err="1" smtClean="0">
              <a:solidFill>
                <a:srgbClr val="000000"/>
              </a:solidFill>
              <a:latin typeface="+mj-lt"/>
              <a:cs typeface="Arial" panose="020B0604020202020204" pitchFamily="34" charset="0"/>
            </a:rPr>
            <a:t>phát</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triển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cao</a:t>
          </a:r>
          <a:r>
            <a:rPr lang="en-US" altLang="en-US" sz="1800" dirty="0" smtClean="0">
              <a:solidFill>
                <a:srgbClr val="000000"/>
              </a:solidFill>
              <a:latin typeface="+mj-lt"/>
              <a:cs typeface="Arial" panose="020B0604020202020204" pitchFamily="34" charset="0"/>
            </a:rPr>
            <a:t> </a:t>
          </a:r>
          <a:endParaRPr lang="en-US" sz="1800" dirty="0">
            <a:latin typeface="+mj-lt"/>
          </a:endParaRPr>
        </a:p>
      </dgm:t>
    </dgm:pt>
    <dgm:pt modelId="{CAC4459C-A5AF-4DBB-8F62-10C01F7211A7}" type="parTrans" cxnId="{1AD71452-CB1D-4EF5-8307-DC1C71EB3100}">
      <dgm:prSet/>
      <dgm:spPr/>
      <dgm:t>
        <a:bodyPr/>
        <a:lstStyle/>
        <a:p>
          <a:endParaRPr lang="en-US"/>
        </a:p>
      </dgm:t>
    </dgm:pt>
    <dgm:pt modelId="{170AB1FE-8A49-4B0F-8BD0-63B82A8A585E}" type="sibTrans" cxnId="{1AD71452-CB1D-4EF5-8307-DC1C71EB3100}">
      <dgm:prSet/>
      <dgm:spPr/>
      <dgm:t>
        <a:bodyPr/>
        <a:lstStyle/>
        <a:p>
          <a:endParaRPr lang="en-US"/>
        </a:p>
      </dgm:t>
    </dgm:pt>
    <dgm:pt modelId="{0603B068-8464-4B11-86C6-C2E58A9E5D7D}">
      <dgm:prSet phldrT="[Text]"/>
      <dgm:spPr/>
      <dgm:t>
        <a:bodyPr/>
        <a:lstStyle/>
        <a:p>
          <a:r>
            <a:rPr lang="pt-BR" b="1" i="1" dirty="0" smtClean="0">
              <a:latin typeface="+mj-lt"/>
            </a:rPr>
            <a:t>Về xã hội cộng sản chủ nghĩa</a:t>
          </a:r>
          <a:endParaRPr lang="en-US" dirty="0">
            <a:latin typeface="+mj-lt"/>
          </a:endParaRPr>
        </a:p>
      </dgm:t>
    </dgm:pt>
    <dgm:pt modelId="{F6D29262-0F67-4EC3-9D24-7BDD1E8279C4}" type="parTrans" cxnId="{21B00E94-CED0-4FC8-A3A9-D22A7D31A71A}">
      <dgm:prSet/>
      <dgm:spPr/>
      <dgm:t>
        <a:bodyPr/>
        <a:lstStyle/>
        <a:p>
          <a:endParaRPr lang="en-US"/>
        </a:p>
      </dgm:t>
    </dgm:pt>
    <dgm:pt modelId="{AD53BC5B-E418-4EFF-A26E-CAAE79D57A61}" type="sibTrans" cxnId="{21B00E94-CED0-4FC8-A3A9-D22A7D31A71A}">
      <dgm:prSet/>
      <dgm:spPr/>
      <dgm:t>
        <a:bodyPr/>
        <a:lstStyle/>
        <a:p>
          <a:endParaRPr lang="en-US"/>
        </a:p>
      </dgm:t>
    </dgm:pt>
    <dgm:pt modelId="{97F61DAB-469D-4D93-BAF3-0C99647EF241}">
      <dgm:prSet phldrT="[Text]" custT="1"/>
      <dgm:spPr/>
      <dgm:t>
        <a:bodyPr/>
        <a:lstStyle/>
        <a:p>
          <a:r>
            <a:rPr lang="en-US" altLang="en-US" sz="1600" b="1" dirty="0" smtClean="0">
              <a:solidFill>
                <a:srgbClr val="000000"/>
              </a:solidFill>
              <a:latin typeface="+mj-lt"/>
              <a:cs typeface="Arial" panose="020B0604020202020204" pitchFamily="34" charset="0"/>
            </a:rPr>
            <a:t>LLSX </a:t>
          </a:r>
          <a:r>
            <a:rPr lang="en-US" altLang="en-US" sz="1600" b="1" dirty="0" err="1" smtClean="0">
              <a:solidFill>
                <a:srgbClr val="000000"/>
              </a:solidFill>
              <a:latin typeface="+mj-lt"/>
              <a:cs typeface="Arial" panose="020B0604020202020204" pitchFamily="34" charset="0"/>
            </a:rPr>
            <a:t>phát</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triển</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mạnh</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mẽ</a:t>
          </a:r>
          <a:r>
            <a:rPr lang="en-US" altLang="en-US" sz="1600" b="1" dirty="0" smtClean="0">
              <a:solidFill>
                <a:srgbClr val="000000"/>
              </a:solidFill>
              <a:latin typeface="+mj-lt"/>
              <a:cs typeface="Arial" panose="020B0604020202020204" pitchFamily="34" charset="0"/>
            </a:rPr>
            <a:t>, ý </a:t>
          </a:r>
          <a:r>
            <a:rPr lang="en-US" altLang="en-US" sz="1600" b="1" dirty="0" err="1" smtClean="0">
              <a:solidFill>
                <a:srgbClr val="000000"/>
              </a:solidFill>
              <a:latin typeface="+mj-lt"/>
              <a:cs typeface="Arial" panose="020B0604020202020204" pitchFamily="34" charset="0"/>
            </a:rPr>
            <a:t>thức</a:t>
          </a:r>
          <a:r>
            <a:rPr lang="en-US" altLang="en-US" sz="1600" b="1" dirty="0" smtClean="0">
              <a:solidFill>
                <a:srgbClr val="000000"/>
              </a:solidFill>
              <a:latin typeface="+mj-lt"/>
              <a:cs typeface="Arial" panose="020B0604020202020204" pitchFamily="34" charset="0"/>
            </a:rPr>
            <a:t> con </a:t>
          </a:r>
          <a:r>
            <a:rPr lang="en-US" altLang="en-US" sz="1600" b="1" dirty="0" err="1" smtClean="0">
              <a:solidFill>
                <a:srgbClr val="000000"/>
              </a:solidFill>
              <a:latin typeface="+mj-lt"/>
              <a:cs typeface="Arial" panose="020B0604020202020204" pitchFamily="34" charset="0"/>
            </a:rPr>
            <a:t>người</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được</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nâng</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cao</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lúc</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đó</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thực</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hiện</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được</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nguyên</a:t>
          </a:r>
          <a:r>
            <a:rPr lang="en-US" altLang="en-US" sz="1600" b="1" dirty="0" smtClean="0">
              <a:solidFill>
                <a:srgbClr val="000000"/>
              </a:solidFill>
              <a:latin typeface="+mj-lt"/>
              <a:cs typeface="Arial" panose="020B0604020202020204" pitchFamily="34" charset="0"/>
            </a:rPr>
            <a:t> </a:t>
          </a:r>
          <a:r>
            <a:rPr lang="en-US" altLang="en-US" sz="1600" b="1" dirty="0" err="1" smtClean="0">
              <a:solidFill>
                <a:srgbClr val="000000"/>
              </a:solidFill>
              <a:latin typeface="+mj-lt"/>
              <a:cs typeface="Arial" panose="020B0604020202020204" pitchFamily="34" charset="0"/>
            </a:rPr>
            <a:t>tắc</a:t>
          </a:r>
          <a:r>
            <a:rPr lang="en-US" altLang="en-US" sz="1600" b="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làm</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theo</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năng</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lực</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hưởng</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theo</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nhu</a:t>
          </a:r>
          <a:r>
            <a:rPr lang="en-US" altLang="en-US" sz="1600" b="1" i="1" dirty="0" smtClean="0">
              <a:solidFill>
                <a:srgbClr val="000000"/>
              </a:solidFill>
              <a:latin typeface="+mj-lt"/>
              <a:cs typeface="Arial" panose="020B0604020202020204" pitchFamily="34" charset="0"/>
            </a:rPr>
            <a:t> </a:t>
          </a:r>
          <a:r>
            <a:rPr lang="en-US" altLang="en-US" sz="1600" b="1" i="1" dirty="0" err="1" smtClean="0">
              <a:solidFill>
                <a:srgbClr val="000000"/>
              </a:solidFill>
              <a:latin typeface="+mj-lt"/>
              <a:cs typeface="Arial" panose="020B0604020202020204" pitchFamily="34" charset="0"/>
            </a:rPr>
            <a:t>cầu</a:t>
          </a:r>
          <a:r>
            <a:rPr lang="en-US" altLang="en-US" sz="1600" b="1" i="1" dirty="0" smtClean="0">
              <a:solidFill>
                <a:srgbClr val="000000"/>
              </a:solidFill>
              <a:latin typeface="+mj-lt"/>
              <a:cs typeface="Arial" panose="020B0604020202020204" pitchFamily="34" charset="0"/>
            </a:rPr>
            <a:t>.</a:t>
          </a:r>
          <a:endParaRPr lang="en-US" sz="1600" dirty="0">
            <a:latin typeface="+mj-lt"/>
          </a:endParaRPr>
        </a:p>
      </dgm:t>
    </dgm:pt>
    <dgm:pt modelId="{76774BEE-B681-4B07-9698-42F44F0D530E}" type="parTrans" cxnId="{21C8B3E6-6EE7-4632-9516-EF82F8D58EFA}">
      <dgm:prSet/>
      <dgm:spPr/>
      <dgm:t>
        <a:bodyPr/>
        <a:lstStyle/>
        <a:p>
          <a:endParaRPr lang="en-US"/>
        </a:p>
      </dgm:t>
    </dgm:pt>
    <dgm:pt modelId="{725BA619-1ED7-4F60-B674-38B4D19C888B}" type="sibTrans" cxnId="{21C8B3E6-6EE7-4632-9516-EF82F8D58EFA}">
      <dgm:prSet/>
      <dgm:spPr/>
      <dgm:t>
        <a:bodyPr/>
        <a:lstStyle/>
        <a:p>
          <a:endParaRPr lang="en-US"/>
        </a:p>
      </dgm:t>
    </dgm:pt>
    <dgm:pt modelId="{9C9DBF67-FDC5-4EF6-AD28-A88F227A2219}">
      <dgm:prSet phldrT="[Text]" custT="1"/>
      <dgm:spPr/>
      <dgm:t>
        <a:bodyPr/>
        <a:lstStyle/>
        <a:p>
          <a:r>
            <a:rPr lang="en-US" altLang="en-US" sz="1600" b="1" dirty="0" err="1" smtClean="0">
              <a:solidFill>
                <a:srgbClr val="0033CC"/>
              </a:solidFill>
              <a:latin typeface="+mj-lt"/>
              <a:cs typeface="Arial" panose="020B0604020202020204" pitchFamily="34" charset="0"/>
            </a:rPr>
            <a:t>Khi</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xã</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hội</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đạt</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được</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trình</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độ</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phát</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triển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cao</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thì</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dân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chủ</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được</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thực</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hiện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đầy</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đủ</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dân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chủ</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cho</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mọi</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người</a:t>
          </a:r>
          <a:r>
            <a:rPr lang="en-US" altLang="en-US" sz="1600" b="1" dirty="0" smtClean="0">
              <a:solidFill>
                <a:srgbClr val="0033CC"/>
              </a:solidFill>
              <a:latin typeface="+mj-lt"/>
              <a:cs typeface="Arial" panose="020B0604020202020204" pitchFamily="34" charset="0"/>
            </a:rPr>
            <a:t>, do </a:t>
          </a:r>
          <a:r>
            <a:rPr lang="en-US" altLang="en-US" sz="1600" b="1" dirty="0" err="1" smtClean="0">
              <a:solidFill>
                <a:srgbClr val="0033CC"/>
              </a:solidFill>
              <a:latin typeface="+mj-lt"/>
              <a:cs typeface="Arial" panose="020B0604020202020204" pitchFamily="34" charset="0"/>
            </a:rPr>
            <a:t>vậy</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dân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chủ</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cũng</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không</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còn</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nhà</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nước</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luật</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pháp</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tự</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tiêu</a:t>
          </a:r>
          <a:r>
            <a:rPr lang="en-US" altLang="en-US" sz="1600" b="1" dirty="0" smtClean="0">
              <a:solidFill>
                <a:srgbClr val="0033CC"/>
              </a:solidFill>
              <a:latin typeface="+mj-lt"/>
              <a:cs typeface="Arial" panose="020B0604020202020204" pitchFamily="34" charset="0"/>
            </a:rPr>
            <a:t> </a:t>
          </a:r>
          <a:r>
            <a:rPr lang="en-US" altLang="en-US" sz="1600" b="1" dirty="0" err="1" smtClean="0">
              <a:solidFill>
                <a:srgbClr val="0033CC"/>
              </a:solidFill>
              <a:latin typeface="+mj-lt"/>
              <a:cs typeface="Arial" panose="020B0604020202020204" pitchFamily="34" charset="0"/>
            </a:rPr>
            <a:t>vong</a:t>
          </a:r>
          <a:r>
            <a:rPr lang="en-US" altLang="en-US" sz="1600" b="1" dirty="0" smtClean="0">
              <a:solidFill>
                <a:srgbClr val="0033CC"/>
              </a:solidFill>
              <a:latin typeface="+mj-lt"/>
              <a:cs typeface="Arial" panose="020B0604020202020204" pitchFamily="34" charset="0"/>
            </a:rPr>
            <a:t>. </a:t>
          </a:r>
          <a:endParaRPr lang="en-US" sz="1600" dirty="0">
            <a:latin typeface="+mj-lt"/>
          </a:endParaRPr>
        </a:p>
      </dgm:t>
    </dgm:pt>
    <dgm:pt modelId="{6BDF1081-B1AD-42E5-B383-BD41DAFC5F3A}" type="parTrans" cxnId="{8237CDFC-5BBF-474D-BFF4-D72CA7F03399}">
      <dgm:prSet/>
      <dgm:spPr/>
      <dgm:t>
        <a:bodyPr/>
        <a:lstStyle/>
        <a:p>
          <a:endParaRPr lang="en-US"/>
        </a:p>
      </dgm:t>
    </dgm:pt>
    <dgm:pt modelId="{B8697181-82F7-43AF-BF0D-579594928F90}" type="sibTrans" cxnId="{8237CDFC-5BBF-474D-BFF4-D72CA7F03399}">
      <dgm:prSet/>
      <dgm:spPr/>
      <dgm:t>
        <a:bodyPr/>
        <a:lstStyle/>
        <a:p>
          <a:endParaRPr lang="en-US"/>
        </a:p>
      </dgm:t>
    </dgm:pt>
    <dgm:pt modelId="{334EE4A5-426F-4B26-94CF-F2353A1C687E}">
      <dgm:prSet phldrT="[Text]" custT="1"/>
      <dgm:spPr/>
      <dgm:t>
        <a:bodyPr/>
        <a:lstStyle/>
        <a:p>
          <a:r>
            <a:rPr lang="pt-BR" sz="1600" i="1" dirty="0" smtClean="0">
              <a:latin typeface="+mj-lt"/>
            </a:rPr>
            <a:t>Nội dung của thời kỳ quá độ lên chủ nghĩa xã hội</a:t>
          </a:r>
          <a:endParaRPr lang="en-US" sz="1600" dirty="0">
            <a:latin typeface="+mj-lt"/>
          </a:endParaRPr>
        </a:p>
      </dgm:t>
    </dgm:pt>
    <dgm:pt modelId="{2B2986AD-C0DA-4469-9C28-AEED63E1C1C6}" type="parTrans" cxnId="{A90797B3-CA2D-426B-84F5-88AAF92D0AAE}">
      <dgm:prSet/>
      <dgm:spPr/>
      <dgm:t>
        <a:bodyPr/>
        <a:lstStyle/>
        <a:p>
          <a:endParaRPr lang="en-US"/>
        </a:p>
      </dgm:t>
    </dgm:pt>
    <dgm:pt modelId="{7ECADB2D-81FC-42CE-8399-58F8720A7254}" type="sibTrans" cxnId="{A90797B3-CA2D-426B-84F5-88AAF92D0AAE}">
      <dgm:prSet/>
      <dgm:spPr/>
      <dgm:t>
        <a:bodyPr/>
        <a:lstStyle/>
        <a:p>
          <a:endParaRPr lang="en-US"/>
        </a:p>
      </dgm:t>
    </dgm:pt>
    <dgm:pt modelId="{008915D9-70CB-4CD5-854A-04BC360F3154}">
      <dgm:prSet phldrT="[Text]" custT="1"/>
      <dgm:spPr/>
      <dgm:t>
        <a:bodyPr/>
        <a:lstStyle/>
        <a:p>
          <a:r>
            <a:rPr lang="en-US" altLang="en-US" sz="1800" dirty="0" err="1" smtClean="0">
              <a:solidFill>
                <a:srgbClr val="000000"/>
              </a:solidFill>
              <a:latin typeface="+mj-lt"/>
              <a:cs typeface="Arial" panose="020B0604020202020204" pitchFamily="34" charset="0"/>
            </a:rPr>
            <a:t>Có</a:t>
          </a:r>
          <a:r>
            <a:rPr lang="en-US" altLang="en-US" sz="1800" dirty="0" smtClean="0">
              <a:solidFill>
                <a:srgbClr val="000000"/>
              </a:solidFill>
              <a:latin typeface="+mj-lt"/>
              <a:cs typeface="Arial" panose="020B0604020202020204" pitchFamily="34" charset="0"/>
            </a:rPr>
            <a:t> QHSX </a:t>
          </a:r>
          <a:r>
            <a:rPr lang="en-US" altLang="en-US" sz="1800" dirty="0" err="1" smtClean="0">
              <a:solidFill>
                <a:srgbClr val="000000"/>
              </a:solidFill>
              <a:latin typeface="+mj-lt"/>
              <a:cs typeface="Arial" panose="020B0604020202020204" pitchFamily="34" charset="0"/>
            </a:rPr>
            <a:t>tiến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bộ</a:t>
          </a:r>
          <a:r>
            <a:rPr lang="en-US" altLang="en-US" sz="1800" dirty="0" smtClean="0">
              <a:solidFill>
                <a:srgbClr val="000000"/>
              </a:solidFill>
              <a:latin typeface="+mj-lt"/>
              <a:cs typeface="Arial" panose="020B0604020202020204" pitchFamily="34" charset="0"/>
            </a:rPr>
            <a:t> </a:t>
          </a:r>
          <a:endParaRPr lang="en-US" sz="1800" dirty="0">
            <a:latin typeface="+mj-lt"/>
          </a:endParaRPr>
        </a:p>
      </dgm:t>
    </dgm:pt>
    <dgm:pt modelId="{C7F3F7F0-1DCA-451D-9B27-5DF2C3EDF50D}" type="parTrans" cxnId="{C73957DF-2679-49B9-A2B2-421C9A4379FB}">
      <dgm:prSet/>
      <dgm:spPr/>
      <dgm:t>
        <a:bodyPr/>
        <a:lstStyle/>
        <a:p>
          <a:endParaRPr lang="en-US"/>
        </a:p>
      </dgm:t>
    </dgm:pt>
    <dgm:pt modelId="{E972D653-15F2-4513-8975-883D81107A06}" type="sibTrans" cxnId="{C73957DF-2679-49B9-A2B2-421C9A4379FB}">
      <dgm:prSet/>
      <dgm:spPr/>
      <dgm:t>
        <a:bodyPr/>
        <a:lstStyle/>
        <a:p>
          <a:endParaRPr lang="en-US"/>
        </a:p>
      </dgm:t>
    </dgm:pt>
    <dgm:pt modelId="{8FBBC19A-DBB7-472E-BA38-8B129B9CC25B}">
      <dgm:prSet phldrT="[Text]" custT="1"/>
      <dgm:spPr/>
      <dgm:t>
        <a:bodyPr/>
        <a:lstStyle/>
        <a:p>
          <a:r>
            <a:rPr lang="vi-VN" altLang="en-US" sz="1800" dirty="0" smtClean="0">
              <a:solidFill>
                <a:srgbClr val="000000"/>
              </a:solidFill>
              <a:latin typeface="+mj-lt"/>
              <a:cs typeface="Arial" panose="020B0604020202020204" pitchFamily="34" charset="0"/>
            </a:rPr>
            <a:t>Thực hiện nguyên tắc phân phối “làm theo năng lực, hưởng theo lao động</a:t>
          </a:r>
          <a:r>
            <a:rPr lang="en-US" altLang="en-US" sz="1800" dirty="0" smtClean="0">
              <a:solidFill>
                <a:srgbClr val="000000"/>
              </a:solidFill>
              <a:latin typeface="+mj-lt"/>
              <a:cs typeface="Arial" panose="020B0604020202020204" pitchFamily="34" charset="0"/>
            </a:rPr>
            <a:t>”</a:t>
          </a:r>
          <a:endParaRPr lang="en-US" sz="1800" dirty="0">
            <a:latin typeface="+mj-lt"/>
          </a:endParaRPr>
        </a:p>
      </dgm:t>
    </dgm:pt>
    <dgm:pt modelId="{3DCB0595-229B-4677-A5BC-AABE2EDBB02E}" type="parTrans" cxnId="{718B363E-9561-4868-977E-485AE810E660}">
      <dgm:prSet/>
      <dgm:spPr/>
      <dgm:t>
        <a:bodyPr/>
        <a:lstStyle/>
        <a:p>
          <a:endParaRPr lang="en-US"/>
        </a:p>
      </dgm:t>
    </dgm:pt>
    <dgm:pt modelId="{38E687EA-8657-4AD0-B377-D8A4739E2E3B}" type="sibTrans" cxnId="{718B363E-9561-4868-977E-485AE810E660}">
      <dgm:prSet/>
      <dgm:spPr/>
      <dgm:t>
        <a:bodyPr/>
        <a:lstStyle/>
        <a:p>
          <a:endParaRPr lang="en-US"/>
        </a:p>
      </dgm:t>
    </dgm:pt>
    <dgm:pt modelId="{5F1D23EA-47ED-406E-AB7D-597E28D48158}">
      <dgm:prSet phldrT="[Text]" custT="1"/>
      <dgm:spPr/>
      <dgm:t>
        <a:bodyPr/>
        <a:lstStyle/>
        <a:p>
          <a:r>
            <a:rPr lang="en-US" altLang="en-US" sz="1800" dirty="0" err="1" smtClean="0">
              <a:solidFill>
                <a:srgbClr val="000000"/>
              </a:solidFill>
              <a:latin typeface="+mj-lt"/>
              <a:cs typeface="Arial" panose="020B0604020202020204" pitchFamily="34" charset="0"/>
            </a:rPr>
            <a:t>Có</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nền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văn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hóa</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tư</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tưởng</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tiến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lối</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sống</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bình</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đẳng</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dân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chủ</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và</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chủ</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nghĩa</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tập</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thể</a:t>
          </a:r>
          <a:r>
            <a:rPr lang="en-US" altLang="en-US" sz="1800" dirty="0" smtClean="0">
              <a:solidFill>
                <a:srgbClr val="000000"/>
              </a:solidFill>
              <a:latin typeface="+mj-lt"/>
              <a:cs typeface="Arial" panose="020B0604020202020204" pitchFamily="34" charset="0"/>
            </a:rPr>
            <a:t>, con </a:t>
          </a:r>
          <a:r>
            <a:rPr lang="en-US" altLang="en-US" sz="1800" dirty="0" err="1" smtClean="0">
              <a:solidFill>
                <a:srgbClr val="000000"/>
              </a:solidFill>
              <a:latin typeface="+mj-lt"/>
              <a:cs typeface="Arial" panose="020B0604020202020204" pitchFamily="34" charset="0"/>
            </a:rPr>
            <a:t>người</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được</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phát</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triển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tự</a:t>
          </a:r>
          <a:r>
            <a:rPr lang="en-US" altLang="en-US" sz="1800" dirty="0" smtClean="0">
              <a:solidFill>
                <a:srgbClr val="000000"/>
              </a:solidFill>
              <a:latin typeface="+mj-lt"/>
              <a:cs typeface="Arial" panose="020B0604020202020204" pitchFamily="34" charset="0"/>
            </a:rPr>
            <a:t> do </a:t>
          </a:r>
          <a:r>
            <a:rPr lang="en-US" altLang="en-US" sz="1800" dirty="0" err="1" smtClean="0">
              <a:solidFill>
                <a:srgbClr val="000000"/>
              </a:solidFill>
              <a:latin typeface="+mj-lt"/>
              <a:cs typeface="Arial" panose="020B0604020202020204" pitchFamily="34" charset="0"/>
            </a:rPr>
            <a:t>toàn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diện</a:t>
          </a:r>
          <a:endParaRPr lang="en-US" sz="1800" dirty="0">
            <a:latin typeface="+mj-lt"/>
          </a:endParaRPr>
        </a:p>
      </dgm:t>
    </dgm:pt>
    <dgm:pt modelId="{16BF9017-E0CE-46D7-A6A7-268E2F84069B}" type="parTrans" cxnId="{D1C863DB-F80B-4D42-952A-D4EF88B11EB8}">
      <dgm:prSet/>
      <dgm:spPr/>
      <dgm:t>
        <a:bodyPr/>
        <a:lstStyle/>
        <a:p>
          <a:endParaRPr lang="en-US"/>
        </a:p>
      </dgm:t>
    </dgm:pt>
    <dgm:pt modelId="{D628F27A-A775-49AF-8D7C-206B4601E53A}" type="sibTrans" cxnId="{D1C863DB-F80B-4D42-952A-D4EF88B11EB8}">
      <dgm:prSet/>
      <dgm:spPr/>
      <dgm:t>
        <a:bodyPr/>
        <a:lstStyle/>
        <a:p>
          <a:endParaRPr lang="en-US"/>
        </a:p>
      </dgm:t>
    </dgm:pt>
    <dgm:pt modelId="{2F52AEF7-6787-4210-B3BD-859908D07457}">
      <dgm:prSet phldrT="[Text]" custT="1"/>
      <dgm:spPr/>
      <dgm:t>
        <a:bodyPr/>
        <a:lstStyle/>
        <a:p>
          <a:r>
            <a:rPr lang="en-US" altLang="en-US" sz="1800" dirty="0" err="1" smtClean="0">
              <a:solidFill>
                <a:srgbClr val="000000"/>
              </a:solidFill>
              <a:latin typeface="+mj-lt"/>
              <a:cs typeface="Arial" panose="020B0604020202020204" pitchFamily="34" charset="0"/>
            </a:rPr>
            <a:t>Có</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Nhà</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nước</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mang</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bản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chất</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giai</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cấp</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công</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nhân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tính</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nhân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dân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và</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tính</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dân</a:t>
          </a:r>
          <a:r>
            <a:rPr lang="en-US" altLang="en-US" sz="1800" dirty="0" smtClean="0">
              <a:solidFill>
                <a:srgbClr val="000000"/>
              </a:solidFill>
              <a:latin typeface="+mj-lt"/>
              <a:cs typeface="Arial" panose="020B0604020202020204" pitchFamily="34" charset="0"/>
            </a:rPr>
            <a:t> </a:t>
          </a:r>
          <a:r>
            <a:rPr lang="en-US" altLang="en-US" sz="1800" dirty="0" err="1" smtClean="0">
              <a:solidFill>
                <a:srgbClr val="000000"/>
              </a:solidFill>
              <a:latin typeface="+mj-lt"/>
              <a:cs typeface="Arial" panose="020B0604020202020204" pitchFamily="34" charset="0"/>
            </a:rPr>
            <a:t>tộc</a:t>
          </a:r>
          <a:endParaRPr lang="en-US" sz="1800" dirty="0">
            <a:latin typeface="+mj-lt"/>
          </a:endParaRPr>
        </a:p>
      </dgm:t>
    </dgm:pt>
    <dgm:pt modelId="{156A76F9-2C43-4669-9B81-AC07E60EA58C}" type="parTrans" cxnId="{E7B75497-B4A1-4BC0-A9BD-E2F2B756ABEF}">
      <dgm:prSet/>
      <dgm:spPr/>
      <dgm:t>
        <a:bodyPr/>
        <a:lstStyle/>
        <a:p>
          <a:endParaRPr lang="en-US"/>
        </a:p>
      </dgm:t>
    </dgm:pt>
    <dgm:pt modelId="{E7C4F789-36C6-43E0-BC6A-D6D56827EC91}" type="sibTrans" cxnId="{E7B75497-B4A1-4BC0-A9BD-E2F2B756ABEF}">
      <dgm:prSet/>
      <dgm:spPr/>
      <dgm:t>
        <a:bodyPr/>
        <a:lstStyle/>
        <a:p>
          <a:endParaRPr lang="en-US"/>
        </a:p>
      </dgm:t>
    </dgm:pt>
    <dgm:pt modelId="{1A48FF58-6FE7-4DB3-9812-71536D9608E7}">
      <dgm:prSet custT="1"/>
      <dgm:spPr/>
      <dgm:t>
        <a:bodyPr/>
        <a:lstStyle/>
        <a:p>
          <a:r>
            <a:rPr lang="en-US" altLang="en-US" sz="1600" b="1" dirty="0" smtClean="0">
              <a:solidFill>
                <a:srgbClr val="FF0000"/>
              </a:solidFill>
              <a:latin typeface="+mj-lt"/>
              <a:cs typeface="Arial" panose="020B0604020202020204" pitchFamily="34" charset="0"/>
            </a:rPr>
            <a:t>Con </a:t>
          </a:r>
          <a:r>
            <a:rPr lang="en-US" altLang="en-US" sz="1600" b="1" dirty="0" err="1" smtClean="0">
              <a:solidFill>
                <a:srgbClr val="FF0000"/>
              </a:solidFill>
              <a:latin typeface="+mj-lt"/>
              <a:cs typeface="Arial" panose="020B0604020202020204" pitchFamily="34" charset="0"/>
            </a:rPr>
            <a:t>người</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được</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hoàn</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toàn</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giải</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phóng</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có</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điều</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kiện</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phát</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triển</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toàn</a:t>
          </a:r>
          <a:r>
            <a:rPr lang="en-US" altLang="en-US" sz="1600" b="1" dirty="0" smtClean="0">
              <a:solidFill>
                <a:srgbClr val="FF0000"/>
              </a:solidFill>
              <a:latin typeface="+mj-lt"/>
              <a:cs typeface="Arial" panose="020B0604020202020204" pitchFamily="34" charset="0"/>
            </a:rPr>
            <a:t> </a:t>
          </a:r>
          <a:r>
            <a:rPr lang="en-US" altLang="en-US" sz="1600" b="1" dirty="0" err="1" smtClean="0">
              <a:solidFill>
                <a:srgbClr val="FF0000"/>
              </a:solidFill>
              <a:latin typeface="+mj-lt"/>
              <a:cs typeface="Arial" panose="020B0604020202020204" pitchFamily="34" charset="0"/>
            </a:rPr>
            <a:t>diện</a:t>
          </a:r>
          <a:r>
            <a:rPr lang="en-US" altLang="en-US" sz="1600" b="1" dirty="0" smtClean="0">
              <a:solidFill>
                <a:srgbClr val="FF0000"/>
              </a:solidFill>
              <a:latin typeface="+mj-lt"/>
              <a:cs typeface="Arial" panose="020B0604020202020204" pitchFamily="34" charset="0"/>
            </a:rPr>
            <a:t>.</a:t>
          </a:r>
          <a:endParaRPr lang="en-US" altLang="en-US" sz="1600" b="1" dirty="0">
            <a:solidFill>
              <a:srgbClr val="0033CC"/>
            </a:solidFill>
            <a:latin typeface="+mj-lt"/>
            <a:cs typeface="Arial" panose="020B0604020202020204" pitchFamily="34" charset="0"/>
          </a:endParaRPr>
        </a:p>
      </dgm:t>
    </dgm:pt>
    <dgm:pt modelId="{AEF85B98-656D-476A-BECD-2C191EC33951}" type="parTrans" cxnId="{639EE275-9F50-4E90-8309-127A6248E7FC}">
      <dgm:prSet/>
      <dgm:spPr/>
      <dgm:t>
        <a:bodyPr/>
        <a:lstStyle/>
        <a:p>
          <a:endParaRPr lang="en-US"/>
        </a:p>
      </dgm:t>
    </dgm:pt>
    <dgm:pt modelId="{8D8EE0D8-AEA6-414A-B3DB-2358EB2705A5}" type="sibTrans" cxnId="{639EE275-9F50-4E90-8309-127A6248E7FC}">
      <dgm:prSet/>
      <dgm:spPr/>
      <dgm:t>
        <a:bodyPr/>
        <a:lstStyle/>
        <a:p>
          <a:endParaRPr lang="en-US"/>
        </a:p>
      </dgm:t>
    </dgm:pt>
    <dgm:pt modelId="{05FAA099-06E3-4067-B9BF-3D12A314092D}" type="pres">
      <dgm:prSet presAssocID="{AFC36EF8-5B98-4673-8072-2BED0D2A6CB7}" presName="Name0" presStyleCnt="0">
        <dgm:presLayoutVars>
          <dgm:dir/>
          <dgm:animLvl val="lvl"/>
          <dgm:resizeHandles val="exact"/>
        </dgm:presLayoutVars>
      </dgm:prSet>
      <dgm:spPr/>
    </dgm:pt>
    <dgm:pt modelId="{773701D8-38B2-4079-B04A-0D569B5FF11D}" type="pres">
      <dgm:prSet presAssocID="{8D3F639A-DFB3-4FB7-8903-FE9C35E4D2EF}" presName="linNode" presStyleCnt="0"/>
      <dgm:spPr/>
    </dgm:pt>
    <dgm:pt modelId="{157F74B5-DB79-48A7-9972-713BC818A568}" type="pres">
      <dgm:prSet presAssocID="{8D3F639A-DFB3-4FB7-8903-FE9C35E4D2EF}" presName="parentText" presStyleLbl="node1" presStyleIdx="0" presStyleCnt="3" custScaleX="83575" custLinFactNeighborX="-1367">
        <dgm:presLayoutVars>
          <dgm:chMax val="1"/>
          <dgm:bulletEnabled val="1"/>
        </dgm:presLayoutVars>
      </dgm:prSet>
      <dgm:spPr/>
      <dgm:t>
        <a:bodyPr/>
        <a:lstStyle/>
        <a:p>
          <a:endParaRPr lang="en-US"/>
        </a:p>
      </dgm:t>
    </dgm:pt>
    <dgm:pt modelId="{A42DA5A5-3D37-4C9C-ACC2-18F1E796B693}" type="pres">
      <dgm:prSet presAssocID="{8D3F639A-DFB3-4FB7-8903-FE9C35E4D2EF}" presName="descendantText" presStyleLbl="alignAccFollowNode1" presStyleIdx="0" presStyleCnt="3" custScaleX="112957">
        <dgm:presLayoutVars>
          <dgm:bulletEnabled val="1"/>
        </dgm:presLayoutVars>
      </dgm:prSet>
      <dgm:spPr/>
      <dgm:t>
        <a:bodyPr/>
        <a:lstStyle/>
        <a:p>
          <a:endParaRPr lang="en-US"/>
        </a:p>
      </dgm:t>
    </dgm:pt>
    <dgm:pt modelId="{7C7F3E25-A09D-4CFA-8C77-8536B0FFD2A4}" type="pres">
      <dgm:prSet presAssocID="{BD22CDF3-9E8F-48F3-BA31-353BAE8443DD}" presName="sp" presStyleCnt="0"/>
      <dgm:spPr/>
    </dgm:pt>
    <dgm:pt modelId="{8D7B1B4E-256A-4D57-9BD7-30AD2C54876A}" type="pres">
      <dgm:prSet presAssocID="{BE66C86C-4536-461A-8FAA-A2C495995DB9}" presName="linNode" presStyleCnt="0"/>
      <dgm:spPr/>
    </dgm:pt>
    <dgm:pt modelId="{8179F4C9-E1C5-4A8E-95F3-8B2EE325D3A6}" type="pres">
      <dgm:prSet presAssocID="{BE66C86C-4536-461A-8FAA-A2C495995DB9}" presName="parentText" presStyleLbl="node1" presStyleIdx="1" presStyleCnt="3" custScaleX="74083">
        <dgm:presLayoutVars>
          <dgm:chMax val="1"/>
          <dgm:bulletEnabled val="1"/>
        </dgm:presLayoutVars>
      </dgm:prSet>
      <dgm:spPr/>
      <dgm:t>
        <a:bodyPr/>
        <a:lstStyle/>
        <a:p>
          <a:endParaRPr lang="en-US"/>
        </a:p>
      </dgm:t>
    </dgm:pt>
    <dgm:pt modelId="{8D17B90E-6461-4E81-8981-E434119FA877}" type="pres">
      <dgm:prSet presAssocID="{BE66C86C-4536-461A-8FAA-A2C495995DB9}" presName="descendantText" presStyleLbl="alignAccFollowNode1" presStyleIdx="1" presStyleCnt="3" custScaleX="159792" custScaleY="169100">
        <dgm:presLayoutVars>
          <dgm:bulletEnabled val="1"/>
        </dgm:presLayoutVars>
      </dgm:prSet>
      <dgm:spPr/>
      <dgm:t>
        <a:bodyPr/>
        <a:lstStyle/>
        <a:p>
          <a:endParaRPr lang="en-US"/>
        </a:p>
      </dgm:t>
    </dgm:pt>
    <dgm:pt modelId="{2CB0D322-0BBF-4A0C-B7D2-B17472043672}" type="pres">
      <dgm:prSet presAssocID="{FF39DA6C-DCFC-4154-996F-6DF256732AB5}" presName="sp" presStyleCnt="0"/>
      <dgm:spPr/>
    </dgm:pt>
    <dgm:pt modelId="{EC7FBE99-53C9-4AAC-BDDA-E2B56478C0B5}" type="pres">
      <dgm:prSet presAssocID="{0603B068-8464-4B11-86C6-C2E58A9E5D7D}" presName="linNode" presStyleCnt="0"/>
      <dgm:spPr/>
    </dgm:pt>
    <dgm:pt modelId="{7045CE5B-FA0B-48FC-9B2C-FBA4FFD3F825}" type="pres">
      <dgm:prSet presAssocID="{0603B068-8464-4B11-86C6-C2E58A9E5D7D}" presName="parentText" presStyleLbl="node1" presStyleIdx="2" presStyleCnt="3" custScaleX="64412">
        <dgm:presLayoutVars>
          <dgm:chMax val="1"/>
          <dgm:bulletEnabled val="1"/>
        </dgm:presLayoutVars>
      </dgm:prSet>
      <dgm:spPr/>
      <dgm:t>
        <a:bodyPr/>
        <a:lstStyle/>
        <a:p>
          <a:endParaRPr lang="en-US"/>
        </a:p>
      </dgm:t>
    </dgm:pt>
    <dgm:pt modelId="{9BC02320-B86F-40A4-968D-9CC81B3AE6FE}" type="pres">
      <dgm:prSet presAssocID="{0603B068-8464-4B11-86C6-C2E58A9E5D7D}" presName="descendantText" presStyleLbl="alignAccFollowNode1" presStyleIdx="2" presStyleCnt="3" custScaleX="154907" custScaleY="125315">
        <dgm:presLayoutVars>
          <dgm:bulletEnabled val="1"/>
        </dgm:presLayoutVars>
      </dgm:prSet>
      <dgm:spPr/>
      <dgm:t>
        <a:bodyPr/>
        <a:lstStyle/>
        <a:p>
          <a:endParaRPr lang="en-US"/>
        </a:p>
      </dgm:t>
    </dgm:pt>
  </dgm:ptLst>
  <dgm:cxnLst>
    <dgm:cxn modelId="{A919712D-41F8-4352-869B-34C0AED43F75}" type="presOf" srcId="{A7558A01-E01E-47FB-A275-5D377D76AC4F}" destId="{8D17B90E-6461-4E81-8981-E434119FA877}" srcOrd="0" destOrd="0" presId="urn:microsoft.com/office/officeart/2005/8/layout/vList5"/>
    <dgm:cxn modelId="{21C8B3E6-6EE7-4632-9516-EF82F8D58EFA}" srcId="{0603B068-8464-4B11-86C6-C2E58A9E5D7D}" destId="{97F61DAB-469D-4D93-BAF3-0C99647EF241}" srcOrd="0" destOrd="0" parTransId="{76774BEE-B681-4B07-9698-42F44F0D530E}" sibTransId="{725BA619-1ED7-4F60-B674-38B4D19C888B}"/>
    <dgm:cxn modelId="{A7844BC2-E9C5-4DCA-877C-C1BD2346A138}" srcId="{AFC36EF8-5B98-4673-8072-2BED0D2A6CB7}" destId="{8D3F639A-DFB3-4FB7-8903-FE9C35E4D2EF}" srcOrd="0" destOrd="0" parTransId="{D1782DA9-D9F9-4C39-A997-C044A60BFB2A}" sibTransId="{BD22CDF3-9E8F-48F3-BA31-353BAE8443DD}"/>
    <dgm:cxn modelId="{5F99CFA3-EFC8-4446-A488-B36EF2CE297F}" type="presOf" srcId="{9C9DBF67-FDC5-4EF6-AD28-A88F227A2219}" destId="{9BC02320-B86F-40A4-968D-9CC81B3AE6FE}" srcOrd="0" destOrd="1" presId="urn:microsoft.com/office/officeart/2005/8/layout/vList5"/>
    <dgm:cxn modelId="{258FD108-1778-4889-88B6-2DA6796A64E1}" type="presOf" srcId="{8FBBC19A-DBB7-472E-BA38-8B129B9CC25B}" destId="{8D17B90E-6461-4E81-8981-E434119FA877}" srcOrd="0" destOrd="2" presId="urn:microsoft.com/office/officeart/2005/8/layout/vList5"/>
    <dgm:cxn modelId="{16D17D54-4D83-4617-9109-99BB8E2BF9EF}" srcId="{AFC36EF8-5B98-4673-8072-2BED0D2A6CB7}" destId="{BE66C86C-4536-461A-8FAA-A2C495995DB9}" srcOrd="1" destOrd="0" parTransId="{CAB403F9-2DCF-4BF2-B48E-67DCB3A57212}" sibTransId="{FF39DA6C-DCFC-4154-996F-6DF256732AB5}"/>
    <dgm:cxn modelId="{639EE275-9F50-4E90-8309-127A6248E7FC}" srcId="{0603B068-8464-4B11-86C6-C2E58A9E5D7D}" destId="{1A48FF58-6FE7-4DB3-9812-71536D9608E7}" srcOrd="2" destOrd="0" parTransId="{AEF85B98-656D-476A-BECD-2C191EC33951}" sibTransId="{8D8EE0D8-AEA6-414A-B3DB-2358EB2705A5}"/>
    <dgm:cxn modelId="{DE8C8728-08D7-4BAC-8169-B6E47C0ED375}" type="presOf" srcId="{BE66C86C-4536-461A-8FAA-A2C495995DB9}" destId="{8179F4C9-E1C5-4A8E-95F3-8B2EE325D3A6}" srcOrd="0" destOrd="0" presId="urn:microsoft.com/office/officeart/2005/8/layout/vList5"/>
    <dgm:cxn modelId="{C7F5806A-DEBF-49AA-A628-5745C3182F68}" type="presOf" srcId="{334EE4A5-426F-4B26-94CF-F2353A1C687E}" destId="{A42DA5A5-3D37-4C9C-ACC2-18F1E796B693}" srcOrd="0" destOrd="2" presId="urn:microsoft.com/office/officeart/2005/8/layout/vList5"/>
    <dgm:cxn modelId="{E7B75497-B4A1-4BC0-A9BD-E2F2B756ABEF}" srcId="{BE66C86C-4536-461A-8FAA-A2C495995DB9}" destId="{2F52AEF7-6787-4210-B3BD-859908D07457}" srcOrd="4" destOrd="0" parTransId="{156A76F9-2C43-4669-9B81-AC07E60EA58C}" sibTransId="{E7C4F789-36C6-43E0-BC6A-D6D56827EC91}"/>
    <dgm:cxn modelId="{AA350961-2C6A-4EB5-ABAE-A74E13180938}" srcId="{8D3F639A-DFB3-4FB7-8903-FE9C35E4D2EF}" destId="{3C60A667-CB8B-40AB-8135-C4C495066CFC}" srcOrd="0" destOrd="0" parTransId="{BED70092-B526-47B7-A19B-98BBE4A0D5E7}" sibTransId="{7EAF3765-2D1F-4B6D-A251-F4613928F799}"/>
    <dgm:cxn modelId="{D1C863DB-F80B-4D42-952A-D4EF88B11EB8}" srcId="{BE66C86C-4536-461A-8FAA-A2C495995DB9}" destId="{5F1D23EA-47ED-406E-AB7D-597E28D48158}" srcOrd="3" destOrd="0" parTransId="{16BF9017-E0CE-46D7-A6A7-268E2F84069B}" sibTransId="{D628F27A-A775-49AF-8D7C-206B4601E53A}"/>
    <dgm:cxn modelId="{D1238306-E13D-477D-B60F-7F5F8B153C06}" type="presOf" srcId="{2F52AEF7-6787-4210-B3BD-859908D07457}" destId="{8D17B90E-6461-4E81-8981-E434119FA877}" srcOrd="0" destOrd="4" presId="urn:microsoft.com/office/officeart/2005/8/layout/vList5"/>
    <dgm:cxn modelId="{4984BE7D-782C-4F72-914F-06FABA031900}" type="presOf" srcId="{AFC36EF8-5B98-4673-8072-2BED0D2A6CB7}" destId="{05FAA099-06E3-4067-B9BF-3D12A314092D}" srcOrd="0" destOrd="0" presId="urn:microsoft.com/office/officeart/2005/8/layout/vList5"/>
    <dgm:cxn modelId="{55C6D66B-6BB2-49C7-B172-D0082D894F7E}" type="presOf" srcId="{008915D9-70CB-4CD5-854A-04BC360F3154}" destId="{8D17B90E-6461-4E81-8981-E434119FA877}" srcOrd="0" destOrd="1" presId="urn:microsoft.com/office/officeart/2005/8/layout/vList5"/>
    <dgm:cxn modelId="{A90797B3-CA2D-426B-84F5-88AAF92D0AAE}" srcId="{8D3F639A-DFB3-4FB7-8903-FE9C35E4D2EF}" destId="{334EE4A5-426F-4B26-94CF-F2353A1C687E}" srcOrd="2" destOrd="0" parTransId="{2B2986AD-C0DA-4469-9C28-AEED63E1C1C6}" sibTransId="{7ECADB2D-81FC-42CE-8399-58F8720A7254}"/>
    <dgm:cxn modelId="{21B00E94-CED0-4FC8-A3A9-D22A7D31A71A}" srcId="{AFC36EF8-5B98-4673-8072-2BED0D2A6CB7}" destId="{0603B068-8464-4B11-86C6-C2E58A9E5D7D}" srcOrd="2" destOrd="0" parTransId="{F6D29262-0F67-4EC3-9D24-7BDD1E8279C4}" sibTransId="{AD53BC5B-E418-4EFF-A26E-CAAE79D57A61}"/>
    <dgm:cxn modelId="{707EB15C-3E92-4AAE-BB11-8C79888AAC5E}" type="presOf" srcId="{32B0B55B-2B94-46E9-ADD8-71FC0AB0F7C0}" destId="{A42DA5A5-3D37-4C9C-ACC2-18F1E796B693}" srcOrd="0" destOrd="1" presId="urn:microsoft.com/office/officeart/2005/8/layout/vList5"/>
    <dgm:cxn modelId="{1AD71452-CB1D-4EF5-8307-DC1C71EB3100}" srcId="{BE66C86C-4536-461A-8FAA-A2C495995DB9}" destId="{A7558A01-E01E-47FB-A275-5D377D76AC4F}" srcOrd="0" destOrd="0" parTransId="{CAC4459C-A5AF-4DBB-8F62-10C01F7211A7}" sibTransId="{170AB1FE-8A49-4B0F-8BD0-63B82A8A585E}"/>
    <dgm:cxn modelId="{43674AA7-E27D-4A85-98F9-5F681A421F49}" type="presOf" srcId="{3C60A667-CB8B-40AB-8135-C4C495066CFC}" destId="{A42DA5A5-3D37-4C9C-ACC2-18F1E796B693}" srcOrd="0" destOrd="0" presId="urn:microsoft.com/office/officeart/2005/8/layout/vList5"/>
    <dgm:cxn modelId="{872EB688-4AC4-4B0F-AE03-F9930B5788F5}" type="presOf" srcId="{5F1D23EA-47ED-406E-AB7D-597E28D48158}" destId="{8D17B90E-6461-4E81-8981-E434119FA877}" srcOrd="0" destOrd="3" presId="urn:microsoft.com/office/officeart/2005/8/layout/vList5"/>
    <dgm:cxn modelId="{EE1216BE-8253-4099-81DB-58A43994C318}" type="presOf" srcId="{1A48FF58-6FE7-4DB3-9812-71536D9608E7}" destId="{9BC02320-B86F-40A4-968D-9CC81B3AE6FE}" srcOrd="0" destOrd="2" presId="urn:microsoft.com/office/officeart/2005/8/layout/vList5"/>
    <dgm:cxn modelId="{8237CDFC-5BBF-474D-BFF4-D72CA7F03399}" srcId="{0603B068-8464-4B11-86C6-C2E58A9E5D7D}" destId="{9C9DBF67-FDC5-4EF6-AD28-A88F227A2219}" srcOrd="1" destOrd="0" parTransId="{6BDF1081-B1AD-42E5-B383-BD41DAFC5F3A}" sibTransId="{B8697181-82F7-43AF-BF0D-579594928F90}"/>
    <dgm:cxn modelId="{750E9098-4AAF-46FE-8ED1-221CB1F472B7}" type="presOf" srcId="{97F61DAB-469D-4D93-BAF3-0C99647EF241}" destId="{9BC02320-B86F-40A4-968D-9CC81B3AE6FE}" srcOrd="0" destOrd="0" presId="urn:microsoft.com/office/officeart/2005/8/layout/vList5"/>
    <dgm:cxn modelId="{718B363E-9561-4868-977E-485AE810E660}" srcId="{BE66C86C-4536-461A-8FAA-A2C495995DB9}" destId="{8FBBC19A-DBB7-472E-BA38-8B129B9CC25B}" srcOrd="2" destOrd="0" parTransId="{3DCB0595-229B-4677-A5BC-AABE2EDBB02E}" sibTransId="{38E687EA-8657-4AD0-B377-D8A4739E2E3B}"/>
    <dgm:cxn modelId="{C73957DF-2679-49B9-A2B2-421C9A4379FB}" srcId="{BE66C86C-4536-461A-8FAA-A2C495995DB9}" destId="{008915D9-70CB-4CD5-854A-04BC360F3154}" srcOrd="1" destOrd="0" parTransId="{C7F3F7F0-1DCA-451D-9B27-5DF2C3EDF50D}" sibTransId="{E972D653-15F2-4513-8975-883D81107A06}"/>
    <dgm:cxn modelId="{8D6F1496-163D-4210-B744-5CA57E51D582}" srcId="{8D3F639A-DFB3-4FB7-8903-FE9C35E4D2EF}" destId="{32B0B55B-2B94-46E9-ADD8-71FC0AB0F7C0}" srcOrd="1" destOrd="0" parTransId="{DE1BCD28-02F3-423E-A895-F8D9C945A97C}" sibTransId="{64BEDB0B-73A7-49AD-8929-44BA2BB575DA}"/>
    <dgm:cxn modelId="{2874DC54-AB59-4A3E-9452-8DF91EE6FE3D}" type="presOf" srcId="{8D3F639A-DFB3-4FB7-8903-FE9C35E4D2EF}" destId="{157F74B5-DB79-48A7-9972-713BC818A568}" srcOrd="0" destOrd="0" presId="urn:microsoft.com/office/officeart/2005/8/layout/vList5"/>
    <dgm:cxn modelId="{77FC4D4F-65E5-43FC-B4C8-91EADBA5DCA7}" type="presOf" srcId="{0603B068-8464-4B11-86C6-C2E58A9E5D7D}" destId="{7045CE5B-FA0B-48FC-9B2C-FBA4FFD3F825}" srcOrd="0" destOrd="0" presId="urn:microsoft.com/office/officeart/2005/8/layout/vList5"/>
    <dgm:cxn modelId="{479888A2-B689-4F31-97D7-2CF5D7B4E22D}" type="presParOf" srcId="{05FAA099-06E3-4067-B9BF-3D12A314092D}" destId="{773701D8-38B2-4079-B04A-0D569B5FF11D}" srcOrd="0" destOrd="0" presId="urn:microsoft.com/office/officeart/2005/8/layout/vList5"/>
    <dgm:cxn modelId="{3D135699-5C05-4F0C-A954-F8E855D65631}" type="presParOf" srcId="{773701D8-38B2-4079-B04A-0D569B5FF11D}" destId="{157F74B5-DB79-48A7-9972-713BC818A568}" srcOrd="0" destOrd="0" presId="urn:microsoft.com/office/officeart/2005/8/layout/vList5"/>
    <dgm:cxn modelId="{16242F1E-5E4F-4430-B5D6-B6F9677313A8}" type="presParOf" srcId="{773701D8-38B2-4079-B04A-0D569B5FF11D}" destId="{A42DA5A5-3D37-4C9C-ACC2-18F1E796B693}" srcOrd="1" destOrd="0" presId="urn:microsoft.com/office/officeart/2005/8/layout/vList5"/>
    <dgm:cxn modelId="{9B0A0116-738A-4F14-A6AD-331CDDC72410}" type="presParOf" srcId="{05FAA099-06E3-4067-B9BF-3D12A314092D}" destId="{7C7F3E25-A09D-4CFA-8C77-8536B0FFD2A4}" srcOrd="1" destOrd="0" presId="urn:microsoft.com/office/officeart/2005/8/layout/vList5"/>
    <dgm:cxn modelId="{A9150554-F92E-49DC-BE8B-F9019A24EDD4}" type="presParOf" srcId="{05FAA099-06E3-4067-B9BF-3D12A314092D}" destId="{8D7B1B4E-256A-4D57-9BD7-30AD2C54876A}" srcOrd="2" destOrd="0" presId="urn:microsoft.com/office/officeart/2005/8/layout/vList5"/>
    <dgm:cxn modelId="{68158496-6E69-41AD-AB70-2AD6DB5761C4}" type="presParOf" srcId="{8D7B1B4E-256A-4D57-9BD7-30AD2C54876A}" destId="{8179F4C9-E1C5-4A8E-95F3-8B2EE325D3A6}" srcOrd="0" destOrd="0" presId="urn:microsoft.com/office/officeart/2005/8/layout/vList5"/>
    <dgm:cxn modelId="{F0EA3583-48DD-42C0-B471-4BC7F07CE8A5}" type="presParOf" srcId="{8D7B1B4E-256A-4D57-9BD7-30AD2C54876A}" destId="{8D17B90E-6461-4E81-8981-E434119FA877}" srcOrd="1" destOrd="0" presId="urn:microsoft.com/office/officeart/2005/8/layout/vList5"/>
    <dgm:cxn modelId="{D5190C40-2F06-49C6-8C60-2FD6EA7E8F56}" type="presParOf" srcId="{05FAA099-06E3-4067-B9BF-3D12A314092D}" destId="{2CB0D322-0BBF-4A0C-B7D2-B17472043672}" srcOrd="3" destOrd="0" presId="urn:microsoft.com/office/officeart/2005/8/layout/vList5"/>
    <dgm:cxn modelId="{252EAB1D-0FCA-4005-80B9-109DF2187619}" type="presParOf" srcId="{05FAA099-06E3-4067-B9BF-3D12A314092D}" destId="{EC7FBE99-53C9-4AAC-BDDA-E2B56478C0B5}" srcOrd="4" destOrd="0" presId="urn:microsoft.com/office/officeart/2005/8/layout/vList5"/>
    <dgm:cxn modelId="{70F100B7-ED15-48A4-9592-E84CE376A269}" type="presParOf" srcId="{EC7FBE99-53C9-4AAC-BDDA-E2B56478C0B5}" destId="{7045CE5B-FA0B-48FC-9B2C-FBA4FFD3F825}" srcOrd="0" destOrd="0" presId="urn:microsoft.com/office/officeart/2005/8/layout/vList5"/>
    <dgm:cxn modelId="{73DE115F-D738-4FA0-8422-296E57C97652}" type="presParOf" srcId="{EC7FBE99-53C9-4AAC-BDDA-E2B56478C0B5}" destId="{9BC02320-B86F-40A4-968D-9CC81B3AE6F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dgm:spPr>
        <a:solidFill>
          <a:schemeClr val="accent2"/>
        </a:solidFill>
      </dgm:spPr>
      <dgm:t>
        <a:bodyPr/>
        <a:lstStyle/>
        <a:p>
          <a:r>
            <a:rPr lang="en-US" dirty="0" err="1"/>
            <a:t>Vai</a:t>
          </a:r>
          <a:r>
            <a:rPr lang="en-US" dirty="0"/>
            <a:t> </a:t>
          </a:r>
          <a:r>
            <a:rPr lang="en-US" dirty="0" err="1"/>
            <a:t>trò</a:t>
          </a:r>
          <a:r>
            <a:rPr lang="en-US" dirty="0"/>
            <a:t> </a:t>
          </a:r>
          <a:r>
            <a:rPr lang="en-US" dirty="0" err="1"/>
            <a:t>của</a:t>
          </a:r>
          <a:r>
            <a:rPr lang="en-US" dirty="0"/>
            <a:t> </a:t>
          </a:r>
          <a:r>
            <a:rPr lang="en-US" dirty="0" err="1"/>
            <a:t>chủ</a:t>
          </a:r>
          <a:r>
            <a:rPr lang="en-US" dirty="0"/>
            <a:t> </a:t>
          </a:r>
          <a:r>
            <a:rPr lang="en-US" dirty="0" err="1"/>
            <a:t>nghĩa</a:t>
          </a:r>
          <a:r>
            <a:rPr lang="en-US" dirty="0"/>
            <a:t> </a:t>
          </a:r>
          <a:r>
            <a:rPr lang="en-US" dirty="0" err="1"/>
            <a:t>Mác</a:t>
          </a:r>
          <a:r>
            <a:rPr lang="en-US" dirty="0"/>
            <a:t>- </a:t>
          </a:r>
          <a:r>
            <a:rPr lang="en-US" dirty="0" err="1"/>
            <a:t>Lênin</a:t>
          </a:r>
          <a:endParaRPr lang="en-US" dirty="0"/>
        </a:p>
      </dgm:t>
    </dgm:pt>
    <dgm:pt modelId="{12B47962-C0E4-48AA-9CC0-58E1433C68DA}" type="parTrans" cxnId="{0CB0F773-4E8E-429C-B0BC-564333DCC999}">
      <dgm:prSet/>
      <dgm:spPr/>
      <dgm:t>
        <a:bodyPr/>
        <a:lstStyle/>
        <a:p>
          <a:endParaRPr lang="en-US"/>
        </a:p>
      </dgm:t>
    </dgm:pt>
    <dgm:pt modelId="{0D14E3CB-DA20-4548-967A-378018AE640C}" type="sibTrans" cxnId="{0CB0F773-4E8E-429C-B0BC-564333DCC999}">
      <dgm:prSet/>
      <dgm:spPr/>
      <dgm:t>
        <a:bodyPr/>
        <a:lstStyle/>
        <a:p>
          <a:endParaRPr lang="en-US"/>
        </a:p>
      </dgm:t>
    </dgm:pt>
    <dgm:pt modelId="{B1B3AF23-4208-4D74-8706-26C1962D1A18}">
      <dgm:prSet phldrT="[Text]"/>
      <dgm:spPr/>
      <dgm:t>
        <a:bodyPr/>
        <a:lstStyle/>
        <a:p>
          <a:r>
            <a:rPr lang="pt-BR" dirty="0"/>
            <a:t>Triết học Mác - Lênin mang lại cho con người khả năng nhận thức đúng đắn giới tự nhiên cũng như đời sống xã hội và tư duy. </a:t>
          </a:r>
          <a:endParaRPr lang="en-US" dirty="0"/>
        </a:p>
      </dgm:t>
    </dgm:pt>
    <dgm:pt modelId="{4B85571A-B9B9-49D1-BE43-49F0D97D73E1}" type="parTrans" cxnId="{1FCBF05B-B359-4D3E-A9E1-74F19C139431}">
      <dgm:prSet/>
      <dgm:spPr/>
      <dgm:t>
        <a:bodyPr/>
        <a:lstStyle/>
        <a:p>
          <a:endParaRPr lang="en-US"/>
        </a:p>
      </dgm:t>
    </dgm:pt>
    <dgm:pt modelId="{46B66989-157D-4DA5-9BF1-555E1C1E3664}" type="sibTrans" cxnId="{1FCBF05B-B359-4D3E-A9E1-74F19C139431}">
      <dgm:prSet/>
      <dgm:spPr/>
      <dgm:t>
        <a:bodyPr/>
        <a:lstStyle/>
        <a:p>
          <a:endParaRPr lang="en-US"/>
        </a:p>
      </dgm:t>
    </dgm:pt>
    <dgm:pt modelId="{3E280DA9-55CC-4E41-97E3-AD9C9ED3867D}">
      <dgm:prSet phldrT="[Text]"/>
      <dgm:spPr>
        <a:solidFill>
          <a:schemeClr val="accent2"/>
        </a:solidFill>
      </dgm:spPr>
      <dgm:t>
        <a:bodyPr/>
        <a:lstStyle/>
        <a:p>
          <a:r>
            <a:rPr lang="vi-VN" b="1" dirty="0"/>
            <a:t>Chủ nghĩa Mác - Lênin tiếp tục là nền tảng tư tưởng của Đảng và cách mạng nước ta</a:t>
          </a:r>
          <a:endParaRPr lang="en-US" dirty="0"/>
        </a:p>
      </dgm:t>
    </dgm:pt>
    <dgm:pt modelId="{DAA27667-8CFA-4658-81D0-69CF8EA587F5}" type="parTrans" cxnId="{EE972F1C-733D-4592-BD89-BCCA7BBA2893}">
      <dgm:prSet/>
      <dgm:spPr/>
      <dgm:t>
        <a:bodyPr/>
        <a:lstStyle/>
        <a:p>
          <a:endParaRPr lang="en-US"/>
        </a:p>
      </dgm:t>
    </dgm:pt>
    <dgm:pt modelId="{40FF3383-52BB-4FF0-9EB6-46BD859909AB}" type="sibTrans" cxnId="{EE972F1C-733D-4592-BD89-BCCA7BBA2893}">
      <dgm:prSet/>
      <dgm:spPr/>
      <dgm:t>
        <a:bodyPr/>
        <a:lstStyle/>
        <a:p>
          <a:endParaRPr lang="en-US"/>
        </a:p>
      </dgm:t>
    </dgm:pt>
    <dgm:pt modelId="{5E930932-0317-4EC7-AD53-1CD0BF4622A0}">
      <dgm:prSet phldrT="[Text]"/>
      <dgm:spPr/>
      <dgm:t>
        <a:bodyPr/>
        <a:lstStyle/>
        <a:p>
          <a:r>
            <a:rPr lang="pt-BR" i="1"/>
            <a:t>Chủ nghĩa Mác - Lênin - kết quả kế thừa tinh hoa trí tuệ của nhân loại</a:t>
          </a:r>
          <a:endParaRPr lang="en-US" dirty="0"/>
        </a:p>
      </dgm:t>
    </dgm:pt>
    <dgm:pt modelId="{0655E742-D9D4-4E54-97B6-69D42505FFD2}" type="parTrans" cxnId="{47C72780-8EC1-4BF1-AD8D-7BCBAA3790C6}">
      <dgm:prSet/>
      <dgm:spPr/>
      <dgm:t>
        <a:bodyPr/>
        <a:lstStyle/>
        <a:p>
          <a:endParaRPr lang="en-US"/>
        </a:p>
      </dgm:t>
    </dgm:pt>
    <dgm:pt modelId="{7712803D-29D6-4C0D-AD37-C55E6EA03FE6}" type="sibTrans" cxnId="{47C72780-8EC1-4BF1-AD8D-7BCBAA3790C6}">
      <dgm:prSet/>
      <dgm:spPr/>
      <dgm:t>
        <a:bodyPr/>
        <a:lstStyle/>
        <a:p>
          <a:endParaRPr lang="en-US"/>
        </a:p>
      </dgm:t>
    </dgm:pt>
    <dgm:pt modelId="{F286431C-2367-4789-9711-814681AED1F9}">
      <dgm:prSet phldrT="[Text]"/>
      <dgm:spPr/>
      <dgm:t>
        <a:bodyPr/>
        <a:lstStyle/>
        <a:p>
          <a:r>
            <a:rPr lang="en-US" dirty="0" err="1"/>
            <a:t>Kinh</a:t>
          </a:r>
          <a:r>
            <a:rPr lang="en-US" dirty="0"/>
            <a:t> </a:t>
          </a:r>
          <a:r>
            <a:rPr lang="en-US" dirty="0" err="1"/>
            <a:t>tế</a:t>
          </a:r>
          <a:r>
            <a:rPr lang="en-US" dirty="0"/>
            <a:t> </a:t>
          </a:r>
          <a:r>
            <a:rPr lang="en-US" dirty="0" err="1"/>
            <a:t>chính</a:t>
          </a:r>
          <a:r>
            <a:rPr lang="en-US" dirty="0"/>
            <a:t> </a:t>
          </a:r>
          <a:r>
            <a:rPr lang="en-US" dirty="0" err="1"/>
            <a:t>trị</a:t>
          </a:r>
          <a:r>
            <a:rPr lang="en-US" dirty="0"/>
            <a:t> </a:t>
          </a:r>
          <a:r>
            <a:rPr lang="en-US" dirty="0" err="1"/>
            <a:t>Mác</a:t>
          </a:r>
          <a:r>
            <a:rPr lang="en-US" dirty="0"/>
            <a:t> - </a:t>
          </a:r>
          <a:r>
            <a:rPr lang="en-US" dirty="0" err="1"/>
            <a:t>Lênin</a:t>
          </a:r>
          <a:r>
            <a:rPr lang="en-US" dirty="0"/>
            <a:t> </a:t>
          </a:r>
          <a:r>
            <a:rPr lang="en-US" dirty="0" err="1"/>
            <a:t>đóng</a:t>
          </a:r>
          <a:r>
            <a:rPr lang="en-US" dirty="0"/>
            <a:t> </a:t>
          </a:r>
          <a:r>
            <a:rPr lang="en-US" dirty="0" err="1"/>
            <a:t>vai</a:t>
          </a:r>
          <a:r>
            <a:rPr lang="en-US" dirty="0"/>
            <a:t> </a:t>
          </a:r>
          <a:r>
            <a:rPr lang="en-US" dirty="0" err="1"/>
            <a:t>trò</a:t>
          </a:r>
          <a:r>
            <a:rPr lang="en-US" dirty="0"/>
            <a:t> </a:t>
          </a:r>
          <a:r>
            <a:rPr lang="en-US" dirty="0" err="1"/>
            <a:t>là</a:t>
          </a:r>
          <a:r>
            <a:rPr lang="en-US" dirty="0"/>
            <a:t> </a:t>
          </a:r>
          <a:r>
            <a:rPr lang="en-US" dirty="0" err="1"/>
            <a:t>chìa</a:t>
          </a:r>
          <a:r>
            <a:rPr lang="en-US" dirty="0"/>
            <a:t> </a:t>
          </a:r>
          <a:r>
            <a:rPr lang="en-US" dirty="0" err="1"/>
            <a:t>khoá</a:t>
          </a:r>
          <a:r>
            <a:rPr lang="en-US" dirty="0"/>
            <a:t> </a:t>
          </a:r>
          <a:r>
            <a:rPr lang="en-US" dirty="0" err="1"/>
            <a:t>để</a:t>
          </a:r>
          <a:r>
            <a:rPr lang="en-US" dirty="0"/>
            <a:t> </a:t>
          </a:r>
          <a:r>
            <a:rPr lang="en-US" dirty="0" err="1"/>
            <a:t>nhận</a:t>
          </a:r>
          <a:r>
            <a:rPr lang="en-US" dirty="0"/>
            <a:t> </a:t>
          </a:r>
          <a:r>
            <a:rPr lang="en-US" dirty="0" err="1"/>
            <a:t>thức</a:t>
          </a:r>
          <a:r>
            <a:rPr lang="en-US" dirty="0"/>
            <a:t> </a:t>
          </a:r>
          <a:r>
            <a:rPr lang="en-US" dirty="0" err="1"/>
            <a:t>lịch</a:t>
          </a:r>
          <a:r>
            <a:rPr lang="en-US" dirty="0"/>
            <a:t> </a:t>
          </a:r>
          <a:r>
            <a:rPr lang="en-US" dirty="0" err="1"/>
            <a:t>sử</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sản</a:t>
          </a:r>
          <a:r>
            <a:rPr lang="en-US" dirty="0"/>
            <a:t> </a:t>
          </a:r>
          <a:r>
            <a:rPr lang="en-US" dirty="0" err="1"/>
            <a:t>xuất</a:t>
          </a:r>
          <a:r>
            <a:rPr lang="en-US" dirty="0"/>
            <a:t> </a:t>
          </a:r>
          <a:r>
            <a:rPr lang="en-US" dirty="0" err="1"/>
            <a:t>vật</a:t>
          </a:r>
          <a:r>
            <a:rPr lang="en-US" dirty="0"/>
            <a:t> </a:t>
          </a:r>
          <a:r>
            <a:rPr lang="en-US" dirty="0" err="1"/>
            <a:t>chất</a:t>
          </a:r>
          <a:r>
            <a:rPr lang="en-US" dirty="0"/>
            <a:t> </a:t>
          </a:r>
          <a:r>
            <a:rPr lang="en-US" dirty="0" err="1"/>
            <a:t>nói</a:t>
          </a:r>
          <a:r>
            <a:rPr lang="en-US" dirty="0"/>
            <a:t> </a:t>
          </a:r>
          <a:r>
            <a:rPr lang="en-US" dirty="0" err="1"/>
            <a:t>chung</a:t>
          </a:r>
          <a:endParaRPr lang="en-US" dirty="0"/>
        </a:p>
      </dgm:t>
    </dgm:pt>
    <dgm:pt modelId="{C5FE82BB-D26A-4F08-81B7-FBA3109A0248}" type="parTrans" cxnId="{0DDA13F2-DF3E-4D8F-AC8A-7D8D6E168E95}">
      <dgm:prSet/>
      <dgm:spPr/>
      <dgm:t>
        <a:bodyPr/>
        <a:lstStyle/>
        <a:p>
          <a:endParaRPr lang="en-US"/>
        </a:p>
      </dgm:t>
    </dgm:pt>
    <dgm:pt modelId="{260AAE66-4D1A-4BF2-9484-12DDA652CF4D}" type="sibTrans" cxnId="{0DDA13F2-DF3E-4D8F-AC8A-7D8D6E168E95}">
      <dgm:prSet/>
      <dgm:spPr/>
      <dgm:t>
        <a:bodyPr/>
        <a:lstStyle/>
        <a:p>
          <a:endParaRPr lang="en-US"/>
        </a:p>
      </dgm:t>
    </dgm:pt>
    <dgm:pt modelId="{1E405D97-E101-4554-99F8-A5CB679E640A}">
      <dgm:prSet phldrT="[Text]"/>
      <dgm:spPr/>
      <dgm:t>
        <a:bodyPr/>
        <a:lstStyle/>
        <a:p>
          <a:r>
            <a:rPr lang="pt-BR" i="1"/>
            <a:t>Chủ nghĩa xã hội khoa học</a:t>
          </a:r>
          <a:r>
            <a:rPr lang="pt-BR"/>
            <a:t> đóng vai trò phát hiện và luận giải về quá trình tất yếu dẫn đến sự hình thành và phát triển hình thái kinh tế - xã hội cộng sản chủ nghĩa</a:t>
          </a:r>
          <a:endParaRPr lang="en-US" dirty="0"/>
        </a:p>
      </dgm:t>
    </dgm:pt>
    <dgm:pt modelId="{7FEEF1BA-171C-49B9-996F-AB55198FD69A}" type="parTrans" cxnId="{B9E88760-9E00-4ABD-8E5E-A6CB87836818}">
      <dgm:prSet/>
      <dgm:spPr/>
      <dgm:t>
        <a:bodyPr/>
        <a:lstStyle/>
        <a:p>
          <a:endParaRPr lang="en-US"/>
        </a:p>
      </dgm:t>
    </dgm:pt>
    <dgm:pt modelId="{A56EE8CD-AEEE-41A1-85DD-E9D7F7799F34}" type="sibTrans" cxnId="{B9E88760-9E00-4ABD-8E5E-A6CB87836818}">
      <dgm:prSet/>
      <dgm:spPr/>
      <dgm:t>
        <a:bodyPr/>
        <a:lstStyle/>
        <a:p>
          <a:endParaRPr lang="en-US"/>
        </a:p>
      </dgm:t>
    </dgm:pt>
    <dgm:pt modelId="{70AC4D41-9BE1-4C4D-B9A1-9424E73FD093}">
      <dgm:prSet/>
      <dgm:spPr/>
      <dgm:t>
        <a:bodyPr/>
        <a:lstStyle/>
        <a:p>
          <a:r>
            <a:rPr lang="pt-BR" i="1"/>
            <a:t>Chủ nghĩa Mác – Lênin - kết quả của sự tổng kết lịch sử, thực tiễn phát triển của xã hội</a:t>
          </a:r>
          <a:endParaRPr lang="en-US"/>
        </a:p>
      </dgm:t>
    </dgm:pt>
    <dgm:pt modelId="{5F5BBD9D-7B70-4D13-B612-E93F1962E2AA}" type="parTrans" cxnId="{142D074F-B200-411E-A789-A13387818C81}">
      <dgm:prSet/>
      <dgm:spPr/>
      <dgm:t>
        <a:bodyPr/>
        <a:lstStyle/>
        <a:p>
          <a:endParaRPr lang="en-US"/>
        </a:p>
      </dgm:t>
    </dgm:pt>
    <dgm:pt modelId="{8B29D315-6CB9-47F2-ABBF-6F37DBA67257}" type="sibTrans" cxnId="{142D074F-B200-411E-A789-A13387818C81}">
      <dgm:prSet/>
      <dgm:spPr/>
      <dgm:t>
        <a:bodyPr/>
        <a:lstStyle/>
        <a:p>
          <a:endParaRPr lang="en-US"/>
        </a:p>
      </dgm:t>
    </dgm:pt>
    <dgm:pt modelId="{9F52CED6-D8E1-4EE5-8BFC-EE2F7BC413FF}">
      <dgm:prSet/>
      <dgm:spPr/>
      <dgm:t>
        <a:bodyPr/>
        <a:lstStyle/>
        <a:p>
          <a:r>
            <a:rPr lang="pt-BR" i="1"/>
            <a:t>Chủ nghĩa Mác - Lênin - hệ thống lý luận hoàn chỉnh, chặt chẽ</a:t>
          </a:r>
          <a:endParaRPr lang="en-US"/>
        </a:p>
      </dgm:t>
    </dgm:pt>
    <dgm:pt modelId="{00B85908-F96D-49E4-A636-98DDC6DB1248}" type="parTrans" cxnId="{E9CBFB52-30EC-4165-BD45-3080D0285DA7}">
      <dgm:prSet/>
      <dgm:spPr/>
      <dgm:t>
        <a:bodyPr/>
        <a:lstStyle/>
        <a:p>
          <a:endParaRPr lang="en-US"/>
        </a:p>
      </dgm:t>
    </dgm:pt>
    <dgm:pt modelId="{3FF1864E-ABC4-42EE-915E-A9A8ECE38A4C}" type="sibTrans" cxnId="{E9CBFB52-30EC-4165-BD45-3080D0285DA7}">
      <dgm:prSet/>
      <dgm:spPr/>
      <dgm:t>
        <a:bodyPr/>
        <a:lstStyle/>
        <a:p>
          <a:endParaRPr lang="en-US"/>
        </a:p>
      </dgm:t>
    </dgm:pt>
    <dgm:pt modelId="{670F3D9D-A1F3-4ACB-B836-A44E6A7A8998}">
      <dgm:prSet/>
      <dgm:spPr/>
      <dgm:t>
        <a:bodyPr/>
        <a:lstStyle/>
        <a:p>
          <a:r>
            <a:rPr lang="pt-BR" i="1"/>
            <a:t>Chủ nghĩa Mác - Lênin - sự thống nhất hữu cơ giữa thế giới quan và phương pháp luận</a:t>
          </a:r>
          <a:endParaRPr lang="en-US"/>
        </a:p>
      </dgm:t>
    </dgm:pt>
    <dgm:pt modelId="{0DD28EF6-763A-4C1E-BC1C-9FEBFC62B0E6}" type="parTrans" cxnId="{8A60FEFC-3B1C-4BF2-9181-ABD432518B70}">
      <dgm:prSet/>
      <dgm:spPr/>
      <dgm:t>
        <a:bodyPr/>
        <a:lstStyle/>
        <a:p>
          <a:endParaRPr lang="en-US"/>
        </a:p>
      </dgm:t>
    </dgm:pt>
    <dgm:pt modelId="{F0F565A1-D8B6-4B9C-A494-4A6CB274AA13}" type="sibTrans" cxnId="{8A60FEFC-3B1C-4BF2-9181-ABD432518B70}">
      <dgm:prSet/>
      <dgm:spPr/>
      <dgm:t>
        <a:bodyPr/>
        <a:lstStyle/>
        <a:p>
          <a:endParaRPr lang="en-US"/>
        </a:p>
      </dgm:t>
    </dgm:pt>
    <dgm:pt modelId="{7E82A455-4FDD-4823-888E-59186174AD93}">
      <dgm:prSet/>
      <dgm:spPr/>
      <dgm:t>
        <a:bodyPr/>
        <a:lstStyle/>
        <a:p>
          <a:r>
            <a:rPr lang="pt-BR" i="1"/>
            <a:t>Chủ nghĩa Mác - Lênin - học thuyết mở không ngừng đổi mới, phát triển</a:t>
          </a:r>
          <a:endParaRPr lang="en-US"/>
        </a:p>
      </dgm:t>
    </dgm:pt>
    <dgm:pt modelId="{8EBCB09C-295F-436E-9A44-96C642E7A22C}" type="parTrans" cxnId="{D73C3B59-6479-49B9-905D-D3065BDAB688}">
      <dgm:prSet/>
      <dgm:spPr/>
      <dgm:t>
        <a:bodyPr/>
        <a:lstStyle/>
        <a:p>
          <a:endParaRPr lang="en-US"/>
        </a:p>
      </dgm:t>
    </dgm:pt>
    <dgm:pt modelId="{73FBF102-E6DB-479D-B95E-B7313045A883}" type="sibTrans" cxnId="{D73C3B59-6479-49B9-905D-D3065BDAB688}">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t>
        <a:bodyPr/>
        <a:lstStyle/>
        <a:p>
          <a:endParaRPr lang="en-US"/>
        </a:p>
      </dgm:t>
    </dgm:pt>
    <dgm:pt modelId="{DD4FFA64-6B3C-4382-928D-00212C5F69AB}" type="pres">
      <dgm:prSet presAssocID="{95E2E646-C027-4826-8C04-1F22C6A19EC5}" presName="parentText" presStyleLbl="node1" presStyleIdx="0" presStyleCnt="2">
        <dgm:presLayoutVars>
          <dgm:chMax val="0"/>
          <dgm:bulletEnabled val="1"/>
        </dgm:presLayoutVars>
      </dgm:prSet>
      <dgm:spPr/>
      <dgm:t>
        <a:bodyPr/>
        <a:lstStyle/>
        <a:p>
          <a:endParaRPr lang="en-US"/>
        </a:p>
      </dgm:t>
    </dgm:pt>
    <dgm:pt modelId="{592512C0-9B34-4E4B-8971-6202879E671E}" type="pres">
      <dgm:prSet presAssocID="{95E2E646-C027-4826-8C04-1F22C6A19EC5}" presName="childText" presStyleLbl="revTx" presStyleIdx="0" presStyleCnt="2">
        <dgm:presLayoutVars>
          <dgm:bulletEnabled val="1"/>
        </dgm:presLayoutVars>
      </dgm:prSet>
      <dgm:spPr/>
      <dgm:t>
        <a:bodyPr/>
        <a:lstStyle/>
        <a:p>
          <a:endParaRPr lang="en-US"/>
        </a:p>
      </dgm:t>
    </dgm:pt>
    <dgm:pt modelId="{DDA9A52F-EDC0-4C82-89C0-1EC9C2C9CB23}" type="pres">
      <dgm:prSet presAssocID="{3E280DA9-55CC-4E41-97E3-AD9C9ED3867D}" presName="parentText" presStyleLbl="node1" presStyleIdx="1" presStyleCnt="2">
        <dgm:presLayoutVars>
          <dgm:chMax val="0"/>
          <dgm:bulletEnabled val="1"/>
        </dgm:presLayoutVars>
      </dgm:prSet>
      <dgm:spPr/>
      <dgm:t>
        <a:bodyPr/>
        <a:lstStyle/>
        <a:p>
          <a:endParaRPr lang="en-US"/>
        </a:p>
      </dgm:t>
    </dgm:pt>
    <dgm:pt modelId="{AFA8B044-D966-4FB6-AAA6-8654FA9B1CDE}" type="pres">
      <dgm:prSet presAssocID="{3E280DA9-55CC-4E41-97E3-AD9C9ED3867D}" presName="childText" presStyleLbl="revTx" presStyleIdx="1" presStyleCnt="2">
        <dgm:presLayoutVars>
          <dgm:bulletEnabled val="1"/>
        </dgm:presLayoutVars>
      </dgm:prSet>
      <dgm:spPr/>
      <dgm:t>
        <a:bodyPr/>
        <a:lstStyle/>
        <a:p>
          <a:endParaRPr lang="en-US"/>
        </a:p>
      </dgm:t>
    </dgm:pt>
  </dgm:ptLst>
  <dgm:cxnLst>
    <dgm:cxn modelId="{33342D4B-5DA2-465D-913A-EDBBE3CA4BA4}" type="presOf" srcId="{95E2E646-C027-4826-8C04-1F22C6A19EC5}" destId="{DD4FFA64-6B3C-4382-928D-00212C5F69AB}" srcOrd="0" destOrd="0" presId="urn:microsoft.com/office/officeart/2005/8/layout/vList2"/>
    <dgm:cxn modelId="{17B6B64E-DE65-4271-9D1B-33CF16205FDB}" type="presOf" srcId="{3E280DA9-55CC-4E41-97E3-AD9C9ED3867D}" destId="{DDA9A52F-EDC0-4C82-89C0-1EC9C2C9CB23}" srcOrd="0" destOrd="0"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B9E88760-9E00-4ABD-8E5E-A6CB87836818}" srcId="{95E2E646-C027-4826-8C04-1F22C6A19EC5}" destId="{1E405D97-E101-4554-99F8-A5CB679E640A}" srcOrd="2" destOrd="0" parTransId="{7FEEF1BA-171C-49B9-996F-AB55198FD69A}" sibTransId="{A56EE8CD-AEEE-41A1-85DD-E9D7F7799F34}"/>
    <dgm:cxn modelId="{D96FEE64-65B5-4D6A-A5EC-0B9DCB67D339}" type="presOf" srcId="{670F3D9D-A1F3-4ACB-B836-A44E6A7A8998}" destId="{AFA8B044-D966-4FB6-AAA6-8654FA9B1CDE}" srcOrd="0" destOrd="3" presId="urn:microsoft.com/office/officeart/2005/8/layout/vList2"/>
    <dgm:cxn modelId="{EE972F1C-733D-4592-BD89-BCCA7BBA2893}" srcId="{E60A9CB1-3C8F-4B94-B6AE-4CF4D397BAC3}" destId="{3E280DA9-55CC-4E41-97E3-AD9C9ED3867D}" srcOrd="1" destOrd="0" parTransId="{DAA27667-8CFA-4658-81D0-69CF8EA587F5}" sibTransId="{40FF3383-52BB-4FF0-9EB6-46BD859909AB}"/>
    <dgm:cxn modelId="{69645ACA-A6B7-4FC9-AB92-82AEC2089B30}" type="presOf" srcId="{1E405D97-E101-4554-99F8-A5CB679E640A}" destId="{592512C0-9B34-4E4B-8971-6202879E671E}" srcOrd="0" destOrd="2" presId="urn:microsoft.com/office/officeart/2005/8/layout/vList2"/>
    <dgm:cxn modelId="{8A60FEFC-3B1C-4BF2-9181-ABD432518B70}" srcId="{3E280DA9-55CC-4E41-97E3-AD9C9ED3867D}" destId="{670F3D9D-A1F3-4ACB-B836-A44E6A7A8998}" srcOrd="3" destOrd="0" parTransId="{0DD28EF6-763A-4C1E-BC1C-9FEBFC62B0E6}" sibTransId="{F0F565A1-D8B6-4B9C-A494-4A6CB274AA13}"/>
    <dgm:cxn modelId="{2FB85047-6357-4E23-8E78-8914512BF88B}" type="presOf" srcId="{F286431C-2367-4789-9711-814681AED1F9}" destId="{592512C0-9B34-4E4B-8971-6202879E671E}" srcOrd="0" destOrd="1" presId="urn:microsoft.com/office/officeart/2005/8/layout/vList2"/>
    <dgm:cxn modelId="{0CB0F773-4E8E-429C-B0BC-564333DCC999}" srcId="{E60A9CB1-3C8F-4B94-B6AE-4CF4D397BAC3}" destId="{95E2E646-C027-4826-8C04-1F22C6A19EC5}" srcOrd="0" destOrd="0" parTransId="{12B47962-C0E4-48AA-9CC0-58E1433C68DA}" sibTransId="{0D14E3CB-DA20-4548-967A-378018AE640C}"/>
    <dgm:cxn modelId="{8B5363DC-B1AC-40B0-A21D-BB3F31946ACE}" type="presOf" srcId="{7E82A455-4FDD-4823-888E-59186174AD93}" destId="{AFA8B044-D966-4FB6-AAA6-8654FA9B1CDE}" srcOrd="0" destOrd="4" presId="urn:microsoft.com/office/officeart/2005/8/layout/vList2"/>
    <dgm:cxn modelId="{47C72780-8EC1-4BF1-AD8D-7BCBAA3790C6}" srcId="{3E280DA9-55CC-4E41-97E3-AD9C9ED3867D}" destId="{5E930932-0317-4EC7-AD53-1CD0BF4622A0}" srcOrd="0" destOrd="0" parTransId="{0655E742-D9D4-4E54-97B6-69D42505FFD2}" sibTransId="{7712803D-29D6-4C0D-AD37-C55E6EA03FE6}"/>
    <dgm:cxn modelId="{F6E2512A-B3A1-4CE1-8E37-8A39AA9A13F1}" type="presOf" srcId="{5E930932-0317-4EC7-AD53-1CD0BF4622A0}" destId="{AFA8B044-D966-4FB6-AAA6-8654FA9B1CDE}" srcOrd="0" destOrd="0" presId="urn:microsoft.com/office/officeart/2005/8/layout/vList2"/>
    <dgm:cxn modelId="{0DDA13F2-DF3E-4D8F-AC8A-7D8D6E168E95}" srcId="{95E2E646-C027-4826-8C04-1F22C6A19EC5}" destId="{F286431C-2367-4789-9711-814681AED1F9}" srcOrd="1" destOrd="0" parTransId="{C5FE82BB-D26A-4F08-81B7-FBA3109A0248}" sibTransId="{260AAE66-4D1A-4BF2-9484-12DDA652CF4D}"/>
    <dgm:cxn modelId="{083D0EDD-C958-4B52-932F-DED7ED398018}" type="presOf" srcId="{70AC4D41-9BE1-4C4D-B9A1-9424E73FD093}" destId="{AFA8B044-D966-4FB6-AAA6-8654FA9B1CDE}" srcOrd="0" destOrd="1" presId="urn:microsoft.com/office/officeart/2005/8/layout/vList2"/>
    <dgm:cxn modelId="{94C5B794-8129-4A38-83D3-60FEB303E578}" type="presOf" srcId="{B1B3AF23-4208-4D74-8706-26C1962D1A18}" destId="{592512C0-9B34-4E4B-8971-6202879E671E}" srcOrd="0" destOrd="0" presId="urn:microsoft.com/office/officeart/2005/8/layout/vList2"/>
    <dgm:cxn modelId="{E9CBFB52-30EC-4165-BD45-3080D0285DA7}" srcId="{3E280DA9-55CC-4E41-97E3-AD9C9ED3867D}" destId="{9F52CED6-D8E1-4EE5-8BFC-EE2F7BC413FF}" srcOrd="2" destOrd="0" parTransId="{00B85908-F96D-49E4-A636-98DDC6DB1248}" sibTransId="{3FF1864E-ABC4-42EE-915E-A9A8ECE38A4C}"/>
    <dgm:cxn modelId="{8C13E64D-3D85-4CC6-B90F-5AABBB615279}" type="presOf" srcId="{9F52CED6-D8E1-4EE5-8BFC-EE2F7BC413FF}" destId="{AFA8B044-D966-4FB6-AAA6-8654FA9B1CDE}" srcOrd="0" destOrd="2" presId="urn:microsoft.com/office/officeart/2005/8/layout/vList2"/>
    <dgm:cxn modelId="{AA15849E-ED7E-4BD6-A23C-CF714D48BFB0}" type="presOf" srcId="{E60A9CB1-3C8F-4B94-B6AE-4CF4D397BAC3}" destId="{5F63CDCE-BA2A-4345-A808-55BC35BD8AF8}" srcOrd="0" destOrd="0" presId="urn:microsoft.com/office/officeart/2005/8/layout/vList2"/>
    <dgm:cxn modelId="{D73C3B59-6479-49B9-905D-D3065BDAB688}" srcId="{3E280DA9-55CC-4E41-97E3-AD9C9ED3867D}" destId="{7E82A455-4FDD-4823-888E-59186174AD93}" srcOrd="4" destOrd="0" parTransId="{8EBCB09C-295F-436E-9A44-96C642E7A22C}" sibTransId="{73FBF102-E6DB-479D-B95E-B7313045A883}"/>
    <dgm:cxn modelId="{142D074F-B200-411E-A789-A13387818C81}" srcId="{3E280DA9-55CC-4E41-97E3-AD9C9ED3867D}" destId="{70AC4D41-9BE1-4C4D-B9A1-9424E73FD093}" srcOrd="1" destOrd="0" parTransId="{5F5BBD9D-7B70-4D13-B612-E93F1962E2AA}" sibTransId="{8B29D315-6CB9-47F2-ABBF-6F37DBA67257}"/>
    <dgm:cxn modelId="{47052D34-9ECE-43A3-91B5-170A4AE5CE36}" type="presParOf" srcId="{5F63CDCE-BA2A-4345-A808-55BC35BD8AF8}" destId="{DD4FFA64-6B3C-4382-928D-00212C5F69AB}" srcOrd="0" destOrd="0" presId="urn:microsoft.com/office/officeart/2005/8/layout/vList2"/>
    <dgm:cxn modelId="{26E63BCB-EA44-4757-ACD8-D347E58FBE24}" type="presParOf" srcId="{5F63CDCE-BA2A-4345-A808-55BC35BD8AF8}" destId="{592512C0-9B34-4E4B-8971-6202879E671E}" srcOrd="1" destOrd="0" presId="urn:microsoft.com/office/officeart/2005/8/layout/vList2"/>
    <dgm:cxn modelId="{BCE00D84-61A9-4D14-9C4D-AE5A7CFE9F00}" type="presParOf" srcId="{5F63CDCE-BA2A-4345-A808-55BC35BD8AF8}" destId="{DDA9A52F-EDC0-4C82-89C0-1EC9C2C9CB23}" srcOrd="2" destOrd="0" presId="urn:microsoft.com/office/officeart/2005/8/layout/vList2"/>
    <dgm:cxn modelId="{54616A1F-ECC5-4C35-B785-661F5820F4DE}" type="presParOf" srcId="{5F63CDCE-BA2A-4345-A808-55BC35BD8AF8}" destId="{AFA8B044-D966-4FB6-AAA6-8654FA9B1CDE}"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B9436-14F8-440A-B05C-59A4D16E09D1}">
      <dsp:nvSpPr>
        <dsp:cNvPr id="0" name=""/>
        <dsp:cNvSpPr/>
      </dsp:nvSpPr>
      <dsp:spPr>
        <a:xfrm>
          <a:off x="3175" y="560432"/>
          <a:ext cx="6535125" cy="1402840"/>
        </a:xfrm>
        <a:prstGeom prst="rect">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0190" tIns="106680" rIns="106680" bIns="106680" numCol="1" spcCol="1270" anchor="ctr" anchorCtr="0">
          <a:noAutofit/>
        </a:bodyPr>
        <a:lstStyle/>
        <a:p>
          <a:pPr lvl="0" algn="l" defTabSz="1244600">
            <a:lnSpc>
              <a:spcPct val="90000"/>
            </a:lnSpc>
            <a:spcBef>
              <a:spcPct val="0"/>
            </a:spcBef>
            <a:spcAft>
              <a:spcPct val="35000"/>
            </a:spcAft>
          </a:pPr>
          <a:r>
            <a:rPr lang="vi-VN" sz="2800" b="1" kern="1200" dirty="0" smtClean="0"/>
            <a:t>1. Chủ nghĩa Mác – Lênin</a:t>
          </a:r>
          <a:r>
            <a:rPr lang="en-US" sz="2800" b="1" kern="1200" dirty="0" smtClean="0"/>
            <a:t> </a:t>
          </a:r>
          <a:r>
            <a:rPr lang="en-US" sz="2800" b="1" kern="1200" dirty="0" err="1" smtClean="0"/>
            <a:t>và</a:t>
          </a:r>
          <a:r>
            <a:rPr lang="en-US" sz="2800" b="1" kern="1200" dirty="0" smtClean="0"/>
            <a:t> </a:t>
          </a:r>
          <a:r>
            <a:rPr lang="en-US" sz="2800" b="1" kern="1200" dirty="0" err="1" smtClean="0"/>
            <a:t>ba</a:t>
          </a:r>
          <a:r>
            <a:rPr lang="en-US" sz="2800" b="1" kern="1200" dirty="0" smtClean="0"/>
            <a:t> </a:t>
          </a:r>
          <a:r>
            <a:rPr lang="en-US" sz="2800" b="1" kern="1200" dirty="0" err="1" smtClean="0"/>
            <a:t>bộ</a:t>
          </a:r>
          <a:r>
            <a:rPr lang="en-US" sz="2800" b="1" kern="1200" dirty="0" smtClean="0"/>
            <a:t> </a:t>
          </a:r>
          <a:r>
            <a:rPr lang="en-US" sz="2800" b="1" kern="1200" dirty="0" err="1" smtClean="0"/>
            <a:t>phận</a:t>
          </a:r>
          <a:r>
            <a:rPr lang="en-US" sz="2800" b="1" kern="1200" dirty="0" smtClean="0"/>
            <a:t> </a:t>
          </a:r>
          <a:r>
            <a:rPr lang="en-US" sz="2800" b="1" kern="1200" dirty="0" err="1" smtClean="0"/>
            <a:t>cấu</a:t>
          </a:r>
          <a:r>
            <a:rPr lang="en-US" sz="2800" b="1" kern="1200" dirty="0" smtClean="0"/>
            <a:t> </a:t>
          </a:r>
          <a:r>
            <a:rPr lang="en-US" sz="2800" b="1" kern="1200" dirty="0" err="1" smtClean="0"/>
            <a:t>thành</a:t>
          </a:r>
          <a:r>
            <a:rPr lang="en-US" sz="2800" b="1" kern="1200" dirty="0" smtClean="0"/>
            <a:t> </a:t>
          </a:r>
          <a:r>
            <a:rPr lang="en-US" sz="2800" b="1" kern="1200" dirty="0" err="1" smtClean="0"/>
            <a:t>của</a:t>
          </a:r>
          <a:r>
            <a:rPr lang="en-US" sz="2800" b="1" kern="1200" dirty="0" smtClean="0"/>
            <a:t> </a:t>
          </a:r>
          <a:r>
            <a:rPr lang="en-US" sz="2800" b="1" kern="1200" dirty="0" err="1" smtClean="0"/>
            <a:t>chủ</a:t>
          </a:r>
          <a:r>
            <a:rPr lang="en-US" sz="2800" b="1" kern="1200" dirty="0" smtClean="0"/>
            <a:t> </a:t>
          </a:r>
          <a:r>
            <a:rPr lang="en-US" sz="2800" b="1" kern="1200" dirty="0" err="1" smtClean="0"/>
            <a:t>nghĩa</a:t>
          </a:r>
          <a:r>
            <a:rPr lang="en-US" sz="2800" b="1" kern="1200" dirty="0" smtClean="0"/>
            <a:t> </a:t>
          </a:r>
          <a:r>
            <a:rPr lang="en-US" sz="2800" b="1" kern="1200" dirty="0" err="1" smtClean="0"/>
            <a:t>Mác</a:t>
          </a:r>
          <a:r>
            <a:rPr lang="en-US" sz="2800" b="1" kern="1200" dirty="0" smtClean="0"/>
            <a:t>- </a:t>
          </a:r>
          <a:r>
            <a:rPr lang="en-US" sz="2800" b="1" kern="1200" dirty="0" err="1" smtClean="0"/>
            <a:t>Lênin</a:t>
          </a:r>
          <a:r>
            <a:rPr lang="vi-VN" sz="2800" b="1" i="1" kern="1200" dirty="0" smtClean="0"/>
            <a:t>  </a:t>
          </a:r>
          <a:endParaRPr lang="en-US" sz="2800" kern="1200" dirty="0"/>
        </a:p>
      </dsp:txBody>
      <dsp:txXfrm>
        <a:off x="3175" y="560432"/>
        <a:ext cx="6535125" cy="1402840"/>
      </dsp:txXfrm>
    </dsp:sp>
    <dsp:sp modelId="{B8D809AD-F221-4AE8-BFDA-53D1BDF73D81}">
      <dsp:nvSpPr>
        <dsp:cNvPr id="0" name=""/>
        <dsp:cNvSpPr/>
      </dsp:nvSpPr>
      <dsp:spPr>
        <a:xfrm>
          <a:off x="10561" y="357800"/>
          <a:ext cx="927811" cy="1472982"/>
        </a:xfrm>
        <a:prstGeom prst="rect">
          <a:avLst/>
        </a:prstGeom>
        <a:solidFill>
          <a:schemeClr val="accent2">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6D33F2C-B37E-4FBB-9B39-2B49BDFC0A6A}">
      <dsp:nvSpPr>
        <dsp:cNvPr id="0" name=""/>
        <dsp:cNvSpPr/>
      </dsp:nvSpPr>
      <dsp:spPr>
        <a:xfrm>
          <a:off x="108781" y="2326452"/>
          <a:ext cx="6323913" cy="1402840"/>
        </a:xfrm>
        <a:prstGeom prst="rect">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0190" tIns="106680" rIns="106680" bIns="106680" numCol="1" spcCol="1270" anchor="ctr" anchorCtr="0">
          <a:noAutofit/>
        </a:bodyPr>
        <a:lstStyle/>
        <a:p>
          <a:pPr lvl="0" algn="l" defTabSz="1244600">
            <a:lnSpc>
              <a:spcPct val="90000"/>
            </a:lnSpc>
            <a:spcBef>
              <a:spcPct val="0"/>
            </a:spcBef>
            <a:spcAft>
              <a:spcPct val="35000"/>
            </a:spcAft>
          </a:pPr>
          <a:r>
            <a:rPr lang="vi-VN" sz="2800" b="1" kern="1200" dirty="0" smtClean="0"/>
            <a:t>2. Một số nội dung cơ bản của chủ nghĩa Mác -Lênin</a:t>
          </a:r>
          <a:endParaRPr lang="en-US" sz="2800" kern="1200" dirty="0"/>
        </a:p>
      </dsp:txBody>
      <dsp:txXfrm>
        <a:off x="108781" y="2326452"/>
        <a:ext cx="6323913" cy="1402840"/>
      </dsp:txXfrm>
    </dsp:sp>
    <dsp:sp modelId="{961B7AA4-9CA0-40C9-9574-CF3C6E87B744}">
      <dsp:nvSpPr>
        <dsp:cNvPr id="0" name=""/>
        <dsp:cNvSpPr/>
      </dsp:nvSpPr>
      <dsp:spPr>
        <a:xfrm>
          <a:off x="15967" y="2080514"/>
          <a:ext cx="981988" cy="1472982"/>
        </a:xfrm>
        <a:prstGeom prst="rect">
          <a:avLst/>
        </a:prstGeom>
        <a:solidFill>
          <a:schemeClr val="accent2">
            <a:tint val="50000"/>
            <a:hueOff val="2501437"/>
            <a:satOff val="-2237"/>
            <a:lumOff val="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945FA5-C163-4CCE-8346-E132D502E55A}">
      <dsp:nvSpPr>
        <dsp:cNvPr id="0" name=""/>
        <dsp:cNvSpPr/>
      </dsp:nvSpPr>
      <dsp:spPr>
        <a:xfrm>
          <a:off x="66539" y="4092472"/>
          <a:ext cx="6408398" cy="1402840"/>
        </a:xfrm>
        <a:prstGeom prst="rect">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0190" tIns="106680" rIns="106680" bIns="106680" numCol="1" spcCol="1270" anchor="ctr" anchorCtr="0">
          <a:noAutofit/>
        </a:bodyPr>
        <a:lstStyle/>
        <a:p>
          <a:pPr lvl="0" algn="l" defTabSz="1244600">
            <a:lnSpc>
              <a:spcPct val="90000"/>
            </a:lnSpc>
            <a:spcBef>
              <a:spcPct val="0"/>
            </a:spcBef>
            <a:spcAft>
              <a:spcPct val="35000"/>
            </a:spcAft>
          </a:pPr>
          <a:r>
            <a:rPr lang="vi-VN" sz="2800" b="1" kern="1200" dirty="0" smtClean="0"/>
            <a:t>3. </a:t>
          </a:r>
          <a:r>
            <a:rPr lang="pt-BR" sz="2800" b="1" kern="1200" dirty="0" smtClean="0"/>
            <a:t>Vai trò nền tảng tư tưởng, lý luận của chủ nghĩa Mác - Lênin </a:t>
          </a:r>
          <a:endParaRPr lang="en-US" sz="2800" kern="1200" dirty="0"/>
        </a:p>
      </dsp:txBody>
      <dsp:txXfrm>
        <a:off x="66539" y="4092472"/>
        <a:ext cx="6408398" cy="1402840"/>
      </dsp:txXfrm>
    </dsp:sp>
    <dsp:sp modelId="{2D3F6992-55DE-42A2-859F-0E0544FA44FB}">
      <dsp:nvSpPr>
        <dsp:cNvPr id="0" name=""/>
        <dsp:cNvSpPr/>
      </dsp:nvSpPr>
      <dsp:spPr>
        <a:xfrm>
          <a:off x="0" y="3943957"/>
          <a:ext cx="1130111" cy="1472982"/>
        </a:xfrm>
        <a:prstGeom prst="rect">
          <a:avLst/>
        </a:prstGeom>
        <a:solidFill>
          <a:schemeClr val="accent2">
            <a:tint val="50000"/>
            <a:hueOff val="5002875"/>
            <a:satOff val="-4473"/>
            <a:lumOff val="1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264257" y="267484"/>
          <a:ext cx="1761717" cy="1233202"/>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b="1" i="1" kern="1200" dirty="0" smtClean="0">
              <a:latin typeface="+mj-lt"/>
            </a:rPr>
            <a:t>Triết học Mác – Lênin</a:t>
          </a:r>
          <a:r>
            <a:rPr lang="en-US" sz="1600" b="1" i="1" kern="1200" dirty="0" smtClean="0">
              <a:latin typeface="+mj-lt"/>
            </a:rPr>
            <a:t>: </a:t>
          </a:r>
          <a:endParaRPr lang="en-US" sz="1600" b="1" kern="1200" dirty="0">
            <a:latin typeface="+mj-lt"/>
          </a:endParaRPr>
        </a:p>
      </dsp:txBody>
      <dsp:txXfrm rot="-5400000">
        <a:off x="1" y="619827"/>
        <a:ext cx="1233202" cy="528515"/>
      </dsp:txXfrm>
    </dsp:sp>
    <dsp:sp modelId="{945ABE31-9B66-44E5-B839-32F42856F161}">
      <dsp:nvSpPr>
        <dsp:cNvPr id="0" name=""/>
        <dsp:cNvSpPr/>
      </dsp:nvSpPr>
      <dsp:spPr>
        <a:xfrm rot="5400000">
          <a:off x="4158842" y="-2922413"/>
          <a:ext cx="1145116" cy="6996397"/>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vi-VN" sz="1700" kern="1200" dirty="0" smtClean="0">
              <a:latin typeface="+mj-lt"/>
            </a:rPr>
            <a:t>Là khoa học về những quy luật chung nhất của tự nhiên, xã hội và tư duy. Triết học Mác - Lênin đem lại cho con người thế giới quan khoa học và phương pháp luận đúng đắn để nhận thức và cải tạo thế giới.</a:t>
          </a:r>
          <a:endParaRPr lang="en-US" sz="1700" kern="1200" dirty="0">
            <a:latin typeface="+mj-lt"/>
          </a:endParaRPr>
        </a:p>
      </dsp:txBody>
      <dsp:txXfrm rot="-5400000">
        <a:off x="1233202" y="59127"/>
        <a:ext cx="6940497" cy="1033316"/>
      </dsp:txXfrm>
    </dsp:sp>
    <dsp:sp modelId="{0B4DE955-3CE5-42C8-B2C4-4CCAD35ACFED}">
      <dsp:nvSpPr>
        <dsp:cNvPr id="0" name=""/>
        <dsp:cNvSpPr/>
      </dsp:nvSpPr>
      <dsp:spPr>
        <a:xfrm rot="5400000">
          <a:off x="-264257" y="1836880"/>
          <a:ext cx="1761717" cy="1233202"/>
        </a:xfrm>
        <a:prstGeom prst="chevron">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b="1" i="1" kern="1200" dirty="0" smtClean="0">
              <a:latin typeface="+mj-lt"/>
            </a:rPr>
            <a:t>Kinh tế chính trị Mác – Lênin</a:t>
          </a:r>
          <a:r>
            <a:rPr lang="en-US" sz="1600" b="1" i="1" kern="1200" dirty="0" smtClean="0">
              <a:latin typeface="+mj-lt"/>
            </a:rPr>
            <a:t>: </a:t>
          </a:r>
          <a:endParaRPr lang="en-US" sz="1600" b="1" kern="1200" dirty="0">
            <a:latin typeface="+mj-lt"/>
          </a:endParaRPr>
        </a:p>
      </dsp:txBody>
      <dsp:txXfrm rot="-5400000">
        <a:off x="1" y="2189223"/>
        <a:ext cx="1233202" cy="528515"/>
      </dsp:txXfrm>
    </dsp:sp>
    <dsp:sp modelId="{DBFAC0D7-E154-42B0-9B7E-D0C90AE0FF5A}">
      <dsp:nvSpPr>
        <dsp:cNvPr id="0" name=""/>
        <dsp:cNvSpPr/>
      </dsp:nvSpPr>
      <dsp:spPr>
        <a:xfrm rot="5400000">
          <a:off x="4158541" y="-1352716"/>
          <a:ext cx="1145718" cy="6996397"/>
        </a:xfrm>
        <a:prstGeom prst="round2Same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US" sz="1700" kern="1200" dirty="0" smtClean="0">
              <a:latin typeface="+mj-lt"/>
            </a:rPr>
            <a:t>L</a:t>
          </a:r>
          <a:r>
            <a:rPr lang="vi-VN" sz="1700" kern="1200" dirty="0" smtClean="0">
              <a:latin typeface="+mj-lt"/>
            </a:rPr>
            <a:t>à khoa học nghiên cứu phương thức sản xuất tư bản chủ nghĩa, chỉ rõ bản chất bóc lột của quan hệ sản xuất tư bản chủ nghĩa; những quy luật kinh tế chủ yếu hình thành, phát triển và đưa chủ nghĩa tư bản tới chỗ diệt vong; những quy luật phát triển của quan hệ sản xuất xã hội chủ nghĩa. </a:t>
          </a:r>
          <a:endParaRPr lang="en-US" sz="1700" kern="1200" dirty="0">
            <a:latin typeface="+mj-lt"/>
          </a:endParaRPr>
        </a:p>
      </dsp:txBody>
      <dsp:txXfrm rot="-5400000">
        <a:off x="1233202" y="1628552"/>
        <a:ext cx="6940468" cy="1033860"/>
      </dsp:txXfrm>
    </dsp:sp>
    <dsp:sp modelId="{01AC1E93-0FD7-4C16-BF29-013B38E25751}">
      <dsp:nvSpPr>
        <dsp:cNvPr id="0" name=""/>
        <dsp:cNvSpPr/>
      </dsp:nvSpPr>
      <dsp:spPr>
        <a:xfrm rot="5400000">
          <a:off x="-264257" y="3406276"/>
          <a:ext cx="1761717" cy="1233202"/>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b="1" i="1" kern="1200" dirty="0" smtClean="0">
              <a:latin typeface="+mj-lt"/>
            </a:rPr>
            <a:t>Chủ nghĩa xã hội khoa học</a:t>
          </a:r>
          <a:r>
            <a:rPr lang="en-US" sz="1600" b="1" kern="1200" dirty="0" smtClean="0">
              <a:latin typeface="+mj-lt"/>
            </a:rPr>
            <a:t>: </a:t>
          </a:r>
          <a:endParaRPr lang="en-US" sz="1600" b="1" kern="1200" dirty="0">
            <a:latin typeface="+mj-lt"/>
          </a:endParaRPr>
        </a:p>
      </dsp:txBody>
      <dsp:txXfrm rot="-5400000">
        <a:off x="1" y="3758619"/>
        <a:ext cx="1233202" cy="528515"/>
      </dsp:txXfrm>
    </dsp:sp>
    <dsp:sp modelId="{40D05726-2F26-4592-9BA8-20C305F24561}">
      <dsp:nvSpPr>
        <dsp:cNvPr id="0" name=""/>
        <dsp:cNvSpPr/>
      </dsp:nvSpPr>
      <dsp:spPr>
        <a:xfrm rot="5400000">
          <a:off x="4158842" y="216377"/>
          <a:ext cx="1145116" cy="6996397"/>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US" sz="1700" kern="1200" dirty="0" smtClean="0">
              <a:latin typeface="+mj-lt"/>
            </a:rPr>
            <a:t>N</a:t>
          </a:r>
          <a:r>
            <a:rPr lang="vi-VN" sz="1700" kern="1200" dirty="0" smtClean="0">
              <a:latin typeface="+mj-lt"/>
            </a:rPr>
            <a:t>ghiên cứu những quy luật chuyển biến từ xã hội tư bản chủ nghĩa lên xã hội xã hội chủ nghĩa và phương hướng xây dựng xã hội mới</a:t>
          </a:r>
          <a:r>
            <a:rPr lang="en-US" sz="1700" kern="1200" dirty="0" smtClean="0">
              <a:latin typeface="+mj-lt"/>
            </a:rPr>
            <a:t>.</a:t>
          </a:r>
          <a:endParaRPr lang="en-US" sz="1700" kern="1200" dirty="0">
            <a:latin typeface="+mj-lt"/>
          </a:endParaRPr>
        </a:p>
      </dsp:txBody>
      <dsp:txXfrm rot="-5400000">
        <a:off x="1233202" y="3197917"/>
        <a:ext cx="6940497" cy="10333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348856-8BDD-40B3-A212-09E7A5ED6D28}">
      <dsp:nvSpPr>
        <dsp:cNvPr id="0" name=""/>
        <dsp:cNvSpPr/>
      </dsp:nvSpPr>
      <dsp:spPr>
        <a:xfrm>
          <a:off x="0" y="593841"/>
          <a:ext cx="8229600" cy="8316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0666C4-BCF9-4895-8EAF-3A54022FE557}">
      <dsp:nvSpPr>
        <dsp:cNvPr id="0" name=""/>
        <dsp:cNvSpPr/>
      </dsp:nvSpPr>
      <dsp:spPr>
        <a:xfrm>
          <a:off x="411480" y="106761"/>
          <a:ext cx="5760720" cy="974160"/>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r>
            <a:rPr lang="vi-VN" sz="3300" b="0" kern="1200" dirty="0" smtClean="0">
              <a:latin typeface="+mj-lt"/>
            </a:rPr>
            <a:t>2.1. Triết học Mác – Lênin</a:t>
          </a:r>
          <a:endParaRPr lang="en-US" sz="3300" b="0" kern="1200" dirty="0">
            <a:latin typeface="+mj-lt"/>
          </a:endParaRPr>
        </a:p>
      </dsp:txBody>
      <dsp:txXfrm>
        <a:off x="459035" y="154316"/>
        <a:ext cx="5665610" cy="879050"/>
      </dsp:txXfrm>
    </dsp:sp>
    <dsp:sp modelId="{46C397F8-4BEC-4234-953C-EC5EC8ECD7C4}">
      <dsp:nvSpPr>
        <dsp:cNvPr id="0" name=""/>
        <dsp:cNvSpPr/>
      </dsp:nvSpPr>
      <dsp:spPr>
        <a:xfrm>
          <a:off x="0" y="2090721"/>
          <a:ext cx="8229600" cy="8316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BCD63A-212D-4F1D-BA11-B62D4083F32F}">
      <dsp:nvSpPr>
        <dsp:cNvPr id="0" name=""/>
        <dsp:cNvSpPr/>
      </dsp:nvSpPr>
      <dsp:spPr>
        <a:xfrm>
          <a:off x="411480" y="1603641"/>
          <a:ext cx="5760720" cy="974160"/>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r>
            <a:rPr lang="en-US" sz="3300" b="0" kern="1200" dirty="0" smtClean="0">
              <a:latin typeface="+mj-lt"/>
            </a:rPr>
            <a:t>2.2 </a:t>
          </a:r>
          <a:r>
            <a:rPr lang="en-US" sz="3300" b="0" kern="1200" dirty="0" err="1" smtClean="0">
              <a:latin typeface="+mj-lt"/>
            </a:rPr>
            <a:t>Kinh</a:t>
          </a:r>
          <a:r>
            <a:rPr lang="en-US" sz="3300" b="0" kern="1200" dirty="0" smtClean="0">
              <a:latin typeface="+mj-lt"/>
            </a:rPr>
            <a:t> </a:t>
          </a:r>
          <a:r>
            <a:rPr lang="en-US" sz="3300" b="0" kern="1200" dirty="0" err="1" smtClean="0">
              <a:latin typeface="+mj-lt"/>
            </a:rPr>
            <a:t>tế</a:t>
          </a:r>
          <a:r>
            <a:rPr lang="en-US" sz="3300" b="0" kern="1200" dirty="0" smtClean="0">
              <a:latin typeface="+mj-lt"/>
            </a:rPr>
            <a:t> </a:t>
          </a:r>
          <a:r>
            <a:rPr lang="en-US" sz="3300" b="0" kern="1200" dirty="0" err="1" smtClean="0">
              <a:latin typeface="+mj-lt"/>
            </a:rPr>
            <a:t>chính</a:t>
          </a:r>
          <a:r>
            <a:rPr lang="en-US" sz="3300" b="0" kern="1200" dirty="0" smtClean="0">
              <a:latin typeface="+mj-lt"/>
            </a:rPr>
            <a:t> </a:t>
          </a:r>
          <a:r>
            <a:rPr lang="en-US" sz="3300" b="0" kern="1200" dirty="0" err="1" smtClean="0">
              <a:latin typeface="+mj-lt"/>
            </a:rPr>
            <a:t>trị</a:t>
          </a:r>
          <a:r>
            <a:rPr lang="en-US" sz="3300" b="0" kern="1200" dirty="0" smtClean="0">
              <a:latin typeface="+mj-lt"/>
            </a:rPr>
            <a:t> </a:t>
          </a:r>
          <a:r>
            <a:rPr lang="en-US" sz="3300" b="0" kern="1200" dirty="0" err="1" smtClean="0">
              <a:latin typeface="+mj-lt"/>
            </a:rPr>
            <a:t>Mác-Lênin</a:t>
          </a:r>
          <a:endParaRPr lang="en-US" sz="3300" b="0" kern="1200" dirty="0">
            <a:latin typeface="+mj-lt"/>
          </a:endParaRPr>
        </a:p>
      </dsp:txBody>
      <dsp:txXfrm>
        <a:off x="459035" y="1651196"/>
        <a:ext cx="5665610" cy="879050"/>
      </dsp:txXfrm>
    </dsp:sp>
    <dsp:sp modelId="{F67CFCC9-01FC-4A90-B4C9-DB2D4218F516}">
      <dsp:nvSpPr>
        <dsp:cNvPr id="0" name=""/>
        <dsp:cNvSpPr/>
      </dsp:nvSpPr>
      <dsp:spPr>
        <a:xfrm>
          <a:off x="0" y="3587601"/>
          <a:ext cx="8229600" cy="831600"/>
        </a:xfrm>
        <a:prstGeom prst="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90BF2A-E27B-442B-BDB8-A0508CC923E2}">
      <dsp:nvSpPr>
        <dsp:cNvPr id="0" name=""/>
        <dsp:cNvSpPr/>
      </dsp:nvSpPr>
      <dsp:spPr>
        <a:xfrm>
          <a:off x="411480" y="3100521"/>
          <a:ext cx="5760720" cy="974160"/>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r>
            <a:rPr lang="en-US" sz="3300" b="0" kern="1200" dirty="0" smtClean="0">
              <a:latin typeface="+mj-lt"/>
            </a:rPr>
            <a:t>2.3 </a:t>
          </a:r>
          <a:r>
            <a:rPr lang="en-US" sz="3300" b="0" kern="1200" dirty="0" err="1" smtClean="0">
              <a:latin typeface="+mj-lt"/>
            </a:rPr>
            <a:t>Chủ</a:t>
          </a:r>
          <a:r>
            <a:rPr lang="en-US" sz="3300" b="0" kern="1200" dirty="0" smtClean="0">
              <a:latin typeface="+mj-lt"/>
            </a:rPr>
            <a:t> </a:t>
          </a:r>
          <a:r>
            <a:rPr lang="en-US" sz="3300" b="0" kern="1200" dirty="0" err="1" smtClean="0">
              <a:latin typeface="+mj-lt"/>
            </a:rPr>
            <a:t>nghĩa</a:t>
          </a:r>
          <a:r>
            <a:rPr lang="en-US" sz="3300" b="0" kern="1200" dirty="0" smtClean="0">
              <a:latin typeface="+mj-lt"/>
            </a:rPr>
            <a:t> </a:t>
          </a:r>
          <a:r>
            <a:rPr lang="en-US" sz="3300" b="0" kern="1200" dirty="0" err="1" smtClean="0">
              <a:latin typeface="+mj-lt"/>
            </a:rPr>
            <a:t>xã</a:t>
          </a:r>
          <a:r>
            <a:rPr lang="en-US" sz="3300" b="0" kern="1200" dirty="0" smtClean="0">
              <a:latin typeface="+mj-lt"/>
            </a:rPr>
            <a:t> </a:t>
          </a:r>
          <a:r>
            <a:rPr lang="en-US" sz="3300" b="0" kern="1200" dirty="0" err="1" smtClean="0">
              <a:latin typeface="+mj-lt"/>
            </a:rPr>
            <a:t>hội</a:t>
          </a:r>
          <a:r>
            <a:rPr lang="en-US" sz="3300" b="0" kern="1200" dirty="0" smtClean="0">
              <a:latin typeface="+mj-lt"/>
            </a:rPr>
            <a:t> </a:t>
          </a:r>
          <a:r>
            <a:rPr lang="en-US" sz="3300" b="0" kern="1200" dirty="0" err="1" smtClean="0">
              <a:latin typeface="+mj-lt"/>
            </a:rPr>
            <a:t>khoa</a:t>
          </a:r>
          <a:r>
            <a:rPr lang="en-US" sz="3300" b="0" kern="1200" dirty="0" smtClean="0">
              <a:latin typeface="+mj-lt"/>
            </a:rPr>
            <a:t> </a:t>
          </a:r>
          <a:r>
            <a:rPr lang="en-US" sz="3300" b="0" kern="1200" dirty="0" err="1" smtClean="0">
              <a:latin typeface="+mj-lt"/>
            </a:rPr>
            <a:t>học</a:t>
          </a:r>
          <a:endParaRPr lang="en-US" sz="3300" b="0" kern="1200" dirty="0">
            <a:latin typeface="+mj-lt"/>
          </a:endParaRPr>
        </a:p>
      </dsp:txBody>
      <dsp:txXfrm>
        <a:off x="459035" y="3148076"/>
        <a:ext cx="5665610" cy="8790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319342" y="325262"/>
          <a:ext cx="2128951" cy="1490266"/>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 Phạm trù vật chất</a:t>
          </a:r>
          <a:endParaRPr lang="en-US" sz="1600" b="1" kern="1200" dirty="0">
            <a:latin typeface="Times New Roman" panose="02020603050405020304" pitchFamily="18" charset="0"/>
            <a:cs typeface="Times New Roman" panose="02020603050405020304" pitchFamily="18" charset="0"/>
          </a:endParaRPr>
        </a:p>
      </dsp:txBody>
      <dsp:txXfrm rot="-5400000">
        <a:off x="1" y="751052"/>
        <a:ext cx="1490266" cy="638685"/>
      </dsp:txXfrm>
    </dsp:sp>
    <dsp:sp modelId="{945ABE31-9B66-44E5-B839-32F42856F161}">
      <dsp:nvSpPr>
        <dsp:cNvPr id="0" name=""/>
        <dsp:cNvSpPr/>
      </dsp:nvSpPr>
      <dsp:spPr>
        <a:xfrm rot="5400000">
          <a:off x="4587123" y="-3090937"/>
          <a:ext cx="1383818" cy="7577533"/>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pt-BR" sz="2400" kern="1200" dirty="0" smtClean="0">
              <a:latin typeface="Times New Roman" panose="02020603050405020304" pitchFamily="18" charset="0"/>
              <a:cs typeface="Times New Roman" panose="02020603050405020304" pitchFamily="18" charset="0"/>
            </a:rPr>
            <a:t>"</a:t>
          </a:r>
          <a:r>
            <a:rPr lang="pt-BR" sz="2400" i="1" kern="1200" dirty="0" smtClean="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r>
            <a:rPr lang="pt-BR" sz="2400" kern="1200" dirty="0" smtClean="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rot="-5400000">
        <a:off x="1490266" y="73472"/>
        <a:ext cx="7509981" cy="1248714"/>
      </dsp:txXfrm>
    </dsp:sp>
    <dsp:sp modelId="{0B4DE955-3CE5-42C8-B2C4-4CCAD35ACFED}">
      <dsp:nvSpPr>
        <dsp:cNvPr id="0" name=""/>
        <dsp:cNvSpPr/>
      </dsp:nvSpPr>
      <dsp:spPr>
        <a:xfrm rot="5400000">
          <a:off x="-319342" y="2264766"/>
          <a:ext cx="2128951" cy="1490266"/>
        </a:xfrm>
        <a:prstGeom prst="chevron">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Phương thức và hình thức tồn tại của vật chất</a:t>
          </a:r>
          <a:r>
            <a:rPr lang="pt-BR" sz="1600" i="1" kern="1200" dirty="0" smtClean="0">
              <a:latin typeface="Times New Roman" panose="02020603050405020304" pitchFamily="18" charset="0"/>
              <a:cs typeface="Times New Roman" panose="02020603050405020304" pitchFamily="18" charset="0"/>
            </a:rPr>
            <a:t> </a:t>
          </a:r>
          <a:r>
            <a:rPr lang="en-US" sz="1600" b="1" i="1" kern="1200" dirty="0" smtClean="0">
              <a:latin typeface="Times New Roman" panose="02020603050405020304" pitchFamily="18" charset="0"/>
              <a:cs typeface="Times New Roman" panose="02020603050405020304" pitchFamily="18" charset="0"/>
            </a:rPr>
            <a:t>: </a:t>
          </a:r>
          <a:endParaRPr lang="en-US" sz="1600" b="1" kern="1200" dirty="0">
            <a:latin typeface="Times New Roman" panose="02020603050405020304" pitchFamily="18" charset="0"/>
            <a:cs typeface="Times New Roman" panose="02020603050405020304" pitchFamily="18" charset="0"/>
          </a:endParaRPr>
        </a:p>
      </dsp:txBody>
      <dsp:txXfrm rot="-5400000">
        <a:off x="1" y="2690556"/>
        <a:ext cx="1490266" cy="638685"/>
      </dsp:txXfrm>
    </dsp:sp>
    <dsp:sp modelId="{DBFAC0D7-E154-42B0-9B7E-D0C90AE0FF5A}">
      <dsp:nvSpPr>
        <dsp:cNvPr id="0" name=""/>
        <dsp:cNvSpPr/>
      </dsp:nvSpPr>
      <dsp:spPr>
        <a:xfrm rot="5400000">
          <a:off x="4586759" y="-1151069"/>
          <a:ext cx="1384546" cy="7577533"/>
        </a:xfrm>
        <a:prstGeom prst="round2Same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pt-BR" sz="2300" i="1" kern="1200" dirty="0" smtClean="0">
              <a:latin typeface="Times New Roman" panose="02020603050405020304" pitchFamily="18" charset="0"/>
              <a:cs typeface="Times New Roman" panose="02020603050405020304" pitchFamily="18" charset="0"/>
            </a:rPr>
            <a:t> Vận động của vật chất</a:t>
          </a:r>
          <a:endParaRPr lang="en-US" sz="2300" kern="1200" dirty="0">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pt-BR" sz="2300" i="1" kern="1200" dirty="0" smtClean="0">
              <a:latin typeface="Times New Roman" panose="02020603050405020304" pitchFamily="18" charset="0"/>
              <a:cs typeface="Times New Roman" panose="02020603050405020304" pitchFamily="18" charset="0"/>
            </a:rPr>
            <a:t>Không gian và thời gian </a:t>
          </a:r>
          <a:endParaRPr lang="en-US" sz="2300" kern="1200" dirty="0">
            <a:latin typeface="Times New Roman" panose="02020603050405020304" pitchFamily="18" charset="0"/>
            <a:cs typeface="Times New Roman" panose="02020603050405020304" pitchFamily="18" charset="0"/>
          </a:endParaRPr>
        </a:p>
      </dsp:txBody>
      <dsp:txXfrm rot="-5400000">
        <a:off x="1490266" y="2013012"/>
        <a:ext cx="7509945" cy="1249370"/>
      </dsp:txXfrm>
    </dsp:sp>
    <dsp:sp modelId="{01AC1E93-0FD7-4C16-BF29-013B38E25751}">
      <dsp:nvSpPr>
        <dsp:cNvPr id="0" name=""/>
        <dsp:cNvSpPr/>
      </dsp:nvSpPr>
      <dsp:spPr>
        <a:xfrm rot="5400000">
          <a:off x="-319342" y="4204270"/>
          <a:ext cx="2128951" cy="1490266"/>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Tính thống nhất của thế giới</a:t>
          </a:r>
          <a:endParaRPr lang="en-US" sz="1600" b="1" kern="1200" dirty="0">
            <a:latin typeface="Times New Roman" panose="02020603050405020304" pitchFamily="18" charset="0"/>
            <a:cs typeface="Times New Roman" panose="02020603050405020304" pitchFamily="18" charset="0"/>
          </a:endParaRPr>
        </a:p>
      </dsp:txBody>
      <dsp:txXfrm rot="-5400000">
        <a:off x="1" y="4630060"/>
        <a:ext cx="1490266" cy="638685"/>
      </dsp:txXfrm>
    </dsp:sp>
    <dsp:sp modelId="{40D05726-2F26-4592-9BA8-20C305F24561}">
      <dsp:nvSpPr>
        <dsp:cNvPr id="0" name=""/>
        <dsp:cNvSpPr/>
      </dsp:nvSpPr>
      <dsp:spPr>
        <a:xfrm rot="5400000">
          <a:off x="4587123" y="788070"/>
          <a:ext cx="1383818" cy="7577533"/>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pt-BR" sz="2300" kern="1200" dirty="0" smtClean="0">
              <a:latin typeface="Times New Roman" panose="02020603050405020304" pitchFamily="18" charset="0"/>
              <a:cs typeface="Times New Roman" panose="02020603050405020304" pitchFamily="18" charset="0"/>
            </a:rPr>
            <a:t>Tính thống nhất của thế giới là ở tính vật chất của nó</a:t>
          </a:r>
          <a:endParaRPr lang="en-US" sz="2300" kern="1200" dirty="0">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pt-BR" sz="2300" kern="1200" dirty="0" smtClean="0">
              <a:latin typeface="Times New Roman" panose="02020603050405020304" pitchFamily="18" charset="0"/>
              <a:cs typeface="Times New Roman" panose="02020603050405020304" pitchFamily="18" charset="0"/>
            </a:rPr>
            <a:t>Thế giới vật chất là vô tận, vận động, chuyển hoá lẫn nhau</a:t>
          </a:r>
          <a:endParaRPr lang="en-US" sz="2300" kern="1200" dirty="0">
            <a:latin typeface="Times New Roman" panose="02020603050405020304" pitchFamily="18" charset="0"/>
            <a:cs typeface="Times New Roman" panose="02020603050405020304" pitchFamily="18" charset="0"/>
          </a:endParaRPr>
        </a:p>
        <a:p>
          <a:pPr marL="228600" lvl="1" indent="-228600" algn="l" defTabSz="1022350">
            <a:lnSpc>
              <a:spcPct val="90000"/>
            </a:lnSpc>
            <a:spcBef>
              <a:spcPct val="0"/>
            </a:spcBef>
            <a:spcAft>
              <a:spcPct val="15000"/>
            </a:spcAft>
            <a:buChar char="••"/>
          </a:pPr>
          <a:r>
            <a:rPr lang="pt-BR" sz="2300" kern="1200" dirty="0" smtClean="0">
              <a:latin typeface="Times New Roman" panose="02020603050405020304" pitchFamily="18" charset="0"/>
              <a:cs typeface="Times New Roman" panose="02020603050405020304" pitchFamily="18" charset="0"/>
            </a:rPr>
            <a:t>Tính chất ấy tồn tại khách quan, độc lập với ý thức</a:t>
          </a:r>
          <a:endParaRPr lang="en-US" sz="2300" kern="1200" dirty="0">
            <a:latin typeface="Times New Roman" panose="02020603050405020304" pitchFamily="18" charset="0"/>
            <a:cs typeface="Times New Roman" panose="02020603050405020304" pitchFamily="18" charset="0"/>
          </a:endParaRPr>
        </a:p>
      </dsp:txBody>
      <dsp:txXfrm rot="-5400000">
        <a:off x="1490266" y="3952479"/>
        <a:ext cx="7509981" cy="12487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319342" y="325262"/>
          <a:ext cx="2128951" cy="1490266"/>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 </a:t>
          </a:r>
          <a:r>
            <a:rPr lang="pt-BR" sz="1600" i="1" kern="1200" dirty="0" smtClean="0">
              <a:latin typeface="Times New Roman" panose="02020603050405020304" pitchFamily="18" charset="0"/>
              <a:cs typeface="Times New Roman" panose="02020603050405020304" pitchFamily="18" charset="0"/>
            </a:rPr>
            <a:t>Nguồn gốc</a:t>
          </a:r>
          <a:endParaRPr lang="en-US" sz="1600" b="1" kern="1200" dirty="0">
            <a:latin typeface="Times New Roman" panose="02020603050405020304" pitchFamily="18" charset="0"/>
            <a:cs typeface="Times New Roman" panose="02020603050405020304" pitchFamily="18" charset="0"/>
          </a:endParaRPr>
        </a:p>
      </dsp:txBody>
      <dsp:txXfrm rot="-5400000">
        <a:off x="1" y="751052"/>
        <a:ext cx="1490266" cy="638685"/>
      </dsp:txXfrm>
    </dsp:sp>
    <dsp:sp modelId="{945ABE31-9B66-44E5-B839-32F42856F161}">
      <dsp:nvSpPr>
        <dsp:cNvPr id="0" name=""/>
        <dsp:cNvSpPr/>
      </dsp:nvSpPr>
      <dsp:spPr>
        <a:xfrm rot="5400000">
          <a:off x="4587123" y="-3090937"/>
          <a:ext cx="1383818" cy="7577533"/>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de-DE" sz="2400" u="none" kern="1200" dirty="0" smtClean="0">
              <a:latin typeface="Times New Roman" panose="02020603050405020304" pitchFamily="18" charset="0"/>
              <a:cs typeface="Times New Roman" panose="02020603050405020304" pitchFamily="18" charset="0"/>
            </a:rPr>
            <a:t>Nguồn gốc tự nhiên của ý thức</a:t>
          </a:r>
          <a:endParaRPr lang="en-US" sz="2400" u="none"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de-DE" sz="2400" u="none" kern="1200" dirty="0" smtClean="0">
              <a:latin typeface="Times New Roman" panose="02020603050405020304" pitchFamily="18" charset="0"/>
              <a:cs typeface="Times New Roman" panose="02020603050405020304" pitchFamily="18" charset="0"/>
            </a:rPr>
            <a:t>Nguồn gốc xã hội</a:t>
          </a:r>
          <a:r>
            <a:rPr lang="de-DE" sz="2400" i="1" u="none" kern="1200" dirty="0" smtClean="0">
              <a:latin typeface="Times New Roman" panose="02020603050405020304" pitchFamily="18" charset="0"/>
              <a:cs typeface="Times New Roman" panose="02020603050405020304" pitchFamily="18" charset="0"/>
            </a:rPr>
            <a:t> </a:t>
          </a:r>
          <a:r>
            <a:rPr lang="de-DE" sz="2400" u="none" kern="1200" dirty="0" smtClean="0">
              <a:latin typeface="Times New Roman" panose="02020603050405020304" pitchFamily="18" charset="0"/>
              <a:cs typeface="Times New Roman" panose="02020603050405020304" pitchFamily="18" charset="0"/>
            </a:rPr>
            <a:t>của ý thức</a:t>
          </a:r>
          <a:endParaRPr lang="en-US" sz="2400" u="none" kern="1200" dirty="0">
            <a:latin typeface="Times New Roman" panose="02020603050405020304" pitchFamily="18" charset="0"/>
            <a:cs typeface="Times New Roman" panose="02020603050405020304" pitchFamily="18" charset="0"/>
          </a:endParaRPr>
        </a:p>
      </dsp:txBody>
      <dsp:txXfrm rot="-5400000">
        <a:off x="1490266" y="73472"/>
        <a:ext cx="7509981" cy="1248714"/>
      </dsp:txXfrm>
    </dsp:sp>
    <dsp:sp modelId="{0B4DE955-3CE5-42C8-B2C4-4CCAD35ACFED}">
      <dsp:nvSpPr>
        <dsp:cNvPr id="0" name=""/>
        <dsp:cNvSpPr/>
      </dsp:nvSpPr>
      <dsp:spPr>
        <a:xfrm rot="5400000">
          <a:off x="-319342" y="2264766"/>
          <a:ext cx="2128951" cy="1490266"/>
        </a:xfrm>
        <a:prstGeom prst="chevron">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i="1" kern="1200" dirty="0" smtClean="0">
              <a:latin typeface="Times New Roman" panose="02020603050405020304" pitchFamily="18" charset="0"/>
              <a:cs typeface="Times New Roman" panose="02020603050405020304" pitchFamily="18" charset="0"/>
            </a:rPr>
            <a:t>Bản chất của ý thức</a:t>
          </a:r>
          <a:endParaRPr lang="en-US" sz="1600" b="1" kern="1200" dirty="0">
            <a:latin typeface="Times New Roman" panose="02020603050405020304" pitchFamily="18" charset="0"/>
            <a:cs typeface="Times New Roman" panose="02020603050405020304" pitchFamily="18" charset="0"/>
          </a:endParaRPr>
        </a:p>
      </dsp:txBody>
      <dsp:txXfrm rot="-5400000">
        <a:off x="1" y="2690556"/>
        <a:ext cx="1490266" cy="638685"/>
      </dsp:txXfrm>
    </dsp:sp>
    <dsp:sp modelId="{DBFAC0D7-E154-42B0-9B7E-D0C90AE0FF5A}">
      <dsp:nvSpPr>
        <dsp:cNvPr id="0" name=""/>
        <dsp:cNvSpPr/>
      </dsp:nvSpPr>
      <dsp:spPr>
        <a:xfrm rot="5400000">
          <a:off x="4587123" y="-1151433"/>
          <a:ext cx="1383818" cy="7577533"/>
        </a:xfrm>
        <a:prstGeom prst="round2Same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pt-BR" sz="2700" i="1" kern="1200" dirty="0" smtClean="0">
              <a:latin typeface="Times New Roman" panose="02020603050405020304" pitchFamily="18" charset="0"/>
              <a:cs typeface="Times New Roman" panose="02020603050405020304" pitchFamily="18" charset="0"/>
            </a:rPr>
            <a:t> </a:t>
          </a:r>
          <a:r>
            <a:rPr lang="pt-BR" sz="2700" kern="1200" dirty="0" smtClean="0">
              <a:latin typeface="Times New Roman" panose="02020603050405020304" pitchFamily="18" charset="0"/>
              <a:cs typeface="Times New Roman" panose="02020603050405020304" pitchFamily="18" charset="0"/>
            </a:rPr>
            <a:t>Bản chất của ý thức là sự phản ánh thế giới khách quan vào óc người một cách năng động, sáng tạo; là hình ảnh chủ quan của thế giới khách quan.</a:t>
          </a:r>
          <a:endParaRPr lang="en-US" sz="2700" kern="1200" dirty="0">
            <a:latin typeface="Times New Roman" panose="02020603050405020304" pitchFamily="18" charset="0"/>
            <a:cs typeface="Times New Roman" panose="02020603050405020304" pitchFamily="18" charset="0"/>
          </a:endParaRPr>
        </a:p>
      </dsp:txBody>
      <dsp:txXfrm rot="-5400000">
        <a:off x="1490266" y="2012976"/>
        <a:ext cx="7509981" cy="1248714"/>
      </dsp:txXfrm>
    </dsp:sp>
    <dsp:sp modelId="{01AC1E93-0FD7-4C16-BF29-013B38E25751}">
      <dsp:nvSpPr>
        <dsp:cNvPr id="0" name=""/>
        <dsp:cNvSpPr/>
      </dsp:nvSpPr>
      <dsp:spPr>
        <a:xfrm rot="5400000">
          <a:off x="-319342" y="4204270"/>
          <a:ext cx="2128951" cy="1490266"/>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i="1" kern="1200" dirty="0" smtClean="0">
              <a:latin typeface="Times New Roman" panose="02020603050405020304" pitchFamily="18" charset="0"/>
              <a:cs typeface="Times New Roman" panose="02020603050405020304" pitchFamily="18" charset="0"/>
            </a:rPr>
            <a:t>Quan hệ biện chứng giữa vật chất và ý thức:  </a:t>
          </a:r>
          <a:endParaRPr lang="en-US" sz="1600" b="1" kern="1200" dirty="0">
            <a:latin typeface="Times New Roman" panose="02020603050405020304" pitchFamily="18" charset="0"/>
            <a:cs typeface="Times New Roman" panose="02020603050405020304" pitchFamily="18" charset="0"/>
          </a:endParaRPr>
        </a:p>
      </dsp:txBody>
      <dsp:txXfrm rot="-5400000">
        <a:off x="1" y="4630060"/>
        <a:ext cx="1490266" cy="638685"/>
      </dsp:txXfrm>
    </dsp:sp>
    <dsp:sp modelId="{40D05726-2F26-4592-9BA8-20C305F24561}">
      <dsp:nvSpPr>
        <dsp:cNvPr id="0" name=""/>
        <dsp:cNvSpPr/>
      </dsp:nvSpPr>
      <dsp:spPr>
        <a:xfrm rot="5400000">
          <a:off x="4586759" y="788434"/>
          <a:ext cx="1384546" cy="7577533"/>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pt-BR" sz="2700" i="1" kern="1200" dirty="0" smtClean="0">
              <a:latin typeface="Times New Roman" panose="02020603050405020304" pitchFamily="18" charset="0"/>
              <a:cs typeface="Times New Roman" panose="02020603050405020304" pitchFamily="18" charset="0"/>
            </a:rPr>
            <a:t>Vật chất quyết định ý thức</a:t>
          </a:r>
          <a:endParaRPr lang="en-US" sz="2700" kern="1200" dirty="0">
            <a:latin typeface="Times New Roman" panose="02020603050405020304" pitchFamily="18" charset="0"/>
            <a:cs typeface="Times New Roman" panose="02020603050405020304" pitchFamily="18" charset="0"/>
          </a:endParaRPr>
        </a:p>
        <a:p>
          <a:pPr marL="228600" lvl="1" indent="-228600" algn="l" defTabSz="1200150">
            <a:lnSpc>
              <a:spcPct val="90000"/>
            </a:lnSpc>
            <a:spcBef>
              <a:spcPct val="0"/>
            </a:spcBef>
            <a:spcAft>
              <a:spcPct val="15000"/>
            </a:spcAft>
            <a:buChar char="••"/>
          </a:pPr>
          <a:r>
            <a:rPr lang="pt-BR" sz="2700" i="1" kern="1200" dirty="0" smtClean="0">
              <a:latin typeface="Times New Roman" panose="02020603050405020304" pitchFamily="18" charset="0"/>
              <a:cs typeface="Times New Roman" panose="02020603050405020304" pitchFamily="18" charset="0"/>
            </a:rPr>
            <a:t>Ý thức tác động trở lại vật chất</a:t>
          </a:r>
          <a:endParaRPr lang="en-US" sz="2700" kern="1200" dirty="0">
            <a:latin typeface="Times New Roman" panose="02020603050405020304" pitchFamily="18" charset="0"/>
            <a:cs typeface="Times New Roman" panose="02020603050405020304" pitchFamily="18" charset="0"/>
          </a:endParaRPr>
        </a:p>
      </dsp:txBody>
      <dsp:txXfrm rot="-5400000">
        <a:off x="1490266" y="3952515"/>
        <a:ext cx="7509945" cy="12493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FBE4F-C58B-44FB-8D8C-CEF2978CCC18}">
      <dsp:nvSpPr>
        <dsp:cNvPr id="0" name=""/>
        <dsp:cNvSpPr/>
      </dsp:nvSpPr>
      <dsp:spPr>
        <a:xfrm>
          <a:off x="0" y="0"/>
          <a:ext cx="8229600" cy="0"/>
        </a:xfrm>
        <a:prstGeom prst="line">
          <a:avLst/>
        </a:prstGeom>
        <a:solidFill>
          <a:schemeClr val="lt1">
            <a:hueOff val="0"/>
            <a:satOff val="0"/>
            <a:lumOff val="0"/>
            <a:alphaOff val="0"/>
          </a:schemeClr>
        </a:solidFill>
        <a:ln w="9525" cap="flat" cmpd="sng" algn="ctr">
          <a:solidFill>
            <a:schemeClr val="accent2">
              <a:shade val="80000"/>
              <a:hueOff val="0"/>
              <a:satOff val="0"/>
              <a:lumOff val="0"/>
              <a:alphaOff val="0"/>
            </a:schemeClr>
          </a:solidFill>
          <a:prstDash val="solid"/>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FEC195AD-6087-4125-8F85-BBE60BF5D57F}">
      <dsp:nvSpPr>
        <dsp:cNvPr id="0" name=""/>
        <dsp:cNvSpPr/>
      </dsp:nvSpPr>
      <dsp:spPr>
        <a:xfrm>
          <a:off x="0" y="0"/>
          <a:ext cx="1645920" cy="4830763"/>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175260" tIns="175260" rIns="175260" bIns="175260" numCol="1" spcCol="1270" anchor="t" anchorCtr="0">
          <a:noAutofit/>
        </a:bodyPr>
        <a:lstStyle/>
        <a:p>
          <a:pPr lvl="0" algn="l" defTabSz="2044700">
            <a:lnSpc>
              <a:spcPct val="90000"/>
            </a:lnSpc>
            <a:spcBef>
              <a:spcPct val="0"/>
            </a:spcBef>
            <a:spcAft>
              <a:spcPct val="35000"/>
            </a:spcAft>
          </a:pPr>
          <a:r>
            <a:rPr lang="pt-BR" sz="4600" i="1" kern="1200" dirty="0" smtClean="0">
              <a:latin typeface="Times New Roman" panose="02020603050405020304" pitchFamily="18" charset="0"/>
              <a:cs typeface="Times New Roman" panose="02020603050405020304" pitchFamily="18" charset="0"/>
            </a:rPr>
            <a:t>Vật chất quyết định ý thức</a:t>
          </a:r>
          <a:endParaRPr lang="en-US" sz="4600" kern="1200" dirty="0">
            <a:latin typeface="Times New Roman" panose="02020603050405020304" pitchFamily="18" charset="0"/>
            <a:cs typeface="Times New Roman" panose="02020603050405020304" pitchFamily="18" charset="0"/>
          </a:endParaRPr>
        </a:p>
      </dsp:txBody>
      <dsp:txXfrm>
        <a:off x="0" y="0"/>
        <a:ext cx="1645920" cy="4830763"/>
      </dsp:txXfrm>
    </dsp:sp>
    <dsp:sp modelId="{DE5CBE3D-5C82-48A5-8BB4-B8A53A8A6E64}">
      <dsp:nvSpPr>
        <dsp:cNvPr id="0" name=""/>
        <dsp:cNvSpPr/>
      </dsp:nvSpPr>
      <dsp:spPr>
        <a:xfrm>
          <a:off x="1769364" y="75480"/>
          <a:ext cx="6460236" cy="1509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endParaRPr lang="pt-BR" sz="2500" kern="1200" dirty="0" smtClean="0">
            <a:latin typeface="Times New Roman" panose="02020603050405020304" pitchFamily="18" charset="0"/>
            <a:cs typeface="Times New Roman" panose="02020603050405020304" pitchFamily="18" charset="0"/>
          </a:endParaRPr>
        </a:p>
        <a:p>
          <a:pPr lvl="0" algn="l" defTabSz="1111250">
            <a:lnSpc>
              <a:spcPct val="90000"/>
            </a:lnSpc>
            <a:spcBef>
              <a:spcPct val="0"/>
            </a:spcBef>
            <a:spcAft>
              <a:spcPct val="35000"/>
            </a:spcAft>
          </a:pPr>
          <a:r>
            <a:rPr lang="pt-BR" sz="2500" kern="1200" dirty="0" smtClean="0">
              <a:latin typeface="Times New Roman" panose="02020603050405020304" pitchFamily="18" charset="0"/>
              <a:cs typeface="Times New Roman" panose="02020603050405020304" pitchFamily="18" charset="0"/>
            </a:rPr>
            <a:t>Vật chất là tiền đề, là cơ sở và nguồn gốc cho sự ra đời, tồn tại và phát triển của ý thức</a:t>
          </a:r>
          <a:endParaRPr lang="en-US" sz="2500" kern="1200" dirty="0">
            <a:latin typeface="Times New Roman" panose="02020603050405020304" pitchFamily="18" charset="0"/>
            <a:cs typeface="Times New Roman" panose="02020603050405020304" pitchFamily="18" charset="0"/>
          </a:endParaRPr>
        </a:p>
      </dsp:txBody>
      <dsp:txXfrm>
        <a:off x="1769364" y="75480"/>
        <a:ext cx="6460236" cy="1509613"/>
      </dsp:txXfrm>
    </dsp:sp>
    <dsp:sp modelId="{DE07360C-1130-4A9D-864B-FB9B195924E0}">
      <dsp:nvSpPr>
        <dsp:cNvPr id="0" name=""/>
        <dsp:cNvSpPr/>
      </dsp:nvSpPr>
      <dsp:spPr>
        <a:xfrm>
          <a:off x="1645920" y="1585094"/>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C628D990-9F4F-4CB8-9876-1CBDF5A4D4EE}">
      <dsp:nvSpPr>
        <dsp:cNvPr id="0" name=""/>
        <dsp:cNvSpPr/>
      </dsp:nvSpPr>
      <dsp:spPr>
        <a:xfrm>
          <a:off x="1769364" y="1660574"/>
          <a:ext cx="6460236" cy="1509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pt-BR" sz="2500" kern="1200" dirty="0" smtClean="0">
              <a:latin typeface="Times New Roman" panose="02020603050405020304" pitchFamily="18" charset="0"/>
              <a:cs typeface="Times New Roman" panose="02020603050405020304" pitchFamily="18" charset="0"/>
            </a:rPr>
            <a:t>Điều kiện vật chất thế nào thì ý thức nh­ư thế đó</a:t>
          </a:r>
        </a:p>
        <a:p>
          <a:pPr lvl="0" algn="l" defTabSz="1111250">
            <a:lnSpc>
              <a:spcPct val="90000"/>
            </a:lnSpc>
            <a:spcBef>
              <a:spcPct val="0"/>
            </a:spcBef>
            <a:spcAft>
              <a:spcPct val="35000"/>
            </a:spcAft>
          </a:pPr>
          <a:r>
            <a:rPr lang="pt-BR" sz="2500" kern="1200" dirty="0" smtClean="0">
              <a:latin typeface="Times New Roman" panose="02020603050405020304" pitchFamily="18" charset="0"/>
              <a:cs typeface="Times New Roman" panose="02020603050405020304" pitchFamily="18" charset="0"/>
            </a:rPr>
            <a:t>Khi cơ sở, điều kiện vật chất thay đổi thì ý thức cũng thay đổi theo</a:t>
          </a:r>
          <a:endParaRPr lang="en-US" sz="2500" kern="1200" dirty="0">
            <a:latin typeface="Times New Roman" panose="02020603050405020304" pitchFamily="18" charset="0"/>
            <a:cs typeface="Times New Roman" panose="02020603050405020304" pitchFamily="18" charset="0"/>
          </a:endParaRPr>
        </a:p>
      </dsp:txBody>
      <dsp:txXfrm>
        <a:off x="1769364" y="1660574"/>
        <a:ext cx="6460236" cy="1509613"/>
      </dsp:txXfrm>
    </dsp:sp>
    <dsp:sp modelId="{34B480F9-36C8-40BD-B750-ED872864D8FA}">
      <dsp:nvSpPr>
        <dsp:cNvPr id="0" name=""/>
        <dsp:cNvSpPr/>
      </dsp:nvSpPr>
      <dsp:spPr>
        <a:xfrm>
          <a:off x="1645920" y="3170188"/>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6AB486D6-9F72-49C3-80C0-4A75E003E889}">
      <dsp:nvSpPr>
        <dsp:cNvPr id="0" name=""/>
        <dsp:cNvSpPr/>
      </dsp:nvSpPr>
      <dsp:spPr>
        <a:xfrm>
          <a:off x="1769364" y="3245668"/>
          <a:ext cx="6460236" cy="1509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pt-BR" sz="2500" kern="1200" smtClean="0">
              <a:latin typeface="Times New Roman" panose="02020603050405020304" pitchFamily="18" charset="0"/>
              <a:cs typeface="Times New Roman" panose="02020603050405020304" pitchFamily="18" charset="0"/>
            </a:rPr>
            <a:t>Vật chất quyết định ý thức là quyết định cả nội dung, bản chất và khuynh hướng vận động, phát triển của ý thức.</a:t>
          </a:r>
          <a:endParaRPr lang="en-US" sz="2500" kern="1200" dirty="0">
            <a:latin typeface="Times New Roman" panose="02020603050405020304" pitchFamily="18" charset="0"/>
            <a:cs typeface="Times New Roman" panose="02020603050405020304" pitchFamily="18" charset="0"/>
          </a:endParaRPr>
        </a:p>
      </dsp:txBody>
      <dsp:txXfrm>
        <a:off x="1769364" y="3245668"/>
        <a:ext cx="6460236" cy="1509613"/>
      </dsp:txXfrm>
    </dsp:sp>
    <dsp:sp modelId="{9F0807CB-1CB4-4805-80BE-5EDB2F26E220}">
      <dsp:nvSpPr>
        <dsp:cNvPr id="0" name=""/>
        <dsp:cNvSpPr/>
      </dsp:nvSpPr>
      <dsp:spPr>
        <a:xfrm>
          <a:off x="1645920" y="4755282"/>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FBE4F-C58B-44FB-8D8C-CEF2978CCC18}">
      <dsp:nvSpPr>
        <dsp:cNvPr id="0" name=""/>
        <dsp:cNvSpPr/>
      </dsp:nvSpPr>
      <dsp:spPr>
        <a:xfrm>
          <a:off x="0" y="1748"/>
          <a:ext cx="8229600" cy="0"/>
        </a:xfrm>
        <a:prstGeom prst="line">
          <a:avLst/>
        </a:prstGeom>
        <a:solidFill>
          <a:schemeClr val="lt1">
            <a:hueOff val="0"/>
            <a:satOff val="0"/>
            <a:lumOff val="0"/>
            <a:alphaOff val="0"/>
          </a:schemeClr>
        </a:solidFill>
        <a:ln w="9525" cap="flat" cmpd="sng" algn="ctr">
          <a:solidFill>
            <a:schemeClr val="accent2">
              <a:shade val="80000"/>
              <a:hueOff val="0"/>
              <a:satOff val="0"/>
              <a:lumOff val="0"/>
              <a:alphaOff val="0"/>
            </a:schemeClr>
          </a:solidFill>
          <a:prstDash val="solid"/>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FEC195AD-6087-4125-8F85-BBE60BF5D57F}">
      <dsp:nvSpPr>
        <dsp:cNvPr id="0" name=""/>
        <dsp:cNvSpPr/>
      </dsp:nvSpPr>
      <dsp:spPr>
        <a:xfrm>
          <a:off x="0" y="1748"/>
          <a:ext cx="1645920" cy="3577902"/>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148590" tIns="148590" rIns="148590" bIns="148590" numCol="1" spcCol="1270" anchor="t" anchorCtr="0">
          <a:noAutofit/>
        </a:bodyPr>
        <a:lstStyle/>
        <a:p>
          <a:pPr lvl="0" algn="l" defTabSz="1733550">
            <a:lnSpc>
              <a:spcPct val="90000"/>
            </a:lnSpc>
            <a:spcBef>
              <a:spcPct val="0"/>
            </a:spcBef>
            <a:spcAft>
              <a:spcPct val="35000"/>
            </a:spcAft>
          </a:pPr>
          <a:r>
            <a:rPr lang="pt-BR" sz="3900" i="1" kern="1200" dirty="0" smtClean="0"/>
            <a:t>Ý thức tác động trở lại vật chất</a:t>
          </a:r>
          <a:endParaRPr lang="en-US" sz="3900" kern="1200" dirty="0">
            <a:latin typeface="Times New Roman" panose="02020603050405020304" pitchFamily="18" charset="0"/>
            <a:cs typeface="Times New Roman" panose="02020603050405020304" pitchFamily="18" charset="0"/>
          </a:endParaRPr>
        </a:p>
      </dsp:txBody>
      <dsp:txXfrm>
        <a:off x="0" y="1748"/>
        <a:ext cx="1645920" cy="3577902"/>
      </dsp:txXfrm>
    </dsp:sp>
    <dsp:sp modelId="{DE5CBE3D-5C82-48A5-8BB4-B8A53A8A6E64}">
      <dsp:nvSpPr>
        <dsp:cNvPr id="0" name=""/>
        <dsp:cNvSpPr/>
      </dsp:nvSpPr>
      <dsp:spPr>
        <a:xfrm>
          <a:off x="1769364" y="57653"/>
          <a:ext cx="6460236" cy="111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pt-BR" sz="2000" kern="1200" dirty="0" smtClean="0">
              <a:latin typeface="Times New Roman" panose="02020603050405020304" pitchFamily="18" charset="0"/>
              <a:cs typeface="Times New Roman" panose="02020603050405020304" pitchFamily="18" charset="0"/>
            </a:rPr>
            <a:t>Ý thức giúp con người hiểu được bản chất, quy luật vận động phát triển của sự vật, hiện tượng để hình thành phương hướng, mục tiêu và những phương pháp, cách thức thực hiện phương hướng, mục tiêu đó</a:t>
          </a:r>
          <a:endParaRPr lang="en-US" sz="2000" kern="1200" dirty="0">
            <a:latin typeface="Times New Roman" panose="02020603050405020304" pitchFamily="18" charset="0"/>
            <a:cs typeface="Times New Roman" panose="02020603050405020304" pitchFamily="18" charset="0"/>
          </a:endParaRPr>
        </a:p>
      </dsp:txBody>
      <dsp:txXfrm>
        <a:off x="1769364" y="57653"/>
        <a:ext cx="6460236" cy="1118094"/>
      </dsp:txXfrm>
    </dsp:sp>
    <dsp:sp modelId="{DE07360C-1130-4A9D-864B-FB9B195924E0}">
      <dsp:nvSpPr>
        <dsp:cNvPr id="0" name=""/>
        <dsp:cNvSpPr/>
      </dsp:nvSpPr>
      <dsp:spPr>
        <a:xfrm>
          <a:off x="1645920" y="1175748"/>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C628D990-9F4F-4CB8-9876-1CBDF5A4D4EE}">
      <dsp:nvSpPr>
        <dsp:cNvPr id="0" name=""/>
        <dsp:cNvSpPr/>
      </dsp:nvSpPr>
      <dsp:spPr>
        <a:xfrm>
          <a:off x="1769364" y="1231652"/>
          <a:ext cx="6460236" cy="111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pt-BR" sz="2000" kern="1200" dirty="0" smtClean="0">
              <a:latin typeface="Times New Roman" panose="02020603050405020304" pitchFamily="18" charset="0"/>
              <a:cs typeface="Times New Roman" panose="02020603050405020304" pitchFamily="18" charset="0"/>
            </a:rPr>
            <a:t>Nhờ có ý thức, con người biết lựa chọn những khả năng phù hợp thúc đẩy sự vật phát triển. </a:t>
          </a:r>
          <a:endParaRPr lang="en-US" sz="2000" kern="1200" dirty="0">
            <a:latin typeface="Times New Roman" panose="02020603050405020304" pitchFamily="18" charset="0"/>
            <a:cs typeface="Times New Roman" panose="02020603050405020304" pitchFamily="18" charset="0"/>
          </a:endParaRPr>
        </a:p>
      </dsp:txBody>
      <dsp:txXfrm>
        <a:off x="1769364" y="1231652"/>
        <a:ext cx="6460236" cy="1118094"/>
      </dsp:txXfrm>
    </dsp:sp>
    <dsp:sp modelId="{34B480F9-36C8-40BD-B750-ED872864D8FA}">
      <dsp:nvSpPr>
        <dsp:cNvPr id="0" name=""/>
        <dsp:cNvSpPr/>
      </dsp:nvSpPr>
      <dsp:spPr>
        <a:xfrm>
          <a:off x="1645920" y="2349747"/>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6AB486D6-9F72-49C3-80C0-4A75E003E889}">
      <dsp:nvSpPr>
        <dsp:cNvPr id="0" name=""/>
        <dsp:cNvSpPr/>
      </dsp:nvSpPr>
      <dsp:spPr>
        <a:xfrm>
          <a:off x="1769364" y="2405651"/>
          <a:ext cx="6460236" cy="111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pt-BR" sz="2000" kern="1200" dirty="0" smtClean="0">
              <a:latin typeface="Times New Roman" panose="02020603050405020304" pitchFamily="18" charset="0"/>
              <a:cs typeface="Times New Roman" panose="02020603050405020304" pitchFamily="18" charset="0"/>
            </a:rPr>
            <a:t>Vai trò của ý thức đối với vật chất, thực chất là vai trò hoạt động thực tiễn của con người. </a:t>
          </a:r>
          <a:endParaRPr lang="en-US" sz="2000" kern="1200" dirty="0">
            <a:latin typeface="Times New Roman" panose="02020603050405020304" pitchFamily="18" charset="0"/>
            <a:cs typeface="Times New Roman" panose="02020603050405020304" pitchFamily="18" charset="0"/>
          </a:endParaRPr>
        </a:p>
      </dsp:txBody>
      <dsp:txXfrm>
        <a:off x="1769364" y="2405651"/>
        <a:ext cx="6460236" cy="1118094"/>
      </dsp:txXfrm>
    </dsp:sp>
    <dsp:sp modelId="{9F0807CB-1CB4-4805-80BE-5EDB2F26E220}">
      <dsp:nvSpPr>
        <dsp:cNvPr id="0" name=""/>
        <dsp:cNvSpPr/>
      </dsp:nvSpPr>
      <dsp:spPr>
        <a:xfrm>
          <a:off x="1645920" y="3523746"/>
          <a:ext cx="65836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284545" y="903763"/>
          <a:ext cx="1896969" cy="1327878"/>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 khái niệm</a:t>
          </a:r>
          <a:endParaRPr lang="en-US" sz="1600" b="1" kern="1200" dirty="0">
            <a:latin typeface="Times New Roman" panose="02020603050405020304" pitchFamily="18" charset="0"/>
            <a:cs typeface="Times New Roman" panose="02020603050405020304" pitchFamily="18" charset="0"/>
          </a:endParaRPr>
        </a:p>
      </dsp:txBody>
      <dsp:txXfrm rot="-5400000">
        <a:off x="1" y="1283156"/>
        <a:ext cx="1327878" cy="569091"/>
      </dsp:txXfrm>
    </dsp:sp>
    <dsp:sp modelId="{945ABE31-9B66-44E5-B839-32F42856F161}">
      <dsp:nvSpPr>
        <dsp:cNvPr id="0" name=""/>
        <dsp:cNvSpPr/>
      </dsp:nvSpPr>
      <dsp:spPr>
        <a:xfrm rot="5400000">
          <a:off x="4009389" y="-2634227"/>
          <a:ext cx="2376899" cy="7739921"/>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pt-BR" sz="2400" kern="1200" dirty="0" smtClean="0">
              <a:latin typeface="Times New Roman" panose="02020603050405020304" pitchFamily="18"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u="none" kern="1200" dirty="0">
            <a:latin typeface="Times New Roman" panose="02020603050405020304" pitchFamily="18" charset="0"/>
            <a:cs typeface="Times New Roman" panose="02020603050405020304" pitchFamily="18" charset="0"/>
          </a:endParaRPr>
        </a:p>
      </dsp:txBody>
      <dsp:txXfrm rot="-5400000">
        <a:off x="1327879" y="163314"/>
        <a:ext cx="7623890" cy="2144837"/>
      </dsp:txXfrm>
    </dsp:sp>
    <dsp:sp modelId="{0B4DE955-3CE5-42C8-B2C4-4CCAD35ACFED}">
      <dsp:nvSpPr>
        <dsp:cNvPr id="0" name=""/>
        <dsp:cNvSpPr/>
      </dsp:nvSpPr>
      <dsp:spPr>
        <a:xfrm rot="5400000">
          <a:off x="-284545" y="2631928"/>
          <a:ext cx="1896969" cy="1327878"/>
        </a:xfrm>
        <a:prstGeom prst="chevron">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t>Hai nguyên lý cơ bản</a:t>
          </a:r>
          <a:endParaRPr lang="en-US" sz="1600" b="1" kern="1200" dirty="0">
            <a:latin typeface="Times New Roman" panose="02020603050405020304" pitchFamily="18" charset="0"/>
            <a:cs typeface="Times New Roman" panose="02020603050405020304" pitchFamily="18" charset="0"/>
          </a:endParaRPr>
        </a:p>
      </dsp:txBody>
      <dsp:txXfrm rot="-5400000">
        <a:off x="1" y="3011321"/>
        <a:ext cx="1327878" cy="569091"/>
      </dsp:txXfrm>
    </dsp:sp>
    <dsp:sp modelId="{DBFAC0D7-E154-42B0-9B7E-D0C90AE0FF5A}">
      <dsp:nvSpPr>
        <dsp:cNvPr id="0" name=""/>
        <dsp:cNvSpPr/>
      </dsp:nvSpPr>
      <dsp:spPr>
        <a:xfrm rot="5400000">
          <a:off x="4581324" y="-906062"/>
          <a:ext cx="1233030" cy="7739921"/>
        </a:xfrm>
        <a:prstGeom prst="round2Same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pt-BR" sz="1900" i="1" kern="1200" dirty="0" smtClean="0">
              <a:latin typeface="Times New Roman" panose="02020603050405020304" pitchFamily="18" charset="0"/>
              <a:cs typeface="Times New Roman" panose="02020603050405020304" pitchFamily="18" charset="0"/>
            </a:rPr>
            <a:t> Nguyên lý về mối liên hệ phổ biến</a:t>
          </a:r>
          <a:endParaRPr lang="en-US" sz="1900" kern="1200" dirty="0">
            <a:latin typeface="Times New Roman" panose="02020603050405020304" pitchFamily="18" charset="0"/>
            <a:cs typeface="Times New Roman" panose="02020603050405020304" pitchFamily="18" charset="0"/>
          </a:endParaRPr>
        </a:p>
        <a:p>
          <a:pPr marL="171450" lvl="1" indent="-171450" algn="l" defTabSz="844550">
            <a:lnSpc>
              <a:spcPct val="90000"/>
            </a:lnSpc>
            <a:spcBef>
              <a:spcPct val="0"/>
            </a:spcBef>
            <a:spcAft>
              <a:spcPct val="15000"/>
            </a:spcAft>
            <a:buChar char="••"/>
          </a:pPr>
          <a:r>
            <a:rPr lang="pt-BR" sz="1900" i="1" kern="1200" dirty="0" smtClean="0">
              <a:latin typeface="Times New Roman" panose="02020603050405020304" pitchFamily="18" charset="0"/>
              <a:cs typeface="Times New Roman" panose="02020603050405020304" pitchFamily="18" charset="0"/>
            </a:rPr>
            <a:t>Nguyên lý về sự phát triển</a:t>
          </a:r>
          <a:endParaRPr lang="en-US" sz="1900" kern="1200" dirty="0">
            <a:latin typeface="Times New Roman" panose="02020603050405020304" pitchFamily="18" charset="0"/>
            <a:cs typeface="Times New Roman" panose="02020603050405020304" pitchFamily="18" charset="0"/>
          </a:endParaRPr>
        </a:p>
      </dsp:txBody>
      <dsp:txXfrm rot="-5400000">
        <a:off x="1327879" y="2407575"/>
        <a:ext cx="7679729" cy="1112646"/>
      </dsp:txXfrm>
    </dsp:sp>
    <dsp:sp modelId="{01AC1E93-0FD7-4C16-BF29-013B38E25751}">
      <dsp:nvSpPr>
        <dsp:cNvPr id="0" name=""/>
        <dsp:cNvSpPr/>
      </dsp:nvSpPr>
      <dsp:spPr>
        <a:xfrm rot="5400000">
          <a:off x="-284545" y="4360093"/>
          <a:ext cx="1896969" cy="1327878"/>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i="1" kern="1200" dirty="0" smtClean="0"/>
            <a:t>Những quy luật cơ bản của phép biện chứng duy vật</a:t>
          </a:r>
          <a:endParaRPr lang="en-US" sz="1600" b="1" kern="1200" dirty="0">
            <a:latin typeface="Times New Roman" panose="02020603050405020304" pitchFamily="18" charset="0"/>
            <a:cs typeface="Times New Roman" panose="02020603050405020304" pitchFamily="18" charset="0"/>
          </a:endParaRPr>
        </a:p>
      </dsp:txBody>
      <dsp:txXfrm rot="-5400000">
        <a:off x="1" y="4739486"/>
        <a:ext cx="1327878" cy="569091"/>
      </dsp:txXfrm>
    </dsp:sp>
    <dsp:sp modelId="{40D05726-2F26-4592-9BA8-20C305F24561}">
      <dsp:nvSpPr>
        <dsp:cNvPr id="0" name=""/>
        <dsp:cNvSpPr/>
      </dsp:nvSpPr>
      <dsp:spPr>
        <a:xfrm rot="5400000">
          <a:off x="4581000" y="822426"/>
          <a:ext cx="1233678" cy="7739921"/>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pt-BR" sz="1900" i="1" kern="1200" dirty="0" smtClean="0">
              <a:latin typeface="Times New Roman" panose="02020603050405020304" pitchFamily="18" charset="0"/>
              <a:cs typeface="Times New Roman" panose="02020603050405020304" pitchFamily="18" charset="0"/>
            </a:rPr>
            <a:t>Quy luật thống nhất và đấu tranh của các mặt đối lập</a:t>
          </a:r>
          <a:endParaRPr lang="en-US" sz="1900" kern="1200" dirty="0">
            <a:latin typeface="Times New Roman" panose="02020603050405020304" pitchFamily="18" charset="0"/>
            <a:cs typeface="Times New Roman" panose="02020603050405020304" pitchFamily="18" charset="0"/>
          </a:endParaRPr>
        </a:p>
        <a:p>
          <a:pPr marL="171450" lvl="1" indent="-171450" algn="l" defTabSz="844550">
            <a:lnSpc>
              <a:spcPct val="90000"/>
            </a:lnSpc>
            <a:spcBef>
              <a:spcPct val="0"/>
            </a:spcBef>
            <a:spcAft>
              <a:spcPct val="15000"/>
            </a:spcAft>
            <a:buChar char="••"/>
          </a:pPr>
          <a:r>
            <a:rPr lang="pt-BR" sz="1900" i="1" kern="1200" dirty="0" smtClean="0">
              <a:latin typeface="Times New Roman" panose="02020603050405020304" pitchFamily="18" charset="0"/>
              <a:cs typeface="Times New Roman" panose="02020603050405020304" pitchFamily="18" charset="0"/>
            </a:rPr>
            <a:t>Quy luật chuyển hoá từ những sự thay đổi về lượng thành những sự thay đổi về chất và ngược lại</a:t>
          </a:r>
          <a:endParaRPr lang="en-US" sz="1900" kern="1200" dirty="0">
            <a:latin typeface="Times New Roman" panose="02020603050405020304" pitchFamily="18" charset="0"/>
            <a:cs typeface="Times New Roman" panose="02020603050405020304" pitchFamily="18" charset="0"/>
          </a:endParaRPr>
        </a:p>
        <a:p>
          <a:pPr marL="171450" lvl="1" indent="-171450" algn="l" defTabSz="844550">
            <a:lnSpc>
              <a:spcPct val="90000"/>
            </a:lnSpc>
            <a:spcBef>
              <a:spcPct val="0"/>
            </a:spcBef>
            <a:spcAft>
              <a:spcPct val="15000"/>
            </a:spcAft>
            <a:buChar char="••"/>
          </a:pPr>
          <a:r>
            <a:rPr lang="pt-BR" sz="1900" i="1" kern="1200" dirty="0" smtClean="0">
              <a:latin typeface="Times New Roman" panose="02020603050405020304" pitchFamily="18" charset="0"/>
              <a:cs typeface="Times New Roman" panose="02020603050405020304" pitchFamily="18" charset="0"/>
            </a:rPr>
            <a:t>Quy luật phủ định của phủ định</a:t>
          </a:r>
          <a:endParaRPr lang="en-US" sz="1900" kern="1200" dirty="0">
            <a:latin typeface="Times New Roman" panose="02020603050405020304" pitchFamily="18" charset="0"/>
            <a:cs typeface="Times New Roman" panose="02020603050405020304" pitchFamily="18" charset="0"/>
          </a:endParaRPr>
        </a:p>
      </dsp:txBody>
      <dsp:txXfrm rot="-5400000">
        <a:off x="1327879" y="4135771"/>
        <a:ext cx="7679698" cy="111323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A9A51-C736-49DA-A297-19749D2F65BD}">
      <dsp:nvSpPr>
        <dsp:cNvPr id="0" name=""/>
        <dsp:cNvSpPr/>
      </dsp:nvSpPr>
      <dsp:spPr>
        <a:xfrm>
          <a:off x="0" y="462700"/>
          <a:ext cx="8229600" cy="1704370"/>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pt-BR" sz="2300" b="1" i="0" u="sng" kern="1200" dirty="0" smtClean="0">
              <a:latin typeface="Times New Roman" panose="02020603050405020304" pitchFamily="18" charset="0"/>
              <a:cs typeface="Times New Roman" panose="02020603050405020304" pitchFamily="18" charset="0"/>
            </a:rPr>
            <a:t>Khái niêm</a:t>
          </a:r>
          <a:r>
            <a:rPr lang="pt-BR" sz="2300" i="0" kern="1200" dirty="0" smtClean="0">
              <a:latin typeface="Times New Roman" panose="02020603050405020304" pitchFamily="18" charset="0"/>
              <a:cs typeface="Times New Roman" panose="02020603050405020304" pitchFamily="18" charset="0"/>
            </a:rPr>
            <a:t>:</a:t>
          </a:r>
        </a:p>
        <a:p>
          <a:pPr lvl="0" algn="l" defTabSz="1022350">
            <a:lnSpc>
              <a:spcPct val="90000"/>
            </a:lnSpc>
            <a:spcBef>
              <a:spcPct val="0"/>
            </a:spcBef>
            <a:spcAft>
              <a:spcPct val="35000"/>
            </a:spcAft>
          </a:pPr>
          <a:r>
            <a:rPr lang="pt-BR" sz="2300" i="1" kern="1200" dirty="0" smtClean="0">
              <a:latin typeface="Times New Roman" panose="02020603050405020304" pitchFamily="18" charset="0"/>
              <a:cs typeface="Times New Roman" panose="02020603050405020304" pitchFamily="18" charset="0"/>
            </a:rPr>
            <a:t>Mối liên hệ là</a:t>
          </a:r>
          <a:r>
            <a:rPr lang="pt-BR" sz="2300" kern="1200" dirty="0" smtClean="0">
              <a:latin typeface="Times New Roman" panose="02020603050405020304" pitchFamily="18" charset="0"/>
              <a:cs typeface="Times New Roman" panose="02020603050405020304" pitchFamily="18"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300" kern="1200" dirty="0">
            <a:latin typeface="Times New Roman" panose="02020603050405020304" pitchFamily="18" charset="0"/>
            <a:cs typeface="Times New Roman" panose="02020603050405020304" pitchFamily="18" charset="0"/>
          </a:endParaRPr>
        </a:p>
      </dsp:txBody>
      <dsp:txXfrm>
        <a:off x="83200" y="545900"/>
        <a:ext cx="8063200" cy="1537970"/>
      </dsp:txXfrm>
    </dsp:sp>
    <dsp:sp modelId="{0D67FA3A-AC05-4430-8CBB-DDA15D404ADF}">
      <dsp:nvSpPr>
        <dsp:cNvPr id="0" name=""/>
        <dsp:cNvSpPr/>
      </dsp:nvSpPr>
      <dsp:spPr>
        <a:xfrm>
          <a:off x="0" y="2200210"/>
          <a:ext cx="8229600"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US" sz="1800" b="1" kern="1200" dirty="0" smtClean="0">
              <a:latin typeface="Times New Roman" panose="02020603050405020304" pitchFamily="18" charset="0"/>
              <a:cs typeface="Times New Roman" panose="02020603050405020304" pitchFamily="18" charset="0"/>
            </a:rPr>
            <a:t>Ý NGHĨA PHƯƠNG PHÁP LUẬN</a:t>
          </a:r>
          <a:endParaRPr lang="en-US" sz="1800" b="1" kern="1200" dirty="0">
            <a:latin typeface="Times New Roman" panose="02020603050405020304" pitchFamily="18" charset="0"/>
            <a:cs typeface="Times New Roman" panose="02020603050405020304" pitchFamily="18" charset="0"/>
          </a:endParaRPr>
        </a:p>
      </dsp:txBody>
      <dsp:txXfrm>
        <a:off x="0" y="2200210"/>
        <a:ext cx="8229600" cy="430560"/>
      </dsp:txXfrm>
    </dsp:sp>
    <dsp:sp modelId="{5BC5674A-76ED-4D4F-92F8-2EDC33F63D62}">
      <dsp:nvSpPr>
        <dsp:cNvPr id="0" name=""/>
        <dsp:cNvSpPr/>
      </dsp:nvSpPr>
      <dsp:spPr>
        <a:xfrm>
          <a:off x="0" y="2597631"/>
          <a:ext cx="8229600" cy="2311920"/>
        </a:xfrm>
        <a:prstGeom prst="roundRect">
          <a:avLst/>
        </a:prstGeom>
        <a:gradFill rotWithShape="0">
          <a:gsLst>
            <a:gs pos="0">
              <a:schemeClr val="accent2">
                <a:hueOff val="4681519"/>
                <a:satOff val="-5839"/>
                <a:lumOff val="1373"/>
                <a:alphaOff val="0"/>
                <a:tint val="50000"/>
                <a:satMod val="300000"/>
              </a:schemeClr>
            </a:gs>
            <a:gs pos="35000">
              <a:schemeClr val="accent2">
                <a:hueOff val="4681519"/>
                <a:satOff val="-5839"/>
                <a:lumOff val="1373"/>
                <a:alphaOff val="0"/>
                <a:tint val="37000"/>
                <a:satMod val="300000"/>
              </a:schemeClr>
            </a:gs>
            <a:gs pos="100000">
              <a:schemeClr val="accent2">
                <a:hueOff val="4681519"/>
                <a:satOff val="-5839"/>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Khi nhận thức mỗi người phải có quan điểm toàn diện và quan điểm lịch sử - cụ thể, xem xét kỹ các mối liên hệ bản chất, bên trong sự vật, hiện tượng; cần tránh cách nhìn phiến diện, một chiều, chung chung trong việc nhận thức, giải quyết mọi vấn đề trong thực tiễn cuộc sống và công việc.  </a:t>
          </a:r>
          <a:endParaRPr lang="en-US" sz="2400" kern="1200" dirty="0">
            <a:latin typeface="Times New Roman" panose="02020603050405020304" pitchFamily="18" charset="0"/>
            <a:cs typeface="Times New Roman" panose="02020603050405020304" pitchFamily="18" charset="0"/>
          </a:endParaRPr>
        </a:p>
      </dsp:txBody>
      <dsp:txXfrm>
        <a:off x="112859" y="2710490"/>
        <a:ext cx="8003882" cy="2086202"/>
      </dsp:txXfrm>
    </dsp:sp>
    <dsp:sp modelId="{24FEDC1A-789B-46FF-A7B8-1C06EFB9248F}">
      <dsp:nvSpPr>
        <dsp:cNvPr id="0" name=""/>
        <dsp:cNvSpPr/>
      </dsp:nvSpPr>
      <dsp:spPr>
        <a:xfrm>
          <a:off x="0" y="4499726"/>
          <a:ext cx="8229600"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a:lnSpc>
              <a:spcPct val="90000"/>
            </a:lnSpc>
            <a:spcBef>
              <a:spcPct val="0"/>
            </a:spcBef>
            <a:spcAft>
              <a:spcPct val="20000"/>
            </a:spcAft>
            <a:buChar char="••"/>
          </a:pPr>
          <a:endParaRPr lang="en-US" sz="1800" kern="1200"/>
        </a:p>
      </dsp:txBody>
      <dsp:txXfrm>
        <a:off x="0" y="4499726"/>
        <a:ext cx="8229600" cy="4305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A9A51-C736-49DA-A297-19749D2F65BD}">
      <dsp:nvSpPr>
        <dsp:cNvPr id="0" name=""/>
        <dsp:cNvSpPr/>
      </dsp:nvSpPr>
      <dsp:spPr>
        <a:xfrm>
          <a:off x="0" y="359344"/>
          <a:ext cx="8229600" cy="1795475"/>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pt-BR" sz="2100" b="1" i="0" u="sng" kern="1200" dirty="0" smtClean="0">
              <a:latin typeface="Times New Roman" panose="02020603050405020304" pitchFamily="18" charset="0"/>
              <a:cs typeface="Times New Roman" panose="02020603050405020304" pitchFamily="18" charset="0"/>
            </a:rPr>
            <a:t>Khái niêm</a:t>
          </a:r>
          <a:r>
            <a:rPr lang="pt-BR" sz="2100" i="0" kern="1200" dirty="0" smtClean="0">
              <a:latin typeface="Times New Roman" panose="02020603050405020304" pitchFamily="18" charset="0"/>
              <a:cs typeface="Times New Roman" panose="02020603050405020304" pitchFamily="18" charset="0"/>
            </a:rPr>
            <a:t>: </a:t>
          </a:r>
          <a:r>
            <a:rPr lang="pt-BR" sz="2100" i="1" kern="1200" dirty="0" smtClean="0"/>
            <a:t>Phát triển</a:t>
          </a:r>
          <a:r>
            <a:rPr lang="pt-BR" sz="2100" kern="1200" dirty="0" smtClean="0"/>
            <a:t> là khuynh hướng vận động từ thấp lên cao, từ đơn giản đến phức tạp, từ kém hoàn thiện đến hoàn thiện theo chiều hướng đi lên của sự vật, hiện tượng; là quá trình hoàn thiện về chất và nâng cao trình độ của chúng</a:t>
          </a:r>
          <a:endParaRPr lang="en-US" sz="2100" kern="1200" dirty="0">
            <a:latin typeface="Times New Roman" panose="02020603050405020304" pitchFamily="18" charset="0"/>
            <a:cs typeface="Times New Roman" panose="02020603050405020304" pitchFamily="18" charset="0"/>
          </a:endParaRPr>
        </a:p>
      </dsp:txBody>
      <dsp:txXfrm>
        <a:off x="87648" y="446992"/>
        <a:ext cx="8054304" cy="1620179"/>
      </dsp:txXfrm>
    </dsp:sp>
    <dsp:sp modelId="{0D67FA3A-AC05-4430-8CBB-DDA15D404ADF}">
      <dsp:nvSpPr>
        <dsp:cNvPr id="0" name=""/>
        <dsp:cNvSpPr/>
      </dsp:nvSpPr>
      <dsp:spPr>
        <a:xfrm>
          <a:off x="0" y="2290450"/>
          <a:ext cx="82296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kern="1200" dirty="0" smtClean="0">
              <a:latin typeface="Times New Roman" panose="02020603050405020304" pitchFamily="18" charset="0"/>
              <a:cs typeface="Times New Roman" panose="02020603050405020304" pitchFamily="18" charset="0"/>
            </a:rPr>
            <a:t>Ý NGHĨA PHƯƠNG PHÁP LUẬN</a:t>
          </a:r>
          <a:endParaRPr lang="en-US" sz="1600" b="1" kern="1200" dirty="0">
            <a:latin typeface="Times New Roman" panose="02020603050405020304" pitchFamily="18" charset="0"/>
            <a:cs typeface="Times New Roman" panose="02020603050405020304" pitchFamily="18" charset="0"/>
          </a:endParaRPr>
        </a:p>
      </dsp:txBody>
      <dsp:txXfrm>
        <a:off x="0" y="2290450"/>
        <a:ext cx="8229600" cy="347760"/>
      </dsp:txXfrm>
    </dsp:sp>
    <dsp:sp modelId="{5BC5674A-76ED-4D4F-92F8-2EDC33F63D62}">
      <dsp:nvSpPr>
        <dsp:cNvPr id="0" name=""/>
        <dsp:cNvSpPr/>
      </dsp:nvSpPr>
      <dsp:spPr>
        <a:xfrm>
          <a:off x="0" y="2502580"/>
          <a:ext cx="8229600" cy="2435501"/>
        </a:xfrm>
        <a:prstGeom prst="roundRect">
          <a:avLst/>
        </a:prstGeom>
        <a:gradFill rotWithShape="0">
          <a:gsLst>
            <a:gs pos="0">
              <a:schemeClr val="accent2">
                <a:hueOff val="4681519"/>
                <a:satOff val="-5839"/>
                <a:lumOff val="1373"/>
                <a:alphaOff val="0"/>
                <a:tint val="50000"/>
                <a:satMod val="300000"/>
              </a:schemeClr>
            </a:gs>
            <a:gs pos="35000">
              <a:schemeClr val="accent2">
                <a:hueOff val="4681519"/>
                <a:satOff val="-5839"/>
                <a:lumOff val="1373"/>
                <a:alphaOff val="0"/>
                <a:tint val="37000"/>
                <a:satMod val="300000"/>
              </a:schemeClr>
            </a:gs>
            <a:gs pos="100000">
              <a:schemeClr val="accent2">
                <a:hueOff val="4681519"/>
                <a:satOff val="-5839"/>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t-BR" sz="2400" kern="1200" dirty="0" smtClean="0"/>
            <a:t>Nguyên lý về sự phát triển giúp chúng ta nhận thức sự vật, hiện tượng theo hướng vận động phát triển, tránh được cách nhìn phiến diện với tư tưởng định kiến, bảo thủ. Mỗi thành công hay thất bại được xem xét khách quan, toàn diện để có tư tưởng lạc quan, tin tưởng tìm hướng giải quyết theo hướng tốt lên.</a:t>
          </a:r>
          <a:endParaRPr lang="en-US" sz="2400" kern="1200" dirty="0">
            <a:latin typeface="Times New Roman" panose="02020603050405020304" pitchFamily="18" charset="0"/>
            <a:cs typeface="Times New Roman" panose="02020603050405020304" pitchFamily="18" charset="0"/>
          </a:endParaRPr>
        </a:p>
      </dsp:txBody>
      <dsp:txXfrm>
        <a:off x="118891" y="2621471"/>
        <a:ext cx="7991818" cy="2197719"/>
      </dsp:txXfrm>
    </dsp:sp>
    <dsp:sp modelId="{24FEDC1A-789B-46FF-A7B8-1C06EFB9248F}">
      <dsp:nvSpPr>
        <dsp:cNvPr id="0" name=""/>
        <dsp:cNvSpPr/>
      </dsp:nvSpPr>
      <dsp:spPr>
        <a:xfrm>
          <a:off x="0" y="4607070"/>
          <a:ext cx="82296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6670" rIns="149352" bIns="26670" numCol="1" spcCol="1270" anchor="t" anchorCtr="0">
          <a:noAutofit/>
        </a:bodyPr>
        <a:lstStyle/>
        <a:p>
          <a:pPr marL="171450" lvl="1" indent="-171450" algn="l" defTabSz="711200">
            <a:lnSpc>
              <a:spcPct val="90000"/>
            </a:lnSpc>
            <a:spcBef>
              <a:spcPct val="0"/>
            </a:spcBef>
            <a:spcAft>
              <a:spcPct val="20000"/>
            </a:spcAft>
            <a:buChar char="••"/>
          </a:pPr>
          <a:endParaRPr lang="en-US" sz="1600" kern="1200"/>
        </a:p>
      </dsp:txBody>
      <dsp:txXfrm>
        <a:off x="0" y="4607070"/>
        <a:ext cx="8229600" cy="3477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414724" y="419638"/>
          <a:ext cx="2764830" cy="1935381"/>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pt-BR" sz="2000" b="1" i="1" kern="1200" dirty="0" smtClean="0"/>
            <a:t>Về nhận thức quy luật</a:t>
          </a:r>
          <a:endParaRPr lang="en-US" sz="2000" b="1" kern="1200" dirty="0">
            <a:latin typeface="Times New Roman" panose="02020603050405020304" pitchFamily="18" charset="0"/>
            <a:cs typeface="Times New Roman" panose="02020603050405020304" pitchFamily="18" charset="0"/>
          </a:endParaRPr>
        </a:p>
      </dsp:txBody>
      <dsp:txXfrm rot="-5400000">
        <a:off x="1" y="972605"/>
        <a:ext cx="1935381" cy="829449"/>
      </dsp:txXfrm>
    </dsp:sp>
    <dsp:sp modelId="{945ABE31-9B66-44E5-B839-32F42856F161}">
      <dsp:nvSpPr>
        <dsp:cNvPr id="0" name=""/>
        <dsp:cNvSpPr/>
      </dsp:nvSpPr>
      <dsp:spPr>
        <a:xfrm rot="5400000">
          <a:off x="4714991" y="-2662725"/>
          <a:ext cx="1573198" cy="7132418"/>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endParaRPr lang="en-US" sz="2400" u="none"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pt-BR" sz="2400" kern="1200" dirty="0" smtClean="0"/>
            <a:t>Quy luật là những mối liên hệ bản chất, tất nhiên, bên trong, có tính phổ biến và được lặp đi lặp lại giữa các mặt, các yếu tố trong cùng một sự vật, hiện tượng, hay giữa các sự vật hiện tượng. </a:t>
          </a:r>
          <a:endParaRPr lang="en-US" sz="2400" kern="1200" dirty="0"/>
        </a:p>
      </dsp:txBody>
      <dsp:txXfrm rot="-5400000">
        <a:off x="1935382" y="193681"/>
        <a:ext cx="7055621" cy="1419604"/>
      </dsp:txXfrm>
    </dsp:sp>
    <dsp:sp modelId="{01AC1E93-0FD7-4C16-BF29-013B38E25751}">
      <dsp:nvSpPr>
        <dsp:cNvPr id="0" name=""/>
        <dsp:cNvSpPr/>
      </dsp:nvSpPr>
      <dsp:spPr>
        <a:xfrm rot="5400000">
          <a:off x="-414724" y="2902780"/>
          <a:ext cx="2764830" cy="1935381"/>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pt-BR" sz="2400" b="1" i="1" kern="1200" dirty="0" smtClean="0"/>
            <a:t>Những quy luật cơ bản của phép biện chứng duy vật</a:t>
          </a:r>
          <a:endParaRPr lang="en-US" sz="2400" b="1" kern="1200" dirty="0">
            <a:latin typeface="Times New Roman" panose="02020603050405020304" pitchFamily="18" charset="0"/>
            <a:cs typeface="Times New Roman" panose="02020603050405020304" pitchFamily="18" charset="0"/>
          </a:endParaRPr>
        </a:p>
      </dsp:txBody>
      <dsp:txXfrm rot="-5400000">
        <a:off x="1" y="3455747"/>
        <a:ext cx="1935381" cy="829449"/>
      </dsp:txXfrm>
    </dsp:sp>
    <dsp:sp modelId="{40D05726-2F26-4592-9BA8-20C305F24561}">
      <dsp:nvSpPr>
        <dsp:cNvPr id="0" name=""/>
        <dsp:cNvSpPr/>
      </dsp:nvSpPr>
      <dsp:spPr>
        <a:xfrm rot="5400000">
          <a:off x="4602548" y="-179111"/>
          <a:ext cx="1798084" cy="7132418"/>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pt-BR" sz="2400" i="1" kern="1200" dirty="0" smtClean="0">
              <a:latin typeface="Times New Roman" panose="02020603050405020304" pitchFamily="18" charset="0"/>
              <a:cs typeface="Times New Roman" panose="02020603050405020304" pitchFamily="18" charset="0"/>
            </a:rPr>
            <a:t>Quy luật thống nhất và đấu tranh của các mặt đối lập</a:t>
          </a:r>
          <a:endParaRPr lang="en-US" sz="2400"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pt-BR" sz="2400" i="1" kern="1200" dirty="0" smtClean="0">
              <a:latin typeface="Times New Roman" panose="02020603050405020304" pitchFamily="18" charset="0"/>
              <a:cs typeface="Times New Roman" panose="02020603050405020304" pitchFamily="18" charset="0"/>
            </a:rPr>
            <a:t>Quy luật chuyển hoá từ những sự thay đổi về lượng thành những sự thay đổi về chất và ngược lại</a:t>
          </a:r>
          <a:endParaRPr lang="en-US" sz="2400"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pt-BR" sz="2400" i="1" kern="1200" dirty="0" smtClean="0">
              <a:latin typeface="Times New Roman" panose="02020603050405020304" pitchFamily="18" charset="0"/>
              <a:cs typeface="Times New Roman" panose="02020603050405020304" pitchFamily="18" charset="0"/>
            </a:rPr>
            <a:t>Quy luật phủ định của phủ định</a:t>
          </a:r>
          <a:endParaRPr lang="en-US" sz="2400" kern="1200" dirty="0">
            <a:latin typeface="Times New Roman" panose="02020603050405020304" pitchFamily="18" charset="0"/>
            <a:cs typeface="Times New Roman" panose="02020603050405020304" pitchFamily="18" charset="0"/>
          </a:endParaRPr>
        </a:p>
      </dsp:txBody>
      <dsp:txXfrm rot="-5400000">
        <a:off x="1935382" y="2575830"/>
        <a:ext cx="7044643" cy="162253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06F98-11E7-4216-B319-51FECF24782E}">
      <dsp:nvSpPr>
        <dsp:cNvPr id="0" name=""/>
        <dsp:cNvSpPr/>
      </dsp:nvSpPr>
      <dsp:spPr>
        <a:xfrm rot="5400000">
          <a:off x="-219321" y="504272"/>
          <a:ext cx="1462146" cy="1023502"/>
        </a:xfrm>
        <a:prstGeom prst="chevron">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b="1" i="1" kern="1200" dirty="0" smtClean="0">
              <a:latin typeface="Times New Roman" panose="02020603050405020304" pitchFamily="18" charset="0"/>
              <a:cs typeface="Times New Roman" panose="02020603050405020304" pitchFamily="18" charset="0"/>
            </a:rPr>
            <a:t> khái niệm</a:t>
          </a:r>
          <a:endParaRPr lang="en-US" sz="1600" b="1" kern="1200" dirty="0">
            <a:latin typeface="Times New Roman" panose="02020603050405020304" pitchFamily="18" charset="0"/>
            <a:cs typeface="Times New Roman" panose="02020603050405020304" pitchFamily="18" charset="0"/>
          </a:endParaRPr>
        </a:p>
      </dsp:txBody>
      <dsp:txXfrm rot="-5400000">
        <a:off x="1" y="796701"/>
        <a:ext cx="1023502" cy="438644"/>
      </dsp:txXfrm>
    </dsp:sp>
    <dsp:sp modelId="{945ABE31-9B66-44E5-B839-32F42856F161}">
      <dsp:nvSpPr>
        <dsp:cNvPr id="0" name=""/>
        <dsp:cNvSpPr/>
      </dsp:nvSpPr>
      <dsp:spPr>
        <a:xfrm rot="5400000">
          <a:off x="4290980" y="-3262000"/>
          <a:ext cx="1509341" cy="8044297"/>
        </a:xfrm>
        <a:prstGeom prst="round2Same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pt-BR" sz="2400" kern="1200" dirty="0" smtClean="0">
              <a:latin typeface="Times New Roman" panose="02020603050405020304" pitchFamily="18" charset="0"/>
              <a:cs typeface="Times New Roman" panose="02020603050405020304" pitchFamily="18" charset="0"/>
            </a:rPr>
            <a:t>Mặt ĐL là những mặt có tính chất trái ngược nhau nhưng chúng tồn tại trong sự quy định lẫn nhau</a:t>
          </a:r>
          <a:endParaRPr lang="en-US" sz="2400" u="none"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pt-BR" sz="2400" kern="1200" dirty="0" smtClean="0">
              <a:latin typeface="Times New Roman" panose="02020603050405020304" pitchFamily="18" charset="0"/>
              <a:cs typeface="Times New Roman" panose="02020603050405020304" pitchFamily="18" charset="0"/>
            </a:rPr>
            <a:t>Từ mặt đối lập mà hình thành mâu thuẫn BC– là mâu thuẫn bao hàm sự thống nhất và đấu tranh của các mặt ĐL. </a:t>
          </a:r>
          <a:endParaRPr lang="en-US" sz="2400" u="none" kern="1200" dirty="0">
            <a:latin typeface="Times New Roman" panose="02020603050405020304" pitchFamily="18" charset="0"/>
            <a:cs typeface="Times New Roman" panose="02020603050405020304" pitchFamily="18" charset="0"/>
          </a:endParaRPr>
        </a:p>
      </dsp:txBody>
      <dsp:txXfrm rot="-5400000">
        <a:off x="1023502" y="79158"/>
        <a:ext cx="7970617" cy="1361981"/>
      </dsp:txXfrm>
    </dsp:sp>
    <dsp:sp modelId="{0B4DE955-3CE5-42C8-B2C4-4CCAD35ACFED}">
      <dsp:nvSpPr>
        <dsp:cNvPr id="0" name=""/>
        <dsp:cNvSpPr/>
      </dsp:nvSpPr>
      <dsp:spPr>
        <a:xfrm rot="5400000">
          <a:off x="-219321" y="2009925"/>
          <a:ext cx="1462146" cy="1023502"/>
        </a:xfrm>
        <a:prstGeom prst="chevron">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1" kern="1200" dirty="0" err="1" smtClean="0">
              <a:latin typeface="Times New Roman" panose="02020603050405020304" pitchFamily="18" charset="0"/>
              <a:cs typeface="Times New Roman" panose="02020603050405020304" pitchFamily="18" charset="0"/>
            </a:rPr>
            <a:t>Đặc</a:t>
          </a:r>
          <a:r>
            <a:rPr lang="en-US" sz="1600" b="1" kern="1200" dirty="0" smtClean="0">
              <a:latin typeface="Times New Roman" panose="02020603050405020304" pitchFamily="18" charset="0"/>
              <a:cs typeface="Times New Roman" panose="02020603050405020304" pitchFamily="18" charset="0"/>
            </a:rPr>
            <a:t> </a:t>
          </a:r>
          <a:r>
            <a:rPr lang="en-US" sz="1600" b="1" kern="1200" dirty="0" err="1" smtClean="0">
              <a:latin typeface="Times New Roman" panose="02020603050405020304" pitchFamily="18" charset="0"/>
              <a:cs typeface="Times New Roman" panose="02020603050405020304" pitchFamily="18" charset="0"/>
            </a:rPr>
            <a:t>điểm</a:t>
          </a:r>
          <a:endParaRPr lang="en-US" sz="1600" b="1" kern="1200" dirty="0">
            <a:latin typeface="Times New Roman" panose="02020603050405020304" pitchFamily="18" charset="0"/>
            <a:cs typeface="Times New Roman" panose="02020603050405020304" pitchFamily="18" charset="0"/>
          </a:endParaRPr>
        </a:p>
      </dsp:txBody>
      <dsp:txXfrm rot="-5400000">
        <a:off x="1" y="2302354"/>
        <a:ext cx="1023502" cy="438644"/>
      </dsp:txXfrm>
    </dsp:sp>
    <dsp:sp modelId="{DBFAC0D7-E154-42B0-9B7E-D0C90AE0FF5A}">
      <dsp:nvSpPr>
        <dsp:cNvPr id="0" name=""/>
        <dsp:cNvSpPr/>
      </dsp:nvSpPr>
      <dsp:spPr>
        <a:xfrm rot="5400000">
          <a:off x="4371208" y="-1756347"/>
          <a:ext cx="1348886" cy="8044297"/>
        </a:xfrm>
        <a:prstGeom prst="round2Same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endParaRPr lang="en-US" sz="1800" kern="1200" dirty="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pt-BR" sz="2000" kern="1200" dirty="0" smtClean="0">
              <a:latin typeface="Times New Roman" panose="02020603050405020304" pitchFamily="18" charset="0"/>
              <a:cs typeface="Times New Roman" panose="02020603050405020304" pitchFamily="18" charset="0"/>
            </a:rPr>
            <a:t>Các mặt ĐLliên hệ với nhau, thâm nhập vào nhau, tác động qua lại lẫn nhau, làm tiền đề tồn tại cho nhau, bài trừ, phủ định lẫn nhau. </a:t>
          </a:r>
          <a:endParaRPr lang="en-US" sz="2000" u="none" kern="1200" dirty="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pt-BR" sz="2000" kern="1200" dirty="0" smtClean="0">
              <a:latin typeface="Times New Roman" panose="02020603050405020304" pitchFamily="18" charset="0"/>
              <a:cs typeface="Times New Roman" panose="02020603050405020304" pitchFamily="18" charset="0"/>
            </a:rPr>
            <a:t>Các mặt ĐL trong mỗi sự vật vừa thống nhất lại vừa đấu tranh tác động, bài trừ phủ định nhau</a:t>
          </a:r>
          <a:endParaRPr lang="en-US" sz="2000" u="none" kern="1200" dirty="0">
            <a:latin typeface="Times New Roman" panose="02020603050405020304" pitchFamily="18" charset="0"/>
            <a:cs typeface="Times New Roman" panose="02020603050405020304" pitchFamily="18" charset="0"/>
          </a:endParaRPr>
        </a:p>
      </dsp:txBody>
      <dsp:txXfrm rot="-5400000">
        <a:off x="1023503" y="1657205"/>
        <a:ext cx="7978450" cy="1217192"/>
      </dsp:txXfrm>
    </dsp:sp>
    <dsp:sp modelId="{01AC1E93-0FD7-4C16-BF29-013B38E25751}">
      <dsp:nvSpPr>
        <dsp:cNvPr id="0" name=""/>
        <dsp:cNvSpPr/>
      </dsp:nvSpPr>
      <dsp:spPr>
        <a:xfrm rot="5400000">
          <a:off x="-219321" y="3780897"/>
          <a:ext cx="1462146" cy="1023502"/>
        </a:xfrm>
        <a:prstGeom prst="chevron">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Ý </a:t>
          </a:r>
          <a:r>
            <a:rPr lang="en-US" sz="1600" b="1" kern="1200" dirty="0" err="1" smtClean="0">
              <a:latin typeface="Times New Roman" panose="02020603050405020304" pitchFamily="18" charset="0"/>
              <a:cs typeface="Times New Roman" panose="02020603050405020304" pitchFamily="18" charset="0"/>
            </a:rPr>
            <a:t>nghĩa</a:t>
          </a:r>
          <a:r>
            <a:rPr lang="en-US" sz="1600" b="1" kern="1200" dirty="0" smtClean="0">
              <a:latin typeface="Times New Roman" panose="02020603050405020304" pitchFamily="18" charset="0"/>
              <a:cs typeface="Times New Roman" panose="02020603050405020304" pitchFamily="18" charset="0"/>
            </a:rPr>
            <a:t> </a:t>
          </a:r>
          <a:r>
            <a:rPr lang="en-US" sz="1600" b="1" kern="1200" dirty="0" err="1" smtClean="0">
              <a:latin typeface="Times New Roman" panose="02020603050405020304" pitchFamily="18" charset="0"/>
              <a:cs typeface="Times New Roman" panose="02020603050405020304" pitchFamily="18" charset="0"/>
            </a:rPr>
            <a:t>phương</a:t>
          </a:r>
          <a:r>
            <a:rPr lang="en-US" sz="1600" b="1" kern="1200" dirty="0" smtClean="0">
              <a:latin typeface="Times New Roman" panose="02020603050405020304" pitchFamily="18" charset="0"/>
              <a:cs typeface="Times New Roman" panose="02020603050405020304" pitchFamily="18" charset="0"/>
            </a:rPr>
            <a:t> </a:t>
          </a:r>
          <a:r>
            <a:rPr lang="en-US" sz="1600" b="1" kern="1200" dirty="0" err="1" smtClean="0">
              <a:latin typeface="Times New Roman" panose="02020603050405020304" pitchFamily="18" charset="0"/>
              <a:cs typeface="Times New Roman" panose="02020603050405020304" pitchFamily="18" charset="0"/>
            </a:rPr>
            <a:t>pháp</a:t>
          </a:r>
          <a:r>
            <a:rPr lang="en-US" sz="1600" b="1" kern="1200" dirty="0" smtClean="0">
              <a:latin typeface="Times New Roman" panose="02020603050405020304" pitchFamily="18" charset="0"/>
              <a:cs typeface="Times New Roman" panose="02020603050405020304" pitchFamily="18" charset="0"/>
            </a:rPr>
            <a:t> </a:t>
          </a:r>
          <a:r>
            <a:rPr lang="en-US" sz="1600" b="1" kern="1200" dirty="0" err="1" smtClean="0">
              <a:latin typeface="Times New Roman" panose="02020603050405020304" pitchFamily="18" charset="0"/>
              <a:cs typeface="Times New Roman" panose="02020603050405020304" pitchFamily="18" charset="0"/>
            </a:rPr>
            <a:t>luận</a:t>
          </a:r>
          <a:endParaRPr lang="en-US" sz="1600" b="1" kern="1200" dirty="0">
            <a:latin typeface="Times New Roman" panose="02020603050405020304" pitchFamily="18" charset="0"/>
            <a:cs typeface="Times New Roman" panose="02020603050405020304" pitchFamily="18" charset="0"/>
          </a:endParaRPr>
        </a:p>
      </dsp:txBody>
      <dsp:txXfrm rot="-5400000">
        <a:off x="1" y="4073326"/>
        <a:ext cx="1023502" cy="438644"/>
      </dsp:txXfrm>
    </dsp:sp>
    <dsp:sp modelId="{40D05726-2F26-4592-9BA8-20C305F24561}">
      <dsp:nvSpPr>
        <dsp:cNvPr id="0" name=""/>
        <dsp:cNvSpPr/>
      </dsp:nvSpPr>
      <dsp:spPr>
        <a:xfrm rot="5400000">
          <a:off x="4105639" y="14874"/>
          <a:ext cx="1880023" cy="8044297"/>
        </a:xfrm>
        <a:prstGeom prst="round2Same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pt-BR" sz="2000" kern="1200" dirty="0" smtClean="0">
              <a:latin typeface="Times New Roman" panose="02020603050405020304" pitchFamily="18" charset="0"/>
              <a:cs typeface="Times New Roman" panose="02020603050405020304" pitchFamily="18" charset="0"/>
            </a:rPr>
            <a:t>Muốn nhận thức được nguồn gốc và bản chất của mọi sự VĐ, PTthì cần phải nghiên cứu, phát hiện và sử dụng được sự thống nhất và đấu tranh của chúng.</a:t>
          </a:r>
          <a:endParaRPr lang="en-US" sz="2000" kern="1200" dirty="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pt-BR" sz="2000" kern="1200" dirty="0" smtClean="0">
              <a:latin typeface="Times New Roman" panose="02020603050405020304" pitchFamily="18" charset="0"/>
              <a:cs typeface="Times New Roman" panose="02020603050405020304" pitchFamily="18" charset="0"/>
            </a:rPr>
            <a:t>Trong nhận thức và thực tiễn phải phát hiện được những mâu thuẫn của sự vật hiện tượng, biết phân loại mâu thuẫn, có các biện pháp để giải quyết mâu thuẫn thích hợp. Phải có quan điểm lịch sử - cụ thể khi giải quyết mâu thuẫn</a:t>
          </a:r>
          <a:r>
            <a:rPr lang="pt-BR" sz="1800" kern="1200" dirty="0" smtClean="0">
              <a:latin typeface="Times New Roman" panose="02020603050405020304" pitchFamily="18" charset="0"/>
              <a:cs typeface="Times New Roman" panose="02020603050405020304" pitchFamily="18" charset="0"/>
            </a:rPr>
            <a:t>. </a:t>
          </a:r>
          <a:endParaRPr lang="en-US" sz="1800" kern="1200" dirty="0">
            <a:latin typeface="Times New Roman" panose="02020603050405020304" pitchFamily="18" charset="0"/>
            <a:cs typeface="Times New Roman" panose="02020603050405020304" pitchFamily="18" charset="0"/>
          </a:endParaRPr>
        </a:p>
      </dsp:txBody>
      <dsp:txXfrm rot="-5400000">
        <a:off x="1023503" y="3188786"/>
        <a:ext cx="7952522" cy="169647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90C05-4611-4F23-8D6B-8E60CABB0F67}">
      <dsp:nvSpPr>
        <dsp:cNvPr id="0" name=""/>
        <dsp:cNvSpPr/>
      </dsp:nvSpPr>
      <dsp:spPr>
        <a:xfrm>
          <a:off x="-5427139" y="-818617"/>
          <a:ext cx="6462806" cy="6462806"/>
        </a:xfrm>
        <a:prstGeom prst="blockArc">
          <a:avLst>
            <a:gd name="adj1" fmla="val 18900000"/>
            <a:gd name="adj2" fmla="val 2700000"/>
            <a:gd name="adj3" fmla="val 334"/>
          </a:avLst>
        </a:pr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FD3956-C254-4133-A892-9952FDEC645A}">
      <dsp:nvSpPr>
        <dsp:cNvPr id="0" name=""/>
        <dsp:cNvSpPr/>
      </dsp:nvSpPr>
      <dsp:spPr>
        <a:xfrm>
          <a:off x="666323" y="88685"/>
          <a:ext cx="8106628" cy="1767840"/>
        </a:xfrm>
        <a:prstGeom prst="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95" tIns="55880" rIns="55880" bIns="55880" numCol="1" spcCol="1270" anchor="ctr" anchorCtr="0">
          <a:noAutofit/>
        </a:bodyPr>
        <a:lstStyle/>
        <a:p>
          <a:pPr lvl="0" algn="l" defTabSz="977900">
            <a:lnSpc>
              <a:spcPct val="90000"/>
            </a:lnSpc>
            <a:spcBef>
              <a:spcPct val="0"/>
            </a:spcBef>
            <a:spcAft>
              <a:spcPct val="35000"/>
            </a:spcAft>
          </a:pPr>
          <a:r>
            <a:rPr lang="pt-BR" sz="2200" i="1" kern="1200" dirty="0" smtClean="0">
              <a:latin typeface="Times New Roman" panose="02020603050405020304" pitchFamily="18" charset="0"/>
              <a:cs typeface="Times New Roman" panose="02020603050405020304" pitchFamily="18" charset="0"/>
            </a:rPr>
            <a:t>Chất là</a:t>
          </a:r>
          <a:r>
            <a:rPr lang="pt-BR" sz="2200" kern="1200" dirty="0" smtClean="0">
              <a:latin typeface="Times New Roman" panose="02020603050405020304" pitchFamily="18" charset="0"/>
              <a:cs typeface="Times New Roman" panose="02020603050405020304" pitchFamily="18" charset="0"/>
            </a:rPr>
            <a:t> phạm trù triết học dùng để chỉ tính quy định khách quan vốn có của sự vật, hiện tượng, đó là sự thống nhất hữu cơ của những thuộc tính, những yếu tố cấu thành sự vật, hiện tượng, nói lên sự vật, hiện tượng đó là gì, phân biệt nó với các sự vật, hiện tượng khác</a:t>
          </a:r>
          <a:endParaRPr lang="en-US" sz="2200" kern="1200" dirty="0">
            <a:latin typeface="Times New Roman" panose="02020603050405020304" pitchFamily="18" charset="0"/>
            <a:cs typeface="Times New Roman" panose="02020603050405020304" pitchFamily="18" charset="0"/>
          </a:endParaRPr>
        </a:p>
      </dsp:txBody>
      <dsp:txXfrm>
        <a:off x="666323" y="88685"/>
        <a:ext cx="8106628" cy="1767840"/>
      </dsp:txXfrm>
    </dsp:sp>
    <dsp:sp modelId="{AC48C217-9EFE-474F-AA9B-833153E7968D}">
      <dsp:nvSpPr>
        <dsp:cNvPr id="0" name=""/>
        <dsp:cNvSpPr/>
      </dsp:nvSpPr>
      <dsp:spPr>
        <a:xfrm>
          <a:off x="66248" y="372530"/>
          <a:ext cx="1200150" cy="1200150"/>
        </a:xfrm>
        <a:prstGeom prst="ellipse">
          <a:avLst/>
        </a:prstGeom>
        <a:solidFill>
          <a:srgbClr val="A0D8EA"/>
        </a:solidFill>
        <a:ln w="9525" cap="flat" cmpd="sng" algn="ctr">
          <a:solidFill>
            <a:schemeClr val="accent5">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1017DCDA-A052-4B08-9B1D-5C36FA917F4E}">
      <dsp:nvSpPr>
        <dsp:cNvPr id="0" name=""/>
        <dsp:cNvSpPr/>
      </dsp:nvSpPr>
      <dsp:spPr>
        <a:xfrm>
          <a:off x="1015326" y="1688883"/>
          <a:ext cx="7757624" cy="1447803"/>
        </a:xfrm>
        <a:prstGeom prst="rect">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95" tIns="55880" rIns="55880" bIns="55880" numCol="1" spcCol="1270" anchor="ctr" anchorCtr="0">
          <a:noAutofit/>
        </a:bodyPr>
        <a:lstStyle/>
        <a:p>
          <a:pPr lvl="0" algn="l" defTabSz="977900">
            <a:lnSpc>
              <a:spcPct val="90000"/>
            </a:lnSpc>
            <a:spcBef>
              <a:spcPct val="0"/>
            </a:spcBef>
            <a:spcAft>
              <a:spcPct val="35000"/>
            </a:spcAft>
          </a:pPr>
          <a:r>
            <a:rPr lang="pt-BR" sz="2200" i="1" kern="1200" dirty="0" smtClean="0">
              <a:latin typeface="Times New Roman" panose="02020603050405020304" pitchFamily="18" charset="0"/>
              <a:cs typeface="Times New Roman" panose="02020603050405020304" pitchFamily="18" charset="0"/>
            </a:rPr>
            <a:t>Lượng là</a:t>
          </a:r>
          <a:r>
            <a:rPr lang="pt-BR" sz="2200" kern="1200" dirty="0" smtClean="0">
              <a:latin typeface="Times New Roman" panose="02020603050405020304" pitchFamily="18" charset="0"/>
              <a:cs typeface="Times New Roman" panose="02020603050405020304" pitchFamily="18" charset="0"/>
            </a:rPr>
            <a:t> phạm trù triết học dùng để chỉ tính quy định khách quan vốn có của sự vật, hiện tượng về số lượng, quy mô, trình độ, nhịp điệu của sự vận động và phát triển của sự vật, hiện tượng cũng như của các thuộc tính của nó. </a:t>
          </a:r>
          <a:endParaRPr lang="en-US" sz="2200" kern="1200" dirty="0">
            <a:latin typeface="Times New Roman" panose="02020603050405020304" pitchFamily="18" charset="0"/>
            <a:cs typeface="Times New Roman" panose="02020603050405020304" pitchFamily="18" charset="0"/>
          </a:endParaRPr>
        </a:p>
      </dsp:txBody>
      <dsp:txXfrm>
        <a:off x="1015326" y="1688883"/>
        <a:ext cx="7757624" cy="1447803"/>
      </dsp:txXfrm>
    </dsp:sp>
    <dsp:sp modelId="{CAD69AD5-DBB2-45DC-8E06-9A0F496402A4}">
      <dsp:nvSpPr>
        <dsp:cNvPr id="0" name=""/>
        <dsp:cNvSpPr/>
      </dsp:nvSpPr>
      <dsp:spPr>
        <a:xfrm>
          <a:off x="380999" y="1841286"/>
          <a:ext cx="1200150" cy="1200150"/>
        </a:xfrm>
        <a:prstGeom prst="ellipse">
          <a:avLst/>
        </a:prstGeom>
        <a:solidFill>
          <a:schemeClr val="accent3">
            <a:lumMod val="60000"/>
            <a:lumOff val="40000"/>
          </a:schemeClr>
        </a:solidFill>
        <a:ln w="9525" cap="flat" cmpd="sng" algn="ctr">
          <a:solidFill>
            <a:schemeClr val="accent5">
              <a:hueOff val="-4966938"/>
              <a:satOff val="19906"/>
              <a:lumOff val="4314"/>
              <a:alphaOff val="0"/>
            </a:schemeClr>
          </a:solidFill>
          <a:prstDash val="solid"/>
        </a:ln>
        <a:effectLst/>
      </dsp:spPr>
      <dsp:style>
        <a:lnRef idx="1">
          <a:scrgbClr r="0" g="0" b="0"/>
        </a:lnRef>
        <a:fillRef idx="2">
          <a:scrgbClr r="0" g="0" b="0"/>
        </a:fillRef>
        <a:effectRef idx="0">
          <a:scrgbClr r="0" g="0" b="0"/>
        </a:effectRef>
        <a:fontRef idx="minor"/>
      </dsp:style>
    </dsp:sp>
    <dsp:sp modelId="{D7096E97-5318-4DEE-BA28-55869AAADEC3}">
      <dsp:nvSpPr>
        <dsp:cNvPr id="0" name=""/>
        <dsp:cNvSpPr/>
      </dsp:nvSpPr>
      <dsp:spPr>
        <a:xfrm>
          <a:off x="666323" y="3121445"/>
          <a:ext cx="8106628" cy="1463040"/>
        </a:xfrm>
        <a:prstGeom prst="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95" tIns="55880" rIns="55880" bIns="55880" numCol="1" spcCol="1270" anchor="ctr" anchorCtr="0">
          <a:noAutofit/>
        </a:bodyPr>
        <a:lstStyle/>
        <a:p>
          <a:pPr lvl="0" algn="l" defTabSz="977900">
            <a:lnSpc>
              <a:spcPct val="90000"/>
            </a:lnSpc>
            <a:spcBef>
              <a:spcPct val="0"/>
            </a:spcBef>
            <a:spcAft>
              <a:spcPct val="35000"/>
            </a:spcAft>
          </a:pPr>
          <a:r>
            <a:rPr lang="pt-BR" sz="2200" kern="1200" dirty="0" smtClean="0">
              <a:latin typeface="Times New Roman" panose="02020603050405020304" pitchFamily="18" charset="0"/>
              <a:cs typeface="Times New Roman" panose="02020603050405020304" pitchFamily="18" charset="0"/>
            </a:rPr>
            <a:t>Độ là giới hạn trong đó có sự thống nhất giữa lượng và chất mà ở đó đã có sự biến đổi về lượng nhưng chưa có sự thay đổi về chất; sự vật khi đó còn là nó, chưa là cái khác. Đến điểm nút, qua bước nhảy bắt đầu có sự thay đổi về chất. Sự vật biến đổi hoàn toàn về chất thành sự vật khác. </a:t>
          </a:r>
          <a:endParaRPr lang="en-US" sz="2200" kern="1200" dirty="0">
            <a:latin typeface="Times New Roman" panose="02020603050405020304" pitchFamily="18" charset="0"/>
            <a:cs typeface="Times New Roman" panose="02020603050405020304" pitchFamily="18" charset="0"/>
          </a:endParaRPr>
        </a:p>
      </dsp:txBody>
      <dsp:txXfrm>
        <a:off x="666323" y="3121445"/>
        <a:ext cx="8106628" cy="1463040"/>
      </dsp:txXfrm>
    </dsp:sp>
    <dsp:sp modelId="{2AC91A3E-E4B3-4DE5-9DFB-BFAB72609FA7}">
      <dsp:nvSpPr>
        <dsp:cNvPr id="0" name=""/>
        <dsp:cNvSpPr/>
      </dsp:nvSpPr>
      <dsp:spPr>
        <a:xfrm>
          <a:off x="66248" y="3252890"/>
          <a:ext cx="1200150" cy="1200150"/>
        </a:xfrm>
        <a:prstGeom prst="ellipse">
          <a:avLst/>
        </a:prstGeom>
        <a:solidFill>
          <a:schemeClr val="accent6">
            <a:lumMod val="40000"/>
            <a:lumOff val="60000"/>
          </a:schemeClr>
        </a:solidFill>
        <a:ln w="9525" cap="flat" cmpd="sng" algn="ctr">
          <a:solidFill>
            <a:schemeClr val="accent5">
              <a:hueOff val="-9933876"/>
              <a:satOff val="39811"/>
              <a:lumOff val="8628"/>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638AB1-5C5F-4629-847B-1004D1ED5D59}">
      <dsp:nvSpPr>
        <dsp:cNvPr id="0" name=""/>
        <dsp:cNvSpPr/>
      </dsp:nvSpPr>
      <dsp:spPr>
        <a:xfrm>
          <a:off x="1688420" y="157415"/>
          <a:ext cx="5386158" cy="956474"/>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2230" tIns="62230" rIns="62230" bIns="62230" numCol="1" spcCol="1270" anchor="ctr" anchorCtr="0">
          <a:noAutofit/>
        </a:bodyPr>
        <a:lstStyle/>
        <a:p>
          <a:pPr lvl="0" algn="ctr" defTabSz="2178050" rtl="0">
            <a:lnSpc>
              <a:spcPct val="90000"/>
            </a:lnSpc>
            <a:spcBef>
              <a:spcPct val="0"/>
            </a:spcBef>
            <a:spcAft>
              <a:spcPct val="35000"/>
            </a:spcAft>
          </a:pPr>
          <a:r>
            <a:rPr lang="pt-BR" sz="4900" kern="1200" dirty="0" smtClean="0">
              <a:latin typeface="Times New Roman" panose="02020603050405020304" pitchFamily="18" charset="0"/>
              <a:cs typeface="Times New Roman" panose="02020603050405020304" pitchFamily="18" charset="0"/>
            </a:rPr>
            <a:t>Ý nghĩa của quy luật</a:t>
          </a:r>
          <a:endParaRPr lang="en-US" sz="4900" kern="1200" dirty="0">
            <a:latin typeface="Times New Roman" panose="02020603050405020304" pitchFamily="18" charset="0"/>
            <a:cs typeface="Times New Roman" panose="02020603050405020304" pitchFamily="18" charset="0"/>
          </a:endParaRPr>
        </a:p>
      </dsp:txBody>
      <dsp:txXfrm>
        <a:off x="1716434" y="185429"/>
        <a:ext cx="5330130" cy="900446"/>
      </dsp:txXfrm>
    </dsp:sp>
    <dsp:sp modelId="{AC22246C-D56C-4E13-9C20-4C2318E9E2F6}">
      <dsp:nvSpPr>
        <dsp:cNvPr id="0" name=""/>
        <dsp:cNvSpPr/>
      </dsp:nvSpPr>
      <dsp:spPr>
        <a:xfrm rot="5400000">
          <a:off x="4130834" y="1159033"/>
          <a:ext cx="501331" cy="381001"/>
        </a:xfrm>
        <a:prstGeom prst="rightArrow">
          <a:avLst>
            <a:gd name="adj1" fmla="val 667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40B90C3-793F-4954-BB92-24F1B8A64D0F}">
      <dsp:nvSpPr>
        <dsp:cNvPr id="0" name=""/>
        <dsp:cNvSpPr/>
      </dsp:nvSpPr>
      <dsp:spPr>
        <a:xfrm>
          <a:off x="470771" y="1585178"/>
          <a:ext cx="7821456" cy="1346539"/>
        </a:xfrm>
        <a:prstGeom prst="roundRect">
          <a:avLst>
            <a:gd name="adj" fmla="val 10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lvl="0" algn="ctr" defTabSz="1022350" rtl="0">
            <a:lnSpc>
              <a:spcPct val="90000"/>
            </a:lnSpc>
            <a:spcBef>
              <a:spcPct val="0"/>
            </a:spcBef>
            <a:spcAft>
              <a:spcPct val="35000"/>
            </a:spcAft>
          </a:pPr>
          <a:r>
            <a:rPr lang="pt-BR" sz="2300" kern="1200" dirty="0" smtClean="0">
              <a:latin typeface="Times New Roman" panose="02020603050405020304" pitchFamily="18" charset="0"/>
              <a:cs typeface="Times New Roman" panose="02020603050405020304" pitchFamily="18" charset="0"/>
            </a:rPr>
            <a:t>Con người nhận thức và hoạt động thực tiễn phải tích lũy lượng để thực hiện biến đổi về chất của các sự vật hiện tượng, khắc phục được khuynh hướng chủ quan, duy ý chí, muốn các bước nhảy liên tục</a:t>
          </a:r>
          <a:endParaRPr lang="en-US" sz="2300" kern="1200" dirty="0">
            <a:latin typeface="Times New Roman" panose="02020603050405020304" pitchFamily="18" charset="0"/>
            <a:cs typeface="Times New Roman" panose="02020603050405020304" pitchFamily="18" charset="0"/>
          </a:endParaRPr>
        </a:p>
      </dsp:txBody>
      <dsp:txXfrm>
        <a:off x="510210" y="1624617"/>
        <a:ext cx="7742578" cy="1267661"/>
      </dsp:txXfrm>
    </dsp:sp>
    <dsp:sp modelId="{30788062-8D50-421B-8962-B83A3742C76A}">
      <dsp:nvSpPr>
        <dsp:cNvPr id="0" name=""/>
        <dsp:cNvSpPr/>
      </dsp:nvSpPr>
      <dsp:spPr>
        <a:xfrm rot="5400000">
          <a:off x="4119861" y="2900661"/>
          <a:ext cx="523276" cy="533402"/>
        </a:xfrm>
        <a:prstGeom prst="rightArrow">
          <a:avLst>
            <a:gd name="adj1" fmla="val 66700"/>
            <a:gd name="adj2" fmla="val 5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C73FF5-A62E-4C23-BA4E-D4008131B78C}">
      <dsp:nvSpPr>
        <dsp:cNvPr id="0" name=""/>
        <dsp:cNvSpPr/>
      </dsp:nvSpPr>
      <dsp:spPr>
        <a:xfrm>
          <a:off x="6134" y="3403007"/>
          <a:ext cx="8750730" cy="1346539"/>
        </a:xfrm>
        <a:prstGeom prst="roundRect">
          <a:avLst>
            <a:gd name="adj" fmla="val 10000"/>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lvl="0" algn="ctr" defTabSz="1022350" rtl="0">
            <a:lnSpc>
              <a:spcPct val="90000"/>
            </a:lnSpc>
            <a:spcBef>
              <a:spcPct val="0"/>
            </a:spcBef>
            <a:spcAft>
              <a:spcPct val="35000"/>
            </a:spcAft>
          </a:pPr>
          <a:r>
            <a:rPr lang="pt-BR" sz="2300" kern="1200" dirty="0" smtClean="0">
              <a:latin typeface="Times New Roman" panose="02020603050405020304" pitchFamily="18" charset="0"/>
              <a:cs typeface="Times New Roman" panose="02020603050405020304" pitchFamily="18" charset="0"/>
            </a:rPr>
            <a:t>Cần khắc phục tư tưởng hữu khuynh, ngại khó khăn, lo sợ không dám thực hiện những bước nhảy vọt khi có đủ điều kiện. Trong hoạt động thực tiễn, cần tích cực chuẩn bị kỹ mọi điều kiện chủ quan</a:t>
          </a:r>
          <a:endParaRPr lang="en-US" sz="2300" kern="1200" dirty="0">
            <a:latin typeface="Times New Roman" panose="02020603050405020304" pitchFamily="18" charset="0"/>
            <a:cs typeface="Times New Roman" panose="02020603050405020304" pitchFamily="18" charset="0"/>
          </a:endParaRPr>
        </a:p>
      </dsp:txBody>
      <dsp:txXfrm>
        <a:off x="45573" y="3442446"/>
        <a:ext cx="8671852" cy="126766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5B98DB-1941-4588-8E2D-F42CE3D9B969}">
      <dsp:nvSpPr>
        <dsp:cNvPr id="0" name=""/>
        <dsp:cNvSpPr/>
      </dsp:nvSpPr>
      <dsp:spPr>
        <a:xfrm>
          <a:off x="0" y="1848550"/>
          <a:ext cx="8839200" cy="5796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62CCB6-97C7-49C4-BB81-5648FF887C87}">
      <dsp:nvSpPr>
        <dsp:cNvPr id="0" name=""/>
        <dsp:cNvSpPr/>
      </dsp:nvSpPr>
      <dsp:spPr>
        <a:xfrm>
          <a:off x="422106" y="9247"/>
          <a:ext cx="8410856" cy="217878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871" tIns="0" rIns="233871" bIns="0" numCol="1" spcCol="1270" anchor="ctr" anchorCtr="0">
          <a:noAutofit/>
        </a:bodyPr>
        <a:lstStyle/>
        <a:p>
          <a:pPr lvl="0" algn="l"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 Sự vật hiện tượng nào đó xuất hiện, mất đi, thay thế bằng sự vật, hiện tượng khác, sự thay thế đó gọi là phủ định. </a:t>
          </a:r>
        </a:p>
        <a:p>
          <a:pPr lvl="0" algn="l"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Phủ định biện chứng là sự tự phủ định do mâu thuẫn bên trong, vốn có của sự vật; là phủ định gắn liền với sự vận động phát triển. </a:t>
          </a:r>
          <a:endParaRPr lang="en-US" sz="2400" kern="1200" dirty="0">
            <a:latin typeface="Times New Roman" panose="02020603050405020304" pitchFamily="18" charset="0"/>
            <a:cs typeface="Times New Roman" panose="02020603050405020304" pitchFamily="18" charset="0"/>
          </a:endParaRPr>
        </a:p>
      </dsp:txBody>
      <dsp:txXfrm>
        <a:off x="528465" y="115606"/>
        <a:ext cx="8198138" cy="1966064"/>
      </dsp:txXfrm>
    </dsp:sp>
    <dsp:sp modelId="{01513CC3-A776-4C8B-AD70-020A2E81CDB2}">
      <dsp:nvSpPr>
        <dsp:cNvPr id="0" name=""/>
        <dsp:cNvSpPr/>
      </dsp:nvSpPr>
      <dsp:spPr>
        <a:xfrm>
          <a:off x="0" y="2891830"/>
          <a:ext cx="8839200" cy="5796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369D03-067F-431F-BD8E-DE44521F324F}">
      <dsp:nvSpPr>
        <dsp:cNvPr id="0" name=""/>
        <dsp:cNvSpPr/>
      </dsp:nvSpPr>
      <dsp:spPr>
        <a:xfrm>
          <a:off x="420811" y="2552350"/>
          <a:ext cx="8416222" cy="67896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871" tIns="0" rIns="233871" bIns="0" numCol="1" spcCol="1270" anchor="ctr" anchorCtr="0">
          <a:noAutofit/>
        </a:bodyPr>
        <a:lstStyle/>
        <a:p>
          <a:pPr lvl="0" algn="l" defTabSz="977900">
            <a:lnSpc>
              <a:spcPct val="90000"/>
            </a:lnSpc>
            <a:spcBef>
              <a:spcPct val="0"/>
            </a:spcBef>
            <a:spcAft>
              <a:spcPct val="35000"/>
            </a:spcAft>
          </a:pPr>
          <a:r>
            <a:rPr lang="pt-BR" sz="2200" kern="1200" dirty="0" smtClean="0">
              <a:latin typeface="Times New Roman" panose="02020603050405020304" pitchFamily="18" charset="0"/>
              <a:cs typeface="Times New Roman" panose="02020603050405020304" pitchFamily="18" charset="0"/>
            </a:rPr>
            <a:t>Phủ định biện chứng là phủ định có sự kế thừa yếu tố tích cực của sự vật cũ và được cải biến đi cho phù hợp với cái mới.</a:t>
          </a:r>
          <a:endParaRPr lang="en-US" sz="2200" kern="1200" dirty="0">
            <a:latin typeface="Times New Roman" panose="02020603050405020304" pitchFamily="18" charset="0"/>
            <a:cs typeface="Times New Roman" panose="02020603050405020304" pitchFamily="18" charset="0"/>
          </a:endParaRPr>
        </a:p>
      </dsp:txBody>
      <dsp:txXfrm>
        <a:off x="453955" y="2585494"/>
        <a:ext cx="8349934" cy="612672"/>
      </dsp:txXfrm>
    </dsp:sp>
    <dsp:sp modelId="{1DF35359-B8D7-4CD1-9FA8-E78F91C96D77}">
      <dsp:nvSpPr>
        <dsp:cNvPr id="0" name=""/>
        <dsp:cNvSpPr/>
      </dsp:nvSpPr>
      <dsp:spPr>
        <a:xfrm>
          <a:off x="0" y="4287952"/>
          <a:ext cx="8839200" cy="5796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33507B-9AA6-4A30-9DFC-8AA7E5D9D0EC}">
      <dsp:nvSpPr>
        <dsp:cNvPr id="0" name=""/>
        <dsp:cNvSpPr/>
      </dsp:nvSpPr>
      <dsp:spPr>
        <a:xfrm>
          <a:off x="420811" y="3595630"/>
          <a:ext cx="8416222" cy="1031801"/>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871" tIns="0" rIns="233871" bIns="0" numCol="1" spcCol="1270" anchor="ctr" anchorCtr="0">
          <a:noAutofit/>
        </a:bodyPr>
        <a:lstStyle/>
        <a:p>
          <a:pPr lvl="0" algn="l" defTabSz="977900">
            <a:lnSpc>
              <a:spcPct val="90000"/>
            </a:lnSpc>
            <a:spcBef>
              <a:spcPct val="0"/>
            </a:spcBef>
            <a:spcAft>
              <a:spcPct val="35000"/>
            </a:spcAft>
          </a:pPr>
          <a:r>
            <a:rPr lang="pt-BR" sz="2200" kern="1200" dirty="0" smtClean="0">
              <a:latin typeface="Times New Roman" panose="02020603050405020304" pitchFamily="18" charset="0"/>
              <a:cs typeface="Times New Roman" panose="02020603050405020304" pitchFamily="18" charset="0"/>
            </a:rPr>
            <a:t>Phép biện chứng duy vật khẳng định vận động phát triển đi lên, là xu hướng chung của thế giới, nhưng không diễn ra theo đường thẳng, mà diễn ra theo đường xoáy ốc quanh co phức tạp. </a:t>
          </a:r>
          <a:endParaRPr lang="en-US" sz="2200" kern="1200" dirty="0">
            <a:latin typeface="Times New Roman" panose="02020603050405020304" pitchFamily="18" charset="0"/>
            <a:cs typeface="Times New Roman" panose="02020603050405020304" pitchFamily="18" charset="0"/>
          </a:endParaRPr>
        </a:p>
      </dsp:txBody>
      <dsp:txXfrm>
        <a:off x="471179" y="3645998"/>
        <a:ext cx="8315486" cy="93106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638AB1-5C5F-4629-847B-1004D1ED5D59}">
      <dsp:nvSpPr>
        <dsp:cNvPr id="0" name=""/>
        <dsp:cNvSpPr/>
      </dsp:nvSpPr>
      <dsp:spPr>
        <a:xfrm>
          <a:off x="1688420" y="157415"/>
          <a:ext cx="5386158" cy="956474"/>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2230" tIns="62230" rIns="62230" bIns="62230" numCol="1" spcCol="1270" anchor="ctr" anchorCtr="0">
          <a:noAutofit/>
        </a:bodyPr>
        <a:lstStyle/>
        <a:p>
          <a:pPr lvl="0" algn="ctr" defTabSz="2178050" rtl="0">
            <a:lnSpc>
              <a:spcPct val="90000"/>
            </a:lnSpc>
            <a:spcBef>
              <a:spcPct val="0"/>
            </a:spcBef>
            <a:spcAft>
              <a:spcPct val="35000"/>
            </a:spcAft>
          </a:pPr>
          <a:r>
            <a:rPr lang="pt-BR" sz="4900" kern="1200" dirty="0" smtClean="0">
              <a:latin typeface="Times New Roman" panose="02020603050405020304" pitchFamily="18" charset="0"/>
              <a:cs typeface="Times New Roman" panose="02020603050405020304" pitchFamily="18" charset="0"/>
            </a:rPr>
            <a:t>Ý nghĩa của quy luật</a:t>
          </a:r>
          <a:endParaRPr lang="en-US" sz="4900" kern="1200" dirty="0">
            <a:latin typeface="Times New Roman" panose="02020603050405020304" pitchFamily="18" charset="0"/>
            <a:cs typeface="Times New Roman" panose="02020603050405020304" pitchFamily="18" charset="0"/>
          </a:endParaRPr>
        </a:p>
      </dsp:txBody>
      <dsp:txXfrm>
        <a:off x="1716434" y="185429"/>
        <a:ext cx="5330130" cy="900446"/>
      </dsp:txXfrm>
    </dsp:sp>
    <dsp:sp modelId="{AC22246C-D56C-4E13-9C20-4C2318E9E2F6}">
      <dsp:nvSpPr>
        <dsp:cNvPr id="0" name=""/>
        <dsp:cNvSpPr/>
      </dsp:nvSpPr>
      <dsp:spPr>
        <a:xfrm rot="5400000">
          <a:off x="4130834" y="1159033"/>
          <a:ext cx="501331" cy="381001"/>
        </a:xfrm>
        <a:prstGeom prst="rightArrow">
          <a:avLst>
            <a:gd name="adj1" fmla="val 667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40B90C3-793F-4954-BB92-24F1B8A64D0F}">
      <dsp:nvSpPr>
        <dsp:cNvPr id="0" name=""/>
        <dsp:cNvSpPr/>
      </dsp:nvSpPr>
      <dsp:spPr>
        <a:xfrm>
          <a:off x="470771" y="1585178"/>
          <a:ext cx="7821456" cy="1346539"/>
        </a:xfrm>
        <a:prstGeom prst="roundRect">
          <a:avLst>
            <a:gd name="adj" fmla="val 10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lvl="0" algn="ctr" defTabSz="1022350" rtl="0">
            <a:lnSpc>
              <a:spcPct val="90000"/>
            </a:lnSpc>
            <a:spcBef>
              <a:spcPct val="0"/>
            </a:spcBef>
            <a:spcAft>
              <a:spcPct val="35000"/>
            </a:spcAft>
          </a:pPr>
          <a:r>
            <a:rPr lang="pt-BR" sz="2300" kern="1200" dirty="0" smtClean="0">
              <a:latin typeface="Times New Roman" panose="02020603050405020304" pitchFamily="18" charset="0"/>
              <a:cs typeface="Times New Roman" panose="02020603050405020304" pitchFamily="18" charset="0"/>
            </a:rPr>
            <a:t>Khi xem xét sự vận động phát triển của sự vật, phải xem xét nó trong quan hệ cái mới ra đời từ cái cũ, cái tiến bộ ra đời từ cái lạc hậu, con người  phải tôn trọng tính khách quan, chống phủ định sạch trơn, hoặc kế thừa không có chọn lọc</a:t>
          </a:r>
          <a:endParaRPr lang="en-US" sz="2300" kern="1200" dirty="0">
            <a:latin typeface="Times New Roman" panose="02020603050405020304" pitchFamily="18" charset="0"/>
            <a:cs typeface="Times New Roman" panose="02020603050405020304" pitchFamily="18" charset="0"/>
          </a:endParaRPr>
        </a:p>
      </dsp:txBody>
      <dsp:txXfrm>
        <a:off x="510210" y="1624617"/>
        <a:ext cx="7742578" cy="1267661"/>
      </dsp:txXfrm>
    </dsp:sp>
    <dsp:sp modelId="{30788062-8D50-421B-8962-B83A3742C76A}">
      <dsp:nvSpPr>
        <dsp:cNvPr id="0" name=""/>
        <dsp:cNvSpPr/>
      </dsp:nvSpPr>
      <dsp:spPr>
        <a:xfrm rot="5400000">
          <a:off x="4119861" y="2900661"/>
          <a:ext cx="523276" cy="533402"/>
        </a:xfrm>
        <a:prstGeom prst="rightArrow">
          <a:avLst>
            <a:gd name="adj1" fmla="val 66700"/>
            <a:gd name="adj2" fmla="val 5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C73FF5-A62E-4C23-BA4E-D4008131B78C}">
      <dsp:nvSpPr>
        <dsp:cNvPr id="0" name=""/>
        <dsp:cNvSpPr/>
      </dsp:nvSpPr>
      <dsp:spPr>
        <a:xfrm>
          <a:off x="6134" y="3403007"/>
          <a:ext cx="8750730" cy="1346539"/>
        </a:xfrm>
        <a:prstGeom prst="roundRect">
          <a:avLst>
            <a:gd name="adj" fmla="val 10000"/>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lvl="0" algn="ctr" defTabSz="1022350" rtl="0">
            <a:lnSpc>
              <a:spcPct val="90000"/>
            </a:lnSpc>
            <a:spcBef>
              <a:spcPct val="0"/>
            </a:spcBef>
            <a:spcAft>
              <a:spcPct val="35000"/>
            </a:spcAft>
          </a:pPr>
          <a:r>
            <a:rPr lang="pt-BR" sz="2300" kern="1200" dirty="0" smtClean="0">
              <a:latin typeface="Times New Roman" panose="02020603050405020304" pitchFamily="18" charset="0"/>
              <a:cs typeface="Times New Roman" panose="02020603050405020304" pitchFamily="18" charset="0"/>
            </a:rPr>
            <a:t>Mỗi người cần bênh vực, ủng hộ cái mới, tin tưởng vào cái mới tiến bộ. Khi có những bước thoái trào cần xem xét kỹ lưỡng, phân tích nguyên nhân, tìm cách khắc phục để từ đó có niềm tin t­ưởng vào thắng lợi.</a:t>
          </a:r>
          <a:endParaRPr lang="en-US" sz="2300" kern="1200" dirty="0">
            <a:latin typeface="Times New Roman" panose="02020603050405020304" pitchFamily="18" charset="0"/>
            <a:cs typeface="Times New Roman" panose="02020603050405020304" pitchFamily="18" charset="0"/>
          </a:endParaRPr>
        </a:p>
      </dsp:txBody>
      <dsp:txXfrm>
        <a:off x="45573" y="3442446"/>
        <a:ext cx="8671852" cy="126766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B9436-14F8-440A-B05C-59A4D16E09D1}">
      <dsp:nvSpPr>
        <dsp:cNvPr id="0" name=""/>
        <dsp:cNvSpPr/>
      </dsp:nvSpPr>
      <dsp:spPr>
        <a:xfrm>
          <a:off x="0" y="134230"/>
          <a:ext cx="6549543" cy="1281289"/>
        </a:xfrm>
        <a:prstGeom prst="rect">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67860" tIns="99060" rIns="99060" bIns="99060" numCol="1" spcCol="1270" anchor="ctr" anchorCtr="0">
          <a:noAutofit/>
        </a:bodyPr>
        <a:lstStyle/>
        <a:p>
          <a:pPr lvl="0" algn="l" defTabSz="1155700">
            <a:lnSpc>
              <a:spcPct val="90000"/>
            </a:lnSpc>
            <a:spcBef>
              <a:spcPct val="0"/>
            </a:spcBef>
            <a:spcAft>
              <a:spcPct val="35000"/>
            </a:spcAft>
          </a:pPr>
          <a:r>
            <a:rPr lang="pt-BR" sz="2600" b="1" i="1" kern="1200" dirty="0" smtClean="0"/>
            <a:t>2.1.2.1. Vai trò của sản xuất và phương thức sản xuất trong đời sống xã hội</a:t>
          </a:r>
          <a:endParaRPr lang="en-US" sz="2600" kern="1200" dirty="0"/>
        </a:p>
      </dsp:txBody>
      <dsp:txXfrm>
        <a:off x="0" y="134230"/>
        <a:ext cx="6549543" cy="1281289"/>
      </dsp:txXfrm>
    </dsp:sp>
    <dsp:sp modelId="{B8D809AD-F221-4AE8-BFDA-53D1BDF73D81}">
      <dsp:nvSpPr>
        <dsp:cNvPr id="0" name=""/>
        <dsp:cNvSpPr/>
      </dsp:nvSpPr>
      <dsp:spPr>
        <a:xfrm>
          <a:off x="171201" y="279194"/>
          <a:ext cx="680175" cy="1120559"/>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26D33F2C-B37E-4FBB-9B39-2B49BDFC0A6A}">
      <dsp:nvSpPr>
        <dsp:cNvPr id="0" name=""/>
        <dsp:cNvSpPr/>
      </dsp:nvSpPr>
      <dsp:spPr>
        <a:xfrm>
          <a:off x="110266" y="1817357"/>
          <a:ext cx="6549543" cy="3921259"/>
        </a:xfrm>
        <a:prstGeom prst="rect">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867860" tIns="99060" rIns="99060" bIns="99060" numCol="1" spcCol="1270" anchor="ctr" anchorCtr="0">
          <a:noAutofit/>
        </a:bodyPr>
        <a:lstStyle/>
        <a:p>
          <a:pPr lvl="0" algn="l" defTabSz="1155700">
            <a:lnSpc>
              <a:spcPct val="90000"/>
            </a:lnSpc>
            <a:spcBef>
              <a:spcPct val="0"/>
            </a:spcBef>
            <a:spcAft>
              <a:spcPct val="35000"/>
            </a:spcAft>
          </a:pPr>
          <a:r>
            <a:rPr lang="pt-BR" sz="2600" b="1" i="1" kern="1200" dirty="0" smtClean="0"/>
            <a:t>2.1.2.2. Những quy luật cơ bản của sự vận động và phát triển xã hội</a:t>
          </a:r>
        </a:p>
        <a:p>
          <a:pPr lvl="0" algn="l" defTabSz="1155700">
            <a:lnSpc>
              <a:spcPct val="90000"/>
            </a:lnSpc>
            <a:spcBef>
              <a:spcPct val="0"/>
            </a:spcBef>
            <a:spcAft>
              <a:spcPct val="35000"/>
            </a:spcAft>
          </a:pPr>
          <a:r>
            <a:rPr lang="pt-BR" sz="2600" b="1" i="1" kern="1200" dirty="0" smtClean="0"/>
            <a:t>Quy luật về sự phù hợp của quan hệ sản xuất với trình độ phát triển của lực lượng sản xuất </a:t>
          </a:r>
        </a:p>
        <a:p>
          <a:pPr lvl="0" algn="l" defTabSz="1155700">
            <a:lnSpc>
              <a:spcPct val="90000"/>
            </a:lnSpc>
            <a:spcBef>
              <a:spcPct val="0"/>
            </a:spcBef>
            <a:spcAft>
              <a:spcPct val="35000"/>
            </a:spcAft>
          </a:pPr>
          <a:r>
            <a:rPr lang="pt-BR" sz="2600" b="1" i="1" kern="1200" dirty="0" smtClean="0"/>
            <a:t>Quy luật về mối quan hệ biện chứng giữa cơ sở hạ tầng và kiến trúc thượng tầng</a:t>
          </a:r>
          <a:endParaRPr lang="en-US" sz="2600" kern="1200" dirty="0"/>
        </a:p>
      </dsp:txBody>
      <dsp:txXfrm>
        <a:off x="110266" y="1817357"/>
        <a:ext cx="6549543" cy="3921259"/>
      </dsp:txXfrm>
    </dsp:sp>
    <dsp:sp modelId="{961B7AA4-9CA0-40C9-9574-CF3C6E87B744}">
      <dsp:nvSpPr>
        <dsp:cNvPr id="0" name=""/>
        <dsp:cNvSpPr/>
      </dsp:nvSpPr>
      <dsp:spPr>
        <a:xfrm>
          <a:off x="86915" y="1807095"/>
          <a:ext cx="759954" cy="4019689"/>
        </a:xfrm>
        <a:prstGeom prst="rect">
          <a:avLst/>
        </a:prstGeom>
        <a:solidFill>
          <a:schemeClr val="accent2">
            <a:tint val="50000"/>
            <a:hueOff val="5002875"/>
            <a:satOff val="-4473"/>
            <a:lumOff val="13"/>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73B17-4630-4E4C-82C7-50D451AC15F4}">
      <dsp:nvSpPr>
        <dsp:cNvPr id="0" name=""/>
        <dsp:cNvSpPr/>
      </dsp:nvSpPr>
      <dsp:spPr>
        <a:xfrm>
          <a:off x="0" y="1474498"/>
          <a:ext cx="9067800" cy="1638000"/>
        </a:xfrm>
        <a:prstGeom prst="rect">
          <a:avLst/>
        </a:prstGeom>
        <a:solidFill>
          <a:schemeClr val="lt1">
            <a:alpha val="90000"/>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3139A7-60D6-4953-AA63-2E6C6AC774E6}">
      <dsp:nvSpPr>
        <dsp:cNvPr id="0" name=""/>
        <dsp:cNvSpPr/>
      </dsp:nvSpPr>
      <dsp:spPr>
        <a:xfrm>
          <a:off x="319675" y="515098"/>
          <a:ext cx="8747769" cy="1918800"/>
        </a:xfrm>
        <a:prstGeom prst="roundRect">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lvl="0" algn="l" defTabSz="1066800">
            <a:lnSpc>
              <a:spcPct val="90000"/>
            </a:lnSpc>
            <a:spcBef>
              <a:spcPct val="0"/>
            </a:spcBef>
            <a:spcAft>
              <a:spcPct val="35000"/>
            </a:spcAft>
          </a:pPr>
          <a:r>
            <a:rPr lang="pt-BR" sz="2400" kern="1200" dirty="0" smtClean="0"/>
            <a:t>Sản xuất vật chất là yêu cầu khách quan, là cơ sở của sự tồn tại, vận động và phát triển của xã hội; từ đó mới hình thành các quan điểm tư tưởng, quan hệ xã hội và  các thiết chế xã hội khác nhau. </a:t>
          </a:r>
          <a:endParaRPr lang="en-US" sz="2400" u="none" kern="1200" dirty="0">
            <a:latin typeface="Times New Roman" panose="02020603050405020304" pitchFamily="18" charset="0"/>
            <a:cs typeface="Times New Roman" panose="02020603050405020304" pitchFamily="18" charset="0"/>
          </a:endParaRPr>
        </a:p>
      </dsp:txBody>
      <dsp:txXfrm>
        <a:off x="413343" y="608766"/>
        <a:ext cx="8560433" cy="1731464"/>
      </dsp:txXfrm>
    </dsp:sp>
    <dsp:sp modelId="{A15228E7-C3DB-40BF-BB76-B196A43C2C8E}">
      <dsp:nvSpPr>
        <dsp:cNvPr id="0" name=""/>
        <dsp:cNvSpPr/>
      </dsp:nvSpPr>
      <dsp:spPr>
        <a:xfrm>
          <a:off x="0" y="3479021"/>
          <a:ext cx="9067800" cy="1945125"/>
        </a:xfrm>
        <a:prstGeom prst="rect">
          <a:avLst/>
        </a:prstGeom>
        <a:solidFill>
          <a:schemeClr val="lt1">
            <a:alpha val="90000"/>
            <a:hueOff val="0"/>
            <a:satOff val="0"/>
            <a:lumOff val="0"/>
            <a:alphaOff val="0"/>
          </a:schemeClr>
        </a:solidFill>
        <a:ln w="25400" cap="flat" cmpd="sng" algn="ctr">
          <a:solidFill>
            <a:schemeClr val="accent1">
              <a:shade val="80000"/>
              <a:hueOff val="306246"/>
              <a:satOff val="-4392"/>
              <a:lumOff val="256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3762" tIns="1353820" rIns="703762" bIns="199136" numCol="1" spcCol="1270" anchor="t" anchorCtr="0">
          <a:noAutofit/>
        </a:bodyPr>
        <a:lstStyle/>
        <a:p>
          <a:pPr marL="285750" lvl="1" indent="-285750" algn="l" defTabSz="1244600">
            <a:lnSpc>
              <a:spcPct val="90000"/>
            </a:lnSpc>
            <a:spcBef>
              <a:spcPct val="0"/>
            </a:spcBef>
            <a:spcAft>
              <a:spcPct val="15000"/>
            </a:spcAft>
            <a:buChar char="••"/>
          </a:pPr>
          <a:r>
            <a:rPr lang="pt-BR" sz="2800" kern="1200" dirty="0" smtClean="0"/>
            <a:t>Sản xuất vật chất là cơ sở của mọi sự tiến bộ XH</a:t>
          </a:r>
          <a:r>
            <a:rPr lang="pt-BR" sz="1800" kern="1200" dirty="0" smtClean="0"/>
            <a:t>.</a:t>
          </a:r>
          <a:endParaRPr lang="en-US" sz="1800" kern="1200" dirty="0">
            <a:latin typeface="Times New Roman" panose="02020603050405020304" pitchFamily="18" charset="0"/>
            <a:cs typeface="Times New Roman" panose="02020603050405020304" pitchFamily="18" charset="0"/>
          </a:endParaRPr>
        </a:p>
      </dsp:txBody>
      <dsp:txXfrm>
        <a:off x="0" y="3479021"/>
        <a:ext cx="9067800" cy="1945125"/>
      </dsp:txXfrm>
    </dsp:sp>
    <dsp:sp modelId="{1C830BA2-5A0E-46C8-8578-8BB4C9A86B97}">
      <dsp:nvSpPr>
        <dsp:cNvPr id="0" name=""/>
        <dsp:cNvSpPr/>
      </dsp:nvSpPr>
      <dsp:spPr>
        <a:xfrm>
          <a:off x="0" y="2895610"/>
          <a:ext cx="6347460" cy="979278"/>
        </a:xfrm>
        <a:prstGeom prst="roundRect">
          <a:avLst/>
        </a:prstGeom>
        <a:solidFill>
          <a:schemeClr val="accent1">
            <a:shade val="80000"/>
            <a:hueOff val="306246"/>
            <a:satOff val="-4392"/>
            <a:lumOff val="256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lvl="0" algn="l" defTabSz="1600200">
            <a:lnSpc>
              <a:spcPct val="90000"/>
            </a:lnSpc>
            <a:spcBef>
              <a:spcPct val="0"/>
            </a:spcBef>
            <a:spcAft>
              <a:spcPct val="35000"/>
            </a:spcAft>
          </a:pPr>
          <a:r>
            <a:rPr lang="en-US" sz="3600" b="1" kern="1200" dirty="0" err="1" smtClean="0">
              <a:solidFill>
                <a:schemeClr val="tx1"/>
              </a:solidFill>
              <a:latin typeface="Times New Roman" panose="02020603050405020304" pitchFamily="18" charset="0"/>
              <a:cs typeface="Times New Roman" panose="02020603050405020304" pitchFamily="18" charset="0"/>
            </a:rPr>
            <a:t>Vai</a:t>
          </a:r>
          <a:r>
            <a:rPr lang="en-US" sz="3600" b="1" kern="1200" dirty="0" smtClean="0">
              <a:solidFill>
                <a:schemeClr val="tx1"/>
              </a:solidFill>
              <a:latin typeface="Times New Roman" panose="02020603050405020304" pitchFamily="18" charset="0"/>
              <a:cs typeface="Times New Roman" panose="02020603050405020304" pitchFamily="18" charset="0"/>
            </a:rPr>
            <a:t> </a:t>
          </a:r>
          <a:r>
            <a:rPr lang="en-US" sz="3600" b="1" kern="1200" dirty="0" err="1" smtClean="0">
              <a:solidFill>
                <a:schemeClr val="tx1"/>
              </a:solidFill>
              <a:latin typeface="Times New Roman" panose="02020603050405020304" pitchFamily="18" charset="0"/>
              <a:cs typeface="Times New Roman" panose="02020603050405020304" pitchFamily="18" charset="0"/>
            </a:rPr>
            <a:t>trò</a:t>
          </a:r>
          <a:endParaRPr lang="en-US" sz="3600" b="1" kern="1200" dirty="0">
            <a:solidFill>
              <a:schemeClr val="tx1"/>
            </a:solidFill>
            <a:latin typeface="Times New Roman" panose="02020603050405020304" pitchFamily="18" charset="0"/>
            <a:cs typeface="Times New Roman" panose="02020603050405020304" pitchFamily="18" charset="0"/>
          </a:endParaRPr>
        </a:p>
      </dsp:txBody>
      <dsp:txXfrm>
        <a:off x="47804" y="2943414"/>
        <a:ext cx="6251852" cy="88367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592C6-A1DA-41C3-991E-48CD6C5BC42C}">
      <dsp:nvSpPr>
        <dsp:cNvPr id="0" name=""/>
        <dsp:cNvSpPr/>
      </dsp:nvSpPr>
      <dsp:spPr>
        <a:xfrm>
          <a:off x="0" y="59734"/>
          <a:ext cx="9067800" cy="2201062"/>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3762" tIns="1353820" rIns="703762" bIns="170688" numCol="1" spcCol="1270" anchor="t" anchorCtr="0">
          <a:noAutofit/>
        </a:bodyPr>
        <a:lstStyle/>
        <a:p>
          <a:pPr marL="228600" lvl="1" indent="-228600" algn="l" defTabSz="1066800">
            <a:lnSpc>
              <a:spcPct val="90000"/>
            </a:lnSpc>
            <a:spcBef>
              <a:spcPct val="0"/>
            </a:spcBef>
            <a:spcAft>
              <a:spcPct val="15000"/>
            </a:spcAft>
            <a:buChar char="••"/>
          </a:pPr>
          <a:r>
            <a:rPr lang="pt-BR" sz="2400" i="1" kern="1200" dirty="0" smtClean="0"/>
            <a:t>Phương thức sản xuất</a:t>
          </a:r>
          <a:r>
            <a:rPr lang="pt-BR" sz="2400" kern="1200" dirty="0" smtClean="0"/>
            <a:t> là cách thức tiến hành sản xuất vật chất trong một giai đoạn nhất định của lịch sử. </a:t>
          </a:r>
          <a:endParaRPr lang="en-US" sz="2400" u="none" kern="1200" dirty="0">
            <a:latin typeface="Times New Roman" panose="02020603050405020304" pitchFamily="18" charset="0"/>
            <a:cs typeface="Times New Roman" panose="02020603050405020304" pitchFamily="18" charset="0"/>
          </a:endParaRPr>
        </a:p>
      </dsp:txBody>
      <dsp:txXfrm>
        <a:off x="0" y="59734"/>
        <a:ext cx="9067800" cy="2201062"/>
      </dsp:txXfrm>
    </dsp:sp>
    <dsp:sp modelId="{0DBF3306-2989-4C65-AC1F-838D0DB52914}">
      <dsp:nvSpPr>
        <dsp:cNvPr id="0" name=""/>
        <dsp:cNvSpPr/>
      </dsp:nvSpPr>
      <dsp:spPr>
        <a:xfrm>
          <a:off x="453390" y="0"/>
          <a:ext cx="6347460" cy="49616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lvl="0" algn="l" defTabSz="1600200">
            <a:lnSpc>
              <a:spcPct val="90000"/>
            </a:lnSpc>
            <a:spcBef>
              <a:spcPct val="0"/>
            </a:spcBef>
            <a:spcAft>
              <a:spcPct val="35000"/>
            </a:spcAft>
          </a:pPr>
          <a:r>
            <a:rPr lang="pt-BR" sz="3600" b="1" i="1" kern="1200" dirty="0" smtClean="0">
              <a:latin typeface="Times New Roman" panose="02020603050405020304" pitchFamily="18" charset="0"/>
              <a:cs typeface="Times New Roman" panose="02020603050405020304" pitchFamily="18" charset="0"/>
            </a:rPr>
            <a:t> khái niệm</a:t>
          </a:r>
          <a:endParaRPr lang="en-US" sz="3600" b="1" kern="1200" dirty="0">
            <a:latin typeface="Times New Roman" panose="02020603050405020304" pitchFamily="18" charset="0"/>
            <a:cs typeface="Times New Roman" panose="02020603050405020304" pitchFamily="18" charset="0"/>
          </a:endParaRPr>
        </a:p>
      </dsp:txBody>
      <dsp:txXfrm>
        <a:off x="477611" y="24221"/>
        <a:ext cx="6299018" cy="447721"/>
      </dsp:txXfrm>
    </dsp:sp>
    <dsp:sp modelId="{053DBB6A-5F53-415D-B351-5E272461FE52}">
      <dsp:nvSpPr>
        <dsp:cNvPr id="0" name=""/>
        <dsp:cNvSpPr/>
      </dsp:nvSpPr>
      <dsp:spPr>
        <a:xfrm>
          <a:off x="0" y="2300740"/>
          <a:ext cx="9067800" cy="3583125"/>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3762" tIns="1353820" rIns="703762" bIns="142240"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pt-BR" sz="2800" i="0" kern="1200" dirty="0" smtClean="0"/>
            <a:t>PTSX quyết định tính chất của xã hội</a:t>
          </a:r>
          <a:endParaRPr lang="en-US" sz="2800" i="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pt-BR" sz="2800" i="0" kern="1200" dirty="0" smtClean="0"/>
            <a:t>PTSX quyết định tổ chức kết cấu của xã hội</a:t>
          </a:r>
          <a:endParaRPr lang="en-US" sz="2800" i="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pt-BR" sz="2800" i="0" kern="1200" dirty="0" smtClean="0"/>
            <a:t>PTSXquyết định sự chuyển hoá của xã hội loài người</a:t>
          </a:r>
          <a:r>
            <a:rPr lang="pt-BR" sz="2000" kern="1200" dirty="0" smtClean="0"/>
            <a:t> </a:t>
          </a:r>
          <a:endParaRPr lang="en-US" sz="2000" kern="1200" dirty="0">
            <a:latin typeface="Times New Roman" panose="02020603050405020304" pitchFamily="18" charset="0"/>
            <a:cs typeface="Times New Roman" panose="02020603050405020304" pitchFamily="18" charset="0"/>
          </a:endParaRPr>
        </a:p>
      </dsp:txBody>
      <dsp:txXfrm>
        <a:off x="0" y="2300740"/>
        <a:ext cx="9067800" cy="3583125"/>
      </dsp:txXfrm>
    </dsp:sp>
    <dsp:sp modelId="{37838A7C-7E11-4F06-831E-695588FA0947}">
      <dsp:nvSpPr>
        <dsp:cNvPr id="0" name=""/>
        <dsp:cNvSpPr/>
      </dsp:nvSpPr>
      <dsp:spPr>
        <a:xfrm>
          <a:off x="453390" y="2257509"/>
          <a:ext cx="6347460" cy="648343"/>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lvl="0" algn="l" defTabSz="1422400">
            <a:lnSpc>
              <a:spcPct val="90000"/>
            </a:lnSpc>
            <a:spcBef>
              <a:spcPct val="0"/>
            </a:spcBef>
            <a:spcAft>
              <a:spcPct val="35000"/>
            </a:spcAft>
          </a:pPr>
          <a:r>
            <a:rPr lang="en-US" sz="3200" b="1" kern="1200" dirty="0" err="1" smtClean="0">
              <a:latin typeface="Times New Roman" panose="02020603050405020304" pitchFamily="18" charset="0"/>
              <a:cs typeface="Times New Roman" panose="02020603050405020304" pitchFamily="18" charset="0"/>
            </a:rPr>
            <a:t>Vai</a:t>
          </a:r>
          <a:r>
            <a:rPr lang="en-US" sz="3200" b="1" kern="1200" dirty="0" smtClean="0">
              <a:latin typeface="Times New Roman" panose="02020603050405020304" pitchFamily="18" charset="0"/>
              <a:cs typeface="Times New Roman" panose="02020603050405020304" pitchFamily="18" charset="0"/>
            </a:rPr>
            <a:t> </a:t>
          </a:r>
          <a:r>
            <a:rPr lang="en-US" sz="3200" b="1" kern="1200" dirty="0" err="1" smtClean="0">
              <a:latin typeface="Times New Roman" panose="02020603050405020304" pitchFamily="18" charset="0"/>
              <a:cs typeface="Times New Roman" panose="02020603050405020304" pitchFamily="18" charset="0"/>
            </a:rPr>
            <a:t>trò</a:t>
          </a:r>
          <a:endParaRPr lang="en-US" sz="3200" b="1" kern="1200" dirty="0">
            <a:latin typeface="Times New Roman" panose="02020603050405020304" pitchFamily="18" charset="0"/>
            <a:cs typeface="Times New Roman" panose="02020603050405020304" pitchFamily="18" charset="0"/>
          </a:endParaRPr>
        </a:p>
      </dsp:txBody>
      <dsp:txXfrm>
        <a:off x="485039" y="2289158"/>
        <a:ext cx="6284162" cy="58504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550080" y="1314"/>
          <a:ext cx="1881604" cy="940802"/>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a:t>LLSX quyết định QHSX</a:t>
          </a:r>
          <a:endParaRPr lang="en-US" sz="2000" kern="1200" dirty="0"/>
        </a:p>
      </dsp:txBody>
      <dsp:txXfrm>
        <a:off x="577635" y="28869"/>
        <a:ext cx="1826494" cy="885692"/>
      </dsp:txXfrm>
    </dsp:sp>
    <dsp:sp modelId="{1379F78D-28F7-4B40-BCBC-5A6C1C136187}">
      <dsp:nvSpPr>
        <dsp:cNvPr id="0" name=""/>
        <dsp:cNvSpPr/>
      </dsp:nvSpPr>
      <dsp:spPr>
        <a:xfrm>
          <a:off x="738240" y="942116"/>
          <a:ext cx="188160" cy="705601"/>
        </a:xfrm>
        <a:custGeom>
          <a:avLst/>
          <a:gdLst/>
          <a:ahLst/>
          <a:cxnLst/>
          <a:rect l="0" t="0" r="0" b="0"/>
          <a:pathLst>
            <a:path>
              <a:moveTo>
                <a:pt x="0" y="0"/>
              </a:moveTo>
              <a:lnTo>
                <a:pt x="0" y="705601"/>
              </a:lnTo>
              <a:lnTo>
                <a:pt x="188160" y="70560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926401" y="1177317"/>
          <a:ext cx="2462523" cy="94080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a:t>LLSX và QHSX gắn bó hữu cơ với nhau</a:t>
          </a:r>
          <a:endParaRPr lang="en-US" sz="2000" kern="1200" dirty="0"/>
        </a:p>
      </dsp:txBody>
      <dsp:txXfrm>
        <a:off x="953956" y="1204872"/>
        <a:ext cx="2407413" cy="885692"/>
      </dsp:txXfrm>
    </dsp:sp>
    <dsp:sp modelId="{E05E6A8A-C189-4F47-8009-287DE3A6CA4A}">
      <dsp:nvSpPr>
        <dsp:cNvPr id="0" name=""/>
        <dsp:cNvSpPr/>
      </dsp:nvSpPr>
      <dsp:spPr>
        <a:xfrm>
          <a:off x="738240" y="942116"/>
          <a:ext cx="188160" cy="1881604"/>
        </a:xfrm>
        <a:custGeom>
          <a:avLst/>
          <a:gdLst/>
          <a:ahLst/>
          <a:cxnLst/>
          <a:rect l="0" t="0" r="0" b="0"/>
          <a:pathLst>
            <a:path>
              <a:moveTo>
                <a:pt x="0" y="0"/>
              </a:moveTo>
              <a:lnTo>
                <a:pt x="0" y="1881604"/>
              </a:lnTo>
              <a:lnTo>
                <a:pt x="188160" y="188160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926401" y="2353320"/>
          <a:ext cx="2726535" cy="94080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a:t>LLSX như thế nào thì có QHSX tương ứng</a:t>
          </a:r>
          <a:endParaRPr lang="en-US" sz="2000" kern="1200" dirty="0"/>
        </a:p>
      </dsp:txBody>
      <dsp:txXfrm>
        <a:off x="953956" y="2380875"/>
        <a:ext cx="2671425" cy="885692"/>
      </dsp:txXfrm>
    </dsp:sp>
    <dsp:sp modelId="{A34206D8-BFA6-4267-BA74-EDAE53FF1F10}">
      <dsp:nvSpPr>
        <dsp:cNvPr id="0" name=""/>
        <dsp:cNvSpPr/>
      </dsp:nvSpPr>
      <dsp:spPr>
        <a:xfrm>
          <a:off x="738240" y="942116"/>
          <a:ext cx="188160" cy="3057607"/>
        </a:xfrm>
        <a:custGeom>
          <a:avLst/>
          <a:gdLst/>
          <a:ahLst/>
          <a:cxnLst/>
          <a:rect l="0" t="0" r="0" b="0"/>
          <a:pathLst>
            <a:path>
              <a:moveTo>
                <a:pt x="0" y="0"/>
              </a:moveTo>
              <a:lnTo>
                <a:pt x="0" y="3057607"/>
              </a:lnTo>
              <a:lnTo>
                <a:pt x="188160" y="305760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926401" y="3529323"/>
          <a:ext cx="5149725" cy="94080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a:t>LLSX phát triển đến mức độ náo đó, QHSX không còn phù hợp thì nó trở thành lực cản đối với LLSX</a:t>
          </a:r>
          <a:endParaRPr lang="en-US" sz="2000" kern="1200" dirty="0"/>
        </a:p>
      </dsp:txBody>
      <dsp:txXfrm>
        <a:off x="953956" y="3556878"/>
        <a:ext cx="5094615" cy="885692"/>
      </dsp:txXfrm>
    </dsp:sp>
    <dsp:sp modelId="{84458821-5C6B-4BF9-9183-024CFD13B0C9}">
      <dsp:nvSpPr>
        <dsp:cNvPr id="0" name=""/>
        <dsp:cNvSpPr/>
      </dsp:nvSpPr>
      <dsp:spPr>
        <a:xfrm>
          <a:off x="3747016" y="1314"/>
          <a:ext cx="1881604" cy="940802"/>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a:t>QHSX tác động trở lại LLSX</a:t>
          </a:r>
          <a:endParaRPr lang="en-US" sz="2000" kern="1200" dirty="0"/>
        </a:p>
      </dsp:txBody>
      <dsp:txXfrm>
        <a:off x="3774571" y="28869"/>
        <a:ext cx="1826494" cy="885692"/>
      </dsp:txXfrm>
    </dsp:sp>
    <dsp:sp modelId="{4AE3AB0B-887C-45A3-8C22-CC777859E471}">
      <dsp:nvSpPr>
        <dsp:cNvPr id="0" name=""/>
        <dsp:cNvSpPr/>
      </dsp:nvSpPr>
      <dsp:spPr>
        <a:xfrm>
          <a:off x="3935177" y="942116"/>
          <a:ext cx="188160" cy="705601"/>
        </a:xfrm>
        <a:custGeom>
          <a:avLst/>
          <a:gdLst/>
          <a:ahLst/>
          <a:cxnLst/>
          <a:rect l="0" t="0" r="0" b="0"/>
          <a:pathLst>
            <a:path>
              <a:moveTo>
                <a:pt x="0" y="0"/>
              </a:moveTo>
              <a:lnTo>
                <a:pt x="0" y="705601"/>
              </a:lnTo>
              <a:lnTo>
                <a:pt x="188160" y="70560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4123337" y="1177317"/>
          <a:ext cx="2791623" cy="94080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smtClean="0"/>
            <a:t>Nếu phù hợp với LLSX</a:t>
          </a:r>
          <a:r>
            <a:rPr lang="vi-VN" sz="2000" kern="1200" smtClean="0">
              <a:latin typeface="Arial" panose="020B0604020202020204" pitchFamily="34" charset="0"/>
              <a:cs typeface="Arial" panose="020B0604020202020204" pitchFamily="34" charset="0"/>
            </a:rPr>
            <a:t>→ thúc đẩy LLSX  phát triển</a:t>
          </a:r>
          <a:endParaRPr lang="en-US" sz="2000" kern="1200" dirty="0"/>
        </a:p>
      </dsp:txBody>
      <dsp:txXfrm>
        <a:off x="4150892" y="1204872"/>
        <a:ext cx="2736513" cy="885692"/>
      </dsp:txXfrm>
    </dsp:sp>
    <dsp:sp modelId="{BE58A7D1-33C9-4631-B9F5-51E806F1385F}">
      <dsp:nvSpPr>
        <dsp:cNvPr id="0" name=""/>
        <dsp:cNvSpPr/>
      </dsp:nvSpPr>
      <dsp:spPr>
        <a:xfrm>
          <a:off x="3935177" y="942116"/>
          <a:ext cx="188160" cy="1881604"/>
        </a:xfrm>
        <a:custGeom>
          <a:avLst/>
          <a:gdLst/>
          <a:ahLst/>
          <a:cxnLst/>
          <a:rect l="0" t="0" r="0" b="0"/>
          <a:pathLst>
            <a:path>
              <a:moveTo>
                <a:pt x="0" y="0"/>
              </a:moveTo>
              <a:lnTo>
                <a:pt x="0" y="1881604"/>
              </a:lnTo>
              <a:lnTo>
                <a:pt x="188160" y="188160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4123337" y="2353320"/>
          <a:ext cx="3127241" cy="94080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smtClean="0"/>
            <a:t>Nấu không phù hợp với LLSX </a:t>
          </a:r>
          <a:r>
            <a:rPr lang="vi-VN" sz="2000" kern="1200" smtClean="0">
              <a:latin typeface="Arial" panose="020B0604020202020204" pitchFamily="34" charset="0"/>
              <a:cs typeface="Arial" panose="020B0604020202020204" pitchFamily="34" charset="0"/>
            </a:rPr>
            <a:t>→ kìm hãm sự phát triển của LLSX</a:t>
          </a:r>
          <a:endParaRPr lang="en-US" sz="2000" kern="1200" dirty="0"/>
        </a:p>
      </dsp:txBody>
      <dsp:txXfrm>
        <a:off x="4150892" y="2380875"/>
        <a:ext cx="3072131" cy="88569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3313" y="155099"/>
          <a:ext cx="1752101" cy="8760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CSHT</a:t>
          </a:r>
          <a:r>
            <a:rPr lang="vi-VN" sz="2000" kern="1200" dirty="0" smtClean="0"/>
            <a:t> </a:t>
          </a:r>
          <a:r>
            <a:rPr lang="vi-VN" sz="2000" kern="1200" dirty="0"/>
            <a:t>quyết định </a:t>
          </a:r>
          <a:r>
            <a:rPr lang="en-US" sz="2000" kern="1200" dirty="0" smtClean="0"/>
            <a:t>KTTT</a:t>
          </a:r>
          <a:endParaRPr lang="en-US" sz="2000" kern="1200" dirty="0"/>
        </a:p>
      </dsp:txBody>
      <dsp:txXfrm>
        <a:off x="28972" y="180758"/>
        <a:ext cx="1700783" cy="824732"/>
      </dsp:txXfrm>
    </dsp:sp>
    <dsp:sp modelId="{1379F78D-28F7-4B40-BCBC-5A6C1C136187}">
      <dsp:nvSpPr>
        <dsp:cNvPr id="0" name=""/>
        <dsp:cNvSpPr/>
      </dsp:nvSpPr>
      <dsp:spPr>
        <a:xfrm>
          <a:off x="178523" y="1031150"/>
          <a:ext cx="175210" cy="657038"/>
        </a:xfrm>
        <a:custGeom>
          <a:avLst/>
          <a:gdLst/>
          <a:ahLst/>
          <a:cxnLst/>
          <a:rect l="0" t="0" r="0" b="0"/>
          <a:pathLst>
            <a:path>
              <a:moveTo>
                <a:pt x="0" y="0"/>
              </a:moveTo>
              <a:lnTo>
                <a:pt x="0" y="657038"/>
              </a:lnTo>
              <a:lnTo>
                <a:pt x="175210" y="657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353733" y="1250162"/>
          <a:ext cx="3270290" cy="8760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altLang="en-US" sz="2000" kern="1200" dirty="0" smtClean="0">
              <a:solidFill>
                <a:prstClr val="black"/>
              </a:solidFill>
              <a:latin typeface="Times New Roman" panose="02020603050405020304" pitchFamily="18" charset="0"/>
              <a:cs typeface="Arial" panose="020B0604020202020204" pitchFamily="34" charset="0"/>
            </a:rPr>
            <a:t>CSHT </a:t>
          </a:r>
          <a:r>
            <a:rPr lang="en-US" altLang="en-US" sz="2000" kern="1200" dirty="0" err="1" smtClean="0">
              <a:solidFill>
                <a:prstClr val="black"/>
              </a:solidFill>
              <a:latin typeface="Times New Roman" panose="02020603050405020304" pitchFamily="18" charset="0"/>
              <a:cs typeface="Arial" panose="020B0604020202020204" pitchFamily="34" charset="0"/>
            </a:rPr>
            <a:t>như</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thế</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nào</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thì</a:t>
          </a:r>
          <a:r>
            <a:rPr lang="en-US" altLang="en-US" sz="2000" kern="1200" dirty="0" smtClean="0">
              <a:solidFill>
                <a:prstClr val="black"/>
              </a:solidFill>
              <a:latin typeface="Times New Roman" panose="02020603050405020304" pitchFamily="18" charset="0"/>
              <a:cs typeface="Arial" panose="020B0604020202020204" pitchFamily="34" charset="0"/>
            </a:rPr>
            <a:t> KTTT </a:t>
          </a:r>
          <a:r>
            <a:rPr lang="en-US" altLang="en-US" sz="2000" kern="1200" dirty="0" err="1" smtClean="0">
              <a:solidFill>
                <a:prstClr val="black"/>
              </a:solidFill>
              <a:latin typeface="Times New Roman" panose="02020603050405020304" pitchFamily="18" charset="0"/>
              <a:cs typeface="Arial" panose="020B0604020202020204" pitchFamily="34" charset="0"/>
            </a:rPr>
            <a:t>xây</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dựng</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trên</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đó</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phải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như</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thế</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đó</a:t>
          </a:r>
          <a:endParaRPr lang="en-US" sz="2000" kern="1200" dirty="0">
            <a:latin typeface="+mj-lt"/>
          </a:endParaRPr>
        </a:p>
      </dsp:txBody>
      <dsp:txXfrm>
        <a:off x="379392" y="1275821"/>
        <a:ext cx="3218972" cy="824732"/>
      </dsp:txXfrm>
    </dsp:sp>
    <dsp:sp modelId="{E05E6A8A-C189-4F47-8009-287DE3A6CA4A}">
      <dsp:nvSpPr>
        <dsp:cNvPr id="0" name=""/>
        <dsp:cNvSpPr/>
      </dsp:nvSpPr>
      <dsp:spPr>
        <a:xfrm>
          <a:off x="178523" y="1031150"/>
          <a:ext cx="175210" cy="1752101"/>
        </a:xfrm>
        <a:custGeom>
          <a:avLst/>
          <a:gdLst/>
          <a:ahLst/>
          <a:cxnLst/>
          <a:rect l="0" t="0" r="0" b="0"/>
          <a:pathLst>
            <a:path>
              <a:moveTo>
                <a:pt x="0" y="0"/>
              </a:moveTo>
              <a:lnTo>
                <a:pt x="0" y="1752101"/>
              </a:lnTo>
              <a:lnTo>
                <a:pt x="175210" y="175210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353733" y="2345226"/>
          <a:ext cx="3940616" cy="8760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altLang="en-US" sz="2000" kern="1200" dirty="0" err="1" smtClean="0">
              <a:solidFill>
                <a:prstClr val="black"/>
              </a:solidFill>
              <a:latin typeface="Times New Roman" panose="02020603050405020304" pitchFamily="18" charset="0"/>
              <a:cs typeface="Arial" panose="020B0604020202020204" pitchFamily="34" charset="0"/>
            </a:rPr>
            <a:t>Khi</a:t>
          </a:r>
          <a:r>
            <a:rPr lang="en-US" altLang="en-US" sz="2000" kern="1200" dirty="0" smtClean="0">
              <a:solidFill>
                <a:prstClr val="black"/>
              </a:solidFill>
              <a:latin typeface="Times New Roman" panose="02020603050405020304" pitchFamily="18" charset="0"/>
              <a:cs typeface="Arial" panose="020B0604020202020204" pitchFamily="34" charset="0"/>
            </a:rPr>
            <a:t> CSHT </a:t>
          </a:r>
          <a:r>
            <a:rPr lang="en-US" altLang="en-US" sz="2000" kern="1200" dirty="0" err="1" smtClean="0">
              <a:solidFill>
                <a:prstClr val="black"/>
              </a:solidFill>
              <a:latin typeface="Times New Roman" panose="02020603050405020304" pitchFamily="18" charset="0"/>
              <a:cs typeface="Arial" panose="020B0604020202020204" pitchFamily="34" charset="0"/>
            </a:rPr>
            <a:t>thay</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đổi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thì</a:t>
          </a:r>
          <a:r>
            <a:rPr lang="en-US" altLang="en-US" sz="2000" kern="1200" dirty="0" smtClean="0">
              <a:solidFill>
                <a:prstClr val="black"/>
              </a:solidFill>
              <a:latin typeface="Times New Roman" panose="02020603050405020304" pitchFamily="18" charset="0"/>
              <a:cs typeface="Arial" panose="020B0604020202020204" pitchFamily="34" charset="0"/>
            </a:rPr>
            <a:t> KTTT </a:t>
          </a:r>
          <a:r>
            <a:rPr lang="en-US" altLang="en-US" sz="2000" kern="1200" dirty="0" err="1" smtClean="0">
              <a:solidFill>
                <a:prstClr val="black"/>
              </a:solidFill>
              <a:latin typeface="Times New Roman" panose="02020603050405020304" pitchFamily="18" charset="0"/>
              <a:cs typeface="Arial" panose="020B0604020202020204" pitchFamily="34" charset="0"/>
            </a:rPr>
            <a:t>cũng</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thay</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đổi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theo.</a:t>
          </a:r>
          <a:endParaRPr lang="en-US" sz="2000" kern="1200" dirty="0">
            <a:latin typeface="+mj-lt"/>
          </a:endParaRPr>
        </a:p>
      </dsp:txBody>
      <dsp:txXfrm>
        <a:off x="379392" y="2370885"/>
        <a:ext cx="3889298" cy="824732"/>
      </dsp:txXfrm>
    </dsp:sp>
    <dsp:sp modelId="{A34206D8-BFA6-4267-BA74-EDAE53FF1F10}">
      <dsp:nvSpPr>
        <dsp:cNvPr id="0" name=""/>
        <dsp:cNvSpPr/>
      </dsp:nvSpPr>
      <dsp:spPr>
        <a:xfrm>
          <a:off x="178523" y="1031150"/>
          <a:ext cx="175210" cy="2847164"/>
        </a:xfrm>
        <a:custGeom>
          <a:avLst/>
          <a:gdLst/>
          <a:ahLst/>
          <a:cxnLst/>
          <a:rect l="0" t="0" r="0" b="0"/>
          <a:pathLst>
            <a:path>
              <a:moveTo>
                <a:pt x="0" y="0"/>
              </a:moveTo>
              <a:lnTo>
                <a:pt x="0" y="2847164"/>
              </a:lnTo>
              <a:lnTo>
                <a:pt x="175210" y="2847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353733" y="3440289"/>
          <a:ext cx="5154654" cy="8760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altLang="en-US" sz="2000" kern="1200" dirty="0" err="1" smtClean="0">
              <a:solidFill>
                <a:prstClr val="black"/>
              </a:solidFill>
              <a:latin typeface="Times New Roman" panose="02020603050405020304" pitchFamily="18" charset="0"/>
              <a:cs typeface="Arial" panose="020B0604020202020204" pitchFamily="34" charset="0"/>
            </a:rPr>
            <a:t>Khi</a:t>
          </a:r>
          <a:r>
            <a:rPr lang="en-US" altLang="en-US" sz="2000" kern="1200" dirty="0" smtClean="0">
              <a:solidFill>
                <a:prstClr val="black"/>
              </a:solidFill>
              <a:latin typeface="Times New Roman" panose="02020603050405020304" pitchFamily="18" charset="0"/>
              <a:cs typeface="Arial" panose="020B0604020202020204" pitchFamily="34" charset="0"/>
            </a:rPr>
            <a:t> CSHT </a:t>
          </a:r>
          <a:r>
            <a:rPr lang="en-US" altLang="en-US" sz="2000" kern="1200" dirty="0" err="1" smtClean="0">
              <a:solidFill>
                <a:prstClr val="black"/>
              </a:solidFill>
              <a:latin typeface="Times New Roman" panose="02020603050405020304" pitchFamily="18" charset="0"/>
              <a:cs typeface="Arial" panose="020B0604020202020204" pitchFamily="34" charset="0"/>
            </a:rPr>
            <a:t>cũ</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mất</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đi</a:t>
          </a:r>
          <a:r>
            <a:rPr lang="en-US" altLang="en-US" sz="2000" kern="1200" dirty="0" smtClean="0">
              <a:solidFill>
                <a:prstClr val="black"/>
              </a:solidFill>
              <a:latin typeface="Times New Roman" panose="02020603050405020304" pitchFamily="18" charset="0"/>
              <a:cs typeface="Arial" panose="020B0604020202020204" pitchFamily="34" charset="0"/>
            </a:rPr>
            <a:t>, CSHT </a:t>
          </a:r>
          <a:r>
            <a:rPr lang="en-US" altLang="en-US" sz="2000" kern="1200" dirty="0" err="1" smtClean="0">
              <a:solidFill>
                <a:prstClr val="black"/>
              </a:solidFill>
              <a:latin typeface="Times New Roman" panose="02020603050405020304" pitchFamily="18" charset="0"/>
              <a:cs typeface="Arial" panose="020B0604020202020204" pitchFamily="34" charset="0"/>
            </a:rPr>
            <a:t>mới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ra</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đời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thì</a:t>
          </a:r>
          <a:r>
            <a:rPr lang="en-US" altLang="en-US" sz="2000" kern="1200" dirty="0" smtClean="0">
              <a:solidFill>
                <a:prstClr val="black"/>
              </a:solidFill>
              <a:latin typeface="Times New Roman" panose="02020603050405020304" pitchFamily="18" charset="0"/>
              <a:cs typeface="Arial" panose="020B0604020202020204" pitchFamily="34" charset="0"/>
            </a:rPr>
            <a:t> KTTT </a:t>
          </a:r>
          <a:r>
            <a:rPr lang="en-US" altLang="en-US" sz="2000" kern="1200" dirty="0" err="1" smtClean="0">
              <a:solidFill>
                <a:prstClr val="black"/>
              </a:solidFill>
              <a:latin typeface="Times New Roman" panose="02020603050405020304" pitchFamily="18" charset="0"/>
              <a:cs typeface="Arial" panose="020B0604020202020204" pitchFamily="34" charset="0"/>
            </a:rPr>
            <a:t>cũ</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cũng</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mất</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và</a:t>
          </a:r>
          <a:r>
            <a:rPr lang="en-US" altLang="en-US" sz="2000" kern="1200" dirty="0" smtClean="0">
              <a:solidFill>
                <a:prstClr val="black"/>
              </a:solidFill>
              <a:latin typeface="Times New Roman" panose="02020603050405020304" pitchFamily="18" charset="0"/>
              <a:cs typeface="Arial" panose="020B0604020202020204" pitchFamily="34" charset="0"/>
            </a:rPr>
            <a:t> KTTT </a:t>
          </a:r>
          <a:r>
            <a:rPr lang="en-US" altLang="en-US" sz="2000" kern="1200" dirty="0" err="1" smtClean="0">
              <a:solidFill>
                <a:prstClr val="black"/>
              </a:solidFill>
              <a:latin typeface="Times New Roman" panose="02020603050405020304" pitchFamily="18" charset="0"/>
              <a:cs typeface="Arial" panose="020B0604020202020204" pitchFamily="34" charset="0"/>
            </a:rPr>
            <a:t>mới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ra</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đời</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để</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đảm</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bảo</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sự</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phù</a:t>
          </a:r>
          <a:r>
            <a:rPr lang="en-US" altLang="en-US" sz="2000" kern="1200" dirty="0" smtClean="0">
              <a:solidFill>
                <a:prstClr val="black"/>
              </a:solidFill>
              <a:latin typeface="Times New Roman" panose="02020603050405020304" pitchFamily="18" charset="0"/>
              <a:cs typeface="Arial" panose="020B0604020202020204" pitchFamily="34" charset="0"/>
            </a:rPr>
            <a:t> </a:t>
          </a:r>
          <a:r>
            <a:rPr lang="en-US" altLang="en-US" sz="2000" kern="1200" dirty="0" err="1" smtClean="0">
              <a:solidFill>
                <a:prstClr val="black"/>
              </a:solidFill>
              <a:latin typeface="Times New Roman" panose="02020603050405020304" pitchFamily="18" charset="0"/>
              <a:cs typeface="Arial" panose="020B0604020202020204" pitchFamily="34" charset="0"/>
            </a:rPr>
            <a:t>hợp</a:t>
          </a:r>
          <a:endParaRPr lang="en-US" sz="2000" kern="1200" dirty="0">
            <a:latin typeface="+mj-lt"/>
          </a:endParaRPr>
        </a:p>
      </dsp:txBody>
      <dsp:txXfrm>
        <a:off x="379392" y="3465948"/>
        <a:ext cx="5103336" cy="824732"/>
      </dsp:txXfrm>
    </dsp:sp>
    <dsp:sp modelId="{84458821-5C6B-4BF9-9183-024CFD13B0C9}">
      <dsp:nvSpPr>
        <dsp:cNvPr id="0" name=""/>
        <dsp:cNvSpPr/>
      </dsp:nvSpPr>
      <dsp:spPr>
        <a:xfrm>
          <a:off x="4381954" y="155099"/>
          <a:ext cx="1752101" cy="8760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KTTT</a:t>
          </a:r>
          <a:r>
            <a:rPr lang="vi-VN" sz="2000" kern="1200" dirty="0" smtClean="0"/>
            <a:t> </a:t>
          </a:r>
          <a:r>
            <a:rPr lang="vi-VN" sz="2000" kern="1200" dirty="0"/>
            <a:t>tác động trở lại </a:t>
          </a:r>
          <a:r>
            <a:rPr lang="en-US" sz="2000" kern="1200" dirty="0" smtClean="0"/>
            <a:t>CSHT</a:t>
          </a:r>
          <a:endParaRPr lang="en-US" sz="2000" kern="1200" dirty="0"/>
        </a:p>
      </dsp:txBody>
      <dsp:txXfrm>
        <a:off x="4407613" y="180758"/>
        <a:ext cx="1700783" cy="824732"/>
      </dsp:txXfrm>
    </dsp:sp>
    <dsp:sp modelId="{4AE3AB0B-887C-45A3-8C22-CC777859E471}">
      <dsp:nvSpPr>
        <dsp:cNvPr id="0" name=""/>
        <dsp:cNvSpPr/>
      </dsp:nvSpPr>
      <dsp:spPr>
        <a:xfrm>
          <a:off x="4557164" y="1031150"/>
          <a:ext cx="175210" cy="657038"/>
        </a:xfrm>
        <a:custGeom>
          <a:avLst/>
          <a:gdLst/>
          <a:ahLst/>
          <a:cxnLst/>
          <a:rect l="0" t="0" r="0" b="0"/>
          <a:pathLst>
            <a:path>
              <a:moveTo>
                <a:pt x="0" y="0"/>
              </a:moveTo>
              <a:lnTo>
                <a:pt x="0" y="657038"/>
              </a:lnTo>
              <a:lnTo>
                <a:pt x="175210" y="657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4732374" y="1250162"/>
          <a:ext cx="3048698" cy="8760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altLang="en-US" sz="2000" kern="1200" dirty="0" err="1" smtClean="0"/>
            <a:t>Nếu</a:t>
          </a:r>
          <a:r>
            <a:rPr lang="en-US" altLang="en-US" sz="2000" kern="1200" dirty="0" smtClean="0"/>
            <a:t> KTTT </a:t>
          </a:r>
          <a:r>
            <a:rPr lang="en-US" altLang="en-US" sz="2000" kern="1200" dirty="0" err="1" smtClean="0"/>
            <a:t>phù</a:t>
          </a:r>
          <a:r>
            <a:rPr lang="en-US" altLang="en-US" sz="2000" kern="1200" dirty="0" smtClean="0"/>
            <a:t> </a:t>
          </a:r>
          <a:r>
            <a:rPr lang="en-US" altLang="en-US" sz="2000" kern="1200" dirty="0" err="1" smtClean="0"/>
            <a:t>hợp</a:t>
          </a:r>
          <a:r>
            <a:rPr lang="en-US" altLang="en-US" sz="2000" kern="1200" dirty="0" smtClean="0"/>
            <a:t> </a:t>
          </a:r>
          <a:r>
            <a:rPr lang="en-US" altLang="en-US" sz="2000" kern="1200" dirty="0" err="1" smtClean="0"/>
            <a:t>thì</a:t>
          </a:r>
          <a:r>
            <a:rPr lang="en-US" altLang="en-US" sz="2000" kern="1200" dirty="0" smtClean="0"/>
            <a:t> </a:t>
          </a:r>
          <a:r>
            <a:rPr lang="en-US" altLang="en-US" sz="2000" kern="1200" dirty="0" err="1" smtClean="0"/>
            <a:t>thúc</a:t>
          </a:r>
          <a:r>
            <a:rPr lang="en-US" altLang="en-US" sz="2000" kern="1200" dirty="0" smtClean="0"/>
            <a:t> </a:t>
          </a:r>
          <a:r>
            <a:rPr lang="en-US" altLang="en-US" sz="2000" kern="1200" dirty="0" err="1" smtClean="0"/>
            <a:t>đẩy</a:t>
          </a:r>
          <a:r>
            <a:rPr lang="en-US" altLang="en-US" sz="2000" kern="1200" dirty="0" smtClean="0"/>
            <a:t> CSHT </a:t>
          </a:r>
          <a:r>
            <a:rPr lang="en-US" altLang="en-US" sz="2000" kern="1200" dirty="0" err="1" smtClean="0"/>
            <a:t>phát</a:t>
          </a:r>
          <a:r>
            <a:rPr lang="en-US" altLang="en-US" sz="2000" kern="1200" dirty="0" smtClean="0"/>
            <a:t> </a:t>
          </a:r>
          <a:r>
            <a:rPr lang="en-US" altLang="en-US" sz="2000" kern="1200" dirty="0" err="1" smtClean="0"/>
            <a:t>triển</a:t>
          </a:r>
          <a:endParaRPr lang="en-US" sz="2000" kern="1200" dirty="0">
            <a:latin typeface="+mj-lt"/>
          </a:endParaRPr>
        </a:p>
      </dsp:txBody>
      <dsp:txXfrm>
        <a:off x="4758033" y="1275821"/>
        <a:ext cx="2997380" cy="824732"/>
      </dsp:txXfrm>
    </dsp:sp>
    <dsp:sp modelId="{BE58A7D1-33C9-4631-B9F5-51E806F1385F}">
      <dsp:nvSpPr>
        <dsp:cNvPr id="0" name=""/>
        <dsp:cNvSpPr/>
      </dsp:nvSpPr>
      <dsp:spPr>
        <a:xfrm>
          <a:off x="4557164" y="1031150"/>
          <a:ext cx="175210" cy="1752101"/>
        </a:xfrm>
        <a:custGeom>
          <a:avLst/>
          <a:gdLst/>
          <a:ahLst/>
          <a:cxnLst/>
          <a:rect l="0" t="0" r="0" b="0"/>
          <a:pathLst>
            <a:path>
              <a:moveTo>
                <a:pt x="0" y="0"/>
              </a:moveTo>
              <a:lnTo>
                <a:pt x="0" y="1752101"/>
              </a:lnTo>
              <a:lnTo>
                <a:pt x="175210" y="175210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4732374" y="2345226"/>
          <a:ext cx="3064971" cy="87605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altLang="en-US" sz="2000" kern="1200" dirty="0" err="1" smtClean="0"/>
            <a:t>Nếu</a:t>
          </a:r>
          <a:r>
            <a:rPr lang="en-US" altLang="en-US" sz="2000" kern="1200" dirty="0" smtClean="0"/>
            <a:t> KTTT </a:t>
          </a:r>
          <a:r>
            <a:rPr lang="en-US" altLang="en-US" sz="2000" kern="1200" dirty="0" err="1" smtClean="0"/>
            <a:t>không</a:t>
          </a:r>
          <a:r>
            <a:rPr lang="en-US" altLang="en-US" sz="2000" kern="1200" dirty="0" smtClean="0"/>
            <a:t> </a:t>
          </a:r>
          <a:r>
            <a:rPr lang="en-US" altLang="en-US" sz="2000" kern="1200" dirty="0" err="1" smtClean="0"/>
            <a:t>phù</a:t>
          </a:r>
          <a:r>
            <a:rPr lang="en-US" altLang="en-US" sz="2000" kern="1200" dirty="0" smtClean="0"/>
            <a:t> </a:t>
          </a:r>
          <a:r>
            <a:rPr lang="en-US" altLang="en-US" sz="2000" kern="1200" dirty="0" err="1" smtClean="0"/>
            <a:t>hợp</a:t>
          </a:r>
          <a:r>
            <a:rPr lang="en-US" altLang="en-US" sz="2000" kern="1200" dirty="0" smtClean="0"/>
            <a:t> </a:t>
          </a:r>
          <a:r>
            <a:rPr lang="en-US" altLang="en-US" sz="2000" kern="1200" dirty="0" err="1" smtClean="0"/>
            <a:t>sẽ</a:t>
          </a:r>
          <a:r>
            <a:rPr lang="en-US" altLang="en-US" sz="2000" kern="1200" dirty="0" smtClean="0"/>
            <a:t> </a:t>
          </a:r>
          <a:r>
            <a:rPr lang="en-US" altLang="en-US" sz="2000" kern="1200" dirty="0" err="1" smtClean="0"/>
            <a:t>kìm</a:t>
          </a:r>
          <a:r>
            <a:rPr lang="en-US" altLang="en-US" sz="2000" kern="1200" dirty="0" smtClean="0"/>
            <a:t> </a:t>
          </a:r>
          <a:r>
            <a:rPr lang="en-US" altLang="en-US" sz="2000" kern="1200" dirty="0" err="1" smtClean="0"/>
            <a:t>hãm</a:t>
          </a:r>
          <a:r>
            <a:rPr lang="en-US" altLang="en-US" sz="2000" kern="1200" dirty="0" smtClean="0"/>
            <a:t> </a:t>
          </a:r>
          <a:r>
            <a:rPr lang="en-US" altLang="en-US" sz="2000" kern="1200" dirty="0" err="1" smtClean="0"/>
            <a:t>sự</a:t>
          </a:r>
          <a:r>
            <a:rPr lang="en-US" altLang="en-US" sz="2000" kern="1200" dirty="0" smtClean="0"/>
            <a:t> </a:t>
          </a:r>
          <a:r>
            <a:rPr lang="en-US" altLang="en-US" sz="2000" kern="1200" dirty="0" err="1" smtClean="0"/>
            <a:t>phát</a:t>
          </a:r>
          <a:r>
            <a:rPr lang="en-US" altLang="en-US" sz="2000" kern="1200" dirty="0" smtClean="0"/>
            <a:t> </a:t>
          </a:r>
          <a:r>
            <a:rPr lang="en-US" altLang="en-US" sz="2000" kern="1200" dirty="0" err="1" smtClean="0"/>
            <a:t>triển</a:t>
          </a:r>
          <a:r>
            <a:rPr lang="en-US" altLang="en-US" sz="2000" kern="1200" dirty="0" smtClean="0"/>
            <a:t> </a:t>
          </a:r>
          <a:r>
            <a:rPr lang="en-US" altLang="en-US" sz="2000" kern="1200" dirty="0" err="1" smtClean="0"/>
            <a:t>của</a:t>
          </a:r>
          <a:r>
            <a:rPr lang="en-US" altLang="en-US" sz="2000" kern="1200" dirty="0" smtClean="0"/>
            <a:t> CSHT</a:t>
          </a:r>
          <a:endParaRPr lang="en-US" sz="2000" kern="1200" dirty="0">
            <a:latin typeface="+mj-lt"/>
          </a:endParaRPr>
        </a:p>
      </dsp:txBody>
      <dsp:txXfrm>
        <a:off x="4758033" y="2370885"/>
        <a:ext cx="3013653" cy="82473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a:solidFill>
                <a:schemeClr val="tx1">
                  <a:lumMod val="95000"/>
                  <a:lumOff val="5000"/>
                </a:schemeClr>
              </a:solidFill>
            </a:rPr>
            <a:t>Hàng</a:t>
          </a:r>
          <a:r>
            <a:rPr lang="en-US" sz="3200" b="1" kern="1200" dirty="0">
              <a:solidFill>
                <a:schemeClr val="tx1">
                  <a:lumMod val="95000"/>
                  <a:lumOff val="5000"/>
                </a:schemeClr>
              </a:solidFill>
            </a:rPr>
            <a:t> </a:t>
          </a:r>
          <a:r>
            <a:rPr lang="en-US" sz="3200" b="1" kern="1200" dirty="0" err="1">
              <a:solidFill>
                <a:schemeClr val="tx1">
                  <a:lumMod val="95000"/>
                  <a:lumOff val="5000"/>
                </a:schemeClr>
              </a:solidFill>
            </a:rPr>
            <a:t>hóa</a:t>
          </a:r>
          <a:endParaRPr lang="en-US" sz="3200" b="1" kern="1200" dirty="0">
            <a:solidFill>
              <a:schemeClr val="tx1">
                <a:lumMod val="95000"/>
                <a:lumOff val="5000"/>
              </a:schemeClr>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sp>
    <dsp:sp modelId="{F327397D-7E13-4AA3-AA3C-6BD1F3F5E843}">
      <dsp:nvSpPr>
        <dsp:cNvPr id="0" name=""/>
        <dsp:cNvSpPr/>
      </dsp:nvSpPr>
      <dsp:spPr>
        <a:xfrm>
          <a:off x="630534" y="1787338"/>
          <a:ext cx="3382148" cy="3073398"/>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Là</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sản</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phẩm</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của</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lao</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động</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có</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thể</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thỏa</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mãn</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nhu</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cầu</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nào</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đó</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của</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con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người</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thông</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qua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trao</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đổi</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mua</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cs typeface="Times New Roman" panose="02020603050405020304" pitchFamily="18" charset="0"/>
            </a:rPr>
            <a:t>bán</a:t>
          </a:r>
          <a:r>
            <a:rPr lang="en-US" altLang="en-US" sz="2800" b="0" kern="120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800" b="0" kern="1200" dirty="0">
            <a:solidFill>
              <a:schemeClr val="tx1">
                <a:lumMod val="95000"/>
                <a:lumOff val="5000"/>
              </a:schemeClr>
            </a:solidFill>
            <a:latin typeface="Times New Roman" panose="02020603050405020304" pitchFamily="18" charset="0"/>
            <a:cs typeface="Times New Roman" panose="02020603050405020304" pitchFamily="18" charset="0"/>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tx1">
                  <a:lumMod val="95000"/>
                  <a:lumOff val="5000"/>
                </a:schemeClr>
              </a:solidFill>
              <a:latin typeface="Times New Roman" panose="02020603050405020304" pitchFamily="18" charset="0"/>
            </a:rPr>
            <a:t>Hai </a:t>
          </a:r>
          <a:r>
            <a:rPr lang="en-US" altLang="en-US" sz="2800" b="1" kern="1200" dirty="0" err="1">
              <a:solidFill>
                <a:schemeClr val="tx1">
                  <a:lumMod val="95000"/>
                  <a:lumOff val="5000"/>
                </a:schemeClr>
              </a:solidFill>
              <a:latin typeface="Times New Roman" panose="02020603050405020304" pitchFamily="18" charset="0"/>
            </a:rPr>
            <a:t>thuộc</a:t>
          </a:r>
          <a:r>
            <a:rPr lang="en-US" altLang="en-US" sz="2800" b="1" kern="1200" dirty="0">
              <a:solidFill>
                <a:schemeClr val="tx1">
                  <a:lumMod val="95000"/>
                  <a:lumOff val="5000"/>
                </a:schemeClr>
              </a:solidFill>
              <a:latin typeface="Times New Roman" panose="02020603050405020304" pitchFamily="18" charset="0"/>
            </a:rPr>
            <a:t> </a:t>
          </a:r>
          <a:r>
            <a:rPr lang="en-US" altLang="en-US" sz="2800" b="1" kern="1200" dirty="0" err="1">
              <a:solidFill>
                <a:schemeClr val="tx1">
                  <a:lumMod val="95000"/>
                  <a:lumOff val="5000"/>
                </a:schemeClr>
              </a:solidFill>
              <a:latin typeface="Times New Roman" panose="02020603050405020304" pitchFamily="18" charset="0"/>
            </a:rPr>
            <a:t>tính</a:t>
          </a:r>
          <a:r>
            <a:rPr lang="en-US" altLang="en-US" sz="2800" b="1" kern="1200" dirty="0">
              <a:solidFill>
                <a:schemeClr val="tx1">
                  <a:lumMod val="95000"/>
                  <a:lumOff val="5000"/>
                </a:schemeClr>
              </a:solidFill>
              <a:latin typeface="Times New Roman" panose="02020603050405020304" pitchFamily="18" charset="0"/>
            </a:rPr>
            <a:t> </a:t>
          </a:r>
          <a:r>
            <a:rPr lang="en-US" altLang="en-US" sz="2800" b="1" kern="1200" dirty="0" err="1">
              <a:solidFill>
                <a:schemeClr val="tx1">
                  <a:lumMod val="95000"/>
                  <a:lumOff val="5000"/>
                </a:schemeClr>
              </a:solidFill>
              <a:latin typeface="Times New Roman" panose="02020603050405020304" pitchFamily="18" charset="0"/>
            </a:rPr>
            <a:t>của</a:t>
          </a:r>
          <a:r>
            <a:rPr lang="en-US" altLang="en-US" sz="2800" b="1" kern="1200" dirty="0">
              <a:solidFill>
                <a:schemeClr val="tx1">
                  <a:lumMod val="95000"/>
                  <a:lumOff val="5000"/>
                </a:schemeClr>
              </a:solidFill>
              <a:latin typeface="Times New Roman" panose="02020603050405020304" pitchFamily="18" charset="0"/>
            </a:rPr>
            <a:t> </a:t>
          </a:r>
          <a:r>
            <a:rPr lang="en-US" altLang="en-US" sz="2800" b="1" kern="1200" dirty="0" err="1">
              <a:solidFill>
                <a:schemeClr val="tx1">
                  <a:lumMod val="95000"/>
                  <a:lumOff val="5000"/>
                </a:schemeClr>
              </a:solidFill>
              <a:latin typeface="Times New Roman" panose="02020603050405020304" pitchFamily="18" charset="0"/>
            </a:rPr>
            <a:t>hàng</a:t>
          </a:r>
          <a:r>
            <a:rPr lang="en-US" altLang="en-US" sz="2800" b="1" kern="1200" dirty="0">
              <a:solidFill>
                <a:schemeClr val="tx1">
                  <a:lumMod val="95000"/>
                  <a:lumOff val="5000"/>
                </a:schemeClr>
              </a:solidFill>
              <a:latin typeface="Times New Roman" panose="02020603050405020304" pitchFamily="18" charset="0"/>
            </a:rPr>
            <a:t> </a:t>
          </a:r>
          <a:r>
            <a:rPr lang="en-US" altLang="en-US" sz="2800" b="1" kern="1200" dirty="0" err="1">
              <a:solidFill>
                <a:schemeClr val="tx1">
                  <a:lumMod val="95000"/>
                  <a:lumOff val="5000"/>
                </a:schemeClr>
              </a:solidFill>
              <a:latin typeface="Times New Roman" panose="02020603050405020304" pitchFamily="18" charset="0"/>
            </a:rPr>
            <a:t>hóa</a:t>
          </a:r>
          <a:endParaRPr lang="en-US" sz="2800" b="1" kern="1200" dirty="0">
            <a:solidFill>
              <a:schemeClr val="tx1">
                <a:lumMod val="95000"/>
                <a:lumOff val="5000"/>
              </a:schemeClr>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sp>
    <dsp:sp modelId="{90B54D3B-D220-44AE-8606-5EEEB620C977}">
      <dsp:nvSpPr>
        <dsp:cNvPr id="0" name=""/>
        <dsp:cNvSpPr/>
      </dsp:nvSpPr>
      <dsp:spPr>
        <a:xfrm>
          <a:off x="4727244" y="1787338"/>
          <a:ext cx="3962989" cy="1429122"/>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a:solidFill>
                <a:schemeClr val="tx1">
                  <a:lumMod val="95000"/>
                  <a:lumOff val="5000"/>
                </a:schemeClr>
              </a:solidFill>
              <a:latin typeface="Times New Roman" panose="02020603050405020304" pitchFamily="18" charset="0"/>
            </a:rPr>
            <a:t>Giá</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trị</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sử</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dụng</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của</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smtClean="0">
              <a:solidFill>
                <a:schemeClr val="tx1">
                  <a:lumMod val="95000"/>
                  <a:lumOff val="5000"/>
                </a:schemeClr>
              </a:solidFill>
              <a:latin typeface="Times New Roman" panose="02020603050405020304" pitchFamily="18" charset="0"/>
            </a:rPr>
            <a:t>HH</a:t>
          </a:r>
          <a:endParaRPr lang="en-US" sz="2800" b="0" kern="1200" dirty="0">
            <a:solidFill>
              <a:schemeClr val="tx1">
                <a:lumMod val="95000"/>
                <a:lumOff val="5000"/>
              </a:schemeClr>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sp>
    <dsp:sp modelId="{342A5705-DF6A-412D-932A-BD95E156CEF7}">
      <dsp:nvSpPr>
        <dsp:cNvPr id="0" name=""/>
        <dsp:cNvSpPr/>
      </dsp:nvSpPr>
      <dsp:spPr>
        <a:xfrm>
          <a:off x="4727244" y="3573741"/>
          <a:ext cx="3962989" cy="1429122"/>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a:solidFill>
                <a:schemeClr val="tx1">
                  <a:lumMod val="95000"/>
                  <a:lumOff val="5000"/>
                </a:schemeClr>
              </a:solidFill>
              <a:latin typeface="Times New Roman" panose="02020603050405020304" pitchFamily="18" charset="0"/>
            </a:rPr>
            <a:t>Giá</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trị</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sử</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err="1">
              <a:solidFill>
                <a:schemeClr val="tx1">
                  <a:lumMod val="95000"/>
                  <a:lumOff val="5000"/>
                </a:schemeClr>
              </a:solidFill>
              <a:latin typeface="Times New Roman" panose="02020603050405020304" pitchFamily="18" charset="0"/>
            </a:rPr>
            <a:t>của</a:t>
          </a:r>
          <a:r>
            <a:rPr lang="en-US" altLang="en-US" sz="2800" b="0" kern="1200" dirty="0">
              <a:solidFill>
                <a:schemeClr val="tx1">
                  <a:lumMod val="95000"/>
                  <a:lumOff val="5000"/>
                </a:schemeClr>
              </a:solidFill>
              <a:latin typeface="Times New Roman" panose="02020603050405020304" pitchFamily="18" charset="0"/>
            </a:rPr>
            <a:t> </a:t>
          </a:r>
          <a:r>
            <a:rPr lang="en-US" altLang="en-US" sz="2800" b="0" kern="1200" dirty="0" smtClean="0">
              <a:solidFill>
                <a:schemeClr val="tx1">
                  <a:lumMod val="95000"/>
                  <a:lumOff val="5000"/>
                </a:schemeClr>
              </a:solidFill>
              <a:latin typeface="Times New Roman" panose="02020603050405020304" pitchFamily="18" charset="0"/>
            </a:rPr>
            <a:t>HH</a:t>
          </a:r>
          <a:endParaRPr lang="en-US" sz="2800" b="0" kern="1200" dirty="0">
            <a:solidFill>
              <a:schemeClr val="tx1">
                <a:lumMod val="95000"/>
                <a:lumOff val="5000"/>
              </a:schemeClr>
            </a:solidFill>
          </a:endParaRPr>
        </a:p>
      </dsp:txBody>
      <dsp:txXfrm>
        <a:off x="4769102" y="3615599"/>
        <a:ext cx="3879273" cy="134540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31614" y="351000"/>
          <a:ext cx="3671284" cy="138954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72312" y="391698"/>
        <a:ext cx="3589888" cy="1308147"/>
      </dsp:txXfrm>
    </dsp:sp>
    <dsp:sp modelId="{32570FF2-9A20-4DCC-9462-5D096EE9308E}">
      <dsp:nvSpPr>
        <dsp:cNvPr id="0" name=""/>
        <dsp:cNvSpPr/>
      </dsp:nvSpPr>
      <dsp:spPr>
        <a:xfrm>
          <a:off x="398743" y="1740543"/>
          <a:ext cx="160631" cy="1628685"/>
        </a:xfrm>
        <a:custGeom>
          <a:avLst/>
          <a:gdLst/>
          <a:ahLst/>
          <a:cxnLst/>
          <a:rect l="0" t="0" r="0" b="0"/>
          <a:pathLst>
            <a:path>
              <a:moveTo>
                <a:pt x="0" y="0"/>
              </a:moveTo>
              <a:lnTo>
                <a:pt x="0" y="1628685"/>
              </a:lnTo>
              <a:lnTo>
                <a:pt x="160631" y="162868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559374" y="2674456"/>
          <a:ext cx="5835903" cy="1389543"/>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600072" y="2715154"/>
        <a:ext cx="5754507" cy="130814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BC2611-B6F1-45DA-9CE0-5B861ECE4148}">
      <dsp:nvSpPr>
        <dsp:cNvPr id="0" name=""/>
        <dsp:cNvSpPr/>
      </dsp:nvSpPr>
      <dsp:spPr>
        <a:xfrm>
          <a:off x="0" y="463981"/>
          <a:ext cx="9996868"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28D6EF-F270-4728-85A0-53643A341E24}">
      <dsp:nvSpPr>
        <dsp:cNvPr id="0" name=""/>
        <dsp:cNvSpPr/>
      </dsp:nvSpPr>
      <dsp:spPr>
        <a:xfrm>
          <a:off x="475925" y="50701"/>
          <a:ext cx="9518492" cy="826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4500" tIns="0" rIns="264500" bIns="0" numCol="1" spcCol="1270" anchor="ctr" anchorCtr="0">
          <a:noAutofit/>
        </a:bodyPr>
        <a:lstStyle/>
        <a:p>
          <a:pPr lvl="0" algn="just" defTabSz="1244600">
            <a:lnSpc>
              <a:spcPct val="90000"/>
            </a:lnSpc>
            <a:spcBef>
              <a:spcPct val="0"/>
            </a:spcBef>
            <a:spcAft>
              <a:spcPct val="35000"/>
            </a:spcAft>
          </a:pPr>
          <a:r>
            <a:rPr lang="pt-BR" sz="2800" kern="1200" dirty="0"/>
            <a:t>Sản xuất và trao đổi hàng hoá phải dựa trên cơ sở hao phí lao động xã hội cần thiết.</a:t>
          </a:r>
          <a:endParaRPr lang="en-US" sz="2800" kern="1200" dirty="0"/>
        </a:p>
      </dsp:txBody>
      <dsp:txXfrm>
        <a:off x="516274" y="91050"/>
        <a:ext cx="9437794" cy="745862"/>
      </dsp:txXfrm>
    </dsp:sp>
    <dsp:sp modelId="{2CBD80FB-9643-43A9-81F6-A217589E0E4D}">
      <dsp:nvSpPr>
        <dsp:cNvPr id="0" name=""/>
        <dsp:cNvSpPr/>
      </dsp:nvSpPr>
      <dsp:spPr>
        <a:xfrm>
          <a:off x="0" y="2122205"/>
          <a:ext cx="9996868"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00EAF6-83CE-423B-AD80-3584ECF56EDE}">
      <dsp:nvSpPr>
        <dsp:cNvPr id="0" name=""/>
        <dsp:cNvSpPr/>
      </dsp:nvSpPr>
      <dsp:spPr>
        <a:xfrm>
          <a:off x="475925" y="1320781"/>
          <a:ext cx="9518492" cy="121470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4500" tIns="0" rIns="264500" bIns="0" numCol="1" spcCol="1270" anchor="ctr" anchorCtr="0">
          <a:noAutofit/>
        </a:bodyPr>
        <a:lstStyle/>
        <a:p>
          <a:pPr lvl="0" algn="just" defTabSz="1244600">
            <a:lnSpc>
              <a:spcPct val="90000"/>
            </a:lnSpc>
            <a:spcBef>
              <a:spcPct val="0"/>
            </a:spcBef>
            <a:spcAft>
              <a:spcPct val="35000"/>
            </a:spcAft>
          </a:pPr>
          <a:r>
            <a:rPr lang="pt-BR" sz="2800" kern="1200" dirty="0"/>
            <a:t>Trong kinh tế hàng hoá, mỗi người sản xuất phải điều chỉnh làm cho hao phí lao động cá biệt của mình phù hợp với mức chi phí mà xã hội chấp nhận được.</a:t>
          </a:r>
          <a:endParaRPr lang="en-US" sz="2800" kern="1200" dirty="0"/>
        </a:p>
      </dsp:txBody>
      <dsp:txXfrm>
        <a:off x="535222" y="1380078"/>
        <a:ext cx="9399898" cy="1096110"/>
      </dsp:txXfrm>
    </dsp:sp>
    <dsp:sp modelId="{5A15C6FF-2572-43B8-A753-386AE73B89DE}">
      <dsp:nvSpPr>
        <dsp:cNvPr id="0" name=""/>
        <dsp:cNvSpPr/>
      </dsp:nvSpPr>
      <dsp:spPr>
        <a:xfrm>
          <a:off x="0" y="3392285"/>
          <a:ext cx="9996868"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C98D9A-BB07-432E-BEBA-4DE206DB73B4}">
      <dsp:nvSpPr>
        <dsp:cNvPr id="0" name=""/>
        <dsp:cNvSpPr/>
      </dsp:nvSpPr>
      <dsp:spPr>
        <a:xfrm>
          <a:off x="475925" y="2979005"/>
          <a:ext cx="9518492" cy="826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4500" tIns="0" rIns="264500" bIns="0" numCol="1" spcCol="1270" anchor="ctr" anchorCtr="0">
          <a:noAutofit/>
        </a:bodyPr>
        <a:lstStyle/>
        <a:p>
          <a:pPr lvl="0" algn="just" defTabSz="1244600">
            <a:lnSpc>
              <a:spcPct val="90000"/>
            </a:lnSpc>
            <a:spcBef>
              <a:spcPct val="0"/>
            </a:spcBef>
            <a:spcAft>
              <a:spcPct val="35000"/>
            </a:spcAft>
          </a:pPr>
          <a:r>
            <a:rPr lang="pt-BR" sz="2800" kern="1200" dirty="0"/>
            <a:t>Trao đổi hàng hoá cũng phải dựa trên cơ sở hao phí lao động xã hội cần thiết,</a:t>
          </a:r>
          <a:endParaRPr lang="en-US" sz="2800" kern="1200" dirty="0"/>
        </a:p>
      </dsp:txBody>
      <dsp:txXfrm>
        <a:off x="516274" y="3019354"/>
        <a:ext cx="9437794" cy="745862"/>
      </dsp:txXfrm>
    </dsp:sp>
    <dsp:sp modelId="{4A259594-2054-438C-A2E2-F96982260F13}">
      <dsp:nvSpPr>
        <dsp:cNvPr id="0" name=""/>
        <dsp:cNvSpPr/>
      </dsp:nvSpPr>
      <dsp:spPr>
        <a:xfrm>
          <a:off x="0" y="4662365"/>
          <a:ext cx="9996868" cy="705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797E22-BFA2-4D3F-A201-CFAD06BC590F}">
      <dsp:nvSpPr>
        <dsp:cNvPr id="0" name=""/>
        <dsp:cNvSpPr/>
      </dsp:nvSpPr>
      <dsp:spPr>
        <a:xfrm>
          <a:off x="475925" y="4249085"/>
          <a:ext cx="9518492" cy="826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4500" tIns="0" rIns="264500" bIns="0" numCol="1" spcCol="1270" anchor="ctr" anchorCtr="0">
          <a:noAutofit/>
        </a:bodyPr>
        <a:lstStyle/>
        <a:p>
          <a:pPr lvl="0" algn="just" defTabSz="1244600">
            <a:lnSpc>
              <a:spcPct val="90000"/>
            </a:lnSpc>
            <a:spcBef>
              <a:spcPct val="0"/>
            </a:spcBef>
            <a:spcAft>
              <a:spcPct val="35000"/>
            </a:spcAft>
          </a:pPr>
          <a:r>
            <a:rPr lang="pt-BR" sz="2800" kern="1200" dirty="0"/>
            <a:t>Giá trị là cơ sở của giá cả, còn giá cả là sự biểu hiện bằng tiền của giá trị</a:t>
          </a:r>
          <a:endParaRPr lang="en-US" sz="2800" kern="1200" dirty="0"/>
        </a:p>
      </dsp:txBody>
      <dsp:txXfrm>
        <a:off x="516274" y="4289434"/>
        <a:ext cx="9437794" cy="74586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94649-9AE8-48B4-8EE9-E89748055DDE}">
      <dsp:nvSpPr>
        <dsp:cNvPr id="0" name=""/>
        <dsp:cNvSpPr/>
      </dsp:nvSpPr>
      <dsp:spPr>
        <a:xfrm>
          <a:off x="0" y="635553"/>
          <a:ext cx="8610600"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C34EF0-135C-4A2B-951F-DF51744EFECF}">
      <dsp:nvSpPr>
        <dsp:cNvPr id="0" name=""/>
        <dsp:cNvSpPr/>
      </dsp:nvSpPr>
      <dsp:spPr>
        <a:xfrm>
          <a:off x="412038" y="213865"/>
          <a:ext cx="8198561" cy="1210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822" tIns="0" rIns="227822" bIns="0" numCol="1" spcCol="1270" anchor="ctr" anchorCtr="0">
          <a:noAutofit/>
        </a:bodyPr>
        <a:lstStyle/>
        <a:p>
          <a:pPr lvl="0" algn="l" defTabSz="1244600">
            <a:lnSpc>
              <a:spcPct val="90000"/>
            </a:lnSpc>
            <a:spcBef>
              <a:spcPct val="0"/>
            </a:spcBef>
            <a:spcAft>
              <a:spcPct val="35000"/>
            </a:spcAft>
          </a:pPr>
          <a:r>
            <a:rPr lang="pt-BR" sz="2800" kern="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Có kiến thức điều tiết sản xuất và lưu thông hàng hoá; </a:t>
          </a:r>
          <a:endParaRPr lang="en-US" sz="2800" kern="1200" dirty="0">
            <a:solidFill>
              <a:schemeClr val="bg1"/>
            </a:solidFill>
          </a:endParaRPr>
        </a:p>
      </dsp:txBody>
      <dsp:txXfrm>
        <a:off x="471121" y="272948"/>
        <a:ext cx="8080395" cy="1092154"/>
      </dsp:txXfrm>
    </dsp:sp>
    <dsp:sp modelId="{B5B0C529-57D1-43FA-9499-5D1402248C1C}">
      <dsp:nvSpPr>
        <dsp:cNvPr id="0" name=""/>
        <dsp:cNvSpPr/>
      </dsp:nvSpPr>
      <dsp:spPr>
        <a:xfrm>
          <a:off x="0" y="2495313"/>
          <a:ext cx="8610600"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D0E47A-6CD2-4E0B-B4DD-97F04339B3F3}">
      <dsp:nvSpPr>
        <dsp:cNvPr id="0" name=""/>
        <dsp:cNvSpPr/>
      </dsp:nvSpPr>
      <dsp:spPr>
        <a:xfrm>
          <a:off x="409928" y="1890153"/>
          <a:ext cx="8198561" cy="1210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822" tIns="0" rIns="227822" bIns="0" numCol="1" spcCol="1270" anchor="ctr" anchorCtr="0">
          <a:noAutofit/>
        </a:bodyPr>
        <a:lstStyle/>
        <a:p>
          <a:pPr lvl="0" algn="l" defTabSz="1244600">
            <a:lnSpc>
              <a:spcPct val="90000"/>
            </a:lnSpc>
            <a:spcBef>
              <a:spcPct val="0"/>
            </a:spcBef>
            <a:spcAft>
              <a:spcPct val="35000"/>
            </a:spcAft>
          </a:pPr>
          <a:r>
            <a:rPr lang="pt-BR" sz="2800" kern="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Kích thích cải tiến kỹ thuật, hợp lý hoá sản xuất, tăng năng suất lao động, thúc đẩy lực lượng sản xuất phát triển. </a:t>
          </a:r>
        </a:p>
      </dsp:txBody>
      <dsp:txXfrm>
        <a:off x="469011" y="1949236"/>
        <a:ext cx="8080395" cy="1092154"/>
      </dsp:txXfrm>
    </dsp:sp>
    <dsp:sp modelId="{930E05F7-021E-4E7B-8CC3-DDFD63CC3A58}">
      <dsp:nvSpPr>
        <dsp:cNvPr id="0" name=""/>
        <dsp:cNvSpPr/>
      </dsp:nvSpPr>
      <dsp:spPr>
        <a:xfrm>
          <a:off x="0" y="4355073"/>
          <a:ext cx="8610600"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9B38B8-9460-4062-870C-E512D7693377}">
      <dsp:nvSpPr>
        <dsp:cNvPr id="0" name=""/>
        <dsp:cNvSpPr/>
      </dsp:nvSpPr>
      <dsp:spPr>
        <a:xfrm>
          <a:off x="409928" y="3749913"/>
          <a:ext cx="8198561" cy="12103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822" tIns="0" rIns="227822" bIns="0" numCol="1" spcCol="1270" anchor="ctr" anchorCtr="0">
          <a:noAutofit/>
        </a:bodyPr>
        <a:lstStyle/>
        <a:p>
          <a:pPr lvl="0" algn="l" defTabSz="1244600">
            <a:lnSpc>
              <a:spcPct val="90000"/>
            </a:lnSpc>
            <a:spcBef>
              <a:spcPct val="0"/>
            </a:spcBef>
            <a:spcAft>
              <a:spcPct val="35000"/>
            </a:spcAft>
          </a:pPr>
          <a:r>
            <a:rPr lang="pt-BR" sz="2800" kern="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Hiểu rõ nguyên nhân của sự phân hoá xã hội thành người giàu, người nghèo, tạo ra sự bất bình đẳng trong xã hội để có phương hướng, giải pháp khắc phục.     </a:t>
          </a:r>
          <a:endParaRPr lang="en-US" sz="2800"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dsp:txBody>
      <dsp:txXfrm>
        <a:off x="469011" y="3808996"/>
        <a:ext cx="8080395" cy="109215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5137" y="1881939"/>
          <a:ext cx="1674642" cy="29505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a:solidFill>
                <a:srgbClr val="FFFF00"/>
              </a:solidFill>
              <a:latin typeface="Arial" pitchFamily="34" charset="0"/>
              <a:cs typeface="Arial" pitchFamily="34" charset="0"/>
            </a:rPr>
            <a:t>Hai </a:t>
          </a:r>
          <a:r>
            <a:rPr lang="en-US" sz="2400" b="1" kern="1200" dirty="0" err="1">
              <a:solidFill>
                <a:srgbClr val="FFFF00"/>
              </a:solidFill>
              <a:latin typeface="Arial" pitchFamily="34" charset="0"/>
              <a:cs typeface="Arial" pitchFamily="34" charset="0"/>
            </a:rPr>
            <a:t>thuộc</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tính</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của</a:t>
          </a:r>
          <a:r>
            <a:rPr lang="en-US" sz="2400" b="1" kern="1200" dirty="0">
              <a:solidFill>
                <a:srgbClr val="FFFF00"/>
              </a:solidFill>
              <a:latin typeface="Arial" pitchFamily="34" charset="0"/>
              <a:cs typeface="Arial" pitchFamily="34" charset="0"/>
            </a:rPr>
            <a:t> </a:t>
          </a:r>
          <a:r>
            <a:rPr lang="en-US" sz="2400" b="1" kern="1200" dirty="0">
              <a:solidFill>
                <a:srgbClr val="FFFF00"/>
              </a:solidFill>
              <a:latin typeface="+mn-lt"/>
            </a:rPr>
            <a:t>h</a:t>
          </a:r>
          <a:r>
            <a:rPr lang="vi-VN" sz="2400" b="1" kern="1200" dirty="0">
              <a:solidFill>
                <a:srgbClr val="FFFF00"/>
              </a:solidFill>
              <a:latin typeface="+mn-lt"/>
            </a:rPr>
            <a:t>àng hoá sức lao động</a:t>
          </a:r>
          <a:endParaRPr lang="en-US" sz="2400" kern="1200" dirty="0">
            <a:solidFill>
              <a:srgbClr val="FFFF00"/>
            </a:solidFill>
          </a:endParaRPr>
        </a:p>
      </dsp:txBody>
      <dsp:txXfrm>
        <a:off x="54186" y="1930988"/>
        <a:ext cx="1576544" cy="2852435"/>
      </dsp:txXfrm>
    </dsp:sp>
    <dsp:sp modelId="{330CF636-11DD-472C-B889-27651F1E7619}">
      <dsp:nvSpPr>
        <dsp:cNvPr id="0" name=""/>
        <dsp:cNvSpPr/>
      </dsp:nvSpPr>
      <dsp:spPr>
        <a:xfrm rot="17082437">
          <a:off x="1206883" y="2738072"/>
          <a:ext cx="1267617" cy="12182"/>
        </a:xfrm>
        <a:custGeom>
          <a:avLst/>
          <a:gdLst/>
          <a:ahLst/>
          <a:cxnLst/>
          <a:rect l="0" t="0" r="0" b="0"/>
          <a:pathLst>
            <a:path>
              <a:moveTo>
                <a:pt x="0" y="6091"/>
              </a:moveTo>
              <a:lnTo>
                <a:pt x="1267617" y="609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809001" y="2712473"/>
        <a:ext cx="63380" cy="63380"/>
      </dsp:txXfrm>
    </dsp:sp>
    <dsp:sp modelId="{739DD40D-A34D-4D0F-B31D-57A3D2CAED00}">
      <dsp:nvSpPr>
        <dsp:cNvPr id="0" name=""/>
        <dsp:cNvSpPr/>
      </dsp:nvSpPr>
      <dsp:spPr>
        <a:xfrm>
          <a:off x="2001603" y="1765457"/>
          <a:ext cx="804559" cy="731328"/>
        </a:xfrm>
        <a:prstGeom prst="roundRect">
          <a:avLst>
            <a:gd name="adj" fmla="val 10000"/>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endParaRPr lang="en-US" sz="2400" b="1" kern="1200" dirty="0">
            <a:solidFill>
              <a:srgbClr val="FF0000"/>
            </a:solidFill>
          </a:endParaRPr>
        </a:p>
      </dsp:txBody>
      <dsp:txXfrm>
        <a:off x="2023023" y="1786877"/>
        <a:ext cx="761719" cy="688488"/>
      </dsp:txXfrm>
    </dsp:sp>
    <dsp:sp modelId="{676F2A58-1C0E-42FF-825D-EC8D48418EDB}">
      <dsp:nvSpPr>
        <dsp:cNvPr id="0" name=""/>
        <dsp:cNvSpPr/>
      </dsp:nvSpPr>
      <dsp:spPr>
        <a:xfrm rot="18071576">
          <a:off x="2656387" y="1859258"/>
          <a:ext cx="621375" cy="12182"/>
        </a:xfrm>
        <a:custGeom>
          <a:avLst/>
          <a:gdLst/>
          <a:ahLst/>
          <a:cxnLst/>
          <a:rect l="0" t="0" r="0" b="0"/>
          <a:pathLst>
            <a:path>
              <a:moveTo>
                <a:pt x="0" y="6091"/>
              </a:moveTo>
              <a:lnTo>
                <a:pt x="621375" y="60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951541" y="1849815"/>
        <a:ext cx="31068" cy="31068"/>
      </dsp:txXfrm>
    </dsp:sp>
    <dsp:sp modelId="{2F960BFC-44EB-45FA-BF38-1E84DDE3D774}">
      <dsp:nvSpPr>
        <dsp:cNvPr id="0" name=""/>
        <dsp:cNvSpPr/>
      </dsp:nvSpPr>
      <dsp:spPr>
        <a:xfrm>
          <a:off x="3127987" y="813994"/>
          <a:ext cx="4700913" cy="157116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latin typeface="+mn-lt"/>
            </a:rPr>
            <a:t>Là</a:t>
          </a:r>
          <a:r>
            <a:rPr lang="en-US" sz="2400" b="1" kern="1200" dirty="0">
              <a:latin typeface="+mn-lt"/>
            </a:rPr>
            <a:t> t</a:t>
          </a:r>
          <a:r>
            <a:rPr lang="vi-VN" sz="2400" b="1" kern="1200" dirty="0">
              <a:latin typeface="+mn-lt"/>
            </a:rPr>
            <a:t>hời gian lao động xã hội cần thiết để sản xuất và</a:t>
          </a:r>
          <a:r>
            <a:rPr lang="en-US" sz="2400" b="1" kern="1200" dirty="0">
              <a:latin typeface="+mn-lt"/>
            </a:rPr>
            <a:t> t</a:t>
          </a:r>
          <a:r>
            <a:rPr lang="vi-VN" sz="2400" b="1" kern="1200" dirty="0">
              <a:latin typeface="+mn-lt"/>
            </a:rPr>
            <a:t>ái sản xuất ra sức lao động</a:t>
          </a:r>
          <a:endParaRPr lang="en-US" sz="2400" kern="1200" dirty="0"/>
        </a:p>
      </dsp:txBody>
      <dsp:txXfrm>
        <a:off x="3174005" y="860012"/>
        <a:ext cx="4608877" cy="1479132"/>
      </dsp:txXfrm>
    </dsp:sp>
    <dsp:sp modelId="{E79D13BD-B8D6-4A3D-AD0F-EAA210AC0850}">
      <dsp:nvSpPr>
        <dsp:cNvPr id="0" name=""/>
        <dsp:cNvSpPr/>
      </dsp:nvSpPr>
      <dsp:spPr>
        <a:xfrm rot="4332853">
          <a:off x="2374448" y="2716904"/>
          <a:ext cx="1243165" cy="12182"/>
        </a:xfrm>
        <a:custGeom>
          <a:avLst/>
          <a:gdLst/>
          <a:ahLst/>
          <a:cxnLst/>
          <a:rect l="0" t="0" r="0" b="0"/>
          <a:pathLst>
            <a:path>
              <a:moveTo>
                <a:pt x="0" y="6091"/>
              </a:moveTo>
              <a:lnTo>
                <a:pt x="1243165" y="60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964952" y="2691916"/>
        <a:ext cx="62158" cy="62158"/>
      </dsp:txXfrm>
    </dsp:sp>
    <dsp:sp modelId="{5C8B8D71-34DA-40C4-AD16-C080354CC333}">
      <dsp:nvSpPr>
        <dsp:cNvPr id="0" name=""/>
        <dsp:cNvSpPr/>
      </dsp:nvSpPr>
      <dsp:spPr>
        <a:xfrm>
          <a:off x="3185899" y="2813498"/>
          <a:ext cx="4425955" cy="100274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latin typeface="+mn-lt"/>
            </a:rPr>
            <a:t>Xác</a:t>
          </a:r>
          <a:r>
            <a:rPr lang="en-US" sz="2400" b="1" kern="1200" dirty="0">
              <a:latin typeface="+mn-lt"/>
            </a:rPr>
            <a:t> </a:t>
          </a:r>
          <a:r>
            <a:rPr lang="en-US" sz="2400" b="1" kern="1200" dirty="0" err="1">
              <a:latin typeface="+mn-lt"/>
            </a:rPr>
            <a:t>định</a:t>
          </a:r>
          <a:r>
            <a:rPr lang="en-US" sz="2400" b="1" kern="1200" dirty="0">
              <a:latin typeface="+mn-lt"/>
            </a:rPr>
            <a:t> </a:t>
          </a:r>
          <a:r>
            <a:rPr lang="en-US" sz="2400" b="1" kern="1200" dirty="0" err="1">
              <a:latin typeface="+mn-lt"/>
            </a:rPr>
            <a:t>toàn</a:t>
          </a:r>
          <a:r>
            <a:rPr lang="en-US" sz="2400" b="1" kern="1200" dirty="0">
              <a:latin typeface="+mn-lt"/>
            </a:rPr>
            <a:t> </a:t>
          </a:r>
          <a:r>
            <a:rPr lang="en-US" sz="2400" b="1" kern="1200" dirty="0" err="1">
              <a:latin typeface="+mn-lt"/>
            </a:rPr>
            <a:t>bộ</a:t>
          </a:r>
          <a:r>
            <a:rPr lang="en-US" sz="2400" b="1" kern="1200" dirty="0">
              <a:latin typeface="+mn-lt"/>
            </a:rPr>
            <a:t> g</a:t>
          </a:r>
          <a:r>
            <a:rPr lang="vi-VN" sz="2400" b="1" kern="1200" dirty="0">
              <a:latin typeface="+mn-lt"/>
            </a:rPr>
            <a:t>iá trị tư liệu sinh hoạt (vật chất, tinh thần) cần thiết</a:t>
          </a:r>
          <a:endParaRPr lang="en-US" sz="2400" kern="1200" dirty="0"/>
        </a:p>
      </dsp:txBody>
      <dsp:txXfrm>
        <a:off x="3215268" y="2842867"/>
        <a:ext cx="4367217" cy="944004"/>
      </dsp:txXfrm>
    </dsp:sp>
    <dsp:sp modelId="{7C715E46-BDDC-4B37-BAAF-04014A7BE4E4}">
      <dsp:nvSpPr>
        <dsp:cNvPr id="0" name=""/>
        <dsp:cNvSpPr/>
      </dsp:nvSpPr>
      <dsp:spPr>
        <a:xfrm rot="4290066">
          <a:off x="1333541" y="3832060"/>
          <a:ext cx="1014300" cy="12182"/>
        </a:xfrm>
        <a:custGeom>
          <a:avLst/>
          <a:gdLst/>
          <a:ahLst/>
          <a:cxnLst/>
          <a:rect l="0" t="0" r="0" b="0"/>
          <a:pathLst>
            <a:path>
              <a:moveTo>
                <a:pt x="0" y="6091"/>
              </a:moveTo>
              <a:lnTo>
                <a:pt x="1014300" y="609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815334" y="3812794"/>
        <a:ext cx="50715" cy="50715"/>
      </dsp:txXfrm>
    </dsp:sp>
    <dsp:sp modelId="{0E2D2CF7-6999-4FA4-99BE-7F6EAD18B7E1}">
      <dsp:nvSpPr>
        <dsp:cNvPr id="0" name=""/>
        <dsp:cNvSpPr/>
      </dsp:nvSpPr>
      <dsp:spPr>
        <a:xfrm>
          <a:off x="2001603" y="3689239"/>
          <a:ext cx="804559" cy="1259715"/>
        </a:xfrm>
        <a:prstGeom prst="roundRect">
          <a:avLst>
            <a:gd name="adj" fmla="val 10000"/>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r>
            <a:rPr lang="en-US" sz="2400" b="1" kern="1200" dirty="0">
              <a:solidFill>
                <a:srgbClr val="FF0000"/>
              </a:solidFill>
            </a:rPr>
            <a:t> </a:t>
          </a:r>
          <a:r>
            <a:rPr lang="en-US" sz="2400" b="1" kern="1200" dirty="0" err="1">
              <a:solidFill>
                <a:srgbClr val="FF0000"/>
              </a:solidFill>
            </a:rPr>
            <a:t>sử</a:t>
          </a:r>
          <a:r>
            <a:rPr lang="en-US" sz="2400" b="1" kern="1200" dirty="0">
              <a:solidFill>
                <a:srgbClr val="FF0000"/>
              </a:solidFill>
            </a:rPr>
            <a:t> </a:t>
          </a:r>
          <a:r>
            <a:rPr lang="en-US" sz="2400" b="1" kern="1200" dirty="0" err="1">
              <a:solidFill>
                <a:srgbClr val="FF0000"/>
              </a:solidFill>
            </a:rPr>
            <a:t>dụng</a:t>
          </a:r>
          <a:endParaRPr lang="en-US" sz="2400" b="1" kern="1200" dirty="0">
            <a:solidFill>
              <a:srgbClr val="FF0000"/>
            </a:solidFill>
          </a:endParaRPr>
        </a:p>
      </dsp:txBody>
      <dsp:txXfrm>
        <a:off x="2025168" y="3712804"/>
        <a:ext cx="757429" cy="1212585"/>
      </dsp:txXfrm>
    </dsp:sp>
    <dsp:sp modelId="{4DCD0B74-8B24-4519-84FC-DDEC4614CE04}">
      <dsp:nvSpPr>
        <dsp:cNvPr id="0" name=""/>
        <dsp:cNvSpPr/>
      </dsp:nvSpPr>
      <dsp:spPr>
        <a:xfrm rot="4417306">
          <a:off x="2501570" y="4720003"/>
          <a:ext cx="848423" cy="12182"/>
        </a:xfrm>
        <a:custGeom>
          <a:avLst/>
          <a:gdLst/>
          <a:ahLst/>
          <a:cxnLst/>
          <a:rect l="0" t="0" r="0" b="0"/>
          <a:pathLst>
            <a:path>
              <a:moveTo>
                <a:pt x="0" y="6091"/>
              </a:moveTo>
              <a:lnTo>
                <a:pt x="848423" y="609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904570" y="4704884"/>
        <a:ext cx="42421" cy="42421"/>
      </dsp:txXfrm>
    </dsp:sp>
    <dsp:sp modelId="{E270EF48-3C73-49B5-887C-8F0EDD760E82}">
      <dsp:nvSpPr>
        <dsp:cNvPr id="0" name=""/>
        <dsp:cNvSpPr/>
      </dsp:nvSpPr>
      <dsp:spPr>
        <a:xfrm>
          <a:off x="3045399" y="4322585"/>
          <a:ext cx="5248875" cy="162101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a:latin typeface="Arial" charset="0"/>
            </a:rPr>
            <a:t>Thể hiện trong quá trình lao động</a:t>
          </a:r>
          <a:r>
            <a:rPr lang="en-US" sz="2400" kern="1200" dirty="0">
              <a:latin typeface="Arial" charset="0"/>
            </a:rPr>
            <a:t>,</a:t>
          </a:r>
          <a:r>
            <a:rPr lang="vi-VN" sz="2400" kern="1200" dirty="0">
              <a:latin typeface="Arial" charset="0"/>
            </a:rPr>
            <a:t> </a:t>
          </a:r>
          <a:r>
            <a:rPr lang="en-US" sz="2400" kern="1200" dirty="0" err="1">
              <a:latin typeface="Arial" charset="0"/>
            </a:rPr>
            <a:t>có</a:t>
          </a:r>
          <a:r>
            <a:rPr lang="en-US" sz="2400" kern="1200" dirty="0">
              <a:latin typeface="Arial" charset="0"/>
            </a:rPr>
            <a:t> </a:t>
          </a:r>
          <a:r>
            <a:rPr lang="en-US" sz="2400" kern="1200" dirty="0" err="1">
              <a:latin typeface="Arial" charset="0"/>
            </a:rPr>
            <a:t>khả</a:t>
          </a:r>
          <a:r>
            <a:rPr lang="en-US" sz="2400" kern="1200" dirty="0">
              <a:latin typeface="Arial" charset="0"/>
            </a:rPr>
            <a:t> </a:t>
          </a:r>
          <a:r>
            <a:rPr lang="en-US" sz="2400" kern="1200" dirty="0" err="1">
              <a:latin typeface="Arial" charset="0"/>
            </a:rPr>
            <a:t>năng</a:t>
          </a:r>
          <a:r>
            <a:rPr lang="en-US" sz="2400" kern="1200" dirty="0">
              <a:latin typeface="Arial" charset="0"/>
            </a:rPr>
            <a:t> </a:t>
          </a:r>
          <a:r>
            <a:rPr lang="en-US" sz="2400" kern="1200" dirty="0" err="1">
              <a:latin typeface="Arial" charset="0"/>
            </a:rPr>
            <a:t>tạo</a:t>
          </a:r>
          <a:r>
            <a:rPr lang="en-US" sz="2400" kern="1200" dirty="0">
              <a:latin typeface="Arial" charset="0"/>
            </a:rPr>
            <a:t> </a:t>
          </a:r>
          <a:r>
            <a:rPr lang="en-US" sz="2400" kern="1200" dirty="0" err="1">
              <a:latin typeface="Arial" charset="0"/>
            </a:rPr>
            <a:t>ra</a:t>
          </a:r>
          <a:r>
            <a:rPr lang="en-US" sz="2400" kern="1200" dirty="0">
              <a:latin typeface="Arial" charset="0"/>
            </a:rPr>
            <a:t> </a:t>
          </a:r>
          <a:r>
            <a:rPr lang="en-US" sz="2400" kern="1200" dirty="0" err="1">
              <a:latin typeface="Arial" charset="0"/>
            </a:rPr>
            <a:t>một</a:t>
          </a:r>
          <a:r>
            <a:rPr lang="en-US" sz="2400" kern="1200" dirty="0">
              <a:latin typeface="Arial" charset="0"/>
            </a:rPr>
            <a:t> </a:t>
          </a:r>
          <a:r>
            <a:rPr lang="en-US" sz="2400" kern="1200" dirty="0" err="1">
              <a:latin typeface="Arial" charset="0"/>
            </a:rPr>
            <a:t>lượng</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mới</a:t>
          </a:r>
          <a:r>
            <a:rPr lang="en-US" sz="2400" kern="1200" dirty="0">
              <a:latin typeface="Arial" charset="0"/>
            </a:rPr>
            <a:t> </a:t>
          </a:r>
          <a:r>
            <a:rPr lang="en-US" sz="2400" kern="1200" dirty="0" err="1">
              <a:latin typeface="Arial" charset="0"/>
            </a:rPr>
            <a:t>lớn</a:t>
          </a:r>
          <a:r>
            <a:rPr lang="en-US" sz="2400" kern="1200" dirty="0">
              <a:latin typeface="Arial" charset="0"/>
            </a:rPr>
            <a:t> </a:t>
          </a:r>
          <a:r>
            <a:rPr lang="en-US" sz="2400" kern="1200" dirty="0" err="1">
              <a:latin typeface="Arial" charset="0"/>
            </a:rPr>
            <a:t>hơn</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bản</a:t>
          </a:r>
          <a:r>
            <a:rPr lang="en-US" sz="2400" kern="1200" dirty="0">
              <a:latin typeface="Arial" charset="0"/>
            </a:rPr>
            <a:t> </a:t>
          </a:r>
          <a:r>
            <a:rPr lang="en-US" sz="2400" kern="1200" dirty="0" err="1">
              <a:latin typeface="Arial" charset="0"/>
            </a:rPr>
            <a:t>thân</a:t>
          </a:r>
          <a:r>
            <a:rPr lang="en-US" sz="2400" kern="1200" dirty="0">
              <a:latin typeface="Arial" charset="0"/>
            </a:rPr>
            <a:t> </a:t>
          </a:r>
          <a:r>
            <a:rPr lang="en-US" sz="2400" kern="1200" dirty="0" err="1">
              <a:latin typeface="Arial" charset="0"/>
            </a:rPr>
            <a:t>nó</a:t>
          </a:r>
          <a:r>
            <a:rPr lang="en-US" sz="2400" kern="1200" dirty="0">
              <a:latin typeface="Arial" charset="0"/>
            </a:rPr>
            <a:t>. </a:t>
          </a:r>
          <a:r>
            <a:rPr lang="en-US" sz="2400" kern="1200" dirty="0" err="1">
              <a:latin typeface="Arial" charset="0"/>
            </a:rPr>
            <a:t>Đó</a:t>
          </a:r>
          <a:r>
            <a:rPr lang="en-US" sz="2400" kern="1200" dirty="0">
              <a:latin typeface="Arial" charset="0"/>
            </a:rPr>
            <a:t> </a:t>
          </a:r>
          <a:r>
            <a:rPr lang="en-US" sz="2400" kern="1200" dirty="0" err="1">
              <a:latin typeface="Arial" charset="0"/>
            </a:rPr>
            <a:t>chính</a:t>
          </a:r>
          <a:r>
            <a:rPr lang="en-US" sz="2400" kern="1200" dirty="0">
              <a:latin typeface="Arial" charset="0"/>
            </a:rPr>
            <a:t> </a:t>
          </a:r>
          <a:r>
            <a:rPr lang="en-US" sz="2400" kern="1200" dirty="0" err="1">
              <a:latin typeface="Arial" charset="0"/>
            </a:rPr>
            <a:t>là</a:t>
          </a:r>
          <a:r>
            <a:rPr lang="en-US" sz="2400" kern="1200" dirty="0">
              <a:latin typeface="Arial" charset="0"/>
            </a:rPr>
            <a:t> </a:t>
          </a:r>
          <a:r>
            <a:rPr lang="en-US" sz="2400" kern="1200" dirty="0" err="1">
              <a:latin typeface="Arial" charset="0"/>
            </a:rPr>
            <a:t>nguồn</a:t>
          </a:r>
          <a:r>
            <a:rPr lang="en-US" sz="2400" kern="1200" dirty="0">
              <a:latin typeface="Arial" charset="0"/>
            </a:rPr>
            <a:t> </a:t>
          </a:r>
          <a:r>
            <a:rPr lang="en-US" sz="2400" kern="1200" dirty="0" err="1">
              <a:latin typeface="Arial" charset="0"/>
            </a:rPr>
            <a:t>gốc</a:t>
          </a:r>
          <a:r>
            <a:rPr lang="en-US" sz="2400" kern="1200" dirty="0">
              <a:latin typeface="Arial" charset="0"/>
            </a:rPr>
            <a:t> </a:t>
          </a:r>
          <a:r>
            <a:rPr lang="en-US" sz="2400" kern="1200" dirty="0" err="1">
              <a:latin typeface="Arial" charset="0"/>
            </a:rPr>
            <a:t>của</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thặng</a:t>
          </a:r>
          <a:r>
            <a:rPr lang="en-US" sz="2400" kern="1200" dirty="0">
              <a:latin typeface="Arial" charset="0"/>
            </a:rPr>
            <a:t> </a:t>
          </a:r>
          <a:r>
            <a:rPr lang="en-US" sz="2400" kern="1200" dirty="0" err="1">
              <a:latin typeface="Arial" charset="0"/>
            </a:rPr>
            <a:t>dư</a:t>
          </a:r>
          <a:endParaRPr lang="en-US" sz="2400" kern="1200" dirty="0"/>
        </a:p>
      </dsp:txBody>
      <dsp:txXfrm>
        <a:off x="3092877" y="4370063"/>
        <a:ext cx="5153919" cy="1526058"/>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19EF1D-1DA1-494F-99FB-9FF805A1C110}">
      <dsp:nvSpPr>
        <dsp:cNvPr id="0" name=""/>
        <dsp:cNvSpPr/>
      </dsp:nvSpPr>
      <dsp:spPr>
        <a:xfrm>
          <a:off x="-5720471" y="-875610"/>
          <a:ext cx="6810583" cy="6810583"/>
        </a:xfrm>
        <a:prstGeom prst="blockArc">
          <a:avLst>
            <a:gd name="adj1" fmla="val 18900000"/>
            <a:gd name="adj2" fmla="val 2700000"/>
            <a:gd name="adj3" fmla="val 317"/>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730286-B238-4124-BC24-2FBEF1D30557}">
      <dsp:nvSpPr>
        <dsp:cNvPr id="0" name=""/>
        <dsp:cNvSpPr/>
      </dsp:nvSpPr>
      <dsp:spPr>
        <a:xfrm>
          <a:off x="570619" y="260858"/>
          <a:ext cx="8273872" cy="103454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7801" tIns="60960" rIns="60960" bIns="60960" numCol="1" spcCol="1270" anchor="ctr" anchorCtr="0">
          <a:noAutofit/>
        </a:bodyPr>
        <a:lstStyle/>
        <a:p>
          <a:pPr lvl="0" algn="l" defTabSz="1066800">
            <a:lnSpc>
              <a:spcPct val="90000"/>
            </a:lnSpc>
            <a:spcBef>
              <a:spcPct val="0"/>
            </a:spcBef>
            <a:spcAft>
              <a:spcPct val="35000"/>
            </a:spcAft>
          </a:pPr>
          <a:endParaRPr lang="en-US" sz="2400" kern="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l" defTabSz="1066800">
            <a:lnSpc>
              <a:spcPct val="90000"/>
            </a:lnSpc>
            <a:spcBef>
              <a:spcPct val="0"/>
            </a:spcBef>
            <a:spcAft>
              <a:spcPct val="35000"/>
            </a:spcAft>
          </a:pPr>
          <a:r>
            <a:rPr lang="pt-BR" sz="2400" kern="1200" dirty="0" smtClean="0">
              <a:latin typeface="Times New Roman" panose="02020603050405020304" pitchFamily="18" charset="0"/>
              <a:ea typeface="Times New Roman" panose="02020603050405020304" pitchFamily="18" charset="0"/>
              <a:cs typeface="Times New Roman" panose="02020603050405020304" pitchFamily="18" charset="0"/>
            </a:rPr>
            <a:t>Học thuyết giá trị thặng dư đã bóc trần bản chất của nền sản xuất tư bản chủ nghĩa; </a:t>
          </a:r>
          <a:endParaRPr lang="en-US" sz="2400" kern="1200" dirty="0">
            <a:latin typeface="Times New Roman" panose="02020603050405020304" pitchFamily="18" charset="0"/>
            <a:cs typeface="Times New Roman" panose="02020603050405020304" pitchFamily="18" charset="0"/>
          </a:endParaRPr>
        </a:p>
      </dsp:txBody>
      <dsp:txXfrm>
        <a:off x="570619" y="260858"/>
        <a:ext cx="8273872" cy="1034543"/>
      </dsp:txXfrm>
    </dsp:sp>
    <dsp:sp modelId="{BF15B6D2-48EE-4642-867F-371B0A8B4635}">
      <dsp:nvSpPr>
        <dsp:cNvPr id="0" name=""/>
        <dsp:cNvSpPr/>
      </dsp:nvSpPr>
      <dsp:spPr>
        <a:xfrm>
          <a:off x="84162" y="291672"/>
          <a:ext cx="972915" cy="972915"/>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CD9A1-7B18-416A-967B-2A5578B425C3}">
      <dsp:nvSpPr>
        <dsp:cNvPr id="0" name=""/>
        <dsp:cNvSpPr/>
      </dsp:nvSpPr>
      <dsp:spPr>
        <a:xfrm>
          <a:off x="1016855" y="1447799"/>
          <a:ext cx="7827636" cy="99606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7801" tIns="60960" rIns="60960" bIns="60960" numCol="1" spcCol="1270" anchor="ctr" anchorCtr="0">
          <a:noAutofit/>
        </a:bodyPr>
        <a:lstStyle/>
        <a:p>
          <a:pPr lvl="0" algn="l" defTabSz="1066800">
            <a:lnSpc>
              <a:spcPct val="90000"/>
            </a:lnSpc>
            <a:spcBef>
              <a:spcPct val="0"/>
            </a:spcBef>
            <a:spcAft>
              <a:spcPct val="35000"/>
            </a:spcAft>
          </a:pPr>
          <a:r>
            <a:rPr lang="pt-BR" sz="2400" kern="1200" dirty="0" smtClean="0">
              <a:latin typeface="Times New Roman" panose="02020603050405020304" pitchFamily="18" charset="0"/>
              <a:ea typeface="Times New Roman" panose="02020603050405020304" pitchFamily="18" charset="0"/>
              <a:cs typeface="Times New Roman" panose="02020603050405020304" pitchFamily="18" charset="0"/>
            </a:rPr>
            <a:t>Chứng minh khoa học về cách thức bóc lột của giai cấp tư sản và luận chứng những mâu thuẫn nội tại của chủ nghĩa tư bản. </a:t>
          </a:r>
          <a:endParaRPr lang="en-US" sz="2400" kern="1200" dirty="0">
            <a:latin typeface="Times New Roman" panose="02020603050405020304" pitchFamily="18" charset="0"/>
            <a:cs typeface="Times New Roman" panose="02020603050405020304" pitchFamily="18" charset="0"/>
          </a:endParaRPr>
        </a:p>
      </dsp:txBody>
      <dsp:txXfrm>
        <a:off x="1016855" y="1447799"/>
        <a:ext cx="7827636" cy="996063"/>
      </dsp:txXfrm>
    </dsp:sp>
    <dsp:sp modelId="{ED1C90A3-196C-4D22-9F42-EB5EDBA02170}">
      <dsp:nvSpPr>
        <dsp:cNvPr id="0" name=""/>
        <dsp:cNvSpPr/>
      </dsp:nvSpPr>
      <dsp:spPr>
        <a:xfrm>
          <a:off x="530398" y="1459373"/>
          <a:ext cx="972915" cy="972915"/>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A2D210-A527-438C-83CD-C21ABD327A66}">
      <dsp:nvSpPr>
        <dsp:cNvPr id="0" name=""/>
        <dsp:cNvSpPr/>
      </dsp:nvSpPr>
      <dsp:spPr>
        <a:xfrm>
          <a:off x="1016855" y="2724365"/>
          <a:ext cx="7827636" cy="77833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7801" tIns="60960" rIns="60960" bIns="60960" numCol="1" spcCol="1270" anchor="ctr" anchorCtr="0">
          <a:noAutofit/>
        </a:bodyPr>
        <a:lstStyle/>
        <a:p>
          <a:pPr lvl="0" algn="l" defTabSz="1066800">
            <a:lnSpc>
              <a:spcPct val="90000"/>
            </a:lnSpc>
            <a:spcBef>
              <a:spcPct val="0"/>
            </a:spcBef>
            <a:spcAft>
              <a:spcPct val="35000"/>
            </a:spcAft>
          </a:pPr>
          <a:endParaRPr lang="en-US" sz="2400" kern="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l" defTabSz="1066800">
            <a:lnSpc>
              <a:spcPct val="90000"/>
            </a:lnSpc>
            <a:spcBef>
              <a:spcPct val="0"/>
            </a:spcBef>
            <a:spcAft>
              <a:spcPct val="35000"/>
            </a:spcAft>
          </a:pPr>
          <a:r>
            <a:rPr lang="pt-BR" sz="2400" kern="1200" dirty="0" smtClean="0">
              <a:latin typeface="Times New Roman" panose="02020603050405020304" pitchFamily="18" charset="0"/>
              <a:ea typeface="Times New Roman" panose="02020603050405020304" pitchFamily="18" charset="0"/>
              <a:cs typeface="Times New Roman" panose="02020603050405020304" pitchFamily="18" charset="0"/>
            </a:rPr>
            <a:t>Học thuyết giá trị thặng dư còn trang bị cho giai cấp công nhân và nhân dân lao động công cụ nhận thức các quy luật kinh tế, thúc đẩy cải tiến kỹ thuật...</a:t>
          </a:r>
          <a:endParaRPr lang="en-US" sz="2400" kern="1200" dirty="0">
            <a:latin typeface="Times New Roman" panose="02020603050405020304" pitchFamily="18" charset="0"/>
            <a:cs typeface="Times New Roman" panose="02020603050405020304" pitchFamily="18" charset="0"/>
          </a:endParaRPr>
        </a:p>
      </dsp:txBody>
      <dsp:txXfrm>
        <a:off x="1016855" y="2724365"/>
        <a:ext cx="7827636" cy="778332"/>
      </dsp:txXfrm>
    </dsp:sp>
    <dsp:sp modelId="{098795BA-D982-49C1-8E83-958BE1456EE6}">
      <dsp:nvSpPr>
        <dsp:cNvPr id="0" name=""/>
        <dsp:cNvSpPr/>
      </dsp:nvSpPr>
      <dsp:spPr>
        <a:xfrm>
          <a:off x="530398" y="2627074"/>
          <a:ext cx="972915" cy="972915"/>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D18D313-6B98-46EC-9CF3-1DCD55D43AE7}">
      <dsp:nvSpPr>
        <dsp:cNvPr id="0" name=""/>
        <dsp:cNvSpPr/>
      </dsp:nvSpPr>
      <dsp:spPr>
        <a:xfrm>
          <a:off x="570619" y="3685664"/>
          <a:ext cx="8273872" cy="1191136"/>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17801" tIns="60960" rIns="60960" bIns="60960" numCol="1" spcCol="1270" anchor="ctr" anchorCtr="0">
          <a:noAutofit/>
        </a:bodyPr>
        <a:lstStyle/>
        <a:p>
          <a:pPr lvl="0" algn="l" defTabSz="1066800">
            <a:lnSpc>
              <a:spcPct val="90000"/>
            </a:lnSpc>
            <a:spcBef>
              <a:spcPct val="0"/>
            </a:spcBef>
            <a:spcAft>
              <a:spcPct val="35000"/>
            </a:spcAft>
          </a:pPr>
          <a:r>
            <a:rPr lang="pt-BR" sz="2400" kern="1200" dirty="0" smtClean="0">
              <a:latin typeface="Times New Roman" panose="02020603050405020304" pitchFamily="18" charset="0"/>
              <a:ea typeface="Times New Roman" panose="02020603050405020304" pitchFamily="18" charset="0"/>
              <a:cs typeface="Times New Roman" panose="02020603050405020304" pitchFamily="18" charset="0"/>
            </a:rPr>
            <a:t>Cung cấp tri thức về lịch sử phát triển của sản xuất tư bản chủ nghĩa, là cơ sở khoa học để phân tích nguyên nhân và dự báo chiều hướng phát triển kinh tế và xã hội.</a:t>
          </a:r>
          <a:endParaRPr lang="en-US" sz="2400" kern="1200" dirty="0">
            <a:latin typeface="Times New Roman" panose="02020603050405020304" pitchFamily="18" charset="0"/>
            <a:cs typeface="Times New Roman" panose="02020603050405020304" pitchFamily="18" charset="0"/>
          </a:endParaRPr>
        </a:p>
      </dsp:txBody>
      <dsp:txXfrm>
        <a:off x="570619" y="3685664"/>
        <a:ext cx="8273872" cy="1191136"/>
      </dsp:txXfrm>
    </dsp:sp>
    <dsp:sp modelId="{74A019BB-AFE1-4CD9-A304-71EC27C4BF79}">
      <dsp:nvSpPr>
        <dsp:cNvPr id="0" name=""/>
        <dsp:cNvSpPr/>
      </dsp:nvSpPr>
      <dsp:spPr>
        <a:xfrm>
          <a:off x="84162" y="3794775"/>
          <a:ext cx="972915" cy="972915"/>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791F2B-F691-4B3C-A6B6-2925F957EED1}">
      <dsp:nvSpPr>
        <dsp:cNvPr id="0" name=""/>
        <dsp:cNvSpPr/>
      </dsp:nvSpPr>
      <dsp:spPr>
        <a:xfrm rot="1141274">
          <a:off x="1063373" y="2934149"/>
          <a:ext cx="2475648" cy="41132"/>
        </a:xfrm>
        <a:custGeom>
          <a:avLst/>
          <a:gdLst/>
          <a:ahLst/>
          <a:cxnLst/>
          <a:rect l="0" t="0" r="0" b="0"/>
          <a:pathLst>
            <a:path>
              <a:moveTo>
                <a:pt x="0" y="20566"/>
              </a:moveTo>
              <a:lnTo>
                <a:pt x="2475648" y="20566"/>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B358571C-286E-4D83-A9B9-D50C3E8044BF}">
      <dsp:nvSpPr>
        <dsp:cNvPr id="0" name=""/>
        <dsp:cNvSpPr/>
      </dsp:nvSpPr>
      <dsp:spPr>
        <a:xfrm rot="20495738">
          <a:off x="1058146" y="1635330"/>
          <a:ext cx="2847227" cy="41132"/>
        </a:xfrm>
        <a:custGeom>
          <a:avLst/>
          <a:gdLst/>
          <a:ahLst/>
          <a:cxnLst/>
          <a:rect l="0" t="0" r="0" b="0"/>
          <a:pathLst>
            <a:path>
              <a:moveTo>
                <a:pt x="0" y="20566"/>
              </a:moveTo>
              <a:lnTo>
                <a:pt x="2847227" y="20566"/>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E0C0060E-9F44-41AD-BE4B-089AA40ED0D7}">
      <dsp:nvSpPr>
        <dsp:cNvPr id="0" name=""/>
        <dsp:cNvSpPr/>
      </dsp:nvSpPr>
      <dsp:spPr>
        <a:xfrm>
          <a:off x="-71583" y="648484"/>
          <a:ext cx="3194862" cy="3245225"/>
        </a:xfrm>
        <a:prstGeom prst="ellips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4413C397-2F8D-40FE-9EAB-493CB49DCB47}">
      <dsp:nvSpPr>
        <dsp:cNvPr id="0" name=""/>
        <dsp:cNvSpPr/>
      </dsp:nvSpPr>
      <dsp:spPr>
        <a:xfrm>
          <a:off x="3511183" y="-594912"/>
          <a:ext cx="4359193" cy="2366078"/>
        </a:xfrm>
        <a:prstGeom prst="ellips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latin typeface="Times New Roman" panose="02020603050405020304" pitchFamily="18" charset="0"/>
              <a:cs typeface="Times New Roman" panose="02020603050405020304" pitchFamily="18" charset="0"/>
            </a:rPr>
            <a:t>2.3.1. </a:t>
          </a:r>
          <a:r>
            <a:rPr lang="en-US" sz="2700" kern="1200" dirty="0" err="1" smtClean="0">
              <a:latin typeface="Times New Roman" panose="02020603050405020304" pitchFamily="18" charset="0"/>
              <a:cs typeface="Times New Roman" panose="02020603050405020304" pitchFamily="18" charset="0"/>
            </a:rPr>
            <a:t>Lý</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luận</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về</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sứ</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mệnh</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lịch</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sử</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của</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giai</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cấp</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công</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nhân</a:t>
          </a:r>
          <a:endParaRPr lang="en-US" sz="2700" kern="1200" dirty="0">
            <a:latin typeface="Times New Roman" panose="02020603050405020304" pitchFamily="18" charset="0"/>
            <a:cs typeface="Times New Roman" panose="02020603050405020304" pitchFamily="18" charset="0"/>
          </a:endParaRPr>
        </a:p>
      </dsp:txBody>
      <dsp:txXfrm>
        <a:off x="4149572" y="-248408"/>
        <a:ext cx="3082415" cy="1673070"/>
      </dsp:txXfrm>
    </dsp:sp>
    <dsp:sp modelId="{6638CD6D-8B25-43C2-BD26-8530BB99444B}">
      <dsp:nvSpPr>
        <dsp:cNvPr id="0" name=""/>
        <dsp:cNvSpPr/>
      </dsp:nvSpPr>
      <dsp:spPr>
        <a:xfrm>
          <a:off x="2788633" y="3000366"/>
          <a:ext cx="5440966" cy="2120509"/>
        </a:xfrm>
        <a:prstGeom prst="ellips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pt-BR" sz="2500" b="0" kern="1200" dirty="0" smtClean="0">
              <a:latin typeface="Times New Roman" panose="02020603050405020304" pitchFamily="18" charset="0"/>
              <a:cs typeface="Times New Roman" panose="02020603050405020304" pitchFamily="18" charset="0"/>
            </a:rPr>
            <a:t>2.3.2. Tiến trình phát triển của hình thái kinh tế - xã hội cộng sản chủ nghĩa</a:t>
          </a:r>
          <a:endParaRPr lang="en-US" sz="2500" kern="1200" dirty="0">
            <a:latin typeface="Times New Roman" panose="02020603050405020304" pitchFamily="18" charset="0"/>
            <a:cs typeface="Times New Roman" panose="02020603050405020304" pitchFamily="18" charset="0"/>
          </a:endParaRPr>
        </a:p>
      </dsp:txBody>
      <dsp:txXfrm>
        <a:off x="3585444" y="3310907"/>
        <a:ext cx="3847344" cy="149942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6DA1EE-BF61-4E18-BF5B-0A08DE045DA7}">
      <dsp:nvSpPr>
        <dsp:cNvPr id="0" name=""/>
        <dsp:cNvSpPr/>
      </dsp:nvSpPr>
      <dsp:spPr>
        <a:xfrm>
          <a:off x="446037" y="2138"/>
          <a:ext cx="7337524" cy="1008838"/>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vi-VN" sz="3200" b="1" u="sng" kern="1200" dirty="0" smtClean="0">
              <a:latin typeface="+mj-lt"/>
            </a:rPr>
            <a:t>Đặc trưng cơ bản của giai cấp công nhân</a:t>
          </a:r>
          <a:endParaRPr lang="en-US" sz="3200" b="1" kern="1200" dirty="0">
            <a:latin typeface="+mj-lt"/>
          </a:endParaRPr>
        </a:p>
      </dsp:txBody>
      <dsp:txXfrm>
        <a:off x="475585" y="31686"/>
        <a:ext cx="7278428" cy="949742"/>
      </dsp:txXfrm>
    </dsp:sp>
    <dsp:sp modelId="{4C0D84F3-95DF-44D9-805B-17C994E54A9E}">
      <dsp:nvSpPr>
        <dsp:cNvPr id="0" name=""/>
        <dsp:cNvSpPr/>
      </dsp:nvSpPr>
      <dsp:spPr>
        <a:xfrm>
          <a:off x="241671" y="1192568"/>
          <a:ext cx="3197525" cy="1008838"/>
        </a:xfrm>
        <a:prstGeom prst="roundRect">
          <a:avLst>
            <a:gd name="adj" fmla="val 1667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0F915F3-1F0E-4183-9653-FF44832A2A54}">
      <dsp:nvSpPr>
        <dsp:cNvPr id="0" name=""/>
        <dsp:cNvSpPr/>
      </dsp:nvSpPr>
      <dsp:spPr>
        <a:xfrm>
          <a:off x="3090994" y="1192568"/>
          <a:ext cx="4896933" cy="1008838"/>
        </a:xfrm>
        <a:prstGeom prst="roundRect">
          <a:avLst>
            <a:gd name="adj" fmla="val 1667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lt1">
              <a:hueOff val="0"/>
              <a:satOff val="0"/>
              <a:lumOff val="0"/>
              <a:alphaOff val="0"/>
            </a:schemeClr>
          </a:solidFill>
          <a:prstDash val="solid"/>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vi-VN" sz="2400" kern="1200" dirty="0" smtClean="0">
              <a:latin typeface="+mj-lt"/>
            </a:rPr>
            <a:t>Về phương thức lao động</a:t>
          </a:r>
          <a:endParaRPr lang="en-US" sz="2400" kern="1200" dirty="0" smtClean="0">
            <a:latin typeface="+mj-lt"/>
          </a:endParaRPr>
        </a:p>
        <a:p>
          <a:pPr lvl="0" algn="ctr" defTabSz="1066800">
            <a:lnSpc>
              <a:spcPct val="90000"/>
            </a:lnSpc>
            <a:spcBef>
              <a:spcPct val="0"/>
            </a:spcBef>
            <a:spcAft>
              <a:spcPct val="35000"/>
            </a:spcAft>
          </a:pPr>
          <a:r>
            <a:rPr lang="en-US" sz="2400" kern="1200" dirty="0" err="1" smtClean="0">
              <a:latin typeface="+mj-lt"/>
            </a:rPr>
            <a:t>Về</a:t>
          </a:r>
          <a:r>
            <a:rPr lang="en-US" sz="2400" kern="1200" dirty="0" smtClean="0">
              <a:latin typeface="+mj-lt"/>
            </a:rPr>
            <a:t> </a:t>
          </a:r>
          <a:r>
            <a:rPr lang="en-US" sz="2400" kern="1200" dirty="0" err="1" smtClean="0">
              <a:latin typeface="+mj-lt"/>
            </a:rPr>
            <a:t>địa</a:t>
          </a:r>
          <a:r>
            <a:rPr lang="en-US" sz="2400" kern="1200" dirty="0" smtClean="0">
              <a:latin typeface="+mj-lt"/>
            </a:rPr>
            <a:t> </a:t>
          </a:r>
          <a:r>
            <a:rPr lang="en-US" sz="2400" kern="1200" dirty="0" err="1" smtClean="0">
              <a:latin typeface="+mj-lt"/>
            </a:rPr>
            <a:t>vị</a:t>
          </a:r>
          <a:r>
            <a:rPr lang="en-US" sz="2400" kern="1200" dirty="0" smtClean="0">
              <a:latin typeface="+mj-lt"/>
            </a:rPr>
            <a:t> </a:t>
          </a:r>
          <a:r>
            <a:rPr lang="en-US" sz="2400" kern="1200" dirty="0" err="1" smtClean="0">
              <a:latin typeface="+mj-lt"/>
            </a:rPr>
            <a:t>của</a:t>
          </a:r>
          <a:r>
            <a:rPr lang="en-US" sz="2400" kern="1200" dirty="0" smtClean="0">
              <a:latin typeface="+mj-lt"/>
            </a:rPr>
            <a:t> </a:t>
          </a:r>
          <a:r>
            <a:rPr lang="en-US" sz="2400" kern="1200" dirty="0" err="1" smtClean="0">
              <a:latin typeface="+mj-lt"/>
            </a:rPr>
            <a:t>giai</a:t>
          </a:r>
          <a:r>
            <a:rPr lang="en-US" sz="2400" kern="1200" dirty="0" smtClean="0">
              <a:latin typeface="+mj-lt"/>
            </a:rPr>
            <a:t> </a:t>
          </a:r>
          <a:r>
            <a:rPr lang="en-US" sz="2400" kern="1200" dirty="0" err="1" smtClean="0">
              <a:latin typeface="+mj-lt"/>
            </a:rPr>
            <a:t>cấp</a:t>
          </a:r>
          <a:r>
            <a:rPr lang="en-US" sz="2400" kern="1200" dirty="0" smtClean="0">
              <a:latin typeface="+mj-lt"/>
            </a:rPr>
            <a:t> </a:t>
          </a:r>
          <a:r>
            <a:rPr lang="en-US" sz="2400" kern="1200" dirty="0" err="1" smtClean="0">
              <a:latin typeface="+mj-lt"/>
            </a:rPr>
            <a:t>công</a:t>
          </a:r>
          <a:r>
            <a:rPr lang="en-US" sz="2400" kern="1200" dirty="0" smtClean="0">
              <a:latin typeface="+mj-lt"/>
            </a:rPr>
            <a:t> </a:t>
          </a:r>
          <a:r>
            <a:rPr lang="en-US" sz="2400" kern="1200" dirty="0" err="1" smtClean="0">
              <a:latin typeface="+mj-lt"/>
            </a:rPr>
            <a:t>nhân</a:t>
          </a:r>
          <a:endParaRPr lang="en-US" sz="2400" kern="1200" dirty="0">
            <a:latin typeface="+mj-lt"/>
          </a:endParaRPr>
        </a:p>
      </dsp:txBody>
      <dsp:txXfrm>
        <a:off x="3140250" y="1241824"/>
        <a:ext cx="4798421" cy="910326"/>
      </dsp:txXfrm>
    </dsp:sp>
    <dsp:sp modelId="{3D3ED111-B99D-48F2-9CE1-1F567680935F}">
      <dsp:nvSpPr>
        <dsp:cNvPr id="0" name=""/>
        <dsp:cNvSpPr/>
      </dsp:nvSpPr>
      <dsp:spPr>
        <a:xfrm>
          <a:off x="152402" y="2590798"/>
          <a:ext cx="2448109" cy="1886760"/>
        </a:xfrm>
        <a:prstGeom prst="roundRect">
          <a:avLst>
            <a:gd name="adj" fmla="val 1667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84A2C6A-8D73-40E8-9CCB-925116BA46B7}">
      <dsp:nvSpPr>
        <dsp:cNvPr id="0" name=""/>
        <dsp:cNvSpPr/>
      </dsp:nvSpPr>
      <dsp:spPr>
        <a:xfrm>
          <a:off x="2578197" y="2322467"/>
          <a:ext cx="5409731" cy="2201357"/>
        </a:xfrm>
        <a:prstGeom prst="roundRect">
          <a:avLst>
            <a:gd name="adj" fmla="val 1667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lt1">
              <a:hueOff val="0"/>
              <a:satOff val="0"/>
              <a:lumOff val="0"/>
              <a:alphaOff val="0"/>
            </a:schemeClr>
          </a:solidFill>
          <a:prstDash val="solid"/>
        </a:ln>
        <a:effectLst/>
        <a:scene3d>
          <a:camera prst="orthographicFront"/>
          <a:lightRig rig="flat" dir="t"/>
        </a:scene3d>
        <a:sp3d prstMaterial="dkEdge">
          <a:bevelT w="8200" h="38100"/>
        </a:sp3d>
      </dsp:spPr>
      <dsp:style>
        <a:lnRef idx="1">
          <a:scrgbClr r="0" g="0" b="0"/>
        </a:lnRef>
        <a:fillRef idx="2">
          <a:scrgbClr r="0" g="0" b="0"/>
        </a:fillRef>
        <a:effectRef idx="0">
          <a:scrgbClr r="0" g="0" b="0"/>
        </a:effectRef>
        <a:fontRef idx="minor">
          <a:schemeClr val="dk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latin typeface="Times New Roman" panose="02020603050405020304" pitchFamily="18" charset="0"/>
              <a:cs typeface="Times New Roman" panose="02020603050405020304" pitchFamily="18" charset="0"/>
            </a:rPr>
            <a:t>GCCN </a:t>
          </a:r>
          <a:r>
            <a:rPr lang="en-US" sz="2400" kern="1200" dirty="0" err="1" smtClean="0">
              <a:latin typeface="Times New Roman" panose="02020603050405020304" pitchFamily="18" charset="0"/>
              <a:cs typeface="Times New Roman" panose="02020603050405020304" pitchFamily="18" charset="0"/>
            </a:rPr>
            <a:t>là</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giai</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cấp</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tiên</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tiến</a:t>
          </a:r>
          <a:r>
            <a:rPr lang="en-US" sz="2400" kern="1200" dirty="0" smtClean="0">
              <a:latin typeface="Times New Roman" panose="02020603050405020304" pitchFamily="18" charset="0"/>
              <a:cs typeface="Times New Roman" panose="02020603050405020304" pitchFamily="18" charset="0"/>
            </a:rPr>
            <a:t> </a:t>
          </a:r>
        </a:p>
        <a:p>
          <a:pPr lvl="0" algn="ctr"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GCCN có tinh thần cách mạng triệt để</a:t>
          </a:r>
          <a:endParaRPr lang="en-US" sz="2400" kern="1200" dirty="0" smtClean="0">
            <a:latin typeface="Times New Roman" panose="02020603050405020304" pitchFamily="18" charset="0"/>
            <a:cs typeface="Times New Roman" panose="02020603050405020304" pitchFamily="18" charset="0"/>
          </a:endParaRPr>
        </a:p>
        <a:p>
          <a:pPr lvl="0" algn="ctr"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GCCN có ý thức tổ chức kỷ luật cao</a:t>
          </a:r>
          <a:endParaRPr lang="en-US" sz="2400" kern="1200" dirty="0" smtClean="0">
            <a:latin typeface="Times New Roman" panose="02020603050405020304" pitchFamily="18" charset="0"/>
            <a:cs typeface="Times New Roman" panose="02020603050405020304" pitchFamily="18" charset="0"/>
          </a:endParaRPr>
        </a:p>
        <a:p>
          <a:pPr lvl="0" algn="ctr" defTabSz="1066800">
            <a:lnSpc>
              <a:spcPct val="90000"/>
            </a:lnSpc>
            <a:spcBef>
              <a:spcPct val="0"/>
            </a:spcBef>
            <a:spcAft>
              <a:spcPct val="35000"/>
            </a:spcAft>
          </a:pPr>
          <a:r>
            <a:rPr lang="pt-BR" sz="2400" kern="1200" dirty="0" smtClean="0">
              <a:latin typeface="Times New Roman" panose="02020603050405020304" pitchFamily="18" charset="0"/>
              <a:cs typeface="Times New Roman" panose="02020603050405020304" pitchFamily="18" charset="0"/>
            </a:rPr>
            <a:t>GCCN có tinh thần quốc tế vô sản</a:t>
          </a:r>
          <a:endParaRPr lang="en-US" sz="2400" kern="1200" dirty="0">
            <a:latin typeface="Times New Roman" panose="02020603050405020304" pitchFamily="18" charset="0"/>
            <a:cs typeface="Times New Roman" panose="02020603050405020304" pitchFamily="18" charset="0"/>
          </a:endParaRPr>
        </a:p>
      </dsp:txBody>
      <dsp:txXfrm>
        <a:off x="2685678" y="2429948"/>
        <a:ext cx="5194769" cy="1986395"/>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CF559-5DB8-49F2-AED9-6365ACE518B1}">
      <dsp:nvSpPr>
        <dsp:cNvPr id="0" name=""/>
        <dsp:cNvSpPr/>
      </dsp:nvSpPr>
      <dsp:spPr>
        <a:xfrm>
          <a:off x="0" y="0"/>
          <a:ext cx="4525963" cy="4525963"/>
        </a:xfrm>
        <a:prstGeom prst="pie">
          <a:avLst>
            <a:gd name="adj1" fmla="val 5400000"/>
            <a:gd name="adj2" fmla="val 1620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A423475F-E130-4D57-A389-AE6C7592AF54}">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vi-VN" sz="3300" kern="1200" dirty="0" smtClean="0"/>
            <a:t>Xóa bỏ mọi chế độ áp bức bóc lột và xây dựng xã hội mới - xã hội xã hội chủ nghĩa và cộng sản chủ nghĩa</a:t>
          </a:r>
          <a:endParaRPr lang="en-US" sz="3300" kern="1200" dirty="0"/>
        </a:p>
      </dsp:txBody>
      <dsp:txXfrm>
        <a:off x="2262981" y="0"/>
        <a:ext cx="5966618" cy="2149832"/>
      </dsp:txXfrm>
    </dsp:sp>
    <dsp:sp modelId="{BD0DC5AA-CAA2-451D-974B-A1A5C1243BFC}">
      <dsp:nvSpPr>
        <dsp:cNvPr id="0" name=""/>
        <dsp:cNvSpPr/>
      </dsp:nvSpPr>
      <dsp:spPr>
        <a:xfrm>
          <a:off x="1188065" y="2149832"/>
          <a:ext cx="2149832" cy="2149832"/>
        </a:xfrm>
        <a:prstGeom prst="pie">
          <a:avLst>
            <a:gd name="adj1" fmla="val 5400000"/>
            <a:gd name="adj2" fmla="val 1620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FDED8F51-120D-42BF-9036-F748ADC94D81}">
      <dsp:nvSpPr>
        <dsp:cNvPr id="0" name=""/>
        <dsp:cNvSpPr/>
      </dsp:nvSpPr>
      <dsp:spPr>
        <a:xfrm>
          <a:off x="2262981" y="2149832"/>
          <a:ext cx="5966618" cy="214983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vi-VN" sz="3300" kern="1200" smtClean="0"/>
            <a:t>Có sứ mệnh lịch sử lãnh đạo nhân dân lao động đấu tranh xóa bỏ chế độ tư bản chủ nghĩa</a:t>
          </a:r>
          <a:endParaRPr lang="en-US" sz="3300" kern="1200" dirty="0"/>
        </a:p>
      </dsp:txBody>
      <dsp:txXfrm>
        <a:off x="2262981" y="2149832"/>
        <a:ext cx="5966618" cy="214983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2DA5A5-3D37-4C9C-ACC2-18F1E796B693}">
      <dsp:nvSpPr>
        <dsp:cNvPr id="0" name=""/>
        <dsp:cNvSpPr/>
      </dsp:nvSpPr>
      <dsp:spPr>
        <a:xfrm rot="5400000">
          <a:off x="4988681" y="-2240030"/>
          <a:ext cx="1359534" cy="618651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vi-VN" sz="1600" kern="1200" dirty="0" smtClean="0">
              <a:latin typeface="+mj-lt"/>
            </a:rPr>
            <a:t>Tất yếu của thời kỳ quá độ từ chủ nghĩa tư bản lên chủ nghĩa xã hội</a:t>
          </a:r>
          <a:endParaRPr lang="en-US" sz="1600" kern="1200" dirty="0">
            <a:latin typeface="+mj-lt"/>
          </a:endParaRPr>
        </a:p>
        <a:p>
          <a:pPr marL="171450" lvl="1" indent="-171450" algn="l" defTabSz="711200">
            <a:lnSpc>
              <a:spcPct val="90000"/>
            </a:lnSpc>
            <a:spcBef>
              <a:spcPct val="0"/>
            </a:spcBef>
            <a:spcAft>
              <a:spcPct val="15000"/>
            </a:spcAft>
            <a:buChar char="••"/>
          </a:pPr>
          <a:r>
            <a:rPr lang="pt-BR" sz="1600" i="1" kern="1200" dirty="0" smtClean="0">
              <a:latin typeface="+mj-lt"/>
            </a:rPr>
            <a:t>Đặc điểm của thời kỳ quá độ</a:t>
          </a:r>
          <a:r>
            <a:rPr lang="pt-BR" sz="1600" kern="1200" dirty="0" smtClean="0">
              <a:latin typeface="+mj-lt"/>
            </a:rPr>
            <a:t> từ chủ nghĩa tư bản lên chủ nghĩa xã hội</a:t>
          </a:r>
          <a:endParaRPr lang="en-US" sz="1600" kern="1200" dirty="0">
            <a:latin typeface="+mj-lt"/>
          </a:endParaRPr>
        </a:p>
        <a:p>
          <a:pPr marL="171450" lvl="1" indent="-171450" algn="l" defTabSz="711200">
            <a:lnSpc>
              <a:spcPct val="90000"/>
            </a:lnSpc>
            <a:spcBef>
              <a:spcPct val="0"/>
            </a:spcBef>
            <a:spcAft>
              <a:spcPct val="15000"/>
            </a:spcAft>
            <a:buChar char="••"/>
          </a:pPr>
          <a:r>
            <a:rPr lang="pt-BR" sz="1600" i="1" kern="1200" dirty="0" smtClean="0">
              <a:latin typeface="+mj-lt"/>
            </a:rPr>
            <a:t>Nội dung của thời kỳ quá độ lên chủ nghĩa xã hội</a:t>
          </a:r>
          <a:endParaRPr lang="en-US" sz="1600" kern="1200" dirty="0">
            <a:latin typeface="+mj-lt"/>
          </a:endParaRPr>
        </a:p>
      </dsp:txBody>
      <dsp:txXfrm rot="-5400000">
        <a:off x="2575192" y="239826"/>
        <a:ext cx="6120146" cy="1226800"/>
      </dsp:txXfrm>
    </dsp:sp>
    <dsp:sp modelId="{157F74B5-DB79-48A7-9972-713BC818A568}">
      <dsp:nvSpPr>
        <dsp:cNvPr id="0" name=""/>
        <dsp:cNvSpPr/>
      </dsp:nvSpPr>
      <dsp:spPr>
        <a:xfrm>
          <a:off x="0" y="3517"/>
          <a:ext cx="2574730" cy="169941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vi-VN" sz="2500" kern="1200" dirty="0" smtClean="0">
              <a:latin typeface="+mj-lt"/>
            </a:rPr>
            <a:t>Thời kỳ quá độ từ chủ nghĩa tư bản lên chủ nghĩa xã hội</a:t>
          </a:r>
          <a:endParaRPr lang="en-US" sz="2500" kern="1200" dirty="0">
            <a:latin typeface="+mj-lt"/>
          </a:endParaRPr>
        </a:p>
      </dsp:txBody>
      <dsp:txXfrm>
        <a:off x="82959" y="86476"/>
        <a:ext cx="2408812" cy="1533500"/>
      </dsp:txXfrm>
    </dsp:sp>
    <dsp:sp modelId="{8D17B90E-6461-4E81-8981-E434119FA877}">
      <dsp:nvSpPr>
        <dsp:cNvPr id="0" name=""/>
        <dsp:cNvSpPr/>
      </dsp:nvSpPr>
      <dsp:spPr>
        <a:xfrm rot="5400000">
          <a:off x="4132352" y="-533602"/>
          <a:ext cx="2298972" cy="694199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altLang="en-US" sz="1800" kern="1200" dirty="0" err="1" smtClean="0">
              <a:solidFill>
                <a:srgbClr val="000000"/>
              </a:solidFill>
              <a:latin typeface="+mj-lt"/>
              <a:cs typeface="Arial" panose="020B0604020202020204" pitchFamily="34" charset="0"/>
            </a:rPr>
            <a:t>Có</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nền</a:t>
          </a:r>
          <a:r>
            <a:rPr lang="vi-VN" altLang="en-US" sz="1800" kern="1200" dirty="0" smtClean="0">
              <a:solidFill>
                <a:srgbClr val="000000"/>
              </a:solidFill>
              <a:latin typeface="+mj-lt"/>
              <a:cs typeface="Arial" panose="020B0604020202020204" pitchFamily="34" charset="0"/>
            </a:rPr>
            <a:t> kinh tế </a:t>
          </a:r>
          <a:r>
            <a:rPr lang="en-US" altLang="en-US" sz="1800" kern="1200" dirty="0" err="1" smtClean="0">
              <a:solidFill>
                <a:srgbClr val="000000"/>
              </a:solidFill>
              <a:latin typeface="+mj-lt"/>
              <a:cs typeface="Arial" panose="020B0604020202020204" pitchFamily="34" charset="0"/>
            </a:rPr>
            <a:t>phát</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triển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cao</a:t>
          </a:r>
          <a:r>
            <a:rPr lang="en-US" altLang="en-US" sz="1800" kern="1200" dirty="0" smtClean="0">
              <a:solidFill>
                <a:srgbClr val="000000"/>
              </a:solidFill>
              <a:latin typeface="+mj-lt"/>
              <a:cs typeface="Arial" panose="020B0604020202020204" pitchFamily="34" charset="0"/>
            </a:rPr>
            <a:t> </a:t>
          </a:r>
          <a:endParaRPr lang="en-US" sz="1800" kern="1200" dirty="0">
            <a:latin typeface="+mj-lt"/>
          </a:endParaRPr>
        </a:p>
        <a:p>
          <a:pPr marL="171450" lvl="1" indent="-171450" algn="l" defTabSz="800100">
            <a:lnSpc>
              <a:spcPct val="90000"/>
            </a:lnSpc>
            <a:spcBef>
              <a:spcPct val="0"/>
            </a:spcBef>
            <a:spcAft>
              <a:spcPct val="15000"/>
            </a:spcAft>
            <a:buChar char="••"/>
          </a:pPr>
          <a:r>
            <a:rPr lang="en-US" altLang="en-US" sz="1800" kern="1200" dirty="0" err="1" smtClean="0">
              <a:solidFill>
                <a:srgbClr val="000000"/>
              </a:solidFill>
              <a:latin typeface="+mj-lt"/>
              <a:cs typeface="Arial" panose="020B0604020202020204" pitchFamily="34" charset="0"/>
            </a:rPr>
            <a:t>Có</a:t>
          </a:r>
          <a:r>
            <a:rPr lang="en-US" altLang="en-US" sz="1800" kern="1200" dirty="0" smtClean="0">
              <a:solidFill>
                <a:srgbClr val="000000"/>
              </a:solidFill>
              <a:latin typeface="+mj-lt"/>
              <a:cs typeface="Arial" panose="020B0604020202020204" pitchFamily="34" charset="0"/>
            </a:rPr>
            <a:t> QHSX </a:t>
          </a:r>
          <a:r>
            <a:rPr lang="en-US" altLang="en-US" sz="1800" kern="1200" dirty="0" err="1" smtClean="0">
              <a:solidFill>
                <a:srgbClr val="000000"/>
              </a:solidFill>
              <a:latin typeface="+mj-lt"/>
              <a:cs typeface="Arial" panose="020B0604020202020204" pitchFamily="34" charset="0"/>
            </a:rPr>
            <a:t>tiến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bộ</a:t>
          </a:r>
          <a:r>
            <a:rPr lang="en-US" altLang="en-US" sz="1800" kern="1200" dirty="0" smtClean="0">
              <a:solidFill>
                <a:srgbClr val="000000"/>
              </a:solidFill>
              <a:latin typeface="+mj-lt"/>
              <a:cs typeface="Arial" panose="020B0604020202020204" pitchFamily="34" charset="0"/>
            </a:rPr>
            <a:t> </a:t>
          </a:r>
          <a:endParaRPr lang="en-US" sz="1800" kern="1200" dirty="0">
            <a:latin typeface="+mj-lt"/>
          </a:endParaRPr>
        </a:p>
        <a:p>
          <a:pPr marL="171450" lvl="1" indent="-171450" algn="l" defTabSz="800100">
            <a:lnSpc>
              <a:spcPct val="90000"/>
            </a:lnSpc>
            <a:spcBef>
              <a:spcPct val="0"/>
            </a:spcBef>
            <a:spcAft>
              <a:spcPct val="15000"/>
            </a:spcAft>
            <a:buChar char="••"/>
          </a:pPr>
          <a:r>
            <a:rPr lang="vi-VN" altLang="en-US" sz="1800" kern="1200" dirty="0" smtClean="0">
              <a:solidFill>
                <a:srgbClr val="000000"/>
              </a:solidFill>
              <a:latin typeface="+mj-lt"/>
              <a:cs typeface="Arial" panose="020B0604020202020204" pitchFamily="34" charset="0"/>
            </a:rPr>
            <a:t>Thực hiện nguyên tắc phân phối “làm theo năng lực, hưởng theo lao động</a:t>
          </a:r>
          <a:r>
            <a:rPr lang="en-US" altLang="en-US" sz="1800" kern="1200" dirty="0" smtClean="0">
              <a:solidFill>
                <a:srgbClr val="000000"/>
              </a:solidFill>
              <a:latin typeface="+mj-lt"/>
              <a:cs typeface="Arial" panose="020B0604020202020204" pitchFamily="34" charset="0"/>
            </a:rPr>
            <a:t>”</a:t>
          </a:r>
          <a:endParaRPr lang="en-US" sz="1800" kern="1200" dirty="0">
            <a:latin typeface="+mj-lt"/>
          </a:endParaRPr>
        </a:p>
        <a:p>
          <a:pPr marL="171450" lvl="1" indent="-171450" algn="l" defTabSz="800100">
            <a:lnSpc>
              <a:spcPct val="90000"/>
            </a:lnSpc>
            <a:spcBef>
              <a:spcPct val="0"/>
            </a:spcBef>
            <a:spcAft>
              <a:spcPct val="15000"/>
            </a:spcAft>
            <a:buChar char="••"/>
          </a:pPr>
          <a:r>
            <a:rPr lang="en-US" altLang="en-US" sz="1800" kern="1200" dirty="0" err="1" smtClean="0">
              <a:solidFill>
                <a:srgbClr val="000000"/>
              </a:solidFill>
              <a:latin typeface="+mj-lt"/>
              <a:cs typeface="Arial" panose="020B0604020202020204" pitchFamily="34" charset="0"/>
            </a:rPr>
            <a:t>Có</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nền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văn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hóa</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tư</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tưởng</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tiến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lối</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sống</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bình</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đẳng</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dân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chủ</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và</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chủ</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nghĩa</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tập</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thể</a:t>
          </a:r>
          <a:r>
            <a:rPr lang="en-US" altLang="en-US" sz="1800" kern="1200" dirty="0" smtClean="0">
              <a:solidFill>
                <a:srgbClr val="000000"/>
              </a:solidFill>
              <a:latin typeface="+mj-lt"/>
              <a:cs typeface="Arial" panose="020B0604020202020204" pitchFamily="34" charset="0"/>
            </a:rPr>
            <a:t>, con </a:t>
          </a:r>
          <a:r>
            <a:rPr lang="en-US" altLang="en-US" sz="1800" kern="1200" dirty="0" err="1" smtClean="0">
              <a:solidFill>
                <a:srgbClr val="000000"/>
              </a:solidFill>
              <a:latin typeface="+mj-lt"/>
              <a:cs typeface="Arial" panose="020B0604020202020204" pitchFamily="34" charset="0"/>
            </a:rPr>
            <a:t>người</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được</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phát</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triển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tự</a:t>
          </a:r>
          <a:r>
            <a:rPr lang="en-US" altLang="en-US" sz="1800" kern="1200" dirty="0" smtClean="0">
              <a:solidFill>
                <a:srgbClr val="000000"/>
              </a:solidFill>
              <a:latin typeface="+mj-lt"/>
              <a:cs typeface="Arial" panose="020B0604020202020204" pitchFamily="34" charset="0"/>
            </a:rPr>
            <a:t> do </a:t>
          </a:r>
          <a:r>
            <a:rPr lang="en-US" altLang="en-US" sz="1800" kern="1200" dirty="0" err="1" smtClean="0">
              <a:solidFill>
                <a:srgbClr val="000000"/>
              </a:solidFill>
              <a:latin typeface="+mj-lt"/>
              <a:cs typeface="Arial" panose="020B0604020202020204" pitchFamily="34" charset="0"/>
            </a:rPr>
            <a:t>toàn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diện</a:t>
          </a:r>
          <a:endParaRPr lang="en-US" sz="1800" kern="1200" dirty="0">
            <a:latin typeface="+mj-lt"/>
          </a:endParaRPr>
        </a:p>
        <a:p>
          <a:pPr marL="171450" lvl="1" indent="-171450" algn="l" defTabSz="800100">
            <a:lnSpc>
              <a:spcPct val="90000"/>
            </a:lnSpc>
            <a:spcBef>
              <a:spcPct val="0"/>
            </a:spcBef>
            <a:spcAft>
              <a:spcPct val="15000"/>
            </a:spcAft>
            <a:buChar char="••"/>
          </a:pPr>
          <a:r>
            <a:rPr lang="en-US" altLang="en-US" sz="1800" kern="1200" dirty="0" err="1" smtClean="0">
              <a:solidFill>
                <a:srgbClr val="000000"/>
              </a:solidFill>
              <a:latin typeface="+mj-lt"/>
              <a:cs typeface="Arial" panose="020B0604020202020204" pitchFamily="34" charset="0"/>
            </a:rPr>
            <a:t>Có</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Nhà</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nước</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mang</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bản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chất</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giai</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cấp</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công</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nhân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tính</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nhân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dân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và</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tính</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dân</a:t>
          </a:r>
          <a:r>
            <a:rPr lang="en-US" altLang="en-US" sz="1800" kern="1200" dirty="0" smtClean="0">
              <a:solidFill>
                <a:srgbClr val="000000"/>
              </a:solidFill>
              <a:latin typeface="+mj-lt"/>
              <a:cs typeface="Arial" panose="020B0604020202020204" pitchFamily="34" charset="0"/>
            </a:rPr>
            <a:t> </a:t>
          </a:r>
          <a:r>
            <a:rPr lang="en-US" altLang="en-US" sz="1800" kern="1200" dirty="0" err="1" smtClean="0">
              <a:solidFill>
                <a:srgbClr val="000000"/>
              </a:solidFill>
              <a:latin typeface="+mj-lt"/>
              <a:cs typeface="Arial" panose="020B0604020202020204" pitchFamily="34" charset="0"/>
            </a:rPr>
            <a:t>tộc</a:t>
          </a:r>
          <a:endParaRPr lang="en-US" sz="1800" kern="1200" dirty="0">
            <a:latin typeface="+mj-lt"/>
          </a:endParaRPr>
        </a:p>
      </dsp:txBody>
      <dsp:txXfrm rot="-5400000">
        <a:off x="1810844" y="1900133"/>
        <a:ext cx="6829763" cy="2074518"/>
      </dsp:txXfrm>
    </dsp:sp>
    <dsp:sp modelId="{8179F4C9-E1C5-4A8E-95F3-8B2EE325D3A6}">
      <dsp:nvSpPr>
        <dsp:cNvPr id="0" name=""/>
        <dsp:cNvSpPr/>
      </dsp:nvSpPr>
      <dsp:spPr>
        <a:xfrm>
          <a:off x="461" y="2087683"/>
          <a:ext cx="1810381" cy="169941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pt-BR" sz="2500" b="1" i="1" kern="1200" dirty="0" smtClean="0">
              <a:latin typeface="+mj-lt"/>
            </a:rPr>
            <a:t>Về xã hội xã hội chủ nghĩa</a:t>
          </a:r>
          <a:endParaRPr lang="en-US" sz="2500" kern="1200" dirty="0">
            <a:latin typeface="+mj-lt"/>
          </a:endParaRPr>
        </a:p>
      </dsp:txBody>
      <dsp:txXfrm>
        <a:off x="83420" y="2170642"/>
        <a:ext cx="1644463" cy="1533500"/>
      </dsp:txXfrm>
    </dsp:sp>
    <dsp:sp modelId="{9BC02320-B86F-40A4-968D-9CC81B3AE6FE}">
      <dsp:nvSpPr>
        <dsp:cNvPr id="0" name=""/>
        <dsp:cNvSpPr/>
      </dsp:nvSpPr>
      <dsp:spPr>
        <a:xfrm rot="5400000">
          <a:off x="4360107" y="1473120"/>
          <a:ext cx="1703700" cy="710116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altLang="en-US" sz="1600" b="1" kern="1200" dirty="0" smtClean="0">
              <a:solidFill>
                <a:srgbClr val="000000"/>
              </a:solidFill>
              <a:latin typeface="+mj-lt"/>
              <a:cs typeface="Arial" panose="020B0604020202020204" pitchFamily="34" charset="0"/>
            </a:rPr>
            <a:t>LLSX </a:t>
          </a:r>
          <a:r>
            <a:rPr lang="en-US" altLang="en-US" sz="1600" b="1" kern="1200" dirty="0" err="1" smtClean="0">
              <a:solidFill>
                <a:srgbClr val="000000"/>
              </a:solidFill>
              <a:latin typeface="+mj-lt"/>
              <a:cs typeface="Arial" panose="020B0604020202020204" pitchFamily="34" charset="0"/>
            </a:rPr>
            <a:t>phát</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triển</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mạnh</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mẽ</a:t>
          </a:r>
          <a:r>
            <a:rPr lang="en-US" altLang="en-US" sz="1600" b="1" kern="1200" dirty="0" smtClean="0">
              <a:solidFill>
                <a:srgbClr val="000000"/>
              </a:solidFill>
              <a:latin typeface="+mj-lt"/>
              <a:cs typeface="Arial" panose="020B0604020202020204" pitchFamily="34" charset="0"/>
            </a:rPr>
            <a:t>, ý </a:t>
          </a:r>
          <a:r>
            <a:rPr lang="en-US" altLang="en-US" sz="1600" b="1" kern="1200" dirty="0" err="1" smtClean="0">
              <a:solidFill>
                <a:srgbClr val="000000"/>
              </a:solidFill>
              <a:latin typeface="+mj-lt"/>
              <a:cs typeface="Arial" panose="020B0604020202020204" pitchFamily="34" charset="0"/>
            </a:rPr>
            <a:t>thức</a:t>
          </a:r>
          <a:r>
            <a:rPr lang="en-US" altLang="en-US" sz="1600" b="1" kern="1200" dirty="0" smtClean="0">
              <a:solidFill>
                <a:srgbClr val="000000"/>
              </a:solidFill>
              <a:latin typeface="+mj-lt"/>
              <a:cs typeface="Arial" panose="020B0604020202020204" pitchFamily="34" charset="0"/>
            </a:rPr>
            <a:t> con </a:t>
          </a:r>
          <a:r>
            <a:rPr lang="en-US" altLang="en-US" sz="1600" b="1" kern="1200" dirty="0" err="1" smtClean="0">
              <a:solidFill>
                <a:srgbClr val="000000"/>
              </a:solidFill>
              <a:latin typeface="+mj-lt"/>
              <a:cs typeface="Arial" panose="020B0604020202020204" pitchFamily="34" charset="0"/>
            </a:rPr>
            <a:t>người</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được</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nâng</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cao</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lúc</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đó</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thực</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hiện</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được</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nguyên</a:t>
          </a:r>
          <a:r>
            <a:rPr lang="en-US" altLang="en-US" sz="1600" b="1" kern="1200" dirty="0" smtClean="0">
              <a:solidFill>
                <a:srgbClr val="000000"/>
              </a:solidFill>
              <a:latin typeface="+mj-lt"/>
              <a:cs typeface="Arial" panose="020B0604020202020204" pitchFamily="34" charset="0"/>
            </a:rPr>
            <a:t> </a:t>
          </a:r>
          <a:r>
            <a:rPr lang="en-US" altLang="en-US" sz="1600" b="1" kern="1200" dirty="0" err="1" smtClean="0">
              <a:solidFill>
                <a:srgbClr val="000000"/>
              </a:solidFill>
              <a:latin typeface="+mj-lt"/>
              <a:cs typeface="Arial" panose="020B0604020202020204" pitchFamily="34" charset="0"/>
            </a:rPr>
            <a:t>tắc</a:t>
          </a:r>
          <a:r>
            <a:rPr lang="en-US" altLang="en-US" sz="1600" b="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làm</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theo</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năng</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lực</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hưởng</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theo</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nhu</a:t>
          </a:r>
          <a:r>
            <a:rPr lang="en-US" altLang="en-US" sz="1600" b="1" i="1" kern="1200" dirty="0" smtClean="0">
              <a:solidFill>
                <a:srgbClr val="000000"/>
              </a:solidFill>
              <a:latin typeface="+mj-lt"/>
              <a:cs typeface="Arial" panose="020B0604020202020204" pitchFamily="34" charset="0"/>
            </a:rPr>
            <a:t> </a:t>
          </a:r>
          <a:r>
            <a:rPr lang="en-US" altLang="en-US" sz="1600" b="1" i="1" kern="1200" dirty="0" err="1" smtClean="0">
              <a:solidFill>
                <a:srgbClr val="000000"/>
              </a:solidFill>
              <a:latin typeface="+mj-lt"/>
              <a:cs typeface="Arial" panose="020B0604020202020204" pitchFamily="34" charset="0"/>
            </a:rPr>
            <a:t>cầu</a:t>
          </a:r>
          <a:r>
            <a:rPr lang="en-US" altLang="en-US" sz="1600" b="1" i="1" kern="1200" dirty="0" smtClean="0">
              <a:solidFill>
                <a:srgbClr val="000000"/>
              </a:solidFill>
              <a:latin typeface="+mj-lt"/>
              <a:cs typeface="Arial" panose="020B0604020202020204" pitchFamily="34" charset="0"/>
            </a:rPr>
            <a:t>.</a:t>
          </a:r>
          <a:endParaRPr lang="en-US" sz="1600" kern="1200" dirty="0">
            <a:latin typeface="+mj-lt"/>
          </a:endParaRPr>
        </a:p>
        <a:p>
          <a:pPr marL="171450" lvl="1" indent="-171450" algn="l" defTabSz="711200">
            <a:lnSpc>
              <a:spcPct val="90000"/>
            </a:lnSpc>
            <a:spcBef>
              <a:spcPct val="0"/>
            </a:spcBef>
            <a:spcAft>
              <a:spcPct val="15000"/>
            </a:spcAft>
            <a:buChar char="••"/>
          </a:pPr>
          <a:r>
            <a:rPr lang="en-US" altLang="en-US" sz="1600" b="1" kern="1200" dirty="0" err="1" smtClean="0">
              <a:solidFill>
                <a:srgbClr val="0033CC"/>
              </a:solidFill>
              <a:latin typeface="+mj-lt"/>
              <a:cs typeface="Arial" panose="020B0604020202020204" pitchFamily="34" charset="0"/>
            </a:rPr>
            <a:t>Khi</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xã</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hội</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đạt</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được</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trình</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độ</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phát</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triển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cao</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thì</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dân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chủ</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được</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thực</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hiện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đầy</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đủ</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dân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chủ</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cho</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mọi</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người</a:t>
          </a:r>
          <a:r>
            <a:rPr lang="en-US" altLang="en-US" sz="1600" b="1" kern="1200" dirty="0" smtClean="0">
              <a:solidFill>
                <a:srgbClr val="0033CC"/>
              </a:solidFill>
              <a:latin typeface="+mj-lt"/>
              <a:cs typeface="Arial" panose="020B0604020202020204" pitchFamily="34" charset="0"/>
            </a:rPr>
            <a:t>, do </a:t>
          </a:r>
          <a:r>
            <a:rPr lang="en-US" altLang="en-US" sz="1600" b="1" kern="1200" dirty="0" err="1" smtClean="0">
              <a:solidFill>
                <a:srgbClr val="0033CC"/>
              </a:solidFill>
              <a:latin typeface="+mj-lt"/>
              <a:cs typeface="Arial" panose="020B0604020202020204" pitchFamily="34" charset="0"/>
            </a:rPr>
            <a:t>vậy</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dân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chủ</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cũng</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không</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còn</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nhà</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nước</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luật</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pháp</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tự</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tiêu</a:t>
          </a:r>
          <a:r>
            <a:rPr lang="en-US" altLang="en-US" sz="1600" b="1" kern="1200" dirty="0" smtClean="0">
              <a:solidFill>
                <a:srgbClr val="0033CC"/>
              </a:solidFill>
              <a:latin typeface="+mj-lt"/>
              <a:cs typeface="Arial" panose="020B0604020202020204" pitchFamily="34" charset="0"/>
            </a:rPr>
            <a:t> </a:t>
          </a:r>
          <a:r>
            <a:rPr lang="en-US" altLang="en-US" sz="1600" b="1" kern="1200" dirty="0" err="1" smtClean="0">
              <a:solidFill>
                <a:srgbClr val="0033CC"/>
              </a:solidFill>
              <a:latin typeface="+mj-lt"/>
              <a:cs typeface="Arial" panose="020B0604020202020204" pitchFamily="34" charset="0"/>
            </a:rPr>
            <a:t>vong</a:t>
          </a:r>
          <a:r>
            <a:rPr lang="en-US" altLang="en-US" sz="1600" b="1" kern="1200" dirty="0" smtClean="0">
              <a:solidFill>
                <a:srgbClr val="0033CC"/>
              </a:solidFill>
              <a:latin typeface="+mj-lt"/>
              <a:cs typeface="Arial" panose="020B0604020202020204" pitchFamily="34" charset="0"/>
            </a:rPr>
            <a:t>. </a:t>
          </a:r>
          <a:endParaRPr lang="en-US" sz="1600" kern="1200" dirty="0">
            <a:latin typeface="+mj-lt"/>
          </a:endParaRPr>
        </a:p>
        <a:p>
          <a:pPr marL="171450" lvl="1" indent="-171450" algn="l" defTabSz="711200">
            <a:lnSpc>
              <a:spcPct val="90000"/>
            </a:lnSpc>
            <a:spcBef>
              <a:spcPct val="0"/>
            </a:spcBef>
            <a:spcAft>
              <a:spcPct val="15000"/>
            </a:spcAft>
            <a:buChar char="••"/>
          </a:pPr>
          <a:r>
            <a:rPr lang="en-US" altLang="en-US" sz="1600" b="1" kern="1200" dirty="0" smtClean="0">
              <a:solidFill>
                <a:srgbClr val="FF0000"/>
              </a:solidFill>
              <a:latin typeface="+mj-lt"/>
              <a:cs typeface="Arial" panose="020B0604020202020204" pitchFamily="34" charset="0"/>
            </a:rPr>
            <a:t>Con </a:t>
          </a:r>
          <a:r>
            <a:rPr lang="en-US" altLang="en-US" sz="1600" b="1" kern="1200" dirty="0" err="1" smtClean="0">
              <a:solidFill>
                <a:srgbClr val="FF0000"/>
              </a:solidFill>
              <a:latin typeface="+mj-lt"/>
              <a:cs typeface="Arial" panose="020B0604020202020204" pitchFamily="34" charset="0"/>
            </a:rPr>
            <a:t>người</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được</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hoàn</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toàn</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giải</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phóng</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có</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điều</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kiện</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phát</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triển</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toàn</a:t>
          </a:r>
          <a:r>
            <a:rPr lang="en-US" altLang="en-US" sz="1600" b="1" kern="1200" dirty="0" smtClean="0">
              <a:solidFill>
                <a:srgbClr val="FF0000"/>
              </a:solidFill>
              <a:latin typeface="+mj-lt"/>
              <a:cs typeface="Arial" panose="020B0604020202020204" pitchFamily="34" charset="0"/>
            </a:rPr>
            <a:t> </a:t>
          </a:r>
          <a:r>
            <a:rPr lang="en-US" altLang="en-US" sz="1600" b="1" kern="1200" dirty="0" err="1" smtClean="0">
              <a:solidFill>
                <a:srgbClr val="FF0000"/>
              </a:solidFill>
              <a:latin typeface="+mj-lt"/>
              <a:cs typeface="Arial" panose="020B0604020202020204" pitchFamily="34" charset="0"/>
            </a:rPr>
            <a:t>diện</a:t>
          </a:r>
          <a:r>
            <a:rPr lang="en-US" altLang="en-US" sz="1600" b="1" kern="1200" dirty="0" smtClean="0">
              <a:solidFill>
                <a:srgbClr val="FF0000"/>
              </a:solidFill>
              <a:latin typeface="+mj-lt"/>
              <a:cs typeface="Arial" panose="020B0604020202020204" pitchFamily="34" charset="0"/>
            </a:rPr>
            <a:t>.</a:t>
          </a:r>
          <a:endParaRPr lang="en-US" altLang="en-US" sz="1600" b="1" kern="1200" dirty="0">
            <a:solidFill>
              <a:srgbClr val="0033CC"/>
            </a:solidFill>
            <a:latin typeface="+mj-lt"/>
            <a:cs typeface="Arial" panose="020B0604020202020204" pitchFamily="34" charset="0"/>
          </a:endParaRPr>
        </a:p>
      </dsp:txBody>
      <dsp:txXfrm rot="-5400000">
        <a:off x="1661377" y="4255018"/>
        <a:ext cx="7017992" cy="1537364"/>
      </dsp:txXfrm>
    </dsp:sp>
    <dsp:sp modelId="{7045CE5B-FA0B-48FC-9B2C-FBA4FFD3F825}">
      <dsp:nvSpPr>
        <dsp:cNvPr id="0" name=""/>
        <dsp:cNvSpPr/>
      </dsp:nvSpPr>
      <dsp:spPr>
        <a:xfrm>
          <a:off x="461" y="4173991"/>
          <a:ext cx="1660915" cy="169941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r>
            <a:rPr lang="pt-BR" sz="2500" b="1" i="1" kern="1200" dirty="0" smtClean="0">
              <a:latin typeface="+mj-lt"/>
            </a:rPr>
            <a:t>Về xã hội cộng sản chủ nghĩa</a:t>
          </a:r>
          <a:endParaRPr lang="en-US" sz="2500" kern="1200" dirty="0">
            <a:latin typeface="+mj-lt"/>
          </a:endParaRPr>
        </a:p>
      </dsp:txBody>
      <dsp:txXfrm>
        <a:off x="81540" y="4255070"/>
        <a:ext cx="1498757" cy="153726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304988"/>
          <a:ext cx="8991600" cy="896439"/>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err="1"/>
            <a:t>Vai</a:t>
          </a:r>
          <a:r>
            <a:rPr lang="en-US" sz="2300" kern="1200" dirty="0"/>
            <a:t> </a:t>
          </a:r>
          <a:r>
            <a:rPr lang="en-US" sz="2300" kern="1200" dirty="0" err="1"/>
            <a:t>trò</a:t>
          </a:r>
          <a:r>
            <a:rPr lang="en-US" sz="2300" kern="1200" dirty="0"/>
            <a:t> </a:t>
          </a:r>
          <a:r>
            <a:rPr lang="en-US" sz="2300" kern="1200" dirty="0" err="1"/>
            <a:t>của</a:t>
          </a:r>
          <a:r>
            <a:rPr lang="en-US" sz="2300" kern="1200" dirty="0"/>
            <a:t> </a:t>
          </a:r>
          <a:r>
            <a:rPr lang="en-US" sz="2300" kern="1200" dirty="0" err="1"/>
            <a:t>chủ</a:t>
          </a:r>
          <a:r>
            <a:rPr lang="en-US" sz="2300" kern="1200" dirty="0"/>
            <a:t> </a:t>
          </a:r>
          <a:r>
            <a:rPr lang="en-US" sz="2300" kern="1200" dirty="0" err="1"/>
            <a:t>nghĩa</a:t>
          </a:r>
          <a:r>
            <a:rPr lang="en-US" sz="2300" kern="1200" dirty="0"/>
            <a:t> </a:t>
          </a:r>
          <a:r>
            <a:rPr lang="en-US" sz="2300" kern="1200" dirty="0" err="1"/>
            <a:t>Mác</a:t>
          </a:r>
          <a:r>
            <a:rPr lang="en-US" sz="2300" kern="1200" dirty="0"/>
            <a:t>- </a:t>
          </a:r>
          <a:r>
            <a:rPr lang="en-US" sz="2300" kern="1200" dirty="0" err="1"/>
            <a:t>Lênin</a:t>
          </a:r>
          <a:endParaRPr lang="en-US" sz="2300" kern="1200" dirty="0"/>
        </a:p>
      </dsp:txBody>
      <dsp:txXfrm>
        <a:off x="43761" y="348749"/>
        <a:ext cx="8904078" cy="808917"/>
      </dsp:txXfrm>
    </dsp:sp>
    <dsp:sp modelId="{592512C0-9B34-4E4B-8971-6202879E671E}">
      <dsp:nvSpPr>
        <dsp:cNvPr id="0" name=""/>
        <dsp:cNvSpPr/>
      </dsp:nvSpPr>
      <dsp:spPr>
        <a:xfrm>
          <a:off x="0" y="1201427"/>
          <a:ext cx="8991600" cy="1713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483"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pt-BR" sz="1800" kern="1200" dirty="0"/>
            <a:t>Triết học Mác - Lênin mang lại cho con người khả năng nhận thức đúng đắn giới tự nhiên cũng như đời sống xã hội và tư duy. </a:t>
          </a:r>
          <a:endParaRPr lang="en-US" sz="1800" kern="1200" dirty="0"/>
        </a:p>
        <a:p>
          <a:pPr marL="171450" lvl="1" indent="-171450" algn="l" defTabSz="800100">
            <a:lnSpc>
              <a:spcPct val="90000"/>
            </a:lnSpc>
            <a:spcBef>
              <a:spcPct val="0"/>
            </a:spcBef>
            <a:spcAft>
              <a:spcPct val="20000"/>
            </a:spcAft>
            <a:buChar char="••"/>
          </a:pPr>
          <a:r>
            <a:rPr lang="en-US" sz="1800" kern="1200" dirty="0" err="1"/>
            <a:t>Kinh</a:t>
          </a:r>
          <a:r>
            <a:rPr lang="en-US" sz="1800" kern="1200" dirty="0"/>
            <a:t> </a:t>
          </a:r>
          <a:r>
            <a:rPr lang="en-US" sz="1800" kern="1200" dirty="0" err="1"/>
            <a:t>tế</a:t>
          </a:r>
          <a:r>
            <a:rPr lang="en-US" sz="1800" kern="1200" dirty="0"/>
            <a:t> </a:t>
          </a:r>
          <a:r>
            <a:rPr lang="en-US" sz="1800" kern="1200" dirty="0" err="1"/>
            <a:t>chính</a:t>
          </a:r>
          <a:r>
            <a:rPr lang="en-US" sz="1800" kern="1200" dirty="0"/>
            <a:t> </a:t>
          </a:r>
          <a:r>
            <a:rPr lang="en-US" sz="1800" kern="1200" dirty="0" err="1"/>
            <a:t>trị</a:t>
          </a:r>
          <a:r>
            <a:rPr lang="en-US" sz="1800" kern="1200" dirty="0"/>
            <a:t> </a:t>
          </a:r>
          <a:r>
            <a:rPr lang="en-US" sz="1800" kern="1200" dirty="0" err="1"/>
            <a:t>Mác</a:t>
          </a:r>
          <a:r>
            <a:rPr lang="en-US" sz="1800" kern="1200" dirty="0"/>
            <a:t> - </a:t>
          </a:r>
          <a:r>
            <a:rPr lang="en-US" sz="1800" kern="1200" dirty="0" err="1"/>
            <a:t>Lênin</a:t>
          </a:r>
          <a:r>
            <a:rPr lang="en-US" sz="1800" kern="1200" dirty="0"/>
            <a:t> </a:t>
          </a:r>
          <a:r>
            <a:rPr lang="en-US" sz="1800" kern="1200" dirty="0" err="1"/>
            <a:t>đóng</a:t>
          </a:r>
          <a:r>
            <a:rPr lang="en-US" sz="1800" kern="1200" dirty="0"/>
            <a:t> </a:t>
          </a:r>
          <a:r>
            <a:rPr lang="en-US" sz="1800" kern="1200" dirty="0" err="1"/>
            <a:t>vai</a:t>
          </a:r>
          <a:r>
            <a:rPr lang="en-US" sz="1800" kern="1200" dirty="0"/>
            <a:t> </a:t>
          </a:r>
          <a:r>
            <a:rPr lang="en-US" sz="1800" kern="1200" dirty="0" err="1"/>
            <a:t>trò</a:t>
          </a:r>
          <a:r>
            <a:rPr lang="en-US" sz="1800" kern="1200" dirty="0"/>
            <a:t> </a:t>
          </a:r>
          <a:r>
            <a:rPr lang="en-US" sz="1800" kern="1200" dirty="0" err="1"/>
            <a:t>là</a:t>
          </a:r>
          <a:r>
            <a:rPr lang="en-US" sz="1800" kern="1200" dirty="0"/>
            <a:t> </a:t>
          </a:r>
          <a:r>
            <a:rPr lang="en-US" sz="1800" kern="1200" dirty="0" err="1"/>
            <a:t>chìa</a:t>
          </a:r>
          <a:r>
            <a:rPr lang="en-US" sz="1800" kern="1200" dirty="0"/>
            <a:t> </a:t>
          </a:r>
          <a:r>
            <a:rPr lang="en-US" sz="1800" kern="1200" dirty="0" err="1"/>
            <a:t>khoá</a:t>
          </a:r>
          <a:r>
            <a:rPr lang="en-US" sz="1800" kern="1200" dirty="0"/>
            <a:t> </a:t>
          </a:r>
          <a:r>
            <a:rPr lang="en-US" sz="1800" kern="1200" dirty="0" err="1"/>
            <a:t>để</a:t>
          </a:r>
          <a:r>
            <a:rPr lang="en-US" sz="1800" kern="1200" dirty="0"/>
            <a:t> </a:t>
          </a:r>
          <a:r>
            <a:rPr lang="en-US" sz="1800" kern="1200" dirty="0" err="1"/>
            <a:t>nhận</a:t>
          </a:r>
          <a:r>
            <a:rPr lang="en-US" sz="1800" kern="1200" dirty="0"/>
            <a:t> </a:t>
          </a:r>
          <a:r>
            <a:rPr lang="en-US" sz="1800" kern="1200" dirty="0" err="1"/>
            <a:t>thức</a:t>
          </a:r>
          <a:r>
            <a:rPr lang="en-US" sz="1800" kern="1200" dirty="0"/>
            <a:t> </a:t>
          </a:r>
          <a:r>
            <a:rPr lang="en-US" sz="1800" kern="1200" dirty="0" err="1"/>
            <a:t>lịch</a:t>
          </a:r>
          <a:r>
            <a:rPr lang="en-US" sz="1800" kern="1200" dirty="0"/>
            <a:t> </a:t>
          </a:r>
          <a:r>
            <a:rPr lang="en-US" sz="1800" kern="1200" dirty="0" err="1"/>
            <a:t>sử</a:t>
          </a:r>
          <a:r>
            <a:rPr lang="en-US" sz="1800" kern="1200" dirty="0"/>
            <a:t> </a:t>
          </a:r>
          <a:r>
            <a:rPr lang="en-US" sz="1800" kern="1200" dirty="0" err="1"/>
            <a:t>phát</a:t>
          </a:r>
          <a:r>
            <a:rPr lang="en-US" sz="1800" kern="1200" dirty="0"/>
            <a:t> </a:t>
          </a:r>
          <a:r>
            <a:rPr lang="en-US" sz="1800" kern="1200" dirty="0" err="1"/>
            <a:t>triển</a:t>
          </a:r>
          <a:r>
            <a:rPr lang="en-US" sz="1800" kern="1200" dirty="0"/>
            <a:t> </a:t>
          </a:r>
          <a:r>
            <a:rPr lang="en-US" sz="1800" kern="1200" dirty="0" err="1"/>
            <a:t>của</a:t>
          </a:r>
          <a:r>
            <a:rPr lang="en-US" sz="1800" kern="1200" dirty="0"/>
            <a:t> </a:t>
          </a:r>
          <a:r>
            <a:rPr lang="en-US" sz="1800" kern="1200" dirty="0" err="1"/>
            <a:t>sản</a:t>
          </a:r>
          <a:r>
            <a:rPr lang="en-US" sz="1800" kern="1200" dirty="0"/>
            <a:t> </a:t>
          </a:r>
          <a:r>
            <a:rPr lang="en-US" sz="1800" kern="1200" dirty="0" err="1"/>
            <a:t>xuất</a:t>
          </a:r>
          <a:r>
            <a:rPr lang="en-US" sz="1800" kern="1200" dirty="0"/>
            <a:t> </a:t>
          </a:r>
          <a:r>
            <a:rPr lang="en-US" sz="1800" kern="1200" dirty="0" err="1"/>
            <a:t>vật</a:t>
          </a:r>
          <a:r>
            <a:rPr lang="en-US" sz="1800" kern="1200" dirty="0"/>
            <a:t> </a:t>
          </a:r>
          <a:r>
            <a:rPr lang="en-US" sz="1800" kern="1200" dirty="0" err="1"/>
            <a:t>chất</a:t>
          </a:r>
          <a:r>
            <a:rPr lang="en-US" sz="1800" kern="1200" dirty="0"/>
            <a:t> </a:t>
          </a:r>
          <a:r>
            <a:rPr lang="en-US" sz="1800" kern="1200" dirty="0" err="1"/>
            <a:t>nói</a:t>
          </a:r>
          <a:r>
            <a:rPr lang="en-US" sz="1800" kern="1200" dirty="0"/>
            <a:t> </a:t>
          </a:r>
          <a:r>
            <a:rPr lang="en-US" sz="1800" kern="1200" dirty="0" err="1"/>
            <a:t>chung</a:t>
          </a:r>
          <a:endParaRPr lang="en-US" sz="1800" kern="1200" dirty="0"/>
        </a:p>
        <a:p>
          <a:pPr marL="171450" lvl="1" indent="-171450" algn="l" defTabSz="800100">
            <a:lnSpc>
              <a:spcPct val="90000"/>
            </a:lnSpc>
            <a:spcBef>
              <a:spcPct val="0"/>
            </a:spcBef>
            <a:spcAft>
              <a:spcPct val="20000"/>
            </a:spcAft>
            <a:buChar char="••"/>
          </a:pPr>
          <a:r>
            <a:rPr lang="pt-BR" sz="1800" i="1" kern="1200"/>
            <a:t>Chủ nghĩa xã hội khoa học</a:t>
          </a:r>
          <a:r>
            <a:rPr lang="pt-BR" sz="1800" kern="1200"/>
            <a:t> đóng vai trò phát hiện và luận giải về quá trình tất yếu dẫn đến sự hình thành và phát triển hình thái kinh tế - xã hội cộng sản chủ nghĩa</a:t>
          </a:r>
          <a:endParaRPr lang="en-US" sz="1800" kern="1200" dirty="0"/>
        </a:p>
      </dsp:txBody>
      <dsp:txXfrm>
        <a:off x="0" y="1201427"/>
        <a:ext cx="8991600" cy="1713960"/>
      </dsp:txXfrm>
    </dsp:sp>
    <dsp:sp modelId="{DDA9A52F-EDC0-4C82-89C0-1EC9C2C9CB23}">
      <dsp:nvSpPr>
        <dsp:cNvPr id="0" name=""/>
        <dsp:cNvSpPr/>
      </dsp:nvSpPr>
      <dsp:spPr>
        <a:xfrm>
          <a:off x="0" y="2915387"/>
          <a:ext cx="8991600" cy="896439"/>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vi-VN" sz="2300" b="1" kern="1200" dirty="0"/>
            <a:t>Chủ nghĩa Mác - Lênin tiếp tục là nền tảng tư tưởng của Đảng và cách mạng nước ta</a:t>
          </a:r>
          <a:endParaRPr lang="en-US" sz="2300" kern="1200" dirty="0"/>
        </a:p>
      </dsp:txBody>
      <dsp:txXfrm>
        <a:off x="43761" y="2959148"/>
        <a:ext cx="8904078" cy="808917"/>
      </dsp:txXfrm>
    </dsp:sp>
    <dsp:sp modelId="{AFA8B044-D966-4FB6-AAA6-8654FA9B1CDE}">
      <dsp:nvSpPr>
        <dsp:cNvPr id="0" name=""/>
        <dsp:cNvSpPr/>
      </dsp:nvSpPr>
      <dsp:spPr>
        <a:xfrm>
          <a:off x="0" y="3811826"/>
          <a:ext cx="8991600" cy="1571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483"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pt-BR" sz="1800" i="1" kern="1200"/>
            <a:t>Chủ nghĩa Mác - Lênin - kết quả kế thừa tinh hoa trí tuệ của nhân loại</a:t>
          </a:r>
          <a:endParaRPr lang="en-US" sz="1800" kern="1200" dirty="0"/>
        </a:p>
        <a:p>
          <a:pPr marL="171450" lvl="1" indent="-171450" algn="l" defTabSz="800100">
            <a:lnSpc>
              <a:spcPct val="90000"/>
            </a:lnSpc>
            <a:spcBef>
              <a:spcPct val="0"/>
            </a:spcBef>
            <a:spcAft>
              <a:spcPct val="20000"/>
            </a:spcAft>
            <a:buChar char="••"/>
          </a:pPr>
          <a:r>
            <a:rPr lang="pt-BR" sz="1800" i="1" kern="1200"/>
            <a:t>Chủ nghĩa Mác – Lênin - kết quả của sự tổng kết lịch sử, thực tiễn phát triển của xã hội</a:t>
          </a:r>
          <a:endParaRPr lang="en-US" sz="1800" kern="1200"/>
        </a:p>
        <a:p>
          <a:pPr marL="171450" lvl="1" indent="-171450" algn="l" defTabSz="800100">
            <a:lnSpc>
              <a:spcPct val="90000"/>
            </a:lnSpc>
            <a:spcBef>
              <a:spcPct val="0"/>
            </a:spcBef>
            <a:spcAft>
              <a:spcPct val="20000"/>
            </a:spcAft>
            <a:buChar char="••"/>
          </a:pPr>
          <a:r>
            <a:rPr lang="pt-BR" sz="1800" i="1" kern="1200"/>
            <a:t>Chủ nghĩa Mác - Lênin - hệ thống lý luận hoàn chỉnh, chặt chẽ</a:t>
          </a:r>
          <a:endParaRPr lang="en-US" sz="1800" kern="1200"/>
        </a:p>
        <a:p>
          <a:pPr marL="171450" lvl="1" indent="-171450" algn="l" defTabSz="800100">
            <a:lnSpc>
              <a:spcPct val="90000"/>
            </a:lnSpc>
            <a:spcBef>
              <a:spcPct val="0"/>
            </a:spcBef>
            <a:spcAft>
              <a:spcPct val="20000"/>
            </a:spcAft>
            <a:buChar char="••"/>
          </a:pPr>
          <a:r>
            <a:rPr lang="pt-BR" sz="1800" i="1" kern="1200"/>
            <a:t>Chủ nghĩa Mác - Lênin - sự thống nhất hữu cơ giữa thế giới quan và phương pháp luận</a:t>
          </a:r>
          <a:endParaRPr lang="en-US" sz="1800" kern="1200"/>
        </a:p>
        <a:p>
          <a:pPr marL="171450" lvl="1" indent="-171450" algn="l" defTabSz="800100">
            <a:lnSpc>
              <a:spcPct val="90000"/>
            </a:lnSpc>
            <a:spcBef>
              <a:spcPct val="0"/>
            </a:spcBef>
            <a:spcAft>
              <a:spcPct val="20000"/>
            </a:spcAft>
            <a:buChar char="••"/>
          </a:pPr>
          <a:r>
            <a:rPr lang="pt-BR" sz="1800" i="1" kern="1200"/>
            <a:t>Chủ nghĩa Mác - Lênin - học thuyết mở không ngừng đổi mới, phát triển</a:t>
          </a:r>
          <a:endParaRPr lang="en-US" sz="1800" kern="1200"/>
        </a:p>
      </dsp:txBody>
      <dsp:txXfrm>
        <a:off x="0" y="3811826"/>
        <a:ext cx="8991600" cy="1571130"/>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8.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9.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2A8484-F685-4F58-9FA9-234825786DF4}" type="datetimeFigureOut">
              <a:rPr lang="en-US" smtClean="0"/>
              <a:t>3/18/2020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371F16-4BC2-474D-9E32-85692E0608FF}" type="slidenum">
              <a:rPr lang="en-US" smtClean="0"/>
              <a:t>‹#›</a:t>
            </a:fld>
            <a:endParaRPr lang="en-US"/>
          </a:p>
        </p:txBody>
      </p:sp>
    </p:spTree>
    <p:extLst>
      <p:ext uri="{BB962C8B-B14F-4D97-AF65-F5344CB8AC3E}">
        <p14:creationId xmlns:p14="http://schemas.microsoft.com/office/powerpoint/2010/main" val="3215388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71600" y="1143000"/>
            <a:ext cx="41148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1</a:t>
            </a:fld>
            <a:endParaRPr lang="zh-CN" altLang="en-US"/>
          </a:p>
        </p:txBody>
      </p:sp>
    </p:spTree>
    <p:extLst>
      <p:ext uri="{BB962C8B-B14F-4D97-AF65-F5344CB8AC3E}">
        <p14:creationId xmlns:p14="http://schemas.microsoft.com/office/powerpoint/2010/main" val="2993580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71600" y="1143000"/>
            <a:ext cx="41148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222B5E-1328-4E1A-B925-B0E5959AAC58}" type="slidenum">
              <a:rPr lang="zh-CN" altLang="en-US" smtClean="0"/>
              <a:t>2</a:t>
            </a:fld>
            <a:endParaRPr lang="zh-CN" altLang="en-US"/>
          </a:p>
        </p:txBody>
      </p:sp>
    </p:spTree>
    <p:extLst>
      <p:ext uri="{BB962C8B-B14F-4D97-AF65-F5344CB8AC3E}">
        <p14:creationId xmlns:p14="http://schemas.microsoft.com/office/powerpoint/2010/main" val="269330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1F16-4BC2-474D-9E32-85692E0608FF}" type="slidenum">
              <a:rPr lang="en-US" smtClean="0"/>
              <a:t>38</a:t>
            </a:fld>
            <a:endParaRPr lang="en-US"/>
          </a:p>
        </p:txBody>
      </p:sp>
    </p:spTree>
    <p:extLst>
      <p:ext uri="{BB962C8B-B14F-4D97-AF65-F5344CB8AC3E}">
        <p14:creationId xmlns:p14="http://schemas.microsoft.com/office/powerpoint/2010/main" val="275922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7D3144-7C7B-4C06-87F3-E0D93AB9BD69}" type="datetimeFigureOut">
              <a:rPr lang="en-US" smtClean="0"/>
              <a:t>3/18/2020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3376877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7D3144-7C7B-4C06-87F3-E0D93AB9BD69}" type="datetimeFigureOut">
              <a:rPr lang="en-US" smtClean="0"/>
              <a:t>3/18/2020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1315558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7D3144-7C7B-4C06-87F3-E0D93AB9BD69}" type="datetimeFigureOut">
              <a:rPr lang="en-US" smtClean="0"/>
              <a:t>3/18/2020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2451564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7D3144-7C7B-4C06-87F3-E0D93AB9BD69}" type="datetimeFigureOut">
              <a:rPr lang="en-US" smtClean="0"/>
              <a:t>3/18/2020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467618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7D3144-7C7B-4C06-87F3-E0D93AB9BD69}" type="datetimeFigureOut">
              <a:rPr lang="en-US" smtClean="0"/>
              <a:t>3/18/2020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2625990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7D3144-7C7B-4C06-87F3-E0D93AB9BD69}" type="datetimeFigureOut">
              <a:rPr lang="en-US" smtClean="0"/>
              <a:t>3/18/2020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154935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D3144-7C7B-4C06-87F3-E0D93AB9BD69}" type="datetimeFigureOut">
              <a:rPr lang="en-US" smtClean="0"/>
              <a:t>3/18/2020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919226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7D3144-7C7B-4C06-87F3-E0D93AB9BD69}" type="datetimeFigureOut">
              <a:rPr lang="en-US" smtClean="0"/>
              <a:t>3/18/2020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825082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7D3144-7C7B-4C06-87F3-E0D93AB9BD69}" type="datetimeFigureOut">
              <a:rPr lang="en-US" smtClean="0"/>
              <a:t>3/18/2020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1981354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7D3144-7C7B-4C06-87F3-E0D93AB9BD69}" type="datetimeFigureOut">
              <a:rPr lang="en-US" smtClean="0"/>
              <a:t>3/18/2020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2251947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7D3144-7C7B-4C06-87F3-E0D93AB9BD69}" type="datetimeFigureOut">
              <a:rPr lang="en-US" smtClean="0"/>
              <a:t>3/18/2020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96D735-7916-4F0F-B117-FA28AC3DD5C4}" type="slidenum">
              <a:rPr lang="en-US" smtClean="0"/>
              <a:t>‹#›</a:t>
            </a:fld>
            <a:endParaRPr lang="en-US"/>
          </a:p>
        </p:txBody>
      </p:sp>
    </p:spTree>
    <p:extLst>
      <p:ext uri="{BB962C8B-B14F-4D97-AF65-F5344CB8AC3E}">
        <p14:creationId xmlns:p14="http://schemas.microsoft.com/office/powerpoint/2010/main" val="1365578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7D3144-7C7B-4C06-87F3-E0D93AB9BD69}" type="datetimeFigureOut">
              <a:rPr lang="en-US" smtClean="0"/>
              <a:t>3/18/2020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96D735-7916-4F0F-B117-FA28AC3DD5C4}" type="slidenum">
              <a:rPr lang="en-US" smtClean="0"/>
              <a:t>‹#›</a:t>
            </a:fld>
            <a:endParaRPr lang="en-US"/>
          </a:p>
        </p:txBody>
      </p:sp>
    </p:spTree>
    <p:extLst>
      <p:ext uri="{BB962C8B-B14F-4D97-AF65-F5344CB8AC3E}">
        <p14:creationId xmlns:p14="http://schemas.microsoft.com/office/powerpoint/2010/main" val="4152470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1.pn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75" y="-189738"/>
            <a:ext cx="1838325" cy="2647188"/>
          </a:xfrm>
          <a:prstGeom prst="rect">
            <a:avLst/>
          </a:prstGeom>
        </p:spPr>
      </p:pic>
      <p:sp>
        <p:nvSpPr>
          <p:cNvPr id="11" name="Rectangle 10"/>
          <p:cNvSpPr/>
          <p:nvPr/>
        </p:nvSpPr>
        <p:spPr>
          <a:xfrm>
            <a:off x="9068803" y="407285"/>
            <a:ext cx="75197" cy="19680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54977" y="1606063"/>
            <a:ext cx="2118947" cy="1477328"/>
          </a:xfrm>
          <a:prstGeom prst="rect">
            <a:avLst/>
          </a:prstGeom>
          <a:noFill/>
        </p:spPr>
        <p:txBody>
          <a:bodyPr wrap="square" rtlCol="0">
            <a:spAutoFit/>
          </a:bodyPr>
          <a:lstStyle/>
          <a:p>
            <a:r>
              <a:rPr lang="nl-NL" b="1" dirty="0">
                <a:solidFill>
                  <a:schemeClr val="tx1">
                    <a:lumMod val="85000"/>
                    <a:lumOff val="15000"/>
                  </a:schemeClr>
                </a:solidFill>
              </a:rPr>
              <a:t>Bài 1</a:t>
            </a:r>
            <a:endParaRPr lang="en-US" b="1" dirty="0">
              <a:solidFill>
                <a:schemeClr val="tx1">
                  <a:lumMod val="85000"/>
                  <a:lumOff val="15000"/>
                </a:schemeClr>
              </a:solidFill>
            </a:endParaRPr>
          </a:p>
          <a:p>
            <a:r>
              <a:rPr lang="vi-VN" b="1" dirty="0">
                <a:solidFill>
                  <a:schemeClr val="tx1">
                    <a:lumMod val="85000"/>
                    <a:lumOff val="15000"/>
                  </a:schemeClr>
                </a:solidFill>
              </a:rPr>
              <a:t>KHÁI QUÁT VỀ CHỦ NGHĨA MÁC – LÊNIN</a:t>
            </a:r>
            <a:endParaRPr lang="en-US" b="1" dirty="0">
              <a:solidFill>
                <a:schemeClr val="tx1">
                  <a:lumMod val="85000"/>
                  <a:lumOff val="15000"/>
                </a:schemeClr>
              </a:solidFill>
            </a:endParaRPr>
          </a:p>
          <a:p>
            <a:endParaRPr lang="en-US" dirty="0">
              <a:solidFill>
                <a:schemeClr val="tx1">
                  <a:lumMod val="85000"/>
                  <a:lumOff val="15000"/>
                </a:schemeClr>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805764824"/>
              </p:ext>
            </p:extLst>
          </p:nvPr>
        </p:nvGraphicFramePr>
        <p:xfrm>
          <a:off x="2145324" y="273051"/>
          <a:ext cx="6541477" cy="58531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087975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979" y="60160"/>
            <a:ext cx="2828318" cy="3368841"/>
          </a:xfrm>
          <a:prstGeom prst="rect">
            <a:avLst/>
          </a:prstGeom>
        </p:spPr>
      </p:pic>
      <p:sp>
        <p:nvSpPr>
          <p:cNvPr id="10" name="Rectangle 9"/>
          <p:cNvSpPr/>
          <p:nvPr/>
        </p:nvSpPr>
        <p:spPr>
          <a:xfrm>
            <a:off x="9077826" y="414196"/>
            <a:ext cx="66174" cy="1992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imes New Roman" panose="02020603050405020304" pitchFamily="18" charset="0"/>
              <a:cs typeface="Times New Roman" panose="02020603050405020304" pitchFamily="18" charset="0"/>
            </a:endParaRPr>
          </a:p>
        </p:txBody>
      </p:sp>
      <p:sp>
        <p:nvSpPr>
          <p:cNvPr id="2" name="Rectangle 1"/>
          <p:cNvSpPr/>
          <p:nvPr/>
        </p:nvSpPr>
        <p:spPr>
          <a:xfrm>
            <a:off x="3505200" y="414196"/>
            <a:ext cx="4572000" cy="646331"/>
          </a:xfrm>
          <a:prstGeom prst="rect">
            <a:avLst/>
          </a:prstGeom>
        </p:spPr>
        <p:txBody>
          <a:bodyPr>
            <a:spAutoFit/>
          </a:bodyPr>
          <a:lstStyle/>
          <a:p>
            <a:pPr lvl="0"/>
            <a:r>
              <a:rPr lang="vi-VN" b="1" dirty="0" smtClean="0">
                <a:latin typeface="Times New Roman" panose="02020603050405020304" pitchFamily="18" charset="0"/>
                <a:cs typeface="Times New Roman" panose="02020603050405020304" pitchFamily="18" charset="0"/>
              </a:rPr>
              <a:t>1. Chủ nghĩa Mác – Lênin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và</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ba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bộ</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phận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cấu</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thành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của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chủ</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nghĩa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Lênin</a:t>
            </a:r>
            <a:r>
              <a:rPr lang="vi-VN" b="1" i="1"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p:txBody>
          <a:bodyPr/>
          <a:lstStyle/>
          <a:p>
            <a:endParaRPr lang="en-US">
              <a:latin typeface="Times New Roman" panose="02020603050405020304" pitchFamily="18" charset="0"/>
              <a:cs typeface="Times New Roman" panose="02020603050405020304" pitchFamily="18" charset="0"/>
            </a:endParaRPr>
          </a:p>
        </p:txBody>
      </p:sp>
      <p:sp>
        <p:nvSpPr>
          <p:cNvPr id="11" name="TextBox 10"/>
          <p:cNvSpPr txBox="1"/>
          <p:nvPr/>
        </p:nvSpPr>
        <p:spPr>
          <a:xfrm>
            <a:off x="3379497" y="1371600"/>
            <a:ext cx="5231103" cy="4893647"/>
          </a:xfrm>
          <a:prstGeom prst="rect">
            <a:avLst/>
          </a:prstGeom>
          <a:solidFill>
            <a:schemeClr val="bg1">
              <a:lumMod val="95000"/>
            </a:schemeClr>
          </a:solidFill>
        </p:spPr>
        <p:txBody>
          <a:bodyPr wrap="square" rtlCol="0">
            <a:spAutoFit/>
          </a:bodyPr>
          <a:lstStyle/>
          <a:p>
            <a:pPr algn="just"/>
            <a:r>
              <a:rPr lang="vi-VN" sz="2400" i="1" dirty="0">
                <a:latin typeface="Times New Roman" panose="02020603050405020304" pitchFamily="18" charset="0"/>
                <a:cs typeface="Times New Roman" panose="02020603050405020304" pitchFamily="18" charset="0"/>
              </a:rPr>
              <a:t>Chủ nghĩa Mác- Lênin là hệ thống lý luận thống nhất được cấu thành từ ba bộ phận lý luận cơ bản là triết học Mác – Lênin, </a:t>
            </a:r>
            <a:r>
              <a:rPr lang="en-US" sz="2400" i="1" dirty="0">
                <a:latin typeface="Times New Roman" panose="02020603050405020304" pitchFamily="18" charset="0"/>
                <a:cs typeface="Times New Roman" panose="02020603050405020304" pitchFamily="18" charset="0"/>
              </a:rPr>
              <a:t>k</a:t>
            </a:r>
            <a:r>
              <a:rPr lang="vi-VN" sz="2400" i="1" dirty="0">
                <a:latin typeface="Times New Roman" panose="02020603050405020304" pitchFamily="18" charset="0"/>
                <a:cs typeface="Times New Roman" panose="02020603050405020304" pitchFamily="18" charset="0"/>
              </a:rPr>
              <a:t>inh tế chính trị học Mác – Lênin và chủ nghĩa xã hội khoa học; là hệ thống lý luận khoa học thống nhất về mục tiêu, con đường, biện pháp, lực lượng thực hiện sự nghiệp giải phóng giai cấp công nhân, nhân dân lao động nhằm giải phóng con người, xây dựng thành công chủ nghĩa xã hội và chủ nghĩa cộng sản.</a:t>
            </a:r>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12" name="Rounded Rectangle 11"/>
          <p:cNvSpPr/>
          <p:nvPr/>
        </p:nvSpPr>
        <p:spPr>
          <a:xfrm>
            <a:off x="1100441" y="2667000"/>
            <a:ext cx="1414159" cy="2667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i="1" dirty="0">
                <a:latin typeface="Times New Roman" panose="02020603050405020304" pitchFamily="18" charset="0"/>
                <a:cs typeface="Times New Roman" panose="02020603050405020304" pitchFamily="18" charset="0"/>
              </a:rPr>
              <a:t>1.1. </a:t>
            </a:r>
            <a:r>
              <a:rPr lang="vi-VN" sz="2400" b="1" i="1" dirty="0">
                <a:latin typeface="Times New Roman" panose="02020603050405020304" pitchFamily="18" charset="0"/>
                <a:cs typeface="Times New Roman" panose="02020603050405020304" pitchFamily="18" charset="0"/>
              </a:rPr>
              <a:t>Khái niệm chủ nghĩa Mác- Lênin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103777"/>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3387067733"/>
              </p:ext>
            </p:extLst>
          </p:nvPr>
        </p:nvGraphicFramePr>
        <p:xfrm>
          <a:off x="457200" y="1219200"/>
          <a:ext cx="8229600" cy="4906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533400" y="228600"/>
            <a:ext cx="3810000"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2800" b="1" dirty="0" smtClean="0"/>
              <a:t>Ba </a:t>
            </a:r>
            <a:r>
              <a:rPr lang="en-US" sz="2800" b="1" dirty="0" err="1" smtClean="0"/>
              <a:t>bộ</a:t>
            </a:r>
            <a:r>
              <a:rPr lang="en-US" sz="2800" b="1" dirty="0" smtClean="0"/>
              <a:t> </a:t>
            </a:r>
            <a:r>
              <a:rPr lang="en-US" sz="2800" b="1" dirty="0" err="1" smtClean="0"/>
              <a:t>phận</a:t>
            </a:r>
            <a:r>
              <a:rPr lang="en-US" sz="2800" b="1" dirty="0" smtClean="0"/>
              <a:t> </a:t>
            </a:r>
            <a:r>
              <a:rPr lang="en-US" sz="2800" b="1" dirty="0" err="1" smtClean="0"/>
              <a:t>cấu</a:t>
            </a:r>
            <a:r>
              <a:rPr lang="en-US" sz="2800" b="1" dirty="0" smtClean="0"/>
              <a:t> </a:t>
            </a:r>
            <a:r>
              <a:rPr lang="en-US" sz="2800" b="1" dirty="0" err="1" smtClean="0"/>
              <a:t>thành</a:t>
            </a:r>
            <a:endParaRPr lang="en-US" sz="2800" b="1" dirty="0"/>
          </a:p>
        </p:txBody>
      </p:sp>
    </p:spTree>
    <p:extLst>
      <p:ext uri="{BB962C8B-B14F-4D97-AF65-F5344CB8AC3E}">
        <p14:creationId xmlns:p14="http://schemas.microsoft.com/office/powerpoint/2010/main" val="42665335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vi-VN" sz="3200" b="1" dirty="0"/>
              <a:t>2. Một số nội dung cơ bản </a:t>
            </a:r>
            <a:r>
              <a:rPr lang="en-US" sz="3200" b="1" dirty="0" smtClean="0"/>
              <a:t/>
            </a:r>
            <a:br>
              <a:rPr lang="en-US" sz="3200" b="1" dirty="0" smtClean="0"/>
            </a:br>
            <a:r>
              <a:rPr lang="vi-VN" sz="3200" b="1" dirty="0" smtClean="0"/>
              <a:t>của </a:t>
            </a:r>
            <a:r>
              <a:rPr lang="vi-VN" sz="3200" b="1" dirty="0"/>
              <a:t>chủ nghĩa Mác -Lênin</a:t>
            </a:r>
            <a:r>
              <a:rPr lang="en-US" sz="3200" b="1" dirty="0"/>
              <a:t/>
            </a:r>
            <a:br>
              <a:rPr lang="en-US" sz="3200" b="1" dirty="0"/>
            </a:b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4075164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7684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vi-VN" dirty="0"/>
              <a:t>2.1. Triết học Mác – Lênin</a:t>
            </a:r>
            <a:r>
              <a:rPr lang="en-US" dirty="0"/>
              <a:t/>
            </a:r>
            <a:br>
              <a:rPr lang="en-US" dirty="0"/>
            </a:br>
            <a:endParaRPr lang="en-US" dirty="0"/>
          </a:p>
        </p:txBody>
      </p:sp>
      <p:sp>
        <p:nvSpPr>
          <p:cNvPr id="3" name="Content Placeholder 2"/>
          <p:cNvSpPr>
            <a:spLocks noGrp="1"/>
          </p:cNvSpPr>
          <p:nvPr>
            <p:ph idx="1"/>
          </p:nvPr>
        </p:nvSpPr>
        <p:spPr/>
        <p:txBody>
          <a:bodyPr/>
          <a:lstStyle/>
          <a:p>
            <a:endParaRPr lang="en-US" dirty="0"/>
          </a:p>
        </p:txBody>
      </p:sp>
      <p:sp>
        <p:nvSpPr>
          <p:cNvPr id="4" name="Rectangle 3"/>
          <p:cNvSpPr/>
          <p:nvPr/>
        </p:nvSpPr>
        <p:spPr>
          <a:xfrm>
            <a:off x="457200" y="1759860"/>
            <a:ext cx="8229600" cy="831600"/>
          </a:xfrm>
          <a:prstGeom prst="rect">
            <a:avLst/>
          </a:prstGeom>
        </p:spPr>
        <p:style>
          <a:lnRef idx="2">
            <a:schemeClr val="accent2">
              <a:hueOff val="0"/>
              <a:satOff val="0"/>
              <a:lumOff val="0"/>
              <a:alphaOff val="0"/>
            </a:schemeClr>
          </a:lnRef>
          <a:fillRef idx="1">
            <a:schemeClr val="accent2">
              <a:alpha val="90000"/>
              <a:tint val="40000"/>
              <a:hueOff val="0"/>
              <a:satOff val="0"/>
              <a:lumOff val="0"/>
              <a:alphaOff val="0"/>
            </a:schemeClr>
          </a:fillRef>
          <a:effectRef idx="0">
            <a:schemeClr val="accent2">
              <a:alpha val="90000"/>
              <a:tint val="40000"/>
              <a:hueOff val="0"/>
              <a:satOff val="0"/>
              <a:lumOff val="0"/>
              <a:alphaOff val="0"/>
            </a:schemeClr>
          </a:effectRef>
          <a:fontRef idx="minor">
            <a:schemeClr val="dk1">
              <a:hueOff val="0"/>
              <a:satOff val="0"/>
              <a:lumOff val="0"/>
              <a:alphaOff val="0"/>
            </a:schemeClr>
          </a:fontRef>
        </p:style>
      </p:sp>
      <p:grpSp>
        <p:nvGrpSpPr>
          <p:cNvPr id="5" name="Group 4"/>
          <p:cNvGrpSpPr/>
          <p:nvPr/>
        </p:nvGrpSpPr>
        <p:grpSpPr>
          <a:xfrm>
            <a:off x="868680" y="1272780"/>
            <a:ext cx="5760720" cy="974160"/>
            <a:chOff x="411480" y="106761"/>
            <a:chExt cx="5760720" cy="974160"/>
          </a:xfrm>
        </p:grpSpPr>
        <p:sp>
          <p:nvSpPr>
            <p:cNvPr id="14" name="Rounded Rectangle 13"/>
            <p:cNvSpPr/>
            <p:nvPr/>
          </p:nvSpPr>
          <p:spPr>
            <a:xfrm>
              <a:off x="411480" y="106761"/>
              <a:ext cx="5760720" cy="974160"/>
            </a:xfrm>
            <a:prstGeom prst="roundRect">
              <a:avLst/>
            </a:pr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5" name="Rounded Rectangle 5"/>
            <p:cNvSpPr/>
            <p:nvPr/>
          </p:nvSpPr>
          <p:spPr>
            <a:xfrm>
              <a:off x="459035" y="154316"/>
              <a:ext cx="5665610" cy="87905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endParaRPr lang="en-US" sz="3300" b="0" kern="1200" dirty="0">
                <a:latin typeface="+mj-lt"/>
              </a:endParaRPr>
            </a:p>
          </p:txBody>
        </p:sp>
      </p:grpSp>
      <p:sp>
        <p:nvSpPr>
          <p:cNvPr id="6" name="Rectangle 5"/>
          <p:cNvSpPr/>
          <p:nvPr/>
        </p:nvSpPr>
        <p:spPr>
          <a:xfrm>
            <a:off x="457200" y="3256740"/>
            <a:ext cx="8229600" cy="831600"/>
          </a:xfrm>
          <a:prstGeom prst="rect">
            <a:avLst/>
          </a:prstGeom>
        </p:spPr>
        <p:style>
          <a:lnRef idx="2">
            <a:schemeClr val="accent2">
              <a:hueOff val="0"/>
              <a:satOff val="0"/>
              <a:lumOff val="0"/>
              <a:alphaOff val="0"/>
            </a:schemeClr>
          </a:lnRef>
          <a:fillRef idx="1">
            <a:schemeClr val="accent2">
              <a:alpha val="90000"/>
              <a:tint val="40000"/>
              <a:hueOff val="0"/>
              <a:satOff val="0"/>
              <a:lumOff val="0"/>
              <a:alphaOff val="0"/>
            </a:schemeClr>
          </a:fillRef>
          <a:effectRef idx="0">
            <a:schemeClr val="accent2">
              <a:alpha val="90000"/>
              <a:tint val="40000"/>
              <a:hueOff val="0"/>
              <a:satOff val="0"/>
              <a:lumOff val="0"/>
              <a:alphaOff val="0"/>
            </a:schemeClr>
          </a:effectRef>
          <a:fontRef idx="minor">
            <a:schemeClr val="dk1">
              <a:hueOff val="0"/>
              <a:satOff val="0"/>
              <a:lumOff val="0"/>
              <a:alphaOff val="0"/>
            </a:schemeClr>
          </a:fontRef>
        </p:style>
      </p:sp>
      <p:grpSp>
        <p:nvGrpSpPr>
          <p:cNvPr id="7" name="Group 6"/>
          <p:cNvGrpSpPr/>
          <p:nvPr/>
        </p:nvGrpSpPr>
        <p:grpSpPr>
          <a:xfrm>
            <a:off x="868680" y="2769660"/>
            <a:ext cx="5760720" cy="974160"/>
            <a:chOff x="411480" y="1603641"/>
            <a:chExt cx="5760720" cy="974160"/>
          </a:xfrm>
        </p:grpSpPr>
        <p:sp>
          <p:nvSpPr>
            <p:cNvPr id="12" name="Rounded Rectangle 11"/>
            <p:cNvSpPr/>
            <p:nvPr/>
          </p:nvSpPr>
          <p:spPr>
            <a:xfrm>
              <a:off x="411480" y="1603641"/>
              <a:ext cx="5760720" cy="974160"/>
            </a:xfrm>
            <a:prstGeom prst="roundRect">
              <a:avLst/>
            </a:pr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3" name="Rounded Rectangle 8"/>
            <p:cNvSpPr/>
            <p:nvPr/>
          </p:nvSpPr>
          <p:spPr>
            <a:xfrm>
              <a:off x="459035" y="1651196"/>
              <a:ext cx="5665610" cy="87905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endParaRPr lang="en-US" sz="3300" b="0" kern="1200" dirty="0">
                <a:latin typeface="+mj-lt"/>
              </a:endParaRPr>
            </a:p>
          </p:txBody>
        </p:sp>
      </p:grpSp>
      <p:sp>
        <p:nvSpPr>
          <p:cNvPr id="8" name="Rectangle 7"/>
          <p:cNvSpPr/>
          <p:nvPr/>
        </p:nvSpPr>
        <p:spPr>
          <a:xfrm>
            <a:off x="457200" y="4753620"/>
            <a:ext cx="8229600" cy="831600"/>
          </a:xfrm>
          <a:prstGeom prst="rect">
            <a:avLst/>
          </a:prstGeom>
        </p:spPr>
        <p:style>
          <a:lnRef idx="2">
            <a:schemeClr val="accent2">
              <a:hueOff val="0"/>
              <a:satOff val="0"/>
              <a:lumOff val="0"/>
              <a:alphaOff val="0"/>
            </a:schemeClr>
          </a:lnRef>
          <a:fillRef idx="1">
            <a:schemeClr val="accent2">
              <a:alpha val="90000"/>
              <a:tint val="40000"/>
              <a:hueOff val="0"/>
              <a:satOff val="0"/>
              <a:lumOff val="0"/>
              <a:alphaOff val="0"/>
            </a:schemeClr>
          </a:fillRef>
          <a:effectRef idx="0">
            <a:schemeClr val="accent2">
              <a:alpha val="90000"/>
              <a:tint val="40000"/>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868680" y="4266540"/>
            <a:ext cx="5760720" cy="974160"/>
            <a:chOff x="411480" y="3100521"/>
            <a:chExt cx="5760720" cy="974160"/>
          </a:xfrm>
        </p:grpSpPr>
        <p:sp>
          <p:nvSpPr>
            <p:cNvPr id="10" name="Rounded Rectangle 9"/>
            <p:cNvSpPr/>
            <p:nvPr/>
          </p:nvSpPr>
          <p:spPr>
            <a:xfrm>
              <a:off x="411480" y="3100521"/>
              <a:ext cx="5760720" cy="974160"/>
            </a:xfrm>
            <a:prstGeom prst="roundRect">
              <a:avLst/>
            </a:prstGeom>
          </p:spPr>
          <p:style>
            <a:lnRef idx="2">
              <a:schemeClr val="accent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Rounded Rectangle 11"/>
            <p:cNvSpPr/>
            <p:nvPr/>
          </p:nvSpPr>
          <p:spPr>
            <a:xfrm>
              <a:off x="459035" y="3148076"/>
              <a:ext cx="5665610" cy="87905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17742" tIns="0" rIns="217742" bIns="0" numCol="1" spcCol="1270" anchor="ctr" anchorCtr="0">
              <a:noAutofit/>
            </a:bodyPr>
            <a:lstStyle/>
            <a:p>
              <a:pPr lvl="0" algn="l" defTabSz="1466850">
                <a:lnSpc>
                  <a:spcPct val="90000"/>
                </a:lnSpc>
                <a:spcBef>
                  <a:spcPct val="0"/>
                </a:spcBef>
                <a:spcAft>
                  <a:spcPct val="35000"/>
                </a:spcAft>
              </a:pPr>
              <a:endParaRPr lang="en-US" sz="3300" b="0" kern="1200" dirty="0">
                <a:latin typeface="+mj-lt"/>
              </a:endParaRPr>
            </a:p>
          </p:txBody>
        </p:sp>
      </p:grpSp>
      <p:sp>
        <p:nvSpPr>
          <p:cNvPr id="16" name="Rectangle 15"/>
          <p:cNvSpPr/>
          <p:nvPr/>
        </p:nvSpPr>
        <p:spPr>
          <a:xfrm>
            <a:off x="1295400" y="1575194"/>
            <a:ext cx="4929555" cy="461665"/>
          </a:xfrm>
          <a:prstGeom prst="rect">
            <a:avLst/>
          </a:prstGeom>
        </p:spPr>
        <p:txBody>
          <a:bodyPr wrap="none">
            <a:spAutoFit/>
          </a:bodyPr>
          <a:lstStyle/>
          <a:p>
            <a:r>
              <a:rPr lang="pt-BR" sz="2400" b="1" dirty="0">
                <a:latin typeface="Times New Roman" panose="02020603050405020304" pitchFamily="18" charset="0"/>
                <a:cs typeface="Times New Roman" panose="02020603050405020304" pitchFamily="18" charset="0"/>
              </a:rPr>
              <a:t>2.1.1. Chủ nghĩa duy vật biện chứng</a:t>
            </a:r>
            <a:endParaRPr lang="en-US" sz="2400" dirty="0">
              <a:latin typeface="Times New Roman" panose="02020603050405020304" pitchFamily="18" charset="0"/>
              <a:cs typeface="Times New Roman" panose="02020603050405020304" pitchFamily="18" charset="0"/>
            </a:endParaRPr>
          </a:p>
        </p:txBody>
      </p:sp>
      <p:sp>
        <p:nvSpPr>
          <p:cNvPr id="18" name="Rectangle 17"/>
          <p:cNvSpPr/>
          <p:nvPr/>
        </p:nvSpPr>
        <p:spPr>
          <a:xfrm>
            <a:off x="1371600" y="3048000"/>
            <a:ext cx="4112023" cy="461665"/>
          </a:xfrm>
          <a:prstGeom prst="rect">
            <a:avLst/>
          </a:prstGeom>
        </p:spPr>
        <p:txBody>
          <a:bodyPr wrap="none">
            <a:spAutoFit/>
          </a:bodyPr>
          <a:lstStyle/>
          <a:p>
            <a:r>
              <a:rPr lang="pt-BR" sz="2400" b="1" i="1" dirty="0" smtClean="0">
                <a:latin typeface="Times New Roman" panose="02020603050405020304" pitchFamily="18" charset="0"/>
                <a:cs typeface="Times New Roman" panose="02020603050405020304" pitchFamily="18" charset="0"/>
              </a:rPr>
              <a:t>2.1.2. </a:t>
            </a:r>
            <a:r>
              <a:rPr lang="pt-BR" sz="2400" b="1" i="1" dirty="0">
                <a:latin typeface="Times New Roman" panose="02020603050405020304" pitchFamily="18" charset="0"/>
                <a:cs typeface="Times New Roman" panose="02020603050405020304" pitchFamily="18" charset="0"/>
              </a:rPr>
              <a:t>Phép biện chứng duy vật</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1219200" y="4419600"/>
            <a:ext cx="4330032" cy="461665"/>
          </a:xfrm>
          <a:prstGeom prst="rect">
            <a:avLst/>
          </a:prstGeom>
        </p:spPr>
        <p:txBody>
          <a:bodyPr wrap="none">
            <a:spAutoFit/>
          </a:bodyPr>
          <a:lstStyle/>
          <a:p>
            <a:r>
              <a:rPr lang="pt-BR" sz="2400" b="1" dirty="0" smtClean="0">
                <a:latin typeface="Times New Roman" panose="02020603050405020304" pitchFamily="18" charset="0"/>
                <a:cs typeface="Times New Roman" panose="02020603050405020304" pitchFamily="18" charset="0"/>
              </a:rPr>
              <a:t>2.1.3. </a:t>
            </a:r>
            <a:r>
              <a:rPr lang="pt-BR" sz="2400" b="1" dirty="0">
                <a:latin typeface="Times New Roman" panose="02020603050405020304" pitchFamily="18" charset="0"/>
                <a:cs typeface="Times New Roman" panose="02020603050405020304" pitchFamily="18" charset="0"/>
              </a:rPr>
              <a:t>Chủ nghĩa duy vật lịch sử</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3676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nodePh="1">
                                  <p:stCondLst>
                                    <p:cond delay="0"/>
                                  </p:stCondLst>
                                  <p:endCondLst>
                                    <p:cond evt="begin" delay="0">
                                      <p:tn val="9"/>
                                    </p:cond>
                                  </p:end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6"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pt-BR" sz="2400" b="1" dirty="0">
                <a:latin typeface="Times New Roman" panose="02020603050405020304" pitchFamily="18" charset="0"/>
                <a:cs typeface="Times New Roman" panose="02020603050405020304" pitchFamily="18" charset="0"/>
              </a:rPr>
              <a:t>2.1.1. Chủ nghĩa duy vật biện chứng</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en-US" dirty="0">
              <a:latin typeface="Times New Roman" panose="02020603050405020304" pitchFamily="18" charset="0"/>
              <a:cs typeface="Times New Roman" panose="02020603050405020304" pitchFamily="18" charset="0"/>
            </a:endParaRPr>
          </a:p>
        </p:txBody>
      </p:sp>
      <p:graphicFrame>
        <p:nvGraphicFramePr>
          <p:cNvPr id="4" name="Content Placeholder 7"/>
          <p:cNvGraphicFramePr>
            <a:graphicFrameLocks/>
          </p:cNvGraphicFramePr>
          <p:nvPr>
            <p:extLst>
              <p:ext uri="{D42A27DB-BD31-4B8C-83A1-F6EECF244321}">
                <p14:modId xmlns:p14="http://schemas.microsoft.com/office/powerpoint/2010/main" val="391299280"/>
              </p:ext>
            </p:extLst>
          </p:nvPr>
        </p:nvGraphicFramePr>
        <p:xfrm>
          <a:off x="0" y="838200"/>
          <a:ext cx="90678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490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3000" y="76200"/>
            <a:ext cx="8229600" cy="1143000"/>
          </a:xfrm>
        </p:spPr>
        <p:txBody>
          <a:bodyPr>
            <a:noAutofit/>
          </a:bodyPr>
          <a:lstStyle/>
          <a:p>
            <a:r>
              <a:rPr lang="pt-BR" sz="2400" b="1" i="1" dirty="0">
                <a:latin typeface="Times New Roman" panose="02020603050405020304" pitchFamily="18" charset="0"/>
                <a:cs typeface="Times New Roman" panose="02020603050405020304" pitchFamily="18" charset="0"/>
              </a:rPr>
              <a:t>2.1.2. Phép biện chứng duy </a:t>
            </a:r>
            <a:r>
              <a:rPr lang="pt-BR" sz="2400" b="1" i="1" dirty="0" smtClean="0">
                <a:latin typeface="Times New Roman" panose="02020603050405020304" pitchFamily="18" charset="0"/>
                <a:cs typeface="Times New Roman" panose="02020603050405020304" pitchFamily="18" charset="0"/>
              </a:rPr>
              <a:t>vật (tt)</a:t>
            </a:r>
            <a:br>
              <a:rPr lang="pt-BR" sz="2400" b="1" i="1" dirty="0" smtClean="0">
                <a:latin typeface="Times New Roman" panose="02020603050405020304" pitchFamily="18" charset="0"/>
                <a:cs typeface="Times New Roman" panose="02020603050405020304" pitchFamily="18" charset="0"/>
              </a:rPr>
            </a:br>
            <a:r>
              <a:rPr lang="pt-BR" sz="2400" b="1" i="1" dirty="0"/>
              <a:t>2.1.1.2. Quan điểm của </a:t>
            </a:r>
            <a:r>
              <a:rPr lang="pt-BR" sz="2400" b="1" i="1" dirty="0" smtClean="0"/>
              <a:t>CNDV về </a:t>
            </a:r>
            <a:r>
              <a:rPr lang="pt-BR" sz="2400" b="1" i="1" dirty="0"/>
              <a:t>ý thức</a:t>
            </a:r>
            <a:r>
              <a:rPr lang="en-US" sz="2400" dirty="0"/>
              <a:t/>
            </a:r>
            <a:br>
              <a:rPr lang="en-US" sz="2400" dirty="0"/>
            </a:br>
            <a:endParaRPr lang="en-US" sz="2400" dirty="0">
              <a:latin typeface="Times New Roman" panose="02020603050405020304" pitchFamily="18" charset="0"/>
              <a:cs typeface="Times New Roman" panose="02020603050405020304" pitchFamily="18" charset="0"/>
            </a:endParaRPr>
          </a:p>
        </p:txBody>
      </p:sp>
      <p:sp>
        <p:nvSpPr>
          <p:cNvPr id="22" name="Content Placeholder 2"/>
          <p:cNvSpPr>
            <a:spLocks noGrp="1"/>
          </p:cNvSpPr>
          <p:nvPr>
            <p:ph idx="1"/>
          </p:nvPr>
        </p:nvSpPr>
        <p:spPr>
          <a:xfrm>
            <a:off x="457200" y="1600200"/>
            <a:ext cx="8229600" cy="4525963"/>
          </a:xfrm>
        </p:spPr>
        <p:txBody>
          <a:bodyPr/>
          <a:lstStyle/>
          <a:p>
            <a:endParaRPr lang="en-US" dirty="0">
              <a:latin typeface="Times New Roman" panose="02020603050405020304" pitchFamily="18" charset="0"/>
              <a:cs typeface="Times New Roman" panose="02020603050405020304" pitchFamily="18" charset="0"/>
            </a:endParaRPr>
          </a:p>
        </p:txBody>
      </p:sp>
      <p:graphicFrame>
        <p:nvGraphicFramePr>
          <p:cNvPr id="23" name="Content Placeholder 7"/>
          <p:cNvGraphicFramePr>
            <a:graphicFrameLocks/>
          </p:cNvGraphicFramePr>
          <p:nvPr>
            <p:extLst>
              <p:ext uri="{D42A27DB-BD31-4B8C-83A1-F6EECF244321}">
                <p14:modId xmlns:p14="http://schemas.microsoft.com/office/powerpoint/2010/main" val="4069497956"/>
              </p:ext>
            </p:extLst>
          </p:nvPr>
        </p:nvGraphicFramePr>
        <p:xfrm>
          <a:off x="0" y="838200"/>
          <a:ext cx="90678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075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nodePh="1">
                                  <p:stCondLst>
                                    <p:cond delay="0"/>
                                  </p:stCondLst>
                                  <p:endCondLst>
                                    <p:cond evt="begin" delay="0">
                                      <p:tn val="10"/>
                                    </p:cond>
                                  </p:endCondLst>
                                  <p:childTnLst>
                                    <p:set>
                                      <p:cBhvr>
                                        <p:cTn id="11" dur="1" fill="hold">
                                          <p:stCondLst>
                                            <p:cond delay="0"/>
                                          </p:stCondLst>
                                        </p:cTn>
                                        <p:tgtEl>
                                          <p:spTgt spid="22">
                                            <p:txEl>
                                              <p:pRg st="0" end="0"/>
                                            </p:txEl>
                                          </p:spTgt>
                                        </p:tgtEl>
                                        <p:attrNameLst>
                                          <p:attrName>style.visibility</p:attrName>
                                        </p:attrNameLst>
                                      </p:cBhvr>
                                      <p:to>
                                        <p:strVal val="visible"/>
                                      </p:to>
                                    </p:set>
                                    <p:animEffect transition="in" filter="fade">
                                      <p:cBhvr>
                                        <p:cTn id="12" dur="1000"/>
                                        <p:tgtEl>
                                          <p:spTgt spid="22">
                                            <p:txEl>
                                              <p:pRg st="0" end="0"/>
                                            </p:txEl>
                                          </p:spTgt>
                                        </p:tgtEl>
                                      </p:cBhvr>
                                    </p:animEffect>
                                    <p:anim calcmode="lin" valueType="num">
                                      <p:cBhvr>
                                        <p:cTn id="13"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22">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build="p"/>
      <p:bldGraphic spid="2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87024325"/>
              </p:ext>
            </p:extLst>
          </p:nvPr>
        </p:nvGraphicFramePr>
        <p:xfrm>
          <a:off x="457200" y="1295400"/>
          <a:ext cx="8229600" cy="4830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a:xfrm>
            <a:off x="0" y="115669"/>
            <a:ext cx="9109364"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lvl="0"/>
            <a:r>
              <a:rPr lang="pt-BR" sz="3600" b="1" i="1" dirty="0" smtClean="0">
                <a:latin typeface="Times New Roman" panose="02020603050405020304" pitchFamily="18" charset="0"/>
                <a:cs typeface="Times New Roman" panose="02020603050405020304" pitchFamily="18" charset="0"/>
              </a:rPr>
              <a:t>Quan </a:t>
            </a:r>
            <a:r>
              <a:rPr lang="pt-BR" sz="3600" b="1" i="1" dirty="0">
                <a:latin typeface="Times New Roman" panose="02020603050405020304" pitchFamily="18" charset="0"/>
                <a:cs typeface="Times New Roman" panose="02020603050405020304" pitchFamily="18" charset="0"/>
              </a:rPr>
              <a:t>hệ biện chứng giữa vật chất và ý </a:t>
            </a:r>
            <a:r>
              <a:rPr lang="pt-BR" sz="3600" b="1" i="1" dirty="0" smtClean="0">
                <a:latin typeface="Times New Roman" panose="02020603050405020304" pitchFamily="18" charset="0"/>
                <a:cs typeface="Times New Roman" panose="02020603050405020304" pitchFamily="18" charset="0"/>
              </a:rPr>
              <a:t>thức</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2097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15669"/>
            <a:ext cx="9109364"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lvl="0"/>
            <a:r>
              <a:rPr lang="pt-BR" sz="3600" b="1" i="1" dirty="0" smtClean="0">
                <a:latin typeface="Times New Roman" panose="02020603050405020304" pitchFamily="18" charset="0"/>
                <a:cs typeface="Times New Roman" panose="02020603050405020304" pitchFamily="18" charset="0"/>
              </a:rPr>
              <a:t>Quan </a:t>
            </a:r>
            <a:r>
              <a:rPr lang="pt-BR" sz="3600" b="1" i="1" dirty="0">
                <a:latin typeface="Times New Roman" panose="02020603050405020304" pitchFamily="18" charset="0"/>
                <a:cs typeface="Times New Roman" panose="02020603050405020304" pitchFamily="18" charset="0"/>
              </a:rPr>
              <a:t>hệ biện chứng giữa vật chất và ý </a:t>
            </a:r>
            <a:r>
              <a:rPr lang="pt-BR" sz="3600" b="1" i="1" dirty="0" smtClean="0">
                <a:latin typeface="Times New Roman" panose="02020603050405020304" pitchFamily="18" charset="0"/>
                <a:cs typeface="Times New Roman" panose="02020603050405020304" pitchFamily="18" charset="0"/>
              </a:rPr>
              <a:t>thức</a:t>
            </a:r>
            <a:endParaRPr lang="en-US" sz="3600" b="1" dirty="0">
              <a:latin typeface="Times New Roman" panose="02020603050405020304" pitchFamily="18" charset="0"/>
              <a:cs typeface="Times New Roman" panose="02020603050405020304" pitchFamily="18" charset="0"/>
            </a:endParaRPr>
          </a:p>
        </p:txBody>
      </p:sp>
      <p:sp>
        <p:nvSpPr>
          <p:cNvPr id="7" name="Title 1"/>
          <p:cNvSpPr>
            <a:spLocks noGrp="1"/>
          </p:cNvSpPr>
          <p:nvPr>
            <p:ph type="title"/>
          </p:nvPr>
        </p:nvSpPr>
        <p:spPr>
          <a:xfrm>
            <a:off x="457200" y="274638"/>
            <a:ext cx="8229600" cy="1143000"/>
          </a:xfrm>
        </p:spPr>
        <p:txBody>
          <a:bodyPr>
            <a:normAutofit fontScale="90000"/>
          </a:bodyPr>
          <a:lstStyle/>
          <a:p>
            <a:pPr lvl="0"/>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en-US" dirty="0"/>
          </a:p>
        </p:txBody>
      </p:sp>
      <p:graphicFrame>
        <p:nvGraphicFramePr>
          <p:cNvPr id="8" name="Content Placeholder 4"/>
          <p:cNvGraphicFramePr>
            <a:graphicFrameLocks noGrp="1"/>
          </p:cNvGraphicFramePr>
          <p:nvPr>
            <p:ph idx="1"/>
            <p:extLst>
              <p:ext uri="{D42A27DB-BD31-4B8C-83A1-F6EECF244321}">
                <p14:modId xmlns:p14="http://schemas.microsoft.com/office/powerpoint/2010/main" val="600933189"/>
              </p:ext>
            </p:extLst>
          </p:nvPr>
        </p:nvGraphicFramePr>
        <p:xfrm>
          <a:off x="457200" y="1295400"/>
          <a:ext cx="82296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ight Arrow 8"/>
          <p:cNvSpPr/>
          <p:nvPr/>
        </p:nvSpPr>
        <p:spPr>
          <a:xfrm>
            <a:off x="152400" y="5410200"/>
            <a:ext cx="9144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1066800" y="5135940"/>
            <a:ext cx="8042564" cy="1569660"/>
          </a:xfrm>
          <a:prstGeom prst="rect">
            <a:avLst/>
          </a:prstGeom>
          <a:effectLst>
            <a:innerShdw blurRad="63500" dist="50800" dir="10800000">
              <a:prstClr val="black">
                <a:alpha val="50000"/>
              </a:prstClr>
            </a:innerShdw>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pt-BR" sz="2400" dirty="0" smtClean="0">
                <a:latin typeface="Times New Roman" panose="02020603050405020304" pitchFamily="18" charset="0"/>
                <a:cs typeface="Times New Roman" panose="02020603050405020304" pitchFamily="18" charset="0"/>
              </a:rPr>
              <a:t>- Phải </a:t>
            </a:r>
            <a:r>
              <a:rPr lang="pt-BR" sz="2400" dirty="0">
                <a:latin typeface="Times New Roman" panose="02020603050405020304" pitchFamily="18" charset="0"/>
                <a:cs typeface="Times New Roman" panose="02020603050405020304" pitchFamily="18" charset="0"/>
              </a:rPr>
              <a:t>luôn xuất phát từ thực tiễn, tôn trọng quy luật khách </a:t>
            </a:r>
            <a:r>
              <a:rPr lang="pt-BR" sz="2400" dirty="0" smtClean="0">
                <a:latin typeface="Times New Roman" panose="02020603050405020304" pitchFamily="18" charset="0"/>
                <a:cs typeface="Times New Roman" panose="02020603050405020304" pitchFamily="18" charset="0"/>
              </a:rPr>
              <a:t>quan</a:t>
            </a:r>
          </a:p>
          <a:p>
            <a:r>
              <a:rPr lang="pt-BR" sz="2400" dirty="0" smtClean="0">
                <a:latin typeface="Times New Roman" panose="02020603050405020304" pitchFamily="18" charset="0"/>
                <a:cs typeface="Times New Roman" panose="02020603050405020304" pitchFamily="18" charset="0"/>
              </a:rPr>
              <a:t>- Phải </a:t>
            </a:r>
            <a:r>
              <a:rPr lang="pt-BR" sz="2400" dirty="0">
                <a:latin typeface="Times New Roman" panose="02020603050405020304" pitchFamily="18" charset="0"/>
                <a:cs typeface="Times New Roman" panose="02020603050405020304" pitchFamily="18" charset="0"/>
              </a:rPr>
              <a:t>phát huy tính năng động chủ quan, tính sáng tạo của con người, phát huy tác động tích cực của ý thức, không trông chờ, ỷ lại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140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graphicEl>
                                              <a:dgm id="{7F3FBE4F-C58B-44FB-8D8C-CEF2978CCC18}"/>
                                            </p:graphicEl>
                                          </p:spTgt>
                                        </p:tgtEl>
                                        <p:attrNameLst>
                                          <p:attrName>style.visibility</p:attrName>
                                        </p:attrNameLst>
                                      </p:cBhvr>
                                      <p:to>
                                        <p:strVal val="visible"/>
                                      </p:to>
                                    </p:set>
                                    <p:animEffect transition="in" filter="wipe(down)">
                                      <p:cBhvr>
                                        <p:cTn id="17" dur="500"/>
                                        <p:tgtEl>
                                          <p:spTgt spid="8">
                                            <p:graphicEl>
                                              <a:dgm id="{7F3FBE4F-C58B-44FB-8D8C-CEF2978CCC18}"/>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8">
                                            <p:graphicEl>
                                              <a:dgm id="{FEC195AD-6087-4125-8F85-BBE60BF5D57F}"/>
                                            </p:graphicEl>
                                          </p:spTgt>
                                        </p:tgtEl>
                                        <p:attrNameLst>
                                          <p:attrName>style.visibility</p:attrName>
                                        </p:attrNameLst>
                                      </p:cBhvr>
                                      <p:to>
                                        <p:strVal val="visible"/>
                                      </p:to>
                                    </p:set>
                                    <p:animEffect transition="in" filter="wipe(down)">
                                      <p:cBhvr>
                                        <p:cTn id="20" dur="500"/>
                                        <p:tgtEl>
                                          <p:spTgt spid="8">
                                            <p:graphicEl>
                                              <a:dgm id="{FEC195AD-6087-4125-8F85-BBE60BF5D57F}"/>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8">
                                            <p:graphicEl>
                                              <a:dgm id="{DE07360C-1130-4A9D-864B-FB9B195924E0}"/>
                                            </p:graphicEl>
                                          </p:spTgt>
                                        </p:tgtEl>
                                        <p:attrNameLst>
                                          <p:attrName>style.visibility</p:attrName>
                                        </p:attrNameLst>
                                      </p:cBhvr>
                                      <p:to>
                                        <p:strVal val="visible"/>
                                      </p:to>
                                    </p:set>
                                    <p:animEffect transition="in" filter="wipe(down)">
                                      <p:cBhvr>
                                        <p:cTn id="25" dur="500"/>
                                        <p:tgtEl>
                                          <p:spTgt spid="8">
                                            <p:graphicEl>
                                              <a:dgm id="{DE07360C-1130-4A9D-864B-FB9B195924E0}"/>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8">
                                            <p:graphicEl>
                                              <a:dgm id="{DE5CBE3D-5C82-48A5-8BB4-B8A53A8A6E64}"/>
                                            </p:graphicEl>
                                          </p:spTgt>
                                        </p:tgtEl>
                                        <p:attrNameLst>
                                          <p:attrName>style.visibility</p:attrName>
                                        </p:attrNameLst>
                                      </p:cBhvr>
                                      <p:to>
                                        <p:strVal val="visible"/>
                                      </p:to>
                                    </p:set>
                                    <p:animEffect transition="in" filter="wipe(down)">
                                      <p:cBhvr>
                                        <p:cTn id="28" dur="500"/>
                                        <p:tgtEl>
                                          <p:spTgt spid="8">
                                            <p:graphicEl>
                                              <a:dgm id="{DE5CBE3D-5C82-48A5-8BB4-B8A53A8A6E64}"/>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
                                            <p:graphicEl>
                                              <a:dgm id="{34B480F9-36C8-40BD-B750-ED872864D8FA}"/>
                                            </p:graphicEl>
                                          </p:spTgt>
                                        </p:tgtEl>
                                        <p:attrNameLst>
                                          <p:attrName>style.visibility</p:attrName>
                                        </p:attrNameLst>
                                      </p:cBhvr>
                                      <p:to>
                                        <p:strVal val="visible"/>
                                      </p:to>
                                    </p:set>
                                    <p:animEffect transition="in" filter="wipe(down)">
                                      <p:cBhvr>
                                        <p:cTn id="31" dur="500"/>
                                        <p:tgtEl>
                                          <p:spTgt spid="8">
                                            <p:graphicEl>
                                              <a:dgm id="{34B480F9-36C8-40BD-B750-ED872864D8FA}"/>
                                            </p:graphic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
                                            <p:graphicEl>
                                              <a:dgm id="{C628D990-9F4F-4CB8-9876-1CBDF5A4D4EE}"/>
                                            </p:graphicEl>
                                          </p:spTgt>
                                        </p:tgtEl>
                                        <p:attrNameLst>
                                          <p:attrName>style.visibility</p:attrName>
                                        </p:attrNameLst>
                                      </p:cBhvr>
                                      <p:to>
                                        <p:strVal val="visible"/>
                                      </p:to>
                                    </p:set>
                                    <p:animEffect transition="in" filter="wipe(down)">
                                      <p:cBhvr>
                                        <p:cTn id="34" dur="500"/>
                                        <p:tgtEl>
                                          <p:spTgt spid="8">
                                            <p:graphicEl>
                                              <a:dgm id="{C628D990-9F4F-4CB8-9876-1CBDF5A4D4EE}"/>
                                            </p:graphic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
                                            <p:graphicEl>
                                              <a:dgm id="{9F0807CB-1CB4-4805-80BE-5EDB2F26E220}"/>
                                            </p:graphicEl>
                                          </p:spTgt>
                                        </p:tgtEl>
                                        <p:attrNameLst>
                                          <p:attrName>style.visibility</p:attrName>
                                        </p:attrNameLst>
                                      </p:cBhvr>
                                      <p:to>
                                        <p:strVal val="visible"/>
                                      </p:to>
                                    </p:set>
                                    <p:animEffect transition="in" filter="wipe(down)">
                                      <p:cBhvr>
                                        <p:cTn id="37" dur="500"/>
                                        <p:tgtEl>
                                          <p:spTgt spid="8">
                                            <p:graphicEl>
                                              <a:dgm id="{9F0807CB-1CB4-4805-80BE-5EDB2F26E220}"/>
                                            </p:graphicEl>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8">
                                            <p:graphicEl>
                                              <a:dgm id="{6AB486D6-9F72-49C3-80C0-4A75E003E889}"/>
                                            </p:graphicEl>
                                          </p:spTgt>
                                        </p:tgtEl>
                                        <p:attrNameLst>
                                          <p:attrName>style.visibility</p:attrName>
                                        </p:attrNameLst>
                                      </p:cBhvr>
                                      <p:to>
                                        <p:strVal val="visible"/>
                                      </p:to>
                                    </p:set>
                                    <p:animEffect transition="in" filter="wipe(down)">
                                      <p:cBhvr>
                                        <p:cTn id="40" dur="500"/>
                                        <p:tgtEl>
                                          <p:spTgt spid="8">
                                            <p:graphicEl>
                                              <a:dgm id="{6AB486D6-9F72-49C3-80C0-4A75E003E889}"/>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grpId="1"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 fill="hold"/>
                                        <p:tgtEl>
                                          <p:spTgt spid="4"/>
                                        </p:tgtEl>
                                        <p:attrNameLst>
                                          <p:attrName>ppt_w</p:attrName>
                                        </p:attrNameLst>
                                      </p:cBhvr>
                                      <p:tavLst>
                                        <p:tav tm="0">
                                          <p:val>
                                            <p:fltVal val="0"/>
                                          </p:val>
                                        </p:tav>
                                        <p:tav tm="100000">
                                          <p:val>
                                            <p:strVal val="#ppt_w"/>
                                          </p:val>
                                        </p:tav>
                                      </p:tavLst>
                                    </p:anim>
                                    <p:anim calcmode="lin" valueType="num">
                                      <p:cBhvr>
                                        <p:cTn id="56" dur="500" fill="hold"/>
                                        <p:tgtEl>
                                          <p:spTgt spid="4"/>
                                        </p:tgtEl>
                                        <p:attrNameLst>
                                          <p:attrName>ppt_h</p:attrName>
                                        </p:attrNameLst>
                                      </p:cBhvr>
                                      <p:tavLst>
                                        <p:tav tm="0">
                                          <p:val>
                                            <p:fltVal val="0"/>
                                          </p:val>
                                        </p:tav>
                                        <p:tav tm="100000">
                                          <p:val>
                                            <p:strVal val="#ppt_h"/>
                                          </p:val>
                                        </p:tav>
                                      </p:tavLst>
                                    </p:anim>
                                  </p:childTnLst>
                                </p:cTn>
                              </p:par>
                              <p:par>
                                <p:cTn id="57" presetID="23" presetClass="entr" presetSubtype="16" fill="hold" grpId="1"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 fill="hold"/>
                                        <p:tgtEl>
                                          <p:spTgt spid="7"/>
                                        </p:tgtEl>
                                        <p:attrNameLst>
                                          <p:attrName>ppt_w</p:attrName>
                                        </p:attrNameLst>
                                      </p:cBhvr>
                                      <p:tavLst>
                                        <p:tav tm="0">
                                          <p:val>
                                            <p:fltVal val="0"/>
                                          </p:val>
                                        </p:tav>
                                        <p:tav tm="100000">
                                          <p:val>
                                            <p:strVal val="#ppt_w"/>
                                          </p:val>
                                        </p:tav>
                                      </p:tavLst>
                                    </p:anim>
                                    <p:anim calcmode="lin" valueType="num">
                                      <p:cBhvr>
                                        <p:cTn id="60" dur="500" fill="hold"/>
                                        <p:tgtEl>
                                          <p:spTgt spid="7"/>
                                        </p:tgtEl>
                                        <p:attrNameLst>
                                          <p:attrName>ppt_h</p:attrName>
                                        </p:attrNameLst>
                                      </p:cBhvr>
                                      <p:tavLst>
                                        <p:tav tm="0">
                                          <p:val>
                                            <p:fltVal val="0"/>
                                          </p:val>
                                        </p:tav>
                                        <p:tav tm="100000">
                                          <p:val>
                                            <p:strVal val="#ppt_h"/>
                                          </p:val>
                                        </p:tav>
                                      </p:tavLst>
                                    </p:anim>
                                  </p:childTnLst>
                                </p:cTn>
                              </p:par>
                              <p:par>
                                <p:cTn id="61" presetID="23" presetClass="entr" presetSubtype="16" fill="hold" grpId="1" nodeType="withEffect">
                                  <p:stCondLst>
                                    <p:cond delay="0"/>
                                  </p:stCondLst>
                                  <p:childTnLst>
                                    <p:set>
                                      <p:cBhvr>
                                        <p:cTn id="62" dur="1" fill="hold">
                                          <p:stCondLst>
                                            <p:cond delay="0"/>
                                          </p:stCondLst>
                                        </p:cTn>
                                        <p:tgtEl>
                                          <p:spTgt spid="8">
                                            <p:graphicEl>
                                              <a:dgm id="{7F3FBE4F-C58B-44FB-8D8C-CEF2978CCC18}"/>
                                            </p:graphicEl>
                                          </p:spTgt>
                                        </p:tgtEl>
                                        <p:attrNameLst>
                                          <p:attrName>style.visibility</p:attrName>
                                        </p:attrNameLst>
                                      </p:cBhvr>
                                      <p:to>
                                        <p:strVal val="visible"/>
                                      </p:to>
                                    </p:set>
                                    <p:anim calcmode="lin" valueType="num">
                                      <p:cBhvr>
                                        <p:cTn id="63" dur="500" fill="hold"/>
                                        <p:tgtEl>
                                          <p:spTgt spid="8">
                                            <p:graphicEl>
                                              <a:dgm id="{7F3FBE4F-C58B-44FB-8D8C-CEF2978CCC18}"/>
                                            </p:graphicEl>
                                          </p:spTgt>
                                        </p:tgtEl>
                                        <p:attrNameLst>
                                          <p:attrName>ppt_w</p:attrName>
                                        </p:attrNameLst>
                                      </p:cBhvr>
                                      <p:tavLst>
                                        <p:tav tm="0">
                                          <p:val>
                                            <p:fltVal val="0"/>
                                          </p:val>
                                        </p:tav>
                                        <p:tav tm="100000">
                                          <p:val>
                                            <p:strVal val="#ppt_w"/>
                                          </p:val>
                                        </p:tav>
                                      </p:tavLst>
                                    </p:anim>
                                    <p:anim calcmode="lin" valueType="num">
                                      <p:cBhvr>
                                        <p:cTn id="64" dur="500" fill="hold"/>
                                        <p:tgtEl>
                                          <p:spTgt spid="8">
                                            <p:graphicEl>
                                              <a:dgm id="{7F3FBE4F-C58B-44FB-8D8C-CEF2978CCC18}"/>
                                            </p:graphicEl>
                                          </p:spTgt>
                                        </p:tgtEl>
                                        <p:attrNameLst>
                                          <p:attrName>ppt_h</p:attrName>
                                        </p:attrNameLst>
                                      </p:cBhvr>
                                      <p:tavLst>
                                        <p:tav tm="0">
                                          <p:val>
                                            <p:fltVal val="0"/>
                                          </p:val>
                                        </p:tav>
                                        <p:tav tm="100000">
                                          <p:val>
                                            <p:strVal val="#ppt_h"/>
                                          </p:val>
                                        </p:tav>
                                      </p:tavLst>
                                    </p:anim>
                                  </p:childTnLst>
                                </p:cTn>
                              </p:par>
                              <p:par>
                                <p:cTn id="65" presetID="23" presetClass="entr" presetSubtype="16" fill="hold" grpId="1" nodeType="withEffect">
                                  <p:stCondLst>
                                    <p:cond delay="0"/>
                                  </p:stCondLst>
                                  <p:childTnLst>
                                    <p:set>
                                      <p:cBhvr>
                                        <p:cTn id="66" dur="1" fill="hold">
                                          <p:stCondLst>
                                            <p:cond delay="0"/>
                                          </p:stCondLst>
                                        </p:cTn>
                                        <p:tgtEl>
                                          <p:spTgt spid="8">
                                            <p:graphicEl>
                                              <a:dgm id="{FEC195AD-6087-4125-8F85-BBE60BF5D57F}"/>
                                            </p:graphicEl>
                                          </p:spTgt>
                                        </p:tgtEl>
                                        <p:attrNameLst>
                                          <p:attrName>style.visibility</p:attrName>
                                        </p:attrNameLst>
                                      </p:cBhvr>
                                      <p:to>
                                        <p:strVal val="visible"/>
                                      </p:to>
                                    </p:set>
                                    <p:anim calcmode="lin" valueType="num">
                                      <p:cBhvr>
                                        <p:cTn id="67" dur="500" fill="hold"/>
                                        <p:tgtEl>
                                          <p:spTgt spid="8">
                                            <p:graphicEl>
                                              <a:dgm id="{FEC195AD-6087-4125-8F85-BBE60BF5D57F}"/>
                                            </p:graphicEl>
                                          </p:spTgt>
                                        </p:tgtEl>
                                        <p:attrNameLst>
                                          <p:attrName>ppt_w</p:attrName>
                                        </p:attrNameLst>
                                      </p:cBhvr>
                                      <p:tavLst>
                                        <p:tav tm="0">
                                          <p:val>
                                            <p:fltVal val="0"/>
                                          </p:val>
                                        </p:tav>
                                        <p:tav tm="100000">
                                          <p:val>
                                            <p:strVal val="#ppt_w"/>
                                          </p:val>
                                        </p:tav>
                                      </p:tavLst>
                                    </p:anim>
                                    <p:anim calcmode="lin" valueType="num">
                                      <p:cBhvr>
                                        <p:cTn id="68" dur="500" fill="hold"/>
                                        <p:tgtEl>
                                          <p:spTgt spid="8">
                                            <p:graphicEl>
                                              <a:dgm id="{FEC195AD-6087-4125-8F85-BBE60BF5D57F}"/>
                                            </p:graphicEl>
                                          </p:spTgt>
                                        </p:tgtEl>
                                        <p:attrNameLst>
                                          <p:attrName>ppt_h</p:attrName>
                                        </p:attrNameLst>
                                      </p:cBhvr>
                                      <p:tavLst>
                                        <p:tav tm="0">
                                          <p:val>
                                            <p:fltVal val="0"/>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23" presetClass="entr" presetSubtype="16" fill="hold" grpId="1" nodeType="clickEffect">
                                  <p:stCondLst>
                                    <p:cond delay="0"/>
                                  </p:stCondLst>
                                  <p:childTnLst>
                                    <p:set>
                                      <p:cBhvr>
                                        <p:cTn id="72" dur="1" fill="hold">
                                          <p:stCondLst>
                                            <p:cond delay="0"/>
                                          </p:stCondLst>
                                        </p:cTn>
                                        <p:tgtEl>
                                          <p:spTgt spid="8">
                                            <p:graphicEl>
                                              <a:dgm id="{DE07360C-1130-4A9D-864B-FB9B195924E0}"/>
                                            </p:graphicEl>
                                          </p:spTgt>
                                        </p:tgtEl>
                                        <p:attrNameLst>
                                          <p:attrName>style.visibility</p:attrName>
                                        </p:attrNameLst>
                                      </p:cBhvr>
                                      <p:to>
                                        <p:strVal val="visible"/>
                                      </p:to>
                                    </p:set>
                                    <p:anim calcmode="lin" valueType="num">
                                      <p:cBhvr>
                                        <p:cTn id="73" dur="500" fill="hold"/>
                                        <p:tgtEl>
                                          <p:spTgt spid="8">
                                            <p:graphicEl>
                                              <a:dgm id="{DE07360C-1130-4A9D-864B-FB9B195924E0}"/>
                                            </p:graphicEl>
                                          </p:spTgt>
                                        </p:tgtEl>
                                        <p:attrNameLst>
                                          <p:attrName>ppt_w</p:attrName>
                                        </p:attrNameLst>
                                      </p:cBhvr>
                                      <p:tavLst>
                                        <p:tav tm="0">
                                          <p:val>
                                            <p:fltVal val="0"/>
                                          </p:val>
                                        </p:tav>
                                        <p:tav tm="100000">
                                          <p:val>
                                            <p:strVal val="#ppt_w"/>
                                          </p:val>
                                        </p:tav>
                                      </p:tavLst>
                                    </p:anim>
                                    <p:anim calcmode="lin" valueType="num">
                                      <p:cBhvr>
                                        <p:cTn id="74" dur="500" fill="hold"/>
                                        <p:tgtEl>
                                          <p:spTgt spid="8">
                                            <p:graphicEl>
                                              <a:dgm id="{DE07360C-1130-4A9D-864B-FB9B195924E0}"/>
                                            </p:graphicEl>
                                          </p:spTgt>
                                        </p:tgtEl>
                                        <p:attrNameLst>
                                          <p:attrName>ppt_h</p:attrName>
                                        </p:attrNameLst>
                                      </p:cBhvr>
                                      <p:tavLst>
                                        <p:tav tm="0">
                                          <p:val>
                                            <p:fltVal val="0"/>
                                          </p:val>
                                        </p:tav>
                                        <p:tav tm="100000">
                                          <p:val>
                                            <p:strVal val="#ppt_h"/>
                                          </p:val>
                                        </p:tav>
                                      </p:tavLst>
                                    </p:anim>
                                  </p:childTnLst>
                                </p:cTn>
                              </p:par>
                              <p:par>
                                <p:cTn id="75" presetID="23" presetClass="entr" presetSubtype="16" fill="hold" grpId="1" nodeType="withEffect">
                                  <p:stCondLst>
                                    <p:cond delay="0"/>
                                  </p:stCondLst>
                                  <p:childTnLst>
                                    <p:set>
                                      <p:cBhvr>
                                        <p:cTn id="76" dur="1" fill="hold">
                                          <p:stCondLst>
                                            <p:cond delay="0"/>
                                          </p:stCondLst>
                                        </p:cTn>
                                        <p:tgtEl>
                                          <p:spTgt spid="8">
                                            <p:graphicEl>
                                              <a:dgm id="{DE5CBE3D-5C82-48A5-8BB4-B8A53A8A6E64}"/>
                                            </p:graphicEl>
                                          </p:spTgt>
                                        </p:tgtEl>
                                        <p:attrNameLst>
                                          <p:attrName>style.visibility</p:attrName>
                                        </p:attrNameLst>
                                      </p:cBhvr>
                                      <p:to>
                                        <p:strVal val="visible"/>
                                      </p:to>
                                    </p:set>
                                    <p:anim calcmode="lin" valueType="num">
                                      <p:cBhvr>
                                        <p:cTn id="77" dur="500" fill="hold"/>
                                        <p:tgtEl>
                                          <p:spTgt spid="8">
                                            <p:graphicEl>
                                              <a:dgm id="{DE5CBE3D-5C82-48A5-8BB4-B8A53A8A6E64}"/>
                                            </p:graphicEl>
                                          </p:spTgt>
                                        </p:tgtEl>
                                        <p:attrNameLst>
                                          <p:attrName>ppt_w</p:attrName>
                                        </p:attrNameLst>
                                      </p:cBhvr>
                                      <p:tavLst>
                                        <p:tav tm="0">
                                          <p:val>
                                            <p:fltVal val="0"/>
                                          </p:val>
                                        </p:tav>
                                        <p:tav tm="100000">
                                          <p:val>
                                            <p:strVal val="#ppt_w"/>
                                          </p:val>
                                        </p:tav>
                                      </p:tavLst>
                                    </p:anim>
                                    <p:anim calcmode="lin" valueType="num">
                                      <p:cBhvr>
                                        <p:cTn id="78" dur="500" fill="hold"/>
                                        <p:tgtEl>
                                          <p:spTgt spid="8">
                                            <p:graphicEl>
                                              <a:dgm id="{DE5CBE3D-5C82-48A5-8BB4-B8A53A8A6E64}"/>
                                            </p:graphicEl>
                                          </p:spTgt>
                                        </p:tgtEl>
                                        <p:attrNameLst>
                                          <p:attrName>ppt_h</p:attrName>
                                        </p:attrNameLst>
                                      </p:cBhvr>
                                      <p:tavLst>
                                        <p:tav tm="0">
                                          <p:val>
                                            <p:fltVal val="0"/>
                                          </p:val>
                                        </p:tav>
                                        <p:tav tm="100000">
                                          <p:val>
                                            <p:strVal val="#ppt_h"/>
                                          </p:val>
                                        </p:tav>
                                      </p:tavLst>
                                    </p:anim>
                                  </p:childTnLst>
                                </p:cTn>
                              </p:par>
                              <p:par>
                                <p:cTn id="79" presetID="23" presetClass="entr" presetSubtype="16" fill="hold" grpId="1" nodeType="withEffect">
                                  <p:stCondLst>
                                    <p:cond delay="0"/>
                                  </p:stCondLst>
                                  <p:childTnLst>
                                    <p:set>
                                      <p:cBhvr>
                                        <p:cTn id="80" dur="1" fill="hold">
                                          <p:stCondLst>
                                            <p:cond delay="0"/>
                                          </p:stCondLst>
                                        </p:cTn>
                                        <p:tgtEl>
                                          <p:spTgt spid="8">
                                            <p:graphicEl>
                                              <a:dgm id="{34B480F9-36C8-40BD-B750-ED872864D8FA}"/>
                                            </p:graphicEl>
                                          </p:spTgt>
                                        </p:tgtEl>
                                        <p:attrNameLst>
                                          <p:attrName>style.visibility</p:attrName>
                                        </p:attrNameLst>
                                      </p:cBhvr>
                                      <p:to>
                                        <p:strVal val="visible"/>
                                      </p:to>
                                    </p:set>
                                    <p:anim calcmode="lin" valueType="num">
                                      <p:cBhvr>
                                        <p:cTn id="81" dur="500" fill="hold"/>
                                        <p:tgtEl>
                                          <p:spTgt spid="8">
                                            <p:graphicEl>
                                              <a:dgm id="{34B480F9-36C8-40BD-B750-ED872864D8FA}"/>
                                            </p:graphicEl>
                                          </p:spTgt>
                                        </p:tgtEl>
                                        <p:attrNameLst>
                                          <p:attrName>ppt_w</p:attrName>
                                        </p:attrNameLst>
                                      </p:cBhvr>
                                      <p:tavLst>
                                        <p:tav tm="0">
                                          <p:val>
                                            <p:fltVal val="0"/>
                                          </p:val>
                                        </p:tav>
                                        <p:tav tm="100000">
                                          <p:val>
                                            <p:strVal val="#ppt_w"/>
                                          </p:val>
                                        </p:tav>
                                      </p:tavLst>
                                    </p:anim>
                                    <p:anim calcmode="lin" valueType="num">
                                      <p:cBhvr>
                                        <p:cTn id="82" dur="500" fill="hold"/>
                                        <p:tgtEl>
                                          <p:spTgt spid="8">
                                            <p:graphicEl>
                                              <a:dgm id="{34B480F9-36C8-40BD-B750-ED872864D8FA}"/>
                                            </p:graphicEl>
                                          </p:spTgt>
                                        </p:tgtEl>
                                        <p:attrNameLst>
                                          <p:attrName>ppt_h</p:attrName>
                                        </p:attrNameLst>
                                      </p:cBhvr>
                                      <p:tavLst>
                                        <p:tav tm="0">
                                          <p:val>
                                            <p:fltVal val="0"/>
                                          </p:val>
                                        </p:tav>
                                        <p:tav tm="100000">
                                          <p:val>
                                            <p:strVal val="#ppt_h"/>
                                          </p:val>
                                        </p:tav>
                                      </p:tavLst>
                                    </p:anim>
                                  </p:childTnLst>
                                </p:cTn>
                              </p:par>
                              <p:par>
                                <p:cTn id="83" presetID="23" presetClass="entr" presetSubtype="16" fill="hold" grpId="1" nodeType="withEffect">
                                  <p:stCondLst>
                                    <p:cond delay="0"/>
                                  </p:stCondLst>
                                  <p:childTnLst>
                                    <p:set>
                                      <p:cBhvr>
                                        <p:cTn id="84" dur="1" fill="hold">
                                          <p:stCondLst>
                                            <p:cond delay="0"/>
                                          </p:stCondLst>
                                        </p:cTn>
                                        <p:tgtEl>
                                          <p:spTgt spid="8">
                                            <p:graphicEl>
                                              <a:dgm id="{C628D990-9F4F-4CB8-9876-1CBDF5A4D4EE}"/>
                                            </p:graphicEl>
                                          </p:spTgt>
                                        </p:tgtEl>
                                        <p:attrNameLst>
                                          <p:attrName>style.visibility</p:attrName>
                                        </p:attrNameLst>
                                      </p:cBhvr>
                                      <p:to>
                                        <p:strVal val="visible"/>
                                      </p:to>
                                    </p:set>
                                    <p:anim calcmode="lin" valueType="num">
                                      <p:cBhvr>
                                        <p:cTn id="85" dur="500" fill="hold"/>
                                        <p:tgtEl>
                                          <p:spTgt spid="8">
                                            <p:graphicEl>
                                              <a:dgm id="{C628D990-9F4F-4CB8-9876-1CBDF5A4D4EE}"/>
                                            </p:graphicEl>
                                          </p:spTgt>
                                        </p:tgtEl>
                                        <p:attrNameLst>
                                          <p:attrName>ppt_w</p:attrName>
                                        </p:attrNameLst>
                                      </p:cBhvr>
                                      <p:tavLst>
                                        <p:tav tm="0">
                                          <p:val>
                                            <p:fltVal val="0"/>
                                          </p:val>
                                        </p:tav>
                                        <p:tav tm="100000">
                                          <p:val>
                                            <p:strVal val="#ppt_w"/>
                                          </p:val>
                                        </p:tav>
                                      </p:tavLst>
                                    </p:anim>
                                    <p:anim calcmode="lin" valueType="num">
                                      <p:cBhvr>
                                        <p:cTn id="86" dur="500" fill="hold"/>
                                        <p:tgtEl>
                                          <p:spTgt spid="8">
                                            <p:graphicEl>
                                              <a:dgm id="{C628D990-9F4F-4CB8-9876-1CBDF5A4D4EE}"/>
                                            </p:graphicEl>
                                          </p:spTgt>
                                        </p:tgtEl>
                                        <p:attrNameLst>
                                          <p:attrName>ppt_h</p:attrName>
                                        </p:attrNameLst>
                                      </p:cBhvr>
                                      <p:tavLst>
                                        <p:tav tm="0">
                                          <p:val>
                                            <p:fltVal val="0"/>
                                          </p:val>
                                        </p:tav>
                                        <p:tav tm="100000">
                                          <p:val>
                                            <p:strVal val="#ppt_h"/>
                                          </p:val>
                                        </p:tav>
                                      </p:tavLst>
                                    </p:anim>
                                  </p:childTnLst>
                                </p:cTn>
                              </p:par>
                              <p:par>
                                <p:cTn id="87" presetID="23" presetClass="entr" presetSubtype="16" fill="hold" grpId="1" nodeType="withEffect">
                                  <p:stCondLst>
                                    <p:cond delay="0"/>
                                  </p:stCondLst>
                                  <p:childTnLst>
                                    <p:set>
                                      <p:cBhvr>
                                        <p:cTn id="88" dur="1" fill="hold">
                                          <p:stCondLst>
                                            <p:cond delay="0"/>
                                          </p:stCondLst>
                                        </p:cTn>
                                        <p:tgtEl>
                                          <p:spTgt spid="8">
                                            <p:graphicEl>
                                              <a:dgm id="{9F0807CB-1CB4-4805-80BE-5EDB2F26E220}"/>
                                            </p:graphicEl>
                                          </p:spTgt>
                                        </p:tgtEl>
                                        <p:attrNameLst>
                                          <p:attrName>style.visibility</p:attrName>
                                        </p:attrNameLst>
                                      </p:cBhvr>
                                      <p:to>
                                        <p:strVal val="visible"/>
                                      </p:to>
                                    </p:set>
                                    <p:anim calcmode="lin" valueType="num">
                                      <p:cBhvr>
                                        <p:cTn id="89" dur="500" fill="hold"/>
                                        <p:tgtEl>
                                          <p:spTgt spid="8">
                                            <p:graphicEl>
                                              <a:dgm id="{9F0807CB-1CB4-4805-80BE-5EDB2F26E220}"/>
                                            </p:graphicEl>
                                          </p:spTgt>
                                        </p:tgtEl>
                                        <p:attrNameLst>
                                          <p:attrName>ppt_w</p:attrName>
                                        </p:attrNameLst>
                                      </p:cBhvr>
                                      <p:tavLst>
                                        <p:tav tm="0">
                                          <p:val>
                                            <p:fltVal val="0"/>
                                          </p:val>
                                        </p:tav>
                                        <p:tav tm="100000">
                                          <p:val>
                                            <p:strVal val="#ppt_w"/>
                                          </p:val>
                                        </p:tav>
                                      </p:tavLst>
                                    </p:anim>
                                    <p:anim calcmode="lin" valueType="num">
                                      <p:cBhvr>
                                        <p:cTn id="90" dur="500" fill="hold"/>
                                        <p:tgtEl>
                                          <p:spTgt spid="8">
                                            <p:graphicEl>
                                              <a:dgm id="{9F0807CB-1CB4-4805-80BE-5EDB2F26E220}"/>
                                            </p:graphicEl>
                                          </p:spTgt>
                                        </p:tgtEl>
                                        <p:attrNameLst>
                                          <p:attrName>ppt_h</p:attrName>
                                        </p:attrNameLst>
                                      </p:cBhvr>
                                      <p:tavLst>
                                        <p:tav tm="0">
                                          <p:val>
                                            <p:fltVal val="0"/>
                                          </p:val>
                                        </p:tav>
                                        <p:tav tm="100000">
                                          <p:val>
                                            <p:strVal val="#ppt_h"/>
                                          </p:val>
                                        </p:tav>
                                      </p:tavLst>
                                    </p:anim>
                                  </p:childTnLst>
                                </p:cTn>
                              </p:par>
                              <p:par>
                                <p:cTn id="91" presetID="23" presetClass="entr" presetSubtype="16" fill="hold" grpId="1" nodeType="withEffect">
                                  <p:stCondLst>
                                    <p:cond delay="0"/>
                                  </p:stCondLst>
                                  <p:childTnLst>
                                    <p:set>
                                      <p:cBhvr>
                                        <p:cTn id="92" dur="1" fill="hold">
                                          <p:stCondLst>
                                            <p:cond delay="0"/>
                                          </p:stCondLst>
                                        </p:cTn>
                                        <p:tgtEl>
                                          <p:spTgt spid="8">
                                            <p:graphicEl>
                                              <a:dgm id="{6AB486D6-9F72-49C3-80C0-4A75E003E889}"/>
                                            </p:graphicEl>
                                          </p:spTgt>
                                        </p:tgtEl>
                                        <p:attrNameLst>
                                          <p:attrName>style.visibility</p:attrName>
                                        </p:attrNameLst>
                                      </p:cBhvr>
                                      <p:to>
                                        <p:strVal val="visible"/>
                                      </p:to>
                                    </p:set>
                                    <p:anim calcmode="lin" valueType="num">
                                      <p:cBhvr>
                                        <p:cTn id="93" dur="500" fill="hold"/>
                                        <p:tgtEl>
                                          <p:spTgt spid="8">
                                            <p:graphicEl>
                                              <a:dgm id="{6AB486D6-9F72-49C3-80C0-4A75E003E889}"/>
                                            </p:graphicEl>
                                          </p:spTgt>
                                        </p:tgtEl>
                                        <p:attrNameLst>
                                          <p:attrName>ppt_w</p:attrName>
                                        </p:attrNameLst>
                                      </p:cBhvr>
                                      <p:tavLst>
                                        <p:tav tm="0">
                                          <p:val>
                                            <p:fltVal val="0"/>
                                          </p:val>
                                        </p:tav>
                                        <p:tav tm="100000">
                                          <p:val>
                                            <p:strVal val="#ppt_w"/>
                                          </p:val>
                                        </p:tav>
                                      </p:tavLst>
                                    </p:anim>
                                    <p:anim calcmode="lin" valueType="num">
                                      <p:cBhvr>
                                        <p:cTn id="94" dur="500" fill="hold"/>
                                        <p:tgtEl>
                                          <p:spTgt spid="8">
                                            <p:graphicEl>
                                              <a:dgm id="{6AB486D6-9F72-49C3-80C0-4A75E003E889}"/>
                                            </p:graphicEl>
                                          </p:spTgt>
                                        </p:tgtEl>
                                        <p:attrNameLst>
                                          <p:attrName>ppt_h</p:attrName>
                                        </p:attrNameLst>
                                      </p:cBhvr>
                                      <p:tavLst>
                                        <p:tav tm="0">
                                          <p:val>
                                            <p:fltVal val="0"/>
                                          </p:val>
                                        </p:tav>
                                        <p:tav tm="100000">
                                          <p:val>
                                            <p:strVal val="#ppt_h"/>
                                          </p:val>
                                        </p:tav>
                                      </p:tavLst>
                                    </p:anim>
                                  </p:childTnLst>
                                </p:cTn>
                              </p:par>
                              <p:par>
                                <p:cTn id="95" presetID="23" presetClass="entr" presetSubtype="16"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500" fill="hold"/>
                                        <p:tgtEl>
                                          <p:spTgt spid="9"/>
                                        </p:tgtEl>
                                        <p:attrNameLst>
                                          <p:attrName>ppt_w</p:attrName>
                                        </p:attrNameLst>
                                      </p:cBhvr>
                                      <p:tavLst>
                                        <p:tav tm="0">
                                          <p:val>
                                            <p:fltVal val="0"/>
                                          </p:val>
                                        </p:tav>
                                        <p:tav tm="100000">
                                          <p:val>
                                            <p:strVal val="#ppt_w"/>
                                          </p:val>
                                        </p:tav>
                                      </p:tavLst>
                                    </p:anim>
                                    <p:anim calcmode="lin" valueType="num">
                                      <p:cBhvr>
                                        <p:cTn id="98" dur="500" fill="hold"/>
                                        <p:tgtEl>
                                          <p:spTgt spid="9"/>
                                        </p:tgtEl>
                                        <p:attrNameLst>
                                          <p:attrName>ppt_h</p:attrName>
                                        </p:attrNameLst>
                                      </p:cBhvr>
                                      <p:tavLst>
                                        <p:tav tm="0">
                                          <p:val>
                                            <p:fltVal val="0"/>
                                          </p:val>
                                        </p:tav>
                                        <p:tav tm="100000">
                                          <p:val>
                                            <p:strVal val="#ppt_h"/>
                                          </p:val>
                                        </p:tav>
                                      </p:tavLst>
                                    </p:anim>
                                  </p:childTnLst>
                                </p:cTn>
                              </p:par>
                              <p:par>
                                <p:cTn id="99" presetID="23" presetClass="entr" presetSubtype="16"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500" fill="hold"/>
                                        <p:tgtEl>
                                          <p:spTgt spid="12"/>
                                        </p:tgtEl>
                                        <p:attrNameLst>
                                          <p:attrName>ppt_w</p:attrName>
                                        </p:attrNameLst>
                                      </p:cBhvr>
                                      <p:tavLst>
                                        <p:tav tm="0">
                                          <p:val>
                                            <p:fltVal val="0"/>
                                          </p:val>
                                        </p:tav>
                                        <p:tav tm="100000">
                                          <p:val>
                                            <p:strVal val="#ppt_w"/>
                                          </p:val>
                                        </p:tav>
                                      </p:tavLst>
                                    </p:anim>
                                    <p:anim calcmode="lin" valueType="num">
                                      <p:cBhvr>
                                        <p:cTn id="102"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p:bldP spid="7" grpId="1"/>
      <p:bldGraphic spid="8" grpId="0">
        <p:bldSub>
          <a:bldDgm bld="lvlAtOnce"/>
        </p:bldSub>
      </p:bldGraphic>
      <p:bldGraphic spid="8" grpId="1">
        <p:bldSub>
          <a:bldDgm bld="lvlAtOnce"/>
        </p:bldSub>
      </p:bldGraphic>
      <p:bldP spid="9" grpId="0" animBg="1"/>
      <p:bldP spid="9" grpId="1" animBg="1"/>
      <p:bldP spid="12" grpId="0" animBg="1"/>
      <p:bldP spid="1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pt-BR" b="1" i="1" dirty="0"/>
              <a:t>2.1.1.3. Phép biện chứng duy </a:t>
            </a:r>
            <a:r>
              <a:rPr lang="pt-BR" b="1" i="1" dirty="0" smtClean="0"/>
              <a:t>vật (tt)</a:t>
            </a:r>
            <a:r>
              <a:rPr lang="en-US" dirty="0"/>
              <a:t/>
            </a:r>
            <a:br>
              <a:rPr lang="en-US" dirty="0"/>
            </a:br>
            <a:endParaRPr lang="en-US" dirty="0"/>
          </a:p>
        </p:txBody>
      </p:sp>
      <p:sp>
        <p:nvSpPr>
          <p:cNvPr id="4" name="Content Placeholder 2"/>
          <p:cNvSpPr>
            <a:spLocks noGrp="1"/>
          </p:cNvSpPr>
          <p:nvPr>
            <p:ph idx="1"/>
          </p:nvPr>
        </p:nvSpPr>
        <p:spPr>
          <a:xfrm>
            <a:off x="457200" y="1600200"/>
            <a:ext cx="8229600" cy="4525963"/>
          </a:xfrm>
        </p:spPr>
        <p:txBody>
          <a:bodyPr/>
          <a:lstStyle/>
          <a:p>
            <a:endParaRPr lang="en-US" dirty="0">
              <a:latin typeface="Times New Roman" panose="02020603050405020304" pitchFamily="18" charset="0"/>
              <a:cs typeface="Times New Roman" panose="02020603050405020304" pitchFamily="18" charset="0"/>
            </a:endParaRPr>
          </a:p>
        </p:txBody>
      </p:sp>
      <p:graphicFrame>
        <p:nvGraphicFramePr>
          <p:cNvPr id="5" name="Content Placeholder 7"/>
          <p:cNvGraphicFramePr>
            <a:graphicFrameLocks/>
          </p:cNvGraphicFramePr>
          <p:nvPr>
            <p:extLst>
              <p:ext uri="{D42A27DB-BD31-4B8C-83A1-F6EECF244321}">
                <p14:modId xmlns:p14="http://schemas.microsoft.com/office/powerpoint/2010/main" val="103242207"/>
              </p:ext>
            </p:extLst>
          </p:nvPr>
        </p:nvGraphicFramePr>
        <p:xfrm>
          <a:off x="0" y="838200"/>
          <a:ext cx="90678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658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Graphic spid="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pt-BR" sz="3000" b="1" i="1" dirty="0">
                <a:latin typeface="Times New Roman" panose="02020603050405020304" pitchFamily="18" charset="0"/>
                <a:cs typeface="Times New Roman" panose="02020603050405020304" pitchFamily="18" charset="0"/>
              </a:rPr>
              <a:t>2.1.1.3. Phép biện chứng duy </a:t>
            </a:r>
            <a:r>
              <a:rPr lang="pt-BR" sz="3000" b="1" i="1" dirty="0" smtClean="0">
                <a:latin typeface="Times New Roman" panose="02020603050405020304" pitchFamily="18" charset="0"/>
                <a:cs typeface="Times New Roman" panose="02020603050405020304" pitchFamily="18" charset="0"/>
              </a:rPr>
              <a:t>vật (tt)</a:t>
            </a:r>
            <a:r>
              <a:rPr lang="pt-BR" sz="3000" i="1" dirty="0" smtClean="0">
                <a:latin typeface="Times New Roman" panose="02020603050405020304" pitchFamily="18" charset="0"/>
                <a:cs typeface="Times New Roman" panose="02020603050405020304" pitchFamily="18" charset="0"/>
              </a:rPr>
              <a:t/>
            </a:r>
            <a:br>
              <a:rPr lang="pt-BR" sz="3000" i="1" dirty="0" smtClean="0">
                <a:latin typeface="Times New Roman" panose="02020603050405020304" pitchFamily="18" charset="0"/>
                <a:cs typeface="Times New Roman" panose="02020603050405020304" pitchFamily="18" charset="0"/>
              </a:rPr>
            </a:br>
            <a:r>
              <a:rPr lang="pt-BR" sz="3000" i="1" dirty="0" smtClean="0">
                <a:latin typeface="Times New Roman" panose="02020603050405020304" pitchFamily="18" charset="0"/>
                <a:cs typeface="Times New Roman" panose="02020603050405020304" pitchFamily="18" charset="0"/>
              </a:rPr>
              <a:t>Nguyên </a:t>
            </a:r>
            <a:r>
              <a:rPr lang="pt-BR" sz="3000" i="1" dirty="0">
                <a:latin typeface="Times New Roman" panose="02020603050405020304" pitchFamily="18" charset="0"/>
                <a:cs typeface="Times New Roman" panose="02020603050405020304" pitchFamily="18" charset="0"/>
              </a:rPr>
              <a:t>lý về mối liên hệ phổ biến</a:t>
            </a:r>
            <a:r>
              <a:rPr lang="en-US" sz="3000" dirty="0">
                <a:latin typeface="Times New Roman" panose="02020603050405020304" pitchFamily="18" charset="0"/>
                <a:cs typeface="Times New Roman" panose="02020603050405020304" pitchFamily="18" charset="0"/>
              </a:rPr>
              <a:t/>
            </a:r>
            <a:br>
              <a:rPr lang="en-US" sz="3000" dirty="0">
                <a:latin typeface="Times New Roman" panose="02020603050405020304" pitchFamily="18" charset="0"/>
                <a:cs typeface="Times New Roman" panose="02020603050405020304" pitchFamily="18" charset="0"/>
              </a:rPr>
            </a:br>
            <a:endParaRPr lang="en-US" sz="3000"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54138263"/>
              </p:ext>
            </p:extLst>
          </p:nvPr>
        </p:nvGraphicFramePr>
        <p:xfrm>
          <a:off x="457200" y="1143000"/>
          <a:ext cx="8229600" cy="4983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775" y="-189738"/>
            <a:ext cx="1838325" cy="2647188"/>
          </a:xfrm>
          <a:prstGeom prst="rect">
            <a:avLst/>
          </a:prstGeom>
        </p:spPr>
      </p:pic>
    </p:spTree>
    <p:extLst>
      <p:ext uri="{BB962C8B-B14F-4D97-AF65-F5344CB8AC3E}">
        <p14:creationId xmlns:p14="http://schemas.microsoft.com/office/powerpoint/2010/main" val="2199712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pPr lvl="0"/>
            <a:r>
              <a:rPr lang="pt-BR" sz="3000" b="1" i="1" dirty="0">
                <a:latin typeface="Times New Roman" panose="02020603050405020304" pitchFamily="18" charset="0"/>
                <a:cs typeface="Times New Roman" panose="02020603050405020304" pitchFamily="18" charset="0"/>
              </a:rPr>
              <a:t>2.1.1.3. Phép biện chứng duy </a:t>
            </a:r>
            <a:r>
              <a:rPr lang="pt-BR" sz="3000" b="1" i="1" dirty="0" smtClean="0">
                <a:latin typeface="Times New Roman" panose="02020603050405020304" pitchFamily="18" charset="0"/>
                <a:cs typeface="Times New Roman" panose="02020603050405020304" pitchFamily="18" charset="0"/>
              </a:rPr>
              <a:t>vật (tt)</a:t>
            </a:r>
            <a:r>
              <a:rPr lang="pt-BR" sz="3000" i="1" dirty="0" smtClean="0">
                <a:latin typeface="Times New Roman" panose="02020603050405020304" pitchFamily="18" charset="0"/>
                <a:cs typeface="Times New Roman" panose="02020603050405020304" pitchFamily="18" charset="0"/>
              </a:rPr>
              <a:t/>
            </a:r>
            <a:br>
              <a:rPr lang="pt-BR" sz="3000" i="1" dirty="0" smtClean="0">
                <a:latin typeface="Times New Roman" panose="02020603050405020304" pitchFamily="18" charset="0"/>
                <a:cs typeface="Times New Roman" panose="02020603050405020304" pitchFamily="18" charset="0"/>
              </a:rPr>
            </a:br>
            <a:r>
              <a:rPr lang="pt-BR" sz="3000" i="1" dirty="0" smtClean="0">
                <a:latin typeface="Times New Roman" panose="02020603050405020304" pitchFamily="18" charset="0"/>
                <a:cs typeface="Times New Roman" panose="02020603050405020304" pitchFamily="18" charset="0"/>
              </a:rPr>
              <a:t>Nguyên </a:t>
            </a:r>
            <a:r>
              <a:rPr lang="pt-BR" sz="3000" i="1" dirty="0">
                <a:latin typeface="Times New Roman" panose="02020603050405020304" pitchFamily="18" charset="0"/>
                <a:cs typeface="Times New Roman" panose="02020603050405020304" pitchFamily="18" charset="0"/>
              </a:rPr>
              <a:t>lý về </a:t>
            </a:r>
            <a:r>
              <a:rPr lang="pt-BR" sz="3000" i="1" dirty="0" smtClean="0">
                <a:latin typeface="Times New Roman" panose="02020603050405020304" pitchFamily="18" charset="0"/>
                <a:cs typeface="Times New Roman" panose="02020603050405020304" pitchFamily="18" charset="0"/>
              </a:rPr>
              <a:t>sự phát triển</a:t>
            </a:r>
            <a:r>
              <a:rPr lang="en-US" sz="3000" dirty="0">
                <a:latin typeface="Times New Roman" panose="02020603050405020304" pitchFamily="18" charset="0"/>
                <a:cs typeface="Times New Roman" panose="02020603050405020304" pitchFamily="18" charset="0"/>
              </a:rPr>
              <a:t/>
            </a:r>
            <a:br>
              <a:rPr lang="en-US" sz="3000" dirty="0">
                <a:latin typeface="Times New Roman" panose="02020603050405020304" pitchFamily="18" charset="0"/>
                <a:cs typeface="Times New Roman" panose="02020603050405020304" pitchFamily="18" charset="0"/>
              </a:rPr>
            </a:br>
            <a:endParaRPr lang="en-US" sz="3000"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20350711"/>
              </p:ext>
            </p:extLst>
          </p:nvPr>
        </p:nvGraphicFramePr>
        <p:xfrm>
          <a:off x="457200" y="1143000"/>
          <a:ext cx="8229600" cy="4983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724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normAutofit fontScale="90000"/>
          </a:bodyPr>
          <a:lstStyle/>
          <a:p>
            <a:r>
              <a:rPr lang="pt-BR" b="1" i="1" dirty="0"/>
              <a:t>2.1.1.3. Phép biện chứng duy </a:t>
            </a:r>
            <a:r>
              <a:rPr lang="pt-BR" b="1" i="1" dirty="0" smtClean="0"/>
              <a:t>vật (tt)</a:t>
            </a:r>
            <a:r>
              <a:rPr lang="en-US" dirty="0"/>
              <a:t/>
            </a:r>
            <a:br>
              <a:rPr lang="en-US" dirty="0"/>
            </a:br>
            <a:r>
              <a:rPr lang="pt-BR" sz="3100" i="1" dirty="0"/>
              <a:t>Những quy luật cơ bản của phép biện chứng duy vật</a:t>
            </a:r>
            <a:endParaRPr lang="en-US" sz="3100" dirty="0"/>
          </a:p>
        </p:txBody>
      </p:sp>
      <p:sp>
        <p:nvSpPr>
          <p:cNvPr id="5" name="Content Placeholder 2"/>
          <p:cNvSpPr>
            <a:spLocks noGrp="1"/>
          </p:cNvSpPr>
          <p:nvPr>
            <p:ph idx="1"/>
          </p:nvPr>
        </p:nvSpPr>
        <p:spPr>
          <a:xfrm>
            <a:off x="457200" y="1600200"/>
            <a:ext cx="8229600" cy="4525963"/>
          </a:xfrm>
        </p:spPr>
        <p:txBody>
          <a:bodyPr/>
          <a:lstStyle/>
          <a:p>
            <a:endParaRPr lang="en-US" dirty="0">
              <a:latin typeface="Times New Roman" panose="02020603050405020304" pitchFamily="18" charset="0"/>
              <a:cs typeface="Times New Roman" panose="02020603050405020304" pitchFamily="18" charset="0"/>
            </a:endParaRPr>
          </a:p>
        </p:txBody>
      </p:sp>
      <p:graphicFrame>
        <p:nvGraphicFramePr>
          <p:cNvPr id="6" name="Content Placeholder 7"/>
          <p:cNvGraphicFramePr>
            <a:graphicFrameLocks/>
          </p:cNvGraphicFramePr>
          <p:nvPr>
            <p:extLst>
              <p:ext uri="{D42A27DB-BD31-4B8C-83A1-F6EECF244321}">
                <p14:modId xmlns:p14="http://schemas.microsoft.com/office/powerpoint/2010/main" val="1793886886"/>
              </p:ext>
            </p:extLst>
          </p:nvPr>
        </p:nvGraphicFramePr>
        <p:xfrm>
          <a:off x="0" y="1600200"/>
          <a:ext cx="90678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9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76200"/>
            <a:ext cx="8229600" cy="639762"/>
          </a:xfrm>
        </p:spPr>
        <p:txBody>
          <a:bodyPr>
            <a:noAutofit/>
          </a:bodyPr>
          <a:lstStyle/>
          <a:p>
            <a:r>
              <a:rPr lang="pt-BR" sz="2400" b="1" i="1" dirty="0">
                <a:latin typeface="Times New Roman" panose="02020603050405020304" pitchFamily="18" charset="0"/>
                <a:cs typeface="Times New Roman" panose="02020603050405020304" pitchFamily="18" charset="0"/>
              </a:rPr>
              <a:t>2.1.1.3. Phép biện chứng duy </a:t>
            </a:r>
            <a:r>
              <a:rPr lang="pt-BR" sz="2400" b="1" i="1" dirty="0" smtClean="0">
                <a:latin typeface="Times New Roman" panose="02020603050405020304" pitchFamily="18" charset="0"/>
                <a:cs typeface="Times New Roman" panose="02020603050405020304" pitchFamily="18" charset="0"/>
              </a:rPr>
              <a:t>vật (tt)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pt-BR" sz="2400" i="1" dirty="0">
                <a:latin typeface="Times New Roman" panose="02020603050405020304" pitchFamily="18" charset="0"/>
                <a:cs typeface="Times New Roman" panose="02020603050405020304" pitchFamily="18" charset="0"/>
              </a:rPr>
              <a:t>Quy luật thống nhất và đấu tranh của các mặt đối lập</a:t>
            </a:r>
            <a:endParaRPr lang="en-US" sz="2400" dirty="0">
              <a:latin typeface="Times New Roman" panose="02020603050405020304" pitchFamily="18" charset="0"/>
              <a:cs typeface="Times New Roman" panose="02020603050405020304" pitchFamily="18" charset="0"/>
            </a:endParaRPr>
          </a:p>
        </p:txBody>
      </p:sp>
      <p:sp>
        <p:nvSpPr>
          <p:cNvPr id="5" name="Rounded Rectangle 4"/>
          <p:cNvSpPr/>
          <p:nvPr/>
        </p:nvSpPr>
        <p:spPr>
          <a:xfrm>
            <a:off x="152400" y="990600"/>
            <a:ext cx="8839200" cy="685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pt-BR" sz="2400" dirty="0" smtClean="0">
                <a:latin typeface="Times New Roman" panose="02020603050405020304" pitchFamily="18" charset="0"/>
                <a:cs typeface="Times New Roman" panose="02020603050405020304" pitchFamily="18" charset="0"/>
              </a:rPr>
              <a:t>Vai trò: QL này vạch </a:t>
            </a:r>
            <a:r>
              <a:rPr lang="pt-BR" sz="2400" dirty="0">
                <a:latin typeface="Times New Roman" panose="02020603050405020304" pitchFamily="18" charset="0"/>
                <a:cs typeface="Times New Roman" panose="02020603050405020304" pitchFamily="18" charset="0"/>
              </a:rPr>
              <a:t>ra nguồn gốc động lực của sự phát triển và là hạt nhân của phép biện chứng duy vật.</a:t>
            </a:r>
            <a:endParaRPr lang="en-US" sz="2400" dirty="0">
              <a:latin typeface="Times New Roman" panose="02020603050405020304" pitchFamily="18" charset="0"/>
              <a:cs typeface="Times New Roman" panose="02020603050405020304" pitchFamily="18" charset="0"/>
            </a:endParaRPr>
          </a:p>
        </p:txBody>
      </p:sp>
      <p:graphicFrame>
        <p:nvGraphicFramePr>
          <p:cNvPr id="6" name="Content Placeholder 7"/>
          <p:cNvGraphicFramePr>
            <a:graphicFrameLocks/>
          </p:cNvGraphicFramePr>
          <p:nvPr>
            <p:extLst>
              <p:ext uri="{D42A27DB-BD31-4B8C-83A1-F6EECF244321}">
                <p14:modId xmlns:p14="http://schemas.microsoft.com/office/powerpoint/2010/main" val="1698110596"/>
              </p:ext>
            </p:extLst>
          </p:nvPr>
        </p:nvGraphicFramePr>
        <p:xfrm>
          <a:off x="0" y="1828800"/>
          <a:ext cx="90678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1593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581390286"/>
              </p:ext>
            </p:extLst>
          </p:nvPr>
        </p:nvGraphicFramePr>
        <p:xfrm>
          <a:off x="152400" y="1905000"/>
          <a:ext cx="88392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p:cNvSpPr>
            <a:spLocks noGrp="1"/>
          </p:cNvSpPr>
          <p:nvPr>
            <p:ph type="title"/>
          </p:nvPr>
        </p:nvSpPr>
        <p:spPr>
          <a:xfrm>
            <a:off x="0" y="228600"/>
            <a:ext cx="8991600" cy="639762"/>
          </a:xfrm>
        </p:spPr>
        <p:txBody>
          <a:bodyPr>
            <a:noAutofit/>
          </a:bodyPr>
          <a:lstStyle/>
          <a:p>
            <a:r>
              <a:rPr lang="pt-BR" sz="2400" b="1" i="1" dirty="0">
                <a:latin typeface="Times New Roman" panose="02020603050405020304" pitchFamily="18" charset="0"/>
                <a:cs typeface="Times New Roman" panose="02020603050405020304" pitchFamily="18" charset="0"/>
              </a:rPr>
              <a:t>2.1.1.3. Phép biện chứng duy </a:t>
            </a:r>
            <a:r>
              <a:rPr lang="pt-BR" sz="2400" b="1" i="1" dirty="0" smtClean="0">
                <a:latin typeface="Times New Roman" panose="02020603050405020304" pitchFamily="18" charset="0"/>
                <a:cs typeface="Times New Roman" panose="02020603050405020304" pitchFamily="18" charset="0"/>
              </a:rPr>
              <a:t>vật (tt)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pt-BR" sz="2400" i="1" dirty="0" smtClean="0">
                <a:latin typeface="Times New Roman" panose="02020603050405020304" pitchFamily="18" charset="0"/>
                <a:cs typeface="Times New Roman" panose="02020603050405020304" pitchFamily="18" charset="0"/>
              </a:rPr>
              <a:t>QL chuyển </a:t>
            </a:r>
            <a:r>
              <a:rPr lang="pt-BR" sz="2400" i="1" dirty="0">
                <a:latin typeface="Times New Roman" panose="02020603050405020304" pitchFamily="18" charset="0"/>
                <a:cs typeface="Times New Roman" panose="02020603050405020304" pitchFamily="18" charset="0"/>
              </a:rPr>
              <a:t>hoá từ những sự thay đổi về lượng thành những sự thay đổi về chất và ngược lại</a:t>
            </a:r>
            <a:endParaRPr lang="en-US" sz="2400" dirty="0">
              <a:latin typeface="Times New Roman" panose="02020603050405020304" pitchFamily="18" charset="0"/>
              <a:cs typeface="Times New Roman" panose="02020603050405020304" pitchFamily="18" charset="0"/>
            </a:endParaRPr>
          </a:p>
        </p:txBody>
      </p:sp>
      <p:sp>
        <p:nvSpPr>
          <p:cNvPr id="6" name="Rounded Rectangle 5"/>
          <p:cNvSpPr/>
          <p:nvPr/>
        </p:nvSpPr>
        <p:spPr>
          <a:xfrm>
            <a:off x="152400" y="1219200"/>
            <a:ext cx="8839200" cy="685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pt-BR" sz="2400" dirty="0" smtClean="0">
                <a:latin typeface="Times New Roman" panose="02020603050405020304" pitchFamily="18" charset="0"/>
                <a:cs typeface="Times New Roman" panose="02020603050405020304" pitchFamily="18" charset="0"/>
              </a:rPr>
              <a:t>Vai trò: </a:t>
            </a:r>
            <a:r>
              <a:rPr lang="pt-BR" sz="2400" dirty="0"/>
              <a:t>Quy luật này vạch ra cách thức của sự vận động, phát triển của sự vật, hiện tượng</a:t>
            </a:r>
            <a:endParaRPr lang="en-US" sz="2400" dirty="0"/>
          </a:p>
        </p:txBody>
      </p:sp>
    </p:spTree>
    <p:extLst>
      <p:ext uri="{BB962C8B-B14F-4D97-AF65-F5344CB8AC3E}">
        <p14:creationId xmlns:p14="http://schemas.microsoft.com/office/powerpoint/2010/main" val="277703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4" grpId="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656116247"/>
              </p:ext>
            </p:extLst>
          </p:nvPr>
        </p:nvGraphicFramePr>
        <p:xfrm>
          <a:off x="152400" y="1219200"/>
          <a:ext cx="8763000" cy="4906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p:cNvSpPr>
            <a:spLocks noGrp="1"/>
          </p:cNvSpPr>
          <p:nvPr>
            <p:ph type="title"/>
          </p:nvPr>
        </p:nvSpPr>
        <p:spPr>
          <a:xfrm>
            <a:off x="0" y="228600"/>
            <a:ext cx="8991600" cy="639762"/>
          </a:xfrm>
        </p:spPr>
        <p:txBody>
          <a:bodyPr>
            <a:noAutofit/>
          </a:bodyPr>
          <a:lstStyle/>
          <a:p>
            <a:r>
              <a:rPr lang="pt-BR" sz="2400" b="1" i="1" dirty="0">
                <a:latin typeface="Times New Roman" panose="02020603050405020304" pitchFamily="18" charset="0"/>
                <a:cs typeface="Times New Roman" panose="02020603050405020304" pitchFamily="18" charset="0"/>
              </a:rPr>
              <a:t>2.1.1.3. Phép biện chứng duy </a:t>
            </a:r>
            <a:r>
              <a:rPr lang="pt-BR" sz="2400" b="1" i="1" dirty="0" smtClean="0">
                <a:latin typeface="Times New Roman" panose="02020603050405020304" pitchFamily="18" charset="0"/>
                <a:cs typeface="Times New Roman" panose="02020603050405020304" pitchFamily="18" charset="0"/>
              </a:rPr>
              <a:t>vật (tt)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pt-BR" sz="2400" i="1" dirty="0" smtClean="0">
                <a:latin typeface="Times New Roman" panose="02020603050405020304" pitchFamily="18" charset="0"/>
                <a:cs typeface="Times New Roman" panose="02020603050405020304" pitchFamily="18" charset="0"/>
              </a:rPr>
              <a:t>QL chuyển </a:t>
            </a:r>
            <a:r>
              <a:rPr lang="pt-BR" sz="2400" i="1" dirty="0">
                <a:latin typeface="Times New Roman" panose="02020603050405020304" pitchFamily="18" charset="0"/>
                <a:cs typeface="Times New Roman" panose="02020603050405020304" pitchFamily="18" charset="0"/>
              </a:rPr>
              <a:t>hoá từ những sự thay đổi về lượng thành những sự thay đổi về chất và ngược lại</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5889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2"/>
          </a:xfrm>
        </p:spPr>
        <p:txBody>
          <a:bodyPr>
            <a:noAutofit/>
          </a:bodyPr>
          <a:lstStyle/>
          <a:p>
            <a:r>
              <a:rPr lang="pt-BR" sz="2500" b="1" i="1" dirty="0">
                <a:latin typeface="Times New Roman" panose="02020603050405020304" pitchFamily="18" charset="0"/>
                <a:cs typeface="Times New Roman" panose="02020603050405020304" pitchFamily="18" charset="0"/>
              </a:rPr>
              <a:t>2.1.1.3. Phép biện chứng duy vật (tt)</a:t>
            </a:r>
            <a:r>
              <a:rPr lang="pt-BR" sz="2500" i="1" dirty="0" smtClean="0">
                <a:latin typeface="Times New Roman" panose="02020603050405020304" pitchFamily="18" charset="0"/>
                <a:cs typeface="Times New Roman" panose="02020603050405020304" pitchFamily="18" charset="0"/>
              </a:rPr>
              <a:t/>
            </a:r>
            <a:br>
              <a:rPr lang="pt-BR" sz="2500" i="1" dirty="0" smtClean="0">
                <a:latin typeface="Times New Roman" panose="02020603050405020304" pitchFamily="18" charset="0"/>
                <a:cs typeface="Times New Roman" panose="02020603050405020304" pitchFamily="18" charset="0"/>
              </a:rPr>
            </a:br>
            <a:r>
              <a:rPr lang="pt-BR" sz="2500" i="1" dirty="0" smtClean="0">
                <a:latin typeface="Times New Roman" panose="02020603050405020304" pitchFamily="18" charset="0"/>
                <a:cs typeface="Times New Roman" panose="02020603050405020304" pitchFamily="18" charset="0"/>
              </a:rPr>
              <a:t>Quy </a:t>
            </a:r>
            <a:r>
              <a:rPr lang="pt-BR" sz="2500" i="1" dirty="0">
                <a:latin typeface="Times New Roman" panose="02020603050405020304" pitchFamily="18" charset="0"/>
                <a:cs typeface="Times New Roman" panose="02020603050405020304" pitchFamily="18" charset="0"/>
              </a:rPr>
              <a:t>luật phủ định của phủ định</a:t>
            </a:r>
            <a:r>
              <a:rPr lang="en-US" sz="2500" dirty="0">
                <a:latin typeface="Times New Roman" panose="02020603050405020304" pitchFamily="18" charset="0"/>
                <a:cs typeface="Times New Roman" panose="02020603050405020304" pitchFamily="18" charset="0"/>
              </a:rPr>
              <a:t/>
            </a:r>
            <a:br>
              <a:rPr lang="en-US" sz="2500" dirty="0">
                <a:latin typeface="Times New Roman" panose="02020603050405020304" pitchFamily="18" charset="0"/>
                <a:cs typeface="Times New Roman" panose="02020603050405020304" pitchFamily="18" charset="0"/>
              </a:rPr>
            </a:br>
            <a:endParaRPr lang="en-US" sz="2500"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70426100"/>
              </p:ext>
            </p:extLst>
          </p:nvPr>
        </p:nvGraphicFramePr>
        <p:xfrm>
          <a:off x="152400" y="1905000"/>
          <a:ext cx="88392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ounded Rectangle 3"/>
          <p:cNvSpPr/>
          <p:nvPr/>
        </p:nvSpPr>
        <p:spPr>
          <a:xfrm>
            <a:off x="152400" y="838200"/>
            <a:ext cx="8839200" cy="685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pt-BR" sz="2400" dirty="0" smtClean="0">
                <a:latin typeface="Times New Roman" panose="02020603050405020304" pitchFamily="18" charset="0"/>
                <a:cs typeface="Times New Roman" panose="02020603050405020304" pitchFamily="18" charset="0"/>
              </a:rPr>
              <a:t>Vai trò: </a:t>
            </a:r>
            <a:r>
              <a:rPr lang="pt-BR" sz="2400" dirty="0">
                <a:latin typeface="Times New Roman" panose="02020603050405020304" pitchFamily="18" charset="0"/>
                <a:cs typeface="Times New Roman" panose="02020603050405020304" pitchFamily="18" charset="0"/>
              </a:rPr>
              <a:t>Quy luật này vạch ra cách thức của sự vận động, phát triển của sự vật, hiện tượng</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324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5"/>
          <p:cNvGraphicFramePr>
            <a:graphicFrameLocks noGrp="1"/>
          </p:cNvGraphicFramePr>
          <p:nvPr>
            <p:ph idx="1"/>
            <p:extLst>
              <p:ext uri="{D42A27DB-BD31-4B8C-83A1-F6EECF244321}">
                <p14:modId xmlns:p14="http://schemas.microsoft.com/office/powerpoint/2010/main" val="2627617728"/>
              </p:ext>
            </p:extLst>
          </p:nvPr>
        </p:nvGraphicFramePr>
        <p:xfrm>
          <a:off x="152400" y="1219200"/>
          <a:ext cx="8763000" cy="4906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txBox="1">
            <a:spLocks/>
          </p:cNvSpPr>
          <p:nvPr/>
        </p:nvSpPr>
        <p:spPr>
          <a:xfrm>
            <a:off x="457200" y="152400"/>
            <a:ext cx="8229600" cy="79216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2500" b="1" i="1" smtClean="0">
                <a:latin typeface="Times New Roman" panose="02020603050405020304" pitchFamily="18" charset="0"/>
                <a:cs typeface="Times New Roman" panose="02020603050405020304" pitchFamily="18" charset="0"/>
              </a:rPr>
              <a:t>2.1.1.3. Phép biện chứng duy vật (tt)</a:t>
            </a:r>
            <a:r>
              <a:rPr lang="pt-BR" sz="2500" i="1" smtClean="0">
                <a:latin typeface="Times New Roman" panose="02020603050405020304" pitchFamily="18" charset="0"/>
                <a:cs typeface="Times New Roman" panose="02020603050405020304" pitchFamily="18" charset="0"/>
              </a:rPr>
              <a:t/>
            </a:r>
            <a:br>
              <a:rPr lang="pt-BR" sz="2500" i="1" smtClean="0">
                <a:latin typeface="Times New Roman" panose="02020603050405020304" pitchFamily="18" charset="0"/>
                <a:cs typeface="Times New Roman" panose="02020603050405020304" pitchFamily="18" charset="0"/>
              </a:rPr>
            </a:br>
            <a:r>
              <a:rPr lang="pt-BR" sz="2500" i="1" smtClean="0">
                <a:latin typeface="Times New Roman" panose="02020603050405020304" pitchFamily="18" charset="0"/>
                <a:cs typeface="Times New Roman" panose="02020603050405020304" pitchFamily="18" charset="0"/>
              </a:rPr>
              <a:t>Quy luật phủ định của phủ định</a:t>
            </a:r>
            <a:r>
              <a:rPr lang="en-US" sz="2500" smtClean="0">
                <a:latin typeface="Times New Roman" panose="02020603050405020304" pitchFamily="18" charset="0"/>
                <a:cs typeface="Times New Roman" panose="02020603050405020304" pitchFamily="18" charset="0"/>
              </a:rPr>
              <a:t/>
            </a:r>
            <a:br>
              <a:rPr lang="en-US" sz="2500" smtClean="0">
                <a:latin typeface="Times New Roman" panose="02020603050405020304" pitchFamily="18" charset="0"/>
                <a:cs typeface="Times New Roman" panose="02020603050405020304" pitchFamily="18" charset="0"/>
              </a:rPr>
            </a:br>
            <a:endParaRPr lang="en-US" sz="2500" dirty="0">
              <a:latin typeface="Times New Roman" panose="02020603050405020304" pitchFamily="18" charset="0"/>
              <a:cs typeface="Times New Roman" panose="02020603050405020304" pitchFamily="18" charset="0"/>
            </a:endParaRPr>
          </a:p>
        </p:txBody>
      </p:sp>
      <p:pic>
        <p:nvPicPr>
          <p:cNvPr id="11"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775" y="-189738"/>
            <a:ext cx="1838325" cy="2647188"/>
          </a:xfrm>
          <a:prstGeom prst="rect">
            <a:avLst/>
          </a:prstGeom>
        </p:spPr>
      </p:pic>
    </p:spTree>
    <p:extLst>
      <p:ext uri="{BB962C8B-B14F-4D97-AF65-F5344CB8AC3E}">
        <p14:creationId xmlns:p14="http://schemas.microsoft.com/office/powerpoint/2010/main" val="193352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775" y="-189738"/>
            <a:ext cx="1838325" cy="2647188"/>
          </a:xfrm>
          <a:prstGeom prst="rect">
            <a:avLst/>
          </a:prstGeom>
        </p:spPr>
      </p:pic>
      <p:sp>
        <p:nvSpPr>
          <p:cNvPr id="5" name="Rectangle 4"/>
          <p:cNvSpPr/>
          <p:nvPr/>
        </p:nvSpPr>
        <p:spPr>
          <a:xfrm>
            <a:off x="9068803" y="407285"/>
            <a:ext cx="75197" cy="19680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Times New Roman" panose="02020603050405020304" pitchFamily="18" charset="0"/>
              <a:cs typeface="Times New Roman" panose="02020603050405020304" pitchFamily="18" charset="0"/>
            </a:endParaRPr>
          </a:p>
        </p:txBody>
      </p:sp>
      <p:sp>
        <p:nvSpPr>
          <p:cNvPr id="6" name="TextBox 5"/>
          <p:cNvSpPr txBox="1"/>
          <p:nvPr/>
        </p:nvSpPr>
        <p:spPr>
          <a:xfrm>
            <a:off x="369277" y="3200400"/>
            <a:ext cx="1573823" cy="923330"/>
          </a:xfrm>
          <a:prstGeom prst="rect">
            <a:avLst/>
          </a:prstGeom>
          <a:noFill/>
        </p:spPr>
        <p:txBody>
          <a:bodyPr wrap="square" rtlCol="0">
            <a:spAutoFit/>
          </a:bodyPr>
          <a:lstStyle/>
          <a:p>
            <a:r>
              <a:rPr lang="pt-BR" b="1" dirty="0">
                <a:latin typeface="Times New Roman" panose="02020603050405020304" pitchFamily="18" charset="0"/>
                <a:cs typeface="Times New Roman" panose="02020603050405020304" pitchFamily="18" charset="0"/>
              </a:rPr>
              <a:t>2.1.2. Chủ nghĩa duy vật lịch sử</a:t>
            </a:r>
            <a:endParaRPr lang="en-US"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25658298"/>
              </p:ext>
            </p:extLst>
          </p:nvPr>
        </p:nvGraphicFramePr>
        <p:xfrm>
          <a:off x="2145324" y="273051"/>
          <a:ext cx="6770076" cy="58531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277" y="407285"/>
            <a:ext cx="1838325" cy="2647188"/>
          </a:xfrm>
          <a:prstGeom prst="rect">
            <a:avLst/>
          </a:prstGeom>
        </p:spPr>
      </p:pic>
    </p:spTree>
    <p:extLst>
      <p:ext uri="{BB962C8B-B14F-4D97-AF65-F5344CB8AC3E}">
        <p14:creationId xmlns:p14="http://schemas.microsoft.com/office/powerpoint/2010/main" val="109715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7"/>
          <p:cNvGraphicFramePr>
            <a:graphicFrameLocks/>
          </p:cNvGraphicFramePr>
          <p:nvPr>
            <p:extLst>
              <p:ext uri="{D42A27DB-BD31-4B8C-83A1-F6EECF244321}">
                <p14:modId xmlns:p14="http://schemas.microsoft.com/office/powerpoint/2010/main" val="1901891149"/>
              </p:ext>
            </p:extLst>
          </p:nvPr>
        </p:nvGraphicFramePr>
        <p:xfrm>
          <a:off x="0" y="914400"/>
          <a:ext cx="90678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533400" y="152400"/>
            <a:ext cx="8153400" cy="461665"/>
          </a:xfrm>
          <a:prstGeom prst="rect">
            <a:avLst/>
          </a:prstGeom>
        </p:spPr>
        <p:txBody>
          <a:bodyPr wrap="square">
            <a:spAutoFit/>
          </a:bodyPr>
          <a:lstStyle/>
          <a:p>
            <a:pPr lvl="0"/>
            <a:r>
              <a:rPr lang="pt-BR" sz="2400" b="1" i="1" dirty="0">
                <a:latin typeface="Times New Roman" panose="02020603050405020304" pitchFamily="18" charset="0"/>
                <a:cs typeface="Times New Roman" panose="02020603050405020304" pitchFamily="18" charset="0"/>
              </a:rPr>
              <a:t>2.1.2.1. Vai trò của sản xuất và </a:t>
            </a:r>
            <a:r>
              <a:rPr lang="pt-BR" sz="2400" b="1" i="1" dirty="0" smtClean="0">
                <a:latin typeface="Times New Roman" panose="02020603050405020304" pitchFamily="18" charset="0"/>
                <a:cs typeface="Times New Roman" panose="02020603050405020304" pitchFamily="18" charset="0"/>
              </a:rPr>
              <a:t>PTSX trong </a:t>
            </a:r>
            <a:r>
              <a:rPr lang="pt-BR" sz="2400" b="1" i="1" dirty="0">
                <a:latin typeface="Times New Roman" panose="02020603050405020304" pitchFamily="18" charset="0"/>
                <a:cs typeface="Times New Roman" panose="02020603050405020304" pitchFamily="18" charset="0"/>
              </a:rPr>
              <a:t>đời sống xã hội</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229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7"/>
          <p:cNvGraphicFramePr>
            <a:graphicFrameLocks/>
          </p:cNvGraphicFramePr>
          <p:nvPr>
            <p:extLst>
              <p:ext uri="{D42A27DB-BD31-4B8C-83A1-F6EECF244321}">
                <p14:modId xmlns:p14="http://schemas.microsoft.com/office/powerpoint/2010/main" val="3122589201"/>
              </p:ext>
            </p:extLst>
          </p:nvPr>
        </p:nvGraphicFramePr>
        <p:xfrm>
          <a:off x="0" y="914400"/>
          <a:ext cx="90678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377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116262" y="260350"/>
            <a:ext cx="4343400" cy="6096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5" name="Rectangle 4"/>
          <p:cNvSpPr>
            <a:spLocks noChangeArrowheads="1"/>
          </p:cNvSpPr>
          <p:nvPr/>
        </p:nvSpPr>
        <p:spPr bwMode="auto">
          <a:xfrm>
            <a:off x="449262" y="1250950"/>
            <a:ext cx="3581400" cy="6096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6" name="Rectangle 5"/>
          <p:cNvSpPr>
            <a:spLocks noChangeArrowheads="1"/>
          </p:cNvSpPr>
          <p:nvPr/>
        </p:nvSpPr>
        <p:spPr bwMode="auto">
          <a:xfrm>
            <a:off x="5554662" y="1250950"/>
            <a:ext cx="3505200" cy="6096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7" name="Rectangle 6"/>
          <p:cNvSpPr>
            <a:spLocks noChangeArrowheads="1"/>
          </p:cNvSpPr>
          <p:nvPr/>
        </p:nvSpPr>
        <p:spPr bwMode="auto">
          <a:xfrm>
            <a:off x="373062" y="2317750"/>
            <a:ext cx="1295400" cy="89535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8" name="Rectangle 7"/>
          <p:cNvSpPr>
            <a:spLocks noChangeArrowheads="1"/>
          </p:cNvSpPr>
          <p:nvPr/>
        </p:nvSpPr>
        <p:spPr bwMode="auto">
          <a:xfrm>
            <a:off x="2278062" y="2470150"/>
            <a:ext cx="1676400" cy="7620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9" name="Rectangle 8"/>
          <p:cNvSpPr>
            <a:spLocks noChangeArrowheads="1"/>
          </p:cNvSpPr>
          <p:nvPr/>
        </p:nvSpPr>
        <p:spPr bwMode="auto">
          <a:xfrm>
            <a:off x="1897062" y="3841751"/>
            <a:ext cx="990600" cy="1458913"/>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0" name="Rectangle 9"/>
          <p:cNvSpPr>
            <a:spLocks noChangeArrowheads="1"/>
          </p:cNvSpPr>
          <p:nvPr/>
        </p:nvSpPr>
        <p:spPr bwMode="auto">
          <a:xfrm>
            <a:off x="3268662" y="3841751"/>
            <a:ext cx="990600" cy="1458913"/>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1" name="Rectangle 10"/>
          <p:cNvSpPr>
            <a:spLocks noChangeArrowheads="1"/>
          </p:cNvSpPr>
          <p:nvPr/>
        </p:nvSpPr>
        <p:spPr bwMode="auto">
          <a:xfrm>
            <a:off x="5554662" y="2317750"/>
            <a:ext cx="838200" cy="22098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 name="Rectangle 11"/>
          <p:cNvSpPr>
            <a:spLocks noChangeArrowheads="1"/>
          </p:cNvSpPr>
          <p:nvPr/>
        </p:nvSpPr>
        <p:spPr bwMode="auto">
          <a:xfrm>
            <a:off x="6850062" y="2317750"/>
            <a:ext cx="838200" cy="22098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3" name="Rectangle 12"/>
          <p:cNvSpPr>
            <a:spLocks noChangeArrowheads="1"/>
          </p:cNvSpPr>
          <p:nvPr/>
        </p:nvSpPr>
        <p:spPr bwMode="auto">
          <a:xfrm>
            <a:off x="8145462" y="2317750"/>
            <a:ext cx="838200" cy="22098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4" name="Line 13"/>
          <p:cNvSpPr>
            <a:spLocks noChangeShapeType="1"/>
          </p:cNvSpPr>
          <p:nvPr/>
        </p:nvSpPr>
        <p:spPr bwMode="auto">
          <a:xfrm>
            <a:off x="8602662" y="4527550"/>
            <a:ext cx="0" cy="1143000"/>
          </a:xfrm>
          <a:prstGeom prst="line">
            <a:avLst/>
          </a:prstGeom>
          <a:ln>
            <a:headEnd/>
            <a:tailEn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5" name="Line 14"/>
          <p:cNvSpPr>
            <a:spLocks noChangeShapeType="1"/>
          </p:cNvSpPr>
          <p:nvPr/>
        </p:nvSpPr>
        <p:spPr bwMode="auto">
          <a:xfrm flipH="1">
            <a:off x="5935662" y="5670550"/>
            <a:ext cx="2667000" cy="0"/>
          </a:xfrm>
          <a:prstGeom prst="line">
            <a:avLst/>
          </a:prstGeom>
          <a:ln>
            <a:headEnd/>
            <a:tailEn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6" name="Line 15"/>
          <p:cNvSpPr>
            <a:spLocks noChangeShapeType="1"/>
          </p:cNvSpPr>
          <p:nvPr/>
        </p:nvSpPr>
        <p:spPr bwMode="auto">
          <a:xfrm flipV="1">
            <a:off x="5935662" y="4527550"/>
            <a:ext cx="0" cy="11430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7" name="Line 16"/>
          <p:cNvSpPr>
            <a:spLocks noChangeShapeType="1"/>
          </p:cNvSpPr>
          <p:nvPr/>
        </p:nvSpPr>
        <p:spPr bwMode="auto">
          <a:xfrm>
            <a:off x="6164262" y="4527550"/>
            <a:ext cx="0" cy="990600"/>
          </a:xfrm>
          <a:prstGeom prst="line">
            <a:avLst/>
          </a:prstGeom>
          <a:ln>
            <a:headEnd/>
            <a:tailEn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8" name="Line 17"/>
          <p:cNvSpPr>
            <a:spLocks noChangeShapeType="1"/>
          </p:cNvSpPr>
          <p:nvPr/>
        </p:nvSpPr>
        <p:spPr bwMode="auto">
          <a:xfrm>
            <a:off x="6164262" y="5518150"/>
            <a:ext cx="2286000" cy="0"/>
          </a:xfrm>
          <a:prstGeom prst="line">
            <a:avLst/>
          </a:prstGeom>
          <a:ln>
            <a:headEnd/>
            <a:tailEn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9" name="Line 18"/>
          <p:cNvSpPr>
            <a:spLocks noChangeShapeType="1"/>
          </p:cNvSpPr>
          <p:nvPr/>
        </p:nvSpPr>
        <p:spPr bwMode="auto">
          <a:xfrm flipV="1">
            <a:off x="8450262" y="4451350"/>
            <a:ext cx="0" cy="10668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0" name="Line 19"/>
          <p:cNvSpPr>
            <a:spLocks noChangeShapeType="1"/>
          </p:cNvSpPr>
          <p:nvPr/>
        </p:nvSpPr>
        <p:spPr bwMode="auto">
          <a:xfrm>
            <a:off x="7688262" y="2927350"/>
            <a:ext cx="4572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1" name="Line 20"/>
          <p:cNvSpPr>
            <a:spLocks noChangeShapeType="1"/>
          </p:cNvSpPr>
          <p:nvPr/>
        </p:nvSpPr>
        <p:spPr bwMode="auto">
          <a:xfrm flipH="1">
            <a:off x="7688262" y="3384550"/>
            <a:ext cx="4572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2" name="Line 21"/>
          <p:cNvSpPr>
            <a:spLocks noChangeShapeType="1"/>
          </p:cNvSpPr>
          <p:nvPr/>
        </p:nvSpPr>
        <p:spPr bwMode="auto">
          <a:xfrm>
            <a:off x="6392862" y="2851150"/>
            <a:ext cx="4572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3" name="Line 22"/>
          <p:cNvSpPr>
            <a:spLocks noChangeShapeType="1"/>
          </p:cNvSpPr>
          <p:nvPr/>
        </p:nvSpPr>
        <p:spPr bwMode="auto">
          <a:xfrm flipH="1">
            <a:off x="6392862" y="3384550"/>
            <a:ext cx="4572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4" name="Line 23"/>
          <p:cNvSpPr>
            <a:spLocks noChangeShapeType="1"/>
          </p:cNvSpPr>
          <p:nvPr/>
        </p:nvSpPr>
        <p:spPr bwMode="auto">
          <a:xfrm>
            <a:off x="3497262" y="869950"/>
            <a:ext cx="0" cy="3810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5" name="Line 24"/>
          <p:cNvSpPr>
            <a:spLocks noChangeShapeType="1"/>
          </p:cNvSpPr>
          <p:nvPr/>
        </p:nvSpPr>
        <p:spPr bwMode="auto">
          <a:xfrm>
            <a:off x="6545262" y="869950"/>
            <a:ext cx="0" cy="3810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6" name="Line 25"/>
          <p:cNvSpPr>
            <a:spLocks noChangeShapeType="1"/>
          </p:cNvSpPr>
          <p:nvPr/>
        </p:nvSpPr>
        <p:spPr bwMode="auto">
          <a:xfrm>
            <a:off x="982662" y="1860550"/>
            <a:ext cx="0" cy="4572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7" name="Line 26"/>
          <p:cNvSpPr>
            <a:spLocks noChangeShapeType="1"/>
          </p:cNvSpPr>
          <p:nvPr/>
        </p:nvSpPr>
        <p:spPr bwMode="auto">
          <a:xfrm>
            <a:off x="3497262" y="1860550"/>
            <a:ext cx="0" cy="6096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8" name="Line 27"/>
          <p:cNvSpPr>
            <a:spLocks noChangeShapeType="1"/>
          </p:cNvSpPr>
          <p:nvPr/>
        </p:nvSpPr>
        <p:spPr bwMode="auto">
          <a:xfrm>
            <a:off x="1668462" y="2546350"/>
            <a:ext cx="6096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9" name="Line 28"/>
          <p:cNvSpPr>
            <a:spLocks noChangeShapeType="1"/>
          </p:cNvSpPr>
          <p:nvPr/>
        </p:nvSpPr>
        <p:spPr bwMode="auto">
          <a:xfrm flipH="1">
            <a:off x="1668462" y="2851150"/>
            <a:ext cx="6096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0" name="Line 29"/>
          <p:cNvSpPr>
            <a:spLocks noChangeShapeType="1"/>
          </p:cNvSpPr>
          <p:nvPr/>
        </p:nvSpPr>
        <p:spPr bwMode="auto">
          <a:xfrm>
            <a:off x="2430462" y="3232150"/>
            <a:ext cx="0" cy="6096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1" name="Line 30"/>
          <p:cNvSpPr>
            <a:spLocks noChangeShapeType="1"/>
          </p:cNvSpPr>
          <p:nvPr/>
        </p:nvSpPr>
        <p:spPr bwMode="auto">
          <a:xfrm>
            <a:off x="3649662" y="3232150"/>
            <a:ext cx="0" cy="6096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2" name="Line 31"/>
          <p:cNvSpPr>
            <a:spLocks noChangeShapeType="1"/>
          </p:cNvSpPr>
          <p:nvPr/>
        </p:nvSpPr>
        <p:spPr bwMode="auto">
          <a:xfrm>
            <a:off x="7307262" y="1860550"/>
            <a:ext cx="0" cy="4572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3" name="Line 32"/>
          <p:cNvSpPr>
            <a:spLocks noChangeShapeType="1"/>
          </p:cNvSpPr>
          <p:nvPr/>
        </p:nvSpPr>
        <p:spPr bwMode="auto">
          <a:xfrm>
            <a:off x="5859462" y="1860550"/>
            <a:ext cx="0" cy="4572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4" name="Line 33"/>
          <p:cNvSpPr>
            <a:spLocks noChangeShapeType="1"/>
          </p:cNvSpPr>
          <p:nvPr/>
        </p:nvSpPr>
        <p:spPr bwMode="auto">
          <a:xfrm>
            <a:off x="8678862" y="1860550"/>
            <a:ext cx="0" cy="45720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5" name="Line 34"/>
          <p:cNvSpPr>
            <a:spLocks noChangeShapeType="1"/>
          </p:cNvSpPr>
          <p:nvPr/>
        </p:nvSpPr>
        <p:spPr bwMode="auto">
          <a:xfrm>
            <a:off x="4030662" y="1403350"/>
            <a:ext cx="15240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6" name="Line 35"/>
          <p:cNvSpPr>
            <a:spLocks noChangeShapeType="1"/>
          </p:cNvSpPr>
          <p:nvPr/>
        </p:nvSpPr>
        <p:spPr bwMode="auto">
          <a:xfrm flipH="1">
            <a:off x="4030662" y="1631950"/>
            <a:ext cx="1524000" cy="0"/>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37" name="Rectangle 37"/>
          <p:cNvSpPr>
            <a:spLocks noChangeArrowheads="1"/>
          </p:cNvSpPr>
          <p:nvPr/>
        </p:nvSpPr>
        <p:spPr bwMode="auto">
          <a:xfrm>
            <a:off x="1885950" y="3841751"/>
            <a:ext cx="990600" cy="1458913"/>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38" name="Rectangle 39"/>
          <p:cNvSpPr>
            <a:spLocks noChangeArrowheads="1"/>
          </p:cNvSpPr>
          <p:nvPr/>
        </p:nvSpPr>
        <p:spPr bwMode="auto">
          <a:xfrm>
            <a:off x="228600" y="5562600"/>
            <a:ext cx="1441450" cy="7620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39" name="Rectangle 40"/>
          <p:cNvSpPr>
            <a:spLocks noChangeArrowheads="1"/>
          </p:cNvSpPr>
          <p:nvPr/>
        </p:nvSpPr>
        <p:spPr bwMode="auto">
          <a:xfrm>
            <a:off x="3254375" y="5661025"/>
            <a:ext cx="1295400" cy="647700"/>
          </a:xfrm>
          <a:prstGeom prst="rect">
            <a:avLst/>
          </a:prstGeom>
          <a:ln>
            <a:headEnd/>
            <a:tailEnd/>
          </a:ln>
        </p:spPr>
        <p:style>
          <a:lnRef idx="1">
            <a:schemeClr val="accent6"/>
          </a:lnRef>
          <a:fillRef idx="1003">
            <a:schemeClr val="lt2"/>
          </a:fillRef>
          <a:effectRef idx="1">
            <a:schemeClr val="accent6"/>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40" name="Line 42"/>
          <p:cNvSpPr>
            <a:spLocks noChangeShapeType="1"/>
          </p:cNvSpPr>
          <p:nvPr/>
        </p:nvSpPr>
        <p:spPr bwMode="auto">
          <a:xfrm>
            <a:off x="2390775" y="5300663"/>
            <a:ext cx="863600" cy="360362"/>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41" name="Line 43"/>
          <p:cNvSpPr>
            <a:spLocks noChangeShapeType="1"/>
          </p:cNvSpPr>
          <p:nvPr/>
        </p:nvSpPr>
        <p:spPr bwMode="auto">
          <a:xfrm flipH="1">
            <a:off x="1670051" y="5300664"/>
            <a:ext cx="720725" cy="288925"/>
          </a:xfrm>
          <a:prstGeom prst="line">
            <a:avLst/>
          </a:prstGeom>
          <a:ln>
            <a:headEnd/>
            <a:tailEnd type="triangle" w="med" len="med"/>
          </a:ln>
          <a:extLst/>
        </p:spPr>
        <p:style>
          <a:lnRef idx="1">
            <a:schemeClr val="accent6"/>
          </a:lnRef>
          <a:fillRef idx="1003">
            <a:schemeClr val="lt2"/>
          </a:fillRef>
          <a:effectRef idx="1">
            <a:schemeClr val="accent6"/>
          </a:effectRef>
          <a:fontRef idx="minor">
            <a:schemeClr val="dk1"/>
          </a:fontRef>
        </p:style>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13484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681932564"/>
              </p:ext>
            </p:extLst>
          </p:nvPr>
        </p:nvGraphicFramePr>
        <p:xfrm>
          <a:off x="947092" y="1700760"/>
          <a:ext cx="7800660" cy="44714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Straight Arrow Connector 4"/>
          <p:cNvCxnSpPr/>
          <p:nvPr/>
        </p:nvCxnSpPr>
        <p:spPr>
          <a:xfrm>
            <a:off x="3570932" y="2060575"/>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Rectangle 18"/>
          <p:cNvSpPr>
            <a:spLocks noChangeArrowheads="1"/>
          </p:cNvSpPr>
          <p:nvPr/>
        </p:nvSpPr>
        <p:spPr bwMode="auto">
          <a:xfrm>
            <a:off x="76200" y="387951"/>
            <a:ext cx="88392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200" b="1" dirty="0">
                <a:solidFill>
                  <a:schemeClr val="tx1">
                    <a:lumMod val="95000"/>
                    <a:lumOff val="5000"/>
                  </a:schemeClr>
                </a:solidFill>
                <a:latin typeface="Times New Roman" panose="02020603050405020304" pitchFamily="18" charset="0"/>
                <a:cs typeface="Times New Roman" panose="02020603050405020304" pitchFamily="18" charset="0"/>
              </a:rPr>
              <a:t>2.1.1.2</a:t>
            </a:r>
            <a:r>
              <a:rPr lang="vi-VN" altLang="en-US" sz="2200" b="1" dirty="0">
                <a:solidFill>
                  <a:schemeClr val="tx1">
                    <a:lumMod val="95000"/>
                    <a:lumOff val="5000"/>
                  </a:schemeClr>
                </a:solidFill>
                <a:latin typeface="Times New Roman" panose="02020603050405020304" pitchFamily="18" charset="0"/>
                <a:cs typeface="Times New Roman" panose="02020603050405020304" pitchFamily="18" charset="0"/>
              </a:rPr>
              <a:t> Những </a:t>
            </a:r>
            <a:r>
              <a:rPr lang="en-US" altLang="en-US" sz="2200" b="1" dirty="0" smtClean="0">
                <a:solidFill>
                  <a:schemeClr val="tx1">
                    <a:lumMod val="95000"/>
                    <a:lumOff val="5000"/>
                  </a:schemeClr>
                </a:solidFill>
                <a:latin typeface="Times New Roman" panose="02020603050405020304" pitchFamily="18" charset="0"/>
                <a:cs typeface="Times New Roman" panose="02020603050405020304" pitchFamily="18" charset="0"/>
              </a:rPr>
              <a:t>QLCB </a:t>
            </a:r>
            <a:r>
              <a:rPr lang="vi-VN" altLang="en-US" sz="2200" b="1" dirty="0" smtClean="0">
                <a:solidFill>
                  <a:schemeClr val="tx1">
                    <a:lumMod val="95000"/>
                    <a:lumOff val="5000"/>
                  </a:schemeClr>
                </a:solidFill>
                <a:latin typeface="Times New Roman" panose="02020603050405020304" pitchFamily="18" charset="0"/>
                <a:cs typeface="Times New Roman" panose="02020603050405020304" pitchFamily="18" charset="0"/>
              </a:rPr>
              <a:t>của </a:t>
            </a:r>
            <a:r>
              <a:rPr lang="vi-VN" altLang="en-US" sz="2200" b="1" dirty="0">
                <a:solidFill>
                  <a:schemeClr val="tx1">
                    <a:lumMod val="95000"/>
                    <a:lumOff val="5000"/>
                  </a:schemeClr>
                </a:solidFill>
                <a:latin typeface="Times New Roman" panose="02020603050405020304" pitchFamily="18" charset="0"/>
                <a:cs typeface="Times New Roman" panose="02020603050405020304" pitchFamily="18" charset="0"/>
              </a:rPr>
              <a:t>sự vận động và phát triển xã hội </a:t>
            </a:r>
            <a:endParaRPr lang="en-US" alt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vi-VN" altLang="en-US" sz="2200" b="1" i="1" dirty="0">
                <a:solidFill>
                  <a:schemeClr val="tx1">
                    <a:lumMod val="95000"/>
                    <a:lumOff val="5000"/>
                  </a:schemeClr>
                </a:solidFill>
                <a:latin typeface="Times New Roman" panose="02020603050405020304" pitchFamily="18" charset="0"/>
                <a:cs typeface="Times New Roman" panose="02020603050405020304" pitchFamily="18" charset="0"/>
              </a:rPr>
              <a:t>Quy luật về sự phù hợp của </a:t>
            </a:r>
            <a:r>
              <a:rPr lang="en-US" altLang="en-US" sz="2200" b="1" i="1" dirty="0" smtClean="0">
                <a:solidFill>
                  <a:schemeClr val="tx1">
                    <a:lumMod val="95000"/>
                    <a:lumOff val="5000"/>
                  </a:schemeClr>
                </a:solidFill>
                <a:latin typeface="Times New Roman" panose="02020603050405020304" pitchFamily="18" charset="0"/>
                <a:cs typeface="Times New Roman" panose="02020603050405020304" pitchFamily="18" charset="0"/>
              </a:rPr>
              <a:t>QHSX</a:t>
            </a:r>
            <a:r>
              <a:rPr lang="vi-VN" altLang="en-US" sz="2200" b="1" i="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vi-VN" altLang="en-US" sz="2200" b="1" i="1" dirty="0">
                <a:solidFill>
                  <a:schemeClr val="tx1">
                    <a:lumMod val="95000"/>
                    <a:lumOff val="5000"/>
                  </a:schemeClr>
                </a:solidFill>
                <a:latin typeface="Times New Roman" panose="02020603050405020304" pitchFamily="18" charset="0"/>
                <a:cs typeface="Times New Roman" panose="02020603050405020304" pitchFamily="18" charset="0"/>
              </a:rPr>
              <a:t>với trình độ phát triển của </a:t>
            </a:r>
            <a:r>
              <a:rPr lang="en-US" altLang="en-US" sz="2200" b="1" i="1" dirty="0" smtClean="0">
                <a:solidFill>
                  <a:schemeClr val="tx1">
                    <a:lumMod val="95000"/>
                    <a:lumOff val="5000"/>
                  </a:schemeClr>
                </a:solidFill>
                <a:latin typeface="Times New Roman" panose="02020603050405020304" pitchFamily="18" charset="0"/>
                <a:cs typeface="Times New Roman" panose="02020603050405020304" pitchFamily="18" charset="0"/>
              </a:rPr>
              <a:t>LLSX</a:t>
            </a:r>
            <a:endParaRPr lang="vi-VN" altLang="en-US" sz="22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1353670" y="6172200"/>
            <a:ext cx="1770529" cy="52322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pt-BR" sz="2800" i="1" dirty="0"/>
              <a:t>Ý nghĩa</a:t>
            </a:r>
            <a:endParaRPr lang="en-US" sz="2800" dirty="0"/>
          </a:p>
        </p:txBody>
      </p:sp>
      <p:sp>
        <p:nvSpPr>
          <p:cNvPr id="3" name="Right Arrow 2"/>
          <p:cNvSpPr/>
          <p:nvPr/>
        </p:nvSpPr>
        <p:spPr>
          <a:xfrm>
            <a:off x="304800" y="6324600"/>
            <a:ext cx="685800"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7246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1447800" y="2636837"/>
            <a:ext cx="6209148" cy="3916363"/>
            <a:chOff x="1447800" y="2209800"/>
            <a:chExt cx="6209148" cy="3916363"/>
          </a:xfrm>
        </p:grpSpPr>
        <p:grpSp>
          <p:nvGrpSpPr>
            <p:cNvPr id="13" name="Group 12"/>
            <p:cNvGrpSpPr/>
            <p:nvPr/>
          </p:nvGrpSpPr>
          <p:grpSpPr>
            <a:xfrm>
              <a:off x="1677719" y="2209800"/>
              <a:ext cx="5979229" cy="3916363"/>
              <a:chOff x="1677719" y="2209800"/>
              <a:chExt cx="5979229" cy="3916363"/>
            </a:xfrm>
          </p:grpSpPr>
          <p:sp>
            <p:nvSpPr>
              <p:cNvPr id="14" name="Isosceles Triangle 13"/>
              <p:cNvSpPr/>
              <p:nvPr/>
            </p:nvSpPr>
            <p:spPr>
              <a:xfrm>
                <a:off x="1677719" y="2209800"/>
                <a:ext cx="3916363" cy="3916363"/>
              </a:xfrm>
              <a:prstGeom prst="triangle">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15" name="Freeform 14"/>
              <p:cNvSpPr/>
              <p:nvPr/>
            </p:nvSpPr>
            <p:spPr>
              <a:xfrm>
                <a:off x="3399194" y="2603539"/>
                <a:ext cx="4074010" cy="927076"/>
              </a:xfrm>
              <a:custGeom>
                <a:avLst/>
                <a:gdLst>
                  <a:gd name="connsiteX0" fmla="*/ 0 w 4074010"/>
                  <a:gd name="connsiteY0" fmla="*/ 154516 h 927076"/>
                  <a:gd name="connsiteX1" fmla="*/ 154516 w 4074010"/>
                  <a:gd name="connsiteY1" fmla="*/ 0 h 927076"/>
                  <a:gd name="connsiteX2" fmla="*/ 3919494 w 4074010"/>
                  <a:gd name="connsiteY2" fmla="*/ 0 h 927076"/>
                  <a:gd name="connsiteX3" fmla="*/ 4074010 w 4074010"/>
                  <a:gd name="connsiteY3" fmla="*/ 154516 h 927076"/>
                  <a:gd name="connsiteX4" fmla="*/ 4074010 w 4074010"/>
                  <a:gd name="connsiteY4" fmla="*/ 772560 h 927076"/>
                  <a:gd name="connsiteX5" fmla="*/ 3919494 w 4074010"/>
                  <a:gd name="connsiteY5" fmla="*/ 927076 h 927076"/>
                  <a:gd name="connsiteX6" fmla="*/ 154516 w 4074010"/>
                  <a:gd name="connsiteY6" fmla="*/ 927076 h 927076"/>
                  <a:gd name="connsiteX7" fmla="*/ 0 w 4074010"/>
                  <a:gd name="connsiteY7" fmla="*/ 772560 h 927076"/>
                  <a:gd name="connsiteX8" fmla="*/ 0 w 4074010"/>
                  <a:gd name="connsiteY8" fmla="*/ 154516 h 92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74010" h="927076">
                    <a:moveTo>
                      <a:pt x="0" y="154516"/>
                    </a:moveTo>
                    <a:cubicBezTo>
                      <a:pt x="0" y="69179"/>
                      <a:pt x="69179" y="0"/>
                      <a:pt x="154516" y="0"/>
                    </a:cubicBezTo>
                    <a:lnTo>
                      <a:pt x="3919494" y="0"/>
                    </a:lnTo>
                    <a:cubicBezTo>
                      <a:pt x="4004831" y="0"/>
                      <a:pt x="4074010" y="69179"/>
                      <a:pt x="4074010" y="154516"/>
                    </a:cubicBezTo>
                    <a:lnTo>
                      <a:pt x="4074010" y="772560"/>
                    </a:lnTo>
                    <a:cubicBezTo>
                      <a:pt x="4074010" y="857897"/>
                      <a:pt x="4004831" y="927076"/>
                      <a:pt x="3919494" y="927076"/>
                    </a:cubicBezTo>
                    <a:lnTo>
                      <a:pt x="154516" y="927076"/>
                    </a:lnTo>
                    <a:cubicBezTo>
                      <a:pt x="69179" y="927076"/>
                      <a:pt x="0" y="857897"/>
                      <a:pt x="0" y="772560"/>
                    </a:cubicBezTo>
                    <a:lnTo>
                      <a:pt x="0" y="154516"/>
                    </a:lnTo>
                    <a:close/>
                  </a:path>
                </a:pathLst>
              </a:cu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2886" tIns="132886" rIns="132886" bIns="132886" numCol="1" spcCol="1270" anchor="ctr" anchorCtr="0">
                <a:noAutofit/>
              </a:bodyPr>
              <a:lstStyle/>
              <a:p>
                <a:pPr lvl="0" algn="ctr" defTabSz="1022350">
                  <a:lnSpc>
                    <a:spcPct val="90000"/>
                  </a:lnSpc>
                  <a:spcBef>
                    <a:spcPct val="0"/>
                  </a:spcBef>
                  <a:spcAft>
                    <a:spcPct val="35000"/>
                  </a:spcAft>
                </a:pPr>
                <a:r>
                  <a:rPr lang="en-US" altLang="en-US" sz="2300" kern="1200" dirty="0" smtClean="0"/>
                  <a:t>Q</a:t>
                </a:r>
                <a:r>
                  <a:rPr lang="vi-VN" altLang="en-US" sz="2300" kern="1200" dirty="0" smtClean="0"/>
                  <a:t>uan hệ sản xuất thống trị</a:t>
                </a:r>
                <a:endParaRPr lang="en-US" sz="2300" kern="1200" dirty="0"/>
              </a:p>
            </p:txBody>
          </p:sp>
          <p:sp>
            <p:nvSpPr>
              <p:cNvPr id="16" name="Freeform 15"/>
              <p:cNvSpPr/>
              <p:nvPr/>
            </p:nvSpPr>
            <p:spPr>
              <a:xfrm>
                <a:off x="2791704" y="3854249"/>
                <a:ext cx="4865244" cy="927076"/>
              </a:xfrm>
              <a:custGeom>
                <a:avLst/>
                <a:gdLst>
                  <a:gd name="connsiteX0" fmla="*/ 0 w 4865244"/>
                  <a:gd name="connsiteY0" fmla="*/ 154516 h 927076"/>
                  <a:gd name="connsiteX1" fmla="*/ 154516 w 4865244"/>
                  <a:gd name="connsiteY1" fmla="*/ 0 h 927076"/>
                  <a:gd name="connsiteX2" fmla="*/ 4710728 w 4865244"/>
                  <a:gd name="connsiteY2" fmla="*/ 0 h 927076"/>
                  <a:gd name="connsiteX3" fmla="*/ 4865244 w 4865244"/>
                  <a:gd name="connsiteY3" fmla="*/ 154516 h 927076"/>
                  <a:gd name="connsiteX4" fmla="*/ 4865244 w 4865244"/>
                  <a:gd name="connsiteY4" fmla="*/ 772560 h 927076"/>
                  <a:gd name="connsiteX5" fmla="*/ 4710728 w 4865244"/>
                  <a:gd name="connsiteY5" fmla="*/ 927076 h 927076"/>
                  <a:gd name="connsiteX6" fmla="*/ 154516 w 4865244"/>
                  <a:gd name="connsiteY6" fmla="*/ 927076 h 927076"/>
                  <a:gd name="connsiteX7" fmla="*/ 0 w 4865244"/>
                  <a:gd name="connsiteY7" fmla="*/ 772560 h 927076"/>
                  <a:gd name="connsiteX8" fmla="*/ 0 w 4865244"/>
                  <a:gd name="connsiteY8" fmla="*/ 154516 h 92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5244" h="927076">
                    <a:moveTo>
                      <a:pt x="0" y="154516"/>
                    </a:moveTo>
                    <a:cubicBezTo>
                      <a:pt x="0" y="69179"/>
                      <a:pt x="69179" y="0"/>
                      <a:pt x="154516" y="0"/>
                    </a:cubicBezTo>
                    <a:lnTo>
                      <a:pt x="4710728" y="0"/>
                    </a:lnTo>
                    <a:cubicBezTo>
                      <a:pt x="4796065" y="0"/>
                      <a:pt x="4865244" y="69179"/>
                      <a:pt x="4865244" y="154516"/>
                    </a:cubicBezTo>
                    <a:lnTo>
                      <a:pt x="4865244" y="772560"/>
                    </a:lnTo>
                    <a:cubicBezTo>
                      <a:pt x="4865244" y="857897"/>
                      <a:pt x="4796065" y="927076"/>
                      <a:pt x="4710728" y="927076"/>
                    </a:cubicBezTo>
                    <a:lnTo>
                      <a:pt x="154516" y="927076"/>
                    </a:lnTo>
                    <a:cubicBezTo>
                      <a:pt x="69179" y="927076"/>
                      <a:pt x="0" y="857897"/>
                      <a:pt x="0" y="772560"/>
                    </a:cubicBezTo>
                    <a:lnTo>
                      <a:pt x="0" y="154516"/>
                    </a:lnTo>
                    <a:close/>
                  </a:path>
                </a:pathLst>
              </a:cu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2886" tIns="132886" rIns="132886" bIns="132886" numCol="1" spcCol="1270" anchor="ctr" anchorCtr="0">
                <a:noAutofit/>
              </a:bodyPr>
              <a:lstStyle/>
              <a:p>
                <a:pPr lvl="0" algn="ctr" defTabSz="1022350">
                  <a:lnSpc>
                    <a:spcPct val="90000"/>
                  </a:lnSpc>
                  <a:spcBef>
                    <a:spcPct val="0"/>
                  </a:spcBef>
                  <a:spcAft>
                    <a:spcPct val="35000"/>
                  </a:spcAft>
                </a:pPr>
                <a:r>
                  <a:rPr lang="en-US" sz="2300" kern="1200" dirty="0" err="1" smtClean="0"/>
                  <a:t>Quan</a:t>
                </a:r>
                <a:r>
                  <a:rPr lang="en-US" sz="2300" kern="1200" dirty="0" smtClean="0"/>
                  <a:t> </a:t>
                </a:r>
                <a:r>
                  <a:rPr lang="en-US" sz="2300" kern="1200" dirty="0" err="1" smtClean="0"/>
                  <a:t>hệ</a:t>
                </a:r>
                <a:r>
                  <a:rPr lang="en-US" sz="2300" kern="1200" dirty="0" smtClean="0"/>
                  <a:t> </a:t>
                </a:r>
                <a:r>
                  <a:rPr lang="en-US" sz="2300" kern="1200" dirty="0" err="1" smtClean="0"/>
                  <a:t>sản</a:t>
                </a:r>
                <a:r>
                  <a:rPr lang="en-US" sz="2300" kern="1200" dirty="0" smtClean="0"/>
                  <a:t> </a:t>
                </a:r>
                <a:r>
                  <a:rPr lang="en-US" sz="2300" kern="1200" dirty="0" err="1" smtClean="0"/>
                  <a:t>xuất</a:t>
                </a:r>
                <a:r>
                  <a:rPr lang="en-US" sz="2300" kern="1200" dirty="0" smtClean="0"/>
                  <a:t> </a:t>
                </a:r>
                <a:r>
                  <a:rPr lang="en-US" sz="2300" kern="1200" dirty="0" err="1" smtClean="0"/>
                  <a:t>tàn</a:t>
                </a:r>
                <a:r>
                  <a:rPr lang="en-US" sz="2300" kern="1200" dirty="0" smtClean="0"/>
                  <a:t> </a:t>
                </a:r>
                <a:r>
                  <a:rPr lang="en-US" sz="2300" kern="1200" dirty="0" err="1" smtClean="0"/>
                  <a:t>dư</a:t>
                </a:r>
                <a:endParaRPr lang="en-US" sz="2300" kern="1200" dirty="0"/>
              </a:p>
            </p:txBody>
          </p:sp>
          <p:sp>
            <p:nvSpPr>
              <p:cNvPr id="17" name="Freeform 16"/>
              <p:cNvSpPr/>
              <p:nvPr/>
            </p:nvSpPr>
            <p:spPr>
              <a:xfrm>
                <a:off x="2351156" y="5107054"/>
                <a:ext cx="5115124" cy="927076"/>
              </a:xfrm>
              <a:custGeom>
                <a:avLst/>
                <a:gdLst>
                  <a:gd name="connsiteX0" fmla="*/ 0 w 5115124"/>
                  <a:gd name="connsiteY0" fmla="*/ 154516 h 927076"/>
                  <a:gd name="connsiteX1" fmla="*/ 154516 w 5115124"/>
                  <a:gd name="connsiteY1" fmla="*/ 0 h 927076"/>
                  <a:gd name="connsiteX2" fmla="*/ 4960608 w 5115124"/>
                  <a:gd name="connsiteY2" fmla="*/ 0 h 927076"/>
                  <a:gd name="connsiteX3" fmla="*/ 5115124 w 5115124"/>
                  <a:gd name="connsiteY3" fmla="*/ 154516 h 927076"/>
                  <a:gd name="connsiteX4" fmla="*/ 5115124 w 5115124"/>
                  <a:gd name="connsiteY4" fmla="*/ 772560 h 927076"/>
                  <a:gd name="connsiteX5" fmla="*/ 4960608 w 5115124"/>
                  <a:gd name="connsiteY5" fmla="*/ 927076 h 927076"/>
                  <a:gd name="connsiteX6" fmla="*/ 154516 w 5115124"/>
                  <a:gd name="connsiteY6" fmla="*/ 927076 h 927076"/>
                  <a:gd name="connsiteX7" fmla="*/ 0 w 5115124"/>
                  <a:gd name="connsiteY7" fmla="*/ 772560 h 927076"/>
                  <a:gd name="connsiteX8" fmla="*/ 0 w 5115124"/>
                  <a:gd name="connsiteY8" fmla="*/ 154516 h 92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15124" h="927076">
                    <a:moveTo>
                      <a:pt x="0" y="154516"/>
                    </a:moveTo>
                    <a:cubicBezTo>
                      <a:pt x="0" y="69179"/>
                      <a:pt x="69179" y="0"/>
                      <a:pt x="154516" y="0"/>
                    </a:cubicBezTo>
                    <a:lnTo>
                      <a:pt x="4960608" y="0"/>
                    </a:lnTo>
                    <a:cubicBezTo>
                      <a:pt x="5045945" y="0"/>
                      <a:pt x="5115124" y="69179"/>
                      <a:pt x="5115124" y="154516"/>
                    </a:cubicBezTo>
                    <a:lnTo>
                      <a:pt x="5115124" y="772560"/>
                    </a:lnTo>
                    <a:cubicBezTo>
                      <a:pt x="5115124" y="857897"/>
                      <a:pt x="5045945" y="927076"/>
                      <a:pt x="4960608" y="927076"/>
                    </a:cubicBezTo>
                    <a:lnTo>
                      <a:pt x="154516" y="927076"/>
                    </a:lnTo>
                    <a:cubicBezTo>
                      <a:pt x="69179" y="927076"/>
                      <a:pt x="0" y="857897"/>
                      <a:pt x="0" y="772560"/>
                    </a:cubicBezTo>
                    <a:lnTo>
                      <a:pt x="0" y="154516"/>
                    </a:lnTo>
                    <a:close/>
                  </a:path>
                </a:pathLst>
              </a:cu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2886" tIns="132886" rIns="132886" bIns="132886" numCol="1" spcCol="1270" anchor="ctr" anchorCtr="0">
                <a:noAutofit/>
              </a:bodyPr>
              <a:lstStyle/>
              <a:p>
                <a:pPr lvl="0" algn="ctr" defTabSz="1022350">
                  <a:lnSpc>
                    <a:spcPct val="90000"/>
                  </a:lnSpc>
                  <a:spcBef>
                    <a:spcPct val="0"/>
                  </a:spcBef>
                  <a:spcAft>
                    <a:spcPct val="35000"/>
                  </a:spcAft>
                </a:pPr>
                <a:r>
                  <a:rPr lang="en-US" sz="2300" kern="1200" dirty="0" err="1" smtClean="0"/>
                  <a:t>Quan</a:t>
                </a:r>
                <a:r>
                  <a:rPr lang="en-US" sz="2300" kern="1200" dirty="0" smtClean="0"/>
                  <a:t> </a:t>
                </a:r>
                <a:r>
                  <a:rPr lang="en-US" sz="2300" kern="1200" dirty="0" err="1" smtClean="0"/>
                  <a:t>hệ</a:t>
                </a:r>
                <a:r>
                  <a:rPr lang="en-US" sz="2300" kern="1200" dirty="0" smtClean="0"/>
                  <a:t> </a:t>
                </a:r>
                <a:r>
                  <a:rPr lang="en-US" sz="2300" kern="1200" dirty="0" err="1" smtClean="0"/>
                  <a:t>sản</a:t>
                </a:r>
                <a:r>
                  <a:rPr lang="en-US" sz="2300" kern="1200" dirty="0" smtClean="0"/>
                  <a:t> </a:t>
                </a:r>
                <a:r>
                  <a:rPr lang="en-US" sz="2300" kern="1200" dirty="0" err="1" smtClean="0"/>
                  <a:t>xuất</a:t>
                </a:r>
                <a:r>
                  <a:rPr lang="en-US" sz="2300" kern="1200" dirty="0" smtClean="0"/>
                  <a:t> </a:t>
                </a:r>
                <a:r>
                  <a:rPr lang="en-US" sz="2300" kern="1200" dirty="0" err="1" smtClean="0"/>
                  <a:t>mầm</a:t>
                </a:r>
                <a:r>
                  <a:rPr lang="en-US" sz="2300" kern="1200" dirty="0" smtClean="0"/>
                  <a:t> </a:t>
                </a:r>
                <a:r>
                  <a:rPr lang="en-US" sz="2300" kern="1200" dirty="0" err="1" smtClean="0"/>
                  <a:t>mống</a:t>
                </a:r>
                <a:endParaRPr lang="en-US" sz="2300" kern="1200" dirty="0"/>
              </a:p>
            </p:txBody>
          </p:sp>
        </p:grpSp>
        <p:sp>
          <p:nvSpPr>
            <p:cNvPr id="5" name="TextBox 4"/>
            <p:cNvSpPr txBox="1"/>
            <p:nvPr/>
          </p:nvSpPr>
          <p:spPr>
            <a:xfrm>
              <a:off x="1447800" y="2514600"/>
              <a:ext cx="838200" cy="181588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sở</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tầng</a:t>
              </a:r>
              <a:endParaRPr lang="en-US" sz="2800" dirty="0">
                <a:latin typeface="Times New Roman" panose="02020603050405020304" pitchFamily="18" charset="0"/>
                <a:cs typeface="Times New Roman" panose="02020603050405020304" pitchFamily="18" charset="0"/>
              </a:endParaRPr>
            </a:p>
          </p:txBody>
        </p:sp>
        <p:cxnSp>
          <p:nvCxnSpPr>
            <p:cNvPr id="7" name="Straight Arrow Connector 6"/>
            <p:cNvCxnSpPr>
              <a:stCxn id="5" idx="3"/>
            </p:cNvCxnSpPr>
            <p:nvPr/>
          </p:nvCxnSpPr>
          <p:spPr>
            <a:xfrm flipV="1">
              <a:off x="2286000" y="2968570"/>
              <a:ext cx="1113194" cy="45397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322127" y="3505200"/>
              <a:ext cx="152400" cy="15304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5" idx="3"/>
              <a:endCxn id="16" idx="0"/>
            </p:cNvCxnSpPr>
            <p:nvPr/>
          </p:nvCxnSpPr>
          <p:spPr>
            <a:xfrm>
              <a:off x="2286000" y="3422541"/>
              <a:ext cx="505704" cy="5862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304800" y="944940"/>
            <a:ext cx="8686800" cy="1569660"/>
          </a:xfrm>
          <a:prstGeom prst="rect">
            <a:avLst/>
          </a:prstGeom>
        </p:spPr>
        <p:style>
          <a:lnRef idx="0">
            <a:scrgbClr r="0" g="0" b="0"/>
          </a:lnRef>
          <a:fillRef idx="1001">
            <a:schemeClr val="lt2"/>
          </a:fillRef>
          <a:effectRef idx="0">
            <a:scrgbClr r="0" g="0" b="0"/>
          </a:effectRef>
          <a:fontRef idx="major"/>
        </p:style>
        <p:txBody>
          <a:bodyPr wrap="square" rtlCol="0">
            <a:spAutoFit/>
          </a:bodyPr>
          <a:lstStyle/>
          <a:p>
            <a:pPr algn="just" eaLnBrk="0" fontAlgn="base" hangingPunct="0">
              <a:spcBef>
                <a:spcPct val="0"/>
              </a:spcBef>
              <a:spcAft>
                <a:spcPct val="0"/>
              </a:spcAft>
              <a:buFontTx/>
              <a:buNone/>
            </a:pPr>
            <a:r>
              <a:rPr lang="en-US" altLang="en-US" sz="2400" b="1" i="1" u="sng" dirty="0" err="1" smtClean="0">
                <a:solidFill>
                  <a:srgbClr val="FF0000"/>
                </a:solidFill>
                <a:latin typeface="Times New Roman" panose="02020603050405020304" pitchFamily="18" charset="0"/>
                <a:cs typeface="Times New Roman" panose="02020603050405020304" pitchFamily="18" charset="0"/>
              </a:rPr>
              <a:t>Khái</a:t>
            </a:r>
            <a:r>
              <a:rPr lang="en-US" altLang="en-US" sz="2400" b="1" i="1" u="sng" dirty="0" smtClean="0">
                <a:solidFill>
                  <a:srgbClr val="FF0000"/>
                </a:solidFill>
                <a:latin typeface="Times New Roman" panose="02020603050405020304" pitchFamily="18" charset="0"/>
                <a:cs typeface="Times New Roman" panose="02020603050405020304" pitchFamily="18" charset="0"/>
              </a:rPr>
              <a:t> </a:t>
            </a:r>
            <a:r>
              <a:rPr lang="en-US" altLang="en-US" sz="2400" b="1" i="1" u="sng" dirty="0" err="1" smtClean="0">
                <a:solidFill>
                  <a:srgbClr val="FF0000"/>
                </a:solidFill>
                <a:latin typeface="Times New Roman" panose="02020603050405020304" pitchFamily="18" charset="0"/>
                <a:cs typeface="Times New Roman" panose="02020603050405020304" pitchFamily="18" charset="0"/>
              </a:rPr>
              <a:t>niệm</a:t>
            </a:r>
            <a:r>
              <a:rPr lang="en-US" altLang="en-US" sz="2400" b="1" i="1" u="sng" dirty="0" smtClean="0">
                <a:solidFill>
                  <a:srgbClr val="FF0000"/>
                </a:solidFill>
                <a:latin typeface="Times New Roman" panose="02020603050405020304" pitchFamily="18" charset="0"/>
                <a:cs typeface="Times New Roman" panose="02020603050405020304" pitchFamily="18" charset="0"/>
              </a:rPr>
              <a:t>: </a:t>
            </a:r>
            <a:endParaRPr lang="en-US" altLang="en-US" sz="2400" b="1" u="sng" dirty="0">
              <a:solidFill>
                <a:srgbClr val="FF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en-US" altLang="en-US" sz="2400" b="1" dirty="0">
                <a:solidFill>
                  <a:prstClr val="black"/>
                </a:solidFill>
                <a:latin typeface="Times New Roman" panose="02020603050405020304" pitchFamily="18" charset="0"/>
                <a:cs typeface="Times New Roman" panose="02020603050405020304" pitchFamily="18" charset="0"/>
              </a:rPr>
              <a:t>-</a:t>
            </a:r>
            <a:r>
              <a:rPr lang="en-US" altLang="en-US" sz="2400" dirty="0">
                <a:solidFill>
                  <a:prstClr val="black"/>
                </a:solidFill>
                <a:latin typeface="Times New Roman" panose="02020603050405020304" pitchFamily="18" charset="0"/>
                <a:cs typeface="Times New Roman" panose="02020603050405020304" pitchFamily="18" charset="0"/>
              </a:rPr>
              <a:t> L</a:t>
            </a:r>
            <a:r>
              <a:rPr lang="vi-VN" altLang="en-US" sz="2400" dirty="0">
                <a:solidFill>
                  <a:prstClr val="black"/>
                </a:solidFill>
                <a:latin typeface="Times New Roman" panose="02020603050405020304" pitchFamily="18" charset="0"/>
                <a:cs typeface="Times New Roman" panose="02020603050405020304" pitchFamily="18" charset="0"/>
              </a:rPr>
              <a:t>à toàn bộ những quan hệ sản xuất hợp thành cơ cấu kinh tế của một hình thái kinh tế- xã hội nhất định</a:t>
            </a:r>
            <a:r>
              <a:rPr lang="en-US" altLang="en-US" sz="2400" dirty="0">
                <a:solidFill>
                  <a:srgbClr val="FF0000"/>
                </a:solidFill>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52400" y="228600"/>
            <a:ext cx="8839200" cy="707886"/>
          </a:xfrm>
          <a:prstGeom prst="rect">
            <a:avLst/>
          </a:prstGeom>
          <a:noFill/>
        </p:spPr>
        <p:txBody>
          <a:bodyPr wrap="square" rtlCol="0">
            <a:spAutoFit/>
          </a:bodyPr>
          <a:lstStyle/>
          <a:p>
            <a:r>
              <a:rPr lang="pt-BR" sz="2000" b="1" i="1" dirty="0">
                <a:latin typeface="Times New Roman" panose="02020603050405020304" pitchFamily="18" charset="0"/>
                <a:cs typeface="Times New Roman" panose="02020603050405020304" pitchFamily="18" charset="0"/>
              </a:rPr>
              <a:t> Quy luật về mối quan hệ biện chứng giữa cơ sở hạ tầng và kiến trúc thượng tầng</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97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228600"/>
            <a:ext cx="8839200" cy="707886"/>
          </a:xfrm>
          <a:prstGeom prst="rect">
            <a:avLst/>
          </a:prstGeom>
          <a:noFill/>
        </p:spPr>
        <p:txBody>
          <a:bodyPr wrap="square" rtlCol="0">
            <a:spAutoFit/>
          </a:bodyPr>
          <a:lstStyle/>
          <a:p>
            <a:r>
              <a:rPr lang="pt-BR" sz="2000" b="1" i="1" dirty="0">
                <a:latin typeface="Times New Roman" panose="02020603050405020304" pitchFamily="18" charset="0"/>
                <a:cs typeface="Times New Roman" panose="02020603050405020304" pitchFamily="18" charset="0"/>
              </a:rPr>
              <a:t> Quy luật về mối quan hệ biện chứng giữa </a:t>
            </a:r>
            <a:r>
              <a:rPr lang="pt-BR" sz="2000" b="1" i="1" dirty="0" smtClean="0">
                <a:latin typeface="Times New Roman" panose="02020603050405020304" pitchFamily="18" charset="0"/>
                <a:cs typeface="Times New Roman" panose="02020603050405020304" pitchFamily="18" charset="0"/>
              </a:rPr>
              <a:t>CSHT và </a:t>
            </a:r>
            <a:r>
              <a:rPr lang="en-US" sz="2000" b="1" i="1" dirty="0" smtClean="0">
                <a:latin typeface="Times New Roman" panose="02020603050405020304" pitchFamily="18" charset="0"/>
                <a:cs typeface="Times New Roman" panose="02020603050405020304" pitchFamily="18" charset="0"/>
              </a:rPr>
              <a:t>KTTT</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838200" y="1066800"/>
            <a:ext cx="7467600" cy="3108543"/>
          </a:xfrm>
          <a:prstGeom prst="rect">
            <a:avLst/>
          </a:prstGeom>
        </p:spPr>
        <p:style>
          <a:lnRef idx="0">
            <a:scrgbClr r="0" g="0" b="0"/>
          </a:lnRef>
          <a:fillRef idx="1003">
            <a:schemeClr val="lt2"/>
          </a:fillRef>
          <a:effectRef idx="0">
            <a:scrgbClr r="0" g="0" b="0"/>
          </a:effectRef>
          <a:fontRef idx="major"/>
        </p:style>
        <p:txBody>
          <a:bodyPr wrap="square" rtlCol="0">
            <a:spAutoFit/>
          </a:bodyPr>
          <a:lstStyle/>
          <a:p>
            <a:pPr algn="just"/>
            <a:r>
              <a:rPr lang="en-US" altLang="en-US" sz="2800" dirty="0" err="1" smtClean="0">
                <a:solidFill>
                  <a:prstClr val="black"/>
                </a:solidFill>
                <a:cs typeface="Times New Roman" panose="02020603050405020304" pitchFamily="18" charset="0"/>
              </a:rPr>
              <a:t>Khái</a:t>
            </a:r>
            <a:r>
              <a:rPr lang="en-US" altLang="en-US" sz="2800" dirty="0" smtClean="0">
                <a:solidFill>
                  <a:prstClr val="black"/>
                </a:solidFill>
                <a:cs typeface="Times New Roman" panose="02020603050405020304" pitchFamily="18" charset="0"/>
              </a:rPr>
              <a:t> </a:t>
            </a:r>
            <a:r>
              <a:rPr lang="en-US" altLang="en-US" sz="2800" dirty="0" err="1" smtClean="0">
                <a:solidFill>
                  <a:prstClr val="black"/>
                </a:solidFill>
                <a:cs typeface="Times New Roman" panose="02020603050405020304" pitchFamily="18" charset="0"/>
              </a:rPr>
              <a:t>niệm</a:t>
            </a:r>
            <a:r>
              <a:rPr lang="en-US" altLang="en-US" sz="2800" dirty="0" smtClean="0">
                <a:solidFill>
                  <a:prstClr val="black"/>
                </a:solidFill>
                <a:cs typeface="Times New Roman" panose="02020603050405020304" pitchFamily="18" charset="0"/>
              </a:rPr>
              <a:t>: L</a:t>
            </a:r>
            <a:r>
              <a:rPr lang="vi-VN" altLang="en-US" sz="2800" dirty="0" smtClean="0">
                <a:solidFill>
                  <a:prstClr val="black"/>
                </a:solidFill>
                <a:cs typeface="Times New Roman" panose="02020603050405020304" pitchFamily="18" charset="0"/>
              </a:rPr>
              <a:t>à </a:t>
            </a:r>
            <a:r>
              <a:rPr lang="vi-VN" altLang="en-US" sz="2800" dirty="0">
                <a:solidFill>
                  <a:prstClr val="black"/>
                </a:solidFill>
                <a:cs typeface="Times New Roman" panose="02020603050405020304" pitchFamily="18" charset="0"/>
              </a:rPr>
              <a:t>toàn bộ những quan điểm tư tưởng chính trị pháp quyền, đạo đức, nghệ thuật, tôn giáo, triết học... và những thiết chế tương ứng như nhà nước, đảng phái, giáo hội, các tổ chức quần chúng..., được hình thành trên cơ sở hạ tầng nhất định và phản ánh cơ sở hạ tầng đó.</a:t>
            </a:r>
            <a:endParaRPr lang="vi-VN" altLang="en-US" sz="2800" dirty="0">
              <a:solidFill>
                <a:prstClr val="black"/>
              </a:solidFill>
              <a:cs typeface="Arial" panose="020B0604020202020204" pitchFamily="34" charset="0"/>
            </a:endParaRPr>
          </a:p>
          <a:p>
            <a:pPr algn="just"/>
            <a:endParaRPr lang="en-US" sz="2800" dirty="0"/>
          </a:p>
        </p:txBody>
      </p:sp>
    </p:spTree>
    <p:extLst>
      <p:ext uri="{BB962C8B-B14F-4D97-AF65-F5344CB8AC3E}">
        <p14:creationId xmlns:p14="http://schemas.microsoft.com/office/powerpoint/2010/main" val="10212875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16559997"/>
              </p:ext>
            </p:extLst>
          </p:nvPr>
        </p:nvGraphicFramePr>
        <p:xfrm>
          <a:off x="947092" y="1700760"/>
          <a:ext cx="7800660" cy="44714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Straight Arrow Connector 4"/>
          <p:cNvCxnSpPr/>
          <p:nvPr/>
        </p:nvCxnSpPr>
        <p:spPr>
          <a:xfrm>
            <a:off x="3570932" y="2060575"/>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81000" y="801469"/>
            <a:ext cx="8686800" cy="646331"/>
          </a:xfrm>
          <a:prstGeom prst="rect">
            <a:avLst/>
          </a:prstGeom>
          <a:noFill/>
        </p:spPr>
        <p:txBody>
          <a:bodyPr wrap="square" rtlCol="0">
            <a:spAutoFit/>
          </a:bodyPr>
          <a:lstStyle/>
          <a:p>
            <a:r>
              <a:rPr lang="pt-BR" b="1" i="1" dirty="0">
                <a:latin typeface="Times New Roman" panose="02020603050405020304" pitchFamily="18" charset="0"/>
                <a:cs typeface="Times New Roman" panose="02020603050405020304" pitchFamily="18" charset="0"/>
              </a:rPr>
              <a:t>Quy luật về mối quan hệ biện chứng giữa cơ sở hạ tầng và kiến trúc thượng tầng</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28812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2766190532"/>
              </p:ext>
            </p:extLst>
          </p:nvPr>
        </p:nvGraphicFramePr>
        <p:xfrm>
          <a:off x="228600" y="1625600"/>
          <a:ext cx="8763000" cy="500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660400" y="252554"/>
            <a:ext cx="6985000" cy="1169551"/>
          </a:xfrm>
          <a:prstGeom prst="rect">
            <a:avLst/>
          </a:prstGeom>
          <a:ln/>
        </p:spPr>
        <p:style>
          <a:lnRef idx="1">
            <a:schemeClr val="dk1"/>
          </a:lnRef>
          <a:fillRef idx="2">
            <a:schemeClr val="dk1"/>
          </a:fillRef>
          <a:effectRef idx="1">
            <a:schemeClr val="dk1"/>
          </a:effectRef>
          <a:fontRef idx="minor">
            <a:schemeClr val="dk1"/>
          </a:fontRef>
        </p:style>
        <p:txBody>
          <a:bodyPr wrap="square">
            <a:spAutoFit/>
          </a:bodyPr>
          <a:lstStyle/>
          <a:p>
            <a:pPr indent="457200" algn="ctr">
              <a:lnSpc>
                <a:spcPts val="2100"/>
              </a:lnSpc>
            </a:pPr>
            <a:endParaRPr lang="en-US" sz="3200" b="1" dirty="0">
              <a:solidFill>
                <a:schemeClr val="tx1">
                  <a:lumMod val="95000"/>
                  <a:lumOff val="5000"/>
                </a:schemeClr>
              </a:solidFill>
              <a:latin typeface="Calibri" panose="020F0502020204030204" pitchFamily="34" charset="0"/>
              <a:ea typeface="Times New Roman" panose="02020603050405020304" pitchFamily="18" charset="0"/>
            </a:endParaRPr>
          </a:p>
          <a:p>
            <a:pPr indent="457200" algn="ctr">
              <a:lnSpc>
                <a:spcPts val="2100"/>
              </a:lnSpc>
            </a:pPr>
            <a:r>
              <a:rPr lang="vi-VN" sz="3200" b="1" dirty="0">
                <a:solidFill>
                  <a:schemeClr val="tx1">
                    <a:lumMod val="95000"/>
                    <a:lumOff val="5000"/>
                  </a:schemeClr>
                </a:solidFill>
                <a:latin typeface="Calibri" panose="020F0502020204030204" pitchFamily="34" charset="0"/>
                <a:ea typeface="Times New Roman" panose="02020603050405020304" pitchFamily="18" charset="0"/>
              </a:rPr>
              <a:t>2.2. Kinh tế chính trị Mác – Lênin</a:t>
            </a:r>
            <a:endParaRPr lang="en-US" sz="3200" b="1" dirty="0">
              <a:solidFill>
                <a:schemeClr val="tx1">
                  <a:lumMod val="95000"/>
                  <a:lumOff val="5000"/>
                </a:schemeClr>
              </a:solidFill>
              <a:latin typeface="Calibri" panose="020F0502020204030204" pitchFamily="34" charset="0"/>
              <a:ea typeface="Times New Roman" panose="02020603050405020304" pitchFamily="18" charset="0"/>
            </a:endParaRPr>
          </a:p>
          <a:p>
            <a:pPr indent="457200">
              <a:lnSpc>
                <a:spcPts val="2100"/>
              </a:lnSpc>
            </a:pPr>
            <a:endParaRPr lang="en-US" sz="3200" b="1" i="1" dirty="0">
              <a:solidFill>
                <a:schemeClr val="tx1">
                  <a:lumMod val="95000"/>
                  <a:lumOff val="5000"/>
                </a:schemeClr>
              </a:solidFill>
              <a:latin typeface="Calibri" panose="020F0502020204030204" pitchFamily="34" charset="0"/>
              <a:ea typeface="Times New Roman" panose="02020603050405020304" pitchFamily="18" charset="0"/>
            </a:endParaRPr>
          </a:p>
          <a:p>
            <a:pPr indent="457200" algn="ctr">
              <a:lnSpc>
                <a:spcPts val="2100"/>
              </a:lnSpc>
            </a:pPr>
            <a:r>
              <a:rPr lang="pt-BR" sz="3200" b="1" i="1" dirty="0">
                <a:solidFill>
                  <a:schemeClr val="tx1">
                    <a:lumMod val="95000"/>
                    <a:lumOff val="5000"/>
                  </a:schemeClr>
                </a:solidFill>
                <a:latin typeface="Calibri" panose="020F0502020204030204" pitchFamily="34" charset="0"/>
                <a:ea typeface="Times New Roman" panose="02020603050405020304" pitchFamily="18" charset="0"/>
              </a:rPr>
              <a:t>2.2.1. Học thuyết giá trị</a:t>
            </a:r>
            <a:endParaRPr lang="en-US" sz="3200" dirty="0">
              <a:solidFill>
                <a:schemeClr val="tx1">
                  <a:lumMod val="95000"/>
                  <a:lumOff val="5000"/>
                </a:schemeClr>
              </a:solidFill>
              <a:latin typeface="Calibri" panose="020F0502020204030204" pitchFamily="34" charset="0"/>
            </a:endParaRPr>
          </a:p>
        </p:txBody>
      </p:sp>
    </p:spTree>
    <p:extLst>
      <p:ext uri="{BB962C8B-B14F-4D97-AF65-F5344CB8AC3E}">
        <p14:creationId xmlns:p14="http://schemas.microsoft.com/office/powerpoint/2010/main" val="33002033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659792" y="816335"/>
            <a:ext cx="13284109" cy="6093694"/>
            <a:chOff x="-4659792" y="816335"/>
            <a:chExt cx="13284109" cy="6093694"/>
          </a:xfrm>
        </p:grpSpPr>
        <p:sp>
          <p:nvSpPr>
            <p:cNvPr id="8" name="Block Arc 7"/>
            <p:cNvSpPr/>
            <p:nvPr/>
          </p:nvSpPr>
          <p:spPr>
            <a:xfrm>
              <a:off x="-4659792" y="816335"/>
              <a:ext cx="6093694" cy="6093694"/>
            </a:xfrm>
            <a:prstGeom prst="blockArc">
              <a:avLst>
                <a:gd name="adj1" fmla="val 18900000"/>
                <a:gd name="adj2" fmla="val 2700000"/>
                <a:gd name="adj3" fmla="val 354"/>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 name="Freeform 8"/>
            <p:cNvSpPr/>
            <p:nvPr/>
          </p:nvSpPr>
          <p:spPr>
            <a:xfrm>
              <a:off x="821515" y="1838537"/>
              <a:ext cx="7802801" cy="476493"/>
            </a:xfrm>
            <a:custGeom>
              <a:avLst/>
              <a:gdLst>
                <a:gd name="connsiteX0" fmla="*/ 0 w 7802801"/>
                <a:gd name="connsiteY0" fmla="*/ 0 h 476493"/>
                <a:gd name="connsiteX1" fmla="*/ 7802801 w 7802801"/>
                <a:gd name="connsiteY1" fmla="*/ 0 h 476493"/>
                <a:gd name="connsiteX2" fmla="*/ 7802801 w 7802801"/>
                <a:gd name="connsiteY2" fmla="*/ 476493 h 476493"/>
                <a:gd name="connsiteX3" fmla="*/ 0 w 7802801"/>
                <a:gd name="connsiteY3" fmla="*/ 476493 h 476493"/>
                <a:gd name="connsiteX4" fmla="*/ 0 w 7802801"/>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2801" h="476493">
                  <a:moveTo>
                    <a:pt x="0" y="0"/>
                  </a:moveTo>
                  <a:lnTo>
                    <a:pt x="7802801" y="0"/>
                  </a:lnTo>
                  <a:lnTo>
                    <a:pt x="7802801"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kern="1200" dirty="0" err="1" smtClean="0">
                  <a:solidFill>
                    <a:srgbClr val="FFFF00"/>
                  </a:solidFill>
                  <a:latin typeface="Times New Roman" panose="02020603050405020304" pitchFamily="18" charset="0"/>
                  <a:cs typeface="Arial" panose="020B0604020202020204" pitchFamily="34" charset="0"/>
                </a:rPr>
                <a:t>Là</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công</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dụng</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của</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vật</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tính</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có</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ích</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của</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vật</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để</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thỏa</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mãn</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u="sng" kern="1200" dirty="0" err="1" smtClean="0">
                  <a:solidFill>
                    <a:srgbClr val="FFFF00"/>
                  </a:solidFill>
                  <a:latin typeface="Times New Roman" panose="02020603050405020304" pitchFamily="18" charset="0"/>
                  <a:cs typeface="Arial" panose="020B0604020202020204" pitchFamily="34" charset="0"/>
                </a:rPr>
                <a:t>nh</a:t>
              </a:r>
              <a:r>
                <a:rPr lang="en-US" altLang="en-US" sz="1700" kern="1200" dirty="0" err="1" smtClean="0">
                  <a:solidFill>
                    <a:srgbClr val="FFFF00"/>
                  </a:solidFill>
                  <a:latin typeface="Times New Roman" panose="02020603050405020304" pitchFamily="18" charset="0"/>
                  <a:cs typeface="Arial" panose="020B0604020202020204" pitchFamily="34" charset="0"/>
                </a:rPr>
                <a:t>u</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cầu</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nào</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đó</a:t>
              </a:r>
              <a:r>
                <a:rPr lang="en-US" altLang="en-US" sz="1700" kern="1200" dirty="0" smtClean="0">
                  <a:solidFill>
                    <a:srgbClr val="FFFF00"/>
                  </a:solidFill>
                  <a:latin typeface="Times New Roman" panose="02020603050405020304" pitchFamily="18" charset="0"/>
                  <a:cs typeface="Arial" panose="020B0604020202020204" pitchFamily="34" charset="0"/>
                </a:rPr>
                <a:t> </a:t>
              </a:r>
              <a:r>
                <a:rPr lang="en-US" altLang="en-US" sz="1700" kern="1200" dirty="0" err="1" smtClean="0">
                  <a:solidFill>
                    <a:srgbClr val="FFFF00"/>
                  </a:solidFill>
                  <a:latin typeface="Times New Roman" panose="02020603050405020304" pitchFamily="18" charset="0"/>
                  <a:cs typeface="Arial" panose="020B0604020202020204" pitchFamily="34" charset="0"/>
                </a:rPr>
                <a:t>của</a:t>
              </a:r>
              <a:r>
                <a:rPr lang="en-US" altLang="en-US" sz="1700" kern="1200" dirty="0" smtClean="0">
                  <a:solidFill>
                    <a:srgbClr val="FFFF00"/>
                  </a:solidFill>
                  <a:latin typeface="Times New Roman" panose="02020603050405020304" pitchFamily="18" charset="0"/>
                  <a:cs typeface="Arial" panose="020B0604020202020204" pitchFamily="34" charset="0"/>
                </a:rPr>
                <a:t> con </a:t>
              </a:r>
              <a:r>
                <a:rPr lang="en-US" altLang="en-US" sz="1700" kern="1200" dirty="0" err="1" smtClean="0">
                  <a:solidFill>
                    <a:srgbClr val="FFFF00"/>
                  </a:solidFill>
                  <a:latin typeface="Times New Roman" panose="02020603050405020304" pitchFamily="18" charset="0"/>
                  <a:cs typeface="Arial" panose="020B0604020202020204" pitchFamily="34" charset="0"/>
                </a:rPr>
                <a:t>người</a:t>
              </a:r>
              <a:endParaRPr lang="en-US" sz="1700" kern="1200" dirty="0"/>
            </a:p>
          </p:txBody>
        </p:sp>
        <p:sp>
          <p:nvSpPr>
            <p:cNvPr id="10" name="Oval 9"/>
            <p:cNvSpPr/>
            <p:nvPr/>
          </p:nvSpPr>
          <p:spPr>
            <a:xfrm>
              <a:off x="523707" y="1778975"/>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10"/>
            <p:cNvSpPr/>
            <p:nvPr/>
          </p:nvSpPr>
          <p:spPr>
            <a:xfrm>
              <a:off x="1213463" y="2553186"/>
              <a:ext cx="7410853" cy="476493"/>
            </a:xfrm>
            <a:custGeom>
              <a:avLst/>
              <a:gdLst>
                <a:gd name="connsiteX0" fmla="*/ 0 w 7410853"/>
                <a:gd name="connsiteY0" fmla="*/ 0 h 476493"/>
                <a:gd name="connsiteX1" fmla="*/ 7410853 w 7410853"/>
                <a:gd name="connsiteY1" fmla="*/ 0 h 476493"/>
                <a:gd name="connsiteX2" fmla="*/ 7410853 w 7410853"/>
                <a:gd name="connsiteY2" fmla="*/ 476493 h 476493"/>
                <a:gd name="connsiteX3" fmla="*/ 0 w 7410853"/>
                <a:gd name="connsiteY3" fmla="*/ 476493 h 476493"/>
                <a:gd name="connsiteX4" fmla="*/ 0 w 7410853"/>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10853" h="476493">
                  <a:moveTo>
                    <a:pt x="0" y="0"/>
                  </a:moveTo>
                  <a:lnTo>
                    <a:pt x="7410853" y="0"/>
                  </a:lnTo>
                  <a:lnTo>
                    <a:pt x="7410853"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b="1" kern="1200" dirty="0" err="1" smtClean="0">
                  <a:solidFill>
                    <a:srgbClr val="000066"/>
                  </a:solidFill>
                  <a:latin typeface="Times New Roman" panose="02020603050405020304" pitchFamily="18" charset="0"/>
                  <a:cs typeface="Arial" panose="020B0604020202020204" pitchFamily="34" charset="0"/>
                </a:rPr>
                <a:t>Giá</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trị</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sử</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dụng</a:t>
              </a:r>
              <a:r>
                <a:rPr lang="en-US" altLang="en-US" sz="1700" b="1" kern="1200" dirty="0" smtClean="0">
                  <a:solidFill>
                    <a:srgbClr val="000066"/>
                  </a:solidFill>
                  <a:latin typeface="Times New Roman" panose="02020603050405020304" pitchFamily="18" charset="0"/>
                  <a:cs typeface="Arial" panose="020B0604020202020204" pitchFamily="34" charset="0"/>
                </a:rPr>
                <a:t> do </a:t>
              </a:r>
              <a:r>
                <a:rPr lang="en-US" altLang="en-US" sz="1700" b="1" kern="1200" dirty="0" err="1" smtClean="0">
                  <a:solidFill>
                    <a:srgbClr val="000066"/>
                  </a:solidFill>
                  <a:latin typeface="Times New Roman" panose="02020603050405020304" pitchFamily="18" charset="0"/>
                  <a:cs typeface="Arial" panose="020B0604020202020204" pitchFamily="34" charset="0"/>
                </a:rPr>
                <a:t>những</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thuộc</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tính</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tự</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nhiên</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của</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vật</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quy</a:t>
              </a:r>
              <a:r>
                <a:rPr lang="en-US" altLang="en-US" sz="1700" b="1" kern="1200" dirty="0" smtClean="0">
                  <a:solidFill>
                    <a:srgbClr val="000066"/>
                  </a:solidFill>
                  <a:latin typeface="Times New Roman" panose="02020603050405020304" pitchFamily="18" charset="0"/>
                  <a:cs typeface="Arial" panose="020B0604020202020204" pitchFamily="34" charset="0"/>
                </a:rPr>
                <a:t> </a:t>
              </a:r>
              <a:r>
                <a:rPr lang="en-US" altLang="en-US" sz="1700" b="1" kern="1200" dirty="0" err="1" smtClean="0">
                  <a:solidFill>
                    <a:srgbClr val="000066"/>
                  </a:solidFill>
                  <a:latin typeface="Times New Roman" panose="02020603050405020304" pitchFamily="18" charset="0"/>
                  <a:cs typeface="Arial" panose="020B0604020202020204" pitchFamily="34" charset="0"/>
                </a:rPr>
                <a:t>định</a:t>
              </a:r>
              <a:endParaRPr lang="en-US" sz="1700" kern="1200" dirty="0"/>
            </a:p>
          </p:txBody>
        </p:sp>
        <p:sp>
          <p:nvSpPr>
            <p:cNvPr id="12" name="Oval 11"/>
            <p:cNvSpPr/>
            <p:nvPr/>
          </p:nvSpPr>
          <p:spPr>
            <a:xfrm>
              <a:off x="915655" y="2493625"/>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3" name="Freeform 12"/>
            <p:cNvSpPr/>
            <p:nvPr/>
          </p:nvSpPr>
          <p:spPr>
            <a:xfrm>
              <a:off x="1392692" y="3267836"/>
              <a:ext cx="7231625" cy="476493"/>
            </a:xfrm>
            <a:custGeom>
              <a:avLst/>
              <a:gdLst>
                <a:gd name="connsiteX0" fmla="*/ 0 w 7231625"/>
                <a:gd name="connsiteY0" fmla="*/ 0 h 476493"/>
                <a:gd name="connsiteX1" fmla="*/ 7231625 w 7231625"/>
                <a:gd name="connsiteY1" fmla="*/ 0 h 476493"/>
                <a:gd name="connsiteX2" fmla="*/ 7231625 w 7231625"/>
                <a:gd name="connsiteY2" fmla="*/ 476493 h 476493"/>
                <a:gd name="connsiteX3" fmla="*/ 0 w 7231625"/>
                <a:gd name="connsiteY3" fmla="*/ 476493 h 476493"/>
                <a:gd name="connsiteX4" fmla="*/ 0 w 7231625"/>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1625" h="476493">
                  <a:moveTo>
                    <a:pt x="0" y="0"/>
                  </a:moveTo>
                  <a:lnTo>
                    <a:pt x="7231625" y="0"/>
                  </a:lnTo>
                  <a:lnTo>
                    <a:pt x="7231625"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b="1" kern="1200" dirty="0" err="1" smtClean="0">
                  <a:solidFill>
                    <a:schemeClr val="tx2"/>
                  </a:solidFill>
                  <a:latin typeface="Times New Roman" panose="02020603050405020304" pitchFamily="18" charset="0"/>
                  <a:cs typeface="Arial" panose="020B0604020202020204" pitchFamily="34" charset="0"/>
                </a:rPr>
                <a:t>Giá</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trị</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sử</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dụng</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là</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phạm</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trù</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vĩnh</a:t>
              </a:r>
              <a:r>
                <a:rPr lang="en-US" altLang="en-US" sz="1700" b="1" kern="1200" dirty="0" smtClean="0">
                  <a:solidFill>
                    <a:schemeClr val="tx2"/>
                  </a:solidFill>
                  <a:latin typeface="Times New Roman" panose="02020603050405020304" pitchFamily="18" charset="0"/>
                  <a:cs typeface="Arial" panose="020B0604020202020204" pitchFamily="34" charset="0"/>
                </a:rPr>
                <a:t> </a:t>
              </a:r>
              <a:r>
                <a:rPr lang="en-US" altLang="en-US" sz="1700" b="1" kern="1200" dirty="0" err="1" smtClean="0">
                  <a:solidFill>
                    <a:schemeClr val="tx2"/>
                  </a:solidFill>
                  <a:latin typeface="Times New Roman" panose="02020603050405020304" pitchFamily="18" charset="0"/>
                  <a:cs typeface="Arial" panose="020B0604020202020204" pitchFamily="34" charset="0"/>
                </a:rPr>
                <a:t>viễn</a:t>
              </a:r>
              <a:endParaRPr lang="en-US" sz="1700" kern="1200" dirty="0"/>
            </a:p>
          </p:txBody>
        </p:sp>
        <p:sp>
          <p:nvSpPr>
            <p:cNvPr id="14" name="Oval 13"/>
            <p:cNvSpPr/>
            <p:nvPr/>
          </p:nvSpPr>
          <p:spPr>
            <a:xfrm>
              <a:off x="1094883" y="3208274"/>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5" name="Freeform 14"/>
            <p:cNvSpPr/>
            <p:nvPr/>
          </p:nvSpPr>
          <p:spPr>
            <a:xfrm>
              <a:off x="1392692" y="3982033"/>
              <a:ext cx="7231625" cy="476493"/>
            </a:xfrm>
            <a:custGeom>
              <a:avLst/>
              <a:gdLst>
                <a:gd name="connsiteX0" fmla="*/ 0 w 7231625"/>
                <a:gd name="connsiteY0" fmla="*/ 0 h 476493"/>
                <a:gd name="connsiteX1" fmla="*/ 7231625 w 7231625"/>
                <a:gd name="connsiteY1" fmla="*/ 0 h 476493"/>
                <a:gd name="connsiteX2" fmla="*/ 7231625 w 7231625"/>
                <a:gd name="connsiteY2" fmla="*/ 476493 h 476493"/>
                <a:gd name="connsiteX3" fmla="*/ 0 w 7231625"/>
                <a:gd name="connsiteY3" fmla="*/ 476493 h 476493"/>
                <a:gd name="connsiteX4" fmla="*/ 0 w 7231625"/>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1625" h="476493">
                  <a:moveTo>
                    <a:pt x="0" y="0"/>
                  </a:moveTo>
                  <a:lnTo>
                    <a:pt x="7231625" y="0"/>
                  </a:lnTo>
                  <a:lnTo>
                    <a:pt x="7231625"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b="1" kern="1200" dirty="0" err="1" smtClean="0">
                  <a:solidFill>
                    <a:srgbClr val="990000"/>
                  </a:solidFill>
                  <a:latin typeface="Times New Roman" panose="02020603050405020304" pitchFamily="18" charset="0"/>
                  <a:cs typeface="Arial" panose="020B0604020202020204" pitchFamily="34" charset="0"/>
                </a:rPr>
                <a:t>Lượng</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giá</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trị</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sử</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dụng</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phụ</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thuộc</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vào</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sự</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phát</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triển</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của</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khoa</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học</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kỹ</a:t>
              </a:r>
              <a:r>
                <a:rPr lang="en-US" altLang="en-US" sz="1700" b="1" kern="1200" dirty="0" smtClean="0">
                  <a:solidFill>
                    <a:srgbClr val="990000"/>
                  </a:solidFill>
                  <a:latin typeface="Times New Roman" panose="02020603050405020304" pitchFamily="18" charset="0"/>
                  <a:cs typeface="Arial" panose="020B0604020202020204" pitchFamily="34" charset="0"/>
                </a:rPr>
                <a:t> </a:t>
              </a:r>
              <a:r>
                <a:rPr lang="en-US" altLang="en-US" sz="1700" b="1" kern="1200" dirty="0" err="1" smtClean="0">
                  <a:solidFill>
                    <a:srgbClr val="990000"/>
                  </a:solidFill>
                  <a:latin typeface="Times New Roman" panose="02020603050405020304" pitchFamily="18" charset="0"/>
                  <a:cs typeface="Arial" panose="020B0604020202020204" pitchFamily="34" charset="0"/>
                </a:rPr>
                <a:t>thuật</a:t>
              </a:r>
              <a:endParaRPr lang="en-US" sz="1700" kern="1200" dirty="0"/>
            </a:p>
          </p:txBody>
        </p:sp>
        <p:sp>
          <p:nvSpPr>
            <p:cNvPr id="16" name="Oval 15"/>
            <p:cNvSpPr/>
            <p:nvPr/>
          </p:nvSpPr>
          <p:spPr>
            <a:xfrm>
              <a:off x="1094883" y="3922471"/>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7" name="Freeform 16"/>
            <p:cNvSpPr/>
            <p:nvPr/>
          </p:nvSpPr>
          <p:spPr>
            <a:xfrm>
              <a:off x="1213463" y="4696682"/>
              <a:ext cx="7410853" cy="476493"/>
            </a:xfrm>
            <a:custGeom>
              <a:avLst/>
              <a:gdLst>
                <a:gd name="connsiteX0" fmla="*/ 0 w 7410853"/>
                <a:gd name="connsiteY0" fmla="*/ 0 h 476493"/>
                <a:gd name="connsiteX1" fmla="*/ 7410853 w 7410853"/>
                <a:gd name="connsiteY1" fmla="*/ 0 h 476493"/>
                <a:gd name="connsiteX2" fmla="*/ 7410853 w 7410853"/>
                <a:gd name="connsiteY2" fmla="*/ 476493 h 476493"/>
                <a:gd name="connsiteX3" fmla="*/ 0 w 7410853"/>
                <a:gd name="connsiteY3" fmla="*/ 476493 h 476493"/>
                <a:gd name="connsiteX4" fmla="*/ 0 w 7410853"/>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10853" h="476493">
                  <a:moveTo>
                    <a:pt x="0" y="0"/>
                  </a:moveTo>
                  <a:lnTo>
                    <a:pt x="7410853" y="0"/>
                  </a:lnTo>
                  <a:lnTo>
                    <a:pt x="7410853"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b="1" kern="1200" dirty="0" err="1" smtClean="0">
                  <a:solidFill>
                    <a:srgbClr val="CC0066"/>
                  </a:solidFill>
                  <a:latin typeface="Times New Roman" panose="02020603050405020304" pitchFamily="18" charset="0"/>
                  <a:cs typeface="Arial" panose="020B0604020202020204" pitchFamily="34" charset="0"/>
                </a:rPr>
                <a:t>Trong</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nền</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kinh</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tế</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hàng</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hóa</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giá</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trị</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sử</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dụng</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là</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cái</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mang</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giá</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trị</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trao</a:t>
              </a:r>
              <a:r>
                <a:rPr lang="en-US" altLang="en-US" sz="1700" b="1" kern="1200" dirty="0" smtClean="0">
                  <a:solidFill>
                    <a:srgbClr val="CC0066"/>
                  </a:solidFill>
                  <a:latin typeface="Times New Roman" panose="02020603050405020304" pitchFamily="18" charset="0"/>
                  <a:cs typeface="Arial" panose="020B0604020202020204" pitchFamily="34" charset="0"/>
                </a:rPr>
                <a:t> </a:t>
              </a:r>
              <a:r>
                <a:rPr lang="en-US" altLang="en-US" sz="1700" b="1" kern="1200" dirty="0" err="1" smtClean="0">
                  <a:solidFill>
                    <a:srgbClr val="CC0066"/>
                  </a:solidFill>
                  <a:latin typeface="Times New Roman" panose="02020603050405020304" pitchFamily="18" charset="0"/>
                  <a:cs typeface="Arial" panose="020B0604020202020204" pitchFamily="34" charset="0"/>
                </a:rPr>
                <a:t>đổi</a:t>
              </a:r>
              <a:r>
                <a:rPr lang="en-US" altLang="en-US" sz="1700" b="1" kern="1200" dirty="0" smtClean="0">
                  <a:latin typeface="Times New Roman" panose="02020603050405020304" pitchFamily="18" charset="0"/>
                  <a:cs typeface="Arial" panose="020B0604020202020204" pitchFamily="34" charset="0"/>
                </a:rPr>
                <a:t>     </a:t>
              </a:r>
              <a:endParaRPr lang="en-US" sz="1700" kern="1200" dirty="0"/>
            </a:p>
          </p:txBody>
        </p:sp>
        <p:sp>
          <p:nvSpPr>
            <p:cNvPr id="18" name="Oval 17"/>
            <p:cNvSpPr/>
            <p:nvPr/>
          </p:nvSpPr>
          <p:spPr>
            <a:xfrm>
              <a:off x="915655" y="4637121"/>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9" name="Freeform 18"/>
            <p:cNvSpPr/>
            <p:nvPr/>
          </p:nvSpPr>
          <p:spPr>
            <a:xfrm>
              <a:off x="821515" y="5411332"/>
              <a:ext cx="7802801" cy="476493"/>
            </a:xfrm>
            <a:custGeom>
              <a:avLst/>
              <a:gdLst>
                <a:gd name="connsiteX0" fmla="*/ 0 w 7802801"/>
                <a:gd name="connsiteY0" fmla="*/ 0 h 476493"/>
                <a:gd name="connsiteX1" fmla="*/ 7802801 w 7802801"/>
                <a:gd name="connsiteY1" fmla="*/ 0 h 476493"/>
                <a:gd name="connsiteX2" fmla="*/ 7802801 w 7802801"/>
                <a:gd name="connsiteY2" fmla="*/ 476493 h 476493"/>
                <a:gd name="connsiteX3" fmla="*/ 0 w 7802801"/>
                <a:gd name="connsiteY3" fmla="*/ 476493 h 476493"/>
                <a:gd name="connsiteX4" fmla="*/ 0 w 7802801"/>
                <a:gd name="connsiteY4" fmla="*/ 0 h 476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2801" h="476493">
                  <a:moveTo>
                    <a:pt x="0" y="0"/>
                  </a:moveTo>
                  <a:lnTo>
                    <a:pt x="7802801" y="0"/>
                  </a:lnTo>
                  <a:lnTo>
                    <a:pt x="7802801" y="476493"/>
                  </a:lnTo>
                  <a:lnTo>
                    <a:pt x="0" y="47649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8217" tIns="43180" rIns="43180" bIns="43180" numCol="1" spcCol="1270" anchor="ctr" anchorCtr="0">
              <a:noAutofit/>
            </a:bodyPr>
            <a:lstStyle/>
            <a:p>
              <a:pPr lvl="0" algn="l" defTabSz="755650">
                <a:lnSpc>
                  <a:spcPct val="90000"/>
                </a:lnSpc>
                <a:spcBef>
                  <a:spcPct val="0"/>
                </a:spcBef>
                <a:spcAft>
                  <a:spcPct val="35000"/>
                </a:spcAft>
              </a:pPr>
              <a:r>
                <a:rPr lang="en-US" altLang="en-US" sz="1700" b="1" kern="1200" dirty="0" err="1" smtClean="0">
                  <a:solidFill>
                    <a:srgbClr val="000000"/>
                  </a:solidFill>
                  <a:latin typeface="Times New Roman" panose="02020603050405020304" pitchFamily="18" charset="0"/>
                  <a:cs typeface="Arial" panose="020B0604020202020204" pitchFamily="34" charset="0"/>
                </a:rPr>
                <a:t>Giá</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trị</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sử</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dụng</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của</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hàng</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hóa</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chỉ</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thể</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hiện</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khi</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tiêu</a:t>
              </a:r>
              <a:r>
                <a:rPr lang="en-US" altLang="en-US" sz="1700" b="1" kern="1200" dirty="0" smtClean="0">
                  <a:solidFill>
                    <a:srgbClr val="000000"/>
                  </a:solidFill>
                  <a:latin typeface="Times New Roman" panose="02020603050405020304" pitchFamily="18" charset="0"/>
                  <a:cs typeface="Arial" panose="020B0604020202020204" pitchFamily="34" charset="0"/>
                </a:rPr>
                <a:t> </a:t>
              </a:r>
              <a:r>
                <a:rPr lang="en-US" altLang="en-US" sz="1700" b="1" kern="1200" dirty="0" err="1" smtClean="0">
                  <a:solidFill>
                    <a:srgbClr val="000000"/>
                  </a:solidFill>
                  <a:latin typeface="Times New Roman" panose="02020603050405020304" pitchFamily="18" charset="0"/>
                  <a:cs typeface="Arial" panose="020B0604020202020204" pitchFamily="34" charset="0"/>
                </a:rPr>
                <a:t>dùng</a:t>
              </a:r>
              <a:r>
                <a:rPr lang="en-US" altLang="en-US" sz="1700" b="1" kern="1200" dirty="0" smtClean="0">
                  <a:solidFill>
                    <a:srgbClr val="000000"/>
                  </a:solidFill>
                  <a:latin typeface=".VnTime" panose="020B7200000000000000" pitchFamily="34" charset="0"/>
                  <a:cs typeface="Arial" panose="020B0604020202020204" pitchFamily="34" charset="0"/>
                </a:rPr>
                <a:t>     </a:t>
              </a:r>
              <a:endParaRPr lang="en-US" sz="1700" kern="1200" dirty="0"/>
            </a:p>
          </p:txBody>
        </p:sp>
        <p:sp>
          <p:nvSpPr>
            <p:cNvPr id="20" name="Oval 19"/>
            <p:cNvSpPr/>
            <p:nvPr/>
          </p:nvSpPr>
          <p:spPr>
            <a:xfrm>
              <a:off x="523707" y="5351770"/>
              <a:ext cx="595616" cy="59561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5" name="TextBox 4"/>
          <p:cNvSpPr txBox="1"/>
          <p:nvPr/>
        </p:nvSpPr>
        <p:spPr>
          <a:xfrm>
            <a:off x="152400" y="2971800"/>
            <a:ext cx="914400"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en-US" b="1" dirty="0">
                <a:solidFill>
                  <a:schemeClr val="tx1">
                    <a:lumMod val="95000"/>
                    <a:lumOff val="5000"/>
                  </a:schemeClr>
                </a:solidFill>
                <a:latin typeface="Times New Roman" panose="02020603050405020304" pitchFamily="18" charset="0"/>
                <a:cs typeface="Arial" panose="020B0604020202020204" pitchFamily="34" charset="0"/>
              </a:rPr>
              <a:t>GIÁ TRỊ SỬ DỤNG</a:t>
            </a:r>
            <a:endParaRPr lang="en-US" altLang="en-US" sz="2400" b="1" dirty="0">
              <a:solidFill>
                <a:schemeClr val="tx1">
                  <a:lumMod val="95000"/>
                  <a:lumOff val="5000"/>
                </a:schemeClr>
              </a:solidFill>
              <a:latin typeface="Times New Roman" panose="02020603050405020304" pitchFamily="18" charset="0"/>
              <a:cs typeface="Arial" panose="020B0604020202020204" pitchFamily="34" charset="0"/>
            </a:endParaRPr>
          </a:p>
          <a:p>
            <a:endParaRPr lang="en-US" dirty="0">
              <a:solidFill>
                <a:schemeClr val="tx1">
                  <a:lumMod val="95000"/>
                  <a:lumOff val="5000"/>
                </a:schemeClr>
              </a:solidFill>
            </a:endParaRPr>
          </a:p>
        </p:txBody>
      </p:sp>
      <p:sp>
        <p:nvSpPr>
          <p:cNvPr id="6" name="Rectangle 5"/>
          <p:cNvSpPr/>
          <p:nvPr/>
        </p:nvSpPr>
        <p:spPr>
          <a:xfrm>
            <a:off x="1066800" y="572869"/>
            <a:ext cx="5763116" cy="646331"/>
          </a:xfrm>
          <a:prstGeom prst="rect">
            <a:avLst/>
          </a:prstGeom>
        </p:spPr>
        <p:txBody>
          <a:bodyPr wrap="none">
            <a:spAutoFit/>
          </a:bodyPr>
          <a:lstStyle/>
          <a:p>
            <a:pPr lvl="0"/>
            <a:r>
              <a:rPr lang="en-US" altLang="en-US" sz="3600" b="1" dirty="0">
                <a:solidFill>
                  <a:schemeClr val="tx1">
                    <a:lumMod val="95000"/>
                    <a:lumOff val="5000"/>
                  </a:schemeClr>
                </a:solidFill>
                <a:latin typeface="Times New Roman" panose="02020603050405020304" pitchFamily="18" charset="0"/>
              </a:rPr>
              <a:t>Hai </a:t>
            </a:r>
            <a:r>
              <a:rPr lang="en-US" altLang="en-US" sz="3600" b="1" dirty="0" err="1">
                <a:solidFill>
                  <a:schemeClr val="tx1">
                    <a:lumMod val="95000"/>
                    <a:lumOff val="5000"/>
                  </a:schemeClr>
                </a:solidFill>
                <a:latin typeface="Times New Roman" panose="02020603050405020304" pitchFamily="18" charset="0"/>
              </a:rPr>
              <a:t>thuộc</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tính</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của</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hàng</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hóa</a:t>
            </a:r>
            <a:endParaRPr lang="en-US" sz="3600" b="1" dirty="0">
              <a:solidFill>
                <a:schemeClr val="tx1">
                  <a:lumMod val="95000"/>
                  <a:lumOff val="5000"/>
                </a:schemeClr>
              </a:solidFill>
            </a:endParaRPr>
          </a:p>
        </p:txBody>
      </p:sp>
    </p:spTree>
    <p:extLst>
      <p:ext uri="{BB962C8B-B14F-4D97-AF65-F5344CB8AC3E}">
        <p14:creationId xmlns:p14="http://schemas.microsoft.com/office/powerpoint/2010/main" val="124387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257300" y="1143000"/>
          <a:ext cx="657225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066800" y="572869"/>
            <a:ext cx="5763116" cy="646331"/>
          </a:xfrm>
          <a:prstGeom prst="rect">
            <a:avLst/>
          </a:prstGeom>
        </p:spPr>
        <p:txBody>
          <a:bodyPr wrap="none">
            <a:spAutoFit/>
          </a:bodyPr>
          <a:lstStyle/>
          <a:p>
            <a:pPr lvl="0"/>
            <a:r>
              <a:rPr lang="en-US" altLang="en-US" sz="3600" b="1" dirty="0">
                <a:solidFill>
                  <a:schemeClr val="tx1">
                    <a:lumMod val="95000"/>
                    <a:lumOff val="5000"/>
                  </a:schemeClr>
                </a:solidFill>
                <a:latin typeface="Times New Roman" panose="02020603050405020304" pitchFamily="18" charset="0"/>
              </a:rPr>
              <a:t>Hai </a:t>
            </a:r>
            <a:r>
              <a:rPr lang="en-US" altLang="en-US" sz="3600" b="1" dirty="0" err="1">
                <a:solidFill>
                  <a:schemeClr val="tx1">
                    <a:lumMod val="95000"/>
                    <a:lumOff val="5000"/>
                  </a:schemeClr>
                </a:solidFill>
                <a:latin typeface="Times New Roman" panose="02020603050405020304" pitchFamily="18" charset="0"/>
              </a:rPr>
              <a:t>thuộc</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tính</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của</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hàng</a:t>
            </a:r>
            <a:r>
              <a:rPr lang="en-US" altLang="en-US" sz="3600" b="1" dirty="0">
                <a:solidFill>
                  <a:schemeClr val="tx1">
                    <a:lumMod val="95000"/>
                    <a:lumOff val="5000"/>
                  </a:schemeClr>
                </a:solidFill>
                <a:latin typeface="Times New Roman" panose="02020603050405020304" pitchFamily="18" charset="0"/>
              </a:rPr>
              <a:t> </a:t>
            </a:r>
            <a:r>
              <a:rPr lang="en-US" altLang="en-US" sz="3600" b="1" dirty="0" err="1">
                <a:solidFill>
                  <a:schemeClr val="tx1">
                    <a:lumMod val="95000"/>
                    <a:lumOff val="5000"/>
                  </a:schemeClr>
                </a:solidFill>
                <a:latin typeface="Times New Roman" panose="02020603050405020304" pitchFamily="18" charset="0"/>
              </a:rPr>
              <a:t>hóa</a:t>
            </a:r>
            <a:endParaRPr lang="en-US" sz="3600" b="1" dirty="0">
              <a:solidFill>
                <a:schemeClr val="tx1">
                  <a:lumMod val="95000"/>
                  <a:lumOff val="5000"/>
                </a:schemeClr>
              </a:solidFill>
            </a:endParaRPr>
          </a:p>
        </p:txBody>
      </p:sp>
    </p:spTree>
    <p:extLst>
      <p:ext uri="{BB962C8B-B14F-4D97-AF65-F5344CB8AC3E}">
        <p14:creationId xmlns:p14="http://schemas.microsoft.com/office/powerpoint/2010/main" val="25681791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nền pp đơn gi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525000" cy="6872514"/>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15"/>
          <p:cNvSpPr txBox="1">
            <a:spLocks noChangeArrowheads="1"/>
          </p:cNvSpPr>
          <p:nvPr/>
        </p:nvSpPr>
        <p:spPr bwMode="auto">
          <a:xfrm>
            <a:off x="1524000" y="304800"/>
            <a:ext cx="7467600" cy="1384995"/>
          </a:xfrm>
          <a:prstGeom prst="rect">
            <a:avLst/>
          </a:prstGeom>
          <a:ln>
            <a:noFill/>
          </a:ln>
          <a:extLst/>
        </p:spPr>
        <p:style>
          <a:lnRef idx="0">
            <a:scrgbClr r="0" g="0" b="0"/>
          </a:lnRef>
          <a:fillRef idx="1003">
            <a:schemeClr val="lt2"/>
          </a:fillRef>
          <a:effectRef idx="0">
            <a:scrgbClr r="0" g="0" b="0"/>
          </a:effectRef>
          <a:fontRef idx="major"/>
        </p:style>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50000"/>
              </a:spcBef>
              <a:spcAft>
                <a:spcPct val="0"/>
              </a:spcAft>
              <a:buClrTx/>
              <a:buFontTx/>
              <a:buNone/>
            </a:pPr>
            <a:r>
              <a:rPr lang="en-US" altLang="en-US" sz="2800" dirty="0" err="1">
                <a:solidFill>
                  <a:srgbClr val="000000"/>
                </a:solidFill>
              </a:rPr>
              <a:t>Thời</a:t>
            </a:r>
            <a:r>
              <a:rPr lang="en-US" altLang="en-US" sz="2800" dirty="0">
                <a:solidFill>
                  <a:srgbClr val="000000"/>
                </a:solidFill>
              </a:rPr>
              <a:t> </a:t>
            </a:r>
            <a:r>
              <a:rPr lang="en-US" altLang="en-US" sz="2800" dirty="0" err="1">
                <a:solidFill>
                  <a:srgbClr val="000000"/>
                </a:solidFill>
              </a:rPr>
              <a:t>gian</a:t>
            </a:r>
            <a:r>
              <a:rPr lang="en-US" altLang="en-US" sz="2800" dirty="0">
                <a:solidFill>
                  <a:srgbClr val="000000"/>
                </a:solidFill>
              </a:rPr>
              <a:t> </a:t>
            </a:r>
            <a:r>
              <a:rPr lang="en-US" altLang="en-US" sz="2800" dirty="0" err="1">
                <a:solidFill>
                  <a:srgbClr val="000000"/>
                </a:solidFill>
              </a:rPr>
              <a:t>lao</a:t>
            </a:r>
            <a:r>
              <a:rPr lang="en-US" altLang="en-US" sz="2800" dirty="0">
                <a:solidFill>
                  <a:srgbClr val="000000"/>
                </a:solidFill>
              </a:rPr>
              <a:t> </a:t>
            </a:r>
            <a:r>
              <a:rPr lang="en-US" altLang="en-US" sz="2800" dirty="0" err="1">
                <a:solidFill>
                  <a:srgbClr val="000000"/>
                </a:solidFill>
              </a:rPr>
              <a:t>động</a:t>
            </a:r>
            <a:r>
              <a:rPr lang="en-US" altLang="en-US" sz="2800" dirty="0">
                <a:solidFill>
                  <a:srgbClr val="000000"/>
                </a:solidFill>
              </a:rPr>
              <a:t> XH </a:t>
            </a:r>
            <a:r>
              <a:rPr lang="en-US" altLang="en-US" sz="2800" dirty="0" err="1">
                <a:solidFill>
                  <a:srgbClr val="000000"/>
                </a:solidFill>
              </a:rPr>
              <a:t>cần</a:t>
            </a:r>
            <a:r>
              <a:rPr lang="en-US" altLang="en-US" sz="2800" dirty="0">
                <a:solidFill>
                  <a:srgbClr val="000000"/>
                </a:solidFill>
              </a:rPr>
              <a:t> </a:t>
            </a:r>
            <a:r>
              <a:rPr lang="en-US" altLang="en-US" sz="2800" dirty="0" err="1">
                <a:solidFill>
                  <a:srgbClr val="000000"/>
                </a:solidFill>
              </a:rPr>
              <a:t>thiết</a:t>
            </a:r>
            <a:r>
              <a:rPr lang="en-US" altLang="en-US" sz="2800" dirty="0">
                <a:solidFill>
                  <a:srgbClr val="000000"/>
                </a:solidFill>
              </a:rPr>
              <a:t>: </a:t>
            </a:r>
            <a:r>
              <a:rPr lang="en-US" altLang="en-US" sz="2800" dirty="0" err="1">
                <a:solidFill>
                  <a:srgbClr val="000000"/>
                </a:solidFill>
              </a:rPr>
              <a:t>Thời</a:t>
            </a:r>
            <a:r>
              <a:rPr lang="en-US" altLang="en-US" sz="2800" dirty="0">
                <a:solidFill>
                  <a:srgbClr val="000000"/>
                </a:solidFill>
              </a:rPr>
              <a:t> </a:t>
            </a:r>
            <a:r>
              <a:rPr lang="en-US" altLang="en-US" sz="2800" dirty="0" err="1">
                <a:solidFill>
                  <a:srgbClr val="000000"/>
                </a:solidFill>
              </a:rPr>
              <a:t>gian</a:t>
            </a:r>
            <a:r>
              <a:rPr lang="en-US" altLang="en-US" sz="2800" dirty="0">
                <a:solidFill>
                  <a:srgbClr val="000000"/>
                </a:solidFill>
              </a:rPr>
              <a:t> </a:t>
            </a:r>
            <a:r>
              <a:rPr lang="en-US" altLang="en-US" sz="2800" dirty="0" err="1">
                <a:solidFill>
                  <a:srgbClr val="000000"/>
                </a:solidFill>
              </a:rPr>
              <a:t>cần</a:t>
            </a:r>
            <a:r>
              <a:rPr lang="en-US" altLang="en-US" sz="2800" dirty="0">
                <a:solidFill>
                  <a:srgbClr val="000000"/>
                </a:solidFill>
              </a:rPr>
              <a:t> </a:t>
            </a:r>
            <a:r>
              <a:rPr lang="en-US" altLang="en-US" sz="2800" dirty="0" err="1">
                <a:solidFill>
                  <a:srgbClr val="000000"/>
                </a:solidFill>
              </a:rPr>
              <a:t>thiết</a:t>
            </a:r>
            <a:r>
              <a:rPr lang="en-US" altLang="en-US" sz="2800" dirty="0">
                <a:solidFill>
                  <a:srgbClr val="000000"/>
                </a:solidFill>
              </a:rPr>
              <a:t> </a:t>
            </a:r>
            <a:r>
              <a:rPr lang="en-US" altLang="en-US" sz="2800" dirty="0" err="1">
                <a:solidFill>
                  <a:srgbClr val="000000"/>
                </a:solidFill>
              </a:rPr>
              <a:t>để</a:t>
            </a:r>
            <a:r>
              <a:rPr lang="en-US" altLang="en-US" sz="2800" dirty="0">
                <a:solidFill>
                  <a:srgbClr val="000000"/>
                </a:solidFill>
              </a:rPr>
              <a:t> </a:t>
            </a:r>
            <a:r>
              <a:rPr lang="en-US" altLang="en-US" sz="2800" dirty="0" err="1">
                <a:solidFill>
                  <a:srgbClr val="000000"/>
                </a:solidFill>
              </a:rPr>
              <a:t>sản</a:t>
            </a:r>
            <a:r>
              <a:rPr lang="en-US" altLang="en-US" sz="2800" dirty="0">
                <a:solidFill>
                  <a:srgbClr val="000000"/>
                </a:solidFill>
              </a:rPr>
              <a:t> </a:t>
            </a:r>
            <a:r>
              <a:rPr lang="en-US" altLang="en-US" sz="2800" dirty="0" err="1">
                <a:solidFill>
                  <a:srgbClr val="000000"/>
                </a:solidFill>
              </a:rPr>
              <a:t>xuất</a:t>
            </a:r>
            <a:r>
              <a:rPr lang="en-US" altLang="en-US" sz="2800" dirty="0">
                <a:solidFill>
                  <a:srgbClr val="000000"/>
                </a:solidFill>
              </a:rPr>
              <a:t> </a:t>
            </a:r>
            <a:r>
              <a:rPr lang="en-US" altLang="en-US" sz="2800" dirty="0" err="1">
                <a:solidFill>
                  <a:srgbClr val="000000"/>
                </a:solidFill>
              </a:rPr>
              <a:t>ra</a:t>
            </a:r>
            <a:r>
              <a:rPr lang="en-US" altLang="en-US" sz="2800" dirty="0">
                <a:solidFill>
                  <a:srgbClr val="000000"/>
                </a:solidFill>
              </a:rPr>
              <a:t> </a:t>
            </a:r>
            <a:r>
              <a:rPr lang="en-US" altLang="en-US" sz="2800" dirty="0" err="1">
                <a:solidFill>
                  <a:srgbClr val="000000"/>
                </a:solidFill>
              </a:rPr>
              <a:t>một</a:t>
            </a:r>
            <a:r>
              <a:rPr lang="en-US" altLang="en-US" sz="2800" dirty="0">
                <a:solidFill>
                  <a:srgbClr val="000000"/>
                </a:solidFill>
              </a:rPr>
              <a:t> </a:t>
            </a:r>
            <a:r>
              <a:rPr lang="en-US" altLang="en-US" sz="2800" dirty="0" err="1">
                <a:solidFill>
                  <a:srgbClr val="000000"/>
                </a:solidFill>
              </a:rPr>
              <a:t>loại</a:t>
            </a:r>
            <a:r>
              <a:rPr lang="en-US" altLang="en-US" sz="2800" dirty="0">
                <a:solidFill>
                  <a:srgbClr val="000000"/>
                </a:solidFill>
              </a:rPr>
              <a:t> </a:t>
            </a:r>
            <a:r>
              <a:rPr lang="en-US" altLang="en-US" sz="2800" dirty="0" err="1">
                <a:solidFill>
                  <a:srgbClr val="000000"/>
                </a:solidFill>
              </a:rPr>
              <a:t>hàng</a:t>
            </a:r>
            <a:r>
              <a:rPr lang="en-US" altLang="en-US" sz="2800" dirty="0">
                <a:solidFill>
                  <a:srgbClr val="000000"/>
                </a:solidFill>
              </a:rPr>
              <a:t> </a:t>
            </a:r>
            <a:r>
              <a:rPr lang="en-US" altLang="en-US" sz="2800" dirty="0" err="1">
                <a:solidFill>
                  <a:srgbClr val="000000"/>
                </a:solidFill>
              </a:rPr>
              <a:t>hoá</a:t>
            </a:r>
            <a:r>
              <a:rPr lang="en-US" altLang="en-US" sz="2800" dirty="0">
                <a:solidFill>
                  <a:srgbClr val="000000"/>
                </a:solidFill>
              </a:rPr>
              <a:t> </a:t>
            </a:r>
            <a:r>
              <a:rPr lang="en-US" altLang="en-US" sz="2800" dirty="0" err="1">
                <a:solidFill>
                  <a:srgbClr val="000000"/>
                </a:solidFill>
              </a:rPr>
              <a:t>trong</a:t>
            </a:r>
            <a:r>
              <a:rPr lang="en-US" altLang="en-US" sz="2800" dirty="0">
                <a:solidFill>
                  <a:srgbClr val="000000"/>
                </a:solidFill>
              </a:rPr>
              <a:t> </a:t>
            </a:r>
            <a:r>
              <a:rPr lang="en-US" altLang="en-US" sz="2800" dirty="0" err="1">
                <a:solidFill>
                  <a:srgbClr val="000000"/>
                </a:solidFill>
              </a:rPr>
              <a:t>điều</a:t>
            </a:r>
            <a:r>
              <a:rPr lang="en-US" altLang="en-US" sz="2800" dirty="0">
                <a:solidFill>
                  <a:srgbClr val="000000"/>
                </a:solidFill>
              </a:rPr>
              <a:t> </a:t>
            </a:r>
            <a:r>
              <a:rPr lang="en-US" altLang="en-US" sz="2800" dirty="0" err="1">
                <a:solidFill>
                  <a:srgbClr val="000000"/>
                </a:solidFill>
              </a:rPr>
              <a:t>kiện</a:t>
            </a:r>
            <a:r>
              <a:rPr lang="en-US" altLang="en-US" sz="2800" dirty="0">
                <a:solidFill>
                  <a:srgbClr val="000000"/>
                </a:solidFill>
              </a:rPr>
              <a:t> </a:t>
            </a:r>
            <a:r>
              <a:rPr lang="en-US" altLang="en-US" sz="2800" dirty="0" err="1">
                <a:solidFill>
                  <a:srgbClr val="000000"/>
                </a:solidFill>
              </a:rPr>
              <a:t>bình</a:t>
            </a:r>
            <a:r>
              <a:rPr lang="en-US" altLang="en-US" sz="2800" dirty="0">
                <a:solidFill>
                  <a:srgbClr val="000000"/>
                </a:solidFill>
              </a:rPr>
              <a:t> </a:t>
            </a:r>
            <a:r>
              <a:rPr lang="en-US" altLang="en-US" sz="2800" dirty="0" err="1">
                <a:solidFill>
                  <a:srgbClr val="000000"/>
                </a:solidFill>
              </a:rPr>
              <a:t>thường</a:t>
            </a:r>
            <a:r>
              <a:rPr lang="en-US" altLang="en-US" sz="2800" dirty="0">
                <a:solidFill>
                  <a:srgbClr val="000000"/>
                </a:solidFill>
              </a:rPr>
              <a:t> </a:t>
            </a:r>
            <a:r>
              <a:rPr lang="en-US" altLang="en-US" sz="2800" dirty="0" err="1">
                <a:solidFill>
                  <a:srgbClr val="000000"/>
                </a:solidFill>
              </a:rPr>
              <a:t>của</a:t>
            </a:r>
            <a:r>
              <a:rPr lang="en-US" altLang="en-US" sz="2800" dirty="0">
                <a:solidFill>
                  <a:srgbClr val="000000"/>
                </a:solidFill>
              </a:rPr>
              <a:t> </a:t>
            </a:r>
            <a:r>
              <a:rPr lang="en-US" altLang="en-US" sz="2800" dirty="0" err="1">
                <a:solidFill>
                  <a:srgbClr val="000000"/>
                </a:solidFill>
              </a:rPr>
              <a:t>xã</a:t>
            </a:r>
            <a:r>
              <a:rPr lang="en-US" altLang="en-US" sz="2800" dirty="0">
                <a:solidFill>
                  <a:srgbClr val="000000"/>
                </a:solidFill>
              </a:rPr>
              <a:t> </a:t>
            </a:r>
            <a:r>
              <a:rPr lang="en-US" altLang="en-US" sz="2800" dirty="0" err="1">
                <a:solidFill>
                  <a:srgbClr val="000000"/>
                </a:solidFill>
              </a:rPr>
              <a:t>hội</a:t>
            </a:r>
            <a:r>
              <a:rPr lang="en-US" altLang="en-US" sz="2800" dirty="0">
                <a:solidFill>
                  <a:srgbClr val="000000"/>
                </a:solidFill>
              </a:rPr>
              <a:t>. </a:t>
            </a:r>
          </a:p>
        </p:txBody>
      </p:sp>
      <p:pic>
        <p:nvPicPr>
          <p:cNvPr id="1030" name="Picture 6" descr="Kết quả hình ảnh cho hình đồng hồ đệ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828800"/>
            <a:ext cx="5715000" cy="4957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46666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33400" y="427038"/>
            <a:ext cx="10464800" cy="563562"/>
          </a:xfrm>
        </p:spPr>
        <p:txBody>
          <a:bodyPr>
            <a:normAutofit fontScale="90000"/>
          </a:bodyPr>
          <a:lstStyle/>
          <a:p>
            <a:r>
              <a:rPr lang="en-US" dirty="0" err="1"/>
              <a:t>Quy</a:t>
            </a:r>
            <a:r>
              <a:rPr lang="en-US" dirty="0"/>
              <a:t> </a:t>
            </a:r>
            <a:r>
              <a:rPr lang="en-US" dirty="0" err="1"/>
              <a:t>luật</a:t>
            </a:r>
            <a:r>
              <a:rPr lang="en-US" dirty="0"/>
              <a:t> </a:t>
            </a:r>
            <a:r>
              <a:rPr lang="en-US" dirty="0" err="1"/>
              <a:t>giá</a:t>
            </a:r>
            <a:r>
              <a:rPr lang="en-US" dirty="0"/>
              <a:t> </a:t>
            </a:r>
            <a:r>
              <a:rPr lang="en-US" dirty="0" err="1"/>
              <a:t>trị</a:t>
            </a:r>
            <a:endParaRPr lang="en-US" dirty="0"/>
          </a:p>
        </p:txBody>
      </p:sp>
      <p:graphicFrame>
        <p:nvGraphicFramePr>
          <p:cNvPr id="8" name="Diagram 7"/>
          <p:cNvGraphicFramePr/>
          <p:nvPr>
            <p:extLst>
              <p:ext uri="{D42A27DB-BD31-4B8C-83A1-F6EECF244321}">
                <p14:modId xmlns:p14="http://schemas.microsoft.com/office/powerpoint/2010/main" val="826343320"/>
              </p:ext>
            </p:extLst>
          </p:nvPr>
        </p:nvGraphicFramePr>
        <p:xfrm>
          <a:off x="41856" y="1439333"/>
          <a:ext cx="999686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208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C628D6EF-F270-4728-85A0-53643A341E24}"/>
                                            </p:graphicEl>
                                          </p:spTgt>
                                        </p:tgtEl>
                                        <p:attrNameLst>
                                          <p:attrName>style.visibility</p:attrName>
                                        </p:attrNameLst>
                                      </p:cBhvr>
                                      <p:to>
                                        <p:strVal val="visible"/>
                                      </p:to>
                                    </p:set>
                                    <p:animEffect transition="in" filter="fade">
                                      <p:cBhvr>
                                        <p:cTn id="12" dur="500"/>
                                        <p:tgtEl>
                                          <p:spTgt spid="8">
                                            <p:graphicEl>
                                              <a:dgm id="{C628D6EF-F270-4728-85A0-53643A341E2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C9BC2611-B6F1-45DA-9CE0-5B861ECE4148}"/>
                                            </p:graphicEl>
                                          </p:spTgt>
                                        </p:tgtEl>
                                        <p:attrNameLst>
                                          <p:attrName>style.visibility</p:attrName>
                                        </p:attrNameLst>
                                      </p:cBhvr>
                                      <p:to>
                                        <p:strVal val="visible"/>
                                      </p:to>
                                    </p:set>
                                    <p:animEffect transition="in" filter="fade">
                                      <p:cBhvr>
                                        <p:cTn id="17" dur="500"/>
                                        <p:tgtEl>
                                          <p:spTgt spid="8">
                                            <p:graphicEl>
                                              <a:dgm id="{C9BC2611-B6F1-45DA-9CE0-5B861ECE414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C00EAF6-83CE-423B-AD80-3584ECF56EDE}"/>
                                            </p:graphicEl>
                                          </p:spTgt>
                                        </p:tgtEl>
                                        <p:attrNameLst>
                                          <p:attrName>style.visibility</p:attrName>
                                        </p:attrNameLst>
                                      </p:cBhvr>
                                      <p:to>
                                        <p:strVal val="visible"/>
                                      </p:to>
                                    </p:set>
                                    <p:animEffect transition="in" filter="fade">
                                      <p:cBhvr>
                                        <p:cTn id="22" dur="500"/>
                                        <p:tgtEl>
                                          <p:spTgt spid="8">
                                            <p:graphicEl>
                                              <a:dgm id="{AC00EAF6-83CE-423B-AD80-3584ECF56ED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2CBD80FB-9643-43A9-81F6-A217589E0E4D}"/>
                                            </p:graphicEl>
                                          </p:spTgt>
                                        </p:tgtEl>
                                        <p:attrNameLst>
                                          <p:attrName>style.visibility</p:attrName>
                                        </p:attrNameLst>
                                      </p:cBhvr>
                                      <p:to>
                                        <p:strVal val="visible"/>
                                      </p:to>
                                    </p:set>
                                    <p:animEffect transition="in" filter="fade">
                                      <p:cBhvr>
                                        <p:cTn id="27" dur="500"/>
                                        <p:tgtEl>
                                          <p:spTgt spid="8">
                                            <p:graphicEl>
                                              <a:dgm id="{2CBD80FB-9643-43A9-81F6-A217589E0E4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65C98D9A-BB07-432E-BEBA-4DE206DB73B4}"/>
                                            </p:graphicEl>
                                          </p:spTgt>
                                        </p:tgtEl>
                                        <p:attrNameLst>
                                          <p:attrName>style.visibility</p:attrName>
                                        </p:attrNameLst>
                                      </p:cBhvr>
                                      <p:to>
                                        <p:strVal val="visible"/>
                                      </p:to>
                                    </p:set>
                                    <p:animEffect transition="in" filter="fade">
                                      <p:cBhvr>
                                        <p:cTn id="32" dur="500"/>
                                        <p:tgtEl>
                                          <p:spTgt spid="8">
                                            <p:graphicEl>
                                              <a:dgm id="{65C98D9A-BB07-432E-BEBA-4DE206DB73B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5A15C6FF-2572-43B8-A753-386AE73B89DE}"/>
                                            </p:graphicEl>
                                          </p:spTgt>
                                        </p:tgtEl>
                                        <p:attrNameLst>
                                          <p:attrName>style.visibility</p:attrName>
                                        </p:attrNameLst>
                                      </p:cBhvr>
                                      <p:to>
                                        <p:strVal val="visible"/>
                                      </p:to>
                                    </p:set>
                                    <p:animEffect transition="in" filter="fade">
                                      <p:cBhvr>
                                        <p:cTn id="37" dur="500"/>
                                        <p:tgtEl>
                                          <p:spTgt spid="8">
                                            <p:graphicEl>
                                              <a:dgm id="{5A15C6FF-2572-43B8-A753-386AE73B89D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graphicEl>
                                              <a:dgm id="{09797E22-BFA2-4D3F-A201-CFAD06BC590F}"/>
                                            </p:graphicEl>
                                          </p:spTgt>
                                        </p:tgtEl>
                                        <p:attrNameLst>
                                          <p:attrName>style.visibility</p:attrName>
                                        </p:attrNameLst>
                                      </p:cBhvr>
                                      <p:to>
                                        <p:strVal val="visible"/>
                                      </p:to>
                                    </p:set>
                                    <p:animEffect transition="in" filter="fade">
                                      <p:cBhvr>
                                        <p:cTn id="42" dur="500"/>
                                        <p:tgtEl>
                                          <p:spTgt spid="8">
                                            <p:graphicEl>
                                              <a:dgm id="{09797E22-BFA2-4D3F-A201-CFAD06BC590F}"/>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graphicEl>
                                              <a:dgm id="{4A259594-2054-438C-A2E2-F96982260F13}"/>
                                            </p:graphicEl>
                                          </p:spTgt>
                                        </p:tgtEl>
                                        <p:attrNameLst>
                                          <p:attrName>style.visibility</p:attrName>
                                        </p:attrNameLst>
                                      </p:cBhvr>
                                      <p:to>
                                        <p:strVal val="visible"/>
                                      </p:to>
                                    </p:set>
                                    <p:animEffect transition="in" filter="fade">
                                      <p:cBhvr>
                                        <p:cTn id="47" dur="500"/>
                                        <p:tgtEl>
                                          <p:spTgt spid="8">
                                            <p:graphicEl>
                                              <a:dgm id="{4A259594-2054-438C-A2E2-F96982260F1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8"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0800" y="512058"/>
            <a:ext cx="4529443" cy="630942"/>
          </a:xfrm>
          <a:prstGeom prst="rect">
            <a:avLst/>
          </a:prstGeom>
        </p:spPr>
        <p:txBody>
          <a:bodyPr wrap="square">
            <a:spAutoFit/>
          </a:bodyPr>
          <a:lstStyle/>
          <a:p>
            <a:pPr marL="457200" indent="-457200" algn="just">
              <a:lnSpc>
                <a:spcPts val="2100"/>
              </a:lnSpc>
              <a:buFontTx/>
              <a:buChar char="-"/>
              <a:tabLst>
                <a:tab pos="342900" algn="l"/>
                <a:tab pos="5257800" algn="l"/>
              </a:tabLst>
            </a:pPr>
            <a:r>
              <a:rPr lang="pt-BR" sz="2800" b="1" i="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Ý nghĩa của học thuyết </a:t>
            </a:r>
          </a:p>
          <a:p>
            <a:pPr algn="just">
              <a:lnSpc>
                <a:spcPts val="2100"/>
              </a:lnSpc>
              <a:tabLst>
                <a:tab pos="342900" algn="l"/>
                <a:tab pos="5257800" algn="l"/>
              </a:tabLst>
            </a:pPr>
            <a:endParaRPr lang="en-US" sz="2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3825206681"/>
              </p:ext>
            </p:extLst>
          </p:nvPr>
        </p:nvGraphicFramePr>
        <p:xfrm>
          <a:off x="304801" y="1439333"/>
          <a:ext cx="86106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814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ết quả hình ảnh cho nền pp đơn gi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7400" y="0"/>
            <a:ext cx="5935967" cy="1169551"/>
          </a:xfrm>
          <a:prstGeom prst="rect">
            <a:avLst/>
          </a:prstGeom>
          <a:ln>
            <a:solidFill>
              <a:srgbClr val="FF0000"/>
            </a:solidFill>
          </a:ln>
        </p:spPr>
        <p:txBody>
          <a:bodyPr wrap="square">
            <a:spAutoFit/>
          </a:bodyPr>
          <a:lstStyle/>
          <a:p>
            <a:pPr indent="457200" algn="just">
              <a:lnSpc>
                <a:spcPts val="2100"/>
              </a:lnSpc>
              <a:tabLst>
                <a:tab pos="342900" algn="l"/>
                <a:tab pos="5257800" algn="l"/>
              </a:tabLst>
            </a:pPr>
            <a:endParaRPr lang="pt-BR" sz="2800" b="1" i="1"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r>
              <a:rPr lang="pt-BR" sz="2800" b="1" i="1" dirty="0">
                <a:latin typeface="Times New Roman" panose="02020603050405020304" pitchFamily="18" charset="0"/>
                <a:ea typeface="Times New Roman" panose="02020603050405020304" pitchFamily="18" charset="0"/>
                <a:cs typeface="Times New Roman" panose="02020603050405020304" pitchFamily="18" charset="0"/>
              </a:rPr>
              <a:t>2.2.2. Học thuyết giá trị thặng dư  </a:t>
            </a:r>
            <a:endParaRPr lang="en-US" sz="2800"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r>
              <a:rPr lang="pt-BR" sz="2800" b="1" i="1" dirty="0">
                <a:latin typeface="Times New Roman" panose="02020603050405020304" pitchFamily="18" charset="0"/>
                <a:ea typeface="Times New Roman" panose="02020603050405020304" pitchFamily="18" charset="0"/>
              </a:rPr>
              <a:t>Hàng hóa sức lao động</a:t>
            </a:r>
            <a:endParaRPr lang="en-US" sz="2800" dirty="0"/>
          </a:p>
        </p:txBody>
      </p:sp>
      <p:sp>
        <p:nvSpPr>
          <p:cNvPr id="6" name="TextBox 8"/>
          <p:cNvSpPr txBox="1">
            <a:spLocks noChangeArrowheads="1"/>
          </p:cNvSpPr>
          <p:nvPr/>
        </p:nvSpPr>
        <p:spPr bwMode="auto">
          <a:xfrm>
            <a:off x="0" y="2667001"/>
            <a:ext cx="4114800" cy="310854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457200" indent="-457200" algn="just" fontAlgn="base">
              <a:spcBef>
                <a:spcPct val="0"/>
              </a:spcBef>
              <a:spcAft>
                <a:spcPct val="0"/>
              </a:spcAft>
              <a:buFont typeface="Wingdings" panose="05000000000000000000" pitchFamily="2" charset="2"/>
              <a:buChar char="Ø"/>
            </a:pPr>
            <a:r>
              <a:rPr lang="en-US" altLang="en-US" sz="2800" i="1" dirty="0" err="1">
                <a:solidFill>
                  <a:srgbClr val="FF0000"/>
                </a:solidFill>
                <a:latin typeface="+mn-lt"/>
                <a:cs typeface="Times New Roman" panose="02020603050405020304" pitchFamily="18" charset="0"/>
              </a:rPr>
              <a:t>Sức</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7" name="Group 10"/>
          <p:cNvGrpSpPr>
            <a:grpSpLocks/>
          </p:cNvGrpSpPr>
          <p:nvPr/>
        </p:nvGrpSpPr>
        <p:grpSpPr bwMode="auto">
          <a:xfrm>
            <a:off x="5257800" y="1752601"/>
            <a:ext cx="3736385" cy="4305637"/>
            <a:chOff x="2667000" y="1371600"/>
            <a:chExt cx="6400800" cy="4305300"/>
          </a:xfrm>
        </p:grpSpPr>
        <p:pic>
          <p:nvPicPr>
            <p:cNvPr id="8" name="Picture 43" descr="100trung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54"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18"/>
            <p:cNvSpPr>
              <a:spLocks noChangeArrowheads="1"/>
            </p:cNvSpPr>
            <p:nvPr/>
          </p:nvSpPr>
          <p:spPr bwMode="auto">
            <a:xfrm>
              <a:off x="4625073" y="4495554"/>
              <a:ext cx="4442727"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wrap="square"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Tree>
    <p:extLst>
      <p:ext uri="{BB962C8B-B14F-4D97-AF65-F5344CB8AC3E}">
        <p14:creationId xmlns:p14="http://schemas.microsoft.com/office/powerpoint/2010/main" val="278038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Kết quả hình ảnh cho nền pp đơn gi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p:cNvGraphicFramePr/>
          <p:nvPr>
            <p:extLst>
              <p:ext uri="{D42A27DB-BD31-4B8C-83A1-F6EECF244321}">
                <p14:modId xmlns:p14="http://schemas.microsoft.com/office/powerpoint/2010/main" val="1223674489"/>
              </p:ext>
            </p:extLst>
          </p:nvPr>
        </p:nvGraphicFramePr>
        <p:xfrm>
          <a:off x="762000" y="228600"/>
          <a:ext cx="83820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46296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Kết quả hình ảnh cho nền pp đơn gi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86" y="1"/>
            <a:ext cx="9154886"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5"/>
          <p:cNvSpPr>
            <a:spLocks noChangeArrowheads="1"/>
          </p:cNvSpPr>
          <p:nvPr/>
        </p:nvSpPr>
        <p:spPr bwMode="auto">
          <a:xfrm>
            <a:off x="457200" y="990600"/>
            <a:ext cx="8763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6" name="Text Box 4"/>
          <p:cNvSpPr txBox="1">
            <a:spLocks noChangeArrowheads="1"/>
          </p:cNvSpPr>
          <p:nvPr/>
        </p:nvSpPr>
        <p:spPr bwMode="auto">
          <a:xfrm>
            <a:off x="512361" y="1219201"/>
            <a:ext cx="8460941" cy="1384995"/>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Low" fontAlgn="base">
              <a:spcBef>
                <a:spcPct val="0"/>
              </a:spcBef>
              <a:spcAft>
                <a:spcPct val="0"/>
              </a:spcAft>
              <a:defRPr/>
            </a:pPr>
            <a:r>
              <a:rPr lang="en-US" sz="2800" b="1" dirty="0">
                <a:solidFill>
                  <a:srgbClr val="FFFF00"/>
                </a:solidFill>
                <a:latin typeface="Arial" panose="020B0604020202020204" pitchFamily="34" charset="0"/>
                <a:cs typeface="Arial" pitchFamily="34" charset="0"/>
              </a:rPr>
              <a:t>“</a:t>
            </a:r>
            <a:r>
              <a:rPr lang="en-US" sz="2800" b="1" dirty="0" err="1">
                <a:solidFill>
                  <a:srgbClr val="FFFF00"/>
                </a:solidFill>
                <a:latin typeface="Arial" panose="020B0604020202020204" pitchFamily="34" charset="0"/>
                <a:cs typeface="Arial" pitchFamily="34" charset="0"/>
              </a:rPr>
              <a:t>Là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một</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bộ</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phận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của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mới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dôi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ngoài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sức</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lao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động</a:t>
            </a:r>
            <a:r>
              <a:rPr lang="en-US" sz="2800" b="1" dirty="0">
                <a:solidFill>
                  <a:srgbClr val="FFFF00"/>
                </a:solidFill>
                <a:latin typeface="Arial" panose="020B0604020202020204" pitchFamily="34" charset="0"/>
                <a:cs typeface="Arial" pitchFamily="34" charset="0"/>
              </a:rPr>
              <a:t> do </a:t>
            </a:r>
            <a:r>
              <a:rPr lang="en-US" sz="2800" b="1" dirty="0" err="1">
                <a:solidFill>
                  <a:srgbClr val="FFFF00"/>
                </a:solidFill>
                <a:latin typeface="Arial" panose="020B0604020202020204" pitchFamily="34" charset="0"/>
                <a:cs typeface="Arial" pitchFamily="34" charset="0"/>
              </a:rPr>
              <a:t>công</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nhân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làm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thuê</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tạo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và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tư</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bản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chiếm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không</a:t>
            </a:r>
            <a:r>
              <a:rPr lang="en-US" sz="2800" b="1" dirty="0">
                <a:solidFill>
                  <a:srgbClr val="FFFF00"/>
                </a:solidFill>
                <a:latin typeface="Arial" panose="020B0604020202020204" pitchFamily="34" charset="0"/>
                <a:cs typeface="Arial" pitchFamily="34" charset="0"/>
              </a:rPr>
              <a:t>.”</a:t>
            </a:r>
            <a:endParaRPr lang="vi-VN" sz="2800" b="1" dirty="0">
              <a:solidFill>
                <a:srgbClr val="FFFF00"/>
              </a:solidFill>
              <a:cs typeface="Arial" pitchFamily="34" charset="0"/>
            </a:endParaRPr>
          </a:p>
        </p:txBody>
      </p:sp>
      <p:sp>
        <p:nvSpPr>
          <p:cNvPr id="7" name="Rectangle 6"/>
          <p:cNvSpPr>
            <a:spLocks noChangeArrowheads="1"/>
          </p:cNvSpPr>
          <p:nvPr/>
        </p:nvSpPr>
        <p:spPr bwMode="auto">
          <a:xfrm>
            <a:off x="2788227" y="304800"/>
            <a:ext cx="5178137"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marL="457200" indent="-457200" algn="ctr">
              <a:buFont typeface="Wingdings" panose="05000000000000000000" pitchFamily="2" charset="2"/>
              <a:buChar char="Ø"/>
              <a:defRPr/>
            </a:pPr>
            <a:r>
              <a:rPr lang="vi-VN" sz="2800" b="1" dirty="0">
                <a:solidFill>
                  <a:prstClr val="white"/>
                </a:solidFill>
              </a:rPr>
              <a:t>GIÁ TRỊ THẶNG DƯ (m)</a:t>
            </a:r>
          </a:p>
        </p:txBody>
      </p:sp>
      <p:sp>
        <p:nvSpPr>
          <p:cNvPr id="8" name="Text Box 8"/>
          <p:cNvSpPr txBox="1">
            <a:spLocks noChangeArrowheads="1"/>
          </p:cNvSpPr>
          <p:nvPr/>
        </p:nvSpPr>
        <p:spPr bwMode="auto">
          <a:xfrm>
            <a:off x="914194" y="2926140"/>
            <a:ext cx="5351631"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wrap="square">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468396" y="2895600"/>
            <a:ext cx="1755028" cy="1107996"/>
          </a:xfrm>
          <a:prstGeom prst="rect">
            <a:avLst/>
          </a:prstGeom>
          <a:noFill/>
        </p:spPr>
        <p:txBody>
          <a:bodyPr wrap="square">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13" name="Picture 2" descr="Kết quả hình ảnh cho công nhâ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07050" y="4540320"/>
            <a:ext cx="1327150" cy="1587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04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68201371"/>
              </p:ext>
            </p:extLst>
          </p:nvPr>
        </p:nvGraphicFramePr>
        <p:xfrm>
          <a:off x="0" y="1066800"/>
          <a:ext cx="8915400" cy="5059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304800" y="457200"/>
            <a:ext cx="8077200" cy="954107"/>
          </a:xfrm>
          <a:prstGeom prst="rect">
            <a:avLst/>
          </a:prstGeom>
          <a:noFill/>
        </p:spPr>
        <p:txBody>
          <a:bodyPr wrap="square" rtlCol="0">
            <a:spAutoFit/>
          </a:bodyPr>
          <a:lstStyle/>
          <a:p>
            <a:r>
              <a:rPr lang="pt-BR" sz="2800" b="1" i="1" dirty="0">
                <a:ea typeface="Times New Roman" panose="02020603050405020304" pitchFamily="18" charset="0"/>
                <a:cs typeface="Times New Roman" panose="02020603050405020304" pitchFamily="18" charset="0"/>
              </a:rPr>
              <a:t>Ý nghĩa của học thuyết </a:t>
            </a:r>
          </a:p>
          <a:p>
            <a:endParaRPr lang="en-US" sz="2800" dirty="0"/>
          </a:p>
        </p:txBody>
      </p:sp>
    </p:spTree>
    <p:extLst>
      <p:ext uri="{BB962C8B-B14F-4D97-AF65-F5344CB8AC3E}">
        <p14:creationId xmlns:p14="http://schemas.microsoft.com/office/powerpoint/2010/main" val="338216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7913780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914400" y="2550855"/>
            <a:ext cx="2057400" cy="2554545"/>
          </a:xfrm>
          <a:prstGeom prst="rect">
            <a:avLst/>
          </a:prstGeom>
          <a:noFill/>
        </p:spPr>
        <p:txBody>
          <a:bodyPr wrap="square" rtlCol="0">
            <a:spAutoFit/>
          </a:bodyPr>
          <a:lstStyle/>
          <a:p>
            <a:pPr lvl="0"/>
            <a:r>
              <a:rPr lang="en-US" sz="3200" dirty="0">
                <a:latin typeface="Times New Roman" panose="02020603050405020304" pitchFamily="18" charset="0"/>
                <a:cs typeface="Times New Roman" panose="02020603050405020304" pitchFamily="18" charset="0"/>
              </a:rPr>
              <a:t>2.3. </a:t>
            </a:r>
            <a:r>
              <a:rPr lang="en-US" sz="3200" dirty="0" err="1">
                <a:latin typeface="Times New Roman" panose="02020603050405020304" pitchFamily="18" charset="0"/>
                <a:cs typeface="Times New Roman" panose="02020603050405020304" pitchFamily="18" charset="0"/>
              </a:rPr>
              <a:t>Chủ</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nghĩa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hội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khoa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học</a:t>
            </a: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78709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Kết quả hình ảnh cho công nh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 y="63358"/>
            <a:ext cx="9112250" cy="679464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28600" y="274638"/>
            <a:ext cx="8382000" cy="691277"/>
          </a:xfrm>
          <a:prstGeom prst="rect">
            <a:avLst/>
          </a:prstGeom>
          <a:ln>
            <a:solidFill>
              <a:srgbClr val="FF00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t>2.3.1. Lý luận về sứ mệnh lịch sử của giai cấp công nhân</a:t>
            </a:r>
            <a:endParaRPr lang="en-US" sz="3200" b="1" dirty="0"/>
          </a:p>
        </p:txBody>
      </p:sp>
      <p:sp>
        <p:nvSpPr>
          <p:cNvPr id="6" name="TextBox 5"/>
          <p:cNvSpPr txBox="1"/>
          <p:nvPr/>
        </p:nvSpPr>
        <p:spPr>
          <a:xfrm>
            <a:off x="533400" y="1981200"/>
            <a:ext cx="8077200" cy="4401205"/>
          </a:xfrm>
          <a:prstGeom prst="rect">
            <a:avLst/>
          </a:prstGeom>
          <a:noFill/>
        </p:spPr>
        <p:txBody>
          <a:bodyPr wrap="square" rtlCol="0">
            <a:spAutoFit/>
          </a:bodyPr>
          <a:lstStyle/>
          <a:p>
            <a:pPr algn="just"/>
            <a:r>
              <a:rPr lang="vi-VN" sz="2800" b="1" u="sng" dirty="0">
                <a:latin typeface="+mj-lt"/>
              </a:rPr>
              <a:t>Định nghĩa </a:t>
            </a:r>
            <a:r>
              <a:rPr lang="vi-VN" sz="2800" dirty="0" smtClean="0">
                <a:latin typeface="+mj-lt"/>
              </a:rPr>
              <a:t>Giai </a:t>
            </a:r>
            <a:r>
              <a:rPr lang="vi-VN" sz="2800" dirty="0">
                <a:latin typeface="+mj-lt"/>
              </a:rPr>
              <a:t>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endParaRPr lang="en-US" sz="2800" dirty="0">
              <a:latin typeface="+mj-lt"/>
            </a:endParaRPr>
          </a:p>
        </p:txBody>
      </p:sp>
    </p:spTree>
    <p:extLst>
      <p:ext uri="{BB962C8B-B14F-4D97-AF65-F5344CB8AC3E}">
        <p14:creationId xmlns:p14="http://schemas.microsoft.com/office/powerpoint/2010/main" val="5119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36234349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152400" y="228600"/>
            <a:ext cx="876300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2.3.1. </a:t>
            </a:r>
            <a:r>
              <a:rPr lang="en-US" sz="2400" b="1" dirty="0" err="1">
                <a:latin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luận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về</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sứ</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mệnh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lịch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giai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nhân</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32971" y="2895600"/>
            <a:ext cx="2819400" cy="1015663"/>
          </a:xfrm>
          <a:prstGeom prst="rect">
            <a:avLst/>
          </a:prstGeom>
          <a:noFill/>
        </p:spPr>
        <p:txBody>
          <a:bodyPr wrap="square" rtlCol="0">
            <a:spAutoFit/>
          </a:bodyPr>
          <a:lstStyle/>
          <a:p>
            <a:pPr lvl="0"/>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tế</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xã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nhân</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732971" y="4572000"/>
            <a:ext cx="2086429" cy="1631216"/>
          </a:xfrm>
          <a:prstGeom prst="rect">
            <a:avLst/>
          </a:prstGeom>
          <a:noFill/>
        </p:spPr>
        <p:txBody>
          <a:bodyPr wrap="square" rtlCol="0">
            <a:spAutoFit/>
          </a:bodyPr>
          <a:lstStyle/>
          <a:p>
            <a:pPr lvl="0"/>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trị</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xã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nhân</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657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4"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228600"/>
            <a:ext cx="876300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2.3.1. </a:t>
            </a:r>
            <a:r>
              <a:rPr lang="en-US" sz="2400" b="1" dirty="0" err="1">
                <a:latin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luận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về</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sứ</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mệnh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lịch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giai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nhân</a:t>
            </a:r>
            <a:endParaRPr lang="en-US" sz="2400" dirty="0">
              <a:latin typeface="Times New Roman" panose="02020603050405020304" pitchFamily="18" charset="0"/>
              <a:cs typeface="Times New Roman" panose="02020603050405020304" pitchFamily="18" charset="0"/>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39497177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p:cNvSpPr txBox="1"/>
          <p:nvPr/>
        </p:nvSpPr>
        <p:spPr>
          <a:xfrm>
            <a:off x="990600" y="2133600"/>
            <a:ext cx="1524000" cy="3970318"/>
          </a:xfrm>
          <a:prstGeom prst="rect">
            <a:avLst/>
          </a:prstGeom>
          <a:noFill/>
        </p:spPr>
        <p:txBody>
          <a:bodyPr wrap="square" rtlCol="0">
            <a:spAutoFit/>
          </a:bodyPr>
          <a:lstStyle/>
          <a:p>
            <a:pPr lvl="0"/>
            <a:r>
              <a:rPr lang="en-US" sz="2800" b="1" dirty="0" err="1">
                <a:solidFill>
                  <a:srgbClr val="FFFF00"/>
                </a:solidFill>
                <a:latin typeface="Times New Roman" panose="02020603050405020304" pitchFamily="18" charset="0"/>
                <a:cs typeface="Times New Roman" panose="02020603050405020304" pitchFamily="18" charset="0"/>
              </a:rPr>
              <a:t>Sứ</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mệnh</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lịch</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sử</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của</a:t>
            </a:r>
            <a:r>
              <a:rPr lang="en-US" sz="2800" b="1" dirty="0">
                <a:solidFill>
                  <a:srgbClr val="FFFF00"/>
                </a:solidFill>
                <a:latin typeface="Times New Roman" panose="02020603050405020304" pitchFamily="18" charset="0"/>
                <a:cs typeface="Times New Roman" panose="02020603050405020304" pitchFamily="18" charset="0"/>
              </a:rPr>
              <a:t> </a:t>
            </a:r>
            <a:endParaRPr lang="en-US" sz="2800" b="1" dirty="0" smtClean="0">
              <a:solidFill>
                <a:srgbClr val="FFFF00"/>
              </a:solidFill>
              <a:latin typeface="Times New Roman" panose="02020603050405020304" pitchFamily="18" charset="0"/>
              <a:cs typeface="Times New Roman" panose="02020603050405020304" pitchFamily="18" charset="0"/>
            </a:endParaRPr>
          </a:p>
          <a:p>
            <a:pPr lvl="0"/>
            <a:r>
              <a:rPr lang="en-US" sz="2800" b="1" dirty="0" err="1" smtClean="0">
                <a:solidFill>
                  <a:srgbClr val="FFFF00"/>
                </a:solidFill>
                <a:latin typeface="Times New Roman" panose="02020603050405020304" pitchFamily="18" charset="0"/>
                <a:cs typeface="Times New Roman" panose="02020603050405020304" pitchFamily="18" charset="0"/>
              </a:rPr>
              <a:t>Giai</a:t>
            </a:r>
            <a:endParaRPr lang="en-US" sz="2800" b="1" dirty="0" smtClean="0">
              <a:solidFill>
                <a:srgbClr val="FFFF00"/>
              </a:solidFill>
              <a:latin typeface="Times New Roman" panose="02020603050405020304" pitchFamily="18" charset="0"/>
              <a:cs typeface="Times New Roman" panose="02020603050405020304" pitchFamily="18" charset="0"/>
            </a:endParaRPr>
          </a:p>
          <a:p>
            <a:pPr lvl="0"/>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cấp</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công</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nhân</a:t>
            </a:r>
            <a:endParaRPr lang="en-US" sz="2800" b="1" dirty="0">
              <a:solidFill>
                <a:srgbClr val="FFFF00"/>
              </a:solidFill>
              <a:latin typeface="Times New Roman" panose="02020603050405020304" pitchFamily="18" charset="0"/>
              <a:cs typeface="Times New Roman" panose="02020603050405020304" pitchFamily="18" charset="0"/>
            </a:endParaRPr>
          </a:p>
          <a:p>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55111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7" grpId="0">
        <p:bldAsOne/>
      </p:bldGraphic>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384590019"/>
              </p:ext>
            </p:extLst>
          </p:nvPr>
        </p:nvGraphicFramePr>
        <p:xfrm>
          <a:off x="228600" y="826532"/>
          <a:ext cx="8763000" cy="5879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228600" y="-76200"/>
            <a:ext cx="8534400" cy="369332"/>
          </a:xfrm>
          <a:prstGeom prst="rect">
            <a:avLst/>
          </a:prstGeom>
          <a:noFill/>
        </p:spPr>
        <p:txBody>
          <a:bodyPr wrap="square" rtlCol="0">
            <a:spAutoFit/>
          </a:bodyPr>
          <a:lstStyle/>
          <a:p>
            <a:r>
              <a:rPr lang="en-US" b="1" dirty="0"/>
              <a:t>2.3.2. </a:t>
            </a:r>
            <a:r>
              <a:rPr lang="en-US" b="1" dirty="0" err="1"/>
              <a:t>Tiến</a:t>
            </a:r>
            <a:r>
              <a:rPr lang="en-US" b="1" dirty="0"/>
              <a:t> </a:t>
            </a:r>
            <a:r>
              <a:rPr lang="en-US" b="1" dirty="0" err="1"/>
              <a:t>trình</a:t>
            </a:r>
            <a:r>
              <a:rPr lang="en-US" b="1" dirty="0"/>
              <a:t> </a:t>
            </a:r>
            <a:r>
              <a:rPr lang="en-US" b="1" dirty="0" err="1"/>
              <a:t>phát</a:t>
            </a:r>
            <a:r>
              <a:rPr lang="en-US" b="1" dirty="0"/>
              <a:t> </a:t>
            </a:r>
            <a:r>
              <a:rPr lang="en-US" b="1" dirty="0" err="1"/>
              <a:t>triển</a:t>
            </a:r>
            <a:r>
              <a:rPr lang="en-US" b="1" dirty="0"/>
              <a:t> </a:t>
            </a:r>
            <a:r>
              <a:rPr lang="en-US" b="1" dirty="0" err="1"/>
              <a:t>của</a:t>
            </a:r>
            <a:r>
              <a:rPr lang="en-US" b="1" dirty="0"/>
              <a:t> </a:t>
            </a:r>
            <a:r>
              <a:rPr lang="en-US" b="1" dirty="0" err="1"/>
              <a:t>hình</a:t>
            </a:r>
            <a:r>
              <a:rPr lang="en-US" b="1" dirty="0"/>
              <a:t> </a:t>
            </a:r>
            <a:r>
              <a:rPr lang="en-US" b="1" dirty="0" err="1"/>
              <a:t>thái</a:t>
            </a:r>
            <a:r>
              <a:rPr lang="en-US" b="1" dirty="0"/>
              <a:t> </a:t>
            </a:r>
            <a:r>
              <a:rPr lang="en-US" b="1" dirty="0" err="1"/>
              <a:t>kinh</a:t>
            </a:r>
            <a:r>
              <a:rPr lang="en-US" b="1" dirty="0"/>
              <a:t> </a:t>
            </a:r>
            <a:r>
              <a:rPr lang="en-US" b="1" dirty="0" err="1"/>
              <a:t>tế</a:t>
            </a:r>
            <a:r>
              <a:rPr lang="en-US" b="1" dirty="0"/>
              <a:t> - XHCSCN</a:t>
            </a:r>
            <a:endParaRPr lang="en-US" dirty="0"/>
          </a:p>
        </p:txBody>
      </p:sp>
    </p:spTree>
    <p:extLst>
      <p:ext uri="{BB962C8B-B14F-4D97-AF65-F5344CB8AC3E}">
        <p14:creationId xmlns:p14="http://schemas.microsoft.com/office/powerpoint/2010/main" val="2622407651"/>
      </p:ext>
    </p:extLst>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146" name="Picture 2" descr="Kết quả hình ảnh cho nền pp đơn gi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92202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0" y="0"/>
            <a:ext cx="9065014" cy="695459"/>
          </a:xfrm>
          <a:prstGeom prst="rect">
            <a:avLst/>
          </a:prstGeom>
          <a:ln w="57150">
            <a:solidFill>
              <a:srgbClr val="0070C0"/>
            </a:solidFill>
          </a:ln>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000" b="1" smtClean="0"/>
              <a:t>3. Vai trò nền tảng tư tưởng, lý luận của chủ nghĩa Mác - Lênin</a:t>
            </a:r>
            <a:endParaRPr lang="en-US" sz="3000" b="1" dirty="0"/>
          </a:p>
        </p:txBody>
      </p:sp>
      <p:graphicFrame>
        <p:nvGraphicFramePr>
          <p:cNvPr id="7" name="Content Placeholder 4"/>
          <p:cNvGraphicFramePr>
            <a:graphicFrameLocks/>
          </p:cNvGraphicFramePr>
          <p:nvPr>
            <p:extLst>
              <p:ext uri="{D42A27DB-BD31-4B8C-83A1-F6EECF244321}">
                <p14:modId xmlns:p14="http://schemas.microsoft.com/office/powerpoint/2010/main" val="285425011"/>
              </p:ext>
            </p:extLst>
          </p:nvPr>
        </p:nvGraphicFramePr>
        <p:xfrm>
          <a:off x="0" y="1033530"/>
          <a:ext cx="8991600" cy="5687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7953278"/>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693</TotalTime>
  <Words>4395</Words>
  <Application>Microsoft Office PowerPoint</Application>
  <PresentationFormat>On-screen Show (4:3)</PresentationFormat>
  <Paragraphs>300</Paragraphs>
  <Slides>42</Slides>
  <Notes>3</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2. Một số nội dung cơ bản  của chủ nghĩa Mác -Lênin </vt:lpstr>
      <vt:lpstr>2.1. Triết học Mác – Lênin </vt:lpstr>
      <vt:lpstr>2.1.1. Chủ nghĩa duy vật biện chứng </vt:lpstr>
      <vt:lpstr>2.1.2. Phép biện chứng duy vật (tt) 2.1.1.2. Quan điểm của CNDV về ý thức </vt:lpstr>
      <vt:lpstr> </vt:lpstr>
      <vt:lpstr> </vt:lpstr>
      <vt:lpstr>2.1.1.3. Phép biện chứng duy vật (tt) </vt:lpstr>
      <vt:lpstr>2.1.1.3. Phép biện chứng duy vật (tt) Nguyên lý về mối liên hệ phổ biến </vt:lpstr>
      <vt:lpstr>2.1.1.3. Phép biện chứng duy vật (tt) Nguyên lý về sự phát triển </vt:lpstr>
      <vt:lpstr>2.1.1.3. Phép biện chứng duy vật (tt) Những quy luật cơ bản của phép biện chứng duy vật</vt:lpstr>
      <vt:lpstr>2.1.1.3. Phép biện chứng duy vật (tt) Quy luật thống nhất và đấu tranh của các mặt đối lập</vt:lpstr>
      <vt:lpstr>2.1.1.3. Phép biện chứng duy vật (tt) QL chuyển hoá từ những sự thay đổi về lượng thành những sự thay đổi về chất và ngược lại</vt:lpstr>
      <vt:lpstr>2.1.1.3. Phép biện chứng duy vật (tt) QL chuyển hoá từ những sự thay đổi về lượng thành những sự thay đổi về chất và ngược lại</vt:lpstr>
      <vt:lpstr>2.1.1.3. Phép biện chứng duy vật (tt) Quy luật phủ định của phủ định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Quy luật giá trị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84</cp:revision>
  <dcterms:created xsi:type="dcterms:W3CDTF">2019-11-05T14:18:01Z</dcterms:created>
  <dcterms:modified xsi:type="dcterms:W3CDTF">2020-03-18T15:28:59Z</dcterms:modified>
</cp:coreProperties>
</file>