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3.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4.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2"/>
  </p:notesMasterIdLst>
  <p:sldIdLst>
    <p:sldId id="352" r:id="rId3"/>
    <p:sldId id="256" r:id="rId4"/>
    <p:sldId id="257" r:id="rId5"/>
    <p:sldId id="258" r:id="rId6"/>
    <p:sldId id="303" r:id="rId7"/>
    <p:sldId id="260" r:id="rId8"/>
    <p:sldId id="262" r:id="rId9"/>
    <p:sldId id="354" r:id="rId10"/>
    <p:sldId id="355" r:id="rId11"/>
    <p:sldId id="356" r:id="rId12"/>
    <p:sldId id="357" r:id="rId13"/>
    <p:sldId id="358" r:id="rId14"/>
    <p:sldId id="359" r:id="rId15"/>
    <p:sldId id="360" r:id="rId16"/>
    <p:sldId id="361" r:id="rId17"/>
    <p:sldId id="362" r:id="rId18"/>
    <p:sldId id="363" r:id="rId19"/>
    <p:sldId id="364" r:id="rId20"/>
    <p:sldId id="265" r:id="rId21"/>
    <p:sldId id="266" r:id="rId22"/>
    <p:sldId id="326" r:id="rId23"/>
    <p:sldId id="328" r:id="rId24"/>
    <p:sldId id="329" r:id="rId25"/>
    <p:sldId id="345" r:id="rId26"/>
    <p:sldId id="269" r:id="rId27"/>
    <p:sldId id="270" r:id="rId28"/>
    <p:sldId id="271" r:id="rId29"/>
    <p:sldId id="272" r:id="rId30"/>
    <p:sldId id="273" r:id="rId31"/>
    <p:sldId id="274" r:id="rId32"/>
    <p:sldId id="346" r:id="rId33"/>
    <p:sldId id="315" r:id="rId34"/>
    <p:sldId id="347" r:id="rId35"/>
    <p:sldId id="348" r:id="rId36"/>
    <p:sldId id="349" r:id="rId37"/>
    <p:sldId id="281" r:id="rId38"/>
    <p:sldId id="294" r:id="rId39"/>
    <p:sldId id="316" r:id="rId40"/>
    <p:sldId id="337" r:id="rId41"/>
    <p:sldId id="284" r:id="rId42"/>
    <p:sldId id="340" r:id="rId43"/>
    <p:sldId id="338" r:id="rId44"/>
    <p:sldId id="339" r:id="rId45"/>
    <p:sldId id="285" r:id="rId46"/>
    <p:sldId id="299" r:id="rId47"/>
    <p:sldId id="287" r:id="rId48"/>
    <p:sldId id="343" r:id="rId49"/>
    <p:sldId id="350" r:id="rId50"/>
    <p:sldId id="351" r:id="rId51"/>
    <p:sldId id="289" r:id="rId52"/>
    <p:sldId id="305" r:id="rId53"/>
    <p:sldId id="290" r:id="rId54"/>
    <p:sldId id="306" r:id="rId55"/>
    <p:sldId id="291" r:id="rId56"/>
    <p:sldId id="307" r:id="rId57"/>
    <p:sldId id="292" r:id="rId58"/>
    <p:sldId id="344" r:id="rId59"/>
    <p:sldId id="293" r:id="rId60"/>
    <p:sldId id="300" r:id="rId6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00"/>
    <a:srgbClr val="0000FF"/>
    <a:srgbClr val="FD218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87792" autoAdjust="0"/>
  </p:normalViewPr>
  <p:slideViewPr>
    <p:cSldViewPr snapToGrid="0">
      <p:cViewPr>
        <p:scale>
          <a:sx n="71" d="100"/>
          <a:sy n="71" d="100"/>
        </p:scale>
        <p:origin x="-702" y="-114"/>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presProps" Target="pres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s>
</file>

<file path=ppt/diagrams/_rels/data5.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5.jpg"/><Relationship Id="rId1" Type="http://schemas.openxmlformats.org/officeDocument/2006/relationships/image" Target="../media/image14.jpg"/></Relationships>
</file>

<file path=ppt/diagrams/_rels/data7.xml.rels><?xml version="1.0" encoding="UTF-8" standalone="yes"?>
<Relationships xmlns="http://schemas.openxmlformats.org/package/2006/relationships"><Relationship Id="rId1" Type="http://schemas.openxmlformats.org/officeDocument/2006/relationships/image" Target="../media/image17.jpg"/></Relationships>
</file>

<file path=ppt/diagrams/_rels/data8.xml.rels><?xml version="1.0" encoding="UTF-8" standalone="yes"?>
<Relationships xmlns="http://schemas.openxmlformats.org/package/2006/relationships"><Relationship Id="rId1" Type="http://schemas.openxmlformats.org/officeDocument/2006/relationships/image" Target="../media/image18.jpg"/></Relationships>
</file>

<file path=ppt/diagrams/_rels/data9.xml.rels><?xml version="1.0" encoding="UTF-8" standalone="yes"?>
<Relationships xmlns="http://schemas.openxmlformats.org/package/2006/relationships"><Relationship Id="rId1" Type="http://schemas.openxmlformats.org/officeDocument/2006/relationships/image" Target="../media/image19.jpg"/></Relationships>
</file>

<file path=ppt/diagrams/_rels/drawing5.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5.jpg"/><Relationship Id="rId1" Type="http://schemas.openxmlformats.org/officeDocument/2006/relationships/image" Target="../media/image14.jpg"/></Relationships>
</file>

<file path=ppt/diagrams/_rels/drawing7.xml.rels><?xml version="1.0" encoding="UTF-8" standalone="yes"?>
<Relationships xmlns="http://schemas.openxmlformats.org/package/2006/relationships"><Relationship Id="rId1" Type="http://schemas.openxmlformats.org/officeDocument/2006/relationships/image" Target="../media/image17.jpg"/></Relationships>
</file>

<file path=ppt/diagrams/_rels/drawing8.xml.rels><?xml version="1.0" encoding="UTF-8" standalone="yes"?>
<Relationships xmlns="http://schemas.openxmlformats.org/package/2006/relationships"><Relationship Id="rId1" Type="http://schemas.openxmlformats.org/officeDocument/2006/relationships/image" Target="../media/image18.jpg"/></Relationships>
</file>

<file path=ppt/diagrams/_rels/drawing9.xml.rels><?xml version="1.0" encoding="UTF-8" standalone="yes"?>
<Relationships xmlns="http://schemas.openxmlformats.org/package/2006/relationships"><Relationship Id="rId1" Type="http://schemas.openxmlformats.org/officeDocument/2006/relationships/image" Target="../media/image19.jp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D1A7AF7-6764-4B4B-BE7B-35E50C17BC01}"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984E5637-5B94-44E4-973B-59EF00F4D8C2}">
      <dgm:prSet phldrT="[Text]" custT="1"/>
      <dgm:spPr>
        <a:solidFill>
          <a:srgbClr val="002060"/>
        </a:solidFill>
      </dgm:spPr>
      <dgm:t>
        <a:bodyPr/>
        <a:lstStyle/>
        <a:p>
          <a:pPr algn="just"/>
          <a:r>
            <a:rPr lang="nl-NL" sz="2800" dirty="0" smtClean="0"/>
            <a:t>Thực hiện mô hình tăng trưởng dựa vào vốn, xuất khẩu và thị trường trong nước</a:t>
          </a:r>
          <a:endParaRPr lang="en-US" sz="2800" dirty="0"/>
        </a:p>
      </dgm:t>
    </dgm:pt>
    <dgm:pt modelId="{F866AB89-74E9-4D76-9A65-7C958B452413}" type="parTrans" cxnId="{E0F2AD30-207B-44C2-88B6-27D04A21FD19}">
      <dgm:prSet/>
      <dgm:spPr/>
      <dgm:t>
        <a:bodyPr/>
        <a:lstStyle/>
        <a:p>
          <a:endParaRPr lang="en-US"/>
        </a:p>
      </dgm:t>
    </dgm:pt>
    <dgm:pt modelId="{96EFC212-29CA-4194-8007-0FB176029C19}" type="sibTrans" cxnId="{E0F2AD30-207B-44C2-88B6-27D04A21FD19}">
      <dgm:prSet/>
      <dgm:spPr/>
      <dgm:t>
        <a:bodyPr/>
        <a:lstStyle/>
        <a:p>
          <a:endParaRPr lang="en-US"/>
        </a:p>
      </dgm:t>
    </dgm:pt>
    <dgm:pt modelId="{6FBC7A94-5C56-4D6A-B65F-FC34E6C83248}">
      <dgm:prSet phldrT="[Text]" custT="1"/>
      <dgm:spPr>
        <a:solidFill>
          <a:srgbClr val="002060"/>
        </a:solidFill>
      </dgm:spPr>
      <dgm:t>
        <a:bodyPr/>
        <a:lstStyle/>
        <a:p>
          <a:pPr algn="just"/>
          <a:r>
            <a:rPr lang="nl-NL" sz="2800" dirty="0" smtClean="0"/>
            <a:t>Đẩy mạnh thực hiện cơ cấu lại đồng bộ, tổng thể nền kinh tế và các ngành, các lĩnh vực gắn với đổi mới mô hình tăng trưởng, tập trung vào các lĩnh vực quan trọng</a:t>
          </a:r>
          <a:endParaRPr lang="en-US" sz="2800" dirty="0"/>
        </a:p>
      </dgm:t>
    </dgm:pt>
    <dgm:pt modelId="{C21F827C-A4E3-42C7-8120-EB36E31EA958}" type="parTrans" cxnId="{7EE2A031-B346-440E-8D5C-3EE14B0C65AF}">
      <dgm:prSet/>
      <dgm:spPr/>
      <dgm:t>
        <a:bodyPr/>
        <a:lstStyle/>
        <a:p>
          <a:endParaRPr lang="en-US"/>
        </a:p>
      </dgm:t>
    </dgm:pt>
    <dgm:pt modelId="{0B6332F8-71EA-4567-9B01-089E0D342C20}" type="sibTrans" cxnId="{7EE2A031-B346-440E-8D5C-3EE14B0C65AF}">
      <dgm:prSet/>
      <dgm:spPr/>
      <dgm:t>
        <a:bodyPr/>
        <a:lstStyle/>
        <a:p>
          <a:endParaRPr lang="en-US"/>
        </a:p>
      </dgm:t>
    </dgm:pt>
    <dgm:pt modelId="{F414B1D6-4A01-4C57-AAF5-AE160D438D1E}">
      <dgm:prSet phldrT="[Text]" custT="1"/>
      <dgm:spPr>
        <a:solidFill>
          <a:srgbClr val="002060"/>
        </a:solidFill>
      </dgm:spPr>
      <dgm:t>
        <a:bodyPr/>
        <a:lstStyle/>
        <a:p>
          <a:pPr algn="just"/>
          <a:r>
            <a:rPr lang="nl-NL" sz="2800" dirty="0" smtClean="0"/>
            <a:t> Tiếp tục đẩy mạnh đột phá về thể chế kinh tế thị trường định hướng XHCN, nhằm giải phóng mạnh mẽ sức sản xuất, huy động, phân bổ, sử dụng có hiệu quả các nguồn lực. </a:t>
          </a:r>
          <a:endParaRPr lang="en-US" sz="2800" dirty="0"/>
        </a:p>
      </dgm:t>
    </dgm:pt>
    <dgm:pt modelId="{D885A45A-BF8F-4E90-A485-316B909D147C}" type="parTrans" cxnId="{3218B605-518C-4C1D-9443-6B6DB6940693}">
      <dgm:prSet/>
      <dgm:spPr/>
      <dgm:t>
        <a:bodyPr/>
        <a:lstStyle/>
        <a:p>
          <a:endParaRPr lang="en-US"/>
        </a:p>
      </dgm:t>
    </dgm:pt>
    <dgm:pt modelId="{113DB16C-B2B2-4175-9026-4DE7ED9DDD21}" type="sibTrans" cxnId="{3218B605-518C-4C1D-9443-6B6DB6940693}">
      <dgm:prSet/>
      <dgm:spPr/>
      <dgm:t>
        <a:bodyPr/>
        <a:lstStyle/>
        <a:p>
          <a:endParaRPr lang="en-US"/>
        </a:p>
      </dgm:t>
    </dgm:pt>
    <dgm:pt modelId="{D46D8E04-06B1-4008-8B6D-099334E1E2E8}" type="pres">
      <dgm:prSet presAssocID="{2D1A7AF7-6764-4B4B-BE7B-35E50C17BC01}" presName="Name0" presStyleCnt="0">
        <dgm:presLayoutVars>
          <dgm:chMax val="7"/>
          <dgm:chPref val="7"/>
          <dgm:dir/>
        </dgm:presLayoutVars>
      </dgm:prSet>
      <dgm:spPr/>
      <dgm:t>
        <a:bodyPr/>
        <a:lstStyle/>
        <a:p>
          <a:endParaRPr lang="en-US"/>
        </a:p>
      </dgm:t>
    </dgm:pt>
    <dgm:pt modelId="{F5FD5ABE-4C27-4155-ADDA-7D8E426938BB}" type="pres">
      <dgm:prSet presAssocID="{2D1A7AF7-6764-4B4B-BE7B-35E50C17BC01}" presName="Name1" presStyleCnt="0"/>
      <dgm:spPr/>
    </dgm:pt>
    <dgm:pt modelId="{6ACEB388-6087-48E7-90FE-01D22D4F8C3B}" type="pres">
      <dgm:prSet presAssocID="{2D1A7AF7-6764-4B4B-BE7B-35E50C17BC01}" presName="cycle" presStyleCnt="0"/>
      <dgm:spPr/>
    </dgm:pt>
    <dgm:pt modelId="{7B8536B6-D3B5-4084-BFC3-2819E747FAB2}" type="pres">
      <dgm:prSet presAssocID="{2D1A7AF7-6764-4B4B-BE7B-35E50C17BC01}" presName="srcNode" presStyleLbl="node1" presStyleIdx="0" presStyleCnt="3"/>
      <dgm:spPr/>
    </dgm:pt>
    <dgm:pt modelId="{13307CA6-C747-45A6-9581-C02DB6305BFF}" type="pres">
      <dgm:prSet presAssocID="{2D1A7AF7-6764-4B4B-BE7B-35E50C17BC01}" presName="conn" presStyleLbl="parChTrans1D2" presStyleIdx="0" presStyleCnt="1"/>
      <dgm:spPr/>
      <dgm:t>
        <a:bodyPr/>
        <a:lstStyle/>
        <a:p>
          <a:endParaRPr lang="en-US"/>
        </a:p>
      </dgm:t>
    </dgm:pt>
    <dgm:pt modelId="{64009099-3AC6-4A44-881A-19ACA9AC276D}" type="pres">
      <dgm:prSet presAssocID="{2D1A7AF7-6764-4B4B-BE7B-35E50C17BC01}" presName="extraNode" presStyleLbl="node1" presStyleIdx="0" presStyleCnt="3"/>
      <dgm:spPr/>
    </dgm:pt>
    <dgm:pt modelId="{EBBB9502-F395-4F6A-AA9F-8175F7C5BFB5}" type="pres">
      <dgm:prSet presAssocID="{2D1A7AF7-6764-4B4B-BE7B-35E50C17BC01}" presName="dstNode" presStyleLbl="node1" presStyleIdx="0" presStyleCnt="3"/>
      <dgm:spPr/>
    </dgm:pt>
    <dgm:pt modelId="{B21E5BBB-065D-423B-9A1C-5F4E7BE1863B}" type="pres">
      <dgm:prSet presAssocID="{984E5637-5B94-44E4-973B-59EF00F4D8C2}" presName="text_1" presStyleLbl="node1" presStyleIdx="0" presStyleCnt="3" custLinFactNeighborX="511" custLinFactNeighborY="-39616">
        <dgm:presLayoutVars>
          <dgm:bulletEnabled val="1"/>
        </dgm:presLayoutVars>
      </dgm:prSet>
      <dgm:spPr/>
      <dgm:t>
        <a:bodyPr/>
        <a:lstStyle/>
        <a:p>
          <a:endParaRPr lang="en-US"/>
        </a:p>
      </dgm:t>
    </dgm:pt>
    <dgm:pt modelId="{D76E14E0-3C6D-43FE-954B-F4B0C028AE6A}" type="pres">
      <dgm:prSet presAssocID="{984E5637-5B94-44E4-973B-59EF00F4D8C2}" presName="accent_1" presStyleCnt="0"/>
      <dgm:spPr/>
    </dgm:pt>
    <dgm:pt modelId="{4F71D712-92D3-4EBD-A67C-6DA018A1403C}" type="pres">
      <dgm:prSet presAssocID="{984E5637-5B94-44E4-973B-59EF00F4D8C2}" presName="accentRepeatNode" presStyleLbl="solidFgAcc1" presStyleIdx="0" presStyleCnt="3" custLinFactNeighborX="3432" custLinFactNeighborY="-31693"/>
      <dgm:spPr/>
    </dgm:pt>
    <dgm:pt modelId="{366F2534-F144-4C62-B2B8-ADADD50459A2}" type="pres">
      <dgm:prSet presAssocID="{6FBC7A94-5C56-4D6A-B65F-FC34E6C83248}" presName="text_2" presStyleLbl="node1" presStyleIdx="1" presStyleCnt="3" custScaleY="160898" custLinFactNeighborX="356" custLinFactNeighborY="-40042">
        <dgm:presLayoutVars>
          <dgm:bulletEnabled val="1"/>
        </dgm:presLayoutVars>
      </dgm:prSet>
      <dgm:spPr/>
      <dgm:t>
        <a:bodyPr/>
        <a:lstStyle/>
        <a:p>
          <a:endParaRPr lang="en-US"/>
        </a:p>
      </dgm:t>
    </dgm:pt>
    <dgm:pt modelId="{4E4BB889-D7BB-45B1-B4AD-C163A88C32A4}" type="pres">
      <dgm:prSet presAssocID="{6FBC7A94-5C56-4D6A-B65F-FC34E6C83248}" presName="accent_2" presStyleCnt="0"/>
      <dgm:spPr/>
    </dgm:pt>
    <dgm:pt modelId="{5068E4E2-8888-4D91-A3A8-28BB6F7CA55C}" type="pres">
      <dgm:prSet presAssocID="{6FBC7A94-5C56-4D6A-B65F-FC34E6C83248}" presName="accentRepeatNode" presStyleLbl="solidFgAcc1" presStyleIdx="1" presStyleCnt="3" custLinFactNeighborX="2288" custLinFactNeighborY="-32034"/>
      <dgm:spPr/>
    </dgm:pt>
    <dgm:pt modelId="{E4D57D1C-A818-44CF-9395-49987C442E9C}" type="pres">
      <dgm:prSet presAssocID="{F414B1D6-4A01-4C57-AAF5-AE160D438D1E}" presName="text_3" presStyleLbl="node1" presStyleIdx="2" presStyleCnt="3" custScaleY="180601">
        <dgm:presLayoutVars>
          <dgm:bulletEnabled val="1"/>
        </dgm:presLayoutVars>
      </dgm:prSet>
      <dgm:spPr/>
      <dgm:t>
        <a:bodyPr/>
        <a:lstStyle/>
        <a:p>
          <a:endParaRPr lang="en-US"/>
        </a:p>
      </dgm:t>
    </dgm:pt>
    <dgm:pt modelId="{FC9211C6-F7B0-4496-BDFC-7ECE1F0A4478}" type="pres">
      <dgm:prSet presAssocID="{F414B1D6-4A01-4C57-AAF5-AE160D438D1E}" presName="accent_3" presStyleCnt="0"/>
      <dgm:spPr/>
    </dgm:pt>
    <dgm:pt modelId="{A2EEFD15-B6A9-45F5-95D3-A0F1C4FB241D}" type="pres">
      <dgm:prSet presAssocID="{F414B1D6-4A01-4C57-AAF5-AE160D438D1E}" presName="accentRepeatNode" presStyleLbl="solidFgAcc1" presStyleIdx="2" presStyleCnt="3"/>
      <dgm:spPr/>
    </dgm:pt>
  </dgm:ptLst>
  <dgm:cxnLst>
    <dgm:cxn modelId="{061BDE30-942B-4468-B43C-30441472731D}" type="presOf" srcId="{F414B1D6-4A01-4C57-AAF5-AE160D438D1E}" destId="{E4D57D1C-A818-44CF-9395-49987C442E9C}" srcOrd="0" destOrd="0" presId="urn:microsoft.com/office/officeart/2008/layout/VerticalCurvedList"/>
    <dgm:cxn modelId="{830EF676-2F81-4502-B5A5-520CCB263277}" type="presOf" srcId="{2D1A7AF7-6764-4B4B-BE7B-35E50C17BC01}" destId="{D46D8E04-06B1-4008-8B6D-099334E1E2E8}" srcOrd="0" destOrd="0" presId="urn:microsoft.com/office/officeart/2008/layout/VerticalCurvedList"/>
    <dgm:cxn modelId="{7EE2A031-B346-440E-8D5C-3EE14B0C65AF}" srcId="{2D1A7AF7-6764-4B4B-BE7B-35E50C17BC01}" destId="{6FBC7A94-5C56-4D6A-B65F-FC34E6C83248}" srcOrd="1" destOrd="0" parTransId="{C21F827C-A4E3-42C7-8120-EB36E31EA958}" sibTransId="{0B6332F8-71EA-4567-9B01-089E0D342C20}"/>
    <dgm:cxn modelId="{D322A761-1E45-4EA8-876A-386CB354E1C3}" type="presOf" srcId="{984E5637-5B94-44E4-973B-59EF00F4D8C2}" destId="{B21E5BBB-065D-423B-9A1C-5F4E7BE1863B}" srcOrd="0" destOrd="0" presId="urn:microsoft.com/office/officeart/2008/layout/VerticalCurvedList"/>
    <dgm:cxn modelId="{3218B605-518C-4C1D-9443-6B6DB6940693}" srcId="{2D1A7AF7-6764-4B4B-BE7B-35E50C17BC01}" destId="{F414B1D6-4A01-4C57-AAF5-AE160D438D1E}" srcOrd="2" destOrd="0" parTransId="{D885A45A-BF8F-4E90-A485-316B909D147C}" sibTransId="{113DB16C-B2B2-4175-9026-4DE7ED9DDD21}"/>
    <dgm:cxn modelId="{CE6C4767-1ABE-474F-B3A2-4291FFB87042}" type="presOf" srcId="{6FBC7A94-5C56-4D6A-B65F-FC34E6C83248}" destId="{366F2534-F144-4C62-B2B8-ADADD50459A2}" srcOrd="0" destOrd="0" presId="urn:microsoft.com/office/officeart/2008/layout/VerticalCurvedList"/>
    <dgm:cxn modelId="{F8421FB8-BC0D-4F7D-9FD9-5AB86EB35B24}" type="presOf" srcId="{96EFC212-29CA-4194-8007-0FB176029C19}" destId="{13307CA6-C747-45A6-9581-C02DB6305BFF}" srcOrd="0" destOrd="0" presId="urn:microsoft.com/office/officeart/2008/layout/VerticalCurvedList"/>
    <dgm:cxn modelId="{E0F2AD30-207B-44C2-88B6-27D04A21FD19}" srcId="{2D1A7AF7-6764-4B4B-BE7B-35E50C17BC01}" destId="{984E5637-5B94-44E4-973B-59EF00F4D8C2}" srcOrd="0" destOrd="0" parTransId="{F866AB89-74E9-4D76-9A65-7C958B452413}" sibTransId="{96EFC212-29CA-4194-8007-0FB176029C19}"/>
    <dgm:cxn modelId="{99B1BDB9-6B14-4152-AA6B-39A82BD193F8}" type="presParOf" srcId="{D46D8E04-06B1-4008-8B6D-099334E1E2E8}" destId="{F5FD5ABE-4C27-4155-ADDA-7D8E426938BB}" srcOrd="0" destOrd="0" presId="urn:microsoft.com/office/officeart/2008/layout/VerticalCurvedList"/>
    <dgm:cxn modelId="{BFAD6B6D-0EEC-417E-821A-DD1F67CFF637}" type="presParOf" srcId="{F5FD5ABE-4C27-4155-ADDA-7D8E426938BB}" destId="{6ACEB388-6087-48E7-90FE-01D22D4F8C3B}" srcOrd="0" destOrd="0" presId="urn:microsoft.com/office/officeart/2008/layout/VerticalCurvedList"/>
    <dgm:cxn modelId="{661D22AD-1723-41E8-9D64-CB495DE89651}" type="presParOf" srcId="{6ACEB388-6087-48E7-90FE-01D22D4F8C3B}" destId="{7B8536B6-D3B5-4084-BFC3-2819E747FAB2}" srcOrd="0" destOrd="0" presId="urn:microsoft.com/office/officeart/2008/layout/VerticalCurvedList"/>
    <dgm:cxn modelId="{BBAFE135-E244-40D6-BB09-4577419470F0}" type="presParOf" srcId="{6ACEB388-6087-48E7-90FE-01D22D4F8C3B}" destId="{13307CA6-C747-45A6-9581-C02DB6305BFF}" srcOrd="1" destOrd="0" presId="urn:microsoft.com/office/officeart/2008/layout/VerticalCurvedList"/>
    <dgm:cxn modelId="{ABBCC168-7F18-488E-883E-0DB19A551E1D}" type="presParOf" srcId="{6ACEB388-6087-48E7-90FE-01D22D4F8C3B}" destId="{64009099-3AC6-4A44-881A-19ACA9AC276D}" srcOrd="2" destOrd="0" presId="urn:microsoft.com/office/officeart/2008/layout/VerticalCurvedList"/>
    <dgm:cxn modelId="{84C6CBA8-A818-4BDD-980F-BD6E39572869}" type="presParOf" srcId="{6ACEB388-6087-48E7-90FE-01D22D4F8C3B}" destId="{EBBB9502-F395-4F6A-AA9F-8175F7C5BFB5}" srcOrd="3" destOrd="0" presId="urn:microsoft.com/office/officeart/2008/layout/VerticalCurvedList"/>
    <dgm:cxn modelId="{1189E171-B0C5-4D97-82D5-0F919D4DB080}" type="presParOf" srcId="{F5FD5ABE-4C27-4155-ADDA-7D8E426938BB}" destId="{B21E5BBB-065D-423B-9A1C-5F4E7BE1863B}" srcOrd="1" destOrd="0" presId="urn:microsoft.com/office/officeart/2008/layout/VerticalCurvedList"/>
    <dgm:cxn modelId="{A538F01F-A9A1-468D-A054-B36A24638C7A}" type="presParOf" srcId="{F5FD5ABE-4C27-4155-ADDA-7D8E426938BB}" destId="{D76E14E0-3C6D-43FE-954B-F4B0C028AE6A}" srcOrd="2" destOrd="0" presId="urn:microsoft.com/office/officeart/2008/layout/VerticalCurvedList"/>
    <dgm:cxn modelId="{5AE8EBD1-FA88-4115-80F1-447A7742F8FE}" type="presParOf" srcId="{D76E14E0-3C6D-43FE-954B-F4B0C028AE6A}" destId="{4F71D712-92D3-4EBD-A67C-6DA018A1403C}" srcOrd="0" destOrd="0" presId="urn:microsoft.com/office/officeart/2008/layout/VerticalCurvedList"/>
    <dgm:cxn modelId="{4921122D-270F-4208-8BF0-B0B9CF57FF78}" type="presParOf" srcId="{F5FD5ABE-4C27-4155-ADDA-7D8E426938BB}" destId="{366F2534-F144-4C62-B2B8-ADADD50459A2}" srcOrd="3" destOrd="0" presId="urn:microsoft.com/office/officeart/2008/layout/VerticalCurvedList"/>
    <dgm:cxn modelId="{3673066E-C33F-4FC1-A499-FACBF3AC476A}" type="presParOf" srcId="{F5FD5ABE-4C27-4155-ADDA-7D8E426938BB}" destId="{4E4BB889-D7BB-45B1-B4AD-C163A88C32A4}" srcOrd="4" destOrd="0" presId="urn:microsoft.com/office/officeart/2008/layout/VerticalCurvedList"/>
    <dgm:cxn modelId="{38F3850F-2583-4774-B8AE-ECA098DBFE95}" type="presParOf" srcId="{4E4BB889-D7BB-45B1-B4AD-C163A88C32A4}" destId="{5068E4E2-8888-4D91-A3A8-28BB6F7CA55C}" srcOrd="0" destOrd="0" presId="urn:microsoft.com/office/officeart/2008/layout/VerticalCurvedList"/>
    <dgm:cxn modelId="{D4258174-267F-4BC8-B0F4-1DC90624F7C2}" type="presParOf" srcId="{F5FD5ABE-4C27-4155-ADDA-7D8E426938BB}" destId="{E4D57D1C-A818-44CF-9395-49987C442E9C}" srcOrd="5" destOrd="0" presId="urn:microsoft.com/office/officeart/2008/layout/VerticalCurvedList"/>
    <dgm:cxn modelId="{0D5F6A29-D14D-4D49-A3BA-603490575A2F}" type="presParOf" srcId="{F5FD5ABE-4C27-4155-ADDA-7D8E426938BB}" destId="{FC9211C6-F7B0-4496-BDFC-7ECE1F0A4478}" srcOrd="6" destOrd="0" presId="urn:microsoft.com/office/officeart/2008/layout/VerticalCurvedList"/>
    <dgm:cxn modelId="{C4E063ED-8AED-49A1-AD95-5B4DE55BEB84}" type="presParOf" srcId="{FC9211C6-F7B0-4496-BDFC-7ECE1F0A4478}" destId="{A2EEFD15-B6A9-45F5-95D3-A0F1C4FB241D}"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FCEC755-5EE5-4FEF-8096-0F87616C7A3B}"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CC3FC80D-0283-466E-909E-8CA0C5B815AB}">
      <dgm:prSet phldrT="[Text]" custT="1"/>
      <dgm:spPr>
        <a:solidFill>
          <a:schemeClr val="tx1">
            <a:lumMod val="85000"/>
            <a:lumOff val="15000"/>
          </a:schemeClr>
        </a:solidFill>
      </dgm:spPr>
      <dgm:t>
        <a:bodyPr/>
        <a:lstStyle/>
        <a:p>
          <a:r>
            <a:rPr lang="nl-NL" sz="2800" dirty="0" smtClean="0"/>
            <a:t>Tiếp tục đẩy mạnh thực hiện mô hình CNH, HĐH trong điều kiện phát triển kinh tế thị trường định hướng XHCN  và hội nhập quốc tế gắn với phát triển kinh tế tri thức, lấy khoa học, công nghệ, tri thức và nguồn nhân lực chất lượng cao làm động lực chủ yếu</a:t>
          </a:r>
          <a:endParaRPr lang="en-US" sz="2800" dirty="0"/>
        </a:p>
      </dgm:t>
    </dgm:pt>
    <dgm:pt modelId="{FB025611-4A25-49BD-AD21-92695DC951FF}" type="parTrans" cxnId="{282FAB1A-7B73-4716-B528-1E5DAE38C65B}">
      <dgm:prSet/>
      <dgm:spPr/>
      <dgm:t>
        <a:bodyPr/>
        <a:lstStyle/>
        <a:p>
          <a:endParaRPr lang="en-US"/>
        </a:p>
      </dgm:t>
    </dgm:pt>
    <dgm:pt modelId="{EFEEF91C-EC6F-4221-8D46-C51B5498224F}" type="sibTrans" cxnId="{282FAB1A-7B73-4716-B528-1E5DAE38C65B}">
      <dgm:prSet/>
      <dgm:spPr/>
      <dgm:t>
        <a:bodyPr/>
        <a:lstStyle/>
        <a:p>
          <a:endParaRPr lang="en-US"/>
        </a:p>
      </dgm:t>
    </dgm:pt>
    <dgm:pt modelId="{2F85282A-DF6D-495D-B874-D4B1AEE548C4}">
      <dgm:prSet phldrT="[Text]" custT="1"/>
      <dgm:spPr>
        <a:solidFill>
          <a:schemeClr val="tx1">
            <a:lumMod val="85000"/>
            <a:lumOff val="15000"/>
          </a:schemeClr>
        </a:solidFill>
      </dgm:spPr>
      <dgm:t>
        <a:bodyPr/>
        <a:lstStyle/>
        <a:p>
          <a:r>
            <a:rPr lang="nl-NL" sz="2800" dirty="0" smtClean="0"/>
            <a:t>Xây dựng cơ cấu kinh tế và cơ cấu lao động hợp lý, phát huy lợi thế so sánh, có năng suất lao động và năng lực cạnh tranh cao, tham gia sâu rộng vào mạng sản xuất và chuỗi giá trị toàn cầu.</a:t>
          </a:r>
          <a:endParaRPr lang="en-US" sz="2800" dirty="0"/>
        </a:p>
      </dgm:t>
    </dgm:pt>
    <dgm:pt modelId="{6AF906ED-10EB-49E1-8B4E-949E8E915E91}" type="parTrans" cxnId="{0EAD4CA7-4EEC-43F4-B2B2-080EEDDF0CF7}">
      <dgm:prSet/>
      <dgm:spPr/>
      <dgm:t>
        <a:bodyPr/>
        <a:lstStyle/>
        <a:p>
          <a:endParaRPr lang="en-US"/>
        </a:p>
      </dgm:t>
    </dgm:pt>
    <dgm:pt modelId="{D83AC2CE-246A-4720-89B0-B87E3AAA202D}" type="sibTrans" cxnId="{0EAD4CA7-4EEC-43F4-B2B2-080EEDDF0CF7}">
      <dgm:prSet/>
      <dgm:spPr/>
      <dgm:t>
        <a:bodyPr/>
        <a:lstStyle/>
        <a:p>
          <a:endParaRPr lang="en-US"/>
        </a:p>
      </dgm:t>
    </dgm:pt>
    <dgm:pt modelId="{F6616703-24C7-47EF-8E0B-53D85C08A6FF}" type="pres">
      <dgm:prSet presAssocID="{6FCEC755-5EE5-4FEF-8096-0F87616C7A3B}" presName="Name0" presStyleCnt="0">
        <dgm:presLayoutVars>
          <dgm:chMax val="7"/>
          <dgm:chPref val="7"/>
          <dgm:dir/>
        </dgm:presLayoutVars>
      </dgm:prSet>
      <dgm:spPr/>
      <dgm:t>
        <a:bodyPr/>
        <a:lstStyle/>
        <a:p>
          <a:endParaRPr lang="en-US"/>
        </a:p>
      </dgm:t>
    </dgm:pt>
    <dgm:pt modelId="{1B00EFE7-D9C5-4813-B92C-974E9A01CCE8}" type="pres">
      <dgm:prSet presAssocID="{6FCEC755-5EE5-4FEF-8096-0F87616C7A3B}" presName="Name1" presStyleCnt="0"/>
      <dgm:spPr/>
    </dgm:pt>
    <dgm:pt modelId="{8AE31798-0330-4ACD-9AA1-60A65FECBDC0}" type="pres">
      <dgm:prSet presAssocID="{6FCEC755-5EE5-4FEF-8096-0F87616C7A3B}" presName="cycle" presStyleCnt="0"/>
      <dgm:spPr/>
    </dgm:pt>
    <dgm:pt modelId="{CEF10B59-1871-4FAF-887B-EC1D4E623FBB}" type="pres">
      <dgm:prSet presAssocID="{6FCEC755-5EE5-4FEF-8096-0F87616C7A3B}" presName="srcNode" presStyleLbl="node1" presStyleIdx="0" presStyleCnt="2"/>
      <dgm:spPr/>
    </dgm:pt>
    <dgm:pt modelId="{75F4FEB5-0E64-4509-A3B3-92CE2FB646D0}" type="pres">
      <dgm:prSet presAssocID="{6FCEC755-5EE5-4FEF-8096-0F87616C7A3B}" presName="conn" presStyleLbl="parChTrans1D2" presStyleIdx="0" presStyleCnt="1"/>
      <dgm:spPr/>
      <dgm:t>
        <a:bodyPr/>
        <a:lstStyle/>
        <a:p>
          <a:endParaRPr lang="en-US"/>
        </a:p>
      </dgm:t>
    </dgm:pt>
    <dgm:pt modelId="{B450ABF4-C501-49BF-AE21-16F4661DEC95}" type="pres">
      <dgm:prSet presAssocID="{6FCEC755-5EE5-4FEF-8096-0F87616C7A3B}" presName="extraNode" presStyleLbl="node1" presStyleIdx="0" presStyleCnt="2"/>
      <dgm:spPr/>
    </dgm:pt>
    <dgm:pt modelId="{57C066DD-B802-4C4A-8C0B-061363198CA7}" type="pres">
      <dgm:prSet presAssocID="{6FCEC755-5EE5-4FEF-8096-0F87616C7A3B}" presName="dstNode" presStyleLbl="node1" presStyleIdx="0" presStyleCnt="2"/>
      <dgm:spPr/>
    </dgm:pt>
    <dgm:pt modelId="{B1CE9047-3B86-4A4E-A5A2-4373A43CD491}" type="pres">
      <dgm:prSet presAssocID="{CC3FC80D-0283-466E-909E-8CA0C5B815AB}" presName="text_1" presStyleLbl="node1" presStyleIdx="0" presStyleCnt="2" custScaleY="156833">
        <dgm:presLayoutVars>
          <dgm:bulletEnabled val="1"/>
        </dgm:presLayoutVars>
      </dgm:prSet>
      <dgm:spPr/>
      <dgm:t>
        <a:bodyPr/>
        <a:lstStyle/>
        <a:p>
          <a:endParaRPr lang="en-US"/>
        </a:p>
      </dgm:t>
    </dgm:pt>
    <dgm:pt modelId="{8354C396-F890-4F71-9D90-19AC2E5F97A3}" type="pres">
      <dgm:prSet presAssocID="{CC3FC80D-0283-466E-909E-8CA0C5B815AB}" presName="accent_1" presStyleCnt="0"/>
      <dgm:spPr/>
    </dgm:pt>
    <dgm:pt modelId="{4EFADC7B-43BD-4F39-B31C-86BBCE2C74D5}" type="pres">
      <dgm:prSet presAssocID="{CC3FC80D-0283-466E-909E-8CA0C5B815AB}" presName="accentRepeatNode" presStyleLbl="solidFgAcc1" presStyleIdx="0" presStyleCnt="2"/>
      <dgm:spPr/>
    </dgm:pt>
    <dgm:pt modelId="{DD63A711-2EC6-47B3-8208-7FA03C18829B}" type="pres">
      <dgm:prSet presAssocID="{2F85282A-DF6D-495D-B874-D4B1AEE548C4}" presName="text_2" presStyleLbl="node1" presStyleIdx="1" presStyleCnt="2" custScaleY="132220" custLinFactNeighborX="673" custLinFactNeighborY="2860">
        <dgm:presLayoutVars>
          <dgm:bulletEnabled val="1"/>
        </dgm:presLayoutVars>
      </dgm:prSet>
      <dgm:spPr/>
      <dgm:t>
        <a:bodyPr/>
        <a:lstStyle/>
        <a:p>
          <a:endParaRPr lang="en-US"/>
        </a:p>
      </dgm:t>
    </dgm:pt>
    <dgm:pt modelId="{970CF3AC-8B92-4F83-B321-9A80E21AF0E3}" type="pres">
      <dgm:prSet presAssocID="{2F85282A-DF6D-495D-B874-D4B1AEE548C4}" presName="accent_2" presStyleCnt="0"/>
      <dgm:spPr/>
    </dgm:pt>
    <dgm:pt modelId="{3F829F88-DB4C-436F-BA94-5999383D31B0}" type="pres">
      <dgm:prSet presAssocID="{2F85282A-DF6D-495D-B874-D4B1AEE548C4}" presName="accentRepeatNode" presStyleLbl="solidFgAcc1" presStyleIdx="1" presStyleCnt="2"/>
      <dgm:spPr/>
    </dgm:pt>
  </dgm:ptLst>
  <dgm:cxnLst>
    <dgm:cxn modelId="{86F4C1B8-7F82-4847-B7F8-CF08FDA62D0F}" type="presOf" srcId="{CC3FC80D-0283-466E-909E-8CA0C5B815AB}" destId="{B1CE9047-3B86-4A4E-A5A2-4373A43CD491}" srcOrd="0" destOrd="0" presId="urn:microsoft.com/office/officeart/2008/layout/VerticalCurvedList"/>
    <dgm:cxn modelId="{3939CBB2-E8C9-4C8E-BE8D-C459EC0A1923}" type="presOf" srcId="{EFEEF91C-EC6F-4221-8D46-C51B5498224F}" destId="{75F4FEB5-0E64-4509-A3B3-92CE2FB646D0}" srcOrd="0" destOrd="0" presId="urn:microsoft.com/office/officeart/2008/layout/VerticalCurvedList"/>
    <dgm:cxn modelId="{F8552AC9-DDDB-44EB-93CB-5ACFCC9515A3}" type="presOf" srcId="{6FCEC755-5EE5-4FEF-8096-0F87616C7A3B}" destId="{F6616703-24C7-47EF-8E0B-53D85C08A6FF}" srcOrd="0" destOrd="0" presId="urn:microsoft.com/office/officeart/2008/layout/VerticalCurvedList"/>
    <dgm:cxn modelId="{11F5D1C7-27BD-43A0-A86C-058F3A3CC34B}" type="presOf" srcId="{2F85282A-DF6D-495D-B874-D4B1AEE548C4}" destId="{DD63A711-2EC6-47B3-8208-7FA03C18829B}" srcOrd="0" destOrd="0" presId="urn:microsoft.com/office/officeart/2008/layout/VerticalCurvedList"/>
    <dgm:cxn modelId="{282FAB1A-7B73-4716-B528-1E5DAE38C65B}" srcId="{6FCEC755-5EE5-4FEF-8096-0F87616C7A3B}" destId="{CC3FC80D-0283-466E-909E-8CA0C5B815AB}" srcOrd="0" destOrd="0" parTransId="{FB025611-4A25-49BD-AD21-92695DC951FF}" sibTransId="{EFEEF91C-EC6F-4221-8D46-C51B5498224F}"/>
    <dgm:cxn modelId="{0EAD4CA7-4EEC-43F4-B2B2-080EEDDF0CF7}" srcId="{6FCEC755-5EE5-4FEF-8096-0F87616C7A3B}" destId="{2F85282A-DF6D-495D-B874-D4B1AEE548C4}" srcOrd="1" destOrd="0" parTransId="{6AF906ED-10EB-49E1-8B4E-949E8E915E91}" sibTransId="{D83AC2CE-246A-4720-89B0-B87E3AAA202D}"/>
    <dgm:cxn modelId="{837361FA-2D58-4BB9-B1B9-4C30B8069EEA}" type="presParOf" srcId="{F6616703-24C7-47EF-8E0B-53D85C08A6FF}" destId="{1B00EFE7-D9C5-4813-B92C-974E9A01CCE8}" srcOrd="0" destOrd="0" presId="urn:microsoft.com/office/officeart/2008/layout/VerticalCurvedList"/>
    <dgm:cxn modelId="{E7CCFE92-7C26-4758-8A24-D8F01BE9B66D}" type="presParOf" srcId="{1B00EFE7-D9C5-4813-B92C-974E9A01CCE8}" destId="{8AE31798-0330-4ACD-9AA1-60A65FECBDC0}" srcOrd="0" destOrd="0" presId="urn:microsoft.com/office/officeart/2008/layout/VerticalCurvedList"/>
    <dgm:cxn modelId="{DE861D93-6602-45A7-B51A-880222670736}" type="presParOf" srcId="{8AE31798-0330-4ACD-9AA1-60A65FECBDC0}" destId="{CEF10B59-1871-4FAF-887B-EC1D4E623FBB}" srcOrd="0" destOrd="0" presId="urn:microsoft.com/office/officeart/2008/layout/VerticalCurvedList"/>
    <dgm:cxn modelId="{DA200974-9A8F-496A-9707-7EECCCB35625}" type="presParOf" srcId="{8AE31798-0330-4ACD-9AA1-60A65FECBDC0}" destId="{75F4FEB5-0E64-4509-A3B3-92CE2FB646D0}" srcOrd="1" destOrd="0" presId="urn:microsoft.com/office/officeart/2008/layout/VerticalCurvedList"/>
    <dgm:cxn modelId="{0F5AAD42-0067-4935-B8F7-D38AD8747BD9}" type="presParOf" srcId="{8AE31798-0330-4ACD-9AA1-60A65FECBDC0}" destId="{B450ABF4-C501-49BF-AE21-16F4661DEC95}" srcOrd="2" destOrd="0" presId="urn:microsoft.com/office/officeart/2008/layout/VerticalCurvedList"/>
    <dgm:cxn modelId="{FF7083C6-92EB-4EA1-99E6-90B249AD9A18}" type="presParOf" srcId="{8AE31798-0330-4ACD-9AA1-60A65FECBDC0}" destId="{57C066DD-B802-4C4A-8C0B-061363198CA7}" srcOrd="3" destOrd="0" presId="urn:microsoft.com/office/officeart/2008/layout/VerticalCurvedList"/>
    <dgm:cxn modelId="{DF081FFC-C301-41C1-9223-90AC8820B657}" type="presParOf" srcId="{1B00EFE7-D9C5-4813-B92C-974E9A01CCE8}" destId="{B1CE9047-3B86-4A4E-A5A2-4373A43CD491}" srcOrd="1" destOrd="0" presId="urn:microsoft.com/office/officeart/2008/layout/VerticalCurvedList"/>
    <dgm:cxn modelId="{5EEECE48-5E06-401D-9C01-A9940586B51A}" type="presParOf" srcId="{1B00EFE7-D9C5-4813-B92C-974E9A01CCE8}" destId="{8354C396-F890-4F71-9D90-19AC2E5F97A3}" srcOrd="2" destOrd="0" presId="urn:microsoft.com/office/officeart/2008/layout/VerticalCurvedList"/>
    <dgm:cxn modelId="{9BAF717F-4FE9-41D1-B5A0-CF57C64674A4}" type="presParOf" srcId="{8354C396-F890-4F71-9D90-19AC2E5F97A3}" destId="{4EFADC7B-43BD-4F39-B31C-86BBCE2C74D5}" srcOrd="0" destOrd="0" presId="urn:microsoft.com/office/officeart/2008/layout/VerticalCurvedList"/>
    <dgm:cxn modelId="{7517C32C-1945-47B7-83A0-40F1AC0FDAF4}" type="presParOf" srcId="{1B00EFE7-D9C5-4813-B92C-974E9A01CCE8}" destId="{DD63A711-2EC6-47B3-8208-7FA03C18829B}" srcOrd="3" destOrd="0" presId="urn:microsoft.com/office/officeart/2008/layout/VerticalCurvedList"/>
    <dgm:cxn modelId="{5A80500E-504A-43CE-89B7-3F0A7EE1B352}" type="presParOf" srcId="{1B00EFE7-D9C5-4813-B92C-974E9A01CCE8}" destId="{970CF3AC-8B92-4F83-B321-9A80E21AF0E3}" srcOrd="4" destOrd="0" presId="urn:microsoft.com/office/officeart/2008/layout/VerticalCurvedList"/>
    <dgm:cxn modelId="{DA5081BA-F68B-41DB-8272-7F615FC79945}" type="presParOf" srcId="{970CF3AC-8B92-4F83-B321-9A80E21AF0E3}" destId="{3F829F88-DB4C-436F-BA94-5999383D31B0}"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D205CC4-7752-4A14-9D68-50C8296DF9DB}"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59E9BCC6-AA9A-445F-8968-4FAB4DC9898A}">
      <dgm:prSet phldrT="[Text]" custT="1"/>
      <dgm:spPr/>
      <dgm:t>
        <a:bodyPr/>
        <a:lstStyle/>
        <a:p>
          <a:r>
            <a:rPr lang="en-US" sz="1700" dirty="0" err="1">
              <a:solidFill>
                <a:schemeClr val="bg1"/>
              </a:solidFill>
              <a:latin typeface="Arial" pitchFamily="34" charset="0"/>
              <a:cs typeface="Arial" pitchFamily="34" charset="0"/>
            </a:rPr>
            <a:t>Phát</a:t>
          </a:r>
          <a:r>
            <a:rPr lang="en-US" sz="1700" dirty="0">
              <a:solidFill>
                <a:schemeClr val="bg1"/>
              </a:solidFill>
              <a:latin typeface="Arial" pitchFamily="34" charset="0"/>
              <a:cs typeface="Arial" pitchFamily="34" charset="0"/>
            </a:rPr>
            <a:t> </a:t>
          </a:r>
          <a:r>
            <a:rPr lang="en-US" sz="1700" dirty="0" err="1">
              <a:solidFill>
                <a:schemeClr val="bg1"/>
              </a:solidFill>
              <a:latin typeface="Arial" pitchFamily="34" charset="0"/>
              <a:cs typeface="Arial" pitchFamily="34" charset="0"/>
            </a:rPr>
            <a:t>triển</a:t>
          </a:r>
          <a:r>
            <a:rPr lang="en-US" sz="1700" dirty="0">
              <a:solidFill>
                <a:schemeClr val="bg1"/>
              </a:solidFill>
              <a:latin typeface="Arial" pitchFamily="34" charset="0"/>
              <a:cs typeface="Arial" pitchFamily="34" charset="0"/>
            </a:rPr>
            <a:t> </a:t>
          </a:r>
          <a:r>
            <a:rPr lang="en-US" sz="1700" dirty="0" err="1">
              <a:solidFill>
                <a:schemeClr val="bg1"/>
              </a:solidFill>
              <a:latin typeface="Arial" pitchFamily="34" charset="0"/>
              <a:cs typeface="Arial" pitchFamily="34" charset="0"/>
            </a:rPr>
            <a:t>mạnh</a:t>
          </a:r>
          <a:r>
            <a:rPr lang="en-US" sz="1700" dirty="0">
              <a:solidFill>
                <a:schemeClr val="bg1"/>
              </a:solidFill>
              <a:latin typeface="Arial" pitchFamily="34" charset="0"/>
              <a:cs typeface="Arial" pitchFamily="34" charset="0"/>
            </a:rPr>
            <a:t> </a:t>
          </a:r>
          <a:r>
            <a:rPr lang="en-US" sz="1700" dirty="0" err="1">
              <a:solidFill>
                <a:schemeClr val="bg1"/>
              </a:solidFill>
              <a:latin typeface="Arial" pitchFamily="34" charset="0"/>
              <a:cs typeface="Arial" pitchFamily="34" charset="0"/>
            </a:rPr>
            <a:t>các</a:t>
          </a:r>
          <a:r>
            <a:rPr lang="en-US" sz="1700" dirty="0">
              <a:solidFill>
                <a:schemeClr val="bg1"/>
              </a:solidFill>
              <a:latin typeface="Arial" pitchFamily="34" charset="0"/>
              <a:cs typeface="Arial" pitchFamily="34" charset="0"/>
            </a:rPr>
            <a:t> </a:t>
          </a:r>
          <a:r>
            <a:rPr lang="en-US" sz="1700" dirty="0" err="1">
              <a:solidFill>
                <a:schemeClr val="bg1"/>
              </a:solidFill>
              <a:latin typeface="Arial" pitchFamily="34" charset="0"/>
              <a:cs typeface="Arial" pitchFamily="34" charset="0"/>
            </a:rPr>
            <a:t>ngành</a:t>
          </a:r>
          <a:r>
            <a:rPr lang="en-US" sz="1700" dirty="0">
              <a:solidFill>
                <a:schemeClr val="bg1"/>
              </a:solidFill>
              <a:latin typeface="Arial" pitchFamily="34" charset="0"/>
              <a:cs typeface="Arial" pitchFamily="34" charset="0"/>
            </a:rPr>
            <a:t> </a:t>
          </a:r>
          <a:r>
            <a:rPr lang="en-US" sz="1700" dirty="0" err="1">
              <a:solidFill>
                <a:schemeClr val="bg1"/>
              </a:solidFill>
              <a:latin typeface="Arial" pitchFamily="34" charset="0"/>
              <a:cs typeface="Arial" pitchFamily="34" charset="0"/>
            </a:rPr>
            <a:t>và</a:t>
          </a:r>
          <a:r>
            <a:rPr lang="en-US" sz="1700" dirty="0">
              <a:solidFill>
                <a:schemeClr val="bg1"/>
              </a:solidFill>
              <a:latin typeface="Arial" pitchFamily="34" charset="0"/>
              <a:cs typeface="Arial" pitchFamily="34" charset="0"/>
            </a:rPr>
            <a:t> </a:t>
          </a:r>
          <a:r>
            <a:rPr lang="en-US" sz="1700" dirty="0" err="1">
              <a:solidFill>
                <a:schemeClr val="bg1"/>
              </a:solidFill>
              <a:latin typeface="Arial" pitchFamily="34" charset="0"/>
              <a:cs typeface="Arial" pitchFamily="34" charset="0"/>
            </a:rPr>
            <a:t>sản</a:t>
          </a:r>
          <a:r>
            <a:rPr lang="en-US" sz="1700" dirty="0">
              <a:solidFill>
                <a:schemeClr val="bg1"/>
              </a:solidFill>
              <a:latin typeface="Arial" pitchFamily="34" charset="0"/>
              <a:cs typeface="Arial" pitchFamily="34" charset="0"/>
            </a:rPr>
            <a:t> </a:t>
          </a:r>
          <a:r>
            <a:rPr lang="en-US" sz="1700" dirty="0" err="1">
              <a:solidFill>
                <a:schemeClr val="bg1"/>
              </a:solidFill>
              <a:latin typeface="Arial" pitchFamily="34" charset="0"/>
              <a:cs typeface="Arial" pitchFamily="34" charset="0"/>
            </a:rPr>
            <a:t>phẩm</a:t>
          </a:r>
          <a:r>
            <a:rPr lang="en-US" sz="1700" dirty="0">
              <a:solidFill>
                <a:schemeClr val="bg1"/>
              </a:solidFill>
              <a:latin typeface="Arial" pitchFamily="34" charset="0"/>
              <a:cs typeface="Arial" pitchFamily="34" charset="0"/>
            </a:rPr>
            <a:t> </a:t>
          </a:r>
          <a:r>
            <a:rPr lang="en-US" sz="1700" dirty="0" err="1">
              <a:solidFill>
                <a:schemeClr val="bg1"/>
              </a:solidFill>
              <a:latin typeface="Arial" pitchFamily="34" charset="0"/>
              <a:cs typeface="Arial" pitchFamily="34" charset="0"/>
            </a:rPr>
            <a:t>kinh</a:t>
          </a:r>
          <a:r>
            <a:rPr lang="en-US" sz="1700" dirty="0">
              <a:solidFill>
                <a:schemeClr val="bg1"/>
              </a:solidFill>
              <a:latin typeface="Arial" pitchFamily="34" charset="0"/>
              <a:cs typeface="Arial" pitchFamily="34" charset="0"/>
            </a:rPr>
            <a:t> </a:t>
          </a:r>
          <a:r>
            <a:rPr lang="en-US" sz="1700" dirty="0" err="1">
              <a:solidFill>
                <a:schemeClr val="bg1"/>
              </a:solidFill>
              <a:latin typeface="Arial" pitchFamily="34" charset="0"/>
              <a:cs typeface="Arial" pitchFamily="34" charset="0"/>
            </a:rPr>
            <a:t>tế</a:t>
          </a:r>
          <a:r>
            <a:rPr lang="en-US" sz="1700" dirty="0">
              <a:solidFill>
                <a:schemeClr val="bg1"/>
              </a:solidFill>
              <a:latin typeface="Arial" pitchFamily="34" charset="0"/>
              <a:cs typeface="Arial" pitchFamily="34" charset="0"/>
            </a:rPr>
            <a:t> </a:t>
          </a:r>
          <a:r>
            <a:rPr lang="en-US" sz="1700" dirty="0" err="1">
              <a:solidFill>
                <a:schemeClr val="bg1"/>
              </a:solidFill>
              <a:latin typeface="Arial" pitchFamily="34" charset="0"/>
              <a:cs typeface="Arial" pitchFamily="34" charset="0"/>
            </a:rPr>
            <a:t>có</a:t>
          </a:r>
          <a:r>
            <a:rPr lang="en-US" sz="1700" dirty="0">
              <a:solidFill>
                <a:schemeClr val="bg1"/>
              </a:solidFill>
              <a:latin typeface="Arial" pitchFamily="34" charset="0"/>
              <a:cs typeface="Arial" pitchFamily="34" charset="0"/>
            </a:rPr>
            <a:t> </a:t>
          </a:r>
          <a:r>
            <a:rPr lang="en-US" sz="1700" dirty="0" err="1">
              <a:solidFill>
                <a:schemeClr val="bg1"/>
              </a:solidFill>
              <a:latin typeface="Arial" pitchFamily="34" charset="0"/>
              <a:cs typeface="Arial" pitchFamily="34" charset="0"/>
            </a:rPr>
            <a:t>giá</a:t>
          </a:r>
          <a:r>
            <a:rPr lang="en-US" sz="1700" dirty="0">
              <a:solidFill>
                <a:schemeClr val="bg1"/>
              </a:solidFill>
              <a:latin typeface="Arial" pitchFamily="34" charset="0"/>
              <a:cs typeface="Arial" pitchFamily="34" charset="0"/>
            </a:rPr>
            <a:t> </a:t>
          </a:r>
          <a:r>
            <a:rPr lang="en-US" sz="1700" dirty="0" err="1">
              <a:solidFill>
                <a:schemeClr val="bg1"/>
              </a:solidFill>
              <a:latin typeface="Arial" pitchFamily="34" charset="0"/>
              <a:cs typeface="Arial" pitchFamily="34" charset="0"/>
            </a:rPr>
            <a:t>trị</a:t>
          </a:r>
          <a:r>
            <a:rPr lang="en-US" sz="1700" dirty="0">
              <a:solidFill>
                <a:schemeClr val="bg1"/>
              </a:solidFill>
              <a:latin typeface="Arial" pitchFamily="34" charset="0"/>
              <a:cs typeface="Arial" pitchFamily="34" charset="0"/>
            </a:rPr>
            <a:t> </a:t>
          </a:r>
          <a:r>
            <a:rPr lang="en-US" sz="1700" dirty="0" err="1">
              <a:solidFill>
                <a:schemeClr val="bg1"/>
              </a:solidFill>
              <a:latin typeface="Arial" pitchFamily="34" charset="0"/>
              <a:cs typeface="Arial" pitchFamily="34" charset="0"/>
            </a:rPr>
            <a:t>gia</a:t>
          </a:r>
          <a:r>
            <a:rPr lang="en-US" sz="1700" dirty="0">
              <a:solidFill>
                <a:schemeClr val="bg1"/>
              </a:solidFill>
              <a:latin typeface="Arial" pitchFamily="34" charset="0"/>
              <a:cs typeface="Arial" pitchFamily="34" charset="0"/>
            </a:rPr>
            <a:t> </a:t>
          </a:r>
          <a:r>
            <a:rPr lang="en-US" sz="1700" dirty="0" err="1">
              <a:solidFill>
                <a:schemeClr val="bg1"/>
              </a:solidFill>
              <a:latin typeface="Arial" pitchFamily="34" charset="0"/>
              <a:cs typeface="Arial" pitchFamily="34" charset="0"/>
            </a:rPr>
            <a:t>tăng</a:t>
          </a:r>
          <a:r>
            <a:rPr lang="en-US" sz="1700" dirty="0">
              <a:solidFill>
                <a:schemeClr val="bg1"/>
              </a:solidFill>
              <a:latin typeface="Arial" pitchFamily="34" charset="0"/>
              <a:cs typeface="Arial" pitchFamily="34" charset="0"/>
            </a:rPr>
            <a:t> </a:t>
          </a:r>
          <a:r>
            <a:rPr lang="en-US" sz="1700" dirty="0" err="1">
              <a:solidFill>
                <a:schemeClr val="bg1"/>
              </a:solidFill>
              <a:latin typeface="Arial" pitchFamily="34" charset="0"/>
              <a:cs typeface="Arial" pitchFamily="34" charset="0"/>
            </a:rPr>
            <a:t>cao</a:t>
          </a:r>
          <a:r>
            <a:rPr lang="en-US" sz="1700" dirty="0">
              <a:solidFill>
                <a:schemeClr val="bg1"/>
              </a:solidFill>
              <a:latin typeface="Arial" pitchFamily="34" charset="0"/>
              <a:cs typeface="Arial" pitchFamily="34" charset="0"/>
            </a:rPr>
            <a:t> </a:t>
          </a:r>
          <a:r>
            <a:rPr lang="en-US" sz="1700" dirty="0" err="1">
              <a:solidFill>
                <a:schemeClr val="bg1"/>
              </a:solidFill>
              <a:latin typeface="Arial" pitchFamily="34" charset="0"/>
              <a:cs typeface="Arial" pitchFamily="34" charset="0"/>
            </a:rPr>
            <a:t>dựa</a:t>
          </a:r>
          <a:r>
            <a:rPr lang="en-US" sz="1700" dirty="0">
              <a:solidFill>
                <a:schemeClr val="bg1"/>
              </a:solidFill>
              <a:latin typeface="Arial" pitchFamily="34" charset="0"/>
              <a:cs typeface="Arial" pitchFamily="34" charset="0"/>
            </a:rPr>
            <a:t> </a:t>
          </a:r>
          <a:r>
            <a:rPr lang="en-US" sz="1700" dirty="0" err="1">
              <a:solidFill>
                <a:schemeClr val="bg1"/>
              </a:solidFill>
              <a:latin typeface="Arial" pitchFamily="34" charset="0"/>
              <a:cs typeface="Arial" pitchFamily="34" charset="0"/>
            </a:rPr>
            <a:t>nhiều</a:t>
          </a:r>
          <a:r>
            <a:rPr lang="en-US" sz="1700" dirty="0">
              <a:solidFill>
                <a:schemeClr val="bg1"/>
              </a:solidFill>
              <a:latin typeface="Arial" pitchFamily="34" charset="0"/>
              <a:cs typeface="Arial" pitchFamily="34" charset="0"/>
            </a:rPr>
            <a:t> </a:t>
          </a:r>
          <a:r>
            <a:rPr lang="en-US" sz="1700" dirty="0" err="1">
              <a:solidFill>
                <a:schemeClr val="bg1"/>
              </a:solidFill>
              <a:latin typeface="Arial" pitchFamily="34" charset="0"/>
              <a:cs typeface="Arial" pitchFamily="34" charset="0"/>
            </a:rPr>
            <a:t>vào</a:t>
          </a:r>
          <a:r>
            <a:rPr lang="en-US" sz="1700" dirty="0">
              <a:solidFill>
                <a:schemeClr val="bg1"/>
              </a:solidFill>
              <a:latin typeface="Arial" pitchFamily="34" charset="0"/>
              <a:cs typeface="Arial" pitchFamily="34" charset="0"/>
            </a:rPr>
            <a:t> tri </a:t>
          </a:r>
          <a:r>
            <a:rPr lang="en-US" sz="1700" dirty="0" err="1">
              <a:solidFill>
                <a:schemeClr val="bg1"/>
              </a:solidFill>
              <a:latin typeface="Arial" pitchFamily="34" charset="0"/>
              <a:cs typeface="Arial" pitchFamily="34" charset="0"/>
            </a:rPr>
            <a:t>thức</a:t>
          </a:r>
          <a:r>
            <a:rPr lang="en-US" sz="1700" dirty="0">
              <a:solidFill>
                <a:schemeClr val="bg1"/>
              </a:solidFill>
              <a:latin typeface="Arial" pitchFamily="34" charset="0"/>
              <a:cs typeface="Arial" pitchFamily="34" charset="0"/>
            </a:rPr>
            <a:t>, </a:t>
          </a:r>
          <a:r>
            <a:rPr lang="en-US" sz="1700" dirty="0" err="1">
              <a:solidFill>
                <a:schemeClr val="bg1"/>
              </a:solidFill>
              <a:latin typeface="Arial" pitchFamily="34" charset="0"/>
              <a:cs typeface="Arial" pitchFamily="34" charset="0"/>
            </a:rPr>
            <a:t>kết</a:t>
          </a:r>
          <a:r>
            <a:rPr lang="en-US" sz="1700" dirty="0">
              <a:solidFill>
                <a:schemeClr val="bg1"/>
              </a:solidFill>
              <a:latin typeface="Arial" pitchFamily="34" charset="0"/>
              <a:cs typeface="Arial" pitchFamily="34" charset="0"/>
            </a:rPr>
            <a:t> </a:t>
          </a:r>
          <a:r>
            <a:rPr lang="en-US" sz="1700" dirty="0" err="1">
              <a:solidFill>
                <a:schemeClr val="bg1"/>
              </a:solidFill>
              <a:latin typeface="Arial" pitchFamily="34" charset="0"/>
              <a:cs typeface="Arial" pitchFamily="34" charset="0"/>
            </a:rPr>
            <a:t>hợp</a:t>
          </a:r>
          <a:r>
            <a:rPr lang="en-US" sz="1700" dirty="0">
              <a:solidFill>
                <a:schemeClr val="bg1"/>
              </a:solidFill>
              <a:latin typeface="Arial" pitchFamily="34" charset="0"/>
              <a:cs typeface="Arial" pitchFamily="34" charset="0"/>
            </a:rPr>
            <a:t> </a:t>
          </a:r>
          <a:r>
            <a:rPr lang="en-US" sz="1700" dirty="0" err="1">
              <a:solidFill>
                <a:schemeClr val="bg1"/>
              </a:solidFill>
              <a:latin typeface="Arial" pitchFamily="34" charset="0"/>
              <a:cs typeface="Arial" pitchFamily="34" charset="0"/>
            </a:rPr>
            <a:t>sử</a:t>
          </a:r>
          <a:r>
            <a:rPr lang="en-US" sz="1700" dirty="0">
              <a:solidFill>
                <a:schemeClr val="bg1"/>
              </a:solidFill>
              <a:latin typeface="Arial" pitchFamily="34" charset="0"/>
              <a:cs typeface="Arial" pitchFamily="34" charset="0"/>
            </a:rPr>
            <a:t> </a:t>
          </a:r>
          <a:r>
            <a:rPr lang="en-US" sz="1700" dirty="0" err="1">
              <a:solidFill>
                <a:schemeClr val="bg1"/>
              </a:solidFill>
              <a:latin typeface="Arial" pitchFamily="34" charset="0"/>
              <a:cs typeface="Arial" pitchFamily="34" charset="0"/>
            </a:rPr>
            <a:t>dụng</a:t>
          </a:r>
          <a:r>
            <a:rPr lang="en-US" sz="1700" dirty="0">
              <a:solidFill>
                <a:schemeClr val="bg1"/>
              </a:solidFill>
              <a:latin typeface="Arial" pitchFamily="34" charset="0"/>
              <a:cs typeface="Arial" pitchFamily="34" charset="0"/>
            </a:rPr>
            <a:t> </a:t>
          </a:r>
          <a:r>
            <a:rPr lang="en-US" sz="1700" dirty="0" err="1">
              <a:solidFill>
                <a:schemeClr val="bg1"/>
              </a:solidFill>
              <a:latin typeface="Arial" pitchFamily="34" charset="0"/>
              <a:cs typeface="Arial" pitchFamily="34" charset="0"/>
            </a:rPr>
            <a:t>nguồn</a:t>
          </a:r>
          <a:r>
            <a:rPr lang="en-US" sz="1700" dirty="0">
              <a:solidFill>
                <a:schemeClr val="bg1"/>
              </a:solidFill>
              <a:latin typeface="Arial" pitchFamily="34" charset="0"/>
              <a:cs typeface="Arial" pitchFamily="34" charset="0"/>
            </a:rPr>
            <a:t> </a:t>
          </a:r>
          <a:r>
            <a:rPr lang="en-US" sz="1700" dirty="0" err="1">
              <a:solidFill>
                <a:schemeClr val="bg1"/>
              </a:solidFill>
              <a:latin typeface="Arial" pitchFamily="34" charset="0"/>
              <a:cs typeface="Arial" pitchFamily="34" charset="0"/>
            </a:rPr>
            <a:t>vốn</a:t>
          </a:r>
          <a:r>
            <a:rPr lang="en-US" sz="1700" dirty="0">
              <a:solidFill>
                <a:schemeClr val="bg1"/>
              </a:solidFill>
              <a:latin typeface="Arial" pitchFamily="34" charset="0"/>
              <a:cs typeface="Arial" pitchFamily="34" charset="0"/>
            </a:rPr>
            <a:t> tri </a:t>
          </a:r>
          <a:r>
            <a:rPr lang="en-US" sz="1700" dirty="0" err="1">
              <a:solidFill>
                <a:schemeClr val="bg1"/>
              </a:solidFill>
              <a:latin typeface="Arial" pitchFamily="34" charset="0"/>
              <a:cs typeface="Arial" pitchFamily="34" charset="0"/>
            </a:rPr>
            <a:t>thức</a:t>
          </a:r>
          <a:r>
            <a:rPr lang="en-US" sz="1700" dirty="0">
              <a:solidFill>
                <a:schemeClr val="bg1"/>
              </a:solidFill>
              <a:latin typeface="Arial" pitchFamily="34" charset="0"/>
              <a:cs typeface="Arial" pitchFamily="34" charset="0"/>
            </a:rPr>
            <a:t> </a:t>
          </a:r>
          <a:r>
            <a:rPr lang="en-US" sz="1700" dirty="0" err="1">
              <a:solidFill>
                <a:schemeClr val="bg1"/>
              </a:solidFill>
              <a:latin typeface="Arial" pitchFamily="34" charset="0"/>
              <a:cs typeface="Arial" pitchFamily="34" charset="0"/>
            </a:rPr>
            <a:t>của</a:t>
          </a:r>
          <a:r>
            <a:rPr lang="en-US" sz="1700" dirty="0">
              <a:solidFill>
                <a:schemeClr val="bg1"/>
              </a:solidFill>
              <a:latin typeface="Arial" pitchFamily="34" charset="0"/>
              <a:cs typeface="Arial" pitchFamily="34" charset="0"/>
            </a:rPr>
            <a:t> con </a:t>
          </a:r>
          <a:r>
            <a:rPr lang="en-US" sz="1700" dirty="0" err="1">
              <a:solidFill>
                <a:schemeClr val="bg1"/>
              </a:solidFill>
              <a:latin typeface="Arial" pitchFamily="34" charset="0"/>
              <a:cs typeface="Arial" pitchFamily="34" charset="0"/>
            </a:rPr>
            <a:t>người</a:t>
          </a:r>
          <a:r>
            <a:rPr lang="en-US" sz="1700" dirty="0">
              <a:solidFill>
                <a:schemeClr val="bg1"/>
              </a:solidFill>
              <a:latin typeface="Arial" pitchFamily="34" charset="0"/>
              <a:cs typeface="Arial" pitchFamily="34" charset="0"/>
            </a:rPr>
            <a:t> </a:t>
          </a:r>
          <a:r>
            <a:rPr lang="en-US" sz="1700" dirty="0" err="1">
              <a:solidFill>
                <a:schemeClr val="bg1"/>
              </a:solidFill>
              <a:latin typeface="Arial" pitchFamily="34" charset="0"/>
              <a:cs typeface="Arial" pitchFamily="34" charset="0"/>
            </a:rPr>
            <a:t>Việt</a:t>
          </a:r>
          <a:r>
            <a:rPr lang="en-US" sz="1700" dirty="0">
              <a:solidFill>
                <a:schemeClr val="bg1"/>
              </a:solidFill>
              <a:latin typeface="Arial" pitchFamily="34" charset="0"/>
              <a:cs typeface="Arial" pitchFamily="34" charset="0"/>
            </a:rPr>
            <a:t> Nam </a:t>
          </a:r>
          <a:r>
            <a:rPr lang="en-US" sz="1700" dirty="0" err="1">
              <a:solidFill>
                <a:schemeClr val="bg1"/>
              </a:solidFill>
              <a:latin typeface="Arial" pitchFamily="34" charset="0"/>
              <a:cs typeface="Arial" pitchFamily="34" charset="0"/>
            </a:rPr>
            <a:t>với</a:t>
          </a:r>
          <a:r>
            <a:rPr lang="en-US" sz="1700" dirty="0">
              <a:solidFill>
                <a:schemeClr val="bg1"/>
              </a:solidFill>
              <a:latin typeface="Arial" pitchFamily="34" charset="0"/>
              <a:cs typeface="Arial" pitchFamily="34" charset="0"/>
            </a:rPr>
            <a:t> tri </a:t>
          </a:r>
          <a:r>
            <a:rPr lang="en-US" sz="1700" dirty="0" err="1">
              <a:solidFill>
                <a:schemeClr val="bg1"/>
              </a:solidFill>
              <a:latin typeface="Arial" pitchFamily="34" charset="0"/>
              <a:cs typeface="Arial" pitchFamily="34" charset="0"/>
            </a:rPr>
            <a:t>thức</a:t>
          </a:r>
          <a:r>
            <a:rPr lang="en-US" sz="1700" dirty="0">
              <a:solidFill>
                <a:schemeClr val="bg1"/>
              </a:solidFill>
              <a:latin typeface="Arial" pitchFamily="34" charset="0"/>
              <a:cs typeface="Arial" pitchFamily="34" charset="0"/>
            </a:rPr>
            <a:t> </a:t>
          </a:r>
          <a:r>
            <a:rPr lang="en-US" sz="1700" dirty="0" err="1">
              <a:solidFill>
                <a:schemeClr val="bg1"/>
              </a:solidFill>
              <a:latin typeface="Arial" pitchFamily="34" charset="0"/>
              <a:cs typeface="Arial" pitchFamily="34" charset="0"/>
            </a:rPr>
            <a:t>mới</a:t>
          </a:r>
          <a:r>
            <a:rPr lang="en-US" sz="1700" dirty="0">
              <a:solidFill>
                <a:schemeClr val="bg1"/>
              </a:solidFill>
              <a:latin typeface="Arial" pitchFamily="34" charset="0"/>
              <a:cs typeface="Arial" pitchFamily="34" charset="0"/>
            </a:rPr>
            <a:t> </a:t>
          </a:r>
          <a:r>
            <a:rPr lang="en-US" sz="1700" dirty="0" err="1">
              <a:solidFill>
                <a:schemeClr val="bg1"/>
              </a:solidFill>
              <a:latin typeface="Arial" pitchFamily="34" charset="0"/>
              <a:cs typeface="Arial" pitchFamily="34" charset="0"/>
            </a:rPr>
            <a:t>nhất</a:t>
          </a:r>
          <a:r>
            <a:rPr lang="en-US" sz="1700" dirty="0">
              <a:solidFill>
                <a:schemeClr val="bg1"/>
              </a:solidFill>
              <a:latin typeface="Arial" pitchFamily="34" charset="0"/>
              <a:cs typeface="Arial" pitchFamily="34" charset="0"/>
            </a:rPr>
            <a:t> </a:t>
          </a:r>
          <a:r>
            <a:rPr lang="en-US" sz="1700" dirty="0" err="1">
              <a:solidFill>
                <a:schemeClr val="bg1"/>
              </a:solidFill>
              <a:latin typeface="Arial" pitchFamily="34" charset="0"/>
              <a:cs typeface="Arial" pitchFamily="34" charset="0"/>
            </a:rPr>
            <a:t>của</a:t>
          </a:r>
          <a:r>
            <a:rPr lang="en-US" sz="1700" dirty="0">
              <a:solidFill>
                <a:schemeClr val="bg1"/>
              </a:solidFill>
              <a:latin typeface="Arial" pitchFamily="34" charset="0"/>
              <a:cs typeface="Arial" pitchFamily="34" charset="0"/>
            </a:rPr>
            <a:t> </a:t>
          </a:r>
          <a:r>
            <a:rPr lang="en-US" sz="1700" dirty="0" err="1">
              <a:solidFill>
                <a:schemeClr val="bg1"/>
              </a:solidFill>
              <a:latin typeface="Arial" pitchFamily="34" charset="0"/>
              <a:cs typeface="Arial" pitchFamily="34" charset="0"/>
            </a:rPr>
            <a:t>nhân</a:t>
          </a:r>
          <a:r>
            <a:rPr lang="en-US" sz="1700" dirty="0">
              <a:solidFill>
                <a:schemeClr val="bg1"/>
              </a:solidFill>
              <a:latin typeface="Arial" pitchFamily="34" charset="0"/>
              <a:cs typeface="Arial" pitchFamily="34" charset="0"/>
            </a:rPr>
            <a:t> </a:t>
          </a:r>
          <a:r>
            <a:rPr lang="en-US" sz="1700" dirty="0" err="1">
              <a:solidFill>
                <a:schemeClr val="bg1"/>
              </a:solidFill>
              <a:latin typeface="Arial" pitchFamily="34" charset="0"/>
              <a:cs typeface="Arial" pitchFamily="34" charset="0"/>
            </a:rPr>
            <a:t>loại</a:t>
          </a:r>
          <a:r>
            <a:rPr lang="en-US" sz="1700" dirty="0">
              <a:solidFill>
                <a:schemeClr val="bg1"/>
              </a:solidFill>
              <a:latin typeface="Arial" pitchFamily="34" charset="0"/>
              <a:cs typeface="Arial" pitchFamily="34" charset="0"/>
            </a:rPr>
            <a:t>.</a:t>
          </a:r>
          <a:endParaRPr lang="en-US" sz="1700" dirty="0">
            <a:solidFill>
              <a:schemeClr val="bg1"/>
            </a:solidFill>
          </a:endParaRPr>
        </a:p>
      </dgm:t>
    </dgm:pt>
    <dgm:pt modelId="{DDF7DB66-4CAC-484F-AB2D-C6A602B501A8}" type="parTrans" cxnId="{24BBCD6E-4125-4BD0-9633-5506A524DA58}">
      <dgm:prSet/>
      <dgm:spPr/>
      <dgm:t>
        <a:bodyPr/>
        <a:lstStyle/>
        <a:p>
          <a:endParaRPr lang="en-US"/>
        </a:p>
      </dgm:t>
    </dgm:pt>
    <dgm:pt modelId="{6CC6E403-BA75-4AE1-AF68-A319EAD16B0E}" type="sibTrans" cxnId="{24BBCD6E-4125-4BD0-9633-5506A524DA58}">
      <dgm:prSet/>
      <dgm:spPr/>
      <dgm:t>
        <a:bodyPr/>
        <a:lstStyle/>
        <a:p>
          <a:endParaRPr lang="en-US"/>
        </a:p>
      </dgm:t>
    </dgm:pt>
    <dgm:pt modelId="{DB31AA56-8447-40D1-83B1-FD985FFE506C}">
      <dgm:prSet phldrT="[Text]" custT="1"/>
      <dgm:spPr/>
      <dgm:t>
        <a:bodyPr/>
        <a:lstStyle/>
        <a:p>
          <a:r>
            <a:rPr lang="en-US" sz="1700" dirty="0" err="1">
              <a:solidFill>
                <a:schemeClr val="bg1"/>
              </a:solidFill>
              <a:latin typeface="Arial" pitchFamily="34" charset="0"/>
              <a:cs typeface="Arial" pitchFamily="34" charset="0"/>
            </a:rPr>
            <a:t>Coi</a:t>
          </a:r>
          <a:r>
            <a:rPr lang="en-US" sz="1700" dirty="0">
              <a:solidFill>
                <a:schemeClr val="bg1"/>
              </a:solidFill>
              <a:latin typeface="Arial" pitchFamily="34" charset="0"/>
              <a:cs typeface="Arial" pitchFamily="34" charset="0"/>
            </a:rPr>
            <a:t> </a:t>
          </a:r>
          <a:r>
            <a:rPr lang="en-US" sz="1700" dirty="0" err="1">
              <a:solidFill>
                <a:schemeClr val="bg1"/>
              </a:solidFill>
              <a:latin typeface="Arial" pitchFamily="34" charset="0"/>
              <a:cs typeface="Arial" pitchFamily="34" charset="0"/>
            </a:rPr>
            <a:t>trọng</a:t>
          </a:r>
          <a:r>
            <a:rPr lang="en-US" sz="1700" dirty="0">
              <a:solidFill>
                <a:schemeClr val="bg1"/>
              </a:solidFill>
              <a:latin typeface="Arial" pitchFamily="34" charset="0"/>
              <a:cs typeface="Arial" pitchFamily="34" charset="0"/>
            </a:rPr>
            <a:t> </a:t>
          </a:r>
          <a:r>
            <a:rPr lang="en-US" sz="1700" dirty="0" err="1">
              <a:solidFill>
                <a:schemeClr val="bg1"/>
              </a:solidFill>
              <a:latin typeface="Arial" pitchFamily="34" charset="0"/>
              <a:cs typeface="Arial" pitchFamily="34" charset="0"/>
            </a:rPr>
            <a:t>cả</a:t>
          </a:r>
          <a:r>
            <a:rPr lang="en-US" sz="1700" dirty="0">
              <a:solidFill>
                <a:schemeClr val="bg1"/>
              </a:solidFill>
              <a:latin typeface="Arial" pitchFamily="34" charset="0"/>
              <a:cs typeface="Arial" pitchFamily="34" charset="0"/>
            </a:rPr>
            <a:t> </a:t>
          </a:r>
          <a:r>
            <a:rPr lang="en-US" sz="1700" dirty="0" err="1">
              <a:solidFill>
                <a:schemeClr val="bg1"/>
              </a:solidFill>
              <a:latin typeface="Arial" pitchFamily="34" charset="0"/>
              <a:cs typeface="Arial" pitchFamily="34" charset="0"/>
            </a:rPr>
            <a:t>số</a:t>
          </a:r>
          <a:r>
            <a:rPr lang="en-US" sz="1700" dirty="0">
              <a:solidFill>
                <a:schemeClr val="bg1"/>
              </a:solidFill>
              <a:latin typeface="Arial" pitchFamily="34" charset="0"/>
              <a:cs typeface="Arial" pitchFamily="34" charset="0"/>
            </a:rPr>
            <a:t> </a:t>
          </a:r>
          <a:r>
            <a:rPr lang="en-US" sz="1700" dirty="0" err="1">
              <a:solidFill>
                <a:schemeClr val="bg1"/>
              </a:solidFill>
              <a:latin typeface="Arial" pitchFamily="34" charset="0"/>
              <a:cs typeface="Arial" pitchFamily="34" charset="0"/>
            </a:rPr>
            <a:t>lượng</a:t>
          </a:r>
          <a:r>
            <a:rPr lang="en-US" sz="1700" dirty="0">
              <a:solidFill>
                <a:schemeClr val="bg1"/>
              </a:solidFill>
              <a:latin typeface="Arial" pitchFamily="34" charset="0"/>
              <a:cs typeface="Arial" pitchFamily="34" charset="0"/>
            </a:rPr>
            <a:t> </a:t>
          </a:r>
          <a:r>
            <a:rPr lang="en-US" sz="1700" dirty="0" err="1">
              <a:solidFill>
                <a:schemeClr val="bg1"/>
              </a:solidFill>
              <a:latin typeface="Arial" pitchFamily="34" charset="0"/>
              <a:cs typeface="Arial" pitchFamily="34" charset="0"/>
            </a:rPr>
            <a:t>và</a:t>
          </a:r>
          <a:r>
            <a:rPr lang="en-US" sz="1700" dirty="0">
              <a:solidFill>
                <a:schemeClr val="bg1"/>
              </a:solidFill>
              <a:latin typeface="Arial" pitchFamily="34" charset="0"/>
              <a:cs typeface="Arial" pitchFamily="34" charset="0"/>
            </a:rPr>
            <a:t> </a:t>
          </a:r>
          <a:r>
            <a:rPr lang="en-US" sz="1700" dirty="0" err="1">
              <a:solidFill>
                <a:schemeClr val="bg1"/>
              </a:solidFill>
              <a:latin typeface="Arial" pitchFamily="34" charset="0"/>
              <a:cs typeface="Arial" pitchFamily="34" charset="0"/>
            </a:rPr>
            <a:t>chất</a:t>
          </a:r>
          <a:r>
            <a:rPr lang="en-US" sz="1700" dirty="0">
              <a:solidFill>
                <a:schemeClr val="bg1"/>
              </a:solidFill>
              <a:latin typeface="Arial" pitchFamily="34" charset="0"/>
              <a:cs typeface="Arial" pitchFamily="34" charset="0"/>
            </a:rPr>
            <a:t> </a:t>
          </a:r>
          <a:r>
            <a:rPr lang="en-US" sz="1700" dirty="0" err="1">
              <a:solidFill>
                <a:schemeClr val="bg1"/>
              </a:solidFill>
              <a:latin typeface="Arial" pitchFamily="34" charset="0"/>
              <a:cs typeface="Arial" pitchFamily="34" charset="0"/>
            </a:rPr>
            <a:t>lượng</a:t>
          </a:r>
          <a:r>
            <a:rPr lang="en-US" sz="1700" dirty="0">
              <a:solidFill>
                <a:schemeClr val="bg1"/>
              </a:solidFill>
              <a:latin typeface="Arial" pitchFamily="34" charset="0"/>
              <a:cs typeface="Arial" pitchFamily="34" charset="0"/>
            </a:rPr>
            <a:t> </a:t>
          </a:r>
          <a:r>
            <a:rPr lang="en-US" sz="1700" dirty="0" err="1">
              <a:solidFill>
                <a:schemeClr val="bg1"/>
              </a:solidFill>
              <a:latin typeface="Arial" pitchFamily="34" charset="0"/>
              <a:cs typeface="Arial" pitchFamily="34" charset="0"/>
            </a:rPr>
            <a:t>tăng</a:t>
          </a:r>
          <a:r>
            <a:rPr lang="en-US" sz="1700" dirty="0">
              <a:solidFill>
                <a:schemeClr val="bg1"/>
              </a:solidFill>
              <a:latin typeface="Arial" pitchFamily="34" charset="0"/>
              <a:cs typeface="Arial" pitchFamily="34" charset="0"/>
            </a:rPr>
            <a:t> </a:t>
          </a:r>
          <a:r>
            <a:rPr lang="en-US" sz="1700" dirty="0" err="1">
              <a:solidFill>
                <a:schemeClr val="bg1"/>
              </a:solidFill>
              <a:latin typeface="Arial" pitchFamily="34" charset="0"/>
              <a:cs typeface="Arial" pitchFamily="34" charset="0"/>
            </a:rPr>
            <a:t>trưởng</a:t>
          </a:r>
          <a:r>
            <a:rPr lang="en-US" sz="1700" dirty="0">
              <a:solidFill>
                <a:schemeClr val="bg1"/>
              </a:solidFill>
              <a:latin typeface="Arial" pitchFamily="34" charset="0"/>
              <a:cs typeface="Arial" pitchFamily="34" charset="0"/>
            </a:rPr>
            <a:t> </a:t>
          </a:r>
          <a:r>
            <a:rPr lang="en-US" sz="1700" dirty="0" err="1">
              <a:solidFill>
                <a:schemeClr val="bg1"/>
              </a:solidFill>
              <a:latin typeface="Arial" pitchFamily="34" charset="0"/>
              <a:cs typeface="Arial" pitchFamily="34" charset="0"/>
            </a:rPr>
            <a:t>kinh</a:t>
          </a:r>
          <a:r>
            <a:rPr lang="en-US" sz="1700" dirty="0">
              <a:solidFill>
                <a:schemeClr val="bg1"/>
              </a:solidFill>
              <a:latin typeface="Arial" pitchFamily="34" charset="0"/>
              <a:cs typeface="Arial" pitchFamily="34" charset="0"/>
            </a:rPr>
            <a:t> </a:t>
          </a:r>
          <a:r>
            <a:rPr lang="en-US" sz="1700" dirty="0" err="1">
              <a:solidFill>
                <a:schemeClr val="bg1"/>
              </a:solidFill>
              <a:latin typeface="Arial" pitchFamily="34" charset="0"/>
              <a:cs typeface="Arial" pitchFamily="34" charset="0"/>
            </a:rPr>
            <a:t>tế</a:t>
          </a:r>
          <a:r>
            <a:rPr lang="en-US" sz="1700" dirty="0">
              <a:solidFill>
                <a:schemeClr val="bg1"/>
              </a:solidFill>
              <a:latin typeface="Arial" pitchFamily="34" charset="0"/>
              <a:cs typeface="Arial" pitchFamily="34" charset="0"/>
            </a:rPr>
            <a:t> </a:t>
          </a:r>
          <a:r>
            <a:rPr lang="en-US" sz="1700" dirty="0" err="1">
              <a:solidFill>
                <a:schemeClr val="bg1"/>
              </a:solidFill>
              <a:latin typeface="Arial" pitchFamily="34" charset="0"/>
              <a:cs typeface="Arial" pitchFamily="34" charset="0"/>
            </a:rPr>
            <a:t>trong</a:t>
          </a:r>
          <a:r>
            <a:rPr lang="en-US" sz="1700" dirty="0">
              <a:solidFill>
                <a:schemeClr val="bg1"/>
              </a:solidFill>
              <a:latin typeface="Arial" pitchFamily="34" charset="0"/>
              <a:cs typeface="Arial" pitchFamily="34" charset="0"/>
            </a:rPr>
            <a:t> </a:t>
          </a:r>
          <a:r>
            <a:rPr lang="en-US" sz="1700" dirty="0" err="1">
              <a:solidFill>
                <a:schemeClr val="bg1"/>
              </a:solidFill>
              <a:latin typeface="Arial" pitchFamily="34" charset="0"/>
              <a:cs typeface="Arial" pitchFamily="34" charset="0"/>
            </a:rPr>
            <a:t>mỗi</a:t>
          </a:r>
          <a:r>
            <a:rPr lang="en-US" sz="1700" dirty="0">
              <a:solidFill>
                <a:schemeClr val="bg1"/>
              </a:solidFill>
              <a:latin typeface="Arial" pitchFamily="34" charset="0"/>
              <a:cs typeface="Arial" pitchFamily="34" charset="0"/>
            </a:rPr>
            <a:t> </a:t>
          </a:r>
          <a:r>
            <a:rPr lang="en-US" sz="1700" dirty="0" err="1">
              <a:solidFill>
                <a:schemeClr val="bg1"/>
              </a:solidFill>
              <a:latin typeface="Arial" pitchFamily="34" charset="0"/>
              <a:cs typeface="Arial" pitchFamily="34" charset="0"/>
            </a:rPr>
            <a:t>bước</a:t>
          </a:r>
          <a:r>
            <a:rPr lang="en-US" sz="1700" dirty="0">
              <a:solidFill>
                <a:schemeClr val="bg1"/>
              </a:solidFill>
              <a:latin typeface="Arial" pitchFamily="34" charset="0"/>
              <a:cs typeface="Arial" pitchFamily="34" charset="0"/>
            </a:rPr>
            <a:t> </a:t>
          </a:r>
          <a:r>
            <a:rPr lang="en-US" sz="1700" dirty="0" err="1">
              <a:solidFill>
                <a:schemeClr val="bg1"/>
              </a:solidFill>
              <a:latin typeface="Arial" pitchFamily="34" charset="0"/>
              <a:cs typeface="Arial" pitchFamily="34" charset="0"/>
            </a:rPr>
            <a:t>phát</a:t>
          </a:r>
          <a:r>
            <a:rPr lang="en-US" sz="1700" dirty="0">
              <a:solidFill>
                <a:schemeClr val="bg1"/>
              </a:solidFill>
              <a:latin typeface="Arial" pitchFamily="34" charset="0"/>
              <a:cs typeface="Arial" pitchFamily="34" charset="0"/>
            </a:rPr>
            <a:t> </a:t>
          </a:r>
          <a:r>
            <a:rPr lang="en-US" sz="1700" dirty="0" err="1">
              <a:solidFill>
                <a:schemeClr val="bg1"/>
              </a:solidFill>
              <a:latin typeface="Arial" pitchFamily="34" charset="0"/>
              <a:cs typeface="Arial" pitchFamily="34" charset="0"/>
            </a:rPr>
            <a:t>triển</a:t>
          </a:r>
          <a:r>
            <a:rPr lang="en-US" sz="1700" dirty="0">
              <a:solidFill>
                <a:schemeClr val="bg1"/>
              </a:solidFill>
              <a:latin typeface="Arial" pitchFamily="34" charset="0"/>
              <a:cs typeface="Arial" pitchFamily="34" charset="0"/>
            </a:rPr>
            <a:t> </a:t>
          </a:r>
          <a:r>
            <a:rPr lang="en-US" sz="1700" dirty="0" err="1">
              <a:solidFill>
                <a:schemeClr val="bg1"/>
              </a:solidFill>
              <a:latin typeface="Arial" pitchFamily="34" charset="0"/>
              <a:cs typeface="Arial" pitchFamily="34" charset="0"/>
            </a:rPr>
            <a:t>của</a:t>
          </a:r>
          <a:r>
            <a:rPr lang="en-US" sz="1700" dirty="0">
              <a:solidFill>
                <a:schemeClr val="bg1"/>
              </a:solidFill>
              <a:latin typeface="Arial" pitchFamily="34" charset="0"/>
              <a:cs typeface="Arial" pitchFamily="34" charset="0"/>
            </a:rPr>
            <a:t> </a:t>
          </a:r>
          <a:r>
            <a:rPr lang="en-US" sz="1700" dirty="0" err="1">
              <a:solidFill>
                <a:schemeClr val="bg1"/>
              </a:solidFill>
              <a:latin typeface="Arial" pitchFamily="34" charset="0"/>
              <a:cs typeface="Arial" pitchFamily="34" charset="0"/>
            </a:rPr>
            <a:t>đất</a:t>
          </a:r>
          <a:r>
            <a:rPr lang="en-US" sz="1700" dirty="0">
              <a:solidFill>
                <a:schemeClr val="bg1"/>
              </a:solidFill>
              <a:latin typeface="Arial" pitchFamily="34" charset="0"/>
              <a:cs typeface="Arial" pitchFamily="34" charset="0"/>
            </a:rPr>
            <a:t> </a:t>
          </a:r>
          <a:r>
            <a:rPr lang="en-US" sz="1700" dirty="0" err="1">
              <a:solidFill>
                <a:schemeClr val="bg1"/>
              </a:solidFill>
              <a:latin typeface="Arial" pitchFamily="34" charset="0"/>
              <a:cs typeface="Arial" pitchFamily="34" charset="0"/>
            </a:rPr>
            <a:t>nước</a:t>
          </a:r>
          <a:r>
            <a:rPr lang="en-US" sz="1700" dirty="0">
              <a:solidFill>
                <a:schemeClr val="bg1"/>
              </a:solidFill>
              <a:latin typeface="Arial" pitchFamily="34" charset="0"/>
              <a:cs typeface="Arial" pitchFamily="34" charset="0"/>
            </a:rPr>
            <a:t>, ở </a:t>
          </a:r>
          <a:r>
            <a:rPr lang="en-US" sz="1700" dirty="0" err="1">
              <a:solidFill>
                <a:schemeClr val="bg1"/>
              </a:solidFill>
              <a:latin typeface="Arial" pitchFamily="34" charset="0"/>
              <a:cs typeface="Arial" pitchFamily="34" charset="0"/>
            </a:rPr>
            <a:t>từng</a:t>
          </a:r>
          <a:r>
            <a:rPr lang="en-US" sz="1700" dirty="0">
              <a:solidFill>
                <a:schemeClr val="bg1"/>
              </a:solidFill>
              <a:latin typeface="Arial" pitchFamily="34" charset="0"/>
              <a:cs typeface="Arial" pitchFamily="34" charset="0"/>
            </a:rPr>
            <a:t> </a:t>
          </a:r>
          <a:r>
            <a:rPr lang="en-US" sz="1700" dirty="0" err="1">
              <a:solidFill>
                <a:schemeClr val="bg1"/>
              </a:solidFill>
              <a:latin typeface="Arial" pitchFamily="34" charset="0"/>
              <a:cs typeface="Arial" pitchFamily="34" charset="0"/>
            </a:rPr>
            <a:t>vùng</a:t>
          </a:r>
          <a:r>
            <a:rPr lang="en-US" sz="1700" dirty="0">
              <a:solidFill>
                <a:schemeClr val="bg1"/>
              </a:solidFill>
              <a:latin typeface="Arial" pitchFamily="34" charset="0"/>
              <a:cs typeface="Arial" pitchFamily="34" charset="0"/>
            </a:rPr>
            <a:t>, </a:t>
          </a:r>
          <a:r>
            <a:rPr lang="en-US" sz="1700" dirty="0" err="1">
              <a:solidFill>
                <a:schemeClr val="bg1"/>
              </a:solidFill>
              <a:latin typeface="Arial" pitchFamily="34" charset="0"/>
              <a:cs typeface="Arial" pitchFamily="34" charset="0"/>
            </a:rPr>
            <a:t>từng</a:t>
          </a:r>
          <a:r>
            <a:rPr lang="en-US" sz="1700" dirty="0">
              <a:solidFill>
                <a:schemeClr val="bg1"/>
              </a:solidFill>
              <a:latin typeface="Arial" pitchFamily="34" charset="0"/>
              <a:cs typeface="Arial" pitchFamily="34" charset="0"/>
            </a:rPr>
            <a:t> </a:t>
          </a:r>
          <a:r>
            <a:rPr lang="en-US" sz="1700" dirty="0" err="1">
              <a:solidFill>
                <a:schemeClr val="bg1"/>
              </a:solidFill>
              <a:latin typeface="Arial" pitchFamily="34" charset="0"/>
              <a:cs typeface="Arial" pitchFamily="34" charset="0"/>
            </a:rPr>
            <a:t>địa</a:t>
          </a:r>
          <a:r>
            <a:rPr lang="en-US" sz="1700" dirty="0">
              <a:solidFill>
                <a:schemeClr val="bg1"/>
              </a:solidFill>
              <a:latin typeface="Arial" pitchFamily="34" charset="0"/>
              <a:cs typeface="Arial" pitchFamily="34" charset="0"/>
            </a:rPr>
            <a:t> </a:t>
          </a:r>
          <a:r>
            <a:rPr lang="en-US" sz="1700" dirty="0" err="1">
              <a:solidFill>
                <a:schemeClr val="bg1"/>
              </a:solidFill>
              <a:latin typeface="Arial" pitchFamily="34" charset="0"/>
              <a:cs typeface="Arial" pitchFamily="34" charset="0"/>
            </a:rPr>
            <a:t>phương</a:t>
          </a:r>
          <a:r>
            <a:rPr lang="en-US" sz="1700" dirty="0">
              <a:solidFill>
                <a:schemeClr val="bg1"/>
              </a:solidFill>
              <a:latin typeface="Arial" pitchFamily="34" charset="0"/>
              <a:cs typeface="Arial" pitchFamily="34" charset="0"/>
            </a:rPr>
            <a:t>, </a:t>
          </a:r>
          <a:r>
            <a:rPr lang="en-US" sz="1700" dirty="0" err="1">
              <a:solidFill>
                <a:schemeClr val="bg1"/>
              </a:solidFill>
              <a:latin typeface="Arial" pitchFamily="34" charset="0"/>
              <a:cs typeface="Arial" pitchFamily="34" charset="0"/>
            </a:rPr>
            <a:t>từng</a:t>
          </a:r>
          <a:r>
            <a:rPr lang="en-US" sz="1700" dirty="0">
              <a:solidFill>
                <a:schemeClr val="bg1"/>
              </a:solidFill>
              <a:latin typeface="Arial" pitchFamily="34" charset="0"/>
              <a:cs typeface="Arial" pitchFamily="34" charset="0"/>
            </a:rPr>
            <a:t> </a:t>
          </a:r>
          <a:r>
            <a:rPr lang="en-US" sz="1700" dirty="0" err="1">
              <a:solidFill>
                <a:schemeClr val="bg1"/>
              </a:solidFill>
              <a:latin typeface="Arial" pitchFamily="34" charset="0"/>
              <a:cs typeface="Arial" pitchFamily="34" charset="0"/>
            </a:rPr>
            <a:t>dự</a:t>
          </a:r>
          <a:r>
            <a:rPr lang="en-US" sz="1700" dirty="0">
              <a:solidFill>
                <a:schemeClr val="bg1"/>
              </a:solidFill>
              <a:latin typeface="Arial" pitchFamily="34" charset="0"/>
              <a:cs typeface="Arial" pitchFamily="34" charset="0"/>
            </a:rPr>
            <a:t> </a:t>
          </a:r>
          <a:r>
            <a:rPr lang="en-US" sz="1700" dirty="0" err="1">
              <a:solidFill>
                <a:schemeClr val="bg1"/>
              </a:solidFill>
              <a:latin typeface="Arial" pitchFamily="34" charset="0"/>
              <a:cs typeface="Arial" pitchFamily="34" charset="0"/>
            </a:rPr>
            <a:t>án</a:t>
          </a:r>
          <a:r>
            <a:rPr lang="en-US" sz="1700" dirty="0">
              <a:solidFill>
                <a:schemeClr val="bg1"/>
              </a:solidFill>
              <a:latin typeface="Arial" pitchFamily="34" charset="0"/>
              <a:cs typeface="Arial" pitchFamily="34" charset="0"/>
            </a:rPr>
            <a:t> </a:t>
          </a:r>
          <a:r>
            <a:rPr lang="en-US" sz="1700" dirty="0" err="1">
              <a:solidFill>
                <a:schemeClr val="bg1"/>
              </a:solidFill>
              <a:latin typeface="Arial" pitchFamily="34" charset="0"/>
              <a:cs typeface="Arial" pitchFamily="34" charset="0"/>
            </a:rPr>
            <a:t>kinh</a:t>
          </a:r>
          <a:r>
            <a:rPr lang="en-US" sz="1700" dirty="0">
              <a:solidFill>
                <a:schemeClr val="bg1"/>
              </a:solidFill>
              <a:latin typeface="Arial" pitchFamily="34" charset="0"/>
              <a:cs typeface="Arial" pitchFamily="34" charset="0"/>
            </a:rPr>
            <a:t> </a:t>
          </a:r>
          <a:r>
            <a:rPr lang="en-US" sz="1700" dirty="0" err="1">
              <a:solidFill>
                <a:schemeClr val="bg1"/>
              </a:solidFill>
              <a:latin typeface="Arial" pitchFamily="34" charset="0"/>
              <a:cs typeface="Arial" pitchFamily="34" charset="0"/>
            </a:rPr>
            <a:t>tế</a:t>
          </a:r>
          <a:r>
            <a:rPr lang="en-US" sz="1700" dirty="0">
              <a:solidFill>
                <a:schemeClr val="bg1"/>
              </a:solidFill>
              <a:latin typeface="Arial" pitchFamily="34" charset="0"/>
              <a:cs typeface="Arial" pitchFamily="34" charset="0"/>
            </a:rPr>
            <a:t> </a:t>
          </a:r>
          <a:r>
            <a:rPr lang="en-US" sz="1700" dirty="0" err="1">
              <a:solidFill>
                <a:schemeClr val="bg1"/>
              </a:solidFill>
              <a:latin typeface="Arial" pitchFamily="34" charset="0"/>
              <a:cs typeface="Arial" pitchFamily="34" charset="0"/>
            </a:rPr>
            <a:t>xã</a:t>
          </a:r>
          <a:r>
            <a:rPr lang="en-US" sz="1700" dirty="0">
              <a:solidFill>
                <a:schemeClr val="bg1"/>
              </a:solidFill>
              <a:latin typeface="Arial" pitchFamily="34" charset="0"/>
              <a:cs typeface="Arial" pitchFamily="34" charset="0"/>
            </a:rPr>
            <a:t> </a:t>
          </a:r>
          <a:r>
            <a:rPr lang="en-US" sz="1700" dirty="0" err="1">
              <a:solidFill>
                <a:schemeClr val="bg1"/>
              </a:solidFill>
              <a:latin typeface="Arial" pitchFamily="34" charset="0"/>
              <a:cs typeface="Arial" pitchFamily="34" charset="0"/>
            </a:rPr>
            <a:t>hội</a:t>
          </a:r>
          <a:r>
            <a:rPr lang="en-US" sz="1700" dirty="0">
              <a:solidFill>
                <a:schemeClr val="bg1"/>
              </a:solidFill>
              <a:latin typeface="Arial" pitchFamily="34" charset="0"/>
              <a:cs typeface="Arial" pitchFamily="34" charset="0"/>
            </a:rPr>
            <a:t>.</a:t>
          </a:r>
        </a:p>
      </dgm:t>
    </dgm:pt>
    <dgm:pt modelId="{10DBA197-3753-4291-88FC-E741E24AAB82}" type="parTrans" cxnId="{CD9424F2-7C24-40ED-88FD-5E7E2B7844E7}">
      <dgm:prSet/>
      <dgm:spPr/>
      <dgm:t>
        <a:bodyPr/>
        <a:lstStyle/>
        <a:p>
          <a:endParaRPr lang="en-US"/>
        </a:p>
      </dgm:t>
    </dgm:pt>
    <dgm:pt modelId="{DBFB883B-1A6F-4AB2-8D04-39E8C26D0AD4}" type="sibTrans" cxnId="{CD9424F2-7C24-40ED-88FD-5E7E2B7844E7}">
      <dgm:prSet/>
      <dgm:spPr/>
      <dgm:t>
        <a:bodyPr/>
        <a:lstStyle/>
        <a:p>
          <a:endParaRPr lang="en-US"/>
        </a:p>
      </dgm:t>
    </dgm:pt>
    <dgm:pt modelId="{69A5AA69-DBF6-4751-B422-CB010E489734}">
      <dgm:prSet phldrT="[Text]" custT="1"/>
      <dgm:spPr/>
      <dgm:t>
        <a:bodyPr/>
        <a:lstStyle/>
        <a:p>
          <a:r>
            <a:rPr lang="vi-VN" sz="1700">
              <a:solidFill>
                <a:schemeClr val="bg1"/>
              </a:solidFill>
              <a:latin typeface="Arial" pitchFamily="34" charset="0"/>
              <a:cs typeface="Arial" pitchFamily="34" charset="0"/>
            </a:rPr>
            <a:t>Xây dựng cơ cấu kinh tế hiện đại và hợp lý theo ngành, lĩnh vực và lãnh thổ</a:t>
          </a:r>
          <a:endParaRPr lang="en-US" sz="1700">
            <a:solidFill>
              <a:schemeClr val="bg1"/>
            </a:solidFill>
          </a:endParaRPr>
        </a:p>
      </dgm:t>
    </dgm:pt>
    <dgm:pt modelId="{094F029C-666B-478D-8285-2267AB26D9BF}" type="parTrans" cxnId="{9050C0CB-D3E1-42E0-99C4-27A622A67AA0}">
      <dgm:prSet/>
      <dgm:spPr/>
      <dgm:t>
        <a:bodyPr/>
        <a:lstStyle/>
        <a:p>
          <a:endParaRPr lang="en-US"/>
        </a:p>
      </dgm:t>
    </dgm:pt>
    <dgm:pt modelId="{AF8CA96B-D09A-4382-918C-E5E4BA2101D9}" type="sibTrans" cxnId="{9050C0CB-D3E1-42E0-99C4-27A622A67AA0}">
      <dgm:prSet/>
      <dgm:spPr/>
      <dgm:t>
        <a:bodyPr/>
        <a:lstStyle/>
        <a:p>
          <a:endParaRPr lang="en-US"/>
        </a:p>
      </dgm:t>
    </dgm:pt>
    <dgm:pt modelId="{9A5D7136-84FE-4490-8D14-AB4C9FBC1273}">
      <dgm:prSet custT="1"/>
      <dgm:spPr/>
      <dgm:t>
        <a:bodyPr/>
        <a:lstStyle/>
        <a:p>
          <a:r>
            <a:rPr lang="vi-VN" sz="1700" dirty="0">
              <a:solidFill>
                <a:schemeClr val="bg1"/>
              </a:solidFill>
              <a:latin typeface="Arial" pitchFamily="34" charset="0"/>
              <a:cs typeface="Arial" pitchFamily="34" charset="0"/>
            </a:rPr>
            <a:t>Giảm chi phí trung gian, nâng cao năng suất lao động của tất cả các ngành lĩnh vực</a:t>
          </a:r>
          <a:endParaRPr lang="en-US" sz="1700" dirty="0">
            <a:solidFill>
              <a:schemeClr val="bg1"/>
            </a:solidFill>
          </a:endParaRPr>
        </a:p>
      </dgm:t>
    </dgm:pt>
    <dgm:pt modelId="{452D36A0-C88A-4481-8B4D-733744F9B18D}" type="parTrans" cxnId="{4F9A9334-EAC8-4B14-A9A0-54319F93C119}">
      <dgm:prSet/>
      <dgm:spPr/>
      <dgm:t>
        <a:bodyPr/>
        <a:lstStyle/>
        <a:p>
          <a:endParaRPr lang="en-US"/>
        </a:p>
      </dgm:t>
    </dgm:pt>
    <dgm:pt modelId="{25DE6A0F-16EC-4A1E-88F6-4769A81FA92D}" type="sibTrans" cxnId="{4F9A9334-EAC8-4B14-A9A0-54319F93C119}">
      <dgm:prSet/>
      <dgm:spPr/>
      <dgm:t>
        <a:bodyPr/>
        <a:lstStyle/>
        <a:p>
          <a:endParaRPr lang="en-US"/>
        </a:p>
      </dgm:t>
    </dgm:pt>
    <dgm:pt modelId="{1BFD1438-768F-4F53-81D5-64AD4298380F}" type="pres">
      <dgm:prSet presAssocID="{CD205CC4-7752-4A14-9D68-50C8296DF9DB}" presName="Name0" presStyleCnt="0">
        <dgm:presLayoutVars>
          <dgm:chMax val="7"/>
          <dgm:chPref val="7"/>
          <dgm:dir/>
        </dgm:presLayoutVars>
      </dgm:prSet>
      <dgm:spPr/>
      <dgm:t>
        <a:bodyPr/>
        <a:lstStyle/>
        <a:p>
          <a:endParaRPr lang="en-US"/>
        </a:p>
      </dgm:t>
    </dgm:pt>
    <dgm:pt modelId="{54905C9E-AEF5-4FFB-A2D2-5461D11326A1}" type="pres">
      <dgm:prSet presAssocID="{CD205CC4-7752-4A14-9D68-50C8296DF9DB}" presName="Name1" presStyleCnt="0"/>
      <dgm:spPr/>
    </dgm:pt>
    <dgm:pt modelId="{B75CBFC8-1990-45DF-88E9-CB751277299B}" type="pres">
      <dgm:prSet presAssocID="{CD205CC4-7752-4A14-9D68-50C8296DF9DB}" presName="cycle" presStyleCnt="0"/>
      <dgm:spPr/>
    </dgm:pt>
    <dgm:pt modelId="{550E7046-4C88-4BC1-B168-AC83DBBEDB18}" type="pres">
      <dgm:prSet presAssocID="{CD205CC4-7752-4A14-9D68-50C8296DF9DB}" presName="srcNode" presStyleLbl="node1" presStyleIdx="0" presStyleCnt="4"/>
      <dgm:spPr/>
    </dgm:pt>
    <dgm:pt modelId="{9C479A97-4AF7-4CFD-9507-A5C3BD9E060C}" type="pres">
      <dgm:prSet presAssocID="{CD205CC4-7752-4A14-9D68-50C8296DF9DB}" presName="conn" presStyleLbl="parChTrans1D2" presStyleIdx="0" presStyleCnt="1"/>
      <dgm:spPr/>
      <dgm:t>
        <a:bodyPr/>
        <a:lstStyle/>
        <a:p>
          <a:endParaRPr lang="en-US"/>
        </a:p>
      </dgm:t>
    </dgm:pt>
    <dgm:pt modelId="{6D0805BD-3CBE-4905-9030-22A6B48BF51B}" type="pres">
      <dgm:prSet presAssocID="{CD205CC4-7752-4A14-9D68-50C8296DF9DB}" presName="extraNode" presStyleLbl="node1" presStyleIdx="0" presStyleCnt="4"/>
      <dgm:spPr/>
    </dgm:pt>
    <dgm:pt modelId="{95F8AC50-918A-4B5B-B0BE-57E24F24C21B}" type="pres">
      <dgm:prSet presAssocID="{CD205CC4-7752-4A14-9D68-50C8296DF9DB}" presName="dstNode" presStyleLbl="node1" presStyleIdx="0" presStyleCnt="4"/>
      <dgm:spPr/>
    </dgm:pt>
    <dgm:pt modelId="{C927A4E5-2D31-4E09-8B19-CD06B9293EA3}" type="pres">
      <dgm:prSet presAssocID="{59E9BCC6-AA9A-445F-8968-4FAB4DC9898A}" presName="text_1" presStyleLbl="node1" presStyleIdx="0" presStyleCnt="4" custScaleY="140111">
        <dgm:presLayoutVars>
          <dgm:bulletEnabled val="1"/>
        </dgm:presLayoutVars>
      </dgm:prSet>
      <dgm:spPr/>
      <dgm:t>
        <a:bodyPr/>
        <a:lstStyle/>
        <a:p>
          <a:endParaRPr lang="en-US"/>
        </a:p>
      </dgm:t>
    </dgm:pt>
    <dgm:pt modelId="{5DE2BEA0-A823-440B-AB8E-E7A8A8168728}" type="pres">
      <dgm:prSet presAssocID="{59E9BCC6-AA9A-445F-8968-4FAB4DC9898A}" presName="accent_1" presStyleCnt="0"/>
      <dgm:spPr/>
    </dgm:pt>
    <dgm:pt modelId="{C9B67800-1660-4561-8EA9-47782CA8B176}" type="pres">
      <dgm:prSet presAssocID="{59E9BCC6-AA9A-445F-8968-4FAB4DC9898A}" presName="accentRepeatNode" presStyleLbl="solidFgAcc1" presStyleIdx="0" presStyleCnt="4" custLinFactNeighborX="-5570" custLinFactNeighborY="-6044"/>
      <dgm:spPr/>
    </dgm:pt>
    <dgm:pt modelId="{052017E5-7C0F-469B-988D-CBFA13A328AE}" type="pres">
      <dgm:prSet presAssocID="{DB31AA56-8447-40D1-83B1-FD985FFE506C}" presName="text_2" presStyleLbl="node1" presStyleIdx="1" presStyleCnt="4" custScaleY="148966">
        <dgm:presLayoutVars>
          <dgm:bulletEnabled val="1"/>
        </dgm:presLayoutVars>
      </dgm:prSet>
      <dgm:spPr/>
      <dgm:t>
        <a:bodyPr/>
        <a:lstStyle/>
        <a:p>
          <a:endParaRPr lang="en-US"/>
        </a:p>
      </dgm:t>
    </dgm:pt>
    <dgm:pt modelId="{66B8239B-55A0-4324-8184-51FDE8CD9634}" type="pres">
      <dgm:prSet presAssocID="{DB31AA56-8447-40D1-83B1-FD985FFE506C}" presName="accent_2" presStyleCnt="0"/>
      <dgm:spPr/>
    </dgm:pt>
    <dgm:pt modelId="{4329425C-80A4-4CF2-96D2-B0BA59592514}" type="pres">
      <dgm:prSet presAssocID="{DB31AA56-8447-40D1-83B1-FD985FFE506C}" presName="accentRepeatNode" presStyleLbl="solidFgAcc1" presStyleIdx="1" presStyleCnt="4"/>
      <dgm:spPr/>
    </dgm:pt>
    <dgm:pt modelId="{FE1FD52C-642B-411B-BFD2-1F2358850A4C}" type="pres">
      <dgm:prSet presAssocID="{69A5AA69-DBF6-4751-B422-CB010E489734}" presName="text_3" presStyleLbl="node1" presStyleIdx="2" presStyleCnt="4" custScaleY="119398">
        <dgm:presLayoutVars>
          <dgm:bulletEnabled val="1"/>
        </dgm:presLayoutVars>
      </dgm:prSet>
      <dgm:spPr/>
      <dgm:t>
        <a:bodyPr/>
        <a:lstStyle/>
        <a:p>
          <a:endParaRPr lang="en-US"/>
        </a:p>
      </dgm:t>
    </dgm:pt>
    <dgm:pt modelId="{C705F364-8AF0-448D-805C-05884A1E5DC0}" type="pres">
      <dgm:prSet presAssocID="{69A5AA69-DBF6-4751-B422-CB010E489734}" presName="accent_3" presStyleCnt="0"/>
      <dgm:spPr/>
    </dgm:pt>
    <dgm:pt modelId="{92223026-8E40-43B6-833A-DA6CA7F21A48}" type="pres">
      <dgm:prSet presAssocID="{69A5AA69-DBF6-4751-B422-CB010E489734}" presName="accentRepeatNode" presStyleLbl="solidFgAcc1" presStyleIdx="2" presStyleCnt="4" custLinFactNeighborX="-1027" custLinFactNeighborY="9912"/>
      <dgm:spPr/>
    </dgm:pt>
    <dgm:pt modelId="{3BCE5957-2769-497A-A0D4-3644D0DF2F74}" type="pres">
      <dgm:prSet presAssocID="{9A5D7136-84FE-4490-8D14-AB4C9FBC1273}" presName="text_4" presStyleLbl="node1" presStyleIdx="3" presStyleCnt="4" custScaleY="119243" custLinFactNeighborX="528" custLinFactNeighborY="-1190">
        <dgm:presLayoutVars>
          <dgm:bulletEnabled val="1"/>
        </dgm:presLayoutVars>
      </dgm:prSet>
      <dgm:spPr/>
      <dgm:t>
        <a:bodyPr/>
        <a:lstStyle/>
        <a:p>
          <a:endParaRPr lang="en-US"/>
        </a:p>
      </dgm:t>
    </dgm:pt>
    <dgm:pt modelId="{EBDD61A5-D28B-43A5-849F-E65294780324}" type="pres">
      <dgm:prSet presAssocID="{9A5D7136-84FE-4490-8D14-AB4C9FBC1273}" presName="accent_4" presStyleCnt="0"/>
      <dgm:spPr/>
    </dgm:pt>
    <dgm:pt modelId="{9CF5E760-3587-497A-ADAF-76D4DC00E90F}" type="pres">
      <dgm:prSet presAssocID="{9A5D7136-84FE-4490-8D14-AB4C9FBC1273}" presName="accentRepeatNode" presStyleLbl="solidFgAcc1" presStyleIdx="3" presStyleCnt="4"/>
      <dgm:spPr/>
    </dgm:pt>
  </dgm:ptLst>
  <dgm:cxnLst>
    <dgm:cxn modelId="{4F9A9334-EAC8-4B14-A9A0-54319F93C119}" srcId="{CD205CC4-7752-4A14-9D68-50C8296DF9DB}" destId="{9A5D7136-84FE-4490-8D14-AB4C9FBC1273}" srcOrd="3" destOrd="0" parTransId="{452D36A0-C88A-4481-8B4D-733744F9B18D}" sibTransId="{25DE6A0F-16EC-4A1E-88F6-4769A81FA92D}"/>
    <dgm:cxn modelId="{0B7F7D92-F69E-4FBE-BE51-431986AEBAA0}" type="presOf" srcId="{9A5D7136-84FE-4490-8D14-AB4C9FBC1273}" destId="{3BCE5957-2769-497A-A0D4-3644D0DF2F74}" srcOrd="0" destOrd="0" presId="urn:microsoft.com/office/officeart/2008/layout/VerticalCurvedList"/>
    <dgm:cxn modelId="{9050C0CB-D3E1-42E0-99C4-27A622A67AA0}" srcId="{CD205CC4-7752-4A14-9D68-50C8296DF9DB}" destId="{69A5AA69-DBF6-4751-B422-CB010E489734}" srcOrd="2" destOrd="0" parTransId="{094F029C-666B-478D-8285-2267AB26D9BF}" sibTransId="{AF8CA96B-D09A-4382-918C-E5E4BA2101D9}"/>
    <dgm:cxn modelId="{0B23374F-2E93-4408-8408-A88C5BD36BFD}" type="presOf" srcId="{59E9BCC6-AA9A-445F-8968-4FAB4DC9898A}" destId="{C927A4E5-2D31-4E09-8B19-CD06B9293EA3}" srcOrd="0" destOrd="0" presId="urn:microsoft.com/office/officeart/2008/layout/VerticalCurvedList"/>
    <dgm:cxn modelId="{CD9424F2-7C24-40ED-88FD-5E7E2B7844E7}" srcId="{CD205CC4-7752-4A14-9D68-50C8296DF9DB}" destId="{DB31AA56-8447-40D1-83B1-FD985FFE506C}" srcOrd="1" destOrd="0" parTransId="{10DBA197-3753-4291-88FC-E741E24AAB82}" sibTransId="{DBFB883B-1A6F-4AB2-8D04-39E8C26D0AD4}"/>
    <dgm:cxn modelId="{BB78CEFE-3481-4387-8CD4-80B87DE568CC}" type="presOf" srcId="{69A5AA69-DBF6-4751-B422-CB010E489734}" destId="{FE1FD52C-642B-411B-BFD2-1F2358850A4C}" srcOrd="0" destOrd="0" presId="urn:microsoft.com/office/officeart/2008/layout/VerticalCurvedList"/>
    <dgm:cxn modelId="{24BBCD6E-4125-4BD0-9633-5506A524DA58}" srcId="{CD205CC4-7752-4A14-9D68-50C8296DF9DB}" destId="{59E9BCC6-AA9A-445F-8968-4FAB4DC9898A}" srcOrd="0" destOrd="0" parTransId="{DDF7DB66-4CAC-484F-AB2D-C6A602B501A8}" sibTransId="{6CC6E403-BA75-4AE1-AF68-A319EAD16B0E}"/>
    <dgm:cxn modelId="{709B476A-A207-4050-B201-03702F0A0276}" type="presOf" srcId="{6CC6E403-BA75-4AE1-AF68-A319EAD16B0E}" destId="{9C479A97-4AF7-4CFD-9507-A5C3BD9E060C}" srcOrd="0" destOrd="0" presId="urn:microsoft.com/office/officeart/2008/layout/VerticalCurvedList"/>
    <dgm:cxn modelId="{C078897A-9900-4F0C-A300-96F3E7FBD41F}" type="presOf" srcId="{CD205CC4-7752-4A14-9D68-50C8296DF9DB}" destId="{1BFD1438-768F-4F53-81D5-64AD4298380F}" srcOrd="0" destOrd="0" presId="urn:microsoft.com/office/officeart/2008/layout/VerticalCurvedList"/>
    <dgm:cxn modelId="{31F0EE23-B188-4C12-AD22-ED964D44CE17}" type="presOf" srcId="{DB31AA56-8447-40D1-83B1-FD985FFE506C}" destId="{052017E5-7C0F-469B-988D-CBFA13A328AE}" srcOrd="0" destOrd="0" presId="urn:microsoft.com/office/officeart/2008/layout/VerticalCurvedList"/>
    <dgm:cxn modelId="{CCF25793-AD43-43C2-B1D0-29D9EE7E1899}" type="presParOf" srcId="{1BFD1438-768F-4F53-81D5-64AD4298380F}" destId="{54905C9E-AEF5-4FFB-A2D2-5461D11326A1}" srcOrd="0" destOrd="0" presId="urn:microsoft.com/office/officeart/2008/layout/VerticalCurvedList"/>
    <dgm:cxn modelId="{F05D6C3B-8DF7-467A-9037-A1959DDF2081}" type="presParOf" srcId="{54905C9E-AEF5-4FFB-A2D2-5461D11326A1}" destId="{B75CBFC8-1990-45DF-88E9-CB751277299B}" srcOrd="0" destOrd="0" presId="urn:microsoft.com/office/officeart/2008/layout/VerticalCurvedList"/>
    <dgm:cxn modelId="{D5B8A2C6-CA38-4603-A88D-BD9E83E3F335}" type="presParOf" srcId="{B75CBFC8-1990-45DF-88E9-CB751277299B}" destId="{550E7046-4C88-4BC1-B168-AC83DBBEDB18}" srcOrd="0" destOrd="0" presId="urn:microsoft.com/office/officeart/2008/layout/VerticalCurvedList"/>
    <dgm:cxn modelId="{C6AA7A45-9C17-4666-9D22-646284BD574F}" type="presParOf" srcId="{B75CBFC8-1990-45DF-88E9-CB751277299B}" destId="{9C479A97-4AF7-4CFD-9507-A5C3BD9E060C}" srcOrd="1" destOrd="0" presId="urn:microsoft.com/office/officeart/2008/layout/VerticalCurvedList"/>
    <dgm:cxn modelId="{E8710DC9-61C7-4C56-BFB6-D54C87F791A3}" type="presParOf" srcId="{B75CBFC8-1990-45DF-88E9-CB751277299B}" destId="{6D0805BD-3CBE-4905-9030-22A6B48BF51B}" srcOrd="2" destOrd="0" presId="urn:microsoft.com/office/officeart/2008/layout/VerticalCurvedList"/>
    <dgm:cxn modelId="{9FE9FFB9-F35B-4202-B684-041E7A641E42}" type="presParOf" srcId="{B75CBFC8-1990-45DF-88E9-CB751277299B}" destId="{95F8AC50-918A-4B5B-B0BE-57E24F24C21B}" srcOrd="3" destOrd="0" presId="urn:microsoft.com/office/officeart/2008/layout/VerticalCurvedList"/>
    <dgm:cxn modelId="{2705EC5F-6BED-4C83-9B16-A7A5DACCBCB5}" type="presParOf" srcId="{54905C9E-AEF5-4FFB-A2D2-5461D11326A1}" destId="{C927A4E5-2D31-4E09-8B19-CD06B9293EA3}" srcOrd="1" destOrd="0" presId="urn:microsoft.com/office/officeart/2008/layout/VerticalCurvedList"/>
    <dgm:cxn modelId="{933C204D-602D-44D8-B82B-7E6693C4290A}" type="presParOf" srcId="{54905C9E-AEF5-4FFB-A2D2-5461D11326A1}" destId="{5DE2BEA0-A823-440B-AB8E-E7A8A8168728}" srcOrd="2" destOrd="0" presId="urn:microsoft.com/office/officeart/2008/layout/VerticalCurvedList"/>
    <dgm:cxn modelId="{C4249C31-8962-4CFC-AD9C-FFE395356A19}" type="presParOf" srcId="{5DE2BEA0-A823-440B-AB8E-E7A8A8168728}" destId="{C9B67800-1660-4561-8EA9-47782CA8B176}" srcOrd="0" destOrd="0" presId="urn:microsoft.com/office/officeart/2008/layout/VerticalCurvedList"/>
    <dgm:cxn modelId="{F63BB884-AEA7-4A06-B25E-954B3409FD23}" type="presParOf" srcId="{54905C9E-AEF5-4FFB-A2D2-5461D11326A1}" destId="{052017E5-7C0F-469B-988D-CBFA13A328AE}" srcOrd="3" destOrd="0" presId="urn:microsoft.com/office/officeart/2008/layout/VerticalCurvedList"/>
    <dgm:cxn modelId="{61AB1DFD-F03A-4FF3-B14E-7CCD6A0195E7}" type="presParOf" srcId="{54905C9E-AEF5-4FFB-A2D2-5461D11326A1}" destId="{66B8239B-55A0-4324-8184-51FDE8CD9634}" srcOrd="4" destOrd="0" presId="urn:microsoft.com/office/officeart/2008/layout/VerticalCurvedList"/>
    <dgm:cxn modelId="{DC386F2B-F498-459E-95FA-BD4E0624412D}" type="presParOf" srcId="{66B8239B-55A0-4324-8184-51FDE8CD9634}" destId="{4329425C-80A4-4CF2-96D2-B0BA59592514}" srcOrd="0" destOrd="0" presId="urn:microsoft.com/office/officeart/2008/layout/VerticalCurvedList"/>
    <dgm:cxn modelId="{EE192A12-C960-4D24-95BC-C26690ED2421}" type="presParOf" srcId="{54905C9E-AEF5-4FFB-A2D2-5461D11326A1}" destId="{FE1FD52C-642B-411B-BFD2-1F2358850A4C}" srcOrd="5" destOrd="0" presId="urn:microsoft.com/office/officeart/2008/layout/VerticalCurvedList"/>
    <dgm:cxn modelId="{22B5B06A-2D03-4122-8CD2-30A85F4106F3}" type="presParOf" srcId="{54905C9E-AEF5-4FFB-A2D2-5461D11326A1}" destId="{C705F364-8AF0-448D-805C-05884A1E5DC0}" srcOrd="6" destOrd="0" presId="urn:microsoft.com/office/officeart/2008/layout/VerticalCurvedList"/>
    <dgm:cxn modelId="{7A488B29-B66F-46F1-83D9-A60632D1A4C6}" type="presParOf" srcId="{C705F364-8AF0-448D-805C-05884A1E5DC0}" destId="{92223026-8E40-43B6-833A-DA6CA7F21A48}" srcOrd="0" destOrd="0" presId="urn:microsoft.com/office/officeart/2008/layout/VerticalCurvedList"/>
    <dgm:cxn modelId="{EBD9CA69-D46B-4691-BDDB-5E2639BA7306}" type="presParOf" srcId="{54905C9E-AEF5-4FFB-A2D2-5461D11326A1}" destId="{3BCE5957-2769-497A-A0D4-3644D0DF2F74}" srcOrd="7" destOrd="0" presId="urn:microsoft.com/office/officeart/2008/layout/VerticalCurvedList"/>
    <dgm:cxn modelId="{A453DA8B-C310-4333-A6AE-D1588711A5DC}" type="presParOf" srcId="{54905C9E-AEF5-4FFB-A2D2-5461D11326A1}" destId="{EBDD61A5-D28B-43A5-849F-E65294780324}" srcOrd="8" destOrd="0" presId="urn:microsoft.com/office/officeart/2008/layout/VerticalCurvedList"/>
    <dgm:cxn modelId="{E67CD9A0-5676-4FED-8AE0-AC12098BE6C0}" type="presParOf" srcId="{EBDD61A5-D28B-43A5-849F-E65294780324}" destId="{9CF5E760-3587-497A-ADAF-76D4DC00E90F}"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574DDEB0-7FD0-47B1-AECB-9A17B2B18AC5}" type="doc">
      <dgm:prSet loTypeId="urn:microsoft.com/office/officeart/2005/8/layout/chevron2" loCatId="list" qsTypeId="urn:microsoft.com/office/officeart/2005/8/quickstyle/simple1" qsCatId="simple" csTypeId="urn:microsoft.com/office/officeart/2005/8/colors/accent1_2" csCatId="accent1" phldr="1"/>
      <dgm:spPr/>
      <dgm:t>
        <a:bodyPr/>
        <a:lstStyle/>
        <a:p>
          <a:endParaRPr lang="en-US"/>
        </a:p>
      </dgm:t>
    </dgm:pt>
    <dgm:pt modelId="{FCE510EF-E6D2-4319-8B7C-EC1B4F5DCE99}">
      <dgm:prSet phldrT="[Text]"/>
      <dgm:spPr/>
      <dgm:t>
        <a:bodyPr/>
        <a:lstStyle/>
        <a:p>
          <a:r>
            <a:rPr lang="en-US">
              <a:solidFill>
                <a:schemeClr val="tx1"/>
              </a:solidFill>
            </a:rPr>
            <a:t>I</a:t>
          </a:r>
        </a:p>
      </dgm:t>
    </dgm:pt>
    <dgm:pt modelId="{5E6F6A90-1434-4141-AD65-DADE9A240611}" type="parTrans" cxnId="{9113B770-1A09-4D6B-99BC-A87D2392A82A}">
      <dgm:prSet/>
      <dgm:spPr/>
      <dgm:t>
        <a:bodyPr/>
        <a:lstStyle/>
        <a:p>
          <a:endParaRPr lang="en-US"/>
        </a:p>
      </dgm:t>
    </dgm:pt>
    <dgm:pt modelId="{E0871112-4273-4854-AD1A-E2148A0E22AB}" type="sibTrans" cxnId="{9113B770-1A09-4D6B-99BC-A87D2392A82A}">
      <dgm:prSet/>
      <dgm:spPr/>
      <dgm:t>
        <a:bodyPr/>
        <a:lstStyle/>
        <a:p>
          <a:endParaRPr lang="en-US"/>
        </a:p>
      </dgm:t>
    </dgm:pt>
    <dgm:pt modelId="{58CD64D4-CC02-4128-AD4A-F254A47AE7F8}">
      <dgm:prSet phldrT="[Text]"/>
      <dgm:spPr/>
      <dgm:t>
        <a:bodyPr/>
        <a:lstStyle/>
        <a:p>
          <a:r>
            <a:rPr lang="vi-VN">
              <a:solidFill>
                <a:schemeClr val="tx1"/>
              </a:solidFill>
              <a:latin typeface="Arial" pitchFamily="34" charset="0"/>
              <a:cs typeface="Arial" pitchFamily="34" charset="0"/>
            </a:rPr>
            <a:t>Vấn đề nông nghiệp, nông thôn và nông dân là một vấn đề lớn của quá trình công nghiệp hóa đối với tất cả các nước tiến hành công nghiệp hóa trên thế giới</a:t>
          </a:r>
          <a:endParaRPr lang="en-US">
            <a:solidFill>
              <a:schemeClr val="tx1"/>
            </a:solidFill>
            <a:latin typeface="Arial" pitchFamily="34" charset="0"/>
            <a:cs typeface="Arial" pitchFamily="34" charset="0"/>
          </a:endParaRPr>
        </a:p>
      </dgm:t>
    </dgm:pt>
    <dgm:pt modelId="{F7C127BC-BFAF-40FB-A4D3-457C1F21CDDD}" type="sibTrans" cxnId="{B68A5379-3D97-4259-95C8-D0BD9C73283C}">
      <dgm:prSet/>
      <dgm:spPr/>
      <dgm:t>
        <a:bodyPr/>
        <a:lstStyle/>
        <a:p>
          <a:endParaRPr lang="en-US"/>
        </a:p>
      </dgm:t>
    </dgm:pt>
    <dgm:pt modelId="{A38DCD8A-4FF9-4C51-ADA4-FC716813598B}" type="parTrans" cxnId="{B68A5379-3D97-4259-95C8-D0BD9C73283C}">
      <dgm:prSet/>
      <dgm:spPr/>
      <dgm:t>
        <a:bodyPr/>
        <a:lstStyle/>
        <a:p>
          <a:endParaRPr lang="en-US"/>
        </a:p>
      </dgm:t>
    </dgm:pt>
    <dgm:pt modelId="{9A80CCF9-A9FF-4BB2-8E44-D452BEAAAEC2}">
      <dgm:prSet phldrT="[Text]"/>
      <dgm:spPr/>
      <dgm:t>
        <a:bodyPr/>
        <a:lstStyle/>
        <a:p>
          <a:r>
            <a:rPr lang="en-US">
              <a:solidFill>
                <a:schemeClr val="tx1"/>
              </a:solidFill>
            </a:rPr>
            <a:t>II</a:t>
          </a:r>
        </a:p>
      </dgm:t>
    </dgm:pt>
    <dgm:pt modelId="{240B5A25-489C-40E7-9729-197EA85AEF22}" type="sibTrans" cxnId="{EEEF5F03-918B-4135-A32F-3B5A9727A3E2}">
      <dgm:prSet/>
      <dgm:spPr/>
      <dgm:t>
        <a:bodyPr/>
        <a:lstStyle/>
        <a:p>
          <a:endParaRPr lang="en-US"/>
        </a:p>
      </dgm:t>
    </dgm:pt>
    <dgm:pt modelId="{E0B94720-23B5-4800-91DC-4D56C26DF59F}" type="parTrans" cxnId="{EEEF5F03-918B-4135-A32F-3B5A9727A3E2}">
      <dgm:prSet/>
      <dgm:spPr/>
      <dgm:t>
        <a:bodyPr/>
        <a:lstStyle/>
        <a:p>
          <a:endParaRPr lang="en-US"/>
        </a:p>
      </dgm:t>
    </dgm:pt>
    <dgm:pt modelId="{169AE03E-5108-44D1-8176-42BAEED52261}">
      <dgm:prSet phldrT="[Text]"/>
      <dgm:spPr/>
      <dgm:t>
        <a:bodyPr/>
        <a:lstStyle/>
        <a:p>
          <a:r>
            <a:rPr lang="vi-VN">
              <a:solidFill>
                <a:schemeClr val="tx1"/>
              </a:solidFill>
              <a:latin typeface="Arial" pitchFamily="34" charset="0"/>
              <a:cs typeface="Arial" pitchFamily="34" charset="0"/>
            </a:rPr>
            <a:t>Chuyển dịch mạnh cơ cấu nông nghiệp và kinh tế nông thôn theo hướng tạo ra giá trị gia tăng ngày càng cao, gắn với công nghiệp chế biến và thị trường</a:t>
          </a:r>
          <a:endParaRPr lang="en-US">
            <a:solidFill>
              <a:schemeClr val="tx1"/>
            </a:solidFill>
            <a:latin typeface="Arial" pitchFamily="34" charset="0"/>
            <a:cs typeface="Arial" pitchFamily="34" charset="0"/>
          </a:endParaRPr>
        </a:p>
      </dgm:t>
    </dgm:pt>
    <dgm:pt modelId="{F0549245-559C-46B3-9C3B-7A2DDBBB8C0B}" type="sibTrans" cxnId="{DEB88EF3-7F41-437B-91E3-5DBB047C0E2B}">
      <dgm:prSet/>
      <dgm:spPr/>
      <dgm:t>
        <a:bodyPr/>
        <a:lstStyle/>
        <a:p>
          <a:endParaRPr lang="en-US"/>
        </a:p>
      </dgm:t>
    </dgm:pt>
    <dgm:pt modelId="{F64E4AB6-06B8-4C71-8E20-1FC472FBBD03}" type="parTrans" cxnId="{DEB88EF3-7F41-437B-91E3-5DBB047C0E2B}">
      <dgm:prSet/>
      <dgm:spPr/>
      <dgm:t>
        <a:bodyPr/>
        <a:lstStyle/>
        <a:p>
          <a:endParaRPr lang="en-US"/>
        </a:p>
      </dgm:t>
    </dgm:pt>
    <dgm:pt modelId="{E0E3831D-6F61-4FA5-B189-AAB45F46025A}">
      <dgm:prSet phldrT="[Text]"/>
      <dgm:spPr/>
      <dgm:t>
        <a:bodyPr/>
        <a:lstStyle/>
        <a:p>
          <a:r>
            <a:rPr lang="vi-VN">
              <a:solidFill>
                <a:schemeClr val="tx1"/>
              </a:solidFill>
              <a:latin typeface="Arial" pitchFamily="34" charset="0"/>
              <a:cs typeface="Arial" pitchFamily="34" charset="0"/>
            </a:rPr>
            <a:t>Tăng nhanh tỷ trọng giá trị sản phẩm và lao động các ngành công nghiệp và dịch vụ, giảm dần tỷ trọng sản phẩm và lao động nông nghiệp</a:t>
          </a:r>
          <a:endParaRPr lang="en-US">
            <a:solidFill>
              <a:schemeClr val="tx1"/>
            </a:solidFill>
            <a:latin typeface="Arial" pitchFamily="34" charset="0"/>
            <a:cs typeface="Arial" pitchFamily="34" charset="0"/>
          </a:endParaRPr>
        </a:p>
      </dgm:t>
    </dgm:pt>
    <dgm:pt modelId="{71C635BC-FF34-42E8-A200-C0C6F702AEE4}" type="sibTrans" cxnId="{0995E630-A7B0-4426-9D2A-31F7BA544276}">
      <dgm:prSet/>
      <dgm:spPr/>
      <dgm:t>
        <a:bodyPr/>
        <a:lstStyle/>
        <a:p>
          <a:endParaRPr lang="en-US"/>
        </a:p>
      </dgm:t>
    </dgm:pt>
    <dgm:pt modelId="{15DDFFC8-D303-48A9-A04C-8EA158E9EF3F}" type="parTrans" cxnId="{0995E630-A7B0-4426-9D2A-31F7BA544276}">
      <dgm:prSet/>
      <dgm:spPr/>
      <dgm:t>
        <a:bodyPr/>
        <a:lstStyle/>
        <a:p>
          <a:endParaRPr lang="en-US"/>
        </a:p>
      </dgm:t>
    </dgm:pt>
    <dgm:pt modelId="{3568F0D1-2FEA-43A5-BA38-6A91D5FFF117}">
      <dgm:prSet phldrT="[Text]"/>
      <dgm:spPr/>
      <dgm:t>
        <a:bodyPr/>
        <a:lstStyle/>
        <a:p>
          <a:r>
            <a:rPr lang="en-US">
              <a:solidFill>
                <a:schemeClr val="tx1"/>
              </a:solidFill>
            </a:rPr>
            <a:t>III</a:t>
          </a:r>
        </a:p>
      </dgm:t>
    </dgm:pt>
    <dgm:pt modelId="{6B419A8E-1B25-4CC4-807B-0ED0EFBF0DE0}" type="sibTrans" cxnId="{163F7745-DEAB-40AD-9E66-6AA4999E225B}">
      <dgm:prSet/>
      <dgm:spPr/>
      <dgm:t>
        <a:bodyPr/>
        <a:lstStyle/>
        <a:p>
          <a:endParaRPr lang="en-US"/>
        </a:p>
      </dgm:t>
    </dgm:pt>
    <dgm:pt modelId="{A492D3F1-B91C-49F7-9B6D-39809F7F24D7}" type="parTrans" cxnId="{163F7745-DEAB-40AD-9E66-6AA4999E225B}">
      <dgm:prSet/>
      <dgm:spPr/>
      <dgm:t>
        <a:bodyPr/>
        <a:lstStyle/>
        <a:p>
          <a:endParaRPr lang="en-US"/>
        </a:p>
      </dgm:t>
    </dgm:pt>
    <dgm:pt modelId="{5FBC72E7-F644-4C61-A65E-17F0368AD104}" type="pres">
      <dgm:prSet presAssocID="{574DDEB0-7FD0-47B1-AECB-9A17B2B18AC5}" presName="linearFlow" presStyleCnt="0">
        <dgm:presLayoutVars>
          <dgm:dir/>
          <dgm:animLvl val="lvl"/>
          <dgm:resizeHandles val="exact"/>
        </dgm:presLayoutVars>
      </dgm:prSet>
      <dgm:spPr/>
      <dgm:t>
        <a:bodyPr/>
        <a:lstStyle/>
        <a:p>
          <a:endParaRPr lang="en-US"/>
        </a:p>
      </dgm:t>
    </dgm:pt>
    <dgm:pt modelId="{F51F69FD-5C57-40EC-A384-D580D2CC7615}" type="pres">
      <dgm:prSet presAssocID="{FCE510EF-E6D2-4319-8B7C-EC1B4F5DCE99}" presName="composite" presStyleCnt="0"/>
      <dgm:spPr/>
    </dgm:pt>
    <dgm:pt modelId="{AFD3C782-2AC4-477A-88AF-9E4E929DBD5A}" type="pres">
      <dgm:prSet presAssocID="{FCE510EF-E6D2-4319-8B7C-EC1B4F5DCE99}" presName="parentText" presStyleLbl="alignNode1" presStyleIdx="0" presStyleCnt="3">
        <dgm:presLayoutVars>
          <dgm:chMax val="1"/>
          <dgm:bulletEnabled val="1"/>
        </dgm:presLayoutVars>
      </dgm:prSet>
      <dgm:spPr/>
      <dgm:t>
        <a:bodyPr/>
        <a:lstStyle/>
        <a:p>
          <a:endParaRPr lang="en-US"/>
        </a:p>
      </dgm:t>
    </dgm:pt>
    <dgm:pt modelId="{52D3DF0A-EC94-4CA6-8F24-DB36BCC98DE1}" type="pres">
      <dgm:prSet presAssocID="{FCE510EF-E6D2-4319-8B7C-EC1B4F5DCE99}" presName="descendantText" presStyleLbl="alignAcc1" presStyleIdx="0" presStyleCnt="3">
        <dgm:presLayoutVars>
          <dgm:bulletEnabled val="1"/>
        </dgm:presLayoutVars>
      </dgm:prSet>
      <dgm:spPr/>
      <dgm:t>
        <a:bodyPr/>
        <a:lstStyle/>
        <a:p>
          <a:endParaRPr lang="en-US"/>
        </a:p>
      </dgm:t>
    </dgm:pt>
    <dgm:pt modelId="{EAF27CCC-5B53-43DB-9812-DDEFAD7DBE74}" type="pres">
      <dgm:prSet presAssocID="{E0871112-4273-4854-AD1A-E2148A0E22AB}" presName="sp" presStyleCnt="0"/>
      <dgm:spPr/>
    </dgm:pt>
    <dgm:pt modelId="{B1269BBF-6D4C-4708-8EC1-A1AD6ACE6109}" type="pres">
      <dgm:prSet presAssocID="{9A80CCF9-A9FF-4BB2-8E44-D452BEAAAEC2}" presName="composite" presStyleCnt="0"/>
      <dgm:spPr/>
    </dgm:pt>
    <dgm:pt modelId="{E1D27C8F-83C7-46E3-A2EC-C34EBBB43CB2}" type="pres">
      <dgm:prSet presAssocID="{9A80CCF9-A9FF-4BB2-8E44-D452BEAAAEC2}" presName="parentText" presStyleLbl="alignNode1" presStyleIdx="1" presStyleCnt="3">
        <dgm:presLayoutVars>
          <dgm:chMax val="1"/>
          <dgm:bulletEnabled val="1"/>
        </dgm:presLayoutVars>
      </dgm:prSet>
      <dgm:spPr/>
      <dgm:t>
        <a:bodyPr/>
        <a:lstStyle/>
        <a:p>
          <a:endParaRPr lang="en-US"/>
        </a:p>
      </dgm:t>
    </dgm:pt>
    <dgm:pt modelId="{F14A8A2E-B255-425F-989B-3BF372434010}" type="pres">
      <dgm:prSet presAssocID="{9A80CCF9-A9FF-4BB2-8E44-D452BEAAAEC2}" presName="descendantText" presStyleLbl="alignAcc1" presStyleIdx="1" presStyleCnt="3">
        <dgm:presLayoutVars>
          <dgm:bulletEnabled val="1"/>
        </dgm:presLayoutVars>
      </dgm:prSet>
      <dgm:spPr/>
      <dgm:t>
        <a:bodyPr/>
        <a:lstStyle/>
        <a:p>
          <a:endParaRPr lang="en-US"/>
        </a:p>
      </dgm:t>
    </dgm:pt>
    <dgm:pt modelId="{65E6EB5C-9378-4E36-9D42-46566C805D6B}" type="pres">
      <dgm:prSet presAssocID="{240B5A25-489C-40E7-9729-197EA85AEF22}" presName="sp" presStyleCnt="0"/>
      <dgm:spPr/>
    </dgm:pt>
    <dgm:pt modelId="{BEB74A88-37DC-4988-BF42-DD6F69111881}" type="pres">
      <dgm:prSet presAssocID="{3568F0D1-2FEA-43A5-BA38-6A91D5FFF117}" presName="composite" presStyleCnt="0"/>
      <dgm:spPr/>
    </dgm:pt>
    <dgm:pt modelId="{365CB857-162B-47F8-B3B4-5793962D9E40}" type="pres">
      <dgm:prSet presAssocID="{3568F0D1-2FEA-43A5-BA38-6A91D5FFF117}" presName="parentText" presStyleLbl="alignNode1" presStyleIdx="2" presStyleCnt="3">
        <dgm:presLayoutVars>
          <dgm:chMax val="1"/>
          <dgm:bulletEnabled val="1"/>
        </dgm:presLayoutVars>
      </dgm:prSet>
      <dgm:spPr/>
      <dgm:t>
        <a:bodyPr/>
        <a:lstStyle/>
        <a:p>
          <a:endParaRPr lang="en-US"/>
        </a:p>
      </dgm:t>
    </dgm:pt>
    <dgm:pt modelId="{52A32A9F-F5CD-4F9D-B5E0-C905A845FFB2}" type="pres">
      <dgm:prSet presAssocID="{3568F0D1-2FEA-43A5-BA38-6A91D5FFF117}" presName="descendantText" presStyleLbl="alignAcc1" presStyleIdx="2" presStyleCnt="3">
        <dgm:presLayoutVars>
          <dgm:bulletEnabled val="1"/>
        </dgm:presLayoutVars>
      </dgm:prSet>
      <dgm:spPr/>
      <dgm:t>
        <a:bodyPr/>
        <a:lstStyle/>
        <a:p>
          <a:endParaRPr lang="en-US"/>
        </a:p>
      </dgm:t>
    </dgm:pt>
  </dgm:ptLst>
  <dgm:cxnLst>
    <dgm:cxn modelId="{72F2276C-F8A0-43F8-9290-A5218A837932}" type="presOf" srcId="{58CD64D4-CC02-4128-AD4A-F254A47AE7F8}" destId="{52D3DF0A-EC94-4CA6-8F24-DB36BCC98DE1}" srcOrd="0" destOrd="0" presId="urn:microsoft.com/office/officeart/2005/8/layout/chevron2"/>
    <dgm:cxn modelId="{7D84096B-8AA2-45CC-8445-0D48E7B70BFB}" type="presOf" srcId="{9A80CCF9-A9FF-4BB2-8E44-D452BEAAAEC2}" destId="{E1D27C8F-83C7-46E3-A2EC-C34EBBB43CB2}" srcOrd="0" destOrd="0" presId="urn:microsoft.com/office/officeart/2005/8/layout/chevron2"/>
    <dgm:cxn modelId="{C347BE46-A6C0-4997-81CC-436314352A21}" type="presOf" srcId="{169AE03E-5108-44D1-8176-42BAEED52261}" destId="{F14A8A2E-B255-425F-989B-3BF372434010}" srcOrd="0" destOrd="0" presId="urn:microsoft.com/office/officeart/2005/8/layout/chevron2"/>
    <dgm:cxn modelId="{758FE83D-8D28-4E67-8169-F04ED52E0C25}" type="presOf" srcId="{E0E3831D-6F61-4FA5-B189-AAB45F46025A}" destId="{52A32A9F-F5CD-4F9D-B5E0-C905A845FFB2}" srcOrd="0" destOrd="0" presId="urn:microsoft.com/office/officeart/2005/8/layout/chevron2"/>
    <dgm:cxn modelId="{88EBC5A9-FDBB-4F9B-BE16-2E449F8EBA1B}" type="presOf" srcId="{574DDEB0-7FD0-47B1-AECB-9A17B2B18AC5}" destId="{5FBC72E7-F644-4C61-A65E-17F0368AD104}" srcOrd="0" destOrd="0" presId="urn:microsoft.com/office/officeart/2005/8/layout/chevron2"/>
    <dgm:cxn modelId="{75803E07-9485-4E60-BA86-F14C427580A7}" type="presOf" srcId="{FCE510EF-E6D2-4319-8B7C-EC1B4F5DCE99}" destId="{AFD3C782-2AC4-477A-88AF-9E4E929DBD5A}" srcOrd="0" destOrd="0" presId="urn:microsoft.com/office/officeart/2005/8/layout/chevron2"/>
    <dgm:cxn modelId="{2193305E-DD50-4969-8BD6-2AB23CE3DC21}" type="presOf" srcId="{3568F0D1-2FEA-43A5-BA38-6A91D5FFF117}" destId="{365CB857-162B-47F8-B3B4-5793962D9E40}" srcOrd="0" destOrd="0" presId="urn:microsoft.com/office/officeart/2005/8/layout/chevron2"/>
    <dgm:cxn modelId="{0995E630-A7B0-4426-9D2A-31F7BA544276}" srcId="{3568F0D1-2FEA-43A5-BA38-6A91D5FFF117}" destId="{E0E3831D-6F61-4FA5-B189-AAB45F46025A}" srcOrd="0" destOrd="0" parTransId="{15DDFFC8-D303-48A9-A04C-8EA158E9EF3F}" sibTransId="{71C635BC-FF34-42E8-A200-C0C6F702AEE4}"/>
    <dgm:cxn modelId="{EEEF5F03-918B-4135-A32F-3B5A9727A3E2}" srcId="{574DDEB0-7FD0-47B1-AECB-9A17B2B18AC5}" destId="{9A80CCF9-A9FF-4BB2-8E44-D452BEAAAEC2}" srcOrd="1" destOrd="0" parTransId="{E0B94720-23B5-4800-91DC-4D56C26DF59F}" sibTransId="{240B5A25-489C-40E7-9729-197EA85AEF22}"/>
    <dgm:cxn modelId="{163F7745-DEAB-40AD-9E66-6AA4999E225B}" srcId="{574DDEB0-7FD0-47B1-AECB-9A17B2B18AC5}" destId="{3568F0D1-2FEA-43A5-BA38-6A91D5FFF117}" srcOrd="2" destOrd="0" parTransId="{A492D3F1-B91C-49F7-9B6D-39809F7F24D7}" sibTransId="{6B419A8E-1B25-4CC4-807B-0ED0EFBF0DE0}"/>
    <dgm:cxn modelId="{DEB88EF3-7F41-437B-91E3-5DBB047C0E2B}" srcId="{9A80CCF9-A9FF-4BB2-8E44-D452BEAAAEC2}" destId="{169AE03E-5108-44D1-8176-42BAEED52261}" srcOrd="0" destOrd="0" parTransId="{F64E4AB6-06B8-4C71-8E20-1FC472FBBD03}" sibTransId="{F0549245-559C-46B3-9C3B-7A2DDBBB8C0B}"/>
    <dgm:cxn modelId="{9113B770-1A09-4D6B-99BC-A87D2392A82A}" srcId="{574DDEB0-7FD0-47B1-AECB-9A17B2B18AC5}" destId="{FCE510EF-E6D2-4319-8B7C-EC1B4F5DCE99}" srcOrd="0" destOrd="0" parTransId="{5E6F6A90-1434-4141-AD65-DADE9A240611}" sibTransId="{E0871112-4273-4854-AD1A-E2148A0E22AB}"/>
    <dgm:cxn modelId="{B68A5379-3D97-4259-95C8-D0BD9C73283C}" srcId="{FCE510EF-E6D2-4319-8B7C-EC1B4F5DCE99}" destId="{58CD64D4-CC02-4128-AD4A-F254A47AE7F8}" srcOrd="0" destOrd="0" parTransId="{A38DCD8A-4FF9-4C51-ADA4-FC716813598B}" sibTransId="{F7C127BC-BFAF-40FB-A4D3-457C1F21CDDD}"/>
    <dgm:cxn modelId="{C874D248-1C89-4832-9078-1CA4342C91BC}" type="presParOf" srcId="{5FBC72E7-F644-4C61-A65E-17F0368AD104}" destId="{F51F69FD-5C57-40EC-A384-D580D2CC7615}" srcOrd="0" destOrd="0" presId="urn:microsoft.com/office/officeart/2005/8/layout/chevron2"/>
    <dgm:cxn modelId="{5F96DF17-DB82-44C6-BE91-FB4B143F9FC0}" type="presParOf" srcId="{F51F69FD-5C57-40EC-A384-D580D2CC7615}" destId="{AFD3C782-2AC4-477A-88AF-9E4E929DBD5A}" srcOrd="0" destOrd="0" presId="urn:microsoft.com/office/officeart/2005/8/layout/chevron2"/>
    <dgm:cxn modelId="{A3C75818-BAE5-4672-B23E-D6160182092F}" type="presParOf" srcId="{F51F69FD-5C57-40EC-A384-D580D2CC7615}" destId="{52D3DF0A-EC94-4CA6-8F24-DB36BCC98DE1}" srcOrd="1" destOrd="0" presId="urn:microsoft.com/office/officeart/2005/8/layout/chevron2"/>
    <dgm:cxn modelId="{F2CE0F41-D6CB-4B9F-9476-D5DEE01B4385}" type="presParOf" srcId="{5FBC72E7-F644-4C61-A65E-17F0368AD104}" destId="{EAF27CCC-5B53-43DB-9812-DDEFAD7DBE74}" srcOrd="1" destOrd="0" presId="urn:microsoft.com/office/officeart/2005/8/layout/chevron2"/>
    <dgm:cxn modelId="{458C5B05-AE78-4B5A-8B53-42F1D6F1F52A}" type="presParOf" srcId="{5FBC72E7-F644-4C61-A65E-17F0368AD104}" destId="{B1269BBF-6D4C-4708-8EC1-A1AD6ACE6109}" srcOrd="2" destOrd="0" presId="urn:microsoft.com/office/officeart/2005/8/layout/chevron2"/>
    <dgm:cxn modelId="{E44E0C8B-996C-4CF2-A479-823A834B4C29}" type="presParOf" srcId="{B1269BBF-6D4C-4708-8EC1-A1AD6ACE6109}" destId="{E1D27C8F-83C7-46E3-A2EC-C34EBBB43CB2}" srcOrd="0" destOrd="0" presId="urn:microsoft.com/office/officeart/2005/8/layout/chevron2"/>
    <dgm:cxn modelId="{2ED7821E-A508-4D41-9E4A-F131DE3BDBB1}" type="presParOf" srcId="{B1269BBF-6D4C-4708-8EC1-A1AD6ACE6109}" destId="{F14A8A2E-B255-425F-989B-3BF372434010}" srcOrd="1" destOrd="0" presId="urn:microsoft.com/office/officeart/2005/8/layout/chevron2"/>
    <dgm:cxn modelId="{4525854E-3914-4638-BCD0-5CFF69FB442D}" type="presParOf" srcId="{5FBC72E7-F644-4C61-A65E-17F0368AD104}" destId="{65E6EB5C-9378-4E36-9D42-46566C805D6B}" srcOrd="3" destOrd="0" presId="urn:microsoft.com/office/officeart/2005/8/layout/chevron2"/>
    <dgm:cxn modelId="{86B06536-C2E4-4CAD-BD1B-70963D1406C7}" type="presParOf" srcId="{5FBC72E7-F644-4C61-A65E-17F0368AD104}" destId="{BEB74A88-37DC-4988-BF42-DD6F69111881}" srcOrd="4" destOrd="0" presId="urn:microsoft.com/office/officeart/2005/8/layout/chevron2"/>
    <dgm:cxn modelId="{DE48C8F8-5E1D-4318-8DEB-DF81E89EA8DC}" type="presParOf" srcId="{BEB74A88-37DC-4988-BF42-DD6F69111881}" destId="{365CB857-162B-47F8-B3B4-5793962D9E40}" srcOrd="0" destOrd="0" presId="urn:microsoft.com/office/officeart/2005/8/layout/chevron2"/>
    <dgm:cxn modelId="{E6F34EF7-5B83-4E77-8AF7-CC7A721840A7}" type="presParOf" srcId="{BEB74A88-37DC-4988-BF42-DD6F69111881}" destId="{52A32A9F-F5CD-4F9D-B5E0-C905A845FFB2}"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BB2D8B26-EB20-4F41-8BA2-A7A55712C300}"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B68174D7-4B60-4791-A7D0-ABFEA2CCA728}">
      <dgm:prSet/>
      <dgm:spPr/>
      <dgm:t>
        <a:bodyPr/>
        <a:lstStyle/>
        <a:p>
          <a:pPr rtl="0"/>
          <a:r>
            <a:rPr lang="vi-VN" dirty="0">
              <a:solidFill>
                <a:schemeClr val="bg1"/>
              </a:solidFill>
              <a:latin typeface="+mj-lt"/>
            </a:rPr>
            <a:t>Khẩn trương xây dựng các quy hoạch phát triển nông thôn, thực hiện chương trình xây dựng nông thôn mới. </a:t>
          </a:r>
          <a:endParaRPr lang="en-US" dirty="0">
            <a:solidFill>
              <a:schemeClr val="bg1"/>
            </a:solidFill>
            <a:latin typeface="+mj-lt"/>
          </a:endParaRPr>
        </a:p>
      </dgm:t>
    </dgm:pt>
    <dgm:pt modelId="{517FFD79-4160-4A70-9B12-0C84D17E301D}" type="parTrans" cxnId="{D1663EAB-0010-4C2B-B363-14CA438B076F}">
      <dgm:prSet/>
      <dgm:spPr/>
      <dgm:t>
        <a:bodyPr/>
        <a:lstStyle/>
        <a:p>
          <a:endParaRPr lang="en-US"/>
        </a:p>
      </dgm:t>
    </dgm:pt>
    <dgm:pt modelId="{A7AC350E-3914-49C7-9C59-4ED46F13DD40}" type="sibTrans" cxnId="{D1663EAB-0010-4C2B-B363-14CA438B076F}">
      <dgm:prSet/>
      <dgm:spPr/>
      <dgm:t>
        <a:bodyPr/>
        <a:lstStyle/>
        <a:p>
          <a:endParaRPr lang="en-US"/>
        </a:p>
      </dgm:t>
    </dgm:pt>
    <dgm:pt modelId="{92B8A315-4143-406E-8D07-1A6A1311B095}">
      <dgm:prSet/>
      <dgm:spPr/>
      <dgm:t>
        <a:bodyPr/>
        <a:lstStyle/>
        <a:p>
          <a:pPr rtl="0"/>
          <a:r>
            <a:rPr lang="vi-VN" dirty="0">
              <a:solidFill>
                <a:schemeClr val="bg1"/>
              </a:solidFill>
              <a:latin typeface="+mj-lt"/>
            </a:rPr>
            <a:t>Hình thành các khu dân cư đô thị với kết cấu hạ tầng kinh tế, xã hội đồng bộ …</a:t>
          </a:r>
          <a:endParaRPr lang="en-US" dirty="0">
            <a:solidFill>
              <a:schemeClr val="bg1"/>
            </a:solidFill>
            <a:latin typeface="+mj-lt"/>
          </a:endParaRPr>
        </a:p>
      </dgm:t>
    </dgm:pt>
    <dgm:pt modelId="{24C54592-B55D-448C-8961-77A743A12F61}" type="parTrans" cxnId="{1586954B-7984-4586-A48B-AEDA3D9985FA}">
      <dgm:prSet/>
      <dgm:spPr/>
      <dgm:t>
        <a:bodyPr/>
        <a:lstStyle/>
        <a:p>
          <a:endParaRPr lang="en-US"/>
        </a:p>
      </dgm:t>
    </dgm:pt>
    <dgm:pt modelId="{DFA9632E-B398-48FB-B6AB-77C4A3874D63}" type="sibTrans" cxnId="{1586954B-7984-4586-A48B-AEDA3D9985FA}">
      <dgm:prSet/>
      <dgm:spPr/>
      <dgm:t>
        <a:bodyPr/>
        <a:lstStyle/>
        <a:p>
          <a:endParaRPr lang="en-US"/>
        </a:p>
      </dgm:t>
    </dgm:pt>
    <dgm:pt modelId="{8808D035-2F0E-4EAB-9CE7-C43080FEFEEB}">
      <dgm:prSet/>
      <dgm:spPr/>
      <dgm:t>
        <a:bodyPr/>
        <a:lstStyle/>
        <a:p>
          <a:pPr rtl="0"/>
          <a:r>
            <a:rPr lang="vi-VN" dirty="0">
              <a:solidFill>
                <a:schemeClr val="bg1"/>
              </a:solidFill>
              <a:latin typeface="+mj-lt"/>
            </a:rPr>
            <a:t>Phát huy dân chủ ở nông thôn đi đôi với xây dựng nếp sống văn hóa, nâng cao trình độ dân trí, bài trừ các tệ nạn xã hội</a:t>
          </a:r>
          <a:r>
            <a:rPr lang="en-US" dirty="0">
              <a:solidFill>
                <a:schemeClr val="bg1"/>
              </a:solidFill>
              <a:latin typeface="+mj-lt"/>
            </a:rPr>
            <a:t>.</a:t>
          </a:r>
        </a:p>
      </dgm:t>
    </dgm:pt>
    <dgm:pt modelId="{DBE5DDB7-9ADD-48F8-9A0B-0AFCEF70A253}" type="parTrans" cxnId="{5EAA3DAE-AEB6-4CC7-9D20-625DE606BF86}">
      <dgm:prSet/>
      <dgm:spPr/>
      <dgm:t>
        <a:bodyPr/>
        <a:lstStyle/>
        <a:p>
          <a:endParaRPr lang="en-US"/>
        </a:p>
      </dgm:t>
    </dgm:pt>
    <dgm:pt modelId="{10AC9109-135F-4F50-96B4-15F803045728}" type="sibTrans" cxnId="{5EAA3DAE-AEB6-4CC7-9D20-625DE606BF86}">
      <dgm:prSet/>
      <dgm:spPr/>
      <dgm:t>
        <a:bodyPr/>
        <a:lstStyle/>
        <a:p>
          <a:endParaRPr lang="en-US"/>
        </a:p>
      </dgm:t>
    </dgm:pt>
    <dgm:pt modelId="{F206D58C-8E6B-4B8E-9C1B-92A911F04B1E}" type="pres">
      <dgm:prSet presAssocID="{BB2D8B26-EB20-4F41-8BA2-A7A55712C300}" presName="linearFlow" presStyleCnt="0">
        <dgm:presLayoutVars>
          <dgm:dir/>
          <dgm:resizeHandles val="exact"/>
        </dgm:presLayoutVars>
      </dgm:prSet>
      <dgm:spPr/>
      <dgm:t>
        <a:bodyPr/>
        <a:lstStyle/>
        <a:p>
          <a:endParaRPr lang="en-US"/>
        </a:p>
      </dgm:t>
    </dgm:pt>
    <dgm:pt modelId="{3AF3EC47-FFE1-48EF-A95C-A68E3F746AAF}" type="pres">
      <dgm:prSet presAssocID="{B68174D7-4B60-4791-A7D0-ABFEA2CCA728}" presName="composite" presStyleCnt="0"/>
      <dgm:spPr/>
    </dgm:pt>
    <dgm:pt modelId="{6A974A4B-09ED-4431-BCDE-E65EE470AC9F}" type="pres">
      <dgm:prSet presAssocID="{B68174D7-4B60-4791-A7D0-ABFEA2CCA728}" presName="imgShp" presStyleLbl="fgImgPlace1" presStyleIdx="0" presStyleCnt="3" custScaleX="183346" custScaleY="132174"/>
      <dgm:spPr>
        <a:blipFill>
          <a:blip xmlns:r="http://schemas.openxmlformats.org/officeDocument/2006/relationships" r:embed="rId1">
            <a:extLst>
              <a:ext uri="{28A0092B-C50C-407E-A947-70E740481C1C}">
                <a14:useLocalDpi xmlns:a14="http://schemas.microsoft.com/office/drawing/2010/main" val="0"/>
              </a:ext>
            </a:extLst>
          </a:blip>
          <a:srcRect/>
          <a:stretch>
            <a:fillRect l="-20000" r="-20000"/>
          </a:stretch>
        </a:blipFill>
      </dgm:spPr>
    </dgm:pt>
    <dgm:pt modelId="{E962E8C1-F001-4537-8739-3D36617DE58F}" type="pres">
      <dgm:prSet presAssocID="{B68174D7-4B60-4791-A7D0-ABFEA2CCA728}" presName="txShp" presStyleLbl="node1" presStyleIdx="0" presStyleCnt="3" custLinFactNeighborX="7972" custLinFactNeighborY="680">
        <dgm:presLayoutVars>
          <dgm:bulletEnabled val="1"/>
        </dgm:presLayoutVars>
      </dgm:prSet>
      <dgm:spPr/>
      <dgm:t>
        <a:bodyPr/>
        <a:lstStyle/>
        <a:p>
          <a:endParaRPr lang="en-US"/>
        </a:p>
      </dgm:t>
    </dgm:pt>
    <dgm:pt modelId="{E2A5F497-5E09-42CD-93F3-C47FB585E91B}" type="pres">
      <dgm:prSet presAssocID="{A7AC350E-3914-49C7-9C59-4ED46F13DD40}" presName="spacing" presStyleCnt="0"/>
      <dgm:spPr/>
    </dgm:pt>
    <dgm:pt modelId="{8E5D2BE2-ACB4-4BA5-8653-EB3FC6C82B9D}" type="pres">
      <dgm:prSet presAssocID="{92B8A315-4143-406E-8D07-1A6A1311B095}" presName="composite" presStyleCnt="0"/>
      <dgm:spPr/>
    </dgm:pt>
    <dgm:pt modelId="{74B27131-2FF5-42C5-A197-3437BC867E48}" type="pres">
      <dgm:prSet presAssocID="{92B8A315-4143-406E-8D07-1A6A1311B095}" presName="imgShp" presStyleLbl="fgImgPlace1" presStyleIdx="1" presStyleCnt="3" custScaleX="194868" custScaleY="142696"/>
      <dgm:spPr>
        <a:blipFill>
          <a:blip xmlns:r="http://schemas.openxmlformats.org/officeDocument/2006/relationships" r:embed="rId2">
            <a:extLst>
              <a:ext uri="{28A0092B-C50C-407E-A947-70E740481C1C}">
                <a14:useLocalDpi xmlns:a14="http://schemas.microsoft.com/office/drawing/2010/main" val="0"/>
              </a:ext>
            </a:extLst>
          </a:blip>
          <a:srcRect/>
          <a:stretch>
            <a:fillRect l="-25000" r="-25000"/>
          </a:stretch>
        </a:blipFill>
      </dgm:spPr>
    </dgm:pt>
    <dgm:pt modelId="{98F7A4D7-C8CA-4D07-AAC9-D44EB7C2D857}" type="pres">
      <dgm:prSet presAssocID="{92B8A315-4143-406E-8D07-1A6A1311B095}" presName="txShp" presStyleLbl="node1" presStyleIdx="1" presStyleCnt="3" custLinFactNeighborX="7683" custLinFactNeighborY="-11">
        <dgm:presLayoutVars>
          <dgm:bulletEnabled val="1"/>
        </dgm:presLayoutVars>
      </dgm:prSet>
      <dgm:spPr/>
      <dgm:t>
        <a:bodyPr/>
        <a:lstStyle/>
        <a:p>
          <a:endParaRPr lang="en-US"/>
        </a:p>
      </dgm:t>
    </dgm:pt>
    <dgm:pt modelId="{DD2A5910-10BE-4854-89F0-9487B3DFC95D}" type="pres">
      <dgm:prSet presAssocID="{DFA9632E-B398-48FB-B6AB-77C4A3874D63}" presName="spacing" presStyleCnt="0"/>
      <dgm:spPr/>
    </dgm:pt>
    <dgm:pt modelId="{58973417-AAE3-4986-B54F-C8C4B8271E32}" type="pres">
      <dgm:prSet presAssocID="{8808D035-2F0E-4EAB-9CE7-C43080FEFEEB}" presName="composite" presStyleCnt="0"/>
      <dgm:spPr/>
    </dgm:pt>
    <dgm:pt modelId="{FC09733F-DBFD-4D64-BF70-35EC38DF1A82}" type="pres">
      <dgm:prSet presAssocID="{8808D035-2F0E-4EAB-9CE7-C43080FEFEEB}" presName="imgShp" presStyleLbl="fgImgPlace1" presStyleIdx="2" presStyleCnt="3" custScaleX="205873" custScaleY="160171" custLinFactNeighborX="3156" custLinFactNeighborY="-6345"/>
      <dgm:spPr>
        <a:blipFill>
          <a:blip xmlns:r="http://schemas.openxmlformats.org/officeDocument/2006/relationships" r:embed="rId3">
            <a:extLst>
              <a:ext uri="{28A0092B-C50C-407E-A947-70E740481C1C}">
                <a14:useLocalDpi xmlns:a14="http://schemas.microsoft.com/office/drawing/2010/main" val="0"/>
              </a:ext>
            </a:extLst>
          </a:blip>
          <a:srcRect/>
          <a:stretch>
            <a:fillRect l="-38000" r="-38000"/>
          </a:stretch>
        </a:blipFill>
      </dgm:spPr>
    </dgm:pt>
    <dgm:pt modelId="{54CDD379-B06F-449B-83E7-E1C653F2AA44}" type="pres">
      <dgm:prSet presAssocID="{8808D035-2F0E-4EAB-9CE7-C43080FEFEEB}" presName="txShp" presStyleLbl="node1" presStyleIdx="2" presStyleCnt="3" custLinFactNeighborX="8067" custLinFactNeighborY="-214">
        <dgm:presLayoutVars>
          <dgm:bulletEnabled val="1"/>
        </dgm:presLayoutVars>
      </dgm:prSet>
      <dgm:spPr/>
      <dgm:t>
        <a:bodyPr/>
        <a:lstStyle/>
        <a:p>
          <a:endParaRPr lang="en-US"/>
        </a:p>
      </dgm:t>
    </dgm:pt>
  </dgm:ptLst>
  <dgm:cxnLst>
    <dgm:cxn modelId="{96A3B432-1C4F-4BE5-B1B3-9E79580A0E56}" type="presOf" srcId="{92B8A315-4143-406E-8D07-1A6A1311B095}" destId="{98F7A4D7-C8CA-4D07-AAC9-D44EB7C2D857}" srcOrd="0" destOrd="0" presId="urn:microsoft.com/office/officeart/2005/8/layout/vList3"/>
    <dgm:cxn modelId="{1586954B-7984-4586-A48B-AEDA3D9985FA}" srcId="{BB2D8B26-EB20-4F41-8BA2-A7A55712C300}" destId="{92B8A315-4143-406E-8D07-1A6A1311B095}" srcOrd="1" destOrd="0" parTransId="{24C54592-B55D-448C-8961-77A743A12F61}" sibTransId="{DFA9632E-B398-48FB-B6AB-77C4A3874D63}"/>
    <dgm:cxn modelId="{C25206DE-E489-4924-9083-73BC4A5B83A3}" type="presOf" srcId="{B68174D7-4B60-4791-A7D0-ABFEA2CCA728}" destId="{E962E8C1-F001-4537-8739-3D36617DE58F}" srcOrd="0" destOrd="0" presId="urn:microsoft.com/office/officeart/2005/8/layout/vList3"/>
    <dgm:cxn modelId="{655284F6-269C-4D4D-A75E-F07A1526D48A}" type="presOf" srcId="{8808D035-2F0E-4EAB-9CE7-C43080FEFEEB}" destId="{54CDD379-B06F-449B-83E7-E1C653F2AA44}" srcOrd="0" destOrd="0" presId="urn:microsoft.com/office/officeart/2005/8/layout/vList3"/>
    <dgm:cxn modelId="{5EAA3DAE-AEB6-4CC7-9D20-625DE606BF86}" srcId="{BB2D8B26-EB20-4F41-8BA2-A7A55712C300}" destId="{8808D035-2F0E-4EAB-9CE7-C43080FEFEEB}" srcOrd="2" destOrd="0" parTransId="{DBE5DDB7-9ADD-48F8-9A0B-0AFCEF70A253}" sibTransId="{10AC9109-135F-4F50-96B4-15F803045728}"/>
    <dgm:cxn modelId="{4A49D0E0-9F23-458B-A2C7-50E296B337F0}" type="presOf" srcId="{BB2D8B26-EB20-4F41-8BA2-A7A55712C300}" destId="{F206D58C-8E6B-4B8E-9C1B-92A911F04B1E}" srcOrd="0" destOrd="0" presId="urn:microsoft.com/office/officeart/2005/8/layout/vList3"/>
    <dgm:cxn modelId="{D1663EAB-0010-4C2B-B363-14CA438B076F}" srcId="{BB2D8B26-EB20-4F41-8BA2-A7A55712C300}" destId="{B68174D7-4B60-4791-A7D0-ABFEA2CCA728}" srcOrd="0" destOrd="0" parTransId="{517FFD79-4160-4A70-9B12-0C84D17E301D}" sibTransId="{A7AC350E-3914-49C7-9C59-4ED46F13DD40}"/>
    <dgm:cxn modelId="{E844130D-6DE5-471A-A943-A922D8A3F748}" type="presParOf" srcId="{F206D58C-8E6B-4B8E-9C1B-92A911F04B1E}" destId="{3AF3EC47-FFE1-48EF-A95C-A68E3F746AAF}" srcOrd="0" destOrd="0" presId="urn:microsoft.com/office/officeart/2005/8/layout/vList3"/>
    <dgm:cxn modelId="{23A43253-0EE2-4BB3-B1DB-39DBEE4D1710}" type="presParOf" srcId="{3AF3EC47-FFE1-48EF-A95C-A68E3F746AAF}" destId="{6A974A4B-09ED-4431-BCDE-E65EE470AC9F}" srcOrd="0" destOrd="0" presId="urn:microsoft.com/office/officeart/2005/8/layout/vList3"/>
    <dgm:cxn modelId="{76D961E6-9074-42F8-8B5F-CD7EF6C53D33}" type="presParOf" srcId="{3AF3EC47-FFE1-48EF-A95C-A68E3F746AAF}" destId="{E962E8C1-F001-4537-8739-3D36617DE58F}" srcOrd="1" destOrd="0" presId="urn:microsoft.com/office/officeart/2005/8/layout/vList3"/>
    <dgm:cxn modelId="{CAFF6610-1713-47F2-AF6E-4BD6922BE2CC}" type="presParOf" srcId="{F206D58C-8E6B-4B8E-9C1B-92A911F04B1E}" destId="{E2A5F497-5E09-42CD-93F3-C47FB585E91B}" srcOrd="1" destOrd="0" presId="urn:microsoft.com/office/officeart/2005/8/layout/vList3"/>
    <dgm:cxn modelId="{608F34AE-DD05-4367-96B5-42F4AFECD45B}" type="presParOf" srcId="{F206D58C-8E6B-4B8E-9C1B-92A911F04B1E}" destId="{8E5D2BE2-ACB4-4BA5-8653-EB3FC6C82B9D}" srcOrd="2" destOrd="0" presId="urn:microsoft.com/office/officeart/2005/8/layout/vList3"/>
    <dgm:cxn modelId="{DABE61C9-DC94-4795-97A4-6C406E5FE18A}" type="presParOf" srcId="{8E5D2BE2-ACB4-4BA5-8653-EB3FC6C82B9D}" destId="{74B27131-2FF5-42C5-A197-3437BC867E48}" srcOrd="0" destOrd="0" presId="urn:microsoft.com/office/officeart/2005/8/layout/vList3"/>
    <dgm:cxn modelId="{5CFFEBCE-8E24-4992-86C9-A5C17669AF35}" type="presParOf" srcId="{8E5D2BE2-ACB4-4BA5-8653-EB3FC6C82B9D}" destId="{98F7A4D7-C8CA-4D07-AAC9-D44EB7C2D857}" srcOrd="1" destOrd="0" presId="urn:microsoft.com/office/officeart/2005/8/layout/vList3"/>
    <dgm:cxn modelId="{FE4A09C8-404B-4CED-B27F-50611695608D}" type="presParOf" srcId="{F206D58C-8E6B-4B8E-9C1B-92A911F04B1E}" destId="{DD2A5910-10BE-4854-89F0-9487B3DFC95D}" srcOrd="3" destOrd="0" presId="urn:microsoft.com/office/officeart/2005/8/layout/vList3"/>
    <dgm:cxn modelId="{9D49F998-3AB0-43E2-A1EF-19975BA3AAEC}" type="presParOf" srcId="{F206D58C-8E6B-4B8E-9C1B-92A911F04B1E}" destId="{58973417-AAE3-4986-B54F-C8C4B8271E32}" srcOrd="4" destOrd="0" presId="urn:microsoft.com/office/officeart/2005/8/layout/vList3"/>
    <dgm:cxn modelId="{739C2AAB-FAAF-4B9E-BBC1-7189E0FE9736}" type="presParOf" srcId="{58973417-AAE3-4986-B54F-C8C4B8271E32}" destId="{FC09733F-DBFD-4D64-BF70-35EC38DF1A82}" srcOrd="0" destOrd="0" presId="urn:microsoft.com/office/officeart/2005/8/layout/vList3"/>
    <dgm:cxn modelId="{EB1E4A1B-EE11-44BA-AFBD-296DAD7B764C}" type="presParOf" srcId="{58973417-AAE3-4986-B54F-C8C4B8271E32}" destId="{54CDD379-B06F-449B-83E7-E1C653F2AA44}" srcOrd="1"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13730664-3593-4530-818A-865A1D61C4BE}"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n-US"/>
        </a:p>
      </dgm:t>
    </dgm:pt>
    <dgm:pt modelId="{A7174F62-30E7-4977-832D-D01FDA214A33}">
      <dgm:prSet/>
      <dgm:spPr/>
      <dgm:t>
        <a:bodyPr/>
        <a:lstStyle/>
        <a:p>
          <a:pPr algn="just" rtl="0"/>
          <a:r>
            <a:rPr lang="vi-VN">
              <a:latin typeface="Arial" pitchFamily="34" charset="0"/>
              <a:cs typeface="Arial" pitchFamily="34" charset="0"/>
            </a:rPr>
            <a:t> Chú trọng dạy nghề, giải quyết việc làm cho nông dân</a:t>
          </a:r>
          <a:r>
            <a:rPr lang="en-US">
              <a:latin typeface="Arial" pitchFamily="34" charset="0"/>
              <a:cs typeface="Arial" pitchFamily="34" charset="0"/>
            </a:rPr>
            <a:t>. </a:t>
          </a:r>
          <a:r>
            <a:rPr lang="vi-VN">
              <a:latin typeface="Arial" pitchFamily="34" charset="0"/>
              <a:cs typeface="Arial" pitchFamily="34" charset="0"/>
            </a:rPr>
            <a:t>Chuyển dịch cơ cấu lao động ở nông thôn theo hướng giảm nhanh tỷ trọng lao động làm nông nghiệp, tăng tỷ trọng lao động làm công nghiệp và dịch vụ.</a:t>
          </a:r>
          <a:endParaRPr lang="en-US">
            <a:latin typeface="Arial" pitchFamily="34" charset="0"/>
            <a:cs typeface="Arial" pitchFamily="34" charset="0"/>
          </a:endParaRPr>
        </a:p>
      </dgm:t>
    </dgm:pt>
    <dgm:pt modelId="{74EA0C6F-8FC1-4E5C-98BC-FFDDDC5F1705}" type="parTrans" cxnId="{88C7921E-0C4C-4D64-9180-C82AE8FF7B50}">
      <dgm:prSet/>
      <dgm:spPr/>
      <dgm:t>
        <a:bodyPr/>
        <a:lstStyle/>
        <a:p>
          <a:endParaRPr lang="en-US"/>
        </a:p>
      </dgm:t>
    </dgm:pt>
    <dgm:pt modelId="{51467D30-1460-455C-A3A1-0BE80351A638}" type="sibTrans" cxnId="{88C7921E-0C4C-4D64-9180-C82AE8FF7B50}">
      <dgm:prSet/>
      <dgm:spPr/>
      <dgm:t>
        <a:bodyPr/>
        <a:lstStyle/>
        <a:p>
          <a:endParaRPr lang="en-US"/>
        </a:p>
      </dgm:t>
    </dgm:pt>
    <dgm:pt modelId="{A3093A92-0F0E-46CD-ABCB-40EE85E5E99C}">
      <dgm:prSet/>
      <dgm:spPr/>
      <dgm:t>
        <a:bodyPr/>
        <a:lstStyle/>
        <a:p>
          <a:pPr algn="just" rtl="0"/>
          <a:r>
            <a:rPr lang="vi-VN">
              <a:latin typeface="Arial" pitchFamily="34" charset="0"/>
              <a:cs typeface="Arial" pitchFamily="34" charset="0"/>
            </a:rPr>
            <a:t>Đầu tư mạnh hơn cho các chương trình xóa đói giảm nghèo, nhất là ở các vùng sâu, vùng xa, biên giới, hải đảo, vùng đồng bằng dân tộc thiểu số.</a:t>
          </a:r>
          <a:endParaRPr lang="en-US">
            <a:latin typeface="Arial" pitchFamily="34" charset="0"/>
            <a:cs typeface="Arial" pitchFamily="34" charset="0"/>
          </a:endParaRPr>
        </a:p>
      </dgm:t>
    </dgm:pt>
    <dgm:pt modelId="{EFEE4037-70A1-4973-8CD6-88E109250318}" type="parTrans" cxnId="{84973B99-1355-4864-A5F5-16DA668B104B}">
      <dgm:prSet/>
      <dgm:spPr/>
      <dgm:t>
        <a:bodyPr/>
        <a:lstStyle/>
        <a:p>
          <a:endParaRPr lang="en-US"/>
        </a:p>
      </dgm:t>
    </dgm:pt>
    <dgm:pt modelId="{57F2FF64-D604-437F-B8C7-E1BCA018C7ED}" type="sibTrans" cxnId="{84973B99-1355-4864-A5F5-16DA668B104B}">
      <dgm:prSet/>
      <dgm:spPr/>
      <dgm:t>
        <a:bodyPr/>
        <a:lstStyle/>
        <a:p>
          <a:endParaRPr lang="en-US"/>
        </a:p>
      </dgm:t>
    </dgm:pt>
    <dgm:pt modelId="{8F965879-1937-4C47-8E65-DBE4530A2826}">
      <dgm:prSet/>
      <dgm:spPr/>
      <dgm:t>
        <a:bodyPr/>
        <a:lstStyle/>
        <a:p>
          <a:pPr algn="just" rtl="0"/>
          <a:r>
            <a:rPr lang="vi-VN">
              <a:latin typeface="Arial" pitchFamily="34" charset="0"/>
              <a:cs typeface="Arial" pitchFamily="34" charset="0"/>
            </a:rPr>
            <a:t>Mục tiêu đề ra là phấn đấu đến năm 2010 giảm tỷ lệ lao động nông, lâm, ngư nghiệp xuống dưới 50% tổng số lao động xã hội và nâng cao tỷ lệ thời gian sử dụng lao động ở nông thôn lên khoảng 85%.</a:t>
          </a:r>
          <a:endParaRPr lang="en-US">
            <a:latin typeface="Arial" pitchFamily="34" charset="0"/>
            <a:cs typeface="Arial" pitchFamily="34" charset="0"/>
          </a:endParaRPr>
        </a:p>
      </dgm:t>
    </dgm:pt>
    <dgm:pt modelId="{8415C9B8-E8B1-495A-964C-23435A79550E}" type="parTrans" cxnId="{B888471C-DB23-45D8-A1FD-3E2CC769DAC2}">
      <dgm:prSet/>
      <dgm:spPr/>
      <dgm:t>
        <a:bodyPr/>
        <a:lstStyle/>
        <a:p>
          <a:endParaRPr lang="en-US"/>
        </a:p>
      </dgm:t>
    </dgm:pt>
    <dgm:pt modelId="{E4D566DC-95BA-4F65-9FE8-40A965E33304}" type="sibTrans" cxnId="{B888471C-DB23-45D8-A1FD-3E2CC769DAC2}">
      <dgm:prSet/>
      <dgm:spPr/>
      <dgm:t>
        <a:bodyPr/>
        <a:lstStyle/>
        <a:p>
          <a:endParaRPr lang="en-US"/>
        </a:p>
      </dgm:t>
    </dgm:pt>
    <dgm:pt modelId="{62592F8E-9687-421F-BFDF-5489E1780485}" type="pres">
      <dgm:prSet presAssocID="{13730664-3593-4530-818A-865A1D61C4BE}" presName="Name0" presStyleCnt="0">
        <dgm:presLayoutVars>
          <dgm:chMax val="7"/>
          <dgm:dir/>
          <dgm:animLvl val="lvl"/>
          <dgm:resizeHandles val="exact"/>
        </dgm:presLayoutVars>
      </dgm:prSet>
      <dgm:spPr/>
      <dgm:t>
        <a:bodyPr/>
        <a:lstStyle/>
        <a:p>
          <a:endParaRPr lang="en-US"/>
        </a:p>
      </dgm:t>
    </dgm:pt>
    <dgm:pt modelId="{227A76D2-156B-4719-9E83-7319643A5616}" type="pres">
      <dgm:prSet presAssocID="{A7174F62-30E7-4977-832D-D01FDA214A33}" presName="circle1" presStyleLbl="node1" presStyleIdx="0" presStyleCnt="3"/>
      <dgm:spPr/>
    </dgm:pt>
    <dgm:pt modelId="{F1E7CD6D-B2CE-4DEF-9DC6-508CFA78E765}" type="pres">
      <dgm:prSet presAssocID="{A7174F62-30E7-4977-832D-D01FDA214A33}" presName="space" presStyleCnt="0"/>
      <dgm:spPr/>
    </dgm:pt>
    <dgm:pt modelId="{FDEE3804-0145-4251-AE75-79E1E4558222}" type="pres">
      <dgm:prSet presAssocID="{A7174F62-30E7-4977-832D-D01FDA214A33}" presName="rect1" presStyleLbl="alignAcc1" presStyleIdx="0" presStyleCnt="3"/>
      <dgm:spPr/>
      <dgm:t>
        <a:bodyPr/>
        <a:lstStyle/>
        <a:p>
          <a:endParaRPr lang="en-US"/>
        </a:p>
      </dgm:t>
    </dgm:pt>
    <dgm:pt modelId="{2187C66B-BE8B-49EA-852B-E5BA120CBC9A}" type="pres">
      <dgm:prSet presAssocID="{A3093A92-0F0E-46CD-ABCB-40EE85E5E99C}" presName="vertSpace2" presStyleLbl="node1" presStyleIdx="0" presStyleCnt="3"/>
      <dgm:spPr/>
    </dgm:pt>
    <dgm:pt modelId="{1F5F01AE-A716-4876-B04E-01EE8B3F363B}" type="pres">
      <dgm:prSet presAssocID="{A3093A92-0F0E-46CD-ABCB-40EE85E5E99C}" presName="circle2" presStyleLbl="node1" presStyleIdx="1" presStyleCnt="3"/>
      <dgm:spPr/>
    </dgm:pt>
    <dgm:pt modelId="{3E835FD8-DCBC-47E6-B1B0-4CFE4C699F6C}" type="pres">
      <dgm:prSet presAssocID="{A3093A92-0F0E-46CD-ABCB-40EE85E5E99C}" presName="rect2" presStyleLbl="alignAcc1" presStyleIdx="1" presStyleCnt="3"/>
      <dgm:spPr/>
      <dgm:t>
        <a:bodyPr/>
        <a:lstStyle/>
        <a:p>
          <a:endParaRPr lang="en-US"/>
        </a:p>
      </dgm:t>
    </dgm:pt>
    <dgm:pt modelId="{569D6B67-8EC8-46A5-9D46-4130FAFB5EDA}" type="pres">
      <dgm:prSet presAssocID="{8F965879-1937-4C47-8E65-DBE4530A2826}" presName="vertSpace3" presStyleLbl="node1" presStyleIdx="1" presStyleCnt="3"/>
      <dgm:spPr/>
    </dgm:pt>
    <dgm:pt modelId="{8CB29588-8AD5-420C-8F9E-DE999392DF56}" type="pres">
      <dgm:prSet presAssocID="{8F965879-1937-4C47-8E65-DBE4530A2826}" presName="circle3" presStyleLbl="node1" presStyleIdx="2" presStyleCnt="3"/>
      <dgm:spPr/>
    </dgm:pt>
    <dgm:pt modelId="{B4F266EA-CF6F-459D-9F5E-B2AF6EC9D678}" type="pres">
      <dgm:prSet presAssocID="{8F965879-1937-4C47-8E65-DBE4530A2826}" presName="rect3" presStyleLbl="alignAcc1" presStyleIdx="2" presStyleCnt="3"/>
      <dgm:spPr/>
      <dgm:t>
        <a:bodyPr/>
        <a:lstStyle/>
        <a:p>
          <a:endParaRPr lang="en-US"/>
        </a:p>
      </dgm:t>
    </dgm:pt>
    <dgm:pt modelId="{58733609-A38F-425F-BE97-A2590A3F49EB}" type="pres">
      <dgm:prSet presAssocID="{A7174F62-30E7-4977-832D-D01FDA214A33}" presName="rect1ParTxNoCh" presStyleLbl="alignAcc1" presStyleIdx="2" presStyleCnt="3">
        <dgm:presLayoutVars>
          <dgm:chMax val="1"/>
          <dgm:bulletEnabled val="1"/>
        </dgm:presLayoutVars>
      </dgm:prSet>
      <dgm:spPr/>
      <dgm:t>
        <a:bodyPr/>
        <a:lstStyle/>
        <a:p>
          <a:endParaRPr lang="en-US"/>
        </a:p>
      </dgm:t>
    </dgm:pt>
    <dgm:pt modelId="{23321F1D-350D-4C10-89A5-9B037C1EB3A0}" type="pres">
      <dgm:prSet presAssocID="{A3093A92-0F0E-46CD-ABCB-40EE85E5E99C}" presName="rect2ParTxNoCh" presStyleLbl="alignAcc1" presStyleIdx="2" presStyleCnt="3">
        <dgm:presLayoutVars>
          <dgm:chMax val="1"/>
          <dgm:bulletEnabled val="1"/>
        </dgm:presLayoutVars>
      </dgm:prSet>
      <dgm:spPr/>
      <dgm:t>
        <a:bodyPr/>
        <a:lstStyle/>
        <a:p>
          <a:endParaRPr lang="en-US"/>
        </a:p>
      </dgm:t>
    </dgm:pt>
    <dgm:pt modelId="{B0AA8CB4-5F43-400D-9E1C-97096AAC0E87}" type="pres">
      <dgm:prSet presAssocID="{8F965879-1937-4C47-8E65-DBE4530A2826}" presName="rect3ParTxNoCh" presStyleLbl="alignAcc1" presStyleIdx="2" presStyleCnt="3">
        <dgm:presLayoutVars>
          <dgm:chMax val="1"/>
          <dgm:bulletEnabled val="1"/>
        </dgm:presLayoutVars>
      </dgm:prSet>
      <dgm:spPr/>
      <dgm:t>
        <a:bodyPr/>
        <a:lstStyle/>
        <a:p>
          <a:endParaRPr lang="en-US"/>
        </a:p>
      </dgm:t>
    </dgm:pt>
  </dgm:ptLst>
  <dgm:cxnLst>
    <dgm:cxn modelId="{F2D177DA-9D6C-4158-AE0D-34DC38CA608B}" type="presOf" srcId="{A7174F62-30E7-4977-832D-D01FDA214A33}" destId="{58733609-A38F-425F-BE97-A2590A3F49EB}" srcOrd="1" destOrd="0" presId="urn:microsoft.com/office/officeart/2005/8/layout/target3"/>
    <dgm:cxn modelId="{88C7921E-0C4C-4D64-9180-C82AE8FF7B50}" srcId="{13730664-3593-4530-818A-865A1D61C4BE}" destId="{A7174F62-30E7-4977-832D-D01FDA214A33}" srcOrd="0" destOrd="0" parTransId="{74EA0C6F-8FC1-4E5C-98BC-FFDDDC5F1705}" sibTransId="{51467D30-1460-455C-A3A1-0BE80351A638}"/>
    <dgm:cxn modelId="{84973B99-1355-4864-A5F5-16DA668B104B}" srcId="{13730664-3593-4530-818A-865A1D61C4BE}" destId="{A3093A92-0F0E-46CD-ABCB-40EE85E5E99C}" srcOrd="1" destOrd="0" parTransId="{EFEE4037-70A1-4973-8CD6-88E109250318}" sibTransId="{57F2FF64-D604-437F-B8C7-E1BCA018C7ED}"/>
    <dgm:cxn modelId="{46073C0F-7815-4BA3-8851-5354E104A01F}" type="presOf" srcId="{A3093A92-0F0E-46CD-ABCB-40EE85E5E99C}" destId="{3E835FD8-DCBC-47E6-B1B0-4CFE4C699F6C}" srcOrd="0" destOrd="0" presId="urn:microsoft.com/office/officeart/2005/8/layout/target3"/>
    <dgm:cxn modelId="{8F09A3D2-1927-40E8-87CC-8674BB6A33BC}" type="presOf" srcId="{A7174F62-30E7-4977-832D-D01FDA214A33}" destId="{FDEE3804-0145-4251-AE75-79E1E4558222}" srcOrd="0" destOrd="0" presId="urn:microsoft.com/office/officeart/2005/8/layout/target3"/>
    <dgm:cxn modelId="{AFCDE5C0-D6A0-44CE-99DD-5BA41A3E9A5D}" type="presOf" srcId="{A3093A92-0F0E-46CD-ABCB-40EE85E5E99C}" destId="{23321F1D-350D-4C10-89A5-9B037C1EB3A0}" srcOrd="1" destOrd="0" presId="urn:microsoft.com/office/officeart/2005/8/layout/target3"/>
    <dgm:cxn modelId="{D7142425-6F71-468F-B0F8-37C216FAC4A4}" type="presOf" srcId="{8F965879-1937-4C47-8E65-DBE4530A2826}" destId="{B0AA8CB4-5F43-400D-9E1C-97096AAC0E87}" srcOrd="1" destOrd="0" presId="urn:microsoft.com/office/officeart/2005/8/layout/target3"/>
    <dgm:cxn modelId="{4A57F9F8-8EEB-4F80-8311-B49878C3DB8A}" type="presOf" srcId="{13730664-3593-4530-818A-865A1D61C4BE}" destId="{62592F8E-9687-421F-BFDF-5489E1780485}" srcOrd="0" destOrd="0" presId="urn:microsoft.com/office/officeart/2005/8/layout/target3"/>
    <dgm:cxn modelId="{9793DA9D-45EC-4FFC-B987-2D97DB1D2686}" type="presOf" srcId="{8F965879-1937-4C47-8E65-DBE4530A2826}" destId="{B4F266EA-CF6F-459D-9F5E-B2AF6EC9D678}" srcOrd="0" destOrd="0" presId="urn:microsoft.com/office/officeart/2005/8/layout/target3"/>
    <dgm:cxn modelId="{B888471C-DB23-45D8-A1FD-3E2CC769DAC2}" srcId="{13730664-3593-4530-818A-865A1D61C4BE}" destId="{8F965879-1937-4C47-8E65-DBE4530A2826}" srcOrd="2" destOrd="0" parTransId="{8415C9B8-E8B1-495A-964C-23435A79550E}" sibTransId="{E4D566DC-95BA-4F65-9FE8-40A965E33304}"/>
    <dgm:cxn modelId="{5B403770-628A-4141-99B4-49C50D68231E}" type="presParOf" srcId="{62592F8E-9687-421F-BFDF-5489E1780485}" destId="{227A76D2-156B-4719-9E83-7319643A5616}" srcOrd="0" destOrd="0" presId="urn:microsoft.com/office/officeart/2005/8/layout/target3"/>
    <dgm:cxn modelId="{261C0AB2-EACD-4EE2-BB41-35E1B9E839C4}" type="presParOf" srcId="{62592F8E-9687-421F-BFDF-5489E1780485}" destId="{F1E7CD6D-B2CE-4DEF-9DC6-508CFA78E765}" srcOrd="1" destOrd="0" presId="urn:microsoft.com/office/officeart/2005/8/layout/target3"/>
    <dgm:cxn modelId="{8CD7027C-6150-44D2-9B5E-70FE77989754}" type="presParOf" srcId="{62592F8E-9687-421F-BFDF-5489E1780485}" destId="{FDEE3804-0145-4251-AE75-79E1E4558222}" srcOrd="2" destOrd="0" presId="urn:microsoft.com/office/officeart/2005/8/layout/target3"/>
    <dgm:cxn modelId="{1C8C4557-E270-4FB6-AA7A-B0AD37417360}" type="presParOf" srcId="{62592F8E-9687-421F-BFDF-5489E1780485}" destId="{2187C66B-BE8B-49EA-852B-E5BA120CBC9A}" srcOrd="3" destOrd="0" presId="urn:microsoft.com/office/officeart/2005/8/layout/target3"/>
    <dgm:cxn modelId="{74B44420-F0A1-4DA5-8448-4BDEDEBCAE31}" type="presParOf" srcId="{62592F8E-9687-421F-BFDF-5489E1780485}" destId="{1F5F01AE-A716-4876-B04E-01EE8B3F363B}" srcOrd="4" destOrd="0" presId="urn:microsoft.com/office/officeart/2005/8/layout/target3"/>
    <dgm:cxn modelId="{E7EDEA08-5FFA-4B4F-92C7-ACBD149CC2D6}" type="presParOf" srcId="{62592F8E-9687-421F-BFDF-5489E1780485}" destId="{3E835FD8-DCBC-47E6-B1B0-4CFE4C699F6C}" srcOrd="5" destOrd="0" presId="urn:microsoft.com/office/officeart/2005/8/layout/target3"/>
    <dgm:cxn modelId="{8DE5AB5B-749D-4CAD-B582-E10D17021283}" type="presParOf" srcId="{62592F8E-9687-421F-BFDF-5489E1780485}" destId="{569D6B67-8EC8-46A5-9D46-4130FAFB5EDA}" srcOrd="6" destOrd="0" presId="urn:microsoft.com/office/officeart/2005/8/layout/target3"/>
    <dgm:cxn modelId="{10710CE8-7262-4024-BC2F-FE530895B36E}" type="presParOf" srcId="{62592F8E-9687-421F-BFDF-5489E1780485}" destId="{8CB29588-8AD5-420C-8F9E-DE999392DF56}" srcOrd="7" destOrd="0" presId="urn:microsoft.com/office/officeart/2005/8/layout/target3"/>
    <dgm:cxn modelId="{D445752C-C67F-41D2-BBF7-6E02EC0606CD}" type="presParOf" srcId="{62592F8E-9687-421F-BFDF-5489E1780485}" destId="{B4F266EA-CF6F-459D-9F5E-B2AF6EC9D678}" srcOrd="8" destOrd="0" presId="urn:microsoft.com/office/officeart/2005/8/layout/target3"/>
    <dgm:cxn modelId="{9B3F7312-07E6-4A77-B99D-9F46EB90CBA3}" type="presParOf" srcId="{62592F8E-9687-421F-BFDF-5489E1780485}" destId="{58733609-A38F-425F-BE97-A2590A3F49EB}" srcOrd="9" destOrd="0" presId="urn:microsoft.com/office/officeart/2005/8/layout/target3"/>
    <dgm:cxn modelId="{D8B6F944-419E-4E1A-BFD1-0477A860041A}" type="presParOf" srcId="{62592F8E-9687-421F-BFDF-5489E1780485}" destId="{23321F1D-350D-4C10-89A5-9B037C1EB3A0}" srcOrd="10" destOrd="0" presId="urn:microsoft.com/office/officeart/2005/8/layout/target3"/>
    <dgm:cxn modelId="{B618B8C0-C0FD-4596-BF17-B39A012E1520}" type="presParOf" srcId="{62592F8E-9687-421F-BFDF-5489E1780485}" destId="{B0AA8CB4-5F43-400D-9E1C-97096AAC0E87}" srcOrd="11" destOrd="0" presId="urn:microsoft.com/office/officeart/2005/8/layout/targe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ACB28A5B-F0EC-4E57-85BC-C65F038533E1}"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2F6850-C7F4-41E0-B8DD-FC13E37C3550}">
      <dgm:prSet custT="1"/>
      <dgm:spPr/>
      <dgm:t>
        <a:bodyPr/>
        <a:lstStyle/>
        <a:p>
          <a:pPr rtl="0"/>
          <a:r>
            <a:rPr lang="en-US" sz="1600" dirty="0">
              <a:solidFill>
                <a:schemeClr val="bg1"/>
              </a:solidFill>
              <a:latin typeface="Arial" pitchFamily="34" charset="0"/>
              <a:cs typeface="Arial" pitchFamily="34" charset="0"/>
            </a:rPr>
            <a:t>         </a:t>
          </a:r>
          <a:r>
            <a:rPr lang="en-US" sz="1600" dirty="0" err="1">
              <a:solidFill>
                <a:schemeClr val="bg1"/>
              </a:solidFill>
              <a:latin typeface="Arial" pitchFamily="34" charset="0"/>
              <a:cs typeface="Arial" pitchFamily="34" charset="0"/>
            </a:rPr>
            <a:t>Khuyến</a:t>
          </a:r>
          <a:r>
            <a:rPr lang="en-US" sz="1600" dirty="0">
              <a:solidFill>
                <a:schemeClr val="bg1"/>
              </a:solidFill>
              <a:latin typeface="Arial" pitchFamily="34" charset="0"/>
              <a:cs typeface="Arial" pitchFamily="34" charset="0"/>
            </a:rPr>
            <a:t> </a:t>
          </a:r>
          <a:r>
            <a:rPr lang="en-US" sz="1600" dirty="0" err="1">
              <a:solidFill>
                <a:schemeClr val="bg1"/>
              </a:solidFill>
              <a:latin typeface="Arial" pitchFamily="34" charset="0"/>
              <a:cs typeface="Arial" pitchFamily="34" charset="0"/>
            </a:rPr>
            <a:t>khích</a:t>
          </a:r>
          <a:r>
            <a:rPr lang="en-US" sz="1600" dirty="0">
              <a:solidFill>
                <a:schemeClr val="bg1"/>
              </a:solidFill>
              <a:latin typeface="Arial" pitchFamily="34" charset="0"/>
              <a:cs typeface="Arial" pitchFamily="34" charset="0"/>
            </a:rPr>
            <a:t> </a:t>
          </a:r>
          <a:r>
            <a:rPr lang="en-US" sz="1600" dirty="0" err="1">
              <a:solidFill>
                <a:schemeClr val="bg1"/>
              </a:solidFill>
              <a:latin typeface="Arial" pitchFamily="34" charset="0"/>
              <a:cs typeface="Arial" pitchFamily="34" charset="0"/>
            </a:rPr>
            <a:t>phát</a:t>
          </a:r>
          <a:r>
            <a:rPr lang="en-US" sz="1600" dirty="0">
              <a:solidFill>
                <a:schemeClr val="bg1"/>
              </a:solidFill>
              <a:latin typeface="Arial" pitchFamily="34" charset="0"/>
              <a:cs typeface="Arial" pitchFamily="34" charset="0"/>
            </a:rPr>
            <a:t> </a:t>
          </a:r>
          <a:r>
            <a:rPr lang="en-US" sz="1600" dirty="0" err="1">
              <a:solidFill>
                <a:schemeClr val="bg1"/>
              </a:solidFill>
              <a:latin typeface="Arial" pitchFamily="34" charset="0"/>
              <a:cs typeface="Arial" pitchFamily="34" charset="0"/>
            </a:rPr>
            <a:t>triển</a:t>
          </a:r>
          <a:r>
            <a:rPr lang="en-US" sz="1600" dirty="0">
              <a:solidFill>
                <a:schemeClr val="bg1"/>
              </a:solidFill>
              <a:latin typeface="Arial" pitchFamily="34" charset="0"/>
              <a:cs typeface="Arial" pitchFamily="34" charset="0"/>
            </a:rPr>
            <a:t> </a:t>
          </a:r>
          <a:r>
            <a:rPr lang="en-US" sz="1600" dirty="0" err="1">
              <a:solidFill>
                <a:schemeClr val="bg1"/>
              </a:solidFill>
              <a:latin typeface="Arial" pitchFamily="34" charset="0"/>
              <a:cs typeface="Arial" pitchFamily="34" charset="0"/>
            </a:rPr>
            <a:t>công</a:t>
          </a:r>
          <a:r>
            <a:rPr lang="en-US" sz="1600" dirty="0">
              <a:solidFill>
                <a:schemeClr val="bg1"/>
              </a:solidFill>
              <a:latin typeface="Arial" pitchFamily="34" charset="0"/>
              <a:cs typeface="Arial" pitchFamily="34" charset="0"/>
            </a:rPr>
            <a:t> </a:t>
          </a:r>
          <a:r>
            <a:rPr lang="en-US" sz="1600" dirty="0" err="1">
              <a:solidFill>
                <a:schemeClr val="bg1"/>
              </a:solidFill>
              <a:latin typeface="Arial" pitchFamily="34" charset="0"/>
              <a:cs typeface="Arial" pitchFamily="34" charset="0"/>
            </a:rPr>
            <a:t>nghiệp</a:t>
          </a:r>
          <a:r>
            <a:rPr lang="en-US" sz="1600" dirty="0">
              <a:solidFill>
                <a:schemeClr val="bg1"/>
              </a:solidFill>
              <a:latin typeface="Arial" pitchFamily="34" charset="0"/>
              <a:cs typeface="Arial" pitchFamily="34" charset="0"/>
            </a:rPr>
            <a:t> </a:t>
          </a:r>
          <a:r>
            <a:rPr lang="en-US" sz="1600" dirty="0" err="1">
              <a:solidFill>
                <a:schemeClr val="bg1"/>
              </a:solidFill>
              <a:latin typeface="Arial" pitchFamily="34" charset="0"/>
              <a:cs typeface="Arial" pitchFamily="34" charset="0"/>
            </a:rPr>
            <a:t>công</a:t>
          </a:r>
          <a:r>
            <a:rPr lang="en-US" sz="1600" dirty="0">
              <a:solidFill>
                <a:schemeClr val="bg1"/>
              </a:solidFill>
              <a:latin typeface="Arial" pitchFamily="34" charset="0"/>
              <a:cs typeface="Arial" pitchFamily="34" charset="0"/>
            </a:rPr>
            <a:t> </a:t>
          </a:r>
          <a:r>
            <a:rPr lang="en-US" sz="1600" dirty="0" err="1">
              <a:solidFill>
                <a:schemeClr val="bg1"/>
              </a:solidFill>
              <a:latin typeface="Arial" pitchFamily="34" charset="0"/>
              <a:cs typeface="Arial" pitchFamily="34" charset="0"/>
            </a:rPr>
            <a:t>nghệ</a:t>
          </a:r>
          <a:r>
            <a:rPr lang="en-US" sz="1600" dirty="0">
              <a:solidFill>
                <a:schemeClr val="bg1"/>
              </a:solidFill>
              <a:latin typeface="Arial" pitchFamily="34" charset="0"/>
              <a:cs typeface="Arial" pitchFamily="34" charset="0"/>
            </a:rPr>
            <a:t> </a:t>
          </a:r>
          <a:r>
            <a:rPr lang="en-US" sz="1600" dirty="0" err="1">
              <a:solidFill>
                <a:schemeClr val="bg1"/>
              </a:solidFill>
              <a:latin typeface="Arial" pitchFamily="34" charset="0"/>
              <a:cs typeface="Arial" pitchFamily="34" charset="0"/>
            </a:rPr>
            <a:t>cao</a:t>
          </a:r>
          <a:r>
            <a:rPr lang="en-US" sz="1600" dirty="0">
              <a:solidFill>
                <a:schemeClr val="bg1"/>
              </a:solidFill>
              <a:latin typeface="Arial" pitchFamily="34" charset="0"/>
              <a:cs typeface="Arial" pitchFamily="34" charset="0"/>
            </a:rPr>
            <a:t>, </a:t>
          </a:r>
          <a:r>
            <a:rPr lang="en-US" sz="1600" dirty="0" err="1">
              <a:solidFill>
                <a:schemeClr val="bg1"/>
              </a:solidFill>
              <a:latin typeface="Arial" pitchFamily="34" charset="0"/>
              <a:cs typeface="Arial" pitchFamily="34" charset="0"/>
            </a:rPr>
            <a:t>công</a:t>
          </a:r>
          <a:r>
            <a:rPr lang="en-US" sz="1600" dirty="0">
              <a:solidFill>
                <a:schemeClr val="bg1"/>
              </a:solidFill>
              <a:latin typeface="Arial" pitchFamily="34" charset="0"/>
              <a:cs typeface="Arial" pitchFamily="34" charset="0"/>
            </a:rPr>
            <a:t> </a:t>
          </a:r>
          <a:r>
            <a:rPr lang="en-US" sz="1600" dirty="0" err="1">
              <a:solidFill>
                <a:schemeClr val="bg1"/>
              </a:solidFill>
              <a:latin typeface="Arial" pitchFamily="34" charset="0"/>
              <a:cs typeface="Arial" pitchFamily="34" charset="0"/>
            </a:rPr>
            <a:t>nghiệp</a:t>
          </a:r>
          <a:r>
            <a:rPr lang="en-US" sz="1600" dirty="0">
              <a:solidFill>
                <a:schemeClr val="bg1"/>
              </a:solidFill>
              <a:latin typeface="Arial" pitchFamily="34" charset="0"/>
              <a:cs typeface="Arial" pitchFamily="34" charset="0"/>
            </a:rPr>
            <a:t> </a:t>
          </a:r>
          <a:r>
            <a:rPr lang="en-US" sz="1600" dirty="0" err="1">
              <a:solidFill>
                <a:schemeClr val="bg1"/>
              </a:solidFill>
              <a:latin typeface="Arial" pitchFamily="34" charset="0"/>
              <a:cs typeface="Arial" pitchFamily="34" charset="0"/>
            </a:rPr>
            <a:t>chế</a:t>
          </a:r>
          <a:r>
            <a:rPr lang="en-US" sz="1600" dirty="0">
              <a:solidFill>
                <a:schemeClr val="bg1"/>
              </a:solidFill>
              <a:latin typeface="Arial" pitchFamily="34" charset="0"/>
              <a:cs typeface="Arial" pitchFamily="34" charset="0"/>
            </a:rPr>
            <a:t> </a:t>
          </a:r>
          <a:r>
            <a:rPr lang="en-US" sz="1600" dirty="0" err="1">
              <a:solidFill>
                <a:schemeClr val="bg1"/>
              </a:solidFill>
              <a:latin typeface="Arial" pitchFamily="34" charset="0"/>
              <a:cs typeface="Arial" pitchFamily="34" charset="0"/>
            </a:rPr>
            <a:t>tác</a:t>
          </a:r>
          <a:r>
            <a:rPr lang="en-US" sz="1600" dirty="0">
              <a:solidFill>
                <a:schemeClr val="bg1"/>
              </a:solidFill>
              <a:latin typeface="Arial" pitchFamily="34" charset="0"/>
              <a:cs typeface="Arial" pitchFamily="34" charset="0"/>
            </a:rPr>
            <a:t>, </a:t>
          </a:r>
          <a:r>
            <a:rPr lang="en-US" sz="1600" dirty="0" err="1">
              <a:solidFill>
                <a:schemeClr val="bg1"/>
              </a:solidFill>
              <a:latin typeface="Arial" pitchFamily="34" charset="0"/>
              <a:cs typeface="Arial" pitchFamily="34" charset="0"/>
            </a:rPr>
            <a:t>công</a:t>
          </a:r>
          <a:r>
            <a:rPr lang="en-US" sz="1600" dirty="0">
              <a:solidFill>
                <a:schemeClr val="bg1"/>
              </a:solidFill>
              <a:latin typeface="Arial" pitchFamily="34" charset="0"/>
              <a:cs typeface="Arial" pitchFamily="34" charset="0"/>
            </a:rPr>
            <a:t> </a:t>
          </a:r>
          <a:r>
            <a:rPr lang="en-US" sz="1600" dirty="0" err="1">
              <a:solidFill>
                <a:schemeClr val="bg1"/>
              </a:solidFill>
              <a:latin typeface="Arial" pitchFamily="34" charset="0"/>
              <a:cs typeface="Arial" pitchFamily="34" charset="0"/>
            </a:rPr>
            <a:t>nghiệp</a:t>
          </a:r>
          <a:r>
            <a:rPr lang="en-US" sz="1600" dirty="0">
              <a:solidFill>
                <a:schemeClr val="bg1"/>
              </a:solidFill>
              <a:latin typeface="Arial" pitchFamily="34" charset="0"/>
              <a:cs typeface="Arial" pitchFamily="34" charset="0"/>
            </a:rPr>
            <a:t> </a:t>
          </a:r>
          <a:r>
            <a:rPr lang="en-US" sz="1600" dirty="0" err="1">
              <a:solidFill>
                <a:schemeClr val="bg1"/>
              </a:solidFill>
              <a:latin typeface="Arial" pitchFamily="34" charset="0"/>
              <a:cs typeface="Arial" pitchFamily="34" charset="0"/>
            </a:rPr>
            <a:t>phần</a:t>
          </a:r>
          <a:r>
            <a:rPr lang="en-US" sz="1600" dirty="0">
              <a:solidFill>
                <a:schemeClr val="bg1"/>
              </a:solidFill>
              <a:latin typeface="Arial" pitchFamily="34" charset="0"/>
              <a:cs typeface="Arial" pitchFamily="34" charset="0"/>
            </a:rPr>
            <a:t> </a:t>
          </a:r>
          <a:r>
            <a:rPr lang="en-US" sz="1600" dirty="0" err="1">
              <a:solidFill>
                <a:schemeClr val="bg1"/>
              </a:solidFill>
              <a:latin typeface="Arial" pitchFamily="34" charset="0"/>
              <a:cs typeface="Arial" pitchFamily="34" charset="0"/>
            </a:rPr>
            <a:t>mềm</a:t>
          </a:r>
          <a:r>
            <a:rPr lang="en-US" sz="1600" dirty="0">
              <a:solidFill>
                <a:schemeClr val="bg1"/>
              </a:solidFill>
              <a:latin typeface="Arial" pitchFamily="34" charset="0"/>
              <a:cs typeface="Arial" pitchFamily="34" charset="0"/>
            </a:rPr>
            <a:t> </a:t>
          </a:r>
          <a:r>
            <a:rPr lang="en-US" sz="1600" dirty="0" err="1">
              <a:solidFill>
                <a:schemeClr val="bg1"/>
              </a:solidFill>
              <a:latin typeface="Arial" pitchFamily="34" charset="0"/>
              <a:cs typeface="Arial" pitchFamily="34" charset="0"/>
            </a:rPr>
            <a:t>và</a:t>
          </a:r>
          <a:r>
            <a:rPr lang="en-US" sz="1600" dirty="0">
              <a:solidFill>
                <a:schemeClr val="bg1"/>
              </a:solidFill>
              <a:latin typeface="Arial" pitchFamily="34" charset="0"/>
              <a:cs typeface="Arial" pitchFamily="34" charset="0"/>
            </a:rPr>
            <a:t> </a:t>
          </a:r>
          <a:r>
            <a:rPr lang="en-US" sz="1600" dirty="0" err="1">
              <a:solidFill>
                <a:schemeClr val="bg1"/>
              </a:solidFill>
              <a:latin typeface="Arial" pitchFamily="34" charset="0"/>
              <a:cs typeface="Arial" pitchFamily="34" charset="0"/>
            </a:rPr>
            <a:t>công</a:t>
          </a:r>
          <a:r>
            <a:rPr lang="en-US" sz="1600" dirty="0">
              <a:solidFill>
                <a:schemeClr val="bg1"/>
              </a:solidFill>
              <a:latin typeface="Arial" pitchFamily="34" charset="0"/>
              <a:cs typeface="Arial" pitchFamily="34" charset="0"/>
            </a:rPr>
            <a:t> </a:t>
          </a:r>
          <a:r>
            <a:rPr lang="en-US" sz="1600" dirty="0" err="1">
              <a:solidFill>
                <a:schemeClr val="bg1"/>
              </a:solidFill>
              <a:latin typeface="Arial" pitchFamily="34" charset="0"/>
              <a:cs typeface="Arial" pitchFamily="34" charset="0"/>
            </a:rPr>
            <a:t>nghiệp</a:t>
          </a:r>
          <a:r>
            <a:rPr lang="en-US" sz="1600" dirty="0">
              <a:solidFill>
                <a:schemeClr val="bg1"/>
              </a:solidFill>
              <a:latin typeface="Arial" pitchFamily="34" charset="0"/>
              <a:cs typeface="Arial" pitchFamily="34" charset="0"/>
            </a:rPr>
            <a:t> </a:t>
          </a:r>
          <a:r>
            <a:rPr lang="en-US" sz="1600" dirty="0" err="1">
              <a:solidFill>
                <a:schemeClr val="bg1"/>
              </a:solidFill>
              <a:latin typeface="Arial" pitchFamily="34" charset="0"/>
              <a:cs typeface="Arial" pitchFamily="34" charset="0"/>
            </a:rPr>
            <a:t>bổ</a:t>
          </a:r>
          <a:r>
            <a:rPr lang="en-US" sz="1600" dirty="0">
              <a:solidFill>
                <a:schemeClr val="bg1"/>
              </a:solidFill>
              <a:latin typeface="Arial" pitchFamily="34" charset="0"/>
              <a:cs typeface="Arial" pitchFamily="34" charset="0"/>
            </a:rPr>
            <a:t> </a:t>
          </a:r>
          <a:r>
            <a:rPr lang="en-US" sz="1600" dirty="0" err="1">
              <a:solidFill>
                <a:schemeClr val="bg1"/>
              </a:solidFill>
              <a:latin typeface="Arial" pitchFamily="34" charset="0"/>
              <a:cs typeface="Arial" pitchFamily="34" charset="0"/>
            </a:rPr>
            <a:t>trợ</a:t>
          </a:r>
          <a:r>
            <a:rPr lang="en-US" sz="1600" dirty="0">
              <a:solidFill>
                <a:schemeClr val="bg1"/>
              </a:solidFill>
              <a:latin typeface="Arial" pitchFamily="34" charset="0"/>
              <a:cs typeface="Arial" pitchFamily="34" charset="0"/>
            </a:rPr>
            <a:t> </a:t>
          </a:r>
          <a:r>
            <a:rPr lang="en-US" sz="1600" dirty="0" err="1">
              <a:solidFill>
                <a:schemeClr val="bg1"/>
              </a:solidFill>
              <a:latin typeface="Arial" pitchFamily="34" charset="0"/>
              <a:cs typeface="Arial" pitchFamily="34" charset="0"/>
            </a:rPr>
            <a:t>có</a:t>
          </a:r>
          <a:r>
            <a:rPr lang="en-US" sz="1600" dirty="0">
              <a:solidFill>
                <a:schemeClr val="bg1"/>
              </a:solidFill>
              <a:latin typeface="Arial" pitchFamily="34" charset="0"/>
              <a:cs typeface="Arial" pitchFamily="34" charset="0"/>
            </a:rPr>
            <a:t> </a:t>
          </a:r>
          <a:r>
            <a:rPr lang="en-US" sz="1600" dirty="0" err="1">
              <a:solidFill>
                <a:schemeClr val="bg1"/>
              </a:solidFill>
              <a:latin typeface="Arial" pitchFamily="34" charset="0"/>
              <a:cs typeface="Arial" pitchFamily="34" charset="0"/>
            </a:rPr>
            <a:t>lợi</a:t>
          </a:r>
          <a:r>
            <a:rPr lang="en-US" sz="1600" dirty="0">
              <a:solidFill>
                <a:schemeClr val="bg1"/>
              </a:solidFill>
              <a:latin typeface="Arial" pitchFamily="34" charset="0"/>
              <a:cs typeface="Arial" pitchFamily="34" charset="0"/>
            </a:rPr>
            <a:t> </a:t>
          </a:r>
          <a:r>
            <a:rPr lang="en-US" sz="1600" dirty="0" err="1">
              <a:solidFill>
                <a:schemeClr val="bg1"/>
              </a:solidFill>
              <a:latin typeface="Arial" pitchFamily="34" charset="0"/>
              <a:cs typeface="Arial" pitchFamily="34" charset="0"/>
            </a:rPr>
            <a:t>thế</a:t>
          </a:r>
          <a:r>
            <a:rPr lang="en-US" sz="1600" dirty="0">
              <a:solidFill>
                <a:schemeClr val="bg1"/>
              </a:solidFill>
              <a:latin typeface="Arial" pitchFamily="34" charset="0"/>
              <a:cs typeface="Arial" pitchFamily="34" charset="0"/>
            </a:rPr>
            <a:t> </a:t>
          </a:r>
          <a:r>
            <a:rPr lang="en-US" sz="1600" dirty="0" err="1">
              <a:solidFill>
                <a:schemeClr val="bg1"/>
              </a:solidFill>
              <a:latin typeface="Arial" pitchFamily="34" charset="0"/>
              <a:cs typeface="Arial" pitchFamily="34" charset="0"/>
            </a:rPr>
            <a:t>cạnh</a:t>
          </a:r>
          <a:r>
            <a:rPr lang="en-US" sz="1600" dirty="0">
              <a:solidFill>
                <a:schemeClr val="bg1"/>
              </a:solidFill>
              <a:latin typeface="Arial" pitchFamily="34" charset="0"/>
              <a:cs typeface="Arial" pitchFamily="34" charset="0"/>
            </a:rPr>
            <a:t> </a:t>
          </a:r>
          <a:r>
            <a:rPr lang="en-US" sz="1600" dirty="0" err="1">
              <a:solidFill>
                <a:schemeClr val="bg1"/>
              </a:solidFill>
              <a:latin typeface="Arial" pitchFamily="34" charset="0"/>
              <a:cs typeface="Arial" pitchFamily="34" charset="0"/>
            </a:rPr>
            <a:t>tranh</a:t>
          </a:r>
          <a:r>
            <a:rPr lang="en-US" sz="1600" dirty="0">
              <a:solidFill>
                <a:schemeClr val="bg1"/>
              </a:solidFill>
              <a:latin typeface="Arial" pitchFamily="34" charset="0"/>
              <a:cs typeface="Arial" pitchFamily="34" charset="0"/>
            </a:rPr>
            <a:t>,…</a:t>
          </a:r>
        </a:p>
      </dgm:t>
    </dgm:pt>
    <dgm:pt modelId="{C73945FE-32B6-41C9-A3E5-8FB2EB7D30C9}" type="parTrans" cxnId="{DC52EA02-5B2C-4241-81D2-ECED0F20795C}">
      <dgm:prSet/>
      <dgm:spPr/>
      <dgm:t>
        <a:bodyPr/>
        <a:lstStyle/>
        <a:p>
          <a:endParaRPr lang="en-US"/>
        </a:p>
      </dgm:t>
    </dgm:pt>
    <dgm:pt modelId="{4C930993-AB08-4266-9ED9-5E07F6F330D0}" type="sibTrans" cxnId="{DC52EA02-5B2C-4241-81D2-ECED0F20795C}">
      <dgm:prSet/>
      <dgm:spPr/>
      <dgm:t>
        <a:bodyPr/>
        <a:lstStyle/>
        <a:p>
          <a:endParaRPr lang="en-US"/>
        </a:p>
      </dgm:t>
    </dgm:pt>
    <dgm:pt modelId="{EFFCBED3-C439-4981-BA71-63F274F10F1F}" type="pres">
      <dgm:prSet presAssocID="{ACB28A5B-F0EC-4E57-85BC-C65F038533E1}" presName="linearFlow" presStyleCnt="0">
        <dgm:presLayoutVars>
          <dgm:dir/>
          <dgm:resizeHandles val="exact"/>
        </dgm:presLayoutVars>
      </dgm:prSet>
      <dgm:spPr/>
      <dgm:t>
        <a:bodyPr/>
        <a:lstStyle/>
        <a:p>
          <a:endParaRPr lang="en-US"/>
        </a:p>
      </dgm:t>
    </dgm:pt>
    <dgm:pt modelId="{C5BA6EAB-C45F-451A-8211-34036B1CBD20}" type="pres">
      <dgm:prSet presAssocID="{C82F6850-C7F4-41E0-B8DD-FC13E37C3550}" presName="composite" presStyleCnt="0"/>
      <dgm:spPr/>
    </dgm:pt>
    <dgm:pt modelId="{D56D4C1A-9752-4C0D-A59D-080881BD88F0}" type="pres">
      <dgm:prSet presAssocID="{C82F6850-C7F4-41E0-B8DD-FC13E37C3550}" presName="imgShp" presStyleLbl="fgImgPlace1" presStyleIdx="0" presStyleCnt="1" custScaleX="114619" custLinFactNeighborX="-80031"/>
      <dgm:spPr>
        <a:blipFill>
          <a:blip xmlns:r="http://schemas.openxmlformats.org/officeDocument/2006/relationships" r:embed="rId1">
            <a:extLst>
              <a:ext uri="{28A0092B-C50C-407E-A947-70E740481C1C}">
                <a14:useLocalDpi xmlns:a14="http://schemas.microsoft.com/office/drawing/2010/main" val="0"/>
              </a:ext>
            </a:extLst>
          </a:blip>
          <a:srcRect/>
          <a:stretch>
            <a:fillRect l="-16000" r="-16000"/>
          </a:stretch>
        </a:blipFill>
      </dgm:spPr>
    </dgm:pt>
    <dgm:pt modelId="{231879F9-5286-4A30-8E70-7F2AADB5A399}" type="pres">
      <dgm:prSet presAssocID="{C82F6850-C7F4-41E0-B8DD-FC13E37C3550}" presName="txShp" presStyleLbl="node1" presStyleIdx="0" presStyleCnt="1" custScaleX="142320" custLinFactNeighborX="3957">
        <dgm:presLayoutVars>
          <dgm:bulletEnabled val="1"/>
        </dgm:presLayoutVars>
      </dgm:prSet>
      <dgm:spPr/>
      <dgm:t>
        <a:bodyPr/>
        <a:lstStyle/>
        <a:p>
          <a:endParaRPr lang="en-US"/>
        </a:p>
      </dgm:t>
    </dgm:pt>
  </dgm:ptLst>
  <dgm:cxnLst>
    <dgm:cxn modelId="{5E5780F3-EC06-428E-A892-6058FBB1E875}" type="presOf" srcId="{ACB28A5B-F0EC-4E57-85BC-C65F038533E1}" destId="{EFFCBED3-C439-4981-BA71-63F274F10F1F}" srcOrd="0" destOrd="0" presId="urn:microsoft.com/office/officeart/2005/8/layout/vList3"/>
    <dgm:cxn modelId="{BF930494-F640-4EE9-88FA-94D9E8A3B2C0}" type="presOf" srcId="{C82F6850-C7F4-41E0-B8DD-FC13E37C3550}" destId="{231879F9-5286-4A30-8E70-7F2AADB5A399}" srcOrd="0" destOrd="0" presId="urn:microsoft.com/office/officeart/2005/8/layout/vList3"/>
    <dgm:cxn modelId="{DC52EA02-5B2C-4241-81D2-ECED0F20795C}" srcId="{ACB28A5B-F0EC-4E57-85BC-C65F038533E1}" destId="{C82F6850-C7F4-41E0-B8DD-FC13E37C3550}" srcOrd="0" destOrd="0" parTransId="{C73945FE-32B6-41C9-A3E5-8FB2EB7D30C9}" sibTransId="{4C930993-AB08-4266-9ED9-5E07F6F330D0}"/>
    <dgm:cxn modelId="{ED6CBE54-2A2E-42B3-A04A-CE918580D2A9}" type="presParOf" srcId="{EFFCBED3-C439-4981-BA71-63F274F10F1F}" destId="{C5BA6EAB-C45F-451A-8211-34036B1CBD20}" srcOrd="0" destOrd="0" presId="urn:microsoft.com/office/officeart/2005/8/layout/vList3"/>
    <dgm:cxn modelId="{CA2FBF75-5ABD-403C-A169-526CACA66111}" type="presParOf" srcId="{C5BA6EAB-C45F-451A-8211-34036B1CBD20}" destId="{D56D4C1A-9752-4C0D-A59D-080881BD88F0}" srcOrd="0" destOrd="0" presId="urn:microsoft.com/office/officeart/2005/8/layout/vList3"/>
    <dgm:cxn modelId="{6436660D-17B9-40AF-8381-2D718DF86DAA}" type="presParOf" srcId="{C5BA6EAB-C45F-451A-8211-34036B1CBD20}" destId="{231879F9-5286-4A30-8E70-7F2AADB5A399}" srcOrd="1" destOrd="0" presId="urn:microsoft.com/office/officeart/2005/8/layout/v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AB420F37-9E0A-44F0-BCE2-D837FF89EAEC}"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D3004B99-D321-4BC1-9C57-EBA2F0DCEE72}">
      <dgm:prSet custT="1"/>
      <dgm:spPr/>
      <dgm:t>
        <a:bodyPr/>
        <a:lstStyle/>
        <a:p>
          <a:pPr algn="ctr" rtl="0"/>
          <a:r>
            <a:rPr lang="en-US" sz="1600">
              <a:solidFill>
                <a:schemeClr val="bg1"/>
              </a:solidFill>
            </a:rPr>
            <a:t>          </a:t>
          </a:r>
          <a:r>
            <a:rPr lang="vi-VN" sz="1600">
              <a:solidFill>
                <a:schemeClr val="bg1"/>
              </a:solidFill>
              <a:latin typeface="Arial" pitchFamily="34" charset="0"/>
              <a:cs typeface="Arial" pitchFamily="34" charset="0"/>
            </a:rPr>
            <a:t>Tích cực thu hút vốn trong và ngoài nước để đầu tư thực hiện các dự án</a:t>
          </a:r>
          <a:r>
            <a:rPr lang="en-US" sz="1600">
              <a:solidFill>
                <a:schemeClr val="bg1"/>
              </a:solidFill>
              <a:latin typeface="Arial" pitchFamily="34" charset="0"/>
              <a:cs typeface="Arial" pitchFamily="34" charset="0"/>
            </a:rPr>
            <a:t> </a:t>
          </a:r>
          <a:r>
            <a:rPr lang="vi-VN" sz="1600">
              <a:solidFill>
                <a:schemeClr val="bg1"/>
              </a:solidFill>
              <a:latin typeface="Arial" pitchFamily="34" charset="0"/>
              <a:cs typeface="Arial" pitchFamily="34" charset="0"/>
            </a:rPr>
            <a:t>quan trọng để khai thác dầu khí, lọc dầu và hóa dầu luyện kim, cơ khí chế tạo</a:t>
          </a:r>
          <a:endParaRPr lang="en-US" sz="1600">
            <a:solidFill>
              <a:schemeClr val="bg1"/>
            </a:solidFill>
            <a:latin typeface="Arial" pitchFamily="34" charset="0"/>
            <a:cs typeface="Arial" pitchFamily="34" charset="0"/>
          </a:endParaRPr>
        </a:p>
      </dgm:t>
    </dgm:pt>
    <dgm:pt modelId="{16E13049-5AA5-4CD8-B356-DCB6F7FAD9A3}" type="parTrans" cxnId="{0151880D-1793-430A-8124-48B8526C9D94}">
      <dgm:prSet/>
      <dgm:spPr/>
      <dgm:t>
        <a:bodyPr/>
        <a:lstStyle/>
        <a:p>
          <a:endParaRPr lang="en-US"/>
        </a:p>
      </dgm:t>
    </dgm:pt>
    <dgm:pt modelId="{30BF5622-E76F-46D8-9E84-8CD9E83886C2}" type="sibTrans" cxnId="{0151880D-1793-430A-8124-48B8526C9D94}">
      <dgm:prSet/>
      <dgm:spPr/>
      <dgm:t>
        <a:bodyPr/>
        <a:lstStyle/>
        <a:p>
          <a:endParaRPr lang="en-US"/>
        </a:p>
      </dgm:t>
    </dgm:pt>
    <dgm:pt modelId="{E8E4D991-D3F8-420E-BA8A-A1362623C78D}" type="pres">
      <dgm:prSet presAssocID="{AB420F37-9E0A-44F0-BCE2-D837FF89EAEC}" presName="linearFlow" presStyleCnt="0">
        <dgm:presLayoutVars>
          <dgm:dir/>
          <dgm:resizeHandles val="exact"/>
        </dgm:presLayoutVars>
      </dgm:prSet>
      <dgm:spPr/>
      <dgm:t>
        <a:bodyPr/>
        <a:lstStyle/>
        <a:p>
          <a:endParaRPr lang="en-US"/>
        </a:p>
      </dgm:t>
    </dgm:pt>
    <dgm:pt modelId="{F3394887-72D4-46A1-A411-8382DD49927D}" type="pres">
      <dgm:prSet presAssocID="{D3004B99-D321-4BC1-9C57-EBA2F0DCEE72}" presName="composite" presStyleCnt="0"/>
      <dgm:spPr/>
    </dgm:pt>
    <dgm:pt modelId="{376275A7-085C-4A5E-B163-4B936DDC46E6}" type="pres">
      <dgm:prSet presAssocID="{D3004B99-D321-4BC1-9C57-EBA2F0DCEE72}" presName="imgShp" presStyleLbl="fgImgPlace1" presStyleIdx="0" presStyleCnt="1" custScaleX="100725" custScaleY="89252" custLinFactNeighborX="-52351" custLinFactNeighborY="7035"/>
      <dgm:spPr>
        <a:blipFill>
          <a:blip xmlns:r="http://schemas.openxmlformats.org/officeDocument/2006/relationships" r:embed="rId1">
            <a:extLst>
              <a:ext uri="{28A0092B-C50C-407E-A947-70E740481C1C}">
                <a14:useLocalDpi xmlns:a14="http://schemas.microsoft.com/office/drawing/2010/main" val="0"/>
              </a:ext>
            </a:extLst>
          </a:blip>
          <a:srcRect/>
          <a:stretch>
            <a:fillRect l="-22000" r="-22000"/>
          </a:stretch>
        </a:blipFill>
      </dgm:spPr>
    </dgm:pt>
    <dgm:pt modelId="{B9EE84A4-FBD1-4F39-9C68-077E6D875033}" type="pres">
      <dgm:prSet presAssocID="{D3004B99-D321-4BC1-9C57-EBA2F0DCEE72}" presName="txShp" presStyleLbl="node1" presStyleIdx="0" presStyleCnt="1" custScaleX="142598" custLinFactNeighborX="5345" custLinFactNeighborY="830">
        <dgm:presLayoutVars>
          <dgm:bulletEnabled val="1"/>
        </dgm:presLayoutVars>
      </dgm:prSet>
      <dgm:spPr/>
      <dgm:t>
        <a:bodyPr/>
        <a:lstStyle/>
        <a:p>
          <a:endParaRPr lang="en-US"/>
        </a:p>
      </dgm:t>
    </dgm:pt>
  </dgm:ptLst>
  <dgm:cxnLst>
    <dgm:cxn modelId="{8FF45E08-3028-40FD-AF6B-ABFDBEAD15D2}" type="presOf" srcId="{D3004B99-D321-4BC1-9C57-EBA2F0DCEE72}" destId="{B9EE84A4-FBD1-4F39-9C68-077E6D875033}" srcOrd="0" destOrd="0" presId="urn:microsoft.com/office/officeart/2005/8/layout/vList3"/>
    <dgm:cxn modelId="{0151880D-1793-430A-8124-48B8526C9D94}" srcId="{AB420F37-9E0A-44F0-BCE2-D837FF89EAEC}" destId="{D3004B99-D321-4BC1-9C57-EBA2F0DCEE72}" srcOrd="0" destOrd="0" parTransId="{16E13049-5AA5-4CD8-B356-DCB6F7FAD9A3}" sibTransId="{30BF5622-E76F-46D8-9E84-8CD9E83886C2}"/>
    <dgm:cxn modelId="{668E363E-AE51-41F4-BB74-0284CF319A0D}" type="presOf" srcId="{AB420F37-9E0A-44F0-BCE2-D837FF89EAEC}" destId="{E8E4D991-D3F8-420E-BA8A-A1362623C78D}" srcOrd="0" destOrd="0" presId="urn:microsoft.com/office/officeart/2005/8/layout/vList3"/>
    <dgm:cxn modelId="{6AC94B9E-F9CB-4F29-B4D3-D147F9326C09}" type="presParOf" srcId="{E8E4D991-D3F8-420E-BA8A-A1362623C78D}" destId="{F3394887-72D4-46A1-A411-8382DD49927D}" srcOrd="0" destOrd="0" presId="urn:microsoft.com/office/officeart/2005/8/layout/vList3"/>
    <dgm:cxn modelId="{BBC85823-BB7D-4A5A-80E4-0CD4191F44E1}" type="presParOf" srcId="{F3394887-72D4-46A1-A411-8382DD49927D}" destId="{376275A7-085C-4A5E-B163-4B936DDC46E6}" srcOrd="0" destOrd="0" presId="urn:microsoft.com/office/officeart/2005/8/layout/vList3"/>
    <dgm:cxn modelId="{AB3C8D23-BA4E-4CAF-8831-FD409034B7FA}" type="presParOf" srcId="{F3394887-72D4-46A1-A411-8382DD49927D}" destId="{B9EE84A4-FBD1-4F39-9C68-077E6D875033}" srcOrd="1" destOrd="0" presId="urn:microsoft.com/office/officeart/2005/8/layout/vList3"/>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3C6EB943-22CE-4FAC-93A0-64D15954B9FB}"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D1849EB1-A090-4318-BC7C-BD80786E2969}">
      <dgm:prSet custT="1"/>
      <dgm:spPr/>
      <dgm:t>
        <a:bodyPr/>
        <a:lstStyle/>
        <a:p>
          <a:pPr rtl="0"/>
          <a:r>
            <a:rPr lang="vi-VN" sz="1600" dirty="0">
              <a:solidFill>
                <a:schemeClr val="bg1"/>
              </a:solidFill>
              <a:latin typeface="Arial" pitchFamily="34" charset="0"/>
              <a:cs typeface="Arial" pitchFamily="34" charset="0"/>
            </a:rPr>
            <a:t>Xây dựng đồng bộ kết cấu hạ tầng kỹ thuật kinh tế - xã hội nhất là các sân bay quốc tế, cảng biển, đường cao tốc</a:t>
          </a:r>
          <a:endParaRPr lang="en-US" sz="1600" dirty="0">
            <a:solidFill>
              <a:schemeClr val="bg1"/>
            </a:solidFill>
            <a:latin typeface="Arial" pitchFamily="34" charset="0"/>
            <a:cs typeface="Arial" pitchFamily="34" charset="0"/>
          </a:endParaRPr>
        </a:p>
      </dgm:t>
    </dgm:pt>
    <dgm:pt modelId="{A268FC95-2F86-4F12-A255-112ED8BDDEEF}" type="parTrans" cxnId="{3938289D-6513-45FB-BB64-EA4739F7F3CA}">
      <dgm:prSet/>
      <dgm:spPr/>
      <dgm:t>
        <a:bodyPr/>
        <a:lstStyle/>
        <a:p>
          <a:endParaRPr lang="en-US"/>
        </a:p>
      </dgm:t>
    </dgm:pt>
    <dgm:pt modelId="{32819412-ED1B-42DC-B30A-DB9B416461A0}" type="sibTrans" cxnId="{3938289D-6513-45FB-BB64-EA4739F7F3CA}">
      <dgm:prSet/>
      <dgm:spPr/>
      <dgm:t>
        <a:bodyPr/>
        <a:lstStyle/>
        <a:p>
          <a:endParaRPr lang="en-US"/>
        </a:p>
      </dgm:t>
    </dgm:pt>
    <dgm:pt modelId="{6BD43367-85B3-45E3-B83E-53D5EA7CD736}" type="pres">
      <dgm:prSet presAssocID="{3C6EB943-22CE-4FAC-93A0-64D15954B9FB}" presName="linearFlow" presStyleCnt="0">
        <dgm:presLayoutVars>
          <dgm:dir/>
          <dgm:resizeHandles val="exact"/>
        </dgm:presLayoutVars>
      </dgm:prSet>
      <dgm:spPr/>
      <dgm:t>
        <a:bodyPr/>
        <a:lstStyle/>
        <a:p>
          <a:endParaRPr lang="en-US"/>
        </a:p>
      </dgm:t>
    </dgm:pt>
    <dgm:pt modelId="{0EB809AF-D357-4B5E-9BF5-5F6AA30F81D7}" type="pres">
      <dgm:prSet presAssocID="{D1849EB1-A090-4318-BC7C-BD80786E2969}" presName="composite" presStyleCnt="0"/>
      <dgm:spPr/>
    </dgm:pt>
    <dgm:pt modelId="{B390C3DF-DC5B-4119-B837-15131094E23A}" type="pres">
      <dgm:prSet presAssocID="{D1849EB1-A090-4318-BC7C-BD80786E2969}" presName="imgShp" presStyleLbl="fgImgPlace1" presStyleIdx="0" presStyleCnt="1" custScaleX="122036" custLinFactNeighborX="-86933" custLinFactNeighborY="10242"/>
      <dgm:spPr>
        <a:blipFill>
          <a:blip xmlns:r="http://schemas.openxmlformats.org/officeDocument/2006/relationships" r:embed="rId1">
            <a:extLst>
              <a:ext uri="{28A0092B-C50C-407E-A947-70E740481C1C}">
                <a14:useLocalDpi xmlns:a14="http://schemas.microsoft.com/office/drawing/2010/main" val="0"/>
              </a:ext>
            </a:extLst>
          </a:blip>
          <a:srcRect/>
          <a:stretch>
            <a:fillRect l="-24000" r="-24000"/>
          </a:stretch>
        </a:blipFill>
      </dgm:spPr>
    </dgm:pt>
    <dgm:pt modelId="{818418B8-8A2B-4BC3-ACBC-ECC551995955}" type="pres">
      <dgm:prSet presAssocID="{D1849EB1-A090-4318-BC7C-BD80786E2969}" presName="txShp" presStyleLbl="node1" presStyleIdx="0" presStyleCnt="1" custScaleX="134040" custLinFactNeighborX="6470">
        <dgm:presLayoutVars>
          <dgm:bulletEnabled val="1"/>
        </dgm:presLayoutVars>
      </dgm:prSet>
      <dgm:spPr/>
      <dgm:t>
        <a:bodyPr/>
        <a:lstStyle/>
        <a:p>
          <a:endParaRPr lang="en-US"/>
        </a:p>
      </dgm:t>
    </dgm:pt>
  </dgm:ptLst>
  <dgm:cxnLst>
    <dgm:cxn modelId="{E1EE2EF4-8A66-4E7F-B045-405D02B7D6C3}" type="presOf" srcId="{3C6EB943-22CE-4FAC-93A0-64D15954B9FB}" destId="{6BD43367-85B3-45E3-B83E-53D5EA7CD736}" srcOrd="0" destOrd="0" presId="urn:microsoft.com/office/officeart/2005/8/layout/vList3"/>
    <dgm:cxn modelId="{3938289D-6513-45FB-BB64-EA4739F7F3CA}" srcId="{3C6EB943-22CE-4FAC-93A0-64D15954B9FB}" destId="{D1849EB1-A090-4318-BC7C-BD80786E2969}" srcOrd="0" destOrd="0" parTransId="{A268FC95-2F86-4F12-A255-112ED8BDDEEF}" sibTransId="{32819412-ED1B-42DC-B30A-DB9B416461A0}"/>
    <dgm:cxn modelId="{82D2949C-5288-46D8-A0EC-0F7EC89F58A6}" type="presOf" srcId="{D1849EB1-A090-4318-BC7C-BD80786E2969}" destId="{818418B8-8A2B-4BC3-ACBC-ECC551995955}" srcOrd="0" destOrd="0" presId="urn:microsoft.com/office/officeart/2005/8/layout/vList3"/>
    <dgm:cxn modelId="{C6B61E0B-CAD9-4F8B-BFDC-4D86BA20FD69}" type="presParOf" srcId="{6BD43367-85B3-45E3-B83E-53D5EA7CD736}" destId="{0EB809AF-D357-4B5E-9BF5-5F6AA30F81D7}" srcOrd="0" destOrd="0" presId="urn:microsoft.com/office/officeart/2005/8/layout/vList3"/>
    <dgm:cxn modelId="{FFFD7A19-315E-4F59-A8DA-575EBFEB1DDC}" type="presParOf" srcId="{0EB809AF-D357-4B5E-9BF5-5F6AA30F81D7}" destId="{B390C3DF-DC5B-4119-B837-15131094E23A}" srcOrd="0" destOrd="0" presId="urn:microsoft.com/office/officeart/2005/8/layout/vList3"/>
    <dgm:cxn modelId="{5F7C5F4F-4248-4837-AC42-1017A61EBA49}" type="presParOf" srcId="{0EB809AF-D357-4B5E-9BF5-5F6AA30F81D7}" destId="{818418B8-8A2B-4BC3-ACBC-ECC551995955}" srcOrd="1" destOrd="0" presId="urn:microsoft.com/office/officeart/2005/8/layout/vList3"/>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23E562E2-BDCC-4C0E-9625-38CC298B5B59}" type="doc">
      <dgm:prSet loTypeId="urn:microsoft.com/office/officeart/2008/layout/HorizontalMultiLevelHierarchy" loCatId="hierarchy" qsTypeId="urn:microsoft.com/office/officeart/2005/8/quickstyle/simple1" qsCatId="simple" csTypeId="urn:microsoft.com/office/officeart/2005/8/colors/accent1_2" csCatId="accent1" phldr="1"/>
      <dgm:spPr/>
      <dgm:t>
        <a:bodyPr/>
        <a:lstStyle/>
        <a:p>
          <a:endParaRPr lang="en-US"/>
        </a:p>
      </dgm:t>
    </dgm:pt>
    <dgm:pt modelId="{4A19E77D-E92D-4B0E-87C9-35BDDF781940}">
      <dgm:prSet phldrT="[Text]" custT="1"/>
      <dgm:spPr/>
      <dgm:t>
        <a:bodyPr vert="vert"/>
        <a:lstStyle/>
        <a:p>
          <a:r>
            <a:rPr lang="en-US" sz="3600" dirty="0">
              <a:solidFill>
                <a:schemeClr val="bg1"/>
              </a:solidFill>
              <a:latin typeface="Arial" pitchFamily="34" charset="0"/>
              <a:cs typeface="Arial" pitchFamily="34" charset="0"/>
            </a:rPr>
            <a:t>Ba </a:t>
          </a:r>
          <a:r>
            <a:rPr lang="en-US" sz="3600" dirty="0" err="1">
              <a:solidFill>
                <a:schemeClr val="bg1"/>
              </a:solidFill>
              <a:latin typeface="Arial" pitchFamily="34" charset="0"/>
              <a:cs typeface="Arial" pitchFamily="34" charset="0"/>
            </a:rPr>
            <a:t>là</a:t>
          </a:r>
          <a:r>
            <a:rPr lang="en-US" sz="3600" dirty="0">
              <a:solidFill>
                <a:schemeClr val="bg1"/>
              </a:solidFill>
              <a:latin typeface="Arial" pitchFamily="34" charset="0"/>
              <a:cs typeface="Arial" pitchFamily="34" charset="0"/>
            </a:rPr>
            <a:t>, </a:t>
          </a:r>
          <a:r>
            <a:rPr lang="en-US" sz="3600" dirty="0" err="1">
              <a:solidFill>
                <a:schemeClr val="bg1"/>
              </a:solidFill>
              <a:latin typeface="Arial" pitchFamily="34" charset="0"/>
              <a:cs typeface="Arial" pitchFamily="34" charset="0"/>
            </a:rPr>
            <a:t>phát</a:t>
          </a:r>
          <a:r>
            <a:rPr lang="en-US" sz="3600" dirty="0">
              <a:solidFill>
                <a:schemeClr val="bg1"/>
              </a:solidFill>
              <a:latin typeface="Arial" pitchFamily="34" charset="0"/>
              <a:cs typeface="Arial" pitchFamily="34" charset="0"/>
            </a:rPr>
            <a:t> </a:t>
          </a:r>
          <a:r>
            <a:rPr lang="en-US" sz="3600" dirty="0" err="1">
              <a:solidFill>
                <a:schemeClr val="bg1"/>
              </a:solidFill>
              <a:latin typeface="Arial" pitchFamily="34" charset="0"/>
              <a:cs typeface="Arial" pitchFamily="34" charset="0"/>
            </a:rPr>
            <a:t>triển</a:t>
          </a:r>
          <a:r>
            <a:rPr lang="en-US" sz="3600" dirty="0">
              <a:solidFill>
                <a:schemeClr val="bg1"/>
              </a:solidFill>
              <a:latin typeface="Arial" pitchFamily="34" charset="0"/>
              <a:cs typeface="Arial" pitchFamily="34" charset="0"/>
            </a:rPr>
            <a:t> </a:t>
          </a:r>
          <a:r>
            <a:rPr lang="en-US" sz="3600" dirty="0" err="1">
              <a:solidFill>
                <a:schemeClr val="bg1"/>
              </a:solidFill>
              <a:latin typeface="Arial" pitchFamily="34" charset="0"/>
              <a:cs typeface="Arial" pitchFamily="34" charset="0"/>
            </a:rPr>
            <a:t>kinh</a:t>
          </a:r>
          <a:r>
            <a:rPr lang="en-US" sz="3600" dirty="0">
              <a:solidFill>
                <a:schemeClr val="bg1"/>
              </a:solidFill>
              <a:latin typeface="Arial" pitchFamily="34" charset="0"/>
              <a:cs typeface="Arial" pitchFamily="34" charset="0"/>
            </a:rPr>
            <a:t> </a:t>
          </a:r>
          <a:r>
            <a:rPr lang="en-US" sz="3600" dirty="0" err="1">
              <a:solidFill>
                <a:schemeClr val="bg1"/>
              </a:solidFill>
              <a:latin typeface="Arial" pitchFamily="34" charset="0"/>
              <a:cs typeface="Arial" pitchFamily="34" charset="0"/>
            </a:rPr>
            <a:t>tế</a:t>
          </a:r>
          <a:r>
            <a:rPr lang="en-US" sz="3600" dirty="0">
              <a:solidFill>
                <a:schemeClr val="bg1"/>
              </a:solidFill>
              <a:latin typeface="Arial" pitchFamily="34" charset="0"/>
              <a:cs typeface="Arial" pitchFamily="34" charset="0"/>
            </a:rPr>
            <a:t> </a:t>
          </a:r>
          <a:r>
            <a:rPr lang="en-US" sz="3600" dirty="0" err="1">
              <a:solidFill>
                <a:schemeClr val="bg1"/>
              </a:solidFill>
              <a:latin typeface="Arial" pitchFamily="34" charset="0"/>
              <a:cs typeface="Arial" pitchFamily="34" charset="0"/>
            </a:rPr>
            <a:t>vùng</a:t>
          </a:r>
          <a:endParaRPr lang="en-US" sz="3600" dirty="0">
            <a:solidFill>
              <a:schemeClr val="bg1"/>
            </a:solidFill>
          </a:endParaRPr>
        </a:p>
      </dgm:t>
    </dgm:pt>
    <dgm:pt modelId="{321975D6-0831-414F-97EA-D96E602FB3DC}" type="parTrans" cxnId="{3590260B-D61E-42F7-8AA2-A22A3C9CD274}">
      <dgm:prSet/>
      <dgm:spPr/>
      <dgm:t>
        <a:bodyPr/>
        <a:lstStyle/>
        <a:p>
          <a:endParaRPr lang="en-US"/>
        </a:p>
      </dgm:t>
    </dgm:pt>
    <dgm:pt modelId="{B123CD18-DA12-491B-ADBB-CE2B5B26910D}" type="sibTrans" cxnId="{3590260B-D61E-42F7-8AA2-A22A3C9CD274}">
      <dgm:prSet/>
      <dgm:spPr/>
      <dgm:t>
        <a:bodyPr/>
        <a:lstStyle/>
        <a:p>
          <a:endParaRPr lang="en-US"/>
        </a:p>
      </dgm:t>
    </dgm:pt>
    <dgm:pt modelId="{1FF8FD6F-E6D3-4322-B17F-4B0C70CC71E7}">
      <dgm:prSet phldrT="[Text]" custT="1"/>
      <dgm:spPr/>
      <dgm:t>
        <a:bodyPr/>
        <a:lstStyle/>
        <a:p>
          <a:r>
            <a:rPr lang="vi-VN" sz="1800" dirty="0">
              <a:solidFill>
                <a:schemeClr val="bg1"/>
              </a:solidFill>
              <a:latin typeface="Arial" pitchFamily="34" charset="0"/>
              <a:cs typeface="Arial" pitchFamily="34" charset="0"/>
            </a:rPr>
            <a:t>Cơ cấu kinh tế vùng là một trong những cơ cấu cơ bản của nền kinh tế quốc dân</a:t>
          </a:r>
          <a:endParaRPr lang="en-US" sz="1800" dirty="0">
            <a:solidFill>
              <a:schemeClr val="bg1"/>
            </a:solidFill>
            <a:latin typeface="Arial" pitchFamily="34" charset="0"/>
            <a:cs typeface="Arial" pitchFamily="34" charset="0"/>
          </a:endParaRPr>
        </a:p>
      </dgm:t>
    </dgm:pt>
    <dgm:pt modelId="{2B2D99DA-E56B-4AEE-B7E9-09924EC9CC52}" type="parTrans" cxnId="{F87FD8C0-5E41-4DD1-8BD0-6AE7547279F5}">
      <dgm:prSet/>
      <dgm:spPr/>
      <dgm:t>
        <a:bodyPr/>
        <a:lstStyle/>
        <a:p>
          <a:endParaRPr lang="en-US"/>
        </a:p>
      </dgm:t>
    </dgm:pt>
    <dgm:pt modelId="{D6C43885-8714-4753-A901-72412A615792}" type="sibTrans" cxnId="{F87FD8C0-5E41-4DD1-8BD0-6AE7547279F5}">
      <dgm:prSet/>
      <dgm:spPr/>
      <dgm:t>
        <a:bodyPr/>
        <a:lstStyle/>
        <a:p>
          <a:endParaRPr lang="en-US"/>
        </a:p>
      </dgm:t>
    </dgm:pt>
    <dgm:pt modelId="{8C7BC137-D997-4ACC-9D42-3B839AE5A0DD}">
      <dgm:prSet phldrT="[Text]" custT="1"/>
      <dgm:spPr/>
      <dgm:t>
        <a:bodyPr/>
        <a:lstStyle/>
        <a:p>
          <a:r>
            <a:rPr lang="vi-VN" sz="1800">
              <a:solidFill>
                <a:schemeClr val="bg1"/>
              </a:solidFill>
              <a:latin typeface="Arial" pitchFamily="34" charset="0"/>
              <a:cs typeface="Arial" pitchFamily="34" charset="0"/>
            </a:rPr>
            <a:t>Có cơ chế, chính sách phù hợp để các vùng trong cả nước cùng phát triển nhanh hơn trên cơ sở phát huy lợi thế so sánh, hình thành cơ cấu kinh tế hợp lý của mỗi vùng và liên vùng</a:t>
          </a:r>
          <a:endParaRPr lang="en-US" sz="1800">
            <a:solidFill>
              <a:schemeClr val="bg1"/>
            </a:solidFill>
            <a:latin typeface="Arial" pitchFamily="34" charset="0"/>
            <a:cs typeface="Arial" pitchFamily="34" charset="0"/>
          </a:endParaRPr>
        </a:p>
      </dgm:t>
    </dgm:pt>
    <dgm:pt modelId="{E0E094E6-3701-4B2D-BB46-72D42315B626}" type="parTrans" cxnId="{8E67F19D-823A-41E4-ACCE-476647B8669D}">
      <dgm:prSet/>
      <dgm:spPr/>
      <dgm:t>
        <a:bodyPr/>
        <a:lstStyle/>
        <a:p>
          <a:endParaRPr lang="en-US"/>
        </a:p>
      </dgm:t>
    </dgm:pt>
    <dgm:pt modelId="{BA266697-510C-483F-B0D5-3B1A15148B9B}" type="sibTrans" cxnId="{8E67F19D-823A-41E4-ACCE-476647B8669D}">
      <dgm:prSet/>
      <dgm:spPr/>
      <dgm:t>
        <a:bodyPr/>
        <a:lstStyle/>
        <a:p>
          <a:endParaRPr lang="en-US"/>
        </a:p>
      </dgm:t>
    </dgm:pt>
    <dgm:pt modelId="{E4D49AB4-3AA6-4D2E-B007-8276673F25A8}">
      <dgm:prSet phldrT="[Text]" custT="1"/>
      <dgm:spPr/>
      <dgm:t>
        <a:bodyPr/>
        <a:lstStyle/>
        <a:p>
          <a:r>
            <a:rPr lang="vi-VN" sz="1800">
              <a:solidFill>
                <a:schemeClr val="bg1"/>
              </a:solidFill>
              <a:latin typeface="Arial" pitchFamily="34" charset="0"/>
              <a:cs typeface="Arial" pitchFamily="34" charset="0"/>
            </a:rPr>
            <a:t>Xây dựng ba vùng kinh tế trọng điểm ở miền Bắc, miền Trung, miền Nam thành những trung tâm công nghiệp lớn có công nghệ cao</a:t>
          </a:r>
          <a:r>
            <a:rPr lang="en-US" sz="1800">
              <a:solidFill>
                <a:schemeClr val="bg1"/>
              </a:solidFill>
              <a:latin typeface="Arial" pitchFamily="34" charset="0"/>
              <a:cs typeface="Arial" pitchFamily="34" charset="0"/>
            </a:rPr>
            <a:t>..</a:t>
          </a:r>
        </a:p>
      </dgm:t>
    </dgm:pt>
    <dgm:pt modelId="{745B9055-25E4-46DE-A0F4-C8B6E05A5401}" type="parTrans" cxnId="{38458D51-CB84-4C98-9039-01299106EBA9}">
      <dgm:prSet/>
      <dgm:spPr/>
      <dgm:t>
        <a:bodyPr/>
        <a:lstStyle/>
        <a:p>
          <a:endParaRPr lang="en-US"/>
        </a:p>
      </dgm:t>
    </dgm:pt>
    <dgm:pt modelId="{03BA5CAD-482D-4E4E-849B-6E103193100E}" type="sibTrans" cxnId="{38458D51-CB84-4C98-9039-01299106EBA9}">
      <dgm:prSet/>
      <dgm:spPr/>
      <dgm:t>
        <a:bodyPr/>
        <a:lstStyle/>
        <a:p>
          <a:endParaRPr lang="en-US"/>
        </a:p>
      </dgm:t>
    </dgm:pt>
    <dgm:pt modelId="{227522EB-94D0-4CD3-B655-BC2813E71ECB}" type="pres">
      <dgm:prSet presAssocID="{23E562E2-BDCC-4C0E-9625-38CC298B5B59}" presName="Name0" presStyleCnt="0">
        <dgm:presLayoutVars>
          <dgm:chPref val="1"/>
          <dgm:dir/>
          <dgm:animOne val="branch"/>
          <dgm:animLvl val="lvl"/>
          <dgm:resizeHandles val="exact"/>
        </dgm:presLayoutVars>
      </dgm:prSet>
      <dgm:spPr/>
      <dgm:t>
        <a:bodyPr/>
        <a:lstStyle/>
        <a:p>
          <a:endParaRPr lang="en-US"/>
        </a:p>
      </dgm:t>
    </dgm:pt>
    <dgm:pt modelId="{0C7B3426-14EB-42A0-9D79-6B6092C9A7AC}" type="pres">
      <dgm:prSet presAssocID="{4A19E77D-E92D-4B0E-87C9-35BDDF781940}" presName="root1" presStyleCnt="0"/>
      <dgm:spPr/>
    </dgm:pt>
    <dgm:pt modelId="{D7038DD2-AAD5-4A13-B5FB-B65212777600}" type="pres">
      <dgm:prSet presAssocID="{4A19E77D-E92D-4B0E-87C9-35BDDF781940}" presName="LevelOneTextNode" presStyleLbl="node0" presStyleIdx="0" presStyleCnt="1" custScaleX="172507" custScaleY="100196" custLinFactX="-100000" custLinFactNeighborX="-126884" custLinFactNeighborY="-6520">
        <dgm:presLayoutVars>
          <dgm:chPref val="3"/>
        </dgm:presLayoutVars>
      </dgm:prSet>
      <dgm:spPr/>
      <dgm:t>
        <a:bodyPr/>
        <a:lstStyle/>
        <a:p>
          <a:endParaRPr lang="en-US"/>
        </a:p>
      </dgm:t>
    </dgm:pt>
    <dgm:pt modelId="{CC50EDB6-5D00-49E5-8D2F-11FC4FD1BFFA}" type="pres">
      <dgm:prSet presAssocID="{4A19E77D-E92D-4B0E-87C9-35BDDF781940}" presName="level2hierChild" presStyleCnt="0"/>
      <dgm:spPr/>
    </dgm:pt>
    <dgm:pt modelId="{ACE01B98-1740-4EC3-AC61-763779CC5614}" type="pres">
      <dgm:prSet presAssocID="{2B2D99DA-E56B-4AEE-B7E9-09924EC9CC52}" presName="conn2-1" presStyleLbl="parChTrans1D2" presStyleIdx="0" presStyleCnt="3"/>
      <dgm:spPr/>
      <dgm:t>
        <a:bodyPr/>
        <a:lstStyle/>
        <a:p>
          <a:endParaRPr lang="en-US"/>
        </a:p>
      </dgm:t>
    </dgm:pt>
    <dgm:pt modelId="{A0B22109-8EAE-462C-A77D-317CA57326C4}" type="pres">
      <dgm:prSet presAssocID="{2B2D99DA-E56B-4AEE-B7E9-09924EC9CC52}" presName="connTx" presStyleLbl="parChTrans1D2" presStyleIdx="0" presStyleCnt="3"/>
      <dgm:spPr/>
      <dgm:t>
        <a:bodyPr/>
        <a:lstStyle/>
        <a:p>
          <a:endParaRPr lang="en-US"/>
        </a:p>
      </dgm:t>
    </dgm:pt>
    <dgm:pt modelId="{69BCFEDC-6D4C-496A-8329-9A82DAA632ED}" type="pres">
      <dgm:prSet presAssocID="{1FF8FD6F-E6D3-4322-B17F-4B0C70CC71E7}" presName="root2" presStyleCnt="0"/>
      <dgm:spPr/>
    </dgm:pt>
    <dgm:pt modelId="{4379576A-50AF-4D2F-8A9C-5D75E4220603}" type="pres">
      <dgm:prSet presAssocID="{1FF8FD6F-E6D3-4322-B17F-4B0C70CC71E7}" presName="LevelTwoTextNode" presStyleLbl="node2" presStyleIdx="0" presStyleCnt="3" custScaleX="141217" custScaleY="121016" custLinFactNeighborX="-1385" custLinFactNeighborY="-30542">
        <dgm:presLayoutVars>
          <dgm:chPref val="3"/>
        </dgm:presLayoutVars>
      </dgm:prSet>
      <dgm:spPr/>
      <dgm:t>
        <a:bodyPr/>
        <a:lstStyle/>
        <a:p>
          <a:endParaRPr lang="en-US"/>
        </a:p>
      </dgm:t>
    </dgm:pt>
    <dgm:pt modelId="{07296213-9435-4001-B0A1-4BE8845B447E}" type="pres">
      <dgm:prSet presAssocID="{1FF8FD6F-E6D3-4322-B17F-4B0C70CC71E7}" presName="level3hierChild" presStyleCnt="0"/>
      <dgm:spPr/>
    </dgm:pt>
    <dgm:pt modelId="{813BEC77-C68F-44C4-84A9-FE8E45796D93}" type="pres">
      <dgm:prSet presAssocID="{E0E094E6-3701-4B2D-BB46-72D42315B626}" presName="conn2-1" presStyleLbl="parChTrans1D2" presStyleIdx="1" presStyleCnt="3"/>
      <dgm:spPr/>
      <dgm:t>
        <a:bodyPr/>
        <a:lstStyle/>
        <a:p>
          <a:endParaRPr lang="en-US"/>
        </a:p>
      </dgm:t>
    </dgm:pt>
    <dgm:pt modelId="{7738F46D-D683-4643-B9D2-272E2DED2E0D}" type="pres">
      <dgm:prSet presAssocID="{E0E094E6-3701-4B2D-BB46-72D42315B626}" presName="connTx" presStyleLbl="parChTrans1D2" presStyleIdx="1" presStyleCnt="3"/>
      <dgm:spPr/>
      <dgm:t>
        <a:bodyPr/>
        <a:lstStyle/>
        <a:p>
          <a:endParaRPr lang="en-US"/>
        </a:p>
      </dgm:t>
    </dgm:pt>
    <dgm:pt modelId="{DF8D0DAB-E972-4D58-9CFB-37C567BAABBC}" type="pres">
      <dgm:prSet presAssocID="{8C7BC137-D997-4ACC-9D42-3B839AE5A0DD}" presName="root2" presStyleCnt="0"/>
      <dgm:spPr/>
    </dgm:pt>
    <dgm:pt modelId="{EE04F5FD-F1CA-4191-A43C-4CE2A1D30FAF}" type="pres">
      <dgm:prSet presAssocID="{8C7BC137-D997-4ACC-9D42-3B839AE5A0DD}" presName="LevelTwoTextNode" presStyleLbl="node2" presStyleIdx="1" presStyleCnt="3" custScaleX="141216" custScaleY="176437" custLinFactNeighborX="-1385" custLinFactNeighborY="7503">
        <dgm:presLayoutVars>
          <dgm:chPref val="3"/>
        </dgm:presLayoutVars>
      </dgm:prSet>
      <dgm:spPr/>
      <dgm:t>
        <a:bodyPr/>
        <a:lstStyle/>
        <a:p>
          <a:endParaRPr lang="en-US"/>
        </a:p>
      </dgm:t>
    </dgm:pt>
    <dgm:pt modelId="{30E3DCF0-AE1F-408B-B35D-D72D7DFAA942}" type="pres">
      <dgm:prSet presAssocID="{8C7BC137-D997-4ACC-9D42-3B839AE5A0DD}" presName="level3hierChild" presStyleCnt="0"/>
      <dgm:spPr/>
    </dgm:pt>
    <dgm:pt modelId="{BC8D8DC9-CCFE-435B-9F3D-FC64398D4289}" type="pres">
      <dgm:prSet presAssocID="{745B9055-25E4-46DE-A0F4-C8B6E05A5401}" presName="conn2-1" presStyleLbl="parChTrans1D2" presStyleIdx="2" presStyleCnt="3"/>
      <dgm:spPr/>
      <dgm:t>
        <a:bodyPr/>
        <a:lstStyle/>
        <a:p>
          <a:endParaRPr lang="en-US"/>
        </a:p>
      </dgm:t>
    </dgm:pt>
    <dgm:pt modelId="{79EC12AA-B65A-4F34-BB92-86384202FF7C}" type="pres">
      <dgm:prSet presAssocID="{745B9055-25E4-46DE-A0F4-C8B6E05A5401}" presName="connTx" presStyleLbl="parChTrans1D2" presStyleIdx="2" presStyleCnt="3"/>
      <dgm:spPr/>
      <dgm:t>
        <a:bodyPr/>
        <a:lstStyle/>
        <a:p>
          <a:endParaRPr lang="en-US"/>
        </a:p>
      </dgm:t>
    </dgm:pt>
    <dgm:pt modelId="{E4B3FEFC-2806-442F-97D6-BD54615738AD}" type="pres">
      <dgm:prSet presAssocID="{E4D49AB4-3AA6-4D2E-B007-8276673F25A8}" presName="root2" presStyleCnt="0"/>
      <dgm:spPr/>
    </dgm:pt>
    <dgm:pt modelId="{FAE53635-0667-460F-B2FC-CC8A1800381A}" type="pres">
      <dgm:prSet presAssocID="{E4D49AB4-3AA6-4D2E-B007-8276673F25A8}" presName="LevelTwoTextNode" presStyleLbl="node2" presStyleIdx="2" presStyleCnt="3" custScaleX="141217" custScaleY="133710" custLinFactNeighborX="-1385" custLinFactNeighborY="44167">
        <dgm:presLayoutVars>
          <dgm:chPref val="3"/>
        </dgm:presLayoutVars>
      </dgm:prSet>
      <dgm:spPr/>
      <dgm:t>
        <a:bodyPr/>
        <a:lstStyle/>
        <a:p>
          <a:endParaRPr lang="en-US"/>
        </a:p>
      </dgm:t>
    </dgm:pt>
    <dgm:pt modelId="{A1F4F69E-4630-45C6-AA22-03407D43CAFD}" type="pres">
      <dgm:prSet presAssocID="{E4D49AB4-3AA6-4D2E-B007-8276673F25A8}" presName="level3hierChild" presStyleCnt="0"/>
      <dgm:spPr/>
    </dgm:pt>
  </dgm:ptLst>
  <dgm:cxnLst>
    <dgm:cxn modelId="{C05D2CB1-DC56-48AE-B835-935FB93DA94E}" type="presOf" srcId="{2B2D99DA-E56B-4AEE-B7E9-09924EC9CC52}" destId="{ACE01B98-1740-4EC3-AC61-763779CC5614}" srcOrd="0" destOrd="0" presId="urn:microsoft.com/office/officeart/2008/layout/HorizontalMultiLevelHierarchy"/>
    <dgm:cxn modelId="{A59A2FAD-C847-4282-B76F-533659966EF8}" type="presOf" srcId="{E0E094E6-3701-4B2D-BB46-72D42315B626}" destId="{813BEC77-C68F-44C4-84A9-FE8E45796D93}" srcOrd="0" destOrd="0" presId="urn:microsoft.com/office/officeart/2008/layout/HorizontalMultiLevelHierarchy"/>
    <dgm:cxn modelId="{FCC47B23-DEAF-45E4-BB04-0529CD124A50}" type="presOf" srcId="{745B9055-25E4-46DE-A0F4-C8B6E05A5401}" destId="{79EC12AA-B65A-4F34-BB92-86384202FF7C}" srcOrd="1" destOrd="0" presId="urn:microsoft.com/office/officeart/2008/layout/HorizontalMultiLevelHierarchy"/>
    <dgm:cxn modelId="{05F1D170-BDE0-45BB-9ABC-268B68F613B6}" type="presOf" srcId="{1FF8FD6F-E6D3-4322-B17F-4B0C70CC71E7}" destId="{4379576A-50AF-4D2F-8A9C-5D75E4220603}" srcOrd="0" destOrd="0" presId="urn:microsoft.com/office/officeart/2008/layout/HorizontalMultiLevelHierarchy"/>
    <dgm:cxn modelId="{8E67F19D-823A-41E4-ACCE-476647B8669D}" srcId="{4A19E77D-E92D-4B0E-87C9-35BDDF781940}" destId="{8C7BC137-D997-4ACC-9D42-3B839AE5A0DD}" srcOrd="1" destOrd="0" parTransId="{E0E094E6-3701-4B2D-BB46-72D42315B626}" sibTransId="{BA266697-510C-483F-B0D5-3B1A15148B9B}"/>
    <dgm:cxn modelId="{87855547-F747-4DAA-8416-3FE2CF4210B1}" type="presOf" srcId="{E4D49AB4-3AA6-4D2E-B007-8276673F25A8}" destId="{FAE53635-0667-460F-B2FC-CC8A1800381A}" srcOrd="0" destOrd="0" presId="urn:microsoft.com/office/officeart/2008/layout/HorizontalMultiLevelHierarchy"/>
    <dgm:cxn modelId="{55B6B95A-D58D-49EE-B38F-E959447BB82D}" type="presOf" srcId="{4A19E77D-E92D-4B0E-87C9-35BDDF781940}" destId="{D7038DD2-AAD5-4A13-B5FB-B65212777600}" srcOrd="0" destOrd="0" presId="urn:microsoft.com/office/officeart/2008/layout/HorizontalMultiLevelHierarchy"/>
    <dgm:cxn modelId="{7DD58D06-3C3B-4C4B-8A3F-FAD2F0FBCB46}" type="presOf" srcId="{E0E094E6-3701-4B2D-BB46-72D42315B626}" destId="{7738F46D-D683-4643-B9D2-272E2DED2E0D}" srcOrd="1" destOrd="0" presId="urn:microsoft.com/office/officeart/2008/layout/HorizontalMultiLevelHierarchy"/>
    <dgm:cxn modelId="{3EEB7357-527C-49DB-818E-D4FCCE515E7A}" type="presOf" srcId="{23E562E2-BDCC-4C0E-9625-38CC298B5B59}" destId="{227522EB-94D0-4CD3-B655-BC2813E71ECB}" srcOrd="0" destOrd="0" presId="urn:microsoft.com/office/officeart/2008/layout/HorizontalMultiLevelHierarchy"/>
    <dgm:cxn modelId="{C3260796-097E-4427-9C4C-FF6BE1015F6F}" type="presOf" srcId="{745B9055-25E4-46DE-A0F4-C8B6E05A5401}" destId="{BC8D8DC9-CCFE-435B-9F3D-FC64398D4289}" srcOrd="0" destOrd="0" presId="urn:microsoft.com/office/officeart/2008/layout/HorizontalMultiLevelHierarchy"/>
    <dgm:cxn modelId="{469C1310-CB2F-41EA-9428-68C910D3103B}" type="presOf" srcId="{2B2D99DA-E56B-4AEE-B7E9-09924EC9CC52}" destId="{A0B22109-8EAE-462C-A77D-317CA57326C4}" srcOrd="1" destOrd="0" presId="urn:microsoft.com/office/officeart/2008/layout/HorizontalMultiLevelHierarchy"/>
    <dgm:cxn modelId="{38458D51-CB84-4C98-9039-01299106EBA9}" srcId="{4A19E77D-E92D-4B0E-87C9-35BDDF781940}" destId="{E4D49AB4-3AA6-4D2E-B007-8276673F25A8}" srcOrd="2" destOrd="0" parTransId="{745B9055-25E4-46DE-A0F4-C8B6E05A5401}" sibTransId="{03BA5CAD-482D-4E4E-849B-6E103193100E}"/>
    <dgm:cxn modelId="{3590260B-D61E-42F7-8AA2-A22A3C9CD274}" srcId="{23E562E2-BDCC-4C0E-9625-38CC298B5B59}" destId="{4A19E77D-E92D-4B0E-87C9-35BDDF781940}" srcOrd="0" destOrd="0" parTransId="{321975D6-0831-414F-97EA-D96E602FB3DC}" sibTransId="{B123CD18-DA12-491B-ADBB-CE2B5B26910D}"/>
    <dgm:cxn modelId="{F87FD8C0-5E41-4DD1-8BD0-6AE7547279F5}" srcId="{4A19E77D-E92D-4B0E-87C9-35BDDF781940}" destId="{1FF8FD6F-E6D3-4322-B17F-4B0C70CC71E7}" srcOrd="0" destOrd="0" parTransId="{2B2D99DA-E56B-4AEE-B7E9-09924EC9CC52}" sibTransId="{D6C43885-8714-4753-A901-72412A615792}"/>
    <dgm:cxn modelId="{C48AD21E-A4CC-4600-BEA5-766BFE884C17}" type="presOf" srcId="{8C7BC137-D997-4ACC-9D42-3B839AE5A0DD}" destId="{EE04F5FD-F1CA-4191-A43C-4CE2A1D30FAF}" srcOrd="0" destOrd="0" presId="urn:microsoft.com/office/officeart/2008/layout/HorizontalMultiLevelHierarchy"/>
    <dgm:cxn modelId="{4E1DDF5F-4081-49C0-95CB-C90F7C0C34AA}" type="presParOf" srcId="{227522EB-94D0-4CD3-B655-BC2813E71ECB}" destId="{0C7B3426-14EB-42A0-9D79-6B6092C9A7AC}" srcOrd="0" destOrd="0" presId="urn:microsoft.com/office/officeart/2008/layout/HorizontalMultiLevelHierarchy"/>
    <dgm:cxn modelId="{FDD5718D-63F7-4E63-9562-2BA37EA15910}" type="presParOf" srcId="{0C7B3426-14EB-42A0-9D79-6B6092C9A7AC}" destId="{D7038DD2-AAD5-4A13-B5FB-B65212777600}" srcOrd="0" destOrd="0" presId="urn:microsoft.com/office/officeart/2008/layout/HorizontalMultiLevelHierarchy"/>
    <dgm:cxn modelId="{A4D378E0-A142-4BEA-8A3D-8E5963D5329D}" type="presParOf" srcId="{0C7B3426-14EB-42A0-9D79-6B6092C9A7AC}" destId="{CC50EDB6-5D00-49E5-8D2F-11FC4FD1BFFA}" srcOrd="1" destOrd="0" presId="urn:microsoft.com/office/officeart/2008/layout/HorizontalMultiLevelHierarchy"/>
    <dgm:cxn modelId="{F0D87763-3061-423C-8DDB-3F6AE2BB3495}" type="presParOf" srcId="{CC50EDB6-5D00-49E5-8D2F-11FC4FD1BFFA}" destId="{ACE01B98-1740-4EC3-AC61-763779CC5614}" srcOrd="0" destOrd="0" presId="urn:microsoft.com/office/officeart/2008/layout/HorizontalMultiLevelHierarchy"/>
    <dgm:cxn modelId="{2C5C0E39-0372-47B8-BE01-0A5D54069A28}" type="presParOf" srcId="{ACE01B98-1740-4EC3-AC61-763779CC5614}" destId="{A0B22109-8EAE-462C-A77D-317CA57326C4}" srcOrd="0" destOrd="0" presId="urn:microsoft.com/office/officeart/2008/layout/HorizontalMultiLevelHierarchy"/>
    <dgm:cxn modelId="{172FAE77-EB0C-4072-BC9F-53CD96E4A90C}" type="presParOf" srcId="{CC50EDB6-5D00-49E5-8D2F-11FC4FD1BFFA}" destId="{69BCFEDC-6D4C-496A-8329-9A82DAA632ED}" srcOrd="1" destOrd="0" presId="urn:microsoft.com/office/officeart/2008/layout/HorizontalMultiLevelHierarchy"/>
    <dgm:cxn modelId="{CE877EA8-4D8B-469B-B055-E3DBDEFEFDDF}" type="presParOf" srcId="{69BCFEDC-6D4C-496A-8329-9A82DAA632ED}" destId="{4379576A-50AF-4D2F-8A9C-5D75E4220603}" srcOrd="0" destOrd="0" presId="urn:microsoft.com/office/officeart/2008/layout/HorizontalMultiLevelHierarchy"/>
    <dgm:cxn modelId="{95AA7906-E8C5-4C23-95B7-95FCD8FD3D4B}" type="presParOf" srcId="{69BCFEDC-6D4C-496A-8329-9A82DAA632ED}" destId="{07296213-9435-4001-B0A1-4BE8845B447E}" srcOrd="1" destOrd="0" presId="urn:microsoft.com/office/officeart/2008/layout/HorizontalMultiLevelHierarchy"/>
    <dgm:cxn modelId="{ED9BDAA0-9C20-4F95-8FA5-3DFA84587956}" type="presParOf" srcId="{CC50EDB6-5D00-49E5-8D2F-11FC4FD1BFFA}" destId="{813BEC77-C68F-44C4-84A9-FE8E45796D93}" srcOrd="2" destOrd="0" presId="urn:microsoft.com/office/officeart/2008/layout/HorizontalMultiLevelHierarchy"/>
    <dgm:cxn modelId="{02670095-34AF-4224-821A-B918A05CECC5}" type="presParOf" srcId="{813BEC77-C68F-44C4-84A9-FE8E45796D93}" destId="{7738F46D-D683-4643-B9D2-272E2DED2E0D}" srcOrd="0" destOrd="0" presId="urn:microsoft.com/office/officeart/2008/layout/HorizontalMultiLevelHierarchy"/>
    <dgm:cxn modelId="{060CDA40-BCA8-4422-98A7-9C75EBAB512C}" type="presParOf" srcId="{CC50EDB6-5D00-49E5-8D2F-11FC4FD1BFFA}" destId="{DF8D0DAB-E972-4D58-9CFB-37C567BAABBC}" srcOrd="3" destOrd="0" presId="urn:microsoft.com/office/officeart/2008/layout/HorizontalMultiLevelHierarchy"/>
    <dgm:cxn modelId="{938FEA5E-FA61-4CA6-9B6C-5FE286983BDC}" type="presParOf" srcId="{DF8D0DAB-E972-4D58-9CFB-37C567BAABBC}" destId="{EE04F5FD-F1CA-4191-A43C-4CE2A1D30FAF}" srcOrd="0" destOrd="0" presId="urn:microsoft.com/office/officeart/2008/layout/HorizontalMultiLevelHierarchy"/>
    <dgm:cxn modelId="{7919EB28-3AD2-4A27-A169-69F283C060BE}" type="presParOf" srcId="{DF8D0DAB-E972-4D58-9CFB-37C567BAABBC}" destId="{30E3DCF0-AE1F-408B-B35D-D72D7DFAA942}" srcOrd="1" destOrd="0" presId="urn:microsoft.com/office/officeart/2008/layout/HorizontalMultiLevelHierarchy"/>
    <dgm:cxn modelId="{91760B1F-4D21-4B32-AFD4-F1CEF46B432F}" type="presParOf" srcId="{CC50EDB6-5D00-49E5-8D2F-11FC4FD1BFFA}" destId="{BC8D8DC9-CCFE-435B-9F3D-FC64398D4289}" srcOrd="4" destOrd="0" presId="urn:microsoft.com/office/officeart/2008/layout/HorizontalMultiLevelHierarchy"/>
    <dgm:cxn modelId="{33E6C7F7-B881-4002-A837-C4DAAEB7F3F8}" type="presParOf" srcId="{BC8D8DC9-CCFE-435B-9F3D-FC64398D4289}" destId="{79EC12AA-B65A-4F34-BB92-86384202FF7C}" srcOrd="0" destOrd="0" presId="urn:microsoft.com/office/officeart/2008/layout/HorizontalMultiLevelHierarchy"/>
    <dgm:cxn modelId="{BB49CFD6-9ED9-4F60-8EC4-BA308BD8A1A0}" type="presParOf" srcId="{CC50EDB6-5D00-49E5-8D2F-11FC4FD1BFFA}" destId="{E4B3FEFC-2806-442F-97D6-BD54615738AD}" srcOrd="5" destOrd="0" presId="urn:microsoft.com/office/officeart/2008/layout/HorizontalMultiLevelHierarchy"/>
    <dgm:cxn modelId="{CB12A1CA-3DCE-4E93-B609-B7471BA83794}" type="presParOf" srcId="{E4B3FEFC-2806-442F-97D6-BD54615738AD}" destId="{FAE53635-0667-460F-B2FC-CC8A1800381A}" srcOrd="0" destOrd="0" presId="urn:microsoft.com/office/officeart/2008/layout/HorizontalMultiLevelHierarchy"/>
    <dgm:cxn modelId="{A0F99FC5-BB51-480E-9C4F-914DF048D603}" type="presParOf" srcId="{E4B3FEFC-2806-442F-97D6-BD54615738AD}" destId="{A1F4F69E-4630-45C6-AA22-03407D43CAFD}" srcOrd="1" destOrd="0" presId="urn:microsoft.com/office/officeart/2008/layout/HorizontalMultiLevelHierarchy"/>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F099C0FA-44A5-4B88-92AB-5CB5D683A887}"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en-US"/>
        </a:p>
      </dgm:t>
    </dgm:pt>
    <dgm:pt modelId="{D52B96E7-169B-45DE-BC68-5B6478325F15}">
      <dgm:prSet phldrT="[Text]" custT="1"/>
      <dgm:spPr/>
      <dgm:t>
        <a:bodyPr/>
        <a:lstStyle/>
        <a:p>
          <a:r>
            <a:rPr lang="en-US" sz="3600" b="0" dirty="0" err="1">
              <a:solidFill>
                <a:schemeClr val="bg1"/>
              </a:solidFill>
              <a:latin typeface="Arial" pitchFamily="34" charset="0"/>
              <a:cs typeface="Arial" pitchFamily="34" charset="0"/>
            </a:rPr>
            <a:t>Bốn</a:t>
          </a:r>
          <a:r>
            <a:rPr lang="en-US" sz="3600" b="0" dirty="0">
              <a:solidFill>
                <a:schemeClr val="bg1"/>
              </a:solidFill>
              <a:latin typeface="Arial" pitchFamily="34" charset="0"/>
              <a:cs typeface="Arial" pitchFamily="34" charset="0"/>
            </a:rPr>
            <a:t> </a:t>
          </a:r>
          <a:r>
            <a:rPr lang="en-US" sz="3600" b="0" dirty="0" err="1">
              <a:solidFill>
                <a:schemeClr val="bg1"/>
              </a:solidFill>
              <a:latin typeface="Arial" pitchFamily="34" charset="0"/>
              <a:cs typeface="Arial" pitchFamily="34" charset="0"/>
            </a:rPr>
            <a:t>là</a:t>
          </a:r>
          <a:r>
            <a:rPr lang="en-US" sz="3600" b="0" dirty="0">
              <a:solidFill>
                <a:schemeClr val="bg1"/>
              </a:solidFill>
              <a:latin typeface="Arial" pitchFamily="34" charset="0"/>
              <a:cs typeface="Arial" pitchFamily="34" charset="0"/>
            </a:rPr>
            <a:t>, </a:t>
          </a:r>
          <a:r>
            <a:rPr lang="en-US" sz="3600" b="0" dirty="0" err="1">
              <a:solidFill>
                <a:schemeClr val="bg1"/>
              </a:solidFill>
              <a:latin typeface="Arial" pitchFamily="34" charset="0"/>
              <a:cs typeface="Arial" pitchFamily="34" charset="0"/>
            </a:rPr>
            <a:t>phát</a:t>
          </a:r>
          <a:r>
            <a:rPr lang="en-US" sz="3600" b="0" dirty="0">
              <a:solidFill>
                <a:schemeClr val="bg1"/>
              </a:solidFill>
              <a:latin typeface="Arial" pitchFamily="34" charset="0"/>
              <a:cs typeface="Arial" pitchFamily="34" charset="0"/>
            </a:rPr>
            <a:t> </a:t>
          </a:r>
          <a:r>
            <a:rPr lang="en-US" sz="3600" b="0" dirty="0" err="1">
              <a:solidFill>
                <a:schemeClr val="bg1"/>
              </a:solidFill>
              <a:latin typeface="Arial" pitchFamily="34" charset="0"/>
              <a:cs typeface="Arial" pitchFamily="34" charset="0"/>
            </a:rPr>
            <a:t>triển</a:t>
          </a:r>
          <a:r>
            <a:rPr lang="en-US" sz="3600" b="0" dirty="0">
              <a:solidFill>
                <a:schemeClr val="bg1"/>
              </a:solidFill>
              <a:latin typeface="Arial" pitchFamily="34" charset="0"/>
              <a:cs typeface="Arial" pitchFamily="34" charset="0"/>
            </a:rPr>
            <a:t> </a:t>
          </a:r>
          <a:r>
            <a:rPr lang="en-US" sz="3600" b="0" dirty="0" err="1">
              <a:solidFill>
                <a:schemeClr val="bg1"/>
              </a:solidFill>
              <a:latin typeface="Arial" pitchFamily="34" charset="0"/>
              <a:cs typeface="Arial" pitchFamily="34" charset="0"/>
            </a:rPr>
            <a:t>kinh</a:t>
          </a:r>
          <a:r>
            <a:rPr lang="en-US" sz="3600" b="0" dirty="0">
              <a:solidFill>
                <a:schemeClr val="bg1"/>
              </a:solidFill>
              <a:latin typeface="Arial" pitchFamily="34" charset="0"/>
              <a:cs typeface="Arial" pitchFamily="34" charset="0"/>
            </a:rPr>
            <a:t> </a:t>
          </a:r>
          <a:r>
            <a:rPr lang="en-US" sz="3600" b="0" dirty="0" err="1">
              <a:solidFill>
                <a:schemeClr val="bg1"/>
              </a:solidFill>
              <a:latin typeface="Arial" pitchFamily="34" charset="0"/>
              <a:cs typeface="Arial" pitchFamily="34" charset="0"/>
            </a:rPr>
            <a:t>tế</a:t>
          </a:r>
          <a:r>
            <a:rPr lang="en-US" sz="3600" b="0" dirty="0">
              <a:solidFill>
                <a:schemeClr val="bg1"/>
              </a:solidFill>
              <a:latin typeface="Arial" pitchFamily="34" charset="0"/>
              <a:cs typeface="Arial" pitchFamily="34" charset="0"/>
            </a:rPr>
            <a:t> </a:t>
          </a:r>
          <a:r>
            <a:rPr lang="en-US" sz="3600" b="0" dirty="0" err="1">
              <a:solidFill>
                <a:schemeClr val="bg1"/>
              </a:solidFill>
              <a:latin typeface="Arial" pitchFamily="34" charset="0"/>
              <a:cs typeface="Arial" pitchFamily="34" charset="0"/>
            </a:rPr>
            <a:t>biển</a:t>
          </a:r>
          <a:r>
            <a:rPr lang="en-US" sz="3600" b="0" dirty="0">
              <a:solidFill>
                <a:schemeClr val="bg1"/>
              </a:solidFill>
              <a:latin typeface="Arial" pitchFamily="34" charset="0"/>
              <a:cs typeface="Arial" pitchFamily="34" charset="0"/>
            </a:rPr>
            <a:t>.</a:t>
          </a:r>
        </a:p>
      </dgm:t>
    </dgm:pt>
    <dgm:pt modelId="{9B8390EF-E165-4678-99AD-F4597535C827}" type="parTrans" cxnId="{6287E983-EF70-4520-9FE2-6036EBA70AE9}">
      <dgm:prSet/>
      <dgm:spPr/>
      <dgm:t>
        <a:bodyPr/>
        <a:lstStyle/>
        <a:p>
          <a:endParaRPr lang="en-US"/>
        </a:p>
      </dgm:t>
    </dgm:pt>
    <dgm:pt modelId="{E1E43197-14D1-4F5D-AAB0-C452806FAC98}" type="sibTrans" cxnId="{6287E983-EF70-4520-9FE2-6036EBA70AE9}">
      <dgm:prSet/>
      <dgm:spPr/>
      <dgm:t>
        <a:bodyPr/>
        <a:lstStyle/>
        <a:p>
          <a:endParaRPr lang="en-US"/>
        </a:p>
      </dgm:t>
    </dgm:pt>
    <dgm:pt modelId="{2D4EB5AF-CCF2-4182-A512-D862C3298197}">
      <dgm:prSet phldrT="[Text]"/>
      <dgm:spPr/>
      <dgm:t>
        <a:bodyPr/>
        <a:lstStyle/>
        <a:p>
          <a:r>
            <a:rPr lang="vi-VN" dirty="0">
              <a:solidFill>
                <a:schemeClr val="bg1"/>
              </a:solidFill>
              <a:latin typeface="Arial" pitchFamily="34" charset="0"/>
              <a:cs typeface="Arial" pitchFamily="34" charset="0"/>
            </a:rPr>
            <a:t>Xây dựng và thực hiện chiến lược phát triển kinh tế biển toàn diện, có trọng tâm, trọng điểm. </a:t>
          </a:r>
          <a:endParaRPr lang="en-US" dirty="0">
            <a:solidFill>
              <a:schemeClr val="bg1"/>
            </a:solidFill>
            <a:latin typeface="Arial" pitchFamily="34" charset="0"/>
            <a:cs typeface="Arial" pitchFamily="34" charset="0"/>
          </a:endParaRPr>
        </a:p>
      </dgm:t>
    </dgm:pt>
    <dgm:pt modelId="{2F255D27-1F84-4485-958A-B69ACFC8D254}" type="parTrans" cxnId="{E289AB7C-47F4-42E1-97A4-07BE0B95605C}">
      <dgm:prSet/>
      <dgm:spPr/>
      <dgm:t>
        <a:bodyPr/>
        <a:lstStyle/>
        <a:p>
          <a:endParaRPr lang="en-US"/>
        </a:p>
      </dgm:t>
    </dgm:pt>
    <dgm:pt modelId="{62586396-2640-4BE7-8BC5-0B42C37FF03A}" type="sibTrans" cxnId="{E289AB7C-47F4-42E1-97A4-07BE0B95605C}">
      <dgm:prSet/>
      <dgm:spPr/>
      <dgm:t>
        <a:bodyPr/>
        <a:lstStyle/>
        <a:p>
          <a:endParaRPr lang="en-US"/>
        </a:p>
      </dgm:t>
    </dgm:pt>
    <dgm:pt modelId="{3E541334-5D5F-485B-B86C-8DBB92D7502D}">
      <dgm:prSet phldrT="[Text]"/>
      <dgm:spPr/>
      <dgm:t>
        <a:bodyPr/>
        <a:lstStyle/>
        <a:p>
          <a:r>
            <a:rPr lang="vi-VN">
              <a:solidFill>
                <a:schemeClr val="bg1"/>
              </a:solidFill>
              <a:latin typeface="Arial" pitchFamily="34" charset="0"/>
              <a:cs typeface="Arial" pitchFamily="34" charset="0"/>
            </a:rPr>
            <a:t>Hoàn chỉnh quy hoạch</a:t>
          </a:r>
          <a:r>
            <a:rPr lang="en-US">
              <a:solidFill>
                <a:schemeClr val="bg1"/>
              </a:solidFill>
              <a:latin typeface="Arial" pitchFamily="34" charset="0"/>
              <a:cs typeface="Arial" pitchFamily="34" charset="0"/>
            </a:rPr>
            <a:t>, </a:t>
          </a:r>
          <a:r>
            <a:rPr lang="vi-VN">
              <a:solidFill>
                <a:schemeClr val="bg1"/>
              </a:solidFill>
              <a:latin typeface="Arial" pitchFamily="34" charset="0"/>
              <a:cs typeface="Arial" pitchFamily="34" charset="0"/>
            </a:rPr>
            <a:t>phát triển có hiệu quả hệ thống cảng biển</a:t>
          </a:r>
          <a:r>
            <a:rPr lang="en-US">
              <a:solidFill>
                <a:schemeClr val="bg1"/>
              </a:solidFill>
              <a:latin typeface="Arial" pitchFamily="34" charset="0"/>
              <a:cs typeface="Arial" pitchFamily="34" charset="0"/>
            </a:rPr>
            <a:t>, </a:t>
          </a:r>
          <a:r>
            <a:rPr lang="vi-VN">
              <a:solidFill>
                <a:schemeClr val="bg1"/>
              </a:solidFill>
              <a:latin typeface="Arial" pitchFamily="34" charset="0"/>
              <a:cs typeface="Arial" pitchFamily="34" charset="0"/>
            </a:rPr>
            <a:t>vận tải biển, khai thác, khai thác và chế biến dầu khí, phát triển du lịch biển, đảo. </a:t>
          </a:r>
          <a:endParaRPr lang="en-US">
            <a:solidFill>
              <a:schemeClr val="bg1"/>
            </a:solidFill>
            <a:latin typeface="Arial" pitchFamily="34" charset="0"/>
            <a:cs typeface="Arial" pitchFamily="34" charset="0"/>
          </a:endParaRPr>
        </a:p>
      </dgm:t>
    </dgm:pt>
    <dgm:pt modelId="{63D8D840-6886-46BD-B058-6C6D52EBCCC1}" type="parTrans" cxnId="{020EC7B1-95E9-45E6-A457-85A664C334E1}">
      <dgm:prSet/>
      <dgm:spPr/>
      <dgm:t>
        <a:bodyPr/>
        <a:lstStyle/>
        <a:p>
          <a:endParaRPr lang="en-US"/>
        </a:p>
      </dgm:t>
    </dgm:pt>
    <dgm:pt modelId="{0EA3349D-19A1-40B6-AA96-FC9B95ADA9B7}" type="sibTrans" cxnId="{020EC7B1-95E9-45E6-A457-85A664C334E1}">
      <dgm:prSet/>
      <dgm:spPr/>
      <dgm:t>
        <a:bodyPr/>
        <a:lstStyle/>
        <a:p>
          <a:endParaRPr lang="en-US"/>
        </a:p>
      </dgm:t>
    </dgm:pt>
    <dgm:pt modelId="{7A1C0F11-0B74-4849-BB30-44F462164D37}" type="pres">
      <dgm:prSet presAssocID="{F099C0FA-44A5-4B88-92AB-5CB5D683A887}" presName="diagram" presStyleCnt="0">
        <dgm:presLayoutVars>
          <dgm:chPref val="1"/>
          <dgm:dir/>
          <dgm:animOne val="branch"/>
          <dgm:animLvl val="lvl"/>
          <dgm:resizeHandles val="exact"/>
        </dgm:presLayoutVars>
      </dgm:prSet>
      <dgm:spPr/>
      <dgm:t>
        <a:bodyPr/>
        <a:lstStyle/>
        <a:p>
          <a:endParaRPr lang="en-US"/>
        </a:p>
      </dgm:t>
    </dgm:pt>
    <dgm:pt modelId="{6A12F7FA-F0D2-4598-9B0A-429FF18871BA}" type="pres">
      <dgm:prSet presAssocID="{D52B96E7-169B-45DE-BC68-5B6478325F15}" presName="root1" presStyleCnt="0"/>
      <dgm:spPr/>
    </dgm:pt>
    <dgm:pt modelId="{15668BD9-440F-4FB0-84AC-A856B95B3117}" type="pres">
      <dgm:prSet presAssocID="{D52B96E7-169B-45DE-BC68-5B6478325F15}" presName="LevelOneTextNode" presStyleLbl="node0" presStyleIdx="0" presStyleCnt="1" custScaleY="132915" custLinFactNeighborX="-97" custLinFactNeighborY="-950">
        <dgm:presLayoutVars>
          <dgm:chPref val="3"/>
        </dgm:presLayoutVars>
      </dgm:prSet>
      <dgm:spPr/>
      <dgm:t>
        <a:bodyPr/>
        <a:lstStyle/>
        <a:p>
          <a:endParaRPr lang="en-US"/>
        </a:p>
      </dgm:t>
    </dgm:pt>
    <dgm:pt modelId="{416FE385-3A71-4610-8EE8-E267C25673B3}" type="pres">
      <dgm:prSet presAssocID="{D52B96E7-169B-45DE-BC68-5B6478325F15}" presName="level2hierChild" presStyleCnt="0"/>
      <dgm:spPr/>
    </dgm:pt>
    <dgm:pt modelId="{621BD83A-82DB-46AC-B687-C39B40C9357C}" type="pres">
      <dgm:prSet presAssocID="{2F255D27-1F84-4485-958A-B69ACFC8D254}" presName="conn2-1" presStyleLbl="parChTrans1D2" presStyleIdx="0" presStyleCnt="2"/>
      <dgm:spPr/>
      <dgm:t>
        <a:bodyPr/>
        <a:lstStyle/>
        <a:p>
          <a:endParaRPr lang="en-US"/>
        </a:p>
      </dgm:t>
    </dgm:pt>
    <dgm:pt modelId="{A0857C53-36AC-49F9-80C0-C54F4ECF1DF6}" type="pres">
      <dgm:prSet presAssocID="{2F255D27-1F84-4485-958A-B69ACFC8D254}" presName="connTx" presStyleLbl="parChTrans1D2" presStyleIdx="0" presStyleCnt="2"/>
      <dgm:spPr/>
      <dgm:t>
        <a:bodyPr/>
        <a:lstStyle/>
        <a:p>
          <a:endParaRPr lang="en-US"/>
        </a:p>
      </dgm:t>
    </dgm:pt>
    <dgm:pt modelId="{FEBE83F7-C6FE-46D3-9E30-E67F1F5BBB78}" type="pres">
      <dgm:prSet presAssocID="{2D4EB5AF-CCF2-4182-A512-D862C3298197}" presName="root2" presStyleCnt="0"/>
      <dgm:spPr/>
    </dgm:pt>
    <dgm:pt modelId="{C1E30010-13C8-44A2-B51E-D7E771B7E193}" type="pres">
      <dgm:prSet presAssocID="{2D4EB5AF-CCF2-4182-A512-D862C3298197}" presName="LevelTwoTextNode" presStyleLbl="node2" presStyleIdx="0" presStyleCnt="2">
        <dgm:presLayoutVars>
          <dgm:chPref val="3"/>
        </dgm:presLayoutVars>
      </dgm:prSet>
      <dgm:spPr/>
      <dgm:t>
        <a:bodyPr/>
        <a:lstStyle/>
        <a:p>
          <a:endParaRPr lang="en-US"/>
        </a:p>
      </dgm:t>
    </dgm:pt>
    <dgm:pt modelId="{5E5718D6-29C5-43EB-8942-181872A71877}" type="pres">
      <dgm:prSet presAssocID="{2D4EB5AF-CCF2-4182-A512-D862C3298197}" presName="level3hierChild" presStyleCnt="0"/>
      <dgm:spPr/>
    </dgm:pt>
    <dgm:pt modelId="{87D29950-8BC7-4989-958E-A542D4FDCB71}" type="pres">
      <dgm:prSet presAssocID="{63D8D840-6886-46BD-B058-6C6D52EBCCC1}" presName="conn2-1" presStyleLbl="parChTrans1D2" presStyleIdx="1" presStyleCnt="2"/>
      <dgm:spPr/>
      <dgm:t>
        <a:bodyPr/>
        <a:lstStyle/>
        <a:p>
          <a:endParaRPr lang="en-US"/>
        </a:p>
      </dgm:t>
    </dgm:pt>
    <dgm:pt modelId="{FA3B3BFC-7543-407A-BF83-6C8ECC725D23}" type="pres">
      <dgm:prSet presAssocID="{63D8D840-6886-46BD-B058-6C6D52EBCCC1}" presName="connTx" presStyleLbl="parChTrans1D2" presStyleIdx="1" presStyleCnt="2"/>
      <dgm:spPr/>
      <dgm:t>
        <a:bodyPr/>
        <a:lstStyle/>
        <a:p>
          <a:endParaRPr lang="en-US"/>
        </a:p>
      </dgm:t>
    </dgm:pt>
    <dgm:pt modelId="{ED98077D-9488-4358-AF59-181FF5C0D1E8}" type="pres">
      <dgm:prSet presAssocID="{3E541334-5D5F-485B-B86C-8DBB92D7502D}" presName="root2" presStyleCnt="0"/>
      <dgm:spPr/>
    </dgm:pt>
    <dgm:pt modelId="{451652CA-2D71-4240-9EA2-D73BFEE2526D}" type="pres">
      <dgm:prSet presAssocID="{3E541334-5D5F-485B-B86C-8DBB92D7502D}" presName="LevelTwoTextNode" presStyleLbl="node2" presStyleIdx="1" presStyleCnt="2">
        <dgm:presLayoutVars>
          <dgm:chPref val="3"/>
        </dgm:presLayoutVars>
      </dgm:prSet>
      <dgm:spPr/>
      <dgm:t>
        <a:bodyPr/>
        <a:lstStyle/>
        <a:p>
          <a:endParaRPr lang="en-US"/>
        </a:p>
      </dgm:t>
    </dgm:pt>
    <dgm:pt modelId="{ED977DDB-CA86-48B5-B0B0-5DBCE3323C8D}" type="pres">
      <dgm:prSet presAssocID="{3E541334-5D5F-485B-B86C-8DBB92D7502D}" presName="level3hierChild" presStyleCnt="0"/>
      <dgm:spPr/>
    </dgm:pt>
  </dgm:ptLst>
  <dgm:cxnLst>
    <dgm:cxn modelId="{8533DF3E-FAE3-4E8D-8A1E-CCBC300332AC}" type="presOf" srcId="{2F255D27-1F84-4485-958A-B69ACFC8D254}" destId="{621BD83A-82DB-46AC-B687-C39B40C9357C}" srcOrd="0" destOrd="0" presId="urn:microsoft.com/office/officeart/2005/8/layout/hierarchy2"/>
    <dgm:cxn modelId="{4AF5117F-E32D-42DF-994E-B5857EBC7089}" type="presOf" srcId="{63D8D840-6886-46BD-B058-6C6D52EBCCC1}" destId="{87D29950-8BC7-4989-958E-A542D4FDCB71}" srcOrd="0" destOrd="0" presId="urn:microsoft.com/office/officeart/2005/8/layout/hierarchy2"/>
    <dgm:cxn modelId="{1DB4F05D-770A-484A-9883-9F1D01F736A9}" type="presOf" srcId="{2F255D27-1F84-4485-958A-B69ACFC8D254}" destId="{A0857C53-36AC-49F9-80C0-C54F4ECF1DF6}" srcOrd="1" destOrd="0" presId="urn:microsoft.com/office/officeart/2005/8/layout/hierarchy2"/>
    <dgm:cxn modelId="{EA0C623B-9204-4B4F-A8C1-C8CD4418F6A8}" type="presOf" srcId="{F099C0FA-44A5-4B88-92AB-5CB5D683A887}" destId="{7A1C0F11-0B74-4849-BB30-44F462164D37}" srcOrd="0" destOrd="0" presId="urn:microsoft.com/office/officeart/2005/8/layout/hierarchy2"/>
    <dgm:cxn modelId="{DBE6ACA2-C0AA-4C3F-A65D-28A2333662E8}" type="presOf" srcId="{D52B96E7-169B-45DE-BC68-5B6478325F15}" destId="{15668BD9-440F-4FB0-84AC-A856B95B3117}" srcOrd="0" destOrd="0" presId="urn:microsoft.com/office/officeart/2005/8/layout/hierarchy2"/>
    <dgm:cxn modelId="{7D46FDD4-A185-4352-AD75-BAB08BF0E3D8}" type="presOf" srcId="{3E541334-5D5F-485B-B86C-8DBB92D7502D}" destId="{451652CA-2D71-4240-9EA2-D73BFEE2526D}" srcOrd="0" destOrd="0" presId="urn:microsoft.com/office/officeart/2005/8/layout/hierarchy2"/>
    <dgm:cxn modelId="{9A8E3CF7-A6A4-4099-AC18-87BFDA8AF7F4}" type="presOf" srcId="{2D4EB5AF-CCF2-4182-A512-D862C3298197}" destId="{C1E30010-13C8-44A2-B51E-D7E771B7E193}" srcOrd="0" destOrd="0" presId="urn:microsoft.com/office/officeart/2005/8/layout/hierarchy2"/>
    <dgm:cxn modelId="{6287E983-EF70-4520-9FE2-6036EBA70AE9}" srcId="{F099C0FA-44A5-4B88-92AB-5CB5D683A887}" destId="{D52B96E7-169B-45DE-BC68-5B6478325F15}" srcOrd="0" destOrd="0" parTransId="{9B8390EF-E165-4678-99AD-F4597535C827}" sibTransId="{E1E43197-14D1-4F5D-AAB0-C452806FAC98}"/>
    <dgm:cxn modelId="{E289AB7C-47F4-42E1-97A4-07BE0B95605C}" srcId="{D52B96E7-169B-45DE-BC68-5B6478325F15}" destId="{2D4EB5AF-CCF2-4182-A512-D862C3298197}" srcOrd="0" destOrd="0" parTransId="{2F255D27-1F84-4485-958A-B69ACFC8D254}" sibTransId="{62586396-2640-4BE7-8BC5-0B42C37FF03A}"/>
    <dgm:cxn modelId="{020EC7B1-95E9-45E6-A457-85A664C334E1}" srcId="{D52B96E7-169B-45DE-BC68-5B6478325F15}" destId="{3E541334-5D5F-485B-B86C-8DBB92D7502D}" srcOrd="1" destOrd="0" parTransId="{63D8D840-6886-46BD-B058-6C6D52EBCCC1}" sibTransId="{0EA3349D-19A1-40B6-AA96-FC9B95ADA9B7}"/>
    <dgm:cxn modelId="{0E290D0C-60F6-4F73-BB6C-C3D3FDFD465A}" type="presOf" srcId="{63D8D840-6886-46BD-B058-6C6D52EBCCC1}" destId="{FA3B3BFC-7543-407A-BF83-6C8ECC725D23}" srcOrd="1" destOrd="0" presId="urn:microsoft.com/office/officeart/2005/8/layout/hierarchy2"/>
    <dgm:cxn modelId="{1CE32C41-8120-4F0F-928E-B311018EAD63}" type="presParOf" srcId="{7A1C0F11-0B74-4849-BB30-44F462164D37}" destId="{6A12F7FA-F0D2-4598-9B0A-429FF18871BA}" srcOrd="0" destOrd="0" presId="urn:microsoft.com/office/officeart/2005/8/layout/hierarchy2"/>
    <dgm:cxn modelId="{1D6D8C1B-214F-48F4-803B-11EE2FA4804A}" type="presParOf" srcId="{6A12F7FA-F0D2-4598-9B0A-429FF18871BA}" destId="{15668BD9-440F-4FB0-84AC-A856B95B3117}" srcOrd="0" destOrd="0" presId="urn:microsoft.com/office/officeart/2005/8/layout/hierarchy2"/>
    <dgm:cxn modelId="{A5A487C8-C5FC-42E4-8C04-FB77503AD5A0}" type="presParOf" srcId="{6A12F7FA-F0D2-4598-9B0A-429FF18871BA}" destId="{416FE385-3A71-4610-8EE8-E267C25673B3}" srcOrd="1" destOrd="0" presId="urn:microsoft.com/office/officeart/2005/8/layout/hierarchy2"/>
    <dgm:cxn modelId="{C741693D-35A4-4A18-B3E9-D9C96C64B83A}" type="presParOf" srcId="{416FE385-3A71-4610-8EE8-E267C25673B3}" destId="{621BD83A-82DB-46AC-B687-C39B40C9357C}" srcOrd="0" destOrd="0" presId="urn:microsoft.com/office/officeart/2005/8/layout/hierarchy2"/>
    <dgm:cxn modelId="{68DD34B3-8C75-4B18-B54D-CD21D7B17B34}" type="presParOf" srcId="{621BD83A-82DB-46AC-B687-C39B40C9357C}" destId="{A0857C53-36AC-49F9-80C0-C54F4ECF1DF6}" srcOrd="0" destOrd="0" presId="urn:microsoft.com/office/officeart/2005/8/layout/hierarchy2"/>
    <dgm:cxn modelId="{3F600FA6-3545-4611-9B00-EE97B278C3E9}" type="presParOf" srcId="{416FE385-3A71-4610-8EE8-E267C25673B3}" destId="{FEBE83F7-C6FE-46D3-9E30-E67F1F5BBB78}" srcOrd="1" destOrd="0" presId="urn:microsoft.com/office/officeart/2005/8/layout/hierarchy2"/>
    <dgm:cxn modelId="{EAB845DA-C518-48FE-B7D3-3409A3847140}" type="presParOf" srcId="{FEBE83F7-C6FE-46D3-9E30-E67F1F5BBB78}" destId="{C1E30010-13C8-44A2-B51E-D7E771B7E193}" srcOrd="0" destOrd="0" presId="urn:microsoft.com/office/officeart/2005/8/layout/hierarchy2"/>
    <dgm:cxn modelId="{12B41752-DBCD-43A7-B642-BAA4461EAD6B}" type="presParOf" srcId="{FEBE83F7-C6FE-46D3-9E30-E67F1F5BBB78}" destId="{5E5718D6-29C5-43EB-8942-181872A71877}" srcOrd="1" destOrd="0" presId="urn:microsoft.com/office/officeart/2005/8/layout/hierarchy2"/>
    <dgm:cxn modelId="{4C948E73-8B47-4595-8511-8F8A63C3DD2C}" type="presParOf" srcId="{416FE385-3A71-4610-8EE8-E267C25673B3}" destId="{87D29950-8BC7-4989-958E-A542D4FDCB71}" srcOrd="2" destOrd="0" presId="urn:microsoft.com/office/officeart/2005/8/layout/hierarchy2"/>
    <dgm:cxn modelId="{4B55373F-1845-4B35-91DA-289AA2F1BD46}" type="presParOf" srcId="{87D29950-8BC7-4989-958E-A542D4FDCB71}" destId="{FA3B3BFC-7543-407A-BF83-6C8ECC725D23}" srcOrd="0" destOrd="0" presId="urn:microsoft.com/office/officeart/2005/8/layout/hierarchy2"/>
    <dgm:cxn modelId="{E7AB637A-4655-4C7B-8DF4-C74102C16FEE}" type="presParOf" srcId="{416FE385-3A71-4610-8EE8-E267C25673B3}" destId="{ED98077D-9488-4358-AF59-181FF5C0D1E8}" srcOrd="3" destOrd="0" presId="urn:microsoft.com/office/officeart/2005/8/layout/hierarchy2"/>
    <dgm:cxn modelId="{6720CDF8-B214-46F4-B054-E786BB988719}" type="presParOf" srcId="{ED98077D-9488-4358-AF59-181FF5C0D1E8}" destId="{451652CA-2D71-4240-9EA2-D73BFEE2526D}" srcOrd="0" destOrd="0" presId="urn:microsoft.com/office/officeart/2005/8/layout/hierarchy2"/>
    <dgm:cxn modelId="{D99B50CD-3247-48E8-B56A-92C1E321A6A1}" type="presParOf" srcId="{ED98077D-9488-4358-AF59-181FF5C0D1E8}" destId="{ED977DDB-CA86-48B5-B0B0-5DBCE3323C8D}" srcOrd="1" destOrd="0" presId="urn:microsoft.com/office/officeart/2005/8/layout/hierarchy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CB6879FD-2A24-4D8B-85C9-CDBFD007AC54}" type="doc">
      <dgm:prSet loTypeId="urn:microsoft.com/office/officeart/2008/layout/HorizontalMultiLevelHierarchy" loCatId="hierarchy" qsTypeId="urn:microsoft.com/office/officeart/2005/8/quickstyle/simple1" qsCatId="simple" csTypeId="urn:microsoft.com/office/officeart/2005/8/colors/accent1_2" csCatId="accent1" phldr="1"/>
      <dgm:spPr/>
      <dgm:t>
        <a:bodyPr/>
        <a:lstStyle/>
        <a:p>
          <a:endParaRPr lang="en-US"/>
        </a:p>
      </dgm:t>
    </dgm:pt>
    <dgm:pt modelId="{55EA6ACC-E2D8-42BB-8390-795D5D8B577D}">
      <dgm:prSet phldrT="[Text]" custT="1"/>
      <dgm:spPr/>
      <dgm:t>
        <a:bodyPr vert="vert"/>
        <a:lstStyle/>
        <a:p>
          <a:r>
            <a:rPr lang="vi-VN" sz="2800" dirty="0">
              <a:solidFill>
                <a:schemeClr val="bg1"/>
              </a:solidFill>
              <a:latin typeface="Arial" pitchFamily="34" charset="0"/>
              <a:cs typeface="Arial" pitchFamily="34" charset="0"/>
            </a:rPr>
            <a:t>Năm là, dịch chuyển cơ cấu lao động, cơ cấu công nghệ</a:t>
          </a:r>
          <a:endParaRPr lang="en-US" sz="2800" dirty="0">
            <a:solidFill>
              <a:schemeClr val="bg1"/>
            </a:solidFill>
            <a:latin typeface="Arial" pitchFamily="34" charset="0"/>
            <a:cs typeface="Arial" pitchFamily="34" charset="0"/>
          </a:endParaRPr>
        </a:p>
      </dgm:t>
    </dgm:pt>
    <dgm:pt modelId="{325357EE-02F8-4852-96EE-EC854AD4E626}" type="parTrans" cxnId="{3CB1FFB8-8F9C-4B73-A7E8-C6F31A01C309}">
      <dgm:prSet/>
      <dgm:spPr/>
      <dgm:t>
        <a:bodyPr/>
        <a:lstStyle/>
        <a:p>
          <a:endParaRPr lang="en-US">
            <a:solidFill>
              <a:schemeClr val="bg1"/>
            </a:solidFill>
          </a:endParaRPr>
        </a:p>
      </dgm:t>
    </dgm:pt>
    <dgm:pt modelId="{9BA5A6E9-FCFB-42D1-9D92-FDC96158C122}" type="sibTrans" cxnId="{3CB1FFB8-8F9C-4B73-A7E8-C6F31A01C309}">
      <dgm:prSet/>
      <dgm:spPr/>
      <dgm:t>
        <a:bodyPr/>
        <a:lstStyle/>
        <a:p>
          <a:endParaRPr lang="en-US">
            <a:solidFill>
              <a:schemeClr val="bg1"/>
            </a:solidFill>
          </a:endParaRPr>
        </a:p>
      </dgm:t>
    </dgm:pt>
    <dgm:pt modelId="{8BA10BEF-4030-4907-9DE0-A9BD938D4CF7}">
      <dgm:prSet phldrT="[Text]" custT="1"/>
      <dgm:spPr/>
      <dgm:t>
        <a:bodyPr/>
        <a:lstStyle/>
        <a:p>
          <a:r>
            <a:rPr lang="vi-VN" sz="1600">
              <a:solidFill>
                <a:schemeClr val="bg1"/>
              </a:solidFill>
              <a:latin typeface="Arial" pitchFamily="34" charset="0"/>
              <a:cs typeface="Arial" pitchFamily="34" charset="0"/>
            </a:rPr>
            <a:t>Phát triển nguồn nhân lực, đảm bảo có nguồn nhân lực với cơ cấu đồng bộ và chất lượng cao, tỷ lệ lao động trong khu vực nông nghiệp còn dưới 50% lực lượng lao động xã hội.</a:t>
          </a:r>
          <a:endParaRPr lang="en-US" sz="1600" dirty="0">
            <a:solidFill>
              <a:schemeClr val="bg1"/>
            </a:solidFill>
            <a:latin typeface="Arial" pitchFamily="34" charset="0"/>
            <a:cs typeface="Arial" pitchFamily="34" charset="0"/>
          </a:endParaRPr>
        </a:p>
      </dgm:t>
    </dgm:pt>
    <dgm:pt modelId="{8B6615E8-6A75-4EFD-B468-C88B4413502D}" type="parTrans" cxnId="{3222AB5D-96B4-4CCE-8784-0ACC552D52C6}">
      <dgm:prSet/>
      <dgm:spPr/>
      <dgm:t>
        <a:bodyPr/>
        <a:lstStyle/>
        <a:p>
          <a:endParaRPr lang="en-US">
            <a:solidFill>
              <a:schemeClr val="bg1"/>
            </a:solidFill>
          </a:endParaRPr>
        </a:p>
      </dgm:t>
    </dgm:pt>
    <dgm:pt modelId="{86C304EE-BA7A-4EEB-8EC4-B57806E99719}" type="sibTrans" cxnId="{3222AB5D-96B4-4CCE-8784-0ACC552D52C6}">
      <dgm:prSet/>
      <dgm:spPr/>
      <dgm:t>
        <a:bodyPr/>
        <a:lstStyle/>
        <a:p>
          <a:endParaRPr lang="en-US">
            <a:solidFill>
              <a:schemeClr val="bg1"/>
            </a:solidFill>
          </a:endParaRPr>
        </a:p>
      </dgm:t>
    </dgm:pt>
    <dgm:pt modelId="{184891A5-D589-44D1-B87B-408DEA7635F9}">
      <dgm:prSet phldrT="[Text]" custT="1"/>
      <dgm:spPr/>
      <dgm:t>
        <a:bodyPr/>
        <a:lstStyle/>
        <a:p>
          <a:r>
            <a:rPr lang="en-US" sz="1600">
              <a:solidFill>
                <a:schemeClr val="bg1"/>
              </a:solidFill>
              <a:latin typeface="Arial" pitchFamily="34" charset="0"/>
              <a:cs typeface="Arial" pitchFamily="34" charset="0"/>
            </a:rPr>
            <a:t>Phát triển khoa học và công nghệ phù hợp với xu thế phát triển nhảy vọt của cách mạng khoa học và công nghệ. </a:t>
          </a:r>
        </a:p>
      </dgm:t>
    </dgm:pt>
    <dgm:pt modelId="{271F4DE2-F9F2-498A-B24E-5DC1BB20F905}" type="parTrans" cxnId="{C4B06638-9EB2-4EE2-86C3-259C2ECD830F}">
      <dgm:prSet/>
      <dgm:spPr/>
      <dgm:t>
        <a:bodyPr/>
        <a:lstStyle/>
        <a:p>
          <a:endParaRPr lang="en-US">
            <a:solidFill>
              <a:schemeClr val="bg1"/>
            </a:solidFill>
          </a:endParaRPr>
        </a:p>
      </dgm:t>
    </dgm:pt>
    <dgm:pt modelId="{3AB2B2A6-CFCF-427A-9B61-4FA66A0EE5F9}" type="sibTrans" cxnId="{C4B06638-9EB2-4EE2-86C3-259C2ECD830F}">
      <dgm:prSet/>
      <dgm:spPr/>
      <dgm:t>
        <a:bodyPr/>
        <a:lstStyle/>
        <a:p>
          <a:endParaRPr lang="en-US">
            <a:solidFill>
              <a:schemeClr val="bg1"/>
            </a:solidFill>
          </a:endParaRPr>
        </a:p>
      </dgm:t>
    </dgm:pt>
    <dgm:pt modelId="{A9CB9284-E91A-4A83-832A-01BEF2A673DB}">
      <dgm:prSet phldrT="[Text]" custT="1"/>
      <dgm:spPr/>
      <dgm:t>
        <a:bodyPr/>
        <a:lstStyle/>
        <a:p>
          <a:r>
            <a:rPr lang="vi-VN" sz="1600">
              <a:solidFill>
                <a:schemeClr val="bg1"/>
              </a:solidFill>
              <a:latin typeface="Arial" pitchFamily="34" charset="0"/>
              <a:cs typeface="Arial" pitchFamily="34" charset="0"/>
            </a:rPr>
            <a:t>Đổi mới cơ bản cơ chế quản lý khoa học và công nghệ đặc biệt là cơ chế tài chính phù hợp với đặc thù sáng tạo và khả năng rủi ro của hoạt động khoa học và công nghệ.</a:t>
          </a:r>
          <a:endParaRPr lang="en-US" sz="1600">
            <a:solidFill>
              <a:schemeClr val="bg1"/>
            </a:solidFill>
            <a:latin typeface="Arial" pitchFamily="34" charset="0"/>
            <a:cs typeface="Arial" pitchFamily="34" charset="0"/>
          </a:endParaRPr>
        </a:p>
      </dgm:t>
    </dgm:pt>
    <dgm:pt modelId="{A16DF1F7-3BA7-414A-9E90-3D7559CF4E7F}" type="parTrans" cxnId="{595D24A7-C011-40E5-8886-5C0A02BB2C9F}">
      <dgm:prSet/>
      <dgm:spPr/>
      <dgm:t>
        <a:bodyPr/>
        <a:lstStyle/>
        <a:p>
          <a:endParaRPr lang="en-US">
            <a:solidFill>
              <a:schemeClr val="bg1"/>
            </a:solidFill>
          </a:endParaRPr>
        </a:p>
      </dgm:t>
    </dgm:pt>
    <dgm:pt modelId="{DBF30412-5366-4FFC-8161-234E337E9627}" type="sibTrans" cxnId="{595D24A7-C011-40E5-8886-5C0A02BB2C9F}">
      <dgm:prSet/>
      <dgm:spPr/>
      <dgm:t>
        <a:bodyPr/>
        <a:lstStyle/>
        <a:p>
          <a:endParaRPr lang="en-US">
            <a:solidFill>
              <a:schemeClr val="bg1"/>
            </a:solidFill>
          </a:endParaRPr>
        </a:p>
      </dgm:t>
    </dgm:pt>
    <dgm:pt modelId="{9E7C10DB-076F-4E12-86AD-0BE7E6D933B2}">
      <dgm:prSet custT="1"/>
      <dgm:spPr/>
      <dgm:t>
        <a:bodyPr/>
        <a:lstStyle/>
        <a:p>
          <a:r>
            <a:rPr lang="vi-VN" sz="1600">
              <a:solidFill>
                <a:schemeClr val="bg1"/>
              </a:solidFill>
              <a:latin typeface="Arial" pitchFamily="34" charset="0"/>
              <a:cs typeface="Arial" pitchFamily="34" charset="0"/>
            </a:rPr>
            <a:t>Kết hợp chặt chẽ giữa hoạt động khoa học và công nghệ với giáo dục và đào tạo để thực sự phát huy vai trò quốc sách hàng đầu, tạo động lực đẩy nhanh công nghiệp hóa, hiện đại hóa và phát triển kinh tế tri thức.</a:t>
          </a:r>
          <a:endParaRPr lang="en-US" sz="1600">
            <a:solidFill>
              <a:schemeClr val="bg1"/>
            </a:solidFill>
            <a:latin typeface="Arial" pitchFamily="34" charset="0"/>
            <a:cs typeface="Arial" pitchFamily="34" charset="0"/>
          </a:endParaRPr>
        </a:p>
      </dgm:t>
    </dgm:pt>
    <dgm:pt modelId="{526AC42E-D26E-4C1B-8BC6-60B0836D1F37}" type="parTrans" cxnId="{3FB83868-9043-49DD-8DFE-DEA5FE7374C9}">
      <dgm:prSet/>
      <dgm:spPr/>
      <dgm:t>
        <a:bodyPr/>
        <a:lstStyle/>
        <a:p>
          <a:endParaRPr lang="en-US">
            <a:solidFill>
              <a:schemeClr val="bg1"/>
            </a:solidFill>
          </a:endParaRPr>
        </a:p>
      </dgm:t>
    </dgm:pt>
    <dgm:pt modelId="{E0D16CB3-EFEF-4068-A321-64A17E899352}" type="sibTrans" cxnId="{3FB83868-9043-49DD-8DFE-DEA5FE7374C9}">
      <dgm:prSet/>
      <dgm:spPr/>
      <dgm:t>
        <a:bodyPr/>
        <a:lstStyle/>
        <a:p>
          <a:endParaRPr lang="en-US">
            <a:solidFill>
              <a:schemeClr val="bg1"/>
            </a:solidFill>
          </a:endParaRPr>
        </a:p>
      </dgm:t>
    </dgm:pt>
    <dgm:pt modelId="{AE4C4025-ACA0-496B-9ABB-10C6969FC022}" type="pres">
      <dgm:prSet presAssocID="{CB6879FD-2A24-4D8B-85C9-CDBFD007AC54}" presName="Name0" presStyleCnt="0">
        <dgm:presLayoutVars>
          <dgm:chPref val="1"/>
          <dgm:dir/>
          <dgm:animOne val="branch"/>
          <dgm:animLvl val="lvl"/>
          <dgm:resizeHandles val="exact"/>
        </dgm:presLayoutVars>
      </dgm:prSet>
      <dgm:spPr/>
      <dgm:t>
        <a:bodyPr/>
        <a:lstStyle/>
        <a:p>
          <a:endParaRPr lang="en-US"/>
        </a:p>
      </dgm:t>
    </dgm:pt>
    <dgm:pt modelId="{AC86A13F-0810-40A4-8E3F-5432D7621E05}" type="pres">
      <dgm:prSet presAssocID="{55EA6ACC-E2D8-42BB-8390-795D5D8B577D}" presName="root1" presStyleCnt="0"/>
      <dgm:spPr/>
    </dgm:pt>
    <dgm:pt modelId="{5AA20251-5BD0-47F9-B543-ED42AEA39431}" type="pres">
      <dgm:prSet presAssocID="{55EA6ACC-E2D8-42BB-8390-795D5D8B577D}" presName="LevelOneTextNode" presStyleLbl="node0" presStyleIdx="0" presStyleCnt="1" custScaleX="176639" custLinFactX="-87411" custLinFactNeighborX="-100000">
        <dgm:presLayoutVars>
          <dgm:chPref val="3"/>
        </dgm:presLayoutVars>
      </dgm:prSet>
      <dgm:spPr/>
      <dgm:t>
        <a:bodyPr/>
        <a:lstStyle/>
        <a:p>
          <a:endParaRPr lang="en-US"/>
        </a:p>
      </dgm:t>
    </dgm:pt>
    <dgm:pt modelId="{99AD6534-6CF8-491E-BACE-1EF561F90822}" type="pres">
      <dgm:prSet presAssocID="{55EA6ACC-E2D8-42BB-8390-795D5D8B577D}" presName="level2hierChild" presStyleCnt="0"/>
      <dgm:spPr/>
    </dgm:pt>
    <dgm:pt modelId="{BBA77EE3-2706-4B7B-894C-561EF7B34CCF}" type="pres">
      <dgm:prSet presAssocID="{8B6615E8-6A75-4EFD-B468-C88B4413502D}" presName="conn2-1" presStyleLbl="parChTrans1D2" presStyleIdx="0" presStyleCnt="4"/>
      <dgm:spPr/>
      <dgm:t>
        <a:bodyPr/>
        <a:lstStyle/>
        <a:p>
          <a:endParaRPr lang="en-US"/>
        </a:p>
      </dgm:t>
    </dgm:pt>
    <dgm:pt modelId="{AB4C026B-E9CC-4E58-B41B-DDFC9E78E91F}" type="pres">
      <dgm:prSet presAssocID="{8B6615E8-6A75-4EFD-B468-C88B4413502D}" presName="connTx" presStyleLbl="parChTrans1D2" presStyleIdx="0" presStyleCnt="4"/>
      <dgm:spPr/>
      <dgm:t>
        <a:bodyPr/>
        <a:lstStyle/>
        <a:p>
          <a:endParaRPr lang="en-US"/>
        </a:p>
      </dgm:t>
    </dgm:pt>
    <dgm:pt modelId="{3F7CC394-8A33-48A6-A595-5567F5A24A9E}" type="pres">
      <dgm:prSet presAssocID="{8BA10BEF-4030-4907-9DE0-A9BD938D4CF7}" presName="root2" presStyleCnt="0"/>
      <dgm:spPr/>
    </dgm:pt>
    <dgm:pt modelId="{DA80CA96-8AD4-4B0E-A971-5E55EB1FD327}" type="pres">
      <dgm:prSet presAssocID="{8BA10BEF-4030-4907-9DE0-A9BD938D4CF7}" presName="LevelTwoTextNode" presStyleLbl="node2" presStyleIdx="0" presStyleCnt="4" custScaleX="190206" custLinFactNeighborX="374" custLinFactNeighborY="-11082">
        <dgm:presLayoutVars>
          <dgm:chPref val="3"/>
        </dgm:presLayoutVars>
      </dgm:prSet>
      <dgm:spPr/>
      <dgm:t>
        <a:bodyPr/>
        <a:lstStyle/>
        <a:p>
          <a:endParaRPr lang="en-US"/>
        </a:p>
      </dgm:t>
    </dgm:pt>
    <dgm:pt modelId="{F7089647-E459-4C8D-8F54-830CFD214064}" type="pres">
      <dgm:prSet presAssocID="{8BA10BEF-4030-4907-9DE0-A9BD938D4CF7}" presName="level3hierChild" presStyleCnt="0"/>
      <dgm:spPr/>
    </dgm:pt>
    <dgm:pt modelId="{AC41E4AE-B5CD-4E35-958D-06D1B8C43EB5}" type="pres">
      <dgm:prSet presAssocID="{271F4DE2-F9F2-498A-B24E-5DC1BB20F905}" presName="conn2-1" presStyleLbl="parChTrans1D2" presStyleIdx="1" presStyleCnt="4"/>
      <dgm:spPr/>
      <dgm:t>
        <a:bodyPr/>
        <a:lstStyle/>
        <a:p>
          <a:endParaRPr lang="en-US"/>
        </a:p>
      </dgm:t>
    </dgm:pt>
    <dgm:pt modelId="{854BD995-6925-40ED-A730-D97557AF5B26}" type="pres">
      <dgm:prSet presAssocID="{271F4DE2-F9F2-498A-B24E-5DC1BB20F905}" presName="connTx" presStyleLbl="parChTrans1D2" presStyleIdx="1" presStyleCnt="4"/>
      <dgm:spPr/>
      <dgm:t>
        <a:bodyPr/>
        <a:lstStyle/>
        <a:p>
          <a:endParaRPr lang="en-US"/>
        </a:p>
      </dgm:t>
    </dgm:pt>
    <dgm:pt modelId="{870D7316-76C9-4AA5-8603-07CED78469ED}" type="pres">
      <dgm:prSet presAssocID="{184891A5-D589-44D1-B87B-408DEA7635F9}" presName="root2" presStyleCnt="0"/>
      <dgm:spPr/>
    </dgm:pt>
    <dgm:pt modelId="{814587A6-4D50-4853-AF76-D5592A6EAFAB}" type="pres">
      <dgm:prSet presAssocID="{184891A5-D589-44D1-B87B-408DEA7635F9}" presName="LevelTwoTextNode" presStyleLbl="node2" presStyleIdx="1" presStyleCnt="4" custScaleX="190210">
        <dgm:presLayoutVars>
          <dgm:chPref val="3"/>
        </dgm:presLayoutVars>
      </dgm:prSet>
      <dgm:spPr/>
      <dgm:t>
        <a:bodyPr/>
        <a:lstStyle/>
        <a:p>
          <a:endParaRPr lang="en-US"/>
        </a:p>
      </dgm:t>
    </dgm:pt>
    <dgm:pt modelId="{0EA20178-87E9-440D-9253-78E7CF6DB000}" type="pres">
      <dgm:prSet presAssocID="{184891A5-D589-44D1-B87B-408DEA7635F9}" presName="level3hierChild" presStyleCnt="0"/>
      <dgm:spPr/>
    </dgm:pt>
    <dgm:pt modelId="{1387AA22-E45D-4FE3-9B45-B22DFBCE96CE}" type="pres">
      <dgm:prSet presAssocID="{526AC42E-D26E-4C1B-8BC6-60B0836D1F37}" presName="conn2-1" presStyleLbl="parChTrans1D2" presStyleIdx="2" presStyleCnt="4"/>
      <dgm:spPr/>
      <dgm:t>
        <a:bodyPr/>
        <a:lstStyle/>
        <a:p>
          <a:endParaRPr lang="en-US"/>
        </a:p>
      </dgm:t>
    </dgm:pt>
    <dgm:pt modelId="{62B11CE8-676B-4F37-B172-579EE598E5D1}" type="pres">
      <dgm:prSet presAssocID="{526AC42E-D26E-4C1B-8BC6-60B0836D1F37}" presName="connTx" presStyleLbl="parChTrans1D2" presStyleIdx="2" presStyleCnt="4"/>
      <dgm:spPr/>
      <dgm:t>
        <a:bodyPr/>
        <a:lstStyle/>
        <a:p>
          <a:endParaRPr lang="en-US"/>
        </a:p>
      </dgm:t>
    </dgm:pt>
    <dgm:pt modelId="{623C4B7A-F721-435B-82EF-B7733DBB2361}" type="pres">
      <dgm:prSet presAssocID="{9E7C10DB-076F-4E12-86AD-0BE7E6D933B2}" presName="root2" presStyleCnt="0"/>
      <dgm:spPr/>
    </dgm:pt>
    <dgm:pt modelId="{AC001271-F214-4F2B-94FD-171214638DDE}" type="pres">
      <dgm:prSet presAssocID="{9E7C10DB-076F-4E12-86AD-0BE7E6D933B2}" presName="LevelTwoTextNode" presStyleLbl="node2" presStyleIdx="2" presStyleCnt="4" custScaleX="190206">
        <dgm:presLayoutVars>
          <dgm:chPref val="3"/>
        </dgm:presLayoutVars>
      </dgm:prSet>
      <dgm:spPr/>
      <dgm:t>
        <a:bodyPr/>
        <a:lstStyle/>
        <a:p>
          <a:endParaRPr lang="en-US"/>
        </a:p>
      </dgm:t>
    </dgm:pt>
    <dgm:pt modelId="{66AB94A9-207D-4B33-9352-AA8DD71DDB19}" type="pres">
      <dgm:prSet presAssocID="{9E7C10DB-076F-4E12-86AD-0BE7E6D933B2}" presName="level3hierChild" presStyleCnt="0"/>
      <dgm:spPr/>
    </dgm:pt>
    <dgm:pt modelId="{986A6A27-E523-4502-81BD-BF6B3C4B1728}" type="pres">
      <dgm:prSet presAssocID="{A16DF1F7-3BA7-414A-9E90-3D7559CF4E7F}" presName="conn2-1" presStyleLbl="parChTrans1D2" presStyleIdx="3" presStyleCnt="4"/>
      <dgm:spPr/>
      <dgm:t>
        <a:bodyPr/>
        <a:lstStyle/>
        <a:p>
          <a:endParaRPr lang="en-US"/>
        </a:p>
      </dgm:t>
    </dgm:pt>
    <dgm:pt modelId="{B20B913B-87AD-41DA-9EBE-465F3B8492FE}" type="pres">
      <dgm:prSet presAssocID="{A16DF1F7-3BA7-414A-9E90-3D7559CF4E7F}" presName="connTx" presStyleLbl="parChTrans1D2" presStyleIdx="3" presStyleCnt="4"/>
      <dgm:spPr/>
      <dgm:t>
        <a:bodyPr/>
        <a:lstStyle/>
        <a:p>
          <a:endParaRPr lang="en-US"/>
        </a:p>
      </dgm:t>
    </dgm:pt>
    <dgm:pt modelId="{71D9CE30-501B-415F-A169-35AC94DA535A}" type="pres">
      <dgm:prSet presAssocID="{A9CB9284-E91A-4A83-832A-01BEF2A673DB}" presName="root2" presStyleCnt="0"/>
      <dgm:spPr/>
    </dgm:pt>
    <dgm:pt modelId="{BC4DA705-7B63-4EFF-937C-9243975AE93A}" type="pres">
      <dgm:prSet presAssocID="{A9CB9284-E91A-4A83-832A-01BEF2A673DB}" presName="LevelTwoTextNode" presStyleLbl="node2" presStyleIdx="3" presStyleCnt="4" custScaleX="190156" custLinFactNeighborX="374" custLinFactNeighborY="9964">
        <dgm:presLayoutVars>
          <dgm:chPref val="3"/>
        </dgm:presLayoutVars>
      </dgm:prSet>
      <dgm:spPr/>
      <dgm:t>
        <a:bodyPr/>
        <a:lstStyle/>
        <a:p>
          <a:endParaRPr lang="en-US"/>
        </a:p>
      </dgm:t>
    </dgm:pt>
    <dgm:pt modelId="{A5D9DC5B-9FFA-43D8-BCE9-F2680B47BB51}" type="pres">
      <dgm:prSet presAssocID="{A9CB9284-E91A-4A83-832A-01BEF2A673DB}" presName="level3hierChild" presStyleCnt="0"/>
      <dgm:spPr/>
    </dgm:pt>
  </dgm:ptLst>
  <dgm:cxnLst>
    <dgm:cxn modelId="{8DF91354-3410-429D-A5C7-85305CA66E97}" type="presOf" srcId="{8B6615E8-6A75-4EFD-B468-C88B4413502D}" destId="{AB4C026B-E9CC-4E58-B41B-DDFC9E78E91F}" srcOrd="1" destOrd="0" presId="urn:microsoft.com/office/officeart/2008/layout/HorizontalMultiLevelHierarchy"/>
    <dgm:cxn modelId="{0EF3F7ED-F559-4911-A86E-005C732C90A6}" type="presOf" srcId="{A9CB9284-E91A-4A83-832A-01BEF2A673DB}" destId="{BC4DA705-7B63-4EFF-937C-9243975AE93A}" srcOrd="0" destOrd="0" presId="urn:microsoft.com/office/officeart/2008/layout/HorizontalMultiLevelHierarchy"/>
    <dgm:cxn modelId="{988F03B3-8DED-4073-8C98-AD8C82BD65FF}" type="presOf" srcId="{A16DF1F7-3BA7-414A-9E90-3D7559CF4E7F}" destId="{B20B913B-87AD-41DA-9EBE-465F3B8492FE}" srcOrd="1" destOrd="0" presId="urn:microsoft.com/office/officeart/2008/layout/HorizontalMultiLevelHierarchy"/>
    <dgm:cxn modelId="{3222AB5D-96B4-4CCE-8784-0ACC552D52C6}" srcId="{55EA6ACC-E2D8-42BB-8390-795D5D8B577D}" destId="{8BA10BEF-4030-4907-9DE0-A9BD938D4CF7}" srcOrd="0" destOrd="0" parTransId="{8B6615E8-6A75-4EFD-B468-C88B4413502D}" sibTransId="{86C304EE-BA7A-4EEB-8EC4-B57806E99719}"/>
    <dgm:cxn modelId="{498A964E-DA40-400E-A1DB-17950A84D71D}" type="presOf" srcId="{184891A5-D589-44D1-B87B-408DEA7635F9}" destId="{814587A6-4D50-4853-AF76-D5592A6EAFAB}" srcOrd="0" destOrd="0" presId="urn:microsoft.com/office/officeart/2008/layout/HorizontalMultiLevelHierarchy"/>
    <dgm:cxn modelId="{7940F88B-29E8-4B57-87C1-40D3921F9C90}" type="presOf" srcId="{271F4DE2-F9F2-498A-B24E-5DC1BB20F905}" destId="{854BD995-6925-40ED-A730-D97557AF5B26}" srcOrd="1" destOrd="0" presId="urn:microsoft.com/office/officeart/2008/layout/HorizontalMultiLevelHierarchy"/>
    <dgm:cxn modelId="{CB74428B-B31F-4F69-93C8-18431B3349D4}" type="presOf" srcId="{526AC42E-D26E-4C1B-8BC6-60B0836D1F37}" destId="{1387AA22-E45D-4FE3-9B45-B22DFBCE96CE}" srcOrd="0" destOrd="0" presId="urn:microsoft.com/office/officeart/2008/layout/HorizontalMultiLevelHierarchy"/>
    <dgm:cxn modelId="{3FB83868-9043-49DD-8DFE-DEA5FE7374C9}" srcId="{55EA6ACC-E2D8-42BB-8390-795D5D8B577D}" destId="{9E7C10DB-076F-4E12-86AD-0BE7E6D933B2}" srcOrd="2" destOrd="0" parTransId="{526AC42E-D26E-4C1B-8BC6-60B0836D1F37}" sibTransId="{E0D16CB3-EFEF-4068-A321-64A17E899352}"/>
    <dgm:cxn modelId="{595D24A7-C011-40E5-8886-5C0A02BB2C9F}" srcId="{55EA6ACC-E2D8-42BB-8390-795D5D8B577D}" destId="{A9CB9284-E91A-4A83-832A-01BEF2A673DB}" srcOrd="3" destOrd="0" parTransId="{A16DF1F7-3BA7-414A-9E90-3D7559CF4E7F}" sibTransId="{DBF30412-5366-4FFC-8161-234E337E9627}"/>
    <dgm:cxn modelId="{F58F8EB8-5911-47D9-A5DD-CC3173C00A3A}" type="presOf" srcId="{526AC42E-D26E-4C1B-8BC6-60B0836D1F37}" destId="{62B11CE8-676B-4F37-B172-579EE598E5D1}" srcOrd="1" destOrd="0" presId="urn:microsoft.com/office/officeart/2008/layout/HorizontalMultiLevelHierarchy"/>
    <dgm:cxn modelId="{CF9C0D03-F06E-46D8-A2C8-7144A6DF1781}" type="presOf" srcId="{8B6615E8-6A75-4EFD-B468-C88B4413502D}" destId="{BBA77EE3-2706-4B7B-894C-561EF7B34CCF}" srcOrd="0" destOrd="0" presId="urn:microsoft.com/office/officeart/2008/layout/HorizontalMultiLevelHierarchy"/>
    <dgm:cxn modelId="{C4B06638-9EB2-4EE2-86C3-259C2ECD830F}" srcId="{55EA6ACC-E2D8-42BB-8390-795D5D8B577D}" destId="{184891A5-D589-44D1-B87B-408DEA7635F9}" srcOrd="1" destOrd="0" parTransId="{271F4DE2-F9F2-498A-B24E-5DC1BB20F905}" sibTransId="{3AB2B2A6-CFCF-427A-9B61-4FA66A0EE5F9}"/>
    <dgm:cxn modelId="{67D26985-589D-4768-BE2E-D90934DA8678}" type="presOf" srcId="{CB6879FD-2A24-4D8B-85C9-CDBFD007AC54}" destId="{AE4C4025-ACA0-496B-9ABB-10C6969FC022}" srcOrd="0" destOrd="0" presId="urn:microsoft.com/office/officeart/2008/layout/HorizontalMultiLevelHierarchy"/>
    <dgm:cxn modelId="{B91643B0-6EDE-4FA5-8684-DBCA9AE2D8D0}" type="presOf" srcId="{55EA6ACC-E2D8-42BB-8390-795D5D8B577D}" destId="{5AA20251-5BD0-47F9-B543-ED42AEA39431}" srcOrd="0" destOrd="0" presId="urn:microsoft.com/office/officeart/2008/layout/HorizontalMultiLevelHierarchy"/>
    <dgm:cxn modelId="{B35DF8CE-9356-4BE9-9182-1E8F4B8F4776}" type="presOf" srcId="{271F4DE2-F9F2-498A-B24E-5DC1BB20F905}" destId="{AC41E4AE-B5CD-4E35-958D-06D1B8C43EB5}" srcOrd="0" destOrd="0" presId="urn:microsoft.com/office/officeart/2008/layout/HorizontalMultiLevelHierarchy"/>
    <dgm:cxn modelId="{3CB1FFB8-8F9C-4B73-A7E8-C6F31A01C309}" srcId="{CB6879FD-2A24-4D8B-85C9-CDBFD007AC54}" destId="{55EA6ACC-E2D8-42BB-8390-795D5D8B577D}" srcOrd="0" destOrd="0" parTransId="{325357EE-02F8-4852-96EE-EC854AD4E626}" sibTransId="{9BA5A6E9-FCFB-42D1-9D92-FDC96158C122}"/>
    <dgm:cxn modelId="{EDFD74F8-3579-41CC-A862-5D20F91F3B03}" type="presOf" srcId="{8BA10BEF-4030-4907-9DE0-A9BD938D4CF7}" destId="{DA80CA96-8AD4-4B0E-A971-5E55EB1FD327}" srcOrd="0" destOrd="0" presId="urn:microsoft.com/office/officeart/2008/layout/HorizontalMultiLevelHierarchy"/>
    <dgm:cxn modelId="{4A80819E-78B7-4DFF-A808-B7A3A2BD8C34}" type="presOf" srcId="{9E7C10DB-076F-4E12-86AD-0BE7E6D933B2}" destId="{AC001271-F214-4F2B-94FD-171214638DDE}" srcOrd="0" destOrd="0" presId="urn:microsoft.com/office/officeart/2008/layout/HorizontalMultiLevelHierarchy"/>
    <dgm:cxn modelId="{84287E47-B464-42D7-A3F8-CB3701C3BC06}" type="presOf" srcId="{A16DF1F7-3BA7-414A-9E90-3D7559CF4E7F}" destId="{986A6A27-E523-4502-81BD-BF6B3C4B1728}" srcOrd="0" destOrd="0" presId="urn:microsoft.com/office/officeart/2008/layout/HorizontalMultiLevelHierarchy"/>
    <dgm:cxn modelId="{483405B5-7006-40B6-A329-4B7515D64254}" type="presParOf" srcId="{AE4C4025-ACA0-496B-9ABB-10C6969FC022}" destId="{AC86A13F-0810-40A4-8E3F-5432D7621E05}" srcOrd="0" destOrd="0" presId="urn:microsoft.com/office/officeart/2008/layout/HorizontalMultiLevelHierarchy"/>
    <dgm:cxn modelId="{87827FF8-0AC1-46F4-9BB2-13367A37FA14}" type="presParOf" srcId="{AC86A13F-0810-40A4-8E3F-5432D7621E05}" destId="{5AA20251-5BD0-47F9-B543-ED42AEA39431}" srcOrd="0" destOrd="0" presId="urn:microsoft.com/office/officeart/2008/layout/HorizontalMultiLevelHierarchy"/>
    <dgm:cxn modelId="{E08896F8-2241-4894-B9CA-E878F54B8A12}" type="presParOf" srcId="{AC86A13F-0810-40A4-8E3F-5432D7621E05}" destId="{99AD6534-6CF8-491E-BACE-1EF561F90822}" srcOrd="1" destOrd="0" presId="urn:microsoft.com/office/officeart/2008/layout/HorizontalMultiLevelHierarchy"/>
    <dgm:cxn modelId="{C94F178F-DFB9-4B2C-A611-332B6E047DB9}" type="presParOf" srcId="{99AD6534-6CF8-491E-BACE-1EF561F90822}" destId="{BBA77EE3-2706-4B7B-894C-561EF7B34CCF}" srcOrd="0" destOrd="0" presId="urn:microsoft.com/office/officeart/2008/layout/HorizontalMultiLevelHierarchy"/>
    <dgm:cxn modelId="{09BB0F44-D106-4BB4-B19F-C0C466737DA6}" type="presParOf" srcId="{BBA77EE3-2706-4B7B-894C-561EF7B34CCF}" destId="{AB4C026B-E9CC-4E58-B41B-DDFC9E78E91F}" srcOrd="0" destOrd="0" presId="urn:microsoft.com/office/officeart/2008/layout/HorizontalMultiLevelHierarchy"/>
    <dgm:cxn modelId="{05CC1BE4-75B4-475F-9DCF-BED0265DC773}" type="presParOf" srcId="{99AD6534-6CF8-491E-BACE-1EF561F90822}" destId="{3F7CC394-8A33-48A6-A595-5567F5A24A9E}" srcOrd="1" destOrd="0" presId="urn:microsoft.com/office/officeart/2008/layout/HorizontalMultiLevelHierarchy"/>
    <dgm:cxn modelId="{81F4DCC3-7463-4703-9E21-692C42A60F71}" type="presParOf" srcId="{3F7CC394-8A33-48A6-A595-5567F5A24A9E}" destId="{DA80CA96-8AD4-4B0E-A971-5E55EB1FD327}" srcOrd="0" destOrd="0" presId="urn:microsoft.com/office/officeart/2008/layout/HorizontalMultiLevelHierarchy"/>
    <dgm:cxn modelId="{6276E2C9-9727-49AD-8A2A-8E7096291944}" type="presParOf" srcId="{3F7CC394-8A33-48A6-A595-5567F5A24A9E}" destId="{F7089647-E459-4C8D-8F54-830CFD214064}" srcOrd="1" destOrd="0" presId="urn:microsoft.com/office/officeart/2008/layout/HorizontalMultiLevelHierarchy"/>
    <dgm:cxn modelId="{97F90483-4CE1-4509-8033-5E06B526D74C}" type="presParOf" srcId="{99AD6534-6CF8-491E-BACE-1EF561F90822}" destId="{AC41E4AE-B5CD-4E35-958D-06D1B8C43EB5}" srcOrd="2" destOrd="0" presId="urn:microsoft.com/office/officeart/2008/layout/HorizontalMultiLevelHierarchy"/>
    <dgm:cxn modelId="{4F97F418-D8BA-40A3-8419-7182DA37BD0D}" type="presParOf" srcId="{AC41E4AE-B5CD-4E35-958D-06D1B8C43EB5}" destId="{854BD995-6925-40ED-A730-D97557AF5B26}" srcOrd="0" destOrd="0" presId="urn:microsoft.com/office/officeart/2008/layout/HorizontalMultiLevelHierarchy"/>
    <dgm:cxn modelId="{5DEFB4A9-4ADE-44F7-AEEA-90617747EF03}" type="presParOf" srcId="{99AD6534-6CF8-491E-BACE-1EF561F90822}" destId="{870D7316-76C9-4AA5-8603-07CED78469ED}" srcOrd="3" destOrd="0" presId="urn:microsoft.com/office/officeart/2008/layout/HorizontalMultiLevelHierarchy"/>
    <dgm:cxn modelId="{E97DEBCA-83D0-4FAA-9A21-F41B3A6BD147}" type="presParOf" srcId="{870D7316-76C9-4AA5-8603-07CED78469ED}" destId="{814587A6-4D50-4853-AF76-D5592A6EAFAB}" srcOrd="0" destOrd="0" presId="urn:microsoft.com/office/officeart/2008/layout/HorizontalMultiLevelHierarchy"/>
    <dgm:cxn modelId="{1373867A-9766-4E99-B226-C9F8B5F960C3}" type="presParOf" srcId="{870D7316-76C9-4AA5-8603-07CED78469ED}" destId="{0EA20178-87E9-440D-9253-78E7CF6DB000}" srcOrd="1" destOrd="0" presId="urn:microsoft.com/office/officeart/2008/layout/HorizontalMultiLevelHierarchy"/>
    <dgm:cxn modelId="{7B62B68A-98C2-4934-8302-DFFE46EBE61A}" type="presParOf" srcId="{99AD6534-6CF8-491E-BACE-1EF561F90822}" destId="{1387AA22-E45D-4FE3-9B45-B22DFBCE96CE}" srcOrd="4" destOrd="0" presId="urn:microsoft.com/office/officeart/2008/layout/HorizontalMultiLevelHierarchy"/>
    <dgm:cxn modelId="{9CBDE11B-0CBF-4B94-8B02-C915A39910C0}" type="presParOf" srcId="{1387AA22-E45D-4FE3-9B45-B22DFBCE96CE}" destId="{62B11CE8-676B-4F37-B172-579EE598E5D1}" srcOrd="0" destOrd="0" presId="urn:microsoft.com/office/officeart/2008/layout/HorizontalMultiLevelHierarchy"/>
    <dgm:cxn modelId="{B8C4AE34-6741-42CE-8FB3-6ABBC119514E}" type="presParOf" srcId="{99AD6534-6CF8-491E-BACE-1EF561F90822}" destId="{623C4B7A-F721-435B-82EF-B7733DBB2361}" srcOrd="5" destOrd="0" presId="urn:microsoft.com/office/officeart/2008/layout/HorizontalMultiLevelHierarchy"/>
    <dgm:cxn modelId="{886586A5-275B-4AE2-99A1-98F55689ACCE}" type="presParOf" srcId="{623C4B7A-F721-435B-82EF-B7733DBB2361}" destId="{AC001271-F214-4F2B-94FD-171214638DDE}" srcOrd="0" destOrd="0" presId="urn:microsoft.com/office/officeart/2008/layout/HorizontalMultiLevelHierarchy"/>
    <dgm:cxn modelId="{F968795C-DE0E-4E3D-B0E3-6E8DF30D9BA5}" type="presParOf" srcId="{623C4B7A-F721-435B-82EF-B7733DBB2361}" destId="{66AB94A9-207D-4B33-9352-AA8DD71DDB19}" srcOrd="1" destOrd="0" presId="urn:microsoft.com/office/officeart/2008/layout/HorizontalMultiLevelHierarchy"/>
    <dgm:cxn modelId="{96F87914-F869-4E2E-A407-466BE2C4B93C}" type="presParOf" srcId="{99AD6534-6CF8-491E-BACE-1EF561F90822}" destId="{986A6A27-E523-4502-81BD-BF6B3C4B1728}" srcOrd="6" destOrd="0" presId="urn:microsoft.com/office/officeart/2008/layout/HorizontalMultiLevelHierarchy"/>
    <dgm:cxn modelId="{E954B0B7-AB67-48CC-AAC4-2254F32A0C1B}" type="presParOf" srcId="{986A6A27-E523-4502-81BD-BF6B3C4B1728}" destId="{B20B913B-87AD-41DA-9EBE-465F3B8492FE}" srcOrd="0" destOrd="0" presId="urn:microsoft.com/office/officeart/2008/layout/HorizontalMultiLevelHierarchy"/>
    <dgm:cxn modelId="{6152A552-0690-40FD-8DEC-F5005715725B}" type="presParOf" srcId="{99AD6534-6CF8-491E-BACE-1EF561F90822}" destId="{71D9CE30-501B-415F-A169-35AC94DA535A}" srcOrd="7" destOrd="0" presId="urn:microsoft.com/office/officeart/2008/layout/HorizontalMultiLevelHierarchy"/>
    <dgm:cxn modelId="{84EA3062-E63C-45DF-926C-5080F100CF3F}" type="presParOf" srcId="{71D9CE30-501B-415F-A169-35AC94DA535A}" destId="{BC4DA705-7B63-4EFF-937C-9243975AE93A}" srcOrd="0" destOrd="0" presId="urn:microsoft.com/office/officeart/2008/layout/HorizontalMultiLevelHierarchy"/>
    <dgm:cxn modelId="{8A779F26-9C85-47D5-9217-6027EF9048CF}" type="presParOf" srcId="{71D9CE30-501B-415F-A169-35AC94DA535A}" destId="{A5D9DC5B-9FFA-43D8-BCE9-F2680B47BB51}" srcOrd="1" destOrd="0" presId="urn:microsoft.com/office/officeart/2008/layout/HorizontalMultiLevelHierarchy"/>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550B7050-2D9B-4CCB-B388-2F10C4D2373E}" type="doc">
      <dgm:prSet loTypeId="urn:microsoft.com/office/officeart/2008/layout/HorizontalMultiLevelHierarchy" loCatId="hierarchy" qsTypeId="urn:microsoft.com/office/officeart/2005/8/quickstyle/simple1" qsCatId="simple" csTypeId="urn:microsoft.com/office/officeart/2005/8/colors/accent1_2" csCatId="accent1" phldr="1"/>
      <dgm:spPr/>
      <dgm:t>
        <a:bodyPr/>
        <a:lstStyle/>
        <a:p>
          <a:endParaRPr lang="en-US"/>
        </a:p>
      </dgm:t>
    </dgm:pt>
    <dgm:pt modelId="{E3048CEB-6808-4F99-9C58-E8684CC9E8A2}">
      <dgm:prSet phldrT="[Text]"/>
      <dgm:spPr/>
      <dgm:t>
        <a:bodyPr vert="vert"/>
        <a:lstStyle/>
        <a:p>
          <a:r>
            <a:rPr lang="vi-VN" dirty="0">
              <a:solidFill>
                <a:schemeClr val="bg1"/>
              </a:solidFill>
            </a:rPr>
            <a:t>Sáu là, bảo vệ, sử dụng, hiệu quả tài nguyên quốc gia, cải thiện môi trường tự nhiên</a:t>
          </a:r>
          <a:endParaRPr lang="en-US" dirty="0">
            <a:solidFill>
              <a:schemeClr val="bg1"/>
            </a:solidFill>
          </a:endParaRPr>
        </a:p>
      </dgm:t>
    </dgm:pt>
    <dgm:pt modelId="{7B997425-D1E1-4AC0-8437-1CD7D079CAF4}" type="parTrans" cxnId="{D042E2CE-9C0A-4202-A63E-48E460B91AB9}">
      <dgm:prSet/>
      <dgm:spPr/>
      <dgm:t>
        <a:bodyPr/>
        <a:lstStyle/>
        <a:p>
          <a:endParaRPr lang="en-US">
            <a:solidFill>
              <a:schemeClr val="bg1"/>
            </a:solidFill>
          </a:endParaRPr>
        </a:p>
      </dgm:t>
    </dgm:pt>
    <dgm:pt modelId="{3B76A2C2-6ECB-4B0C-B81A-A598030DFC6B}" type="sibTrans" cxnId="{D042E2CE-9C0A-4202-A63E-48E460B91AB9}">
      <dgm:prSet/>
      <dgm:spPr/>
      <dgm:t>
        <a:bodyPr/>
        <a:lstStyle/>
        <a:p>
          <a:endParaRPr lang="en-US">
            <a:solidFill>
              <a:schemeClr val="bg1"/>
            </a:solidFill>
          </a:endParaRPr>
        </a:p>
      </dgm:t>
    </dgm:pt>
    <dgm:pt modelId="{4E1635EB-B4B0-4B10-8162-C6F32F3FB6A8}">
      <dgm:prSet phldrT="[Text]" custT="1"/>
      <dgm:spPr/>
      <dgm:t>
        <a:bodyPr/>
        <a:lstStyle/>
        <a:p>
          <a:r>
            <a:rPr lang="vi-VN" sz="1600">
              <a:solidFill>
                <a:schemeClr val="bg1"/>
              </a:solidFill>
              <a:latin typeface="Arial" pitchFamily="34" charset="0"/>
              <a:cs typeface="Arial" pitchFamily="34" charset="0"/>
            </a:rPr>
            <a:t>Tăng cường quản lý tài nguyên quốc gia, nhất là các tài nguyên đất, nước, khoáng sản và rừng</a:t>
          </a:r>
          <a:endParaRPr lang="en-US" sz="1600">
            <a:solidFill>
              <a:schemeClr val="bg1"/>
            </a:solidFill>
            <a:latin typeface="Arial" pitchFamily="34" charset="0"/>
            <a:cs typeface="Arial" pitchFamily="34" charset="0"/>
          </a:endParaRPr>
        </a:p>
      </dgm:t>
    </dgm:pt>
    <dgm:pt modelId="{A8E7123F-7501-47A4-8E56-84F6D85BB9CD}" type="parTrans" cxnId="{720823C0-C411-4FF4-9BB2-8EB499FE0EA8}">
      <dgm:prSet/>
      <dgm:spPr/>
      <dgm:t>
        <a:bodyPr/>
        <a:lstStyle/>
        <a:p>
          <a:endParaRPr lang="en-US">
            <a:solidFill>
              <a:schemeClr val="bg1"/>
            </a:solidFill>
          </a:endParaRPr>
        </a:p>
      </dgm:t>
    </dgm:pt>
    <dgm:pt modelId="{6A9260AF-500A-42EA-91C0-CE94FE34F177}" type="sibTrans" cxnId="{720823C0-C411-4FF4-9BB2-8EB499FE0EA8}">
      <dgm:prSet/>
      <dgm:spPr/>
      <dgm:t>
        <a:bodyPr/>
        <a:lstStyle/>
        <a:p>
          <a:endParaRPr lang="en-US">
            <a:solidFill>
              <a:schemeClr val="bg1"/>
            </a:solidFill>
          </a:endParaRPr>
        </a:p>
      </dgm:t>
    </dgm:pt>
    <dgm:pt modelId="{655C7D24-F440-4AAD-80DA-59F4525B050D}">
      <dgm:prSet phldrT="[Text]" custT="1"/>
      <dgm:spPr/>
      <dgm:t>
        <a:bodyPr/>
        <a:lstStyle/>
        <a:p>
          <a:r>
            <a:rPr lang="vi-VN" sz="1600">
              <a:solidFill>
                <a:schemeClr val="bg1"/>
              </a:solidFill>
              <a:latin typeface="Arial" pitchFamily="34" charset="0"/>
              <a:cs typeface="Arial" pitchFamily="34" charset="0"/>
            </a:rPr>
            <a:t>Từng bước hiện đại hóa công tác nghiên cứu, dự báo khí tượng – thủy văn, chủ động phòng chống thiên tai, tìm kiếm, cứu nạn.</a:t>
          </a:r>
          <a:endParaRPr lang="en-US" sz="1600">
            <a:solidFill>
              <a:schemeClr val="bg1"/>
            </a:solidFill>
            <a:latin typeface="Arial" pitchFamily="34" charset="0"/>
            <a:cs typeface="Arial" pitchFamily="34" charset="0"/>
          </a:endParaRPr>
        </a:p>
      </dgm:t>
    </dgm:pt>
    <dgm:pt modelId="{A3377EF6-0238-429A-927B-69CDB2CACEC0}" type="parTrans" cxnId="{D18E2B9E-C7B9-4D54-BD04-DAA0A044D3C4}">
      <dgm:prSet/>
      <dgm:spPr/>
      <dgm:t>
        <a:bodyPr/>
        <a:lstStyle/>
        <a:p>
          <a:endParaRPr lang="en-US">
            <a:solidFill>
              <a:schemeClr val="bg1"/>
            </a:solidFill>
          </a:endParaRPr>
        </a:p>
      </dgm:t>
    </dgm:pt>
    <dgm:pt modelId="{AD8E4D1C-5137-4EE6-88C2-4255690BBEAB}" type="sibTrans" cxnId="{D18E2B9E-C7B9-4D54-BD04-DAA0A044D3C4}">
      <dgm:prSet/>
      <dgm:spPr/>
      <dgm:t>
        <a:bodyPr/>
        <a:lstStyle/>
        <a:p>
          <a:endParaRPr lang="en-US">
            <a:solidFill>
              <a:schemeClr val="bg1"/>
            </a:solidFill>
          </a:endParaRPr>
        </a:p>
      </dgm:t>
    </dgm:pt>
    <dgm:pt modelId="{D2AFB379-2A43-46FE-99C6-EDF76D8BA47A}">
      <dgm:prSet phldrT="[Text]" custT="1"/>
      <dgm:spPr/>
      <dgm:t>
        <a:bodyPr/>
        <a:lstStyle/>
        <a:p>
          <a:r>
            <a:rPr lang="vi-VN" sz="1600">
              <a:solidFill>
                <a:schemeClr val="bg1"/>
              </a:solidFill>
              <a:latin typeface="Arial" pitchFamily="34" charset="0"/>
              <a:cs typeface="Arial" pitchFamily="34" charset="0"/>
            </a:rPr>
            <a:t>Xử lý tốt mối quan hệ giữa tăng dân số, phát triển kinh tế và đô thị hóa với bảo vệ môi trường, bảo đảm phát triển bền vững.</a:t>
          </a:r>
          <a:endParaRPr lang="en-US" sz="1600">
            <a:solidFill>
              <a:schemeClr val="bg1"/>
            </a:solidFill>
            <a:latin typeface="Arial" pitchFamily="34" charset="0"/>
            <a:cs typeface="Arial" pitchFamily="34" charset="0"/>
          </a:endParaRPr>
        </a:p>
      </dgm:t>
    </dgm:pt>
    <dgm:pt modelId="{68BC89ED-F025-4FB4-92FB-7727D5E9B289}" type="parTrans" cxnId="{2B56FEA6-BE92-40DF-89BB-2FAA9351BDDB}">
      <dgm:prSet/>
      <dgm:spPr/>
      <dgm:t>
        <a:bodyPr/>
        <a:lstStyle/>
        <a:p>
          <a:endParaRPr lang="en-US">
            <a:solidFill>
              <a:schemeClr val="bg1"/>
            </a:solidFill>
          </a:endParaRPr>
        </a:p>
      </dgm:t>
    </dgm:pt>
    <dgm:pt modelId="{2E6E3DC0-E275-4243-A045-006990A396A9}" type="sibTrans" cxnId="{2B56FEA6-BE92-40DF-89BB-2FAA9351BDDB}">
      <dgm:prSet/>
      <dgm:spPr/>
      <dgm:t>
        <a:bodyPr/>
        <a:lstStyle/>
        <a:p>
          <a:endParaRPr lang="en-US">
            <a:solidFill>
              <a:schemeClr val="bg1"/>
            </a:solidFill>
          </a:endParaRPr>
        </a:p>
      </dgm:t>
    </dgm:pt>
    <dgm:pt modelId="{C4A7D9C6-7A93-44F4-976D-E9F33A4CBDE5}">
      <dgm:prSet custT="1"/>
      <dgm:spPr/>
      <dgm:t>
        <a:bodyPr/>
        <a:lstStyle/>
        <a:p>
          <a:r>
            <a:rPr lang="vi-VN" sz="1600">
              <a:solidFill>
                <a:schemeClr val="bg1"/>
              </a:solidFill>
              <a:latin typeface="Arial" pitchFamily="34" charset="0"/>
              <a:cs typeface="Arial" pitchFamily="34" charset="0"/>
            </a:rPr>
            <a:t>- Mở rộng hợp tác quốc tế về bảo vệ môi trường và quản lý tài nguyên thiên nhiên, chú trọng lĩnh vực quản lý, khai thác và sử dụng tài nguyên</a:t>
          </a:r>
          <a:endParaRPr lang="en-US" sz="1600">
            <a:solidFill>
              <a:schemeClr val="bg1"/>
            </a:solidFill>
            <a:latin typeface="Arial" pitchFamily="34" charset="0"/>
            <a:cs typeface="Arial" pitchFamily="34" charset="0"/>
          </a:endParaRPr>
        </a:p>
      </dgm:t>
    </dgm:pt>
    <dgm:pt modelId="{6547041F-D728-49A9-8EEB-FF7CE97EB521}" type="parTrans" cxnId="{FF35A87B-1880-488C-B14B-3D882062D644}">
      <dgm:prSet/>
      <dgm:spPr/>
      <dgm:t>
        <a:bodyPr/>
        <a:lstStyle/>
        <a:p>
          <a:endParaRPr lang="en-US">
            <a:solidFill>
              <a:schemeClr val="bg1"/>
            </a:solidFill>
          </a:endParaRPr>
        </a:p>
      </dgm:t>
    </dgm:pt>
    <dgm:pt modelId="{9A6801F0-306A-49F1-BBFF-447905C1BF49}" type="sibTrans" cxnId="{FF35A87B-1880-488C-B14B-3D882062D644}">
      <dgm:prSet/>
      <dgm:spPr/>
      <dgm:t>
        <a:bodyPr/>
        <a:lstStyle/>
        <a:p>
          <a:endParaRPr lang="en-US">
            <a:solidFill>
              <a:schemeClr val="bg1"/>
            </a:solidFill>
          </a:endParaRPr>
        </a:p>
      </dgm:t>
    </dgm:pt>
    <dgm:pt modelId="{E2FF205D-FDEE-493B-B66A-7AACEE4462E3}" type="pres">
      <dgm:prSet presAssocID="{550B7050-2D9B-4CCB-B388-2F10C4D2373E}" presName="Name0" presStyleCnt="0">
        <dgm:presLayoutVars>
          <dgm:chPref val="1"/>
          <dgm:dir/>
          <dgm:animOne val="branch"/>
          <dgm:animLvl val="lvl"/>
          <dgm:resizeHandles val="exact"/>
        </dgm:presLayoutVars>
      </dgm:prSet>
      <dgm:spPr/>
      <dgm:t>
        <a:bodyPr/>
        <a:lstStyle/>
        <a:p>
          <a:endParaRPr lang="en-US"/>
        </a:p>
      </dgm:t>
    </dgm:pt>
    <dgm:pt modelId="{61B29AA1-56F9-4BA8-B897-5C0516B0B3C9}" type="pres">
      <dgm:prSet presAssocID="{E3048CEB-6808-4F99-9C58-E8684CC9E8A2}" presName="root1" presStyleCnt="0"/>
      <dgm:spPr/>
    </dgm:pt>
    <dgm:pt modelId="{30B228C1-94B0-4A76-A378-23A82FDA82E9}" type="pres">
      <dgm:prSet presAssocID="{E3048CEB-6808-4F99-9C58-E8684CC9E8A2}" presName="LevelOneTextNode" presStyleLbl="node0" presStyleIdx="0" presStyleCnt="1" custScaleX="174677" custScaleY="90090" custLinFactX="-53696" custLinFactNeighborX="-100000" custLinFactNeighborY="-6156">
        <dgm:presLayoutVars>
          <dgm:chPref val="3"/>
        </dgm:presLayoutVars>
      </dgm:prSet>
      <dgm:spPr/>
      <dgm:t>
        <a:bodyPr/>
        <a:lstStyle/>
        <a:p>
          <a:endParaRPr lang="en-US"/>
        </a:p>
      </dgm:t>
    </dgm:pt>
    <dgm:pt modelId="{2D948EEF-62C6-49E1-9F8B-072EAD93DA33}" type="pres">
      <dgm:prSet presAssocID="{E3048CEB-6808-4F99-9C58-E8684CC9E8A2}" presName="level2hierChild" presStyleCnt="0"/>
      <dgm:spPr/>
    </dgm:pt>
    <dgm:pt modelId="{CDD7F2D4-8858-4565-BD2E-3015E9FA9060}" type="pres">
      <dgm:prSet presAssocID="{A8E7123F-7501-47A4-8E56-84F6D85BB9CD}" presName="conn2-1" presStyleLbl="parChTrans1D2" presStyleIdx="0" presStyleCnt="4"/>
      <dgm:spPr/>
      <dgm:t>
        <a:bodyPr/>
        <a:lstStyle/>
        <a:p>
          <a:endParaRPr lang="en-US"/>
        </a:p>
      </dgm:t>
    </dgm:pt>
    <dgm:pt modelId="{4021ED1C-1641-40C8-82DF-315F57809753}" type="pres">
      <dgm:prSet presAssocID="{A8E7123F-7501-47A4-8E56-84F6D85BB9CD}" presName="connTx" presStyleLbl="parChTrans1D2" presStyleIdx="0" presStyleCnt="4"/>
      <dgm:spPr/>
      <dgm:t>
        <a:bodyPr/>
        <a:lstStyle/>
        <a:p>
          <a:endParaRPr lang="en-US"/>
        </a:p>
      </dgm:t>
    </dgm:pt>
    <dgm:pt modelId="{66B8E2F5-92DF-4249-8B31-DDE718A04E4B}" type="pres">
      <dgm:prSet presAssocID="{4E1635EB-B4B0-4B10-8162-C6F32F3FB6A8}" presName="root2" presStyleCnt="0"/>
      <dgm:spPr/>
    </dgm:pt>
    <dgm:pt modelId="{0085BD3D-20FD-4A4F-AAC1-83C69DA141ED}" type="pres">
      <dgm:prSet presAssocID="{4E1635EB-B4B0-4B10-8162-C6F32F3FB6A8}" presName="LevelTwoTextNode" presStyleLbl="node2" presStyleIdx="0" presStyleCnt="4" custScaleX="188792">
        <dgm:presLayoutVars>
          <dgm:chPref val="3"/>
        </dgm:presLayoutVars>
      </dgm:prSet>
      <dgm:spPr/>
      <dgm:t>
        <a:bodyPr/>
        <a:lstStyle/>
        <a:p>
          <a:endParaRPr lang="en-US"/>
        </a:p>
      </dgm:t>
    </dgm:pt>
    <dgm:pt modelId="{5114D483-6D96-4D5B-A75B-1742E4729143}" type="pres">
      <dgm:prSet presAssocID="{4E1635EB-B4B0-4B10-8162-C6F32F3FB6A8}" presName="level3hierChild" presStyleCnt="0"/>
      <dgm:spPr/>
    </dgm:pt>
    <dgm:pt modelId="{CC9FA86C-E918-4E01-A3DB-B52BD6450755}" type="pres">
      <dgm:prSet presAssocID="{A3377EF6-0238-429A-927B-69CDB2CACEC0}" presName="conn2-1" presStyleLbl="parChTrans1D2" presStyleIdx="1" presStyleCnt="4"/>
      <dgm:spPr/>
      <dgm:t>
        <a:bodyPr/>
        <a:lstStyle/>
        <a:p>
          <a:endParaRPr lang="en-US"/>
        </a:p>
      </dgm:t>
    </dgm:pt>
    <dgm:pt modelId="{1174754D-1A85-466D-BE45-F52B75306D1F}" type="pres">
      <dgm:prSet presAssocID="{A3377EF6-0238-429A-927B-69CDB2CACEC0}" presName="connTx" presStyleLbl="parChTrans1D2" presStyleIdx="1" presStyleCnt="4"/>
      <dgm:spPr/>
      <dgm:t>
        <a:bodyPr/>
        <a:lstStyle/>
        <a:p>
          <a:endParaRPr lang="en-US"/>
        </a:p>
      </dgm:t>
    </dgm:pt>
    <dgm:pt modelId="{089D4542-4800-48DB-B7AF-DFF1593DEE22}" type="pres">
      <dgm:prSet presAssocID="{655C7D24-F440-4AAD-80DA-59F4525B050D}" presName="root2" presStyleCnt="0"/>
      <dgm:spPr/>
    </dgm:pt>
    <dgm:pt modelId="{BD3D4462-BF40-4C87-94C4-397C67585A11}" type="pres">
      <dgm:prSet presAssocID="{655C7D24-F440-4AAD-80DA-59F4525B050D}" presName="LevelTwoTextNode" presStyleLbl="node2" presStyleIdx="1" presStyleCnt="4" custScaleX="188793">
        <dgm:presLayoutVars>
          <dgm:chPref val="3"/>
        </dgm:presLayoutVars>
      </dgm:prSet>
      <dgm:spPr/>
      <dgm:t>
        <a:bodyPr/>
        <a:lstStyle/>
        <a:p>
          <a:endParaRPr lang="en-US"/>
        </a:p>
      </dgm:t>
    </dgm:pt>
    <dgm:pt modelId="{28490956-44FA-46E9-AF96-44F6AA25C189}" type="pres">
      <dgm:prSet presAssocID="{655C7D24-F440-4AAD-80DA-59F4525B050D}" presName="level3hierChild" presStyleCnt="0"/>
      <dgm:spPr/>
    </dgm:pt>
    <dgm:pt modelId="{91DF8474-34BE-45DD-BEAE-86132FFD5C2A}" type="pres">
      <dgm:prSet presAssocID="{68BC89ED-F025-4FB4-92FB-7727D5E9B289}" presName="conn2-1" presStyleLbl="parChTrans1D2" presStyleIdx="2" presStyleCnt="4"/>
      <dgm:spPr/>
      <dgm:t>
        <a:bodyPr/>
        <a:lstStyle/>
        <a:p>
          <a:endParaRPr lang="en-US"/>
        </a:p>
      </dgm:t>
    </dgm:pt>
    <dgm:pt modelId="{A392A498-7F86-4153-8EFC-E9FDCA3B082D}" type="pres">
      <dgm:prSet presAssocID="{68BC89ED-F025-4FB4-92FB-7727D5E9B289}" presName="connTx" presStyleLbl="parChTrans1D2" presStyleIdx="2" presStyleCnt="4"/>
      <dgm:spPr/>
      <dgm:t>
        <a:bodyPr/>
        <a:lstStyle/>
        <a:p>
          <a:endParaRPr lang="en-US"/>
        </a:p>
      </dgm:t>
    </dgm:pt>
    <dgm:pt modelId="{09F7F3D7-5850-4E5A-9AFA-A6B8D43F3C6C}" type="pres">
      <dgm:prSet presAssocID="{D2AFB379-2A43-46FE-99C6-EDF76D8BA47A}" presName="root2" presStyleCnt="0"/>
      <dgm:spPr/>
    </dgm:pt>
    <dgm:pt modelId="{80559707-9D97-4136-842D-55CFCBC361DA}" type="pres">
      <dgm:prSet presAssocID="{D2AFB379-2A43-46FE-99C6-EDF76D8BA47A}" presName="LevelTwoTextNode" presStyleLbl="node2" presStyleIdx="2" presStyleCnt="4" custScaleX="188792">
        <dgm:presLayoutVars>
          <dgm:chPref val="3"/>
        </dgm:presLayoutVars>
      </dgm:prSet>
      <dgm:spPr/>
      <dgm:t>
        <a:bodyPr/>
        <a:lstStyle/>
        <a:p>
          <a:endParaRPr lang="en-US"/>
        </a:p>
      </dgm:t>
    </dgm:pt>
    <dgm:pt modelId="{76F47B1F-2775-457A-A4F8-1B5D3C6E75A9}" type="pres">
      <dgm:prSet presAssocID="{D2AFB379-2A43-46FE-99C6-EDF76D8BA47A}" presName="level3hierChild" presStyleCnt="0"/>
      <dgm:spPr/>
    </dgm:pt>
    <dgm:pt modelId="{B5D77AB5-6EA9-4E0A-95F2-13B6D3934610}" type="pres">
      <dgm:prSet presAssocID="{6547041F-D728-49A9-8EEB-FF7CE97EB521}" presName="conn2-1" presStyleLbl="parChTrans1D2" presStyleIdx="3" presStyleCnt="4"/>
      <dgm:spPr/>
      <dgm:t>
        <a:bodyPr/>
        <a:lstStyle/>
        <a:p>
          <a:endParaRPr lang="en-US"/>
        </a:p>
      </dgm:t>
    </dgm:pt>
    <dgm:pt modelId="{876E0B0D-2D3C-48E6-9E57-DF0625617856}" type="pres">
      <dgm:prSet presAssocID="{6547041F-D728-49A9-8EEB-FF7CE97EB521}" presName="connTx" presStyleLbl="parChTrans1D2" presStyleIdx="3" presStyleCnt="4"/>
      <dgm:spPr/>
      <dgm:t>
        <a:bodyPr/>
        <a:lstStyle/>
        <a:p>
          <a:endParaRPr lang="en-US"/>
        </a:p>
      </dgm:t>
    </dgm:pt>
    <dgm:pt modelId="{8694FEA4-7185-4EE8-AD42-70C7964A4BDB}" type="pres">
      <dgm:prSet presAssocID="{C4A7D9C6-7A93-44F4-976D-E9F33A4CBDE5}" presName="root2" presStyleCnt="0"/>
      <dgm:spPr/>
    </dgm:pt>
    <dgm:pt modelId="{C4D57CD3-9795-4C97-BB93-EAE8A640C699}" type="pres">
      <dgm:prSet presAssocID="{C4A7D9C6-7A93-44F4-976D-E9F33A4CBDE5}" presName="LevelTwoTextNode" presStyleLbl="node2" presStyleIdx="3" presStyleCnt="4" custScaleX="188794">
        <dgm:presLayoutVars>
          <dgm:chPref val="3"/>
        </dgm:presLayoutVars>
      </dgm:prSet>
      <dgm:spPr/>
      <dgm:t>
        <a:bodyPr/>
        <a:lstStyle/>
        <a:p>
          <a:endParaRPr lang="en-US"/>
        </a:p>
      </dgm:t>
    </dgm:pt>
    <dgm:pt modelId="{AB9CCEE9-81B2-400F-BC79-1EBC575C6623}" type="pres">
      <dgm:prSet presAssocID="{C4A7D9C6-7A93-44F4-976D-E9F33A4CBDE5}" presName="level3hierChild" presStyleCnt="0"/>
      <dgm:spPr/>
    </dgm:pt>
  </dgm:ptLst>
  <dgm:cxnLst>
    <dgm:cxn modelId="{D18E2B9E-C7B9-4D54-BD04-DAA0A044D3C4}" srcId="{E3048CEB-6808-4F99-9C58-E8684CC9E8A2}" destId="{655C7D24-F440-4AAD-80DA-59F4525B050D}" srcOrd="1" destOrd="0" parTransId="{A3377EF6-0238-429A-927B-69CDB2CACEC0}" sibTransId="{AD8E4D1C-5137-4EE6-88C2-4255690BBEAB}"/>
    <dgm:cxn modelId="{06AD82B0-FBAE-47AF-AF4A-B177C724A75C}" type="presOf" srcId="{A3377EF6-0238-429A-927B-69CDB2CACEC0}" destId="{CC9FA86C-E918-4E01-A3DB-B52BD6450755}" srcOrd="0" destOrd="0" presId="urn:microsoft.com/office/officeart/2008/layout/HorizontalMultiLevelHierarchy"/>
    <dgm:cxn modelId="{2B56FEA6-BE92-40DF-89BB-2FAA9351BDDB}" srcId="{E3048CEB-6808-4F99-9C58-E8684CC9E8A2}" destId="{D2AFB379-2A43-46FE-99C6-EDF76D8BA47A}" srcOrd="2" destOrd="0" parTransId="{68BC89ED-F025-4FB4-92FB-7727D5E9B289}" sibTransId="{2E6E3DC0-E275-4243-A045-006990A396A9}"/>
    <dgm:cxn modelId="{5893702A-4BAB-4AC2-9E27-E490360577F7}" type="presOf" srcId="{C4A7D9C6-7A93-44F4-976D-E9F33A4CBDE5}" destId="{C4D57CD3-9795-4C97-BB93-EAE8A640C699}" srcOrd="0" destOrd="0" presId="urn:microsoft.com/office/officeart/2008/layout/HorizontalMultiLevelHierarchy"/>
    <dgm:cxn modelId="{BB2D2819-1DB6-45FF-AF65-2257694D838C}" type="presOf" srcId="{A3377EF6-0238-429A-927B-69CDB2CACEC0}" destId="{1174754D-1A85-466D-BE45-F52B75306D1F}" srcOrd="1" destOrd="0" presId="urn:microsoft.com/office/officeart/2008/layout/HorizontalMultiLevelHierarchy"/>
    <dgm:cxn modelId="{E1A41F37-5440-4C5B-9F67-2D8B599B6A5A}" type="presOf" srcId="{A8E7123F-7501-47A4-8E56-84F6D85BB9CD}" destId="{4021ED1C-1641-40C8-82DF-315F57809753}" srcOrd="1" destOrd="0" presId="urn:microsoft.com/office/officeart/2008/layout/HorizontalMultiLevelHierarchy"/>
    <dgm:cxn modelId="{2549C10F-7460-40F1-8128-AD73B0E2ED4D}" type="presOf" srcId="{655C7D24-F440-4AAD-80DA-59F4525B050D}" destId="{BD3D4462-BF40-4C87-94C4-397C67585A11}" srcOrd="0" destOrd="0" presId="urn:microsoft.com/office/officeart/2008/layout/HorizontalMultiLevelHierarchy"/>
    <dgm:cxn modelId="{F6AE1AB1-FF60-41DC-90D4-F5108A93F8B2}" type="presOf" srcId="{550B7050-2D9B-4CCB-B388-2F10C4D2373E}" destId="{E2FF205D-FDEE-493B-B66A-7AACEE4462E3}" srcOrd="0" destOrd="0" presId="urn:microsoft.com/office/officeart/2008/layout/HorizontalMultiLevelHierarchy"/>
    <dgm:cxn modelId="{720823C0-C411-4FF4-9BB2-8EB499FE0EA8}" srcId="{E3048CEB-6808-4F99-9C58-E8684CC9E8A2}" destId="{4E1635EB-B4B0-4B10-8162-C6F32F3FB6A8}" srcOrd="0" destOrd="0" parTransId="{A8E7123F-7501-47A4-8E56-84F6D85BB9CD}" sibTransId="{6A9260AF-500A-42EA-91C0-CE94FE34F177}"/>
    <dgm:cxn modelId="{C55A7BBC-5307-4E86-9638-71D07DD5CCF7}" type="presOf" srcId="{6547041F-D728-49A9-8EEB-FF7CE97EB521}" destId="{B5D77AB5-6EA9-4E0A-95F2-13B6D3934610}" srcOrd="0" destOrd="0" presId="urn:microsoft.com/office/officeart/2008/layout/HorizontalMultiLevelHierarchy"/>
    <dgm:cxn modelId="{97AD98C4-4BEF-4069-AE1C-388603B86DF5}" type="presOf" srcId="{E3048CEB-6808-4F99-9C58-E8684CC9E8A2}" destId="{30B228C1-94B0-4A76-A378-23A82FDA82E9}" srcOrd="0" destOrd="0" presId="urn:microsoft.com/office/officeart/2008/layout/HorizontalMultiLevelHierarchy"/>
    <dgm:cxn modelId="{CBBC9097-B447-4306-B428-F95DF7A7133E}" type="presOf" srcId="{A8E7123F-7501-47A4-8E56-84F6D85BB9CD}" destId="{CDD7F2D4-8858-4565-BD2E-3015E9FA9060}" srcOrd="0" destOrd="0" presId="urn:microsoft.com/office/officeart/2008/layout/HorizontalMultiLevelHierarchy"/>
    <dgm:cxn modelId="{FF35A87B-1880-488C-B14B-3D882062D644}" srcId="{E3048CEB-6808-4F99-9C58-E8684CC9E8A2}" destId="{C4A7D9C6-7A93-44F4-976D-E9F33A4CBDE5}" srcOrd="3" destOrd="0" parTransId="{6547041F-D728-49A9-8EEB-FF7CE97EB521}" sibTransId="{9A6801F0-306A-49F1-BBFF-447905C1BF49}"/>
    <dgm:cxn modelId="{D042E2CE-9C0A-4202-A63E-48E460B91AB9}" srcId="{550B7050-2D9B-4CCB-B388-2F10C4D2373E}" destId="{E3048CEB-6808-4F99-9C58-E8684CC9E8A2}" srcOrd="0" destOrd="0" parTransId="{7B997425-D1E1-4AC0-8437-1CD7D079CAF4}" sibTransId="{3B76A2C2-6ECB-4B0C-B81A-A598030DFC6B}"/>
    <dgm:cxn modelId="{30D45B8A-AA08-4A51-97CE-960ED19CE767}" type="presOf" srcId="{4E1635EB-B4B0-4B10-8162-C6F32F3FB6A8}" destId="{0085BD3D-20FD-4A4F-AAC1-83C69DA141ED}" srcOrd="0" destOrd="0" presId="urn:microsoft.com/office/officeart/2008/layout/HorizontalMultiLevelHierarchy"/>
    <dgm:cxn modelId="{C6E0506C-CBA6-4FD2-8ED3-9832FDDAE6A7}" type="presOf" srcId="{68BC89ED-F025-4FB4-92FB-7727D5E9B289}" destId="{91DF8474-34BE-45DD-BEAE-86132FFD5C2A}" srcOrd="0" destOrd="0" presId="urn:microsoft.com/office/officeart/2008/layout/HorizontalMultiLevelHierarchy"/>
    <dgm:cxn modelId="{5BBC3D5A-DE36-464D-AD19-5EA7C77DA49A}" type="presOf" srcId="{68BC89ED-F025-4FB4-92FB-7727D5E9B289}" destId="{A392A498-7F86-4153-8EFC-E9FDCA3B082D}" srcOrd="1" destOrd="0" presId="urn:microsoft.com/office/officeart/2008/layout/HorizontalMultiLevelHierarchy"/>
    <dgm:cxn modelId="{9B1B89C7-BDFD-41C7-BF61-A8FCB9C12563}" type="presOf" srcId="{D2AFB379-2A43-46FE-99C6-EDF76D8BA47A}" destId="{80559707-9D97-4136-842D-55CFCBC361DA}" srcOrd="0" destOrd="0" presId="urn:microsoft.com/office/officeart/2008/layout/HorizontalMultiLevelHierarchy"/>
    <dgm:cxn modelId="{54C83DFA-042D-4CDA-B8E2-14DA42A94D75}" type="presOf" srcId="{6547041F-D728-49A9-8EEB-FF7CE97EB521}" destId="{876E0B0D-2D3C-48E6-9E57-DF0625617856}" srcOrd="1" destOrd="0" presId="urn:microsoft.com/office/officeart/2008/layout/HorizontalMultiLevelHierarchy"/>
    <dgm:cxn modelId="{95EE346A-97A9-49FC-AEB3-7B387B27D4E6}" type="presParOf" srcId="{E2FF205D-FDEE-493B-B66A-7AACEE4462E3}" destId="{61B29AA1-56F9-4BA8-B897-5C0516B0B3C9}" srcOrd="0" destOrd="0" presId="urn:microsoft.com/office/officeart/2008/layout/HorizontalMultiLevelHierarchy"/>
    <dgm:cxn modelId="{4868D0DA-8FF8-42A8-913A-9473AAF7ABE5}" type="presParOf" srcId="{61B29AA1-56F9-4BA8-B897-5C0516B0B3C9}" destId="{30B228C1-94B0-4A76-A378-23A82FDA82E9}" srcOrd="0" destOrd="0" presId="urn:microsoft.com/office/officeart/2008/layout/HorizontalMultiLevelHierarchy"/>
    <dgm:cxn modelId="{875A89DD-D88F-4229-9447-43C949F0A1D4}" type="presParOf" srcId="{61B29AA1-56F9-4BA8-B897-5C0516B0B3C9}" destId="{2D948EEF-62C6-49E1-9F8B-072EAD93DA33}" srcOrd="1" destOrd="0" presId="urn:microsoft.com/office/officeart/2008/layout/HorizontalMultiLevelHierarchy"/>
    <dgm:cxn modelId="{E7DAD2C9-3AF5-4ABA-A499-0E32C27BECBB}" type="presParOf" srcId="{2D948EEF-62C6-49E1-9F8B-072EAD93DA33}" destId="{CDD7F2D4-8858-4565-BD2E-3015E9FA9060}" srcOrd="0" destOrd="0" presId="urn:microsoft.com/office/officeart/2008/layout/HorizontalMultiLevelHierarchy"/>
    <dgm:cxn modelId="{E5EA25AC-AF5D-47CF-9A45-22B35296B294}" type="presParOf" srcId="{CDD7F2D4-8858-4565-BD2E-3015E9FA9060}" destId="{4021ED1C-1641-40C8-82DF-315F57809753}" srcOrd="0" destOrd="0" presId="urn:microsoft.com/office/officeart/2008/layout/HorizontalMultiLevelHierarchy"/>
    <dgm:cxn modelId="{E2CCC8EC-E3D1-49BD-AB29-7359C2C27937}" type="presParOf" srcId="{2D948EEF-62C6-49E1-9F8B-072EAD93DA33}" destId="{66B8E2F5-92DF-4249-8B31-DDE718A04E4B}" srcOrd="1" destOrd="0" presId="urn:microsoft.com/office/officeart/2008/layout/HorizontalMultiLevelHierarchy"/>
    <dgm:cxn modelId="{221E7BF0-AC25-4055-A647-AB869AAEB456}" type="presParOf" srcId="{66B8E2F5-92DF-4249-8B31-DDE718A04E4B}" destId="{0085BD3D-20FD-4A4F-AAC1-83C69DA141ED}" srcOrd="0" destOrd="0" presId="urn:microsoft.com/office/officeart/2008/layout/HorizontalMultiLevelHierarchy"/>
    <dgm:cxn modelId="{C7FF26B2-DEA7-4DF4-BB74-DE549713887A}" type="presParOf" srcId="{66B8E2F5-92DF-4249-8B31-DDE718A04E4B}" destId="{5114D483-6D96-4D5B-A75B-1742E4729143}" srcOrd="1" destOrd="0" presId="urn:microsoft.com/office/officeart/2008/layout/HorizontalMultiLevelHierarchy"/>
    <dgm:cxn modelId="{8B30F89E-A0FF-4067-8938-45965DD649C6}" type="presParOf" srcId="{2D948EEF-62C6-49E1-9F8B-072EAD93DA33}" destId="{CC9FA86C-E918-4E01-A3DB-B52BD6450755}" srcOrd="2" destOrd="0" presId="urn:microsoft.com/office/officeart/2008/layout/HorizontalMultiLevelHierarchy"/>
    <dgm:cxn modelId="{2D05AC2C-7C68-43A3-AB5C-414FB64E365F}" type="presParOf" srcId="{CC9FA86C-E918-4E01-A3DB-B52BD6450755}" destId="{1174754D-1A85-466D-BE45-F52B75306D1F}" srcOrd="0" destOrd="0" presId="urn:microsoft.com/office/officeart/2008/layout/HorizontalMultiLevelHierarchy"/>
    <dgm:cxn modelId="{EFC2621D-B885-4319-94BB-2671A61C5537}" type="presParOf" srcId="{2D948EEF-62C6-49E1-9F8B-072EAD93DA33}" destId="{089D4542-4800-48DB-B7AF-DFF1593DEE22}" srcOrd="3" destOrd="0" presId="urn:microsoft.com/office/officeart/2008/layout/HorizontalMultiLevelHierarchy"/>
    <dgm:cxn modelId="{FFB132DD-8226-47C0-9F64-2C0C22D5C3A7}" type="presParOf" srcId="{089D4542-4800-48DB-B7AF-DFF1593DEE22}" destId="{BD3D4462-BF40-4C87-94C4-397C67585A11}" srcOrd="0" destOrd="0" presId="urn:microsoft.com/office/officeart/2008/layout/HorizontalMultiLevelHierarchy"/>
    <dgm:cxn modelId="{45588F91-EBED-4145-931E-004AA86C0B40}" type="presParOf" srcId="{089D4542-4800-48DB-B7AF-DFF1593DEE22}" destId="{28490956-44FA-46E9-AF96-44F6AA25C189}" srcOrd="1" destOrd="0" presId="urn:microsoft.com/office/officeart/2008/layout/HorizontalMultiLevelHierarchy"/>
    <dgm:cxn modelId="{978392EB-16FF-4CF3-8F14-C990BC8369A2}" type="presParOf" srcId="{2D948EEF-62C6-49E1-9F8B-072EAD93DA33}" destId="{91DF8474-34BE-45DD-BEAE-86132FFD5C2A}" srcOrd="4" destOrd="0" presId="urn:microsoft.com/office/officeart/2008/layout/HorizontalMultiLevelHierarchy"/>
    <dgm:cxn modelId="{45E205FC-7A53-4ADD-B867-A4D6017AD41E}" type="presParOf" srcId="{91DF8474-34BE-45DD-BEAE-86132FFD5C2A}" destId="{A392A498-7F86-4153-8EFC-E9FDCA3B082D}" srcOrd="0" destOrd="0" presId="urn:microsoft.com/office/officeart/2008/layout/HorizontalMultiLevelHierarchy"/>
    <dgm:cxn modelId="{4FFA77A2-481A-4062-ABCA-4A90DA06FF80}" type="presParOf" srcId="{2D948EEF-62C6-49E1-9F8B-072EAD93DA33}" destId="{09F7F3D7-5850-4E5A-9AFA-A6B8D43F3C6C}" srcOrd="5" destOrd="0" presId="urn:microsoft.com/office/officeart/2008/layout/HorizontalMultiLevelHierarchy"/>
    <dgm:cxn modelId="{0AF88F4E-D9EA-41F2-B2BC-E9B789504C47}" type="presParOf" srcId="{09F7F3D7-5850-4E5A-9AFA-A6B8D43F3C6C}" destId="{80559707-9D97-4136-842D-55CFCBC361DA}" srcOrd="0" destOrd="0" presId="urn:microsoft.com/office/officeart/2008/layout/HorizontalMultiLevelHierarchy"/>
    <dgm:cxn modelId="{BC18E21A-2032-497F-920B-4D1C44EF085A}" type="presParOf" srcId="{09F7F3D7-5850-4E5A-9AFA-A6B8D43F3C6C}" destId="{76F47B1F-2775-457A-A4F8-1B5D3C6E75A9}" srcOrd="1" destOrd="0" presId="urn:microsoft.com/office/officeart/2008/layout/HorizontalMultiLevelHierarchy"/>
    <dgm:cxn modelId="{3455D9F1-5FE3-46AA-9AAC-B3EE8F340F2F}" type="presParOf" srcId="{2D948EEF-62C6-49E1-9F8B-072EAD93DA33}" destId="{B5D77AB5-6EA9-4E0A-95F2-13B6D3934610}" srcOrd="6" destOrd="0" presId="urn:microsoft.com/office/officeart/2008/layout/HorizontalMultiLevelHierarchy"/>
    <dgm:cxn modelId="{9D4CC3A4-2530-4904-A563-D3896C4CE9A4}" type="presParOf" srcId="{B5D77AB5-6EA9-4E0A-95F2-13B6D3934610}" destId="{876E0B0D-2D3C-48E6-9E57-DF0625617856}" srcOrd="0" destOrd="0" presId="urn:microsoft.com/office/officeart/2008/layout/HorizontalMultiLevelHierarchy"/>
    <dgm:cxn modelId="{CA419247-BE81-46F8-91E3-6F02C1BCB1CA}" type="presParOf" srcId="{2D948EEF-62C6-49E1-9F8B-072EAD93DA33}" destId="{8694FEA4-7185-4EE8-AD42-70C7964A4BDB}" srcOrd="7" destOrd="0" presId="urn:microsoft.com/office/officeart/2008/layout/HorizontalMultiLevelHierarchy"/>
    <dgm:cxn modelId="{5DE4872B-5196-452C-BBBC-A3DC3F4A63EC}" type="presParOf" srcId="{8694FEA4-7185-4EE8-AD42-70C7964A4BDB}" destId="{C4D57CD3-9795-4C97-BB93-EAE8A640C699}" srcOrd="0" destOrd="0" presId="urn:microsoft.com/office/officeart/2008/layout/HorizontalMultiLevelHierarchy"/>
    <dgm:cxn modelId="{51190648-A0E5-4C9F-9B2E-E104B0270800}" type="presParOf" srcId="{8694FEA4-7185-4EE8-AD42-70C7964A4BDB}" destId="{AB9CCEE9-81B2-400F-BC79-1EBC575C6623}" srcOrd="1" destOrd="0" presId="urn:microsoft.com/office/officeart/2008/layout/HorizontalMultiLevelHierarchy"/>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AFD8433D-A438-4B21-AB12-4F61CAB3EABB}"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CA3F126D-C9EF-4B34-89B6-B04F107738D3}">
      <dgm:prSet phldrT="[Text]" custT="1"/>
      <dgm:spPr>
        <a:solidFill>
          <a:srgbClr val="008000"/>
        </a:solidFill>
      </dgm:spPr>
      <dgm:t>
        <a:bodyPr/>
        <a:lstStyle/>
        <a:p>
          <a:r>
            <a:rPr lang="nl-NL" sz="2400" dirty="0" smtClean="0"/>
            <a:t>Xây dựng, thực hiện các chính sách phù hợp với các giai tầng xã hội; có các giải pháp quản lý hiệu quả để giải quyết hài hòa các quan hệ xã hội</a:t>
          </a:r>
          <a:endParaRPr lang="en-US" sz="2400" dirty="0"/>
        </a:p>
      </dgm:t>
    </dgm:pt>
    <dgm:pt modelId="{DB5FF33B-B971-43B5-A734-558E1AE2FDEF}" type="parTrans" cxnId="{F573B647-32AA-4A14-AC14-9D3D94799CC8}">
      <dgm:prSet/>
      <dgm:spPr/>
      <dgm:t>
        <a:bodyPr/>
        <a:lstStyle/>
        <a:p>
          <a:endParaRPr lang="en-US"/>
        </a:p>
      </dgm:t>
    </dgm:pt>
    <dgm:pt modelId="{A8166A1A-3F1D-451C-BB13-53BC9F48564B}" type="sibTrans" cxnId="{F573B647-32AA-4A14-AC14-9D3D94799CC8}">
      <dgm:prSet/>
      <dgm:spPr/>
      <dgm:t>
        <a:bodyPr/>
        <a:lstStyle/>
        <a:p>
          <a:endParaRPr lang="en-US"/>
        </a:p>
      </dgm:t>
    </dgm:pt>
    <dgm:pt modelId="{4BAB482B-9C52-424A-9E40-D1C95A65D4F8}">
      <dgm:prSet phldrT="[Text]" custT="1"/>
      <dgm:spPr>
        <a:solidFill>
          <a:srgbClr val="008000"/>
        </a:solidFill>
      </dgm:spPr>
      <dgm:t>
        <a:bodyPr/>
        <a:lstStyle/>
        <a:p>
          <a:r>
            <a:rPr lang="nl-NL" sz="2400" dirty="0" smtClean="0"/>
            <a:t>Quan tâm thích đáng đến các tầng lớp, bộ phận yếu thế trong xã hội, đồng bào các dân tộc thiểu số</a:t>
          </a:r>
          <a:endParaRPr lang="en-US" sz="2400" dirty="0"/>
        </a:p>
      </dgm:t>
    </dgm:pt>
    <dgm:pt modelId="{9642D35E-6773-4FF4-A42C-72C0DBF7EB83}" type="parTrans" cxnId="{ABD3DF71-0AA2-4F4C-8618-5D9B04741718}">
      <dgm:prSet/>
      <dgm:spPr/>
      <dgm:t>
        <a:bodyPr/>
        <a:lstStyle/>
        <a:p>
          <a:endParaRPr lang="en-US"/>
        </a:p>
      </dgm:t>
    </dgm:pt>
    <dgm:pt modelId="{524C5B06-9E62-481E-9B3B-6B8FC71B39B4}" type="sibTrans" cxnId="{ABD3DF71-0AA2-4F4C-8618-5D9B04741718}">
      <dgm:prSet/>
      <dgm:spPr/>
      <dgm:t>
        <a:bodyPr/>
        <a:lstStyle/>
        <a:p>
          <a:endParaRPr lang="en-US"/>
        </a:p>
      </dgm:t>
    </dgm:pt>
    <dgm:pt modelId="{D4B1479D-3229-4DD6-AC0D-184FCC07BF3D}">
      <dgm:prSet phldrT="[Text]" custT="1"/>
      <dgm:spPr>
        <a:solidFill>
          <a:srgbClr val="008000"/>
        </a:solidFill>
      </dgm:spPr>
      <dgm:t>
        <a:bodyPr/>
        <a:lstStyle/>
        <a:p>
          <a:r>
            <a:rPr lang="nl-NL" sz="2400" dirty="0" smtClean="0"/>
            <a:t>Gắn kết chặt chẽ chính sách kinh tế với chính sách xã hội</a:t>
          </a:r>
          <a:endParaRPr lang="en-US" sz="2400" dirty="0"/>
        </a:p>
      </dgm:t>
    </dgm:pt>
    <dgm:pt modelId="{561ECF9A-5661-44C8-8A58-C7A1E04156D8}" type="parTrans" cxnId="{C81A5CED-83C9-410B-A338-4D7BCD1F26FD}">
      <dgm:prSet/>
      <dgm:spPr/>
      <dgm:t>
        <a:bodyPr/>
        <a:lstStyle/>
        <a:p>
          <a:endParaRPr lang="en-US"/>
        </a:p>
      </dgm:t>
    </dgm:pt>
    <dgm:pt modelId="{769C8503-1B52-40D5-9E91-EC9D65CD60D0}" type="sibTrans" cxnId="{C81A5CED-83C9-410B-A338-4D7BCD1F26FD}">
      <dgm:prSet/>
      <dgm:spPr/>
      <dgm:t>
        <a:bodyPr/>
        <a:lstStyle/>
        <a:p>
          <a:endParaRPr lang="en-US"/>
        </a:p>
      </dgm:t>
    </dgm:pt>
    <dgm:pt modelId="{96DEAEF8-2266-43A0-A03A-31E7450A3029}">
      <dgm:prSet phldrT="[Text]" custT="1"/>
      <dgm:spPr>
        <a:solidFill>
          <a:srgbClr val="008000"/>
        </a:solidFill>
      </dgm:spPr>
      <dgm:t>
        <a:bodyPr/>
        <a:lstStyle/>
        <a:p>
          <a:r>
            <a:rPr lang="nl-NL" sz="2400" dirty="0" smtClean="0"/>
            <a:t>Đẩy mạnh các giải pháp đấu tranh phòng, chống tội phạm và tệ nạn xã hội; giảm thiểu tai nạn giao thông; bảo đảm an toàn xã hội, an ninh con người.</a:t>
          </a:r>
          <a:endParaRPr lang="en-US" sz="2400" dirty="0"/>
        </a:p>
      </dgm:t>
    </dgm:pt>
    <dgm:pt modelId="{964A25E5-B8B6-4A8F-9C2C-E6A582825752}" type="parTrans" cxnId="{E0BB7F9A-AA60-4389-BEDA-26441EA41EBE}">
      <dgm:prSet/>
      <dgm:spPr/>
      <dgm:t>
        <a:bodyPr/>
        <a:lstStyle/>
        <a:p>
          <a:endParaRPr lang="en-US"/>
        </a:p>
      </dgm:t>
    </dgm:pt>
    <dgm:pt modelId="{4580E42C-1332-49F1-B380-B636EE8251AA}" type="sibTrans" cxnId="{E0BB7F9A-AA60-4389-BEDA-26441EA41EBE}">
      <dgm:prSet/>
      <dgm:spPr/>
      <dgm:t>
        <a:bodyPr/>
        <a:lstStyle/>
        <a:p>
          <a:endParaRPr lang="en-US"/>
        </a:p>
      </dgm:t>
    </dgm:pt>
    <dgm:pt modelId="{EE7E9B11-7AC2-4ABB-8E45-BBBFDBB47E38}" type="pres">
      <dgm:prSet presAssocID="{AFD8433D-A438-4B21-AB12-4F61CAB3EABB}" presName="Name0" presStyleCnt="0">
        <dgm:presLayoutVars>
          <dgm:chMax val="7"/>
          <dgm:chPref val="7"/>
          <dgm:dir/>
        </dgm:presLayoutVars>
      </dgm:prSet>
      <dgm:spPr/>
      <dgm:t>
        <a:bodyPr/>
        <a:lstStyle/>
        <a:p>
          <a:endParaRPr lang="en-US"/>
        </a:p>
      </dgm:t>
    </dgm:pt>
    <dgm:pt modelId="{4AF0A00E-CB72-4CF0-BB6D-4DE8EAFA774B}" type="pres">
      <dgm:prSet presAssocID="{AFD8433D-A438-4B21-AB12-4F61CAB3EABB}" presName="Name1" presStyleCnt="0"/>
      <dgm:spPr/>
    </dgm:pt>
    <dgm:pt modelId="{85EDECF4-9B19-4C4A-9FCD-08DE4BAAC8BE}" type="pres">
      <dgm:prSet presAssocID="{AFD8433D-A438-4B21-AB12-4F61CAB3EABB}" presName="cycle" presStyleCnt="0"/>
      <dgm:spPr/>
    </dgm:pt>
    <dgm:pt modelId="{1FE66E21-AEBE-49CC-BB6F-D7EBA83E733A}" type="pres">
      <dgm:prSet presAssocID="{AFD8433D-A438-4B21-AB12-4F61CAB3EABB}" presName="srcNode" presStyleLbl="node1" presStyleIdx="0" presStyleCnt="4"/>
      <dgm:spPr/>
    </dgm:pt>
    <dgm:pt modelId="{074F5C25-3B39-4FD1-8D89-5FDD9081E91D}" type="pres">
      <dgm:prSet presAssocID="{AFD8433D-A438-4B21-AB12-4F61CAB3EABB}" presName="conn" presStyleLbl="parChTrans1D2" presStyleIdx="0" presStyleCnt="1"/>
      <dgm:spPr/>
      <dgm:t>
        <a:bodyPr/>
        <a:lstStyle/>
        <a:p>
          <a:endParaRPr lang="en-US"/>
        </a:p>
      </dgm:t>
    </dgm:pt>
    <dgm:pt modelId="{63C27825-A3D1-42F9-AFCC-6B43E97056A3}" type="pres">
      <dgm:prSet presAssocID="{AFD8433D-A438-4B21-AB12-4F61CAB3EABB}" presName="extraNode" presStyleLbl="node1" presStyleIdx="0" presStyleCnt="4"/>
      <dgm:spPr/>
    </dgm:pt>
    <dgm:pt modelId="{9197D65C-F5D9-455C-8F38-FF454E2913C0}" type="pres">
      <dgm:prSet presAssocID="{AFD8433D-A438-4B21-AB12-4F61CAB3EABB}" presName="dstNode" presStyleLbl="node1" presStyleIdx="0" presStyleCnt="4"/>
      <dgm:spPr/>
    </dgm:pt>
    <dgm:pt modelId="{13F4975D-B87A-4ABD-B51C-5F2E540890AD}" type="pres">
      <dgm:prSet presAssocID="{CA3F126D-C9EF-4B34-89B6-B04F107738D3}" presName="text_1" presStyleLbl="node1" presStyleIdx="0" presStyleCnt="4" custScaleY="123480">
        <dgm:presLayoutVars>
          <dgm:bulletEnabled val="1"/>
        </dgm:presLayoutVars>
      </dgm:prSet>
      <dgm:spPr/>
      <dgm:t>
        <a:bodyPr/>
        <a:lstStyle/>
        <a:p>
          <a:endParaRPr lang="en-US"/>
        </a:p>
      </dgm:t>
    </dgm:pt>
    <dgm:pt modelId="{672AB415-C7ED-444F-8821-5B17059B1B6C}" type="pres">
      <dgm:prSet presAssocID="{CA3F126D-C9EF-4B34-89B6-B04F107738D3}" presName="accent_1" presStyleCnt="0"/>
      <dgm:spPr/>
    </dgm:pt>
    <dgm:pt modelId="{6FF16070-9D2C-475D-A450-EAD5FBF54CD9}" type="pres">
      <dgm:prSet presAssocID="{CA3F126D-C9EF-4B34-89B6-B04F107738D3}" presName="accentRepeatNode" presStyleLbl="solidFgAcc1" presStyleIdx="0" presStyleCnt="4"/>
      <dgm:spPr/>
    </dgm:pt>
    <dgm:pt modelId="{229A763E-5A75-4A72-B9B7-3A1E813E2451}" type="pres">
      <dgm:prSet presAssocID="{4BAB482B-9C52-424A-9E40-D1C95A65D4F8}" presName="text_2" presStyleLbl="node1" presStyleIdx="1" presStyleCnt="4">
        <dgm:presLayoutVars>
          <dgm:bulletEnabled val="1"/>
        </dgm:presLayoutVars>
      </dgm:prSet>
      <dgm:spPr/>
      <dgm:t>
        <a:bodyPr/>
        <a:lstStyle/>
        <a:p>
          <a:endParaRPr lang="en-US"/>
        </a:p>
      </dgm:t>
    </dgm:pt>
    <dgm:pt modelId="{0F4BD277-4493-46A1-B4A9-F5747ED55886}" type="pres">
      <dgm:prSet presAssocID="{4BAB482B-9C52-424A-9E40-D1C95A65D4F8}" presName="accent_2" presStyleCnt="0"/>
      <dgm:spPr/>
    </dgm:pt>
    <dgm:pt modelId="{F040B06B-3F78-493F-B410-B0E47A70DB1F}" type="pres">
      <dgm:prSet presAssocID="{4BAB482B-9C52-424A-9E40-D1C95A65D4F8}" presName="accentRepeatNode" presStyleLbl="solidFgAcc1" presStyleIdx="1" presStyleCnt="4"/>
      <dgm:spPr/>
    </dgm:pt>
    <dgm:pt modelId="{6EFF1171-CB58-448C-B8F8-E085E3D69587}" type="pres">
      <dgm:prSet presAssocID="{96DEAEF8-2266-43A0-A03A-31E7450A3029}" presName="text_3" presStyleLbl="node1" presStyleIdx="2" presStyleCnt="4" custScaleY="136082">
        <dgm:presLayoutVars>
          <dgm:bulletEnabled val="1"/>
        </dgm:presLayoutVars>
      </dgm:prSet>
      <dgm:spPr/>
      <dgm:t>
        <a:bodyPr/>
        <a:lstStyle/>
        <a:p>
          <a:endParaRPr lang="en-US"/>
        </a:p>
      </dgm:t>
    </dgm:pt>
    <dgm:pt modelId="{F2199D4C-1241-4D6E-A557-18F00DEACE4C}" type="pres">
      <dgm:prSet presAssocID="{96DEAEF8-2266-43A0-A03A-31E7450A3029}" presName="accent_3" presStyleCnt="0"/>
      <dgm:spPr/>
    </dgm:pt>
    <dgm:pt modelId="{6F3C31FA-D0E7-4D99-8CD4-38F5900B8B17}" type="pres">
      <dgm:prSet presAssocID="{96DEAEF8-2266-43A0-A03A-31E7450A3029}" presName="accentRepeatNode" presStyleLbl="solidFgAcc1" presStyleIdx="2" presStyleCnt="4"/>
      <dgm:spPr/>
    </dgm:pt>
    <dgm:pt modelId="{6AA708E4-4D11-4559-9489-EDCC63475446}" type="pres">
      <dgm:prSet presAssocID="{D4B1479D-3229-4DD6-AC0D-184FCC07BF3D}" presName="text_4" presStyleLbl="node1" presStyleIdx="3" presStyleCnt="4">
        <dgm:presLayoutVars>
          <dgm:bulletEnabled val="1"/>
        </dgm:presLayoutVars>
      </dgm:prSet>
      <dgm:spPr/>
      <dgm:t>
        <a:bodyPr/>
        <a:lstStyle/>
        <a:p>
          <a:endParaRPr lang="en-US"/>
        </a:p>
      </dgm:t>
    </dgm:pt>
    <dgm:pt modelId="{64E9BADE-973B-47A7-9423-A53C3AA1BA96}" type="pres">
      <dgm:prSet presAssocID="{D4B1479D-3229-4DD6-AC0D-184FCC07BF3D}" presName="accent_4" presStyleCnt="0"/>
      <dgm:spPr/>
    </dgm:pt>
    <dgm:pt modelId="{1C4214AA-513A-4539-A4A4-A50ED55B7547}" type="pres">
      <dgm:prSet presAssocID="{D4B1479D-3229-4DD6-AC0D-184FCC07BF3D}" presName="accentRepeatNode" presStyleLbl="solidFgAcc1" presStyleIdx="3" presStyleCnt="4"/>
      <dgm:spPr/>
    </dgm:pt>
  </dgm:ptLst>
  <dgm:cxnLst>
    <dgm:cxn modelId="{ABD3DF71-0AA2-4F4C-8618-5D9B04741718}" srcId="{AFD8433D-A438-4B21-AB12-4F61CAB3EABB}" destId="{4BAB482B-9C52-424A-9E40-D1C95A65D4F8}" srcOrd="1" destOrd="0" parTransId="{9642D35E-6773-4FF4-A42C-72C0DBF7EB83}" sibTransId="{524C5B06-9E62-481E-9B3B-6B8FC71B39B4}"/>
    <dgm:cxn modelId="{818EE139-93A4-4A36-B0BD-312A0B4D1672}" type="presOf" srcId="{AFD8433D-A438-4B21-AB12-4F61CAB3EABB}" destId="{EE7E9B11-7AC2-4ABB-8E45-BBBFDBB47E38}" srcOrd="0" destOrd="0" presId="urn:microsoft.com/office/officeart/2008/layout/VerticalCurvedList"/>
    <dgm:cxn modelId="{0601CF51-4D84-4D30-BF71-FE0A0C863A87}" type="presOf" srcId="{A8166A1A-3F1D-451C-BB13-53BC9F48564B}" destId="{074F5C25-3B39-4FD1-8D89-5FDD9081E91D}" srcOrd="0" destOrd="0" presId="urn:microsoft.com/office/officeart/2008/layout/VerticalCurvedList"/>
    <dgm:cxn modelId="{F573B647-32AA-4A14-AC14-9D3D94799CC8}" srcId="{AFD8433D-A438-4B21-AB12-4F61CAB3EABB}" destId="{CA3F126D-C9EF-4B34-89B6-B04F107738D3}" srcOrd="0" destOrd="0" parTransId="{DB5FF33B-B971-43B5-A734-558E1AE2FDEF}" sibTransId="{A8166A1A-3F1D-451C-BB13-53BC9F48564B}"/>
    <dgm:cxn modelId="{E0BB7F9A-AA60-4389-BEDA-26441EA41EBE}" srcId="{AFD8433D-A438-4B21-AB12-4F61CAB3EABB}" destId="{96DEAEF8-2266-43A0-A03A-31E7450A3029}" srcOrd="2" destOrd="0" parTransId="{964A25E5-B8B6-4A8F-9C2C-E6A582825752}" sibTransId="{4580E42C-1332-49F1-B380-B636EE8251AA}"/>
    <dgm:cxn modelId="{C81A5CED-83C9-410B-A338-4D7BCD1F26FD}" srcId="{AFD8433D-A438-4B21-AB12-4F61CAB3EABB}" destId="{D4B1479D-3229-4DD6-AC0D-184FCC07BF3D}" srcOrd="3" destOrd="0" parTransId="{561ECF9A-5661-44C8-8A58-C7A1E04156D8}" sibTransId="{769C8503-1B52-40D5-9E91-EC9D65CD60D0}"/>
    <dgm:cxn modelId="{A0F04EC5-185A-4EAF-BC79-C35935720425}" type="presOf" srcId="{D4B1479D-3229-4DD6-AC0D-184FCC07BF3D}" destId="{6AA708E4-4D11-4559-9489-EDCC63475446}" srcOrd="0" destOrd="0" presId="urn:microsoft.com/office/officeart/2008/layout/VerticalCurvedList"/>
    <dgm:cxn modelId="{A122D05E-9742-4CAE-BC15-CA2B4306799D}" type="presOf" srcId="{4BAB482B-9C52-424A-9E40-D1C95A65D4F8}" destId="{229A763E-5A75-4A72-B9B7-3A1E813E2451}" srcOrd="0" destOrd="0" presId="urn:microsoft.com/office/officeart/2008/layout/VerticalCurvedList"/>
    <dgm:cxn modelId="{1A05DD98-6F58-4CAB-8917-F30CD1278D3F}" type="presOf" srcId="{CA3F126D-C9EF-4B34-89B6-B04F107738D3}" destId="{13F4975D-B87A-4ABD-B51C-5F2E540890AD}" srcOrd="0" destOrd="0" presId="urn:microsoft.com/office/officeart/2008/layout/VerticalCurvedList"/>
    <dgm:cxn modelId="{AB5CA858-E62D-4D31-9B6B-CABDE837927E}" type="presOf" srcId="{96DEAEF8-2266-43A0-A03A-31E7450A3029}" destId="{6EFF1171-CB58-448C-B8F8-E085E3D69587}" srcOrd="0" destOrd="0" presId="urn:microsoft.com/office/officeart/2008/layout/VerticalCurvedList"/>
    <dgm:cxn modelId="{5BCB01D3-00DF-4F0A-9EEA-633CE6FBCE64}" type="presParOf" srcId="{EE7E9B11-7AC2-4ABB-8E45-BBBFDBB47E38}" destId="{4AF0A00E-CB72-4CF0-BB6D-4DE8EAFA774B}" srcOrd="0" destOrd="0" presId="urn:microsoft.com/office/officeart/2008/layout/VerticalCurvedList"/>
    <dgm:cxn modelId="{289A03C7-2B1A-4F01-8096-6A3417EE7DBF}" type="presParOf" srcId="{4AF0A00E-CB72-4CF0-BB6D-4DE8EAFA774B}" destId="{85EDECF4-9B19-4C4A-9FCD-08DE4BAAC8BE}" srcOrd="0" destOrd="0" presId="urn:microsoft.com/office/officeart/2008/layout/VerticalCurvedList"/>
    <dgm:cxn modelId="{028F7B31-CD31-481A-8210-AA0284BD8E36}" type="presParOf" srcId="{85EDECF4-9B19-4C4A-9FCD-08DE4BAAC8BE}" destId="{1FE66E21-AEBE-49CC-BB6F-D7EBA83E733A}" srcOrd="0" destOrd="0" presId="urn:microsoft.com/office/officeart/2008/layout/VerticalCurvedList"/>
    <dgm:cxn modelId="{134A98F5-65B7-411E-AEF0-01B1E04A6BFD}" type="presParOf" srcId="{85EDECF4-9B19-4C4A-9FCD-08DE4BAAC8BE}" destId="{074F5C25-3B39-4FD1-8D89-5FDD9081E91D}" srcOrd="1" destOrd="0" presId="urn:microsoft.com/office/officeart/2008/layout/VerticalCurvedList"/>
    <dgm:cxn modelId="{DB07CC78-B86C-4057-BB29-D8934345C1F8}" type="presParOf" srcId="{85EDECF4-9B19-4C4A-9FCD-08DE4BAAC8BE}" destId="{63C27825-A3D1-42F9-AFCC-6B43E97056A3}" srcOrd="2" destOrd="0" presId="urn:microsoft.com/office/officeart/2008/layout/VerticalCurvedList"/>
    <dgm:cxn modelId="{E2FB9ECD-0074-47B9-89A5-F8311A3D652F}" type="presParOf" srcId="{85EDECF4-9B19-4C4A-9FCD-08DE4BAAC8BE}" destId="{9197D65C-F5D9-455C-8F38-FF454E2913C0}" srcOrd="3" destOrd="0" presId="urn:microsoft.com/office/officeart/2008/layout/VerticalCurvedList"/>
    <dgm:cxn modelId="{928EB699-010E-4198-8B0F-847E8C09D191}" type="presParOf" srcId="{4AF0A00E-CB72-4CF0-BB6D-4DE8EAFA774B}" destId="{13F4975D-B87A-4ABD-B51C-5F2E540890AD}" srcOrd="1" destOrd="0" presId="urn:microsoft.com/office/officeart/2008/layout/VerticalCurvedList"/>
    <dgm:cxn modelId="{74419C19-C9A3-4A49-AC2E-83EC035CB085}" type="presParOf" srcId="{4AF0A00E-CB72-4CF0-BB6D-4DE8EAFA774B}" destId="{672AB415-C7ED-444F-8821-5B17059B1B6C}" srcOrd="2" destOrd="0" presId="urn:microsoft.com/office/officeart/2008/layout/VerticalCurvedList"/>
    <dgm:cxn modelId="{E75C2212-2115-4384-B2EA-CAEFFA93173F}" type="presParOf" srcId="{672AB415-C7ED-444F-8821-5B17059B1B6C}" destId="{6FF16070-9D2C-475D-A450-EAD5FBF54CD9}" srcOrd="0" destOrd="0" presId="urn:microsoft.com/office/officeart/2008/layout/VerticalCurvedList"/>
    <dgm:cxn modelId="{DB7E827D-766B-4E8B-B3C4-C9C8EE06E8C9}" type="presParOf" srcId="{4AF0A00E-CB72-4CF0-BB6D-4DE8EAFA774B}" destId="{229A763E-5A75-4A72-B9B7-3A1E813E2451}" srcOrd="3" destOrd="0" presId="urn:microsoft.com/office/officeart/2008/layout/VerticalCurvedList"/>
    <dgm:cxn modelId="{0D3E14B3-4836-446F-A3C5-CB644D46907C}" type="presParOf" srcId="{4AF0A00E-CB72-4CF0-BB6D-4DE8EAFA774B}" destId="{0F4BD277-4493-46A1-B4A9-F5747ED55886}" srcOrd="4" destOrd="0" presId="urn:microsoft.com/office/officeart/2008/layout/VerticalCurvedList"/>
    <dgm:cxn modelId="{053B7712-4C9E-4EB8-B65A-AE1E16F0784C}" type="presParOf" srcId="{0F4BD277-4493-46A1-B4A9-F5747ED55886}" destId="{F040B06B-3F78-493F-B410-B0E47A70DB1F}" srcOrd="0" destOrd="0" presId="urn:microsoft.com/office/officeart/2008/layout/VerticalCurvedList"/>
    <dgm:cxn modelId="{4BFD543F-BE63-4707-8755-23CCD2C731DA}" type="presParOf" srcId="{4AF0A00E-CB72-4CF0-BB6D-4DE8EAFA774B}" destId="{6EFF1171-CB58-448C-B8F8-E085E3D69587}" srcOrd="5" destOrd="0" presId="urn:microsoft.com/office/officeart/2008/layout/VerticalCurvedList"/>
    <dgm:cxn modelId="{842F8C56-144D-4C38-8CBC-60AD2DCF7232}" type="presParOf" srcId="{4AF0A00E-CB72-4CF0-BB6D-4DE8EAFA774B}" destId="{F2199D4C-1241-4D6E-A557-18F00DEACE4C}" srcOrd="6" destOrd="0" presId="urn:microsoft.com/office/officeart/2008/layout/VerticalCurvedList"/>
    <dgm:cxn modelId="{589140DB-83B0-4477-9438-DFC767B74166}" type="presParOf" srcId="{F2199D4C-1241-4D6E-A557-18F00DEACE4C}" destId="{6F3C31FA-D0E7-4D99-8CD4-38F5900B8B17}" srcOrd="0" destOrd="0" presId="urn:microsoft.com/office/officeart/2008/layout/VerticalCurvedList"/>
    <dgm:cxn modelId="{659850F7-F030-448C-88E7-BE20976AC9E5}" type="presParOf" srcId="{4AF0A00E-CB72-4CF0-BB6D-4DE8EAFA774B}" destId="{6AA708E4-4D11-4559-9489-EDCC63475446}" srcOrd="7" destOrd="0" presId="urn:microsoft.com/office/officeart/2008/layout/VerticalCurvedList"/>
    <dgm:cxn modelId="{FA0A30C2-4436-417D-A8FA-D25648381D86}" type="presParOf" srcId="{4AF0A00E-CB72-4CF0-BB6D-4DE8EAFA774B}" destId="{64E9BADE-973B-47A7-9423-A53C3AA1BA96}" srcOrd="8" destOrd="0" presId="urn:microsoft.com/office/officeart/2008/layout/VerticalCurvedList"/>
    <dgm:cxn modelId="{A38E7FDA-61DE-4BC0-B815-2278AF1C65A5}" type="presParOf" srcId="{64E9BADE-973B-47A7-9423-A53C3AA1BA96}" destId="{1C4214AA-513A-4539-A4A4-A50ED55B7547}"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70E5EAAF-2EC8-42D2-AF8D-C269824C8578}" type="doc">
      <dgm:prSet loTypeId="urn:microsoft.com/office/officeart/2005/8/layout/hierarchy3" loCatId="list" qsTypeId="urn:microsoft.com/office/officeart/2005/8/quickstyle/simple1" qsCatId="simple" csTypeId="urn:microsoft.com/office/officeart/2005/8/colors/accent1_2" csCatId="accent1" phldr="1"/>
      <dgm:spPr/>
      <dgm:t>
        <a:bodyPr/>
        <a:lstStyle/>
        <a:p>
          <a:endParaRPr lang="en-US"/>
        </a:p>
      </dgm:t>
    </dgm:pt>
    <dgm:pt modelId="{BBC28C4D-E582-4467-9D17-D0D680810F6E}">
      <dgm:prSet phldrT="[Text]"/>
      <dgm:spPr>
        <a:solidFill>
          <a:schemeClr val="bg1"/>
        </a:solidFill>
      </dgm:spPr>
      <dgm:t>
        <a:bodyPr/>
        <a:lstStyle/>
        <a:p>
          <a:r>
            <a:rPr lang="nl-NL" i="1" dirty="0" smtClean="0">
              <a:solidFill>
                <a:srgbClr val="FF0000"/>
              </a:solidFill>
              <a:latin typeface="Times New Roman" panose="02020603050405020304" pitchFamily="18" charset="0"/>
              <a:ea typeface="Times New Roman" panose="02020603050405020304" pitchFamily="18" charset="0"/>
            </a:rPr>
            <a:t>Chủ động hội nhập quốc tế về văn hóa, tiếp thu tinh hoa văn hóa nhân loại</a:t>
          </a:r>
          <a:endParaRPr lang="en-US" dirty="0">
            <a:solidFill>
              <a:srgbClr val="FF0000"/>
            </a:solidFill>
          </a:endParaRPr>
        </a:p>
      </dgm:t>
    </dgm:pt>
    <dgm:pt modelId="{19F7C0FC-744F-4673-AB7B-365A04B910EE}" type="parTrans" cxnId="{C10B6D00-A566-4998-ABEF-451DC43E43BB}">
      <dgm:prSet/>
      <dgm:spPr/>
      <dgm:t>
        <a:bodyPr/>
        <a:lstStyle/>
        <a:p>
          <a:endParaRPr lang="en-US"/>
        </a:p>
      </dgm:t>
    </dgm:pt>
    <dgm:pt modelId="{1221B42B-0F05-4383-8D76-B7F73B71D7DE}" type="sibTrans" cxnId="{C10B6D00-A566-4998-ABEF-451DC43E43BB}">
      <dgm:prSet/>
      <dgm:spPr/>
      <dgm:t>
        <a:bodyPr/>
        <a:lstStyle/>
        <a:p>
          <a:endParaRPr lang="en-US"/>
        </a:p>
      </dgm:t>
    </dgm:pt>
    <dgm:pt modelId="{638892C6-B6A2-4C83-988A-30AD0D0BFEE3}">
      <dgm:prSet phldrT="[Text]" custT="1"/>
      <dgm:spPr/>
      <dgm:t>
        <a:bodyPr/>
        <a:lstStyle/>
        <a:p>
          <a:pPr algn="just"/>
          <a:r>
            <a:rPr lang="nl-NL" sz="2800" i="1" dirty="0" smtClean="0">
              <a:latin typeface="Times New Roman" panose="02020603050405020304" pitchFamily="18" charset="0"/>
              <a:ea typeface="Times New Roman" panose="02020603050405020304" pitchFamily="18" charset="0"/>
            </a:rPr>
            <a:t> </a:t>
          </a:r>
          <a:r>
            <a:rPr lang="nl-NL" sz="2800" dirty="0" smtClean="0">
              <a:latin typeface="Times New Roman" panose="02020603050405020304" pitchFamily="18" charset="0"/>
              <a:ea typeface="Times New Roman" panose="02020603050405020304" pitchFamily="18" charset="0"/>
            </a:rPr>
            <a:t>Chủ động mở rộng hợp tác văn hóa với các nước, thực hiện đa dạng các hình thức văn hóa đối ngoại, đưa các quan hệ quốc tế về văn hóa đi vào chiều sâu, đạt hiệu quả thiết thực; tiếp nhận có chọn lọc tinh hoa văn hóa thế giới</a:t>
          </a:r>
          <a:endParaRPr lang="en-US" sz="2800" dirty="0"/>
        </a:p>
      </dgm:t>
    </dgm:pt>
    <dgm:pt modelId="{DFC59136-1B8C-4230-B495-1AFE84EF16A7}" type="parTrans" cxnId="{81E7AAE1-9A7D-42F7-A432-30849FD20E46}">
      <dgm:prSet/>
      <dgm:spPr/>
      <dgm:t>
        <a:bodyPr/>
        <a:lstStyle/>
        <a:p>
          <a:endParaRPr lang="en-US"/>
        </a:p>
      </dgm:t>
    </dgm:pt>
    <dgm:pt modelId="{488364BC-1C03-41E7-A206-794FE7351381}" type="sibTrans" cxnId="{81E7AAE1-9A7D-42F7-A432-30849FD20E46}">
      <dgm:prSet/>
      <dgm:spPr/>
      <dgm:t>
        <a:bodyPr/>
        <a:lstStyle/>
        <a:p>
          <a:endParaRPr lang="en-US"/>
        </a:p>
      </dgm:t>
    </dgm:pt>
    <dgm:pt modelId="{0D0A7B5C-100B-4397-AAAF-E7954EBA3E83}" type="pres">
      <dgm:prSet presAssocID="{70E5EAAF-2EC8-42D2-AF8D-C269824C8578}" presName="diagram" presStyleCnt="0">
        <dgm:presLayoutVars>
          <dgm:chPref val="1"/>
          <dgm:dir/>
          <dgm:animOne val="branch"/>
          <dgm:animLvl val="lvl"/>
          <dgm:resizeHandles/>
        </dgm:presLayoutVars>
      </dgm:prSet>
      <dgm:spPr/>
      <dgm:t>
        <a:bodyPr/>
        <a:lstStyle/>
        <a:p>
          <a:endParaRPr lang="en-US"/>
        </a:p>
      </dgm:t>
    </dgm:pt>
    <dgm:pt modelId="{8E3063F9-6A47-43F2-B0BA-79C4A8FCC93A}" type="pres">
      <dgm:prSet presAssocID="{BBC28C4D-E582-4467-9D17-D0D680810F6E}" presName="root" presStyleCnt="0"/>
      <dgm:spPr/>
    </dgm:pt>
    <dgm:pt modelId="{3BE09B6A-6E3C-4FA1-AAA7-E101436C19E0}" type="pres">
      <dgm:prSet presAssocID="{BBC28C4D-E582-4467-9D17-D0D680810F6E}" presName="rootComposite" presStyleCnt="0"/>
      <dgm:spPr/>
    </dgm:pt>
    <dgm:pt modelId="{8730411C-71DD-440F-A897-6D87079D9629}" type="pres">
      <dgm:prSet presAssocID="{BBC28C4D-E582-4467-9D17-D0D680810F6E}" presName="rootText" presStyleLbl="node1" presStyleIdx="0" presStyleCnt="1" custScaleX="151775" custLinFactNeighborX="11347" custLinFactNeighborY="-916"/>
      <dgm:spPr/>
      <dgm:t>
        <a:bodyPr/>
        <a:lstStyle/>
        <a:p>
          <a:endParaRPr lang="en-US"/>
        </a:p>
      </dgm:t>
    </dgm:pt>
    <dgm:pt modelId="{FE562C7E-C2E2-4456-94D5-DC9DB073C0BB}" type="pres">
      <dgm:prSet presAssocID="{BBC28C4D-E582-4467-9D17-D0D680810F6E}" presName="rootConnector" presStyleLbl="node1" presStyleIdx="0" presStyleCnt="1"/>
      <dgm:spPr/>
      <dgm:t>
        <a:bodyPr/>
        <a:lstStyle/>
        <a:p>
          <a:endParaRPr lang="en-US"/>
        </a:p>
      </dgm:t>
    </dgm:pt>
    <dgm:pt modelId="{D7D9826A-F309-41E6-A8C8-D02EA1F2964C}" type="pres">
      <dgm:prSet presAssocID="{BBC28C4D-E582-4467-9D17-D0D680810F6E}" presName="childShape" presStyleCnt="0"/>
      <dgm:spPr/>
    </dgm:pt>
    <dgm:pt modelId="{79ADE687-BED0-40E9-8914-5B3FFEAB7816}" type="pres">
      <dgm:prSet presAssocID="{DFC59136-1B8C-4230-B495-1AFE84EF16A7}" presName="Name13" presStyleLbl="parChTrans1D2" presStyleIdx="0" presStyleCnt="1"/>
      <dgm:spPr/>
      <dgm:t>
        <a:bodyPr/>
        <a:lstStyle/>
        <a:p>
          <a:endParaRPr lang="en-US"/>
        </a:p>
      </dgm:t>
    </dgm:pt>
    <dgm:pt modelId="{2A97E56C-C1B9-4E95-922E-6053E373634A}" type="pres">
      <dgm:prSet presAssocID="{638892C6-B6A2-4C83-988A-30AD0D0BFEE3}" presName="childText" presStyleLbl="bgAcc1" presStyleIdx="0" presStyleCnt="1" custScaleX="297660" custLinFactNeighborX="-1637" custLinFactNeighborY="-5904">
        <dgm:presLayoutVars>
          <dgm:bulletEnabled val="1"/>
        </dgm:presLayoutVars>
      </dgm:prSet>
      <dgm:spPr/>
      <dgm:t>
        <a:bodyPr/>
        <a:lstStyle/>
        <a:p>
          <a:endParaRPr lang="en-US"/>
        </a:p>
      </dgm:t>
    </dgm:pt>
  </dgm:ptLst>
  <dgm:cxnLst>
    <dgm:cxn modelId="{77265537-4DBC-4EC3-8F2D-D2DBFC889C34}" type="presOf" srcId="{DFC59136-1B8C-4230-B495-1AFE84EF16A7}" destId="{79ADE687-BED0-40E9-8914-5B3FFEAB7816}" srcOrd="0" destOrd="0" presId="urn:microsoft.com/office/officeart/2005/8/layout/hierarchy3"/>
    <dgm:cxn modelId="{B69BBCF5-6A97-4620-88CF-E9216B83CC5B}" type="presOf" srcId="{BBC28C4D-E582-4467-9D17-D0D680810F6E}" destId="{FE562C7E-C2E2-4456-94D5-DC9DB073C0BB}" srcOrd="1" destOrd="0" presId="urn:microsoft.com/office/officeart/2005/8/layout/hierarchy3"/>
    <dgm:cxn modelId="{CE7C1A91-1774-47CE-8118-00B5B2F9A4A7}" type="presOf" srcId="{70E5EAAF-2EC8-42D2-AF8D-C269824C8578}" destId="{0D0A7B5C-100B-4397-AAAF-E7954EBA3E83}" srcOrd="0" destOrd="0" presId="urn:microsoft.com/office/officeart/2005/8/layout/hierarchy3"/>
    <dgm:cxn modelId="{81E7AAE1-9A7D-42F7-A432-30849FD20E46}" srcId="{BBC28C4D-E582-4467-9D17-D0D680810F6E}" destId="{638892C6-B6A2-4C83-988A-30AD0D0BFEE3}" srcOrd="0" destOrd="0" parTransId="{DFC59136-1B8C-4230-B495-1AFE84EF16A7}" sibTransId="{488364BC-1C03-41E7-A206-794FE7351381}"/>
    <dgm:cxn modelId="{357576A0-9697-4320-AB21-CAAA0382CE95}" type="presOf" srcId="{638892C6-B6A2-4C83-988A-30AD0D0BFEE3}" destId="{2A97E56C-C1B9-4E95-922E-6053E373634A}" srcOrd="0" destOrd="0" presId="urn:microsoft.com/office/officeart/2005/8/layout/hierarchy3"/>
    <dgm:cxn modelId="{D2945AE1-5437-4229-827B-B0CDB5C834F6}" type="presOf" srcId="{BBC28C4D-E582-4467-9D17-D0D680810F6E}" destId="{8730411C-71DD-440F-A897-6D87079D9629}" srcOrd="0" destOrd="0" presId="urn:microsoft.com/office/officeart/2005/8/layout/hierarchy3"/>
    <dgm:cxn modelId="{C10B6D00-A566-4998-ABEF-451DC43E43BB}" srcId="{70E5EAAF-2EC8-42D2-AF8D-C269824C8578}" destId="{BBC28C4D-E582-4467-9D17-D0D680810F6E}" srcOrd="0" destOrd="0" parTransId="{19F7C0FC-744F-4673-AB7B-365A04B910EE}" sibTransId="{1221B42B-0F05-4383-8D76-B7F73B71D7DE}"/>
    <dgm:cxn modelId="{FE779960-69B6-411E-AF22-4FE9BE0E1110}" type="presParOf" srcId="{0D0A7B5C-100B-4397-AAAF-E7954EBA3E83}" destId="{8E3063F9-6A47-43F2-B0BA-79C4A8FCC93A}" srcOrd="0" destOrd="0" presId="urn:microsoft.com/office/officeart/2005/8/layout/hierarchy3"/>
    <dgm:cxn modelId="{95D81F48-B97D-49CD-A388-34EDAE471CAC}" type="presParOf" srcId="{8E3063F9-6A47-43F2-B0BA-79C4A8FCC93A}" destId="{3BE09B6A-6E3C-4FA1-AAA7-E101436C19E0}" srcOrd="0" destOrd="0" presId="urn:microsoft.com/office/officeart/2005/8/layout/hierarchy3"/>
    <dgm:cxn modelId="{71179272-D70B-4F98-8808-030BFAFD84DA}" type="presParOf" srcId="{3BE09B6A-6E3C-4FA1-AAA7-E101436C19E0}" destId="{8730411C-71DD-440F-A897-6D87079D9629}" srcOrd="0" destOrd="0" presId="urn:microsoft.com/office/officeart/2005/8/layout/hierarchy3"/>
    <dgm:cxn modelId="{5CD022FE-CAB4-4587-AF40-00A5CACF847A}" type="presParOf" srcId="{3BE09B6A-6E3C-4FA1-AAA7-E101436C19E0}" destId="{FE562C7E-C2E2-4456-94D5-DC9DB073C0BB}" srcOrd="1" destOrd="0" presId="urn:microsoft.com/office/officeart/2005/8/layout/hierarchy3"/>
    <dgm:cxn modelId="{95ED97E6-075A-4AD0-A45B-0A4C315D28A0}" type="presParOf" srcId="{8E3063F9-6A47-43F2-B0BA-79C4A8FCC93A}" destId="{D7D9826A-F309-41E6-A8C8-D02EA1F2964C}" srcOrd="1" destOrd="0" presId="urn:microsoft.com/office/officeart/2005/8/layout/hierarchy3"/>
    <dgm:cxn modelId="{0ED0AF81-2EBC-47E3-996E-48DAB021A235}" type="presParOf" srcId="{D7D9826A-F309-41E6-A8C8-D02EA1F2964C}" destId="{79ADE687-BED0-40E9-8914-5B3FFEAB7816}" srcOrd="0" destOrd="0" presId="urn:microsoft.com/office/officeart/2005/8/layout/hierarchy3"/>
    <dgm:cxn modelId="{E73A9480-7A5D-4091-A502-793FE70D1968}" type="presParOf" srcId="{D7D9826A-F309-41E6-A8C8-D02EA1F2964C}" destId="{2A97E56C-C1B9-4E95-922E-6053E373634A}" srcOrd="1" destOrd="0" presId="urn:microsoft.com/office/officeart/2005/8/layout/hierarchy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70E5EAAF-2EC8-42D2-AF8D-C269824C8578}" type="doc">
      <dgm:prSet loTypeId="urn:microsoft.com/office/officeart/2005/8/layout/hierarchy3" loCatId="list" qsTypeId="urn:microsoft.com/office/officeart/2005/8/quickstyle/simple1" qsCatId="simple" csTypeId="urn:microsoft.com/office/officeart/2005/8/colors/accent1_2" csCatId="accent1" phldr="1"/>
      <dgm:spPr/>
      <dgm:t>
        <a:bodyPr/>
        <a:lstStyle/>
        <a:p>
          <a:endParaRPr lang="en-US"/>
        </a:p>
      </dgm:t>
    </dgm:pt>
    <dgm:pt modelId="{BBC28C4D-E582-4467-9D17-D0D680810F6E}">
      <dgm:prSet phldrT="[Text]"/>
      <dgm:spPr>
        <a:solidFill>
          <a:schemeClr val="bg1"/>
        </a:solidFill>
      </dgm:spPr>
      <dgm:t>
        <a:bodyPr/>
        <a:lstStyle/>
        <a:p>
          <a:r>
            <a:rPr lang="nl-NL" i="1" dirty="0" smtClean="0">
              <a:solidFill>
                <a:srgbClr val="FF0000"/>
              </a:solidFill>
            </a:rPr>
            <a:t>Tiếp tục đổi mới phương thức lãnh đạo của Đảng và nâng cao hiệu lực, hiệu quả quản lý nhà nước đối với lĩnh vực văn hóa</a:t>
          </a:r>
          <a:endParaRPr lang="en-US" dirty="0">
            <a:solidFill>
              <a:srgbClr val="FF0000"/>
            </a:solidFill>
          </a:endParaRPr>
        </a:p>
      </dgm:t>
    </dgm:pt>
    <dgm:pt modelId="{19F7C0FC-744F-4673-AB7B-365A04B910EE}" type="parTrans" cxnId="{C10B6D00-A566-4998-ABEF-451DC43E43BB}">
      <dgm:prSet/>
      <dgm:spPr/>
      <dgm:t>
        <a:bodyPr/>
        <a:lstStyle/>
        <a:p>
          <a:endParaRPr lang="en-US"/>
        </a:p>
      </dgm:t>
    </dgm:pt>
    <dgm:pt modelId="{1221B42B-0F05-4383-8D76-B7F73B71D7DE}" type="sibTrans" cxnId="{C10B6D00-A566-4998-ABEF-451DC43E43BB}">
      <dgm:prSet/>
      <dgm:spPr/>
      <dgm:t>
        <a:bodyPr/>
        <a:lstStyle/>
        <a:p>
          <a:endParaRPr lang="en-US"/>
        </a:p>
      </dgm:t>
    </dgm:pt>
    <dgm:pt modelId="{6DAB6194-0B0F-4965-9439-A2124CC2A586}">
      <dgm:prSet phldrT="[Text]"/>
      <dgm:spPr>
        <a:solidFill>
          <a:schemeClr val="bg1"/>
        </a:solidFill>
      </dgm:spPr>
      <dgm:t>
        <a:bodyPr/>
        <a:lstStyle/>
        <a:p>
          <a:r>
            <a:rPr lang="nl-NL" smtClean="0"/>
            <a:t>Đổi mới phương thức lãnh đạo của Đảng theo hướng vừa bảo đảm để văn hóa, văn học - nghệ thuật, báo chí phát triển đúng định hướng chính trị, tư tưởng của Đảng, vừa bảo đảm quyền tự do, dân chủ cá nhân.</a:t>
          </a:r>
          <a:endParaRPr lang="en-US" dirty="0">
            <a:solidFill>
              <a:srgbClr val="FF0000"/>
            </a:solidFill>
          </a:endParaRPr>
        </a:p>
      </dgm:t>
    </dgm:pt>
    <dgm:pt modelId="{D83BD7B1-465A-48A1-801E-346F01853E9F}" type="parTrans" cxnId="{DB189293-F8CE-451A-943A-80A986369309}">
      <dgm:prSet/>
      <dgm:spPr/>
    </dgm:pt>
    <dgm:pt modelId="{13D38CC1-E3B9-4820-A963-7EFCF8EE231E}" type="sibTrans" cxnId="{DB189293-F8CE-451A-943A-80A986369309}">
      <dgm:prSet/>
      <dgm:spPr/>
    </dgm:pt>
    <dgm:pt modelId="{0D0A7B5C-100B-4397-AAAF-E7954EBA3E83}" type="pres">
      <dgm:prSet presAssocID="{70E5EAAF-2EC8-42D2-AF8D-C269824C8578}" presName="diagram" presStyleCnt="0">
        <dgm:presLayoutVars>
          <dgm:chPref val="1"/>
          <dgm:dir/>
          <dgm:animOne val="branch"/>
          <dgm:animLvl val="lvl"/>
          <dgm:resizeHandles/>
        </dgm:presLayoutVars>
      </dgm:prSet>
      <dgm:spPr/>
      <dgm:t>
        <a:bodyPr/>
        <a:lstStyle/>
        <a:p>
          <a:endParaRPr lang="en-US"/>
        </a:p>
      </dgm:t>
    </dgm:pt>
    <dgm:pt modelId="{8E3063F9-6A47-43F2-B0BA-79C4A8FCC93A}" type="pres">
      <dgm:prSet presAssocID="{BBC28C4D-E582-4467-9D17-D0D680810F6E}" presName="root" presStyleCnt="0"/>
      <dgm:spPr/>
    </dgm:pt>
    <dgm:pt modelId="{3BE09B6A-6E3C-4FA1-AAA7-E101436C19E0}" type="pres">
      <dgm:prSet presAssocID="{BBC28C4D-E582-4467-9D17-D0D680810F6E}" presName="rootComposite" presStyleCnt="0"/>
      <dgm:spPr/>
    </dgm:pt>
    <dgm:pt modelId="{8730411C-71DD-440F-A897-6D87079D9629}" type="pres">
      <dgm:prSet presAssocID="{BBC28C4D-E582-4467-9D17-D0D680810F6E}" presName="rootText" presStyleLbl="node1" presStyleIdx="0" presStyleCnt="1" custScaleX="151775" custLinFactNeighborX="11347" custLinFactNeighborY="-916"/>
      <dgm:spPr/>
      <dgm:t>
        <a:bodyPr/>
        <a:lstStyle/>
        <a:p>
          <a:endParaRPr lang="en-US"/>
        </a:p>
      </dgm:t>
    </dgm:pt>
    <dgm:pt modelId="{FE562C7E-C2E2-4456-94D5-DC9DB073C0BB}" type="pres">
      <dgm:prSet presAssocID="{BBC28C4D-E582-4467-9D17-D0D680810F6E}" presName="rootConnector" presStyleLbl="node1" presStyleIdx="0" presStyleCnt="1"/>
      <dgm:spPr/>
      <dgm:t>
        <a:bodyPr/>
        <a:lstStyle/>
        <a:p>
          <a:endParaRPr lang="en-US"/>
        </a:p>
      </dgm:t>
    </dgm:pt>
    <dgm:pt modelId="{D7D9826A-F309-41E6-A8C8-D02EA1F2964C}" type="pres">
      <dgm:prSet presAssocID="{BBC28C4D-E582-4467-9D17-D0D680810F6E}" presName="childShape" presStyleCnt="0"/>
      <dgm:spPr/>
    </dgm:pt>
    <dgm:pt modelId="{B60682C1-AFE1-416B-9E54-485750D2FD43}" type="pres">
      <dgm:prSet presAssocID="{D83BD7B1-465A-48A1-801E-346F01853E9F}" presName="Name13" presStyleLbl="parChTrans1D2" presStyleIdx="0" presStyleCnt="1"/>
      <dgm:spPr/>
    </dgm:pt>
    <dgm:pt modelId="{295B7516-DAF9-456A-80AE-46D0DE495063}" type="pres">
      <dgm:prSet presAssocID="{6DAB6194-0B0F-4965-9439-A2124CC2A586}" presName="childText" presStyleLbl="bgAcc1" presStyleIdx="0" presStyleCnt="1" custScaleX="271108">
        <dgm:presLayoutVars>
          <dgm:bulletEnabled val="1"/>
        </dgm:presLayoutVars>
      </dgm:prSet>
      <dgm:spPr/>
      <dgm:t>
        <a:bodyPr/>
        <a:lstStyle/>
        <a:p>
          <a:endParaRPr lang="en-US"/>
        </a:p>
      </dgm:t>
    </dgm:pt>
  </dgm:ptLst>
  <dgm:cxnLst>
    <dgm:cxn modelId="{1D4DA76C-4130-4A5D-B80E-92E0346E5E7E}" type="presOf" srcId="{D83BD7B1-465A-48A1-801E-346F01853E9F}" destId="{B60682C1-AFE1-416B-9E54-485750D2FD43}" srcOrd="0" destOrd="0" presId="urn:microsoft.com/office/officeart/2005/8/layout/hierarchy3"/>
    <dgm:cxn modelId="{F2B99ADB-B866-4A7E-A6A6-36FC663C1B16}" type="presOf" srcId="{BBC28C4D-E582-4467-9D17-D0D680810F6E}" destId="{8730411C-71DD-440F-A897-6D87079D9629}" srcOrd="0" destOrd="0" presId="urn:microsoft.com/office/officeart/2005/8/layout/hierarchy3"/>
    <dgm:cxn modelId="{14C65154-11BD-415F-8F0D-284DE3407EBF}" type="presOf" srcId="{70E5EAAF-2EC8-42D2-AF8D-C269824C8578}" destId="{0D0A7B5C-100B-4397-AAAF-E7954EBA3E83}" srcOrd="0" destOrd="0" presId="urn:microsoft.com/office/officeart/2005/8/layout/hierarchy3"/>
    <dgm:cxn modelId="{5EBEB2F8-FCE7-4607-9E31-593011BB7D93}" type="presOf" srcId="{6DAB6194-0B0F-4965-9439-A2124CC2A586}" destId="{295B7516-DAF9-456A-80AE-46D0DE495063}" srcOrd="0" destOrd="0" presId="urn:microsoft.com/office/officeart/2005/8/layout/hierarchy3"/>
    <dgm:cxn modelId="{DB189293-F8CE-451A-943A-80A986369309}" srcId="{BBC28C4D-E582-4467-9D17-D0D680810F6E}" destId="{6DAB6194-0B0F-4965-9439-A2124CC2A586}" srcOrd="0" destOrd="0" parTransId="{D83BD7B1-465A-48A1-801E-346F01853E9F}" sibTransId="{13D38CC1-E3B9-4820-A963-7EFCF8EE231E}"/>
    <dgm:cxn modelId="{C10B6D00-A566-4998-ABEF-451DC43E43BB}" srcId="{70E5EAAF-2EC8-42D2-AF8D-C269824C8578}" destId="{BBC28C4D-E582-4467-9D17-D0D680810F6E}" srcOrd="0" destOrd="0" parTransId="{19F7C0FC-744F-4673-AB7B-365A04B910EE}" sibTransId="{1221B42B-0F05-4383-8D76-B7F73B71D7DE}"/>
    <dgm:cxn modelId="{EB750158-F568-4A4B-817F-725309679EF7}" type="presOf" srcId="{BBC28C4D-E582-4467-9D17-D0D680810F6E}" destId="{FE562C7E-C2E2-4456-94D5-DC9DB073C0BB}" srcOrd="1" destOrd="0" presId="urn:microsoft.com/office/officeart/2005/8/layout/hierarchy3"/>
    <dgm:cxn modelId="{0A1B3BE4-291E-4E34-91A3-F31860D67569}" type="presParOf" srcId="{0D0A7B5C-100B-4397-AAAF-E7954EBA3E83}" destId="{8E3063F9-6A47-43F2-B0BA-79C4A8FCC93A}" srcOrd="0" destOrd="0" presId="urn:microsoft.com/office/officeart/2005/8/layout/hierarchy3"/>
    <dgm:cxn modelId="{49000FD0-2B1B-489C-A0DD-08BC9BC192DA}" type="presParOf" srcId="{8E3063F9-6A47-43F2-B0BA-79C4A8FCC93A}" destId="{3BE09B6A-6E3C-4FA1-AAA7-E101436C19E0}" srcOrd="0" destOrd="0" presId="urn:microsoft.com/office/officeart/2005/8/layout/hierarchy3"/>
    <dgm:cxn modelId="{CFB174A2-7785-4ADB-AE40-477ADB57E782}" type="presParOf" srcId="{3BE09B6A-6E3C-4FA1-AAA7-E101436C19E0}" destId="{8730411C-71DD-440F-A897-6D87079D9629}" srcOrd="0" destOrd="0" presId="urn:microsoft.com/office/officeart/2005/8/layout/hierarchy3"/>
    <dgm:cxn modelId="{C593BC40-D783-4F2F-B6A1-A7AF2FA98EFD}" type="presParOf" srcId="{3BE09B6A-6E3C-4FA1-AAA7-E101436C19E0}" destId="{FE562C7E-C2E2-4456-94D5-DC9DB073C0BB}" srcOrd="1" destOrd="0" presId="urn:microsoft.com/office/officeart/2005/8/layout/hierarchy3"/>
    <dgm:cxn modelId="{1AC72A0D-1ED4-4CDE-89CE-F9739B260CBB}" type="presParOf" srcId="{8E3063F9-6A47-43F2-B0BA-79C4A8FCC93A}" destId="{D7D9826A-F309-41E6-A8C8-D02EA1F2964C}" srcOrd="1" destOrd="0" presId="urn:microsoft.com/office/officeart/2005/8/layout/hierarchy3"/>
    <dgm:cxn modelId="{2DC8CA16-90F6-478D-BE6A-87B0CAE6232E}" type="presParOf" srcId="{D7D9826A-F309-41E6-A8C8-D02EA1F2964C}" destId="{B60682C1-AFE1-416B-9E54-485750D2FD43}" srcOrd="0" destOrd="0" presId="urn:microsoft.com/office/officeart/2005/8/layout/hierarchy3"/>
    <dgm:cxn modelId="{8EE23A15-39F4-49B2-B7A8-2A274A2B4A21}" type="presParOf" srcId="{D7D9826A-F309-41E6-A8C8-D02EA1F2964C}" destId="{295B7516-DAF9-456A-80AE-46D0DE495063}" srcOrd="1" destOrd="0" presId="urn:microsoft.com/office/officeart/2005/8/layout/hierarchy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528EBF4E-98A8-487F-934A-AFC53A9E1852}" type="doc">
      <dgm:prSet loTypeId="urn:microsoft.com/office/officeart/2005/8/layout/hierarchy3" loCatId="list" qsTypeId="urn:microsoft.com/office/officeart/2005/8/quickstyle/simple1" qsCatId="simple" csTypeId="urn:microsoft.com/office/officeart/2005/8/colors/accent1_2" csCatId="accent1" phldr="1"/>
      <dgm:spPr/>
      <dgm:t>
        <a:bodyPr/>
        <a:lstStyle/>
        <a:p>
          <a:endParaRPr lang="en-US"/>
        </a:p>
      </dgm:t>
    </dgm:pt>
    <dgm:pt modelId="{218581D6-41DE-49EA-B288-BD5D07DDB57E}">
      <dgm:prSet phldrT="[Text]" custT="1"/>
      <dgm:spPr>
        <a:solidFill>
          <a:srgbClr val="002060"/>
        </a:solidFill>
      </dgm:spPr>
      <dgm:t>
        <a:bodyPr/>
        <a:lstStyle/>
        <a:p>
          <a:r>
            <a:rPr lang="nl-NL" sz="2400" b="1" i="1" dirty="0" smtClean="0">
              <a:solidFill>
                <a:schemeClr val="bg1"/>
              </a:solidFill>
            </a:rPr>
            <a:t>2.1. Nội dung phát triển kinh tế, xã hội </a:t>
          </a:r>
          <a:endParaRPr lang="en-US" sz="2400" dirty="0">
            <a:solidFill>
              <a:schemeClr val="bg1"/>
            </a:solidFill>
          </a:endParaRPr>
        </a:p>
      </dgm:t>
    </dgm:pt>
    <dgm:pt modelId="{9195B9E0-67E0-45CC-BD09-5AE69EDCBB7B}" type="parTrans" cxnId="{023D1201-1859-4424-BE4C-EC5ACFF0FF43}">
      <dgm:prSet/>
      <dgm:spPr/>
      <dgm:t>
        <a:bodyPr/>
        <a:lstStyle/>
        <a:p>
          <a:endParaRPr lang="en-US"/>
        </a:p>
      </dgm:t>
    </dgm:pt>
    <dgm:pt modelId="{2AAF3887-D721-4F8D-94D4-2B80DB75890F}" type="sibTrans" cxnId="{023D1201-1859-4424-BE4C-EC5ACFF0FF43}">
      <dgm:prSet/>
      <dgm:spPr/>
      <dgm:t>
        <a:bodyPr/>
        <a:lstStyle/>
        <a:p>
          <a:endParaRPr lang="en-US"/>
        </a:p>
      </dgm:t>
    </dgm:pt>
    <dgm:pt modelId="{8F4C60FC-1F6A-477F-BCB6-A1A78042E8D4}">
      <dgm:prSet phldrT="[Text]" custT="1"/>
      <dgm:spPr/>
      <dgm:t>
        <a:bodyPr/>
        <a:lstStyle/>
        <a:p>
          <a:r>
            <a:rPr lang="nl-NL" sz="2400" b="1" dirty="0" smtClean="0"/>
            <a:t>2.1.1. </a:t>
          </a:r>
          <a:r>
            <a:rPr lang="nl-NL" sz="2400" b="1" i="1" dirty="0" smtClean="0"/>
            <a:t>Thực hiện nhất quán, lâu dài chính sách phát triển nền kinh tế nhiều thành phần, phát huy vai trò của nền kinh tế nhà nước</a:t>
          </a:r>
          <a:endParaRPr lang="en-US" sz="2400" dirty="0"/>
        </a:p>
      </dgm:t>
    </dgm:pt>
    <dgm:pt modelId="{9B8859B3-4636-4A1F-9704-C84348A4DD7E}" type="parTrans" cxnId="{1844032C-5EEF-4FD5-BFC7-02E80BDD0959}">
      <dgm:prSet/>
      <dgm:spPr/>
      <dgm:t>
        <a:bodyPr/>
        <a:lstStyle/>
        <a:p>
          <a:endParaRPr lang="en-US"/>
        </a:p>
      </dgm:t>
    </dgm:pt>
    <dgm:pt modelId="{B4AF750F-F990-4D2B-ACF4-4589F072A93E}" type="sibTrans" cxnId="{1844032C-5EEF-4FD5-BFC7-02E80BDD0959}">
      <dgm:prSet/>
      <dgm:spPr/>
      <dgm:t>
        <a:bodyPr/>
        <a:lstStyle/>
        <a:p>
          <a:endParaRPr lang="en-US"/>
        </a:p>
      </dgm:t>
    </dgm:pt>
    <dgm:pt modelId="{B4E8E859-ADE0-48BD-BF88-0572E1BFE41A}">
      <dgm:prSet phldrT="[Text]" custT="1"/>
      <dgm:spPr/>
      <dgm:t>
        <a:bodyPr/>
        <a:lstStyle/>
        <a:p>
          <a:r>
            <a:rPr lang="nl-NL" sz="2400" b="1" smtClean="0"/>
            <a:t>2.1.2. </a:t>
          </a:r>
          <a:r>
            <a:rPr lang="nl-NL" sz="2400" b="1" i="1" smtClean="0"/>
            <a:t>Phát triển đồng bộ các yếu tố thị trường và các loại thị trường</a:t>
          </a:r>
          <a:endParaRPr lang="en-US" sz="2400"/>
        </a:p>
      </dgm:t>
    </dgm:pt>
    <dgm:pt modelId="{6D6C1688-F9F4-4B8E-A5A6-0556FCF357BC}" type="parTrans" cxnId="{07BA00AE-8D6B-4106-A6D9-DEF4CCC85E72}">
      <dgm:prSet/>
      <dgm:spPr/>
      <dgm:t>
        <a:bodyPr/>
        <a:lstStyle/>
        <a:p>
          <a:endParaRPr lang="en-US"/>
        </a:p>
      </dgm:t>
    </dgm:pt>
    <dgm:pt modelId="{366B67F6-4872-41B1-80CA-D9C0147F0485}" type="sibTrans" cxnId="{07BA00AE-8D6B-4106-A6D9-DEF4CCC85E72}">
      <dgm:prSet/>
      <dgm:spPr/>
      <dgm:t>
        <a:bodyPr/>
        <a:lstStyle/>
        <a:p>
          <a:endParaRPr lang="en-US"/>
        </a:p>
      </dgm:t>
    </dgm:pt>
    <dgm:pt modelId="{F7E59E03-18EA-4B33-9A8E-663278452932}">
      <dgm:prSet phldrT="[Text]" custT="1"/>
      <dgm:spPr/>
      <dgm:t>
        <a:bodyPr/>
        <a:lstStyle/>
        <a:p>
          <a:r>
            <a:rPr lang="nl-NL" sz="2400" b="1" smtClean="0"/>
            <a:t>2.1.3. </a:t>
          </a:r>
          <a:r>
            <a:rPr lang="nl-NL" sz="2400" b="1" i="1" smtClean="0"/>
            <a:t>Phát triển nền kinh tế thị trường định hướng xã hội chủ nghĩa với nhiều hình thức sở hữu, nhiều thành phần kinh tế, hình thức tổ chức kinh doanh và hình thức phân phối. </a:t>
          </a:r>
          <a:endParaRPr lang="en-US" sz="2400"/>
        </a:p>
      </dgm:t>
    </dgm:pt>
    <dgm:pt modelId="{F0DEB884-FE74-4D74-BD26-2DCB4F1A7D12}" type="parTrans" cxnId="{347A6F1E-6FD2-4DA9-81DC-D6CA92E6DBFD}">
      <dgm:prSet/>
      <dgm:spPr/>
      <dgm:t>
        <a:bodyPr/>
        <a:lstStyle/>
        <a:p>
          <a:endParaRPr lang="en-US"/>
        </a:p>
      </dgm:t>
    </dgm:pt>
    <dgm:pt modelId="{A4517FA9-160A-4A81-9D1A-6674DD73EC7D}" type="sibTrans" cxnId="{347A6F1E-6FD2-4DA9-81DC-D6CA92E6DBFD}">
      <dgm:prSet/>
      <dgm:spPr/>
      <dgm:t>
        <a:bodyPr/>
        <a:lstStyle/>
        <a:p>
          <a:endParaRPr lang="en-US"/>
        </a:p>
      </dgm:t>
    </dgm:pt>
    <dgm:pt modelId="{89D74629-054A-42D7-9922-E750430A8835}" type="pres">
      <dgm:prSet presAssocID="{528EBF4E-98A8-487F-934A-AFC53A9E1852}" presName="diagram" presStyleCnt="0">
        <dgm:presLayoutVars>
          <dgm:chPref val="1"/>
          <dgm:dir/>
          <dgm:animOne val="branch"/>
          <dgm:animLvl val="lvl"/>
          <dgm:resizeHandles/>
        </dgm:presLayoutVars>
      </dgm:prSet>
      <dgm:spPr/>
      <dgm:t>
        <a:bodyPr/>
        <a:lstStyle/>
        <a:p>
          <a:endParaRPr lang="en-US"/>
        </a:p>
      </dgm:t>
    </dgm:pt>
    <dgm:pt modelId="{1B46B499-2E75-4CA3-8F67-3D722003D09F}" type="pres">
      <dgm:prSet presAssocID="{218581D6-41DE-49EA-B288-BD5D07DDB57E}" presName="root" presStyleCnt="0"/>
      <dgm:spPr/>
    </dgm:pt>
    <dgm:pt modelId="{3DE69629-BBF0-4DC2-8F16-DD8207B28A80}" type="pres">
      <dgm:prSet presAssocID="{218581D6-41DE-49EA-B288-BD5D07DDB57E}" presName="rootComposite" presStyleCnt="0"/>
      <dgm:spPr/>
    </dgm:pt>
    <dgm:pt modelId="{D5158D36-1920-4697-A714-069A6DDB1019}" type="pres">
      <dgm:prSet presAssocID="{218581D6-41DE-49EA-B288-BD5D07DDB57E}" presName="rootText" presStyleLbl="node1" presStyleIdx="0" presStyleCnt="1" custScaleX="392807" custLinFactNeighborX="-2038" custLinFactNeighborY="-31"/>
      <dgm:spPr/>
      <dgm:t>
        <a:bodyPr/>
        <a:lstStyle/>
        <a:p>
          <a:endParaRPr lang="en-US"/>
        </a:p>
      </dgm:t>
    </dgm:pt>
    <dgm:pt modelId="{7515BCE9-0A2E-472A-AB45-D1072EC85A1F}" type="pres">
      <dgm:prSet presAssocID="{218581D6-41DE-49EA-B288-BD5D07DDB57E}" presName="rootConnector" presStyleLbl="node1" presStyleIdx="0" presStyleCnt="1"/>
      <dgm:spPr/>
      <dgm:t>
        <a:bodyPr/>
        <a:lstStyle/>
        <a:p>
          <a:endParaRPr lang="en-US"/>
        </a:p>
      </dgm:t>
    </dgm:pt>
    <dgm:pt modelId="{3481BB0B-3AAE-4F43-86A0-A48B97FED01D}" type="pres">
      <dgm:prSet presAssocID="{218581D6-41DE-49EA-B288-BD5D07DDB57E}" presName="childShape" presStyleCnt="0"/>
      <dgm:spPr/>
    </dgm:pt>
    <dgm:pt modelId="{C52AF8ED-FF89-40D6-A3BD-3C56EDDA6C5F}" type="pres">
      <dgm:prSet presAssocID="{9B8859B3-4636-4A1F-9704-C84348A4DD7E}" presName="Name13" presStyleLbl="parChTrans1D2" presStyleIdx="0" presStyleCnt="3"/>
      <dgm:spPr/>
      <dgm:t>
        <a:bodyPr/>
        <a:lstStyle/>
        <a:p>
          <a:endParaRPr lang="en-US"/>
        </a:p>
      </dgm:t>
    </dgm:pt>
    <dgm:pt modelId="{F69C9E02-09DC-4A9B-A2F6-DC0642F00270}" type="pres">
      <dgm:prSet presAssocID="{8F4C60FC-1F6A-477F-BCB6-A1A78042E8D4}" presName="childText" presStyleLbl="bgAcc1" presStyleIdx="0" presStyleCnt="3" custScaleX="474930">
        <dgm:presLayoutVars>
          <dgm:bulletEnabled val="1"/>
        </dgm:presLayoutVars>
      </dgm:prSet>
      <dgm:spPr/>
      <dgm:t>
        <a:bodyPr/>
        <a:lstStyle/>
        <a:p>
          <a:endParaRPr lang="en-US"/>
        </a:p>
      </dgm:t>
    </dgm:pt>
    <dgm:pt modelId="{E811E2D1-2D04-4C8F-88D4-69FF7B0E9578}" type="pres">
      <dgm:prSet presAssocID="{6D6C1688-F9F4-4B8E-A5A6-0556FCF357BC}" presName="Name13" presStyleLbl="parChTrans1D2" presStyleIdx="1" presStyleCnt="3"/>
      <dgm:spPr/>
      <dgm:t>
        <a:bodyPr/>
        <a:lstStyle/>
        <a:p>
          <a:endParaRPr lang="en-US"/>
        </a:p>
      </dgm:t>
    </dgm:pt>
    <dgm:pt modelId="{63A02A61-8CA0-42BB-A70C-EF00EF9D5587}" type="pres">
      <dgm:prSet presAssocID="{B4E8E859-ADE0-48BD-BF88-0572E1BFE41A}" presName="childText" presStyleLbl="bgAcc1" presStyleIdx="1" presStyleCnt="3" custScaleX="474930">
        <dgm:presLayoutVars>
          <dgm:bulletEnabled val="1"/>
        </dgm:presLayoutVars>
      </dgm:prSet>
      <dgm:spPr/>
      <dgm:t>
        <a:bodyPr/>
        <a:lstStyle/>
        <a:p>
          <a:endParaRPr lang="en-US"/>
        </a:p>
      </dgm:t>
    </dgm:pt>
    <dgm:pt modelId="{F63987AC-4D79-4AC3-9E24-166B51ECF3F3}" type="pres">
      <dgm:prSet presAssocID="{F0DEB884-FE74-4D74-BD26-2DCB4F1A7D12}" presName="Name13" presStyleLbl="parChTrans1D2" presStyleIdx="2" presStyleCnt="3"/>
      <dgm:spPr/>
      <dgm:t>
        <a:bodyPr/>
        <a:lstStyle/>
        <a:p>
          <a:endParaRPr lang="en-US"/>
        </a:p>
      </dgm:t>
    </dgm:pt>
    <dgm:pt modelId="{E28E68D1-389D-4C8F-969F-330BAF2E0D39}" type="pres">
      <dgm:prSet presAssocID="{F7E59E03-18EA-4B33-9A8E-663278452932}" presName="childText" presStyleLbl="bgAcc1" presStyleIdx="2" presStyleCnt="3" custScaleX="474930">
        <dgm:presLayoutVars>
          <dgm:bulletEnabled val="1"/>
        </dgm:presLayoutVars>
      </dgm:prSet>
      <dgm:spPr/>
      <dgm:t>
        <a:bodyPr/>
        <a:lstStyle/>
        <a:p>
          <a:endParaRPr lang="en-US"/>
        </a:p>
      </dgm:t>
    </dgm:pt>
  </dgm:ptLst>
  <dgm:cxnLst>
    <dgm:cxn modelId="{F9399044-645C-4128-8F33-6039D7156DC4}" type="presOf" srcId="{218581D6-41DE-49EA-B288-BD5D07DDB57E}" destId="{7515BCE9-0A2E-472A-AB45-D1072EC85A1F}" srcOrd="1" destOrd="0" presId="urn:microsoft.com/office/officeart/2005/8/layout/hierarchy3"/>
    <dgm:cxn modelId="{1844032C-5EEF-4FD5-BFC7-02E80BDD0959}" srcId="{218581D6-41DE-49EA-B288-BD5D07DDB57E}" destId="{8F4C60FC-1F6A-477F-BCB6-A1A78042E8D4}" srcOrd="0" destOrd="0" parTransId="{9B8859B3-4636-4A1F-9704-C84348A4DD7E}" sibTransId="{B4AF750F-F990-4D2B-ACF4-4589F072A93E}"/>
    <dgm:cxn modelId="{07BA00AE-8D6B-4106-A6D9-DEF4CCC85E72}" srcId="{218581D6-41DE-49EA-B288-BD5D07DDB57E}" destId="{B4E8E859-ADE0-48BD-BF88-0572E1BFE41A}" srcOrd="1" destOrd="0" parTransId="{6D6C1688-F9F4-4B8E-A5A6-0556FCF357BC}" sibTransId="{366B67F6-4872-41B1-80CA-D9C0147F0485}"/>
    <dgm:cxn modelId="{F9BDD8D9-F443-4EAD-A7C0-AABEB042A6E0}" type="presOf" srcId="{B4E8E859-ADE0-48BD-BF88-0572E1BFE41A}" destId="{63A02A61-8CA0-42BB-A70C-EF00EF9D5587}" srcOrd="0" destOrd="0" presId="urn:microsoft.com/office/officeart/2005/8/layout/hierarchy3"/>
    <dgm:cxn modelId="{A9298FF3-412A-4489-98F6-868CD9F8170C}" type="presOf" srcId="{218581D6-41DE-49EA-B288-BD5D07DDB57E}" destId="{D5158D36-1920-4697-A714-069A6DDB1019}" srcOrd="0" destOrd="0" presId="urn:microsoft.com/office/officeart/2005/8/layout/hierarchy3"/>
    <dgm:cxn modelId="{3D8D5DCD-1335-4E2A-B4D4-C02B73A205B3}" type="presOf" srcId="{F7E59E03-18EA-4B33-9A8E-663278452932}" destId="{E28E68D1-389D-4C8F-969F-330BAF2E0D39}" srcOrd="0" destOrd="0" presId="urn:microsoft.com/office/officeart/2005/8/layout/hierarchy3"/>
    <dgm:cxn modelId="{44D7CC69-6ABF-4A34-9F27-2C272D4396FB}" type="presOf" srcId="{6D6C1688-F9F4-4B8E-A5A6-0556FCF357BC}" destId="{E811E2D1-2D04-4C8F-88D4-69FF7B0E9578}" srcOrd="0" destOrd="0" presId="urn:microsoft.com/office/officeart/2005/8/layout/hierarchy3"/>
    <dgm:cxn modelId="{023D1201-1859-4424-BE4C-EC5ACFF0FF43}" srcId="{528EBF4E-98A8-487F-934A-AFC53A9E1852}" destId="{218581D6-41DE-49EA-B288-BD5D07DDB57E}" srcOrd="0" destOrd="0" parTransId="{9195B9E0-67E0-45CC-BD09-5AE69EDCBB7B}" sibTransId="{2AAF3887-D721-4F8D-94D4-2B80DB75890F}"/>
    <dgm:cxn modelId="{BD59C173-640C-42DF-95F6-889F0F6D0C8A}" type="presOf" srcId="{9B8859B3-4636-4A1F-9704-C84348A4DD7E}" destId="{C52AF8ED-FF89-40D6-A3BD-3C56EDDA6C5F}" srcOrd="0" destOrd="0" presId="urn:microsoft.com/office/officeart/2005/8/layout/hierarchy3"/>
    <dgm:cxn modelId="{6056BFE1-06AA-46D9-A2C8-C5F79316E5A4}" type="presOf" srcId="{528EBF4E-98A8-487F-934A-AFC53A9E1852}" destId="{89D74629-054A-42D7-9922-E750430A8835}" srcOrd="0" destOrd="0" presId="urn:microsoft.com/office/officeart/2005/8/layout/hierarchy3"/>
    <dgm:cxn modelId="{DA19FD04-6617-4A24-B8A0-96959A6B8078}" type="presOf" srcId="{F0DEB884-FE74-4D74-BD26-2DCB4F1A7D12}" destId="{F63987AC-4D79-4AC3-9E24-166B51ECF3F3}" srcOrd="0" destOrd="0" presId="urn:microsoft.com/office/officeart/2005/8/layout/hierarchy3"/>
    <dgm:cxn modelId="{B4F5AA72-4000-40CA-9D4F-206BC42DDD31}" type="presOf" srcId="{8F4C60FC-1F6A-477F-BCB6-A1A78042E8D4}" destId="{F69C9E02-09DC-4A9B-A2F6-DC0642F00270}" srcOrd="0" destOrd="0" presId="urn:microsoft.com/office/officeart/2005/8/layout/hierarchy3"/>
    <dgm:cxn modelId="{347A6F1E-6FD2-4DA9-81DC-D6CA92E6DBFD}" srcId="{218581D6-41DE-49EA-B288-BD5D07DDB57E}" destId="{F7E59E03-18EA-4B33-9A8E-663278452932}" srcOrd="2" destOrd="0" parTransId="{F0DEB884-FE74-4D74-BD26-2DCB4F1A7D12}" sibTransId="{A4517FA9-160A-4A81-9D1A-6674DD73EC7D}"/>
    <dgm:cxn modelId="{8643C4BF-7F23-4E6B-9175-7CF60226985A}" type="presParOf" srcId="{89D74629-054A-42D7-9922-E750430A8835}" destId="{1B46B499-2E75-4CA3-8F67-3D722003D09F}" srcOrd="0" destOrd="0" presId="urn:microsoft.com/office/officeart/2005/8/layout/hierarchy3"/>
    <dgm:cxn modelId="{CDD62108-5702-4D52-A066-0181E087A1EB}" type="presParOf" srcId="{1B46B499-2E75-4CA3-8F67-3D722003D09F}" destId="{3DE69629-BBF0-4DC2-8F16-DD8207B28A80}" srcOrd="0" destOrd="0" presId="urn:microsoft.com/office/officeart/2005/8/layout/hierarchy3"/>
    <dgm:cxn modelId="{6746E261-2BD4-4090-B167-67A057EB17F3}" type="presParOf" srcId="{3DE69629-BBF0-4DC2-8F16-DD8207B28A80}" destId="{D5158D36-1920-4697-A714-069A6DDB1019}" srcOrd="0" destOrd="0" presId="urn:microsoft.com/office/officeart/2005/8/layout/hierarchy3"/>
    <dgm:cxn modelId="{50799E38-D9CB-4D59-9594-33082ADF5347}" type="presParOf" srcId="{3DE69629-BBF0-4DC2-8F16-DD8207B28A80}" destId="{7515BCE9-0A2E-472A-AB45-D1072EC85A1F}" srcOrd="1" destOrd="0" presId="urn:microsoft.com/office/officeart/2005/8/layout/hierarchy3"/>
    <dgm:cxn modelId="{7B25C7E7-A334-4831-AA3A-0D66BC4FFDBC}" type="presParOf" srcId="{1B46B499-2E75-4CA3-8F67-3D722003D09F}" destId="{3481BB0B-3AAE-4F43-86A0-A48B97FED01D}" srcOrd="1" destOrd="0" presId="urn:microsoft.com/office/officeart/2005/8/layout/hierarchy3"/>
    <dgm:cxn modelId="{A781E81F-A44B-4C33-99FE-CE71334CEEB8}" type="presParOf" srcId="{3481BB0B-3AAE-4F43-86A0-A48B97FED01D}" destId="{C52AF8ED-FF89-40D6-A3BD-3C56EDDA6C5F}" srcOrd="0" destOrd="0" presId="urn:microsoft.com/office/officeart/2005/8/layout/hierarchy3"/>
    <dgm:cxn modelId="{75C149C0-CF79-4153-87B2-7D618D208B35}" type="presParOf" srcId="{3481BB0B-3AAE-4F43-86A0-A48B97FED01D}" destId="{F69C9E02-09DC-4A9B-A2F6-DC0642F00270}" srcOrd="1" destOrd="0" presId="urn:microsoft.com/office/officeart/2005/8/layout/hierarchy3"/>
    <dgm:cxn modelId="{F6C43BE9-C84D-4510-90EF-79C8C25A79CF}" type="presParOf" srcId="{3481BB0B-3AAE-4F43-86A0-A48B97FED01D}" destId="{E811E2D1-2D04-4C8F-88D4-69FF7B0E9578}" srcOrd="2" destOrd="0" presId="urn:microsoft.com/office/officeart/2005/8/layout/hierarchy3"/>
    <dgm:cxn modelId="{5FFCA71D-05E1-43A4-8D70-E8AB4C16B848}" type="presParOf" srcId="{3481BB0B-3AAE-4F43-86A0-A48B97FED01D}" destId="{63A02A61-8CA0-42BB-A70C-EF00EF9D5587}" srcOrd="3" destOrd="0" presId="urn:microsoft.com/office/officeart/2005/8/layout/hierarchy3"/>
    <dgm:cxn modelId="{1EBFE299-2B6D-4E0B-8E7E-DEA80EB6763A}" type="presParOf" srcId="{3481BB0B-3AAE-4F43-86A0-A48B97FED01D}" destId="{F63987AC-4D79-4AC3-9E24-166B51ECF3F3}" srcOrd="4" destOrd="0" presId="urn:microsoft.com/office/officeart/2005/8/layout/hierarchy3"/>
    <dgm:cxn modelId="{DAF37E5F-2EF7-4EDC-BDC7-206D552BD43E}" type="presParOf" srcId="{3481BB0B-3AAE-4F43-86A0-A48B97FED01D}" destId="{E28E68D1-389D-4C8F-969F-330BAF2E0D39}" srcOrd="5"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528EBF4E-98A8-487F-934A-AFC53A9E1852}" type="doc">
      <dgm:prSet loTypeId="urn:microsoft.com/office/officeart/2005/8/layout/hierarchy3" loCatId="list" qsTypeId="urn:microsoft.com/office/officeart/2005/8/quickstyle/simple1" qsCatId="simple" csTypeId="urn:microsoft.com/office/officeart/2005/8/colors/accent1_2" csCatId="accent1" phldr="1"/>
      <dgm:spPr/>
      <dgm:t>
        <a:bodyPr/>
        <a:lstStyle/>
        <a:p>
          <a:endParaRPr lang="en-US"/>
        </a:p>
      </dgm:t>
    </dgm:pt>
    <dgm:pt modelId="{218581D6-41DE-49EA-B288-BD5D07DDB57E}">
      <dgm:prSet phldrT="[Text]" custT="1"/>
      <dgm:spPr>
        <a:solidFill>
          <a:srgbClr val="FF0000"/>
        </a:solidFill>
      </dgm:spPr>
      <dgm:t>
        <a:bodyPr/>
        <a:lstStyle/>
        <a:p>
          <a:r>
            <a:rPr lang="nl-NL" sz="2400" b="1" i="1" dirty="0" smtClean="0">
              <a:solidFill>
                <a:schemeClr val="bg1"/>
              </a:solidFill>
            </a:rPr>
            <a:t>2.1. Nội dung phát triển kinh tế, xã hội </a:t>
          </a:r>
          <a:endParaRPr lang="en-US" sz="2400" dirty="0">
            <a:solidFill>
              <a:schemeClr val="bg1"/>
            </a:solidFill>
          </a:endParaRPr>
        </a:p>
      </dgm:t>
    </dgm:pt>
    <dgm:pt modelId="{9195B9E0-67E0-45CC-BD09-5AE69EDCBB7B}" type="parTrans" cxnId="{023D1201-1859-4424-BE4C-EC5ACFF0FF43}">
      <dgm:prSet/>
      <dgm:spPr/>
      <dgm:t>
        <a:bodyPr/>
        <a:lstStyle/>
        <a:p>
          <a:endParaRPr lang="en-US"/>
        </a:p>
      </dgm:t>
    </dgm:pt>
    <dgm:pt modelId="{2AAF3887-D721-4F8D-94D4-2B80DB75890F}" type="sibTrans" cxnId="{023D1201-1859-4424-BE4C-EC5ACFF0FF43}">
      <dgm:prSet/>
      <dgm:spPr/>
      <dgm:t>
        <a:bodyPr/>
        <a:lstStyle/>
        <a:p>
          <a:endParaRPr lang="en-US"/>
        </a:p>
      </dgm:t>
    </dgm:pt>
    <dgm:pt modelId="{7C9F4FB5-A433-48E0-AC63-3720A19DC65B}">
      <dgm:prSet phldrT="[Text]" custT="1"/>
      <dgm:spPr>
        <a:solidFill>
          <a:srgbClr val="002060"/>
        </a:solidFill>
      </dgm:spPr>
      <dgm:t>
        <a:bodyPr/>
        <a:lstStyle/>
        <a:p>
          <a:r>
            <a:rPr lang="nl-NL" sz="2400" b="0" i="0" dirty="0" smtClean="0">
              <a:solidFill>
                <a:schemeClr val="bg1"/>
              </a:solidFill>
            </a:rPr>
            <a:t>2.1.4. Nâng cao vai trò lãnh đạo của Đảng, năng lực và hiệu lực quản lý của nhà nước đối với nền kinh tế thị trường định hướng xã hội chủ nghĩa</a:t>
          </a:r>
          <a:endParaRPr lang="en-US" sz="2400" b="0" i="0" dirty="0">
            <a:solidFill>
              <a:schemeClr val="bg1"/>
            </a:solidFill>
          </a:endParaRPr>
        </a:p>
      </dgm:t>
    </dgm:pt>
    <dgm:pt modelId="{9348CB30-CA4E-407D-A2B6-772A9BD755DB}" type="parTrans" cxnId="{4F2D7378-0FAA-4197-B11B-026B5F668F7F}">
      <dgm:prSet/>
      <dgm:spPr/>
      <dgm:t>
        <a:bodyPr/>
        <a:lstStyle/>
        <a:p>
          <a:endParaRPr lang="en-US"/>
        </a:p>
      </dgm:t>
    </dgm:pt>
    <dgm:pt modelId="{549BF7EE-D2C5-4B07-B9C1-8DDF5800D1DA}" type="sibTrans" cxnId="{4F2D7378-0FAA-4197-B11B-026B5F668F7F}">
      <dgm:prSet/>
      <dgm:spPr/>
      <dgm:t>
        <a:bodyPr/>
        <a:lstStyle/>
        <a:p>
          <a:endParaRPr lang="en-US"/>
        </a:p>
      </dgm:t>
    </dgm:pt>
    <dgm:pt modelId="{133AD0D5-CB0B-477F-80FD-09351B15FBC5}">
      <dgm:prSet phldrT="[Text]" custT="1"/>
      <dgm:spPr>
        <a:solidFill>
          <a:srgbClr val="002060"/>
        </a:solidFill>
      </dgm:spPr>
      <dgm:t>
        <a:bodyPr/>
        <a:lstStyle/>
        <a:p>
          <a:r>
            <a:rPr lang="nl-NL" sz="2400" b="0" i="0" dirty="0" smtClean="0">
              <a:solidFill>
                <a:schemeClr val="bg1"/>
              </a:solidFill>
            </a:rPr>
            <a:t>2.1.5. Đẩy mạnh CNH, HĐH đất nước gắn với phát triển kinh tế tri thức và bảo vệ tài nguyên môi trường.</a:t>
          </a:r>
          <a:endParaRPr lang="en-US" sz="2400" b="0" i="0" dirty="0">
            <a:solidFill>
              <a:schemeClr val="bg1"/>
            </a:solidFill>
          </a:endParaRPr>
        </a:p>
      </dgm:t>
    </dgm:pt>
    <dgm:pt modelId="{A105CC06-EFCB-42C7-B6B4-79531E935DC5}" type="parTrans" cxnId="{9689F033-861B-4C1C-891F-3BCF735B326F}">
      <dgm:prSet/>
      <dgm:spPr/>
      <dgm:t>
        <a:bodyPr/>
        <a:lstStyle/>
        <a:p>
          <a:endParaRPr lang="en-US"/>
        </a:p>
      </dgm:t>
    </dgm:pt>
    <dgm:pt modelId="{B9528DD3-AEB2-4AFB-867C-6C35754B766B}" type="sibTrans" cxnId="{9689F033-861B-4C1C-891F-3BCF735B326F}">
      <dgm:prSet/>
      <dgm:spPr/>
      <dgm:t>
        <a:bodyPr/>
        <a:lstStyle/>
        <a:p>
          <a:endParaRPr lang="en-US"/>
        </a:p>
      </dgm:t>
    </dgm:pt>
    <dgm:pt modelId="{D4BF436F-998F-493B-8E6C-B5D400E48CF5}">
      <dgm:prSet phldrT="[Text]" custT="1"/>
      <dgm:spPr>
        <a:solidFill>
          <a:srgbClr val="002060"/>
        </a:solidFill>
      </dgm:spPr>
      <dgm:t>
        <a:bodyPr/>
        <a:lstStyle/>
        <a:p>
          <a:pPr algn="just"/>
          <a:r>
            <a:rPr lang="nl-NL" sz="2400" b="0" i="0" dirty="0" smtClean="0">
              <a:solidFill>
                <a:schemeClr val="bg1"/>
              </a:solidFill>
            </a:rPr>
            <a:t>2.1.6. Tăng trưởng kinh tế gắn với tiến bộ và công bằng xã hội</a:t>
          </a:r>
          <a:endParaRPr lang="en-US" sz="2400" b="0" i="0" dirty="0">
            <a:solidFill>
              <a:schemeClr val="bg1"/>
            </a:solidFill>
          </a:endParaRPr>
        </a:p>
      </dgm:t>
    </dgm:pt>
    <dgm:pt modelId="{6B70583D-7655-47A6-B8B4-52A05814273F}" type="parTrans" cxnId="{39FDFBAF-9F86-4545-809C-B7BCD12F190D}">
      <dgm:prSet/>
      <dgm:spPr/>
      <dgm:t>
        <a:bodyPr/>
        <a:lstStyle/>
        <a:p>
          <a:endParaRPr lang="en-US"/>
        </a:p>
      </dgm:t>
    </dgm:pt>
    <dgm:pt modelId="{01D8E295-B7F2-4837-BF33-C2E81FD140F8}" type="sibTrans" cxnId="{39FDFBAF-9F86-4545-809C-B7BCD12F190D}">
      <dgm:prSet/>
      <dgm:spPr/>
      <dgm:t>
        <a:bodyPr/>
        <a:lstStyle/>
        <a:p>
          <a:endParaRPr lang="en-US"/>
        </a:p>
      </dgm:t>
    </dgm:pt>
    <dgm:pt modelId="{24C2E978-30E6-4EE9-9BE5-EA1C9E8BEC5D}">
      <dgm:prSet phldrT="[Text]" custT="1"/>
      <dgm:spPr>
        <a:solidFill>
          <a:srgbClr val="002060"/>
        </a:solidFill>
      </dgm:spPr>
      <dgm:t>
        <a:bodyPr/>
        <a:lstStyle/>
        <a:p>
          <a:r>
            <a:rPr lang="nl-NL" sz="2400" b="0" i="0" smtClean="0">
              <a:solidFill>
                <a:schemeClr val="bg1"/>
              </a:solidFill>
            </a:rPr>
            <a:t>2.1.7. Mở rộng kinh tế đối ngoại, chủ động và tích cực hội nhập kinh tế quốc tế</a:t>
          </a:r>
          <a:endParaRPr lang="en-US" sz="2400" b="0" i="0" dirty="0">
            <a:solidFill>
              <a:schemeClr val="bg1"/>
            </a:solidFill>
          </a:endParaRPr>
        </a:p>
      </dgm:t>
    </dgm:pt>
    <dgm:pt modelId="{2B0651C7-7F9C-4943-A7C7-46E698A8F279}" type="parTrans" cxnId="{D69FB007-EACC-458A-AB5F-4288DEDF0BB0}">
      <dgm:prSet/>
      <dgm:spPr/>
      <dgm:t>
        <a:bodyPr/>
        <a:lstStyle/>
        <a:p>
          <a:endParaRPr lang="en-US"/>
        </a:p>
      </dgm:t>
    </dgm:pt>
    <dgm:pt modelId="{715CF562-BE34-45B6-B6BA-5A505211D3AF}" type="sibTrans" cxnId="{D69FB007-EACC-458A-AB5F-4288DEDF0BB0}">
      <dgm:prSet/>
      <dgm:spPr/>
      <dgm:t>
        <a:bodyPr/>
        <a:lstStyle/>
        <a:p>
          <a:endParaRPr lang="en-US"/>
        </a:p>
      </dgm:t>
    </dgm:pt>
    <dgm:pt modelId="{04BE5023-159F-4536-BF4B-0C05A2DF03B8}">
      <dgm:prSet phldrT="[Text]" custT="1"/>
      <dgm:spPr>
        <a:solidFill>
          <a:srgbClr val="002060"/>
        </a:solidFill>
      </dgm:spPr>
      <dgm:t>
        <a:bodyPr/>
        <a:lstStyle/>
        <a:p>
          <a:r>
            <a:rPr lang="nl-NL" sz="2400" b="0" i="0" dirty="0" smtClean="0">
              <a:solidFill>
                <a:schemeClr val="bg1"/>
              </a:solidFill>
            </a:rPr>
            <a:t>2.1.8. Thực hiện chính sách xã hội đúng đắn, công bằng vì con người là động lực mạnh mẽ phát huy mọi năng lực sáng tạo của nhân dân</a:t>
          </a:r>
          <a:endParaRPr lang="en-US" sz="2400" b="0" i="0" dirty="0">
            <a:solidFill>
              <a:schemeClr val="bg1"/>
            </a:solidFill>
          </a:endParaRPr>
        </a:p>
      </dgm:t>
    </dgm:pt>
    <dgm:pt modelId="{D3A3D383-C42D-4547-BBAF-A2D04710E7AA}" type="parTrans" cxnId="{A3989511-50CD-4529-A3C5-A71A3492C992}">
      <dgm:prSet/>
      <dgm:spPr/>
      <dgm:t>
        <a:bodyPr/>
        <a:lstStyle/>
        <a:p>
          <a:endParaRPr lang="en-US"/>
        </a:p>
      </dgm:t>
    </dgm:pt>
    <dgm:pt modelId="{426C1C78-63D0-4947-9502-8890BBE2E2CD}" type="sibTrans" cxnId="{A3989511-50CD-4529-A3C5-A71A3492C992}">
      <dgm:prSet/>
      <dgm:spPr/>
      <dgm:t>
        <a:bodyPr/>
        <a:lstStyle/>
        <a:p>
          <a:endParaRPr lang="en-US"/>
        </a:p>
      </dgm:t>
    </dgm:pt>
    <dgm:pt modelId="{89D74629-054A-42D7-9922-E750430A8835}" type="pres">
      <dgm:prSet presAssocID="{528EBF4E-98A8-487F-934A-AFC53A9E1852}" presName="diagram" presStyleCnt="0">
        <dgm:presLayoutVars>
          <dgm:chPref val="1"/>
          <dgm:dir/>
          <dgm:animOne val="branch"/>
          <dgm:animLvl val="lvl"/>
          <dgm:resizeHandles/>
        </dgm:presLayoutVars>
      </dgm:prSet>
      <dgm:spPr/>
      <dgm:t>
        <a:bodyPr/>
        <a:lstStyle/>
        <a:p>
          <a:endParaRPr lang="en-US"/>
        </a:p>
      </dgm:t>
    </dgm:pt>
    <dgm:pt modelId="{1B46B499-2E75-4CA3-8F67-3D722003D09F}" type="pres">
      <dgm:prSet presAssocID="{218581D6-41DE-49EA-B288-BD5D07DDB57E}" presName="root" presStyleCnt="0"/>
      <dgm:spPr/>
    </dgm:pt>
    <dgm:pt modelId="{3DE69629-BBF0-4DC2-8F16-DD8207B28A80}" type="pres">
      <dgm:prSet presAssocID="{218581D6-41DE-49EA-B288-BD5D07DDB57E}" presName="rootComposite" presStyleCnt="0"/>
      <dgm:spPr/>
    </dgm:pt>
    <dgm:pt modelId="{D5158D36-1920-4697-A714-069A6DDB1019}" type="pres">
      <dgm:prSet presAssocID="{218581D6-41DE-49EA-B288-BD5D07DDB57E}" presName="rootText" presStyleLbl="node1" presStyleIdx="0" presStyleCnt="1" custScaleX="392807" custLinFactNeighborX="-2038" custLinFactNeighborY="-31"/>
      <dgm:spPr/>
      <dgm:t>
        <a:bodyPr/>
        <a:lstStyle/>
        <a:p>
          <a:endParaRPr lang="en-US"/>
        </a:p>
      </dgm:t>
    </dgm:pt>
    <dgm:pt modelId="{7515BCE9-0A2E-472A-AB45-D1072EC85A1F}" type="pres">
      <dgm:prSet presAssocID="{218581D6-41DE-49EA-B288-BD5D07DDB57E}" presName="rootConnector" presStyleLbl="node1" presStyleIdx="0" presStyleCnt="1"/>
      <dgm:spPr/>
      <dgm:t>
        <a:bodyPr/>
        <a:lstStyle/>
        <a:p>
          <a:endParaRPr lang="en-US"/>
        </a:p>
      </dgm:t>
    </dgm:pt>
    <dgm:pt modelId="{3481BB0B-3AAE-4F43-86A0-A48B97FED01D}" type="pres">
      <dgm:prSet presAssocID="{218581D6-41DE-49EA-B288-BD5D07DDB57E}" presName="childShape" presStyleCnt="0"/>
      <dgm:spPr/>
    </dgm:pt>
    <dgm:pt modelId="{535D0498-4CC9-486D-808A-C77CB05CE812}" type="pres">
      <dgm:prSet presAssocID="{9348CB30-CA4E-407D-A2B6-772A9BD755DB}" presName="Name13" presStyleLbl="parChTrans1D2" presStyleIdx="0" presStyleCnt="5"/>
      <dgm:spPr/>
      <dgm:t>
        <a:bodyPr/>
        <a:lstStyle/>
        <a:p>
          <a:endParaRPr lang="en-US"/>
        </a:p>
      </dgm:t>
    </dgm:pt>
    <dgm:pt modelId="{1F9B83DD-3271-4F51-B5D7-018A904787C1}" type="pres">
      <dgm:prSet presAssocID="{7C9F4FB5-A433-48E0-AC63-3720A19DC65B}" presName="childText" presStyleLbl="bgAcc1" presStyleIdx="0" presStyleCnt="5" custScaleX="854311">
        <dgm:presLayoutVars>
          <dgm:bulletEnabled val="1"/>
        </dgm:presLayoutVars>
      </dgm:prSet>
      <dgm:spPr/>
      <dgm:t>
        <a:bodyPr/>
        <a:lstStyle/>
        <a:p>
          <a:endParaRPr lang="en-US"/>
        </a:p>
      </dgm:t>
    </dgm:pt>
    <dgm:pt modelId="{B261E087-E46D-460C-8B9F-0506C1728259}" type="pres">
      <dgm:prSet presAssocID="{A105CC06-EFCB-42C7-B6B4-79531E935DC5}" presName="Name13" presStyleLbl="parChTrans1D2" presStyleIdx="1" presStyleCnt="5"/>
      <dgm:spPr/>
      <dgm:t>
        <a:bodyPr/>
        <a:lstStyle/>
        <a:p>
          <a:endParaRPr lang="en-US"/>
        </a:p>
      </dgm:t>
    </dgm:pt>
    <dgm:pt modelId="{BEB23E3B-3631-4113-ADBE-1309E93A93AE}" type="pres">
      <dgm:prSet presAssocID="{133AD0D5-CB0B-477F-80FD-09351B15FBC5}" presName="childText" presStyleLbl="bgAcc1" presStyleIdx="1" presStyleCnt="5" custScaleX="860185">
        <dgm:presLayoutVars>
          <dgm:bulletEnabled val="1"/>
        </dgm:presLayoutVars>
      </dgm:prSet>
      <dgm:spPr/>
      <dgm:t>
        <a:bodyPr/>
        <a:lstStyle/>
        <a:p>
          <a:endParaRPr lang="en-US"/>
        </a:p>
      </dgm:t>
    </dgm:pt>
    <dgm:pt modelId="{A4D12AA5-4811-4158-88F9-8FDE2308AB12}" type="pres">
      <dgm:prSet presAssocID="{6B70583D-7655-47A6-B8B4-52A05814273F}" presName="Name13" presStyleLbl="parChTrans1D2" presStyleIdx="2" presStyleCnt="5"/>
      <dgm:spPr/>
      <dgm:t>
        <a:bodyPr/>
        <a:lstStyle/>
        <a:p>
          <a:endParaRPr lang="en-US"/>
        </a:p>
      </dgm:t>
    </dgm:pt>
    <dgm:pt modelId="{CA0F337C-603E-4ADB-90C7-E8643008C7B9}" type="pres">
      <dgm:prSet presAssocID="{D4BF436F-998F-493B-8E6C-B5D400E48CF5}" presName="childText" presStyleLbl="bgAcc1" presStyleIdx="2" presStyleCnt="5" custScaleX="855288">
        <dgm:presLayoutVars>
          <dgm:bulletEnabled val="1"/>
        </dgm:presLayoutVars>
      </dgm:prSet>
      <dgm:spPr/>
      <dgm:t>
        <a:bodyPr/>
        <a:lstStyle/>
        <a:p>
          <a:endParaRPr lang="en-US"/>
        </a:p>
      </dgm:t>
    </dgm:pt>
    <dgm:pt modelId="{831D6477-3EF6-4965-9674-47C0991FCD4B}" type="pres">
      <dgm:prSet presAssocID="{2B0651C7-7F9C-4943-A7C7-46E698A8F279}" presName="Name13" presStyleLbl="parChTrans1D2" presStyleIdx="3" presStyleCnt="5"/>
      <dgm:spPr/>
      <dgm:t>
        <a:bodyPr/>
        <a:lstStyle/>
        <a:p>
          <a:endParaRPr lang="en-US"/>
        </a:p>
      </dgm:t>
    </dgm:pt>
    <dgm:pt modelId="{024AC35F-DFE0-4016-99DD-A62E8E850645}" type="pres">
      <dgm:prSet presAssocID="{24C2E978-30E6-4EE9-9BE5-EA1C9E8BEC5D}" presName="childText" presStyleLbl="bgAcc1" presStyleIdx="3" presStyleCnt="5" custScaleX="853991">
        <dgm:presLayoutVars>
          <dgm:bulletEnabled val="1"/>
        </dgm:presLayoutVars>
      </dgm:prSet>
      <dgm:spPr/>
      <dgm:t>
        <a:bodyPr/>
        <a:lstStyle/>
        <a:p>
          <a:endParaRPr lang="en-US"/>
        </a:p>
      </dgm:t>
    </dgm:pt>
    <dgm:pt modelId="{F37B2570-BFC3-4811-910F-14DDD3F96E0E}" type="pres">
      <dgm:prSet presAssocID="{D3A3D383-C42D-4547-BBAF-A2D04710E7AA}" presName="Name13" presStyleLbl="parChTrans1D2" presStyleIdx="4" presStyleCnt="5"/>
      <dgm:spPr/>
      <dgm:t>
        <a:bodyPr/>
        <a:lstStyle/>
        <a:p>
          <a:endParaRPr lang="en-US"/>
        </a:p>
      </dgm:t>
    </dgm:pt>
    <dgm:pt modelId="{BCA2B003-31CF-4CBE-9AA0-93AFF5F4E412}" type="pres">
      <dgm:prSet presAssocID="{04BE5023-159F-4536-BF4B-0C05A2DF03B8}" presName="childText" presStyleLbl="bgAcc1" presStyleIdx="4" presStyleCnt="5" custScaleX="865896">
        <dgm:presLayoutVars>
          <dgm:bulletEnabled val="1"/>
        </dgm:presLayoutVars>
      </dgm:prSet>
      <dgm:spPr/>
      <dgm:t>
        <a:bodyPr/>
        <a:lstStyle/>
        <a:p>
          <a:endParaRPr lang="en-US"/>
        </a:p>
      </dgm:t>
    </dgm:pt>
  </dgm:ptLst>
  <dgm:cxnLst>
    <dgm:cxn modelId="{F800EC30-9907-484C-BB91-C241B32A94C1}" type="presOf" srcId="{2B0651C7-7F9C-4943-A7C7-46E698A8F279}" destId="{831D6477-3EF6-4965-9674-47C0991FCD4B}" srcOrd="0" destOrd="0" presId="urn:microsoft.com/office/officeart/2005/8/layout/hierarchy3"/>
    <dgm:cxn modelId="{27069B29-83E1-4EB1-A711-91A3D6701F6E}" type="presOf" srcId="{7C9F4FB5-A433-48E0-AC63-3720A19DC65B}" destId="{1F9B83DD-3271-4F51-B5D7-018A904787C1}" srcOrd="0" destOrd="0" presId="urn:microsoft.com/office/officeart/2005/8/layout/hierarchy3"/>
    <dgm:cxn modelId="{8155C5E6-8A22-4545-B7F5-5DB13BA947C5}" type="presOf" srcId="{528EBF4E-98A8-487F-934A-AFC53A9E1852}" destId="{89D74629-054A-42D7-9922-E750430A8835}" srcOrd="0" destOrd="0" presId="urn:microsoft.com/office/officeart/2005/8/layout/hierarchy3"/>
    <dgm:cxn modelId="{0EE7FE83-0E4A-4968-B5B6-40966B7049B2}" type="presOf" srcId="{24C2E978-30E6-4EE9-9BE5-EA1C9E8BEC5D}" destId="{024AC35F-DFE0-4016-99DD-A62E8E850645}" srcOrd="0" destOrd="0" presId="urn:microsoft.com/office/officeart/2005/8/layout/hierarchy3"/>
    <dgm:cxn modelId="{E8EFF367-1511-4CB0-AD9E-B047E89EE80D}" type="presOf" srcId="{04BE5023-159F-4536-BF4B-0C05A2DF03B8}" destId="{BCA2B003-31CF-4CBE-9AA0-93AFF5F4E412}" srcOrd="0" destOrd="0" presId="urn:microsoft.com/office/officeart/2005/8/layout/hierarchy3"/>
    <dgm:cxn modelId="{A3989511-50CD-4529-A3C5-A71A3492C992}" srcId="{218581D6-41DE-49EA-B288-BD5D07DDB57E}" destId="{04BE5023-159F-4536-BF4B-0C05A2DF03B8}" srcOrd="4" destOrd="0" parTransId="{D3A3D383-C42D-4547-BBAF-A2D04710E7AA}" sibTransId="{426C1C78-63D0-4947-9502-8890BBE2E2CD}"/>
    <dgm:cxn modelId="{39FDFBAF-9F86-4545-809C-B7BCD12F190D}" srcId="{218581D6-41DE-49EA-B288-BD5D07DDB57E}" destId="{D4BF436F-998F-493B-8E6C-B5D400E48CF5}" srcOrd="2" destOrd="0" parTransId="{6B70583D-7655-47A6-B8B4-52A05814273F}" sibTransId="{01D8E295-B7F2-4837-BF33-C2E81FD140F8}"/>
    <dgm:cxn modelId="{7435A5F3-1E59-4D52-9AE0-1A00D18187C3}" type="presOf" srcId="{A105CC06-EFCB-42C7-B6B4-79531E935DC5}" destId="{B261E087-E46D-460C-8B9F-0506C1728259}" srcOrd="0" destOrd="0" presId="urn:microsoft.com/office/officeart/2005/8/layout/hierarchy3"/>
    <dgm:cxn modelId="{AA659417-0FD6-4143-9FD5-1F2437369D90}" type="presOf" srcId="{6B70583D-7655-47A6-B8B4-52A05814273F}" destId="{A4D12AA5-4811-4158-88F9-8FDE2308AB12}" srcOrd="0" destOrd="0" presId="urn:microsoft.com/office/officeart/2005/8/layout/hierarchy3"/>
    <dgm:cxn modelId="{023D1201-1859-4424-BE4C-EC5ACFF0FF43}" srcId="{528EBF4E-98A8-487F-934A-AFC53A9E1852}" destId="{218581D6-41DE-49EA-B288-BD5D07DDB57E}" srcOrd="0" destOrd="0" parTransId="{9195B9E0-67E0-45CC-BD09-5AE69EDCBB7B}" sibTransId="{2AAF3887-D721-4F8D-94D4-2B80DB75890F}"/>
    <dgm:cxn modelId="{2F7E76AF-EC77-4EFD-AF5C-BA600E22DE2D}" type="presOf" srcId="{9348CB30-CA4E-407D-A2B6-772A9BD755DB}" destId="{535D0498-4CC9-486D-808A-C77CB05CE812}" srcOrd="0" destOrd="0" presId="urn:microsoft.com/office/officeart/2005/8/layout/hierarchy3"/>
    <dgm:cxn modelId="{11996C6C-9654-4D61-80BE-92317A598989}" type="presOf" srcId="{D3A3D383-C42D-4547-BBAF-A2D04710E7AA}" destId="{F37B2570-BFC3-4811-910F-14DDD3F96E0E}" srcOrd="0" destOrd="0" presId="urn:microsoft.com/office/officeart/2005/8/layout/hierarchy3"/>
    <dgm:cxn modelId="{6A64073A-D9D8-4C26-ABB9-261ACAA6EFC3}" type="presOf" srcId="{D4BF436F-998F-493B-8E6C-B5D400E48CF5}" destId="{CA0F337C-603E-4ADB-90C7-E8643008C7B9}" srcOrd="0" destOrd="0" presId="urn:microsoft.com/office/officeart/2005/8/layout/hierarchy3"/>
    <dgm:cxn modelId="{A4C75B2C-0A3A-4827-ABE2-B7EB1A5001D1}" type="presOf" srcId="{218581D6-41DE-49EA-B288-BD5D07DDB57E}" destId="{D5158D36-1920-4697-A714-069A6DDB1019}" srcOrd="0" destOrd="0" presId="urn:microsoft.com/office/officeart/2005/8/layout/hierarchy3"/>
    <dgm:cxn modelId="{9689F033-861B-4C1C-891F-3BCF735B326F}" srcId="{218581D6-41DE-49EA-B288-BD5D07DDB57E}" destId="{133AD0D5-CB0B-477F-80FD-09351B15FBC5}" srcOrd="1" destOrd="0" parTransId="{A105CC06-EFCB-42C7-B6B4-79531E935DC5}" sibTransId="{B9528DD3-AEB2-4AFB-867C-6C35754B766B}"/>
    <dgm:cxn modelId="{713631DF-FFD9-46DF-957F-CDECE560DBD6}" type="presOf" srcId="{133AD0D5-CB0B-477F-80FD-09351B15FBC5}" destId="{BEB23E3B-3631-4113-ADBE-1309E93A93AE}" srcOrd="0" destOrd="0" presId="urn:microsoft.com/office/officeart/2005/8/layout/hierarchy3"/>
    <dgm:cxn modelId="{4F2D7378-0FAA-4197-B11B-026B5F668F7F}" srcId="{218581D6-41DE-49EA-B288-BD5D07DDB57E}" destId="{7C9F4FB5-A433-48E0-AC63-3720A19DC65B}" srcOrd="0" destOrd="0" parTransId="{9348CB30-CA4E-407D-A2B6-772A9BD755DB}" sibTransId="{549BF7EE-D2C5-4B07-B9C1-8DDF5800D1DA}"/>
    <dgm:cxn modelId="{C84FD096-FECF-445E-92A4-5D9F995CAF54}" type="presOf" srcId="{218581D6-41DE-49EA-B288-BD5D07DDB57E}" destId="{7515BCE9-0A2E-472A-AB45-D1072EC85A1F}" srcOrd="1" destOrd="0" presId="urn:microsoft.com/office/officeart/2005/8/layout/hierarchy3"/>
    <dgm:cxn modelId="{D69FB007-EACC-458A-AB5F-4288DEDF0BB0}" srcId="{218581D6-41DE-49EA-B288-BD5D07DDB57E}" destId="{24C2E978-30E6-4EE9-9BE5-EA1C9E8BEC5D}" srcOrd="3" destOrd="0" parTransId="{2B0651C7-7F9C-4943-A7C7-46E698A8F279}" sibTransId="{715CF562-BE34-45B6-B6BA-5A505211D3AF}"/>
    <dgm:cxn modelId="{FDEE4E18-7B65-4890-BF81-59062E2691A4}" type="presParOf" srcId="{89D74629-054A-42D7-9922-E750430A8835}" destId="{1B46B499-2E75-4CA3-8F67-3D722003D09F}" srcOrd="0" destOrd="0" presId="urn:microsoft.com/office/officeart/2005/8/layout/hierarchy3"/>
    <dgm:cxn modelId="{2F80542D-EA8D-4569-8428-62D49B3A9572}" type="presParOf" srcId="{1B46B499-2E75-4CA3-8F67-3D722003D09F}" destId="{3DE69629-BBF0-4DC2-8F16-DD8207B28A80}" srcOrd="0" destOrd="0" presId="urn:microsoft.com/office/officeart/2005/8/layout/hierarchy3"/>
    <dgm:cxn modelId="{9FD9D044-2948-4556-A7B4-4EF9098E0D59}" type="presParOf" srcId="{3DE69629-BBF0-4DC2-8F16-DD8207B28A80}" destId="{D5158D36-1920-4697-A714-069A6DDB1019}" srcOrd="0" destOrd="0" presId="urn:microsoft.com/office/officeart/2005/8/layout/hierarchy3"/>
    <dgm:cxn modelId="{019F473B-9A0D-410A-9F04-5FCF7C945B8B}" type="presParOf" srcId="{3DE69629-BBF0-4DC2-8F16-DD8207B28A80}" destId="{7515BCE9-0A2E-472A-AB45-D1072EC85A1F}" srcOrd="1" destOrd="0" presId="urn:microsoft.com/office/officeart/2005/8/layout/hierarchy3"/>
    <dgm:cxn modelId="{146FDE11-BD28-4D8F-960F-BE2C9B7E49A2}" type="presParOf" srcId="{1B46B499-2E75-4CA3-8F67-3D722003D09F}" destId="{3481BB0B-3AAE-4F43-86A0-A48B97FED01D}" srcOrd="1" destOrd="0" presId="urn:microsoft.com/office/officeart/2005/8/layout/hierarchy3"/>
    <dgm:cxn modelId="{8042DAE4-96F4-499C-8E39-73155365A614}" type="presParOf" srcId="{3481BB0B-3AAE-4F43-86A0-A48B97FED01D}" destId="{535D0498-4CC9-486D-808A-C77CB05CE812}" srcOrd="0" destOrd="0" presId="urn:microsoft.com/office/officeart/2005/8/layout/hierarchy3"/>
    <dgm:cxn modelId="{EDEBDECA-12CE-445F-9DFC-7B2762BABA46}" type="presParOf" srcId="{3481BB0B-3AAE-4F43-86A0-A48B97FED01D}" destId="{1F9B83DD-3271-4F51-B5D7-018A904787C1}" srcOrd="1" destOrd="0" presId="urn:microsoft.com/office/officeart/2005/8/layout/hierarchy3"/>
    <dgm:cxn modelId="{B9340D93-04BC-49F2-8EBC-79EB318BC55F}" type="presParOf" srcId="{3481BB0B-3AAE-4F43-86A0-A48B97FED01D}" destId="{B261E087-E46D-460C-8B9F-0506C1728259}" srcOrd="2" destOrd="0" presId="urn:microsoft.com/office/officeart/2005/8/layout/hierarchy3"/>
    <dgm:cxn modelId="{A0C94477-7918-4F47-8C86-C9BB0DCEA393}" type="presParOf" srcId="{3481BB0B-3AAE-4F43-86A0-A48B97FED01D}" destId="{BEB23E3B-3631-4113-ADBE-1309E93A93AE}" srcOrd="3" destOrd="0" presId="urn:microsoft.com/office/officeart/2005/8/layout/hierarchy3"/>
    <dgm:cxn modelId="{C20DDEA8-96CD-4A1D-B25D-5692304550F8}" type="presParOf" srcId="{3481BB0B-3AAE-4F43-86A0-A48B97FED01D}" destId="{A4D12AA5-4811-4158-88F9-8FDE2308AB12}" srcOrd="4" destOrd="0" presId="urn:microsoft.com/office/officeart/2005/8/layout/hierarchy3"/>
    <dgm:cxn modelId="{803FB9D2-9DBA-47F2-8B94-349918276E1C}" type="presParOf" srcId="{3481BB0B-3AAE-4F43-86A0-A48B97FED01D}" destId="{CA0F337C-603E-4ADB-90C7-E8643008C7B9}" srcOrd="5" destOrd="0" presId="urn:microsoft.com/office/officeart/2005/8/layout/hierarchy3"/>
    <dgm:cxn modelId="{A0857370-F418-4670-A690-40B98F193890}" type="presParOf" srcId="{3481BB0B-3AAE-4F43-86A0-A48B97FED01D}" destId="{831D6477-3EF6-4965-9674-47C0991FCD4B}" srcOrd="6" destOrd="0" presId="urn:microsoft.com/office/officeart/2005/8/layout/hierarchy3"/>
    <dgm:cxn modelId="{78768931-D765-4501-B9C2-643EBCE8CE78}" type="presParOf" srcId="{3481BB0B-3AAE-4F43-86A0-A48B97FED01D}" destId="{024AC35F-DFE0-4016-99DD-A62E8E850645}" srcOrd="7" destOrd="0" presId="urn:microsoft.com/office/officeart/2005/8/layout/hierarchy3"/>
    <dgm:cxn modelId="{F6B2A1B7-8F90-4CA1-9D26-E28952C19B4D}" type="presParOf" srcId="{3481BB0B-3AAE-4F43-86A0-A48B97FED01D}" destId="{F37B2570-BFC3-4811-910F-14DDD3F96E0E}" srcOrd="8" destOrd="0" presId="urn:microsoft.com/office/officeart/2005/8/layout/hierarchy3"/>
    <dgm:cxn modelId="{39BD3094-8CD7-427F-A6C0-0253018A07B0}" type="presParOf" srcId="{3481BB0B-3AAE-4F43-86A0-A48B97FED01D}" destId="{BCA2B003-31CF-4CBE-9AA0-93AFF5F4E412}" srcOrd="9"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0AC9198F-4B3E-4C3B-98E0-3C26C5FA7D04}"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4F0E67A4-671E-427D-AF16-3B535DCF8B82}">
      <dgm:prSet phldrT="[Text]" custT="1"/>
      <dgm:spPr>
        <a:solidFill>
          <a:schemeClr val="accent6">
            <a:lumMod val="50000"/>
          </a:schemeClr>
        </a:solidFill>
      </dgm:spPr>
      <dgm:t>
        <a:bodyPr/>
        <a:lstStyle/>
        <a:p>
          <a:r>
            <a:rPr lang="nl-NL" sz="2400" dirty="0" smtClean="0"/>
            <a:t>Kinh tế nhà nước giữ vai trò chủ đạo. Kinh tế tập thể không ngừng được củng cố và phát triển. Kinh tế nhà nước cùng với kinh tế tập thể ngày càng trở thành nền tảng vững chắc của nền kinh tế quốc dân. Kinh tế tư nhân là một trong những động lực của nền kinh tế. Kinh tế có vốn đầu tư nước ngoài được khuyến khích phát triển. </a:t>
          </a:r>
          <a:endParaRPr lang="en-US" sz="2400" dirty="0"/>
        </a:p>
      </dgm:t>
    </dgm:pt>
    <dgm:pt modelId="{060E8926-20BC-410F-B655-DDE4F95FB3A7}" type="parTrans" cxnId="{A018818D-8562-42A4-B205-8DDCEC170475}">
      <dgm:prSet/>
      <dgm:spPr/>
      <dgm:t>
        <a:bodyPr/>
        <a:lstStyle/>
        <a:p>
          <a:endParaRPr lang="en-US"/>
        </a:p>
      </dgm:t>
    </dgm:pt>
    <dgm:pt modelId="{285B4108-6AFC-4C5A-9598-A6AC9C520830}" type="sibTrans" cxnId="{A018818D-8562-42A4-B205-8DDCEC170475}">
      <dgm:prSet/>
      <dgm:spPr/>
      <dgm:t>
        <a:bodyPr/>
        <a:lstStyle/>
        <a:p>
          <a:endParaRPr lang="en-US"/>
        </a:p>
      </dgm:t>
    </dgm:pt>
    <dgm:pt modelId="{AA6623E6-2615-440F-95CC-9AB0DE226478}">
      <dgm:prSet phldrT="[Text]" custT="1"/>
      <dgm:spPr>
        <a:solidFill>
          <a:schemeClr val="accent6">
            <a:lumMod val="50000"/>
          </a:schemeClr>
        </a:solidFill>
      </dgm:spPr>
      <dgm:t>
        <a:bodyPr/>
        <a:lstStyle/>
        <a:p>
          <a:r>
            <a:rPr lang="nl-NL" sz="2400" dirty="0" smtClean="0"/>
            <a:t>Các hình thức sở hữu hỗn hợp và đan kết với nhau hình thành các tổ chức kinh tế đa dạng ngày càng phát triển.</a:t>
          </a:r>
          <a:endParaRPr lang="en-US" sz="2400" dirty="0"/>
        </a:p>
      </dgm:t>
    </dgm:pt>
    <dgm:pt modelId="{6A58F8A4-6193-405E-AAF4-33340C846769}" type="parTrans" cxnId="{78810EFB-7EF4-4490-B1B6-34DD648CCAD7}">
      <dgm:prSet/>
      <dgm:spPr/>
      <dgm:t>
        <a:bodyPr/>
        <a:lstStyle/>
        <a:p>
          <a:endParaRPr lang="en-US"/>
        </a:p>
      </dgm:t>
    </dgm:pt>
    <dgm:pt modelId="{2059DF93-3FF9-4ED6-B3B4-2213B76BDEDF}" type="sibTrans" cxnId="{78810EFB-7EF4-4490-B1B6-34DD648CCAD7}">
      <dgm:prSet/>
      <dgm:spPr/>
      <dgm:t>
        <a:bodyPr/>
        <a:lstStyle/>
        <a:p>
          <a:endParaRPr lang="en-US"/>
        </a:p>
      </dgm:t>
    </dgm:pt>
    <dgm:pt modelId="{964FAC53-8680-4425-BDBB-1349F0409D95}">
      <dgm:prSet phldrT="[Text]" custT="1"/>
      <dgm:spPr>
        <a:solidFill>
          <a:schemeClr val="accent6">
            <a:lumMod val="50000"/>
          </a:schemeClr>
        </a:solidFill>
      </dgm:spPr>
      <dgm:t>
        <a:bodyPr/>
        <a:lstStyle/>
        <a:p>
          <a:r>
            <a:rPr lang="nl-NL" sz="2400" dirty="0" smtClean="0"/>
            <a:t>Các yếu tố thị trường được tạo lập đồng bộ, các loại thị trường từng bước được xây dựng, phát triển, vừa tuân theo quy luật của KTTT, vừa bảo đảm tính định hướng xã hội chủ nghĩa.</a:t>
          </a:r>
          <a:endParaRPr lang="en-US" sz="2400" dirty="0"/>
        </a:p>
      </dgm:t>
    </dgm:pt>
    <dgm:pt modelId="{24DCBF2B-06F3-4DE6-982F-86028E622CDB}" type="parTrans" cxnId="{3359FEF0-ED46-4DB3-B12E-CD6B8CA47BB5}">
      <dgm:prSet/>
      <dgm:spPr/>
      <dgm:t>
        <a:bodyPr/>
        <a:lstStyle/>
        <a:p>
          <a:endParaRPr lang="en-US"/>
        </a:p>
      </dgm:t>
    </dgm:pt>
    <dgm:pt modelId="{A305FDF6-4D97-4991-9F35-DA748D7CDEFC}" type="sibTrans" cxnId="{3359FEF0-ED46-4DB3-B12E-CD6B8CA47BB5}">
      <dgm:prSet/>
      <dgm:spPr/>
      <dgm:t>
        <a:bodyPr/>
        <a:lstStyle/>
        <a:p>
          <a:endParaRPr lang="en-US"/>
        </a:p>
      </dgm:t>
    </dgm:pt>
    <dgm:pt modelId="{4456D87E-AEC1-4B5A-927D-2A9FC379A0E3}" type="pres">
      <dgm:prSet presAssocID="{0AC9198F-4B3E-4C3B-98E0-3C26C5FA7D04}" presName="linear" presStyleCnt="0">
        <dgm:presLayoutVars>
          <dgm:dir/>
          <dgm:animLvl val="lvl"/>
          <dgm:resizeHandles val="exact"/>
        </dgm:presLayoutVars>
      </dgm:prSet>
      <dgm:spPr/>
      <dgm:t>
        <a:bodyPr/>
        <a:lstStyle/>
        <a:p>
          <a:endParaRPr lang="en-US"/>
        </a:p>
      </dgm:t>
    </dgm:pt>
    <dgm:pt modelId="{A1840A31-1CBF-458C-AA00-CE95DCC9E0D9}" type="pres">
      <dgm:prSet presAssocID="{4F0E67A4-671E-427D-AF16-3B535DCF8B82}" presName="parentLin" presStyleCnt="0"/>
      <dgm:spPr/>
    </dgm:pt>
    <dgm:pt modelId="{4861A1BF-8CE4-4DE3-8711-5B306CAF257C}" type="pres">
      <dgm:prSet presAssocID="{4F0E67A4-671E-427D-AF16-3B535DCF8B82}" presName="parentLeftMargin" presStyleLbl="node1" presStyleIdx="0" presStyleCnt="3"/>
      <dgm:spPr/>
      <dgm:t>
        <a:bodyPr/>
        <a:lstStyle/>
        <a:p>
          <a:endParaRPr lang="en-US"/>
        </a:p>
      </dgm:t>
    </dgm:pt>
    <dgm:pt modelId="{392B6233-8541-4070-BA3F-B1E5964A0049}" type="pres">
      <dgm:prSet presAssocID="{4F0E67A4-671E-427D-AF16-3B535DCF8B82}" presName="parentText" presStyleLbl="node1" presStyleIdx="0" presStyleCnt="3" custScaleX="142857" custScaleY="217841">
        <dgm:presLayoutVars>
          <dgm:chMax val="0"/>
          <dgm:bulletEnabled val="1"/>
        </dgm:presLayoutVars>
      </dgm:prSet>
      <dgm:spPr/>
      <dgm:t>
        <a:bodyPr/>
        <a:lstStyle/>
        <a:p>
          <a:endParaRPr lang="en-US"/>
        </a:p>
      </dgm:t>
    </dgm:pt>
    <dgm:pt modelId="{9FE8B378-5DD3-417B-A245-95736F07D572}" type="pres">
      <dgm:prSet presAssocID="{4F0E67A4-671E-427D-AF16-3B535DCF8B82}" presName="negativeSpace" presStyleCnt="0"/>
      <dgm:spPr/>
    </dgm:pt>
    <dgm:pt modelId="{F67E7990-C72E-4CBD-AE47-70D4CE89B524}" type="pres">
      <dgm:prSet presAssocID="{4F0E67A4-671E-427D-AF16-3B535DCF8B82}" presName="childText" presStyleLbl="conFgAcc1" presStyleIdx="0" presStyleCnt="3">
        <dgm:presLayoutVars>
          <dgm:bulletEnabled val="1"/>
        </dgm:presLayoutVars>
      </dgm:prSet>
      <dgm:spPr/>
    </dgm:pt>
    <dgm:pt modelId="{3D8A243B-A643-4D53-A80B-2DEC4A6AB1BB}" type="pres">
      <dgm:prSet presAssocID="{285B4108-6AFC-4C5A-9598-A6AC9C520830}" presName="spaceBetweenRectangles" presStyleCnt="0"/>
      <dgm:spPr/>
    </dgm:pt>
    <dgm:pt modelId="{519102B5-F2B7-4D9D-A501-380127FC1923}" type="pres">
      <dgm:prSet presAssocID="{AA6623E6-2615-440F-95CC-9AB0DE226478}" presName="parentLin" presStyleCnt="0"/>
      <dgm:spPr/>
    </dgm:pt>
    <dgm:pt modelId="{13579C9F-77EB-476E-B631-9F3EF71538FA}" type="pres">
      <dgm:prSet presAssocID="{AA6623E6-2615-440F-95CC-9AB0DE226478}" presName="parentLeftMargin" presStyleLbl="node1" presStyleIdx="0" presStyleCnt="3"/>
      <dgm:spPr/>
      <dgm:t>
        <a:bodyPr/>
        <a:lstStyle/>
        <a:p>
          <a:endParaRPr lang="en-US"/>
        </a:p>
      </dgm:t>
    </dgm:pt>
    <dgm:pt modelId="{41692E50-382F-4B52-BD1C-11219EF30793}" type="pres">
      <dgm:prSet presAssocID="{AA6623E6-2615-440F-95CC-9AB0DE226478}" presName="parentText" presStyleLbl="node1" presStyleIdx="1" presStyleCnt="3" custScaleX="142857" custScaleY="144844">
        <dgm:presLayoutVars>
          <dgm:chMax val="0"/>
          <dgm:bulletEnabled val="1"/>
        </dgm:presLayoutVars>
      </dgm:prSet>
      <dgm:spPr/>
      <dgm:t>
        <a:bodyPr/>
        <a:lstStyle/>
        <a:p>
          <a:endParaRPr lang="en-US"/>
        </a:p>
      </dgm:t>
    </dgm:pt>
    <dgm:pt modelId="{6DDA2C21-D924-41DF-8B4C-18E865E9DF13}" type="pres">
      <dgm:prSet presAssocID="{AA6623E6-2615-440F-95CC-9AB0DE226478}" presName="negativeSpace" presStyleCnt="0"/>
      <dgm:spPr/>
    </dgm:pt>
    <dgm:pt modelId="{3EBDC890-927F-4DD8-A70B-B5DEE3998253}" type="pres">
      <dgm:prSet presAssocID="{AA6623E6-2615-440F-95CC-9AB0DE226478}" presName="childText" presStyleLbl="conFgAcc1" presStyleIdx="1" presStyleCnt="3">
        <dgm:presLayoutVars>
          <dgm:bulletEnabled val="1"/>
        </dgm:presLayoutVars>
      </dgm:prSet>
      <dgm:spPr/>
    </dgm:pt>
    <dgm:pt modelId="{2FA6B11B-F254-4A07-90E9-3F9779A4C23B}" type="pres">
      <dgm:prSet presAssocID="{2059DF93-3FF9-4ED6-B3B4-2213B76BDEDF}" presName="spaceBetweenRectangles" presStyleCnt="0"/>
      <dgm:spPr/>
    </dgm:pt>
    <dgm:pt modelId="{8C84E8BE-5606-45C0-8334-AE7B94DDB9BA}" type="pres">
      <dgm:prSet presAssocID="{964FAC53-8680-4425-BDBB-1349F0409D95}" presName="parentLin" presStyleCnt="0"/>
      <dgm:spPr/>
    </dgm:pt>
    <dgm:pt modelId="{0759689E-4CB2-4F66-936F-B0E03F6CCE22}" type="pres">
      <dgm:prSet presAssocID="{964FAC53-8680-4425-BDBB-1349F0409D95}" presName="parentLeftMargin" presStyleLbl="node1" presStyleIdx="1" presStyleCnt="3"/>
      <dgm:spPr/>
      <dgm:t>
        <a:bodyPr/>
        <a:lstStyle/>
        <a:p>
          <a:endParaRPr lang="en-US"/>
        </a:p>
      </dgm:t>
    </dgm:pt>
    <dgm:pt modelId="{F163D726-11C6-4B38-AA07-07DD395B7E78}" type="pres">
      <dgm:prSet presAssocID="{964FAC53-8680-4425-BDBB-1349F0409D95}" presName="parentText" presStyleLbl="node1" presStyleIdx="2" presStyleCnt="3" custScaleX="142857" custScaleY="144844">
        <dgm:presLayoutVars>
          <dgm:chMax val="0"/>
          <dgm:bulletEnabled val="1"/>
        </dgm:presLayoutVars>
      </dgm:prSet>
      <dgm:spPr/>
      <dgm:t>
        <a:bodyPr/>
        <a:lstStyle/>
        <a:p>
          <a:endParaRPr lang="en-US"/>
        </a:p>
      </dgm:t>
    </dgm:pt>
    <dgm:pt modelId="{C94E1936-8F16-4BC5-AED2-0410C844AAE3}" type="pres">
      <dgm:prSet presAssocID="{964FAC53-8680-4425-BDBB-1349F0409D95}" presName="negativeSpace" presStyleCnt="0"/>
      <dgm:spPr/>
    </dgm:pt>
    <dgm:pt modelId="{6EBC9110-0647-4AC3-B438-888807B151F4}" type="pres">
      <dgm:prSet presAssocID="{964FAC53-8680-4425-BDBB-1349F0409D95}" presName="childText" presStyleLbl="conFgAcc1" presStyleIdx="2" presStyleCnt="3">
        <dgm:presLayoutVars>
          <dgm:bulletEnabled val="1"/>
        </dgm:presLayoutVars>
      </dgm:prSet>
      <dgm:spPr/>
    </dgm:pt>
  </dgm:ptLst>
  <dgm:cxnLst>
    <dgm:cxn modelId="{E1079A11-A230-49C9-9F5C-16EDA49435C3}" type="presOf" srcId="{AA6623E6-2615-440F-95CC-9AB0DE226478}" destId="{13579C9F-77EB-476E-B631-9F3EF71538FA}" srcOrd="0" destOrd="0" presId="urn:microsoft.com/office/officeart/2005/8/layout/list1"/>
    <dgm:cxn modelId="{48DE8BBD-C711-412C-9CCE-C76757E5058E}" type="presOf" srcId="{AA6623E6-2615-440F-95CC-9AB0DE226478}" destId="{41692E50-382F-4B52-BD1C-11219EF30793}" srcOrd="1" destOrd="0" presId="urn:microsoft.com/office/officeart/2005/8/layout/list1"/>
    <dgm:cxn modelId="{D979CAF6-AFDA-4852-B7B9-49A8A0369C2E}" type="presOf" srcId="{964FAC53-8680-4425-BDBB-1349F0409D95}" destId="{F163D726-11C6-4B38-AA07-07DD395B7E78}" srcOrd="1" destOrd="0" presId="urn:microsoft.com/office/officeart/2005/8/layout/list1"/>
    <dgm:cxn modelId="{E5EE4356-B3E9-4971-B318-40D1208C1E78}" type="presOf" srcId="{964FAC53-8680-4425-BDBB-1349F0409D95}" destId="{0759689E-4CB2-4F66-936F-B0E03F6CCE22}" srcOrd="0" destOrd="0" presId="urn:microsoft.com/office/officeart/2005/8/layout/list1"/>
    <dgm:cxn modelId="{3359FEF0-ED46-4DB3-B12E-CD6B8CA47BB5}" srcId="{0AC9198F-4B3E-4C3B-98E0-3C26C5FA7D04}" destId="{964FAC53-8680-4425-BDBB-1349F0409D95}" srcOrd="2" destOrd="0" parTransId="{24DCBF2B-06F3-4DE6-982F-86028E622CDB}" sibTransId="{A305FDF6-4D97-4991-9F35-DA748D7CDEFC}"/>
    <dgm:cxn modelId="{5076E052-9E37-4152-8CCB-8FA0235C9A86}" type="presOf" srcId="{4F0E67A4-671E-427D-AF16-3B535DCF8B82}" destId="{4861A1BF-8CE4-4DE3-8711-5B306CAF257C}" srcOrd="0" destOrd="0" presId="urn:microsoft.com/office/officeart/2005/8/layout/list1"/>
    <dgm:cxn modelId="{A018818D-8562-42A4-B205-8DDCEC170475}" srcId="{0AC9198F-4B3E-4C3B-98E0-3C26C5FA7D04}" destId="{4F0E67A4-671E-427D-AF16-3B535DCF8B82}" srcOrd="0" destOrd="0" parTransId="{060E8926-20BC-410F-B655-DDE4F95FB3A7}" sibTransId="{285B4108-6AFC-4C5A-9598-A6AC9C520830}"/>
    <dgm:cxn modelId="{94A80500-C7D1-4FF6-9556-AED8C08B0E5A}" type="presOf" srcId="{4F0E67A4-671E-427D-AF16-3B535DCF8B82}" destId="{392B6233-8541-4070-BA3F-B1E5964A0049}" srcOrd="1" destOrd="0" presId="urn:microsoft.com/office/officeart/2005/8/layout/list1"/>
    <dgm:cxn modelId="{78810EFB-7EF4-4490-B1B6-34DD648CCAD7}" srcId="{0AC9198F-4B3E-4C3B-98E0-3C26C5FA7D04}" destId="{AA6623E6-2615-440F-95CC-9AB0DE226478}" srcOrd="1" destOrd="0" parTransId="{6A58F8A4-6193-405E-AAF4-33340C846769}" sibTransId="{2059DF93-3FF9-4ED6-B3B4-2213B76BDEDF}"/>
    <dgm:cxn modelId="{BC718DA9-486F-4C08-B98E-700C531EA9A7}" type="presOf" srcId="{0AC9198F-4B3E-4C3B-98E0-3C26C5FA7D04}" destId="{4456D87E-AEC1-4B5A-927D-2A9FC379A0E3}" srcOrd="0" destOrd="0" presId="urn:microsoft.com/office/officeart/2005/8/layout/list1"/>
    <dgm:cxn modelId="{AEB75FF1-C393-4D78-B568-994EE328E931}" type="presParOf" srcId="{4456D87E-AEC1-4B5A-927D-2A9FC379A0E3}" destId="{A1840A31-1CBF-458C-AA00-CE95DCC9E0D9}" srcOrd="0" destOrd="0" presId="urn:microsoft.com/office/officeart/2005/8/layout/list1"/>
    <dgm:cxn modelId="{31B8BC65-2204-496E-ADF9-E6867483E992}" type="presParOf" srcId="{A1840A31-1CBF-458C-AA00-CE95DCC9E0D9}" destId="{4861A1BF-8CE4-4DE3-8711-5B306CAF257C}" srcOrd="0" destOrd="0" presId="urn:microsoft.com/office/officeart/2005/8/layout/list1"/>
    <dgm:cxn modelId="{FE1AF5BE-74A7-4E0E-A9FE-5DF901ED672A}" type="presParOf" srcId="{A1840A31-1CBF-458C-AA00-CE95DCC9E0D9}" destId="{392B6233-8541-4070-BA3F-B1E5964A0049}" srcOrd="1" destOrd="0" presId="urn:microsoft.com/office/officeart/2005/8/layout/list1"/>
    <dgm:cxn modelId="{06664EE6-DE69-4A87-AB65-0B9A8D85CFA8}" type="presParOf" srcId="{4456D87E-AEC1-4B5A-927D-2A9FC379A0E3}" destId="{9FE8B378-5DD3-417B-A245-95736F07D572}" srcOrd="1" destOrd="0" presId="urn:microsoft.com/office/officeart/2005/8/layout/list1"/>
    <dgm:cxn modelId="{D88B32A9-24C9-4E8B-AA01-AE177A2C8116}" type="presParOf" srcId="{4456D87E-AEC1-4B5A-927D-2A9FC379A0E3}" destId="{F67E7990-C72E-4CBD-AE47-70D4CE89B524}" srcOrd="2" destOrd="0" presId="urn:microsoft.com/office/officeart/2005/8/layout/list1"/>
    <dgm:cxn modelId="{A62ADF8E-C857-4483-90CC-F12613E06385}" type="presParOf" srcId="{4456D87E-AEC1-4B5A-927D-2A9FC379A0E3}" destId="{3D8A243B-A643-4D53-A80B-2DEC4A6AB1BB}" srcOrd="3" destOrd="0" presId="urn:microsoft.com/office/officeart/2005/8/layout/list1"/>
    <dgm:cxn modelId="{D810CB55-E969-4D42-9E96-C8ABDCD0F6D3}" type="presParOf" srcId="{4456D87E-AEC1-4B5A-927D-2A9FC379A0E3}" destId="{519102B5-F2B7-4D9D-A501-380127FC1923}" srcOrd="4" destOrd="0" presId="urn:microsoft.com/office/officeart/2005/8/layout/list1"/>
    <dgm:cxn modelId="{09DDCE45-6F05-4FD3-9422-C38D253041A2}" type="presParOf" srcId="{519102B5-F2B7-4D9D-A501-380127FC1923}" destId="{13579C9F-77EB-476E-B631-9F3EF71538FA}" srcOrd="0" destOrd="0" presId="urn:microsoft.com/office/officeart/2005/8/layout/list1"/>
    <dgm:cxn modelId="{9CC6ABC1-ECAF-4A92-8C11-2AC97B4881FA}" type="presParOf" srcId="{519102B5-F2B7-4D9D-A501-380127FC1923}" destId="{41692E50-382F-4B52-BD1C-11219EF30793}" srcOrd="1" destOrd="0" presId="urn:microsoft.com/office/officeart/2005/8/layout/list1"/>
    <dgm:cxn modelId="{1F254715-F179-482C-80E0-E1C7887710E5}" type="presParOf" srcId="{4456D87E-AEC1-4B5A-927D-2A9FC379A0E3}" destId="{6DDA2C21-D924-41DF-8B4C-18E865E9DF13}" srcOrd="5" destOrd="0" presId="urn:microsoft.com/office/officeart/2005/8/layout/list1"/>
    <dgm:cxn modelId="{D06251B7-FF50-4FFD-BFD3-11E6ADDCE486}" type="presParOf" srcId="{4456D87E-AEC1-4B5A-927D-2A9FC379A0E3}" destId="{3EBDC890-927F-4DD8-A70B-B5DEE3998253}" srcOrd="6" destOrd="0" presId="urn:microsoft.com/office/officeart/2005/8/layout/list1"/>
    <dgm:cxn modelId="{97930FF6-ED20-41B5-81B0-E1F6F5A2387E}" type="presParOf" srcId="{4456D87E-AEC1-4B5A-927D-2A9FC379A0E3}" destId="{2FA6B11B-F254-4A07-90E9-3F9779A4C23B}" srcOrd="7" destOrd="0" presId="urn:microsoft.com/office/officeart/2005/8/layout/list1"/>
    <dgm:cxn modelId="{43BA41FB-1CC4-4FAA-ACA4-321A769B8629}" type="presParOf" srcId="{4456D87E-AEC1-4B5A-927D-2A9FC379A0E3}" destId="{8C84E8BE-5606-45C0-8334-AE7B94DDB9BA}" srcOrd="8" destOrd="0" presId="urn:microsoft.com/office/officeart/2005/8/layout/list1"/>
    <dgm:cxn modelId="{02ECC00E-AE21-4ED8-AAD2-0D44D7FF0E25}" type="presParOf" srcId="{8C84E8BE-5606-45C0-8334-AE7B94DDB9BA}" destId="{0759689E-4CB2-4F66-936F-B0E03F6CCE22}" srcOrd="0" destOrd="0" presId="urn:microsoft.com/office/officeart/2005/8/layout/list1"/>
    <dgm:cxn modelId="{C489CF89-D585-418D-9645-37A343F43191}" type="presParOf" srcId="{8C84E8BE-5606-45C0-8334-AE7B94DDB9BA}" destId="{F163D726-11C6-4B38-AA07-07DD395B7E78}" srcOrd="1" destOrd="0" presId="urn:microsoft.com/office/officeart/2005/8/layout/list1"/>
    <dgm:cxn modelId="{3B6199FC-4D62-4216-963A-A9CB6271B907}" type="presParOf" srcId="{4456D87E-AEC1-4B5A-927D-2A9FC379A0E3}" destId="{C94E1936-8F16-4BC5-AED2-0410C844AAE3}" srcOrd="9" destOrd="0" presId="urn:microsoft.com/office/officeart/2005/8/layout/list1"/>
    <dgm:cxn modelId="{68F72761-4E04-41A1-826C-7F6832709420}" type="presParOf" srcId="{4456D87E-AEC1-4B5A-927D-2A9FC379A0E3}" destId="{6EBC9110-0647-4AC3-B438-888807B151F4}" srcOrd="10"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6AF9C3E1-0962-41D0-9EB7-C8EA6B95ECF4}"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CD45065F-C796-441D-8DA2-527188F79FB6}">
      <dgm:prSet phldrT="[Text]" custT="1"/>
      <dgm:spPr>
        <a:solidFill>
          <a:srgbClr val="C00000"/>
        </a:solidFill>
      </dgm:spPr>
      <dgm:t>
        <a:bodyPr/>
        <a:lstStyle/>
        <a:p>
          <a:r>
            <a:rPr lang="nl-NL" sz="2400" b="1" dirty="0" smtClean="0"/>
            <a:t>2.2.1. </a:t>
          </a:r>
          <a:r>
            <a:rPr lang="nl-NL" sz="2400" b="1" i="1" dirty="0" smtClean="0"/>
            <a:t>Xây dựng nền văn hoá Việt Nam tiên tiến, đậm đà bản sắc dân tộc</a:t>
          </a:r>
          <a:r>
            <a:rPr lang="nl-NL" sz="2400" i="1" dirty="0" smtClean="0"/>
            <a:t>, </a:t>
          </a:r>
          <a:r>
            <a:rPr lang="nl-NL" sz="2400" b="1" i="1" dirty="0" smtClean="0"/>
            <a:t>phát triển toàn diện, thống nhất trong đa dạng, thấm nhuần sâu sắc tinh thần nhân văn, dân chủ, tiến bộ</a:t>
          </a:r>
          <a:endParaRPr lang="en-US" sz="2400" dirty="0"/>
        </a:p>
      </dgm:t>
    </dgm:pt>
    <dgm:pt modelId="{0080DF83-34D6-4F50-9674-88B011EFB8D8}" type="parTrans" cxnId="{40149CC9-A31A-47C8-9738-067AC17A892A}">
      <dgm:prSet/>
      <dgm:spPr/>
      <dgm:t>
        <a:bodyPr/>
        <a:lstStyle/>
        <a:p>
          <a:endParaRPr lang="en-US"/>
        </a:p>
      </dgm:t>
    </dgm:pt>
    <dgm:pt modelId="{D82ED025-3F83-4401-99C1-5110E37FAF59}" type="sibTrans" cxnId="{40149CC9-A31A-47C8-9738-067AC17A892A}">
      <dgm:prSet/>
      <dgm:spPr/>
      <dgm:t>
        <a:bodyPr/>
        <a:lstStyle/>
        <a:p>
          <a:endParaRPr lang="en-US"/>
        </a:p>
      </dgm:t>
    </dgm:pt>
    <dgm:pt modelId="{DA25FC8F-F14A-4D31-AD46-1DCFBBB0842B}">
      <dgm:prSet phldrT="[Text]" custT="1"/>
      <dgm:spPr>
        <a:solidFill>
          <a:srgbClr val="C00000"/>
        </a:solidFill>
      </dgm:spPr>
      <dgm:t>
        <a:bodyPr/>
        <a:lstStyle/>
        <a:p>
          <a:r>
            <a:rPr lang="nl-NL" sz="2400" b="1" dirty="0" smtClean="0"/>
            <a:t>2.2.2. </a:t>
          </a:r>
          <a:r>
            <a:rPr lang="nl-NL" sz="2400" b="1" i="1" dirty="0" smtClean="0"/>
            <a:t>Kế thừa và phát huy các giá trị văn hóa truyền thống và cách mạng, bản sắc văn hóa dân tộc; chủ động hội nhập quốc tế về văn hóa, tiếp thu tinh hoa văn hóa nhân loại</a:t>
          </a:r>
          <a:endParaRPr lang="en-US" sz="2400" dirty="0"/>
        </a:p>
      </dgm:t>
    </dgm:pt>
    <dgm:pt modelId="{05862369-6945-4D02-AC90-FCFF7FDEAF2B}" type="parTrans" cxnId="{94E1345A-3A3E-43FE-B467-109E3905FF8A}">
      <dgm:prSet/>
      <dgm:spPr/>
      <dgm:t>
        <a:bodyPr/>
        <a:lstStyle/>
        <a:p>
          <a:endParaRPr lang="en-US"/>
        </a:p>
      </dgm:t>
    </dgm:pt>
    <dgm:pt modelId="{A777AA67-616A-44DB-A7FF-B853B49D585A}" type="sibTrans" cxnId="{94E1345A-3A3E-43FE-B467-109E3905FF8A}">
      <dgm:prSet/>
      <dgm:spPr/>
      <dgm:t>
        <a:bodyPr/>
        <a:lstStyle/>
        <a:p>
          <a:endParaRPr lang="en-US"/>
        </a:p>
      </dgm:t>
    </dgm:pt>
    <dgm:pt modelId="{C16EAE46-E828-4C91-9E55-98CC073058CA}">
      <dgm:prSet phldrT="[Text]" custT="1"/>
      <dgm:spPr>
        <a:solidFill>
          <a:srgbClr val="C00000"/>
        </a:solidFill>
      </dgm:spPr>
      <dgm:t>
        <a:bodyPr/>
        <a:lstStyle/>
        <a:p>
          <a:r>
            <a:rPr lang="nl-NL" sz="2400" b="1" dirty="0" smtClean="0"/>
            <a:t>2.2.3. </a:t>
          </a:r>
          <a:r>
            <a:rPr lang="nl-NL" sz="2400" b="1" i="1" dirty="0" smtClean="0"/>
            <a:t>Tăng cường sáng tạo, truyền bá, phổ biến những giá trị văn hóa thấm nhuần tinh thần dân tộc, nhân văn, dân chủ khoa học và cách mạng; làm cho những giá trị ấy thấm sâu vào mọi lĩnh vực của đời sống xã hội, vào mỗi gia đình và mỗi con người, trở thành tâm lý và tập quán tiến bộ, văn minh.</a:t>
          </a:r>
          <a:endParaRPr lang="en-US" sz="2400" dirty="0"/>
        </a:p>
      </dgm:t>
    </dgm:pt>
    <dgm:pt modelId="{02341F0B-9083-4933-BDEF-8A77B07278A0}" type="parTrans" cxnId="{59875B2B-71DD-40DB-9C63-A25B7A82D1B9}">
      <dgm:prSet/>
      <dgm:spPr/>
      <dgm:t>
        <a:bodyPr/>
        <a:lstStyle/>
        <a:p>
          <a:endParaRPr lang="en-US"/>
        </a:p>
      </dgm:t>
    </dgm:pt>
    <dgm:pt modelId="{37F16FE8-F288-4545-8E95-0A936463BBB9}" type="sibTrans" cxnId="{59875B2B-71DD-40DB-9C63-A25B7A82D1B9}">
      <dgm:prSet/>
      <dgm:spPr/>
      <dgm:t>
        <a:bodyPr/>
        <a:lstStyle/>
        <a:p>
          <a:endParaRPr lang="en-US"/>
        </a:p>
      </dgm:t>
    </dgm:pt>
    <dgm:pt modelId="{C7C18EFB-1153-4890-B2C8-EAAB35FE5D50}" type="pres">
      <dgm:prSet presAssocID="{6AF9C3E1-0962-41D0-9EB7-C8EA6B95ECF4}" presName="Name0" presStyleCnt="0">
        <dgm:presLayoutVars>
          <dgm:chMax val="7"/>
          <dgm:chPref val="7"/>
          <dgm:dir/>
        </dgm:presLayoutVars>
      </dgm:prSet>
      <dgm:spPr/>
      <dgm:t>
        <a:bodyPr/>
        <a:lstStyle/>
        <a:p>
          <a:endParaRPr lang="en-US"/>
        </a:p>
      </dgm:t>
    </dgm:pt>
    <dgm:pt modelId="{AFDC4F02-5C38-41D1-8C87-E322275058B9}" type="pres">
      <dgm:prSet presAssocID="{6AF9C3E1-0962-41D0-9EB7-C8EA6B95ECF4}" presName="Name1" presStyleCnt="0"/>
      <dgm:spPr/>
    </dgm:pt>
    <dgm:pt modelId="{32C07B89-C57F-4C98-AE52-9876CD75E9AE}" type="pres">
      <dgm:prSet presAssocID="{6AF9C3E1-0962-41D0-9EB7-C8EA6B95ECF4}" presName="cycle" presStyleCnt="0"/>
      <dgm:spPr/>
    </dgm:pt>
    <dgm:pt modelId="{63B1D354-FE1E-4969-BAEA-FCD5BF409613}" type="pres">
      <dgm:prSet presAssocID="{6AF9C3E1-0962-41D0-9EB7-C8EA6B95ECF4}" presName="srcNode" presStyleLbl="node1" presStyleIdx="0" presStyleCnt="3"/>
      <dgm:spPr/>
    </dgm:pt>
    <dgm:pt modelId="{E723918E-C26D-4BEB-BBE5-DE00996F1FDE}" type="pres">
      <dgm:prSet presAssocID="{6AF9C3E1-0962-41D0-9EB7-C8EA6B95ECF4}" presName="conn" presStyleLbl="parChTrans1D2" presStyleIdx="0" presStyleCnt="1"/>
      <dgm:spPr/>
      <dgm:t>
        <a:bodyPr/>
        <a:lstStyle/>
        <a:p>
          <a:endParaRPr lang="en-US"/>
        </a:p>
      </dgm:t>
    </dgm:pt>
    <dgm:pt modelId="{6B00A45E-D9B0-4676-A500-90EECFE4D7BB}" type="pres">
      <dgm:prSet presAssocID="{6AF9C3E1-0962-41D0-9EB7-C8EA6B95ECF4}" presName="extraNode" presStyleLbl="node1" presStyleIdx="0" presStyleCnt="3"/>
      <dgm:spPr/>
    </dgm:pt>
    <dgm:pt modelId="{355FBD4B-2FC2-4991-B09E-C9B965BE74DC}" type="pres">
      <dgm:prSet presAssocID="{6AF9C3E1-0962-41D0-9EB7-C8EA6B95ECF4}" presName="dstNode" presStyleLbl="node1" presStyleIdx="0" presStyleCnt="3"/>
      <dgm:spPr/>
    </dgm:pt>
    <dgm:pt modelId="{FAB9DD44-DD23-4AA7-B850-1B66BBFFBD57}" type="pres">
      <dgm:prSet presAssocID="{CD45065F-C796-441D-8DA2-527188F79FB6}" presName="text_1" presStyleLbl="node1" presStyleIdx="0" presStyleCnt="3">
        <dgm:presLayoutVars>
          <dgm:bulletEnabled val="1"/>
        </dgm:presLayoutVars>
      </dgm:prSet>
      <dgm:spPr/>
      <dgm:t>
        <a:bodyPr/>
        <a:lstStyle/>
        <a:p>
          <a:endParaRPr lang="en-US"/>
        </a:p>
      </dgm:t>
    </dgm:pt>
    <dgm:pt modelId="{CA356CA4-04BE-4974-8507-78707FA8F369}" type="pres">
      <dgm:prSet presAssocID="{CD45065F-C796-441D-8DA2-527188F79FB6}" presName="accent_1" presStyleCnt="0"/>
      <dgm:spPr/>
    </dgm:pt>
    <dgm:pt modelId="{448898D1-52A9-4131-BF03-49E830D7BCC2}" type="pres">
      <dgm:prSet presAssocID="{CD45065F-C796-441D-8DA2-527188F79FB6}" presName="accentRepeatNode" presStyleLbl="solidFgAcc1" presStyleIdx="0" presStyleCnt="3"/>
      <dgm:spPr/>
    </dgm:pt>
    <dgm:pt modelId="{FAB59F12-5525-42DA-945D-090FF64EB1AC}" type="pres">
      <dgm:prSet presAssocID="{DA25FC8F-F14A-4D31-AD46-1DCFBBB0842B}" presName="text_2" presStyleLbl="node1" presStyleIdx="1" presStyleCnt="3">
        <dgm:presLayoutVars>
          <dgm:bulletEnabled val="1"/>
        </dgm:presLayoutVars>
      </dgm:prSet>
      <dgm:spPr/>
      <dgm:t>
        <a:bodyPr/>
        <a:lstStyle/>
        <a:p>
          <a:endParaRPr lang="en-US"/>
        </a:p>
      </dgm:t>
    </dgm:pt>
    <dgm:pt modelId="{6172B4C7-7A09-4F77-8EC2-FE4CAE9115E5}" type="pres">
      <dgm:prSet presAssocID="{DA25FC8F-F14A-4D31-AD46-1DCFBBB0842B}" presName="accent_2" presStyleCnt="0"/>
      <dgm:spPr/>
    </dgm:pt>
    <dgm:pt modelId="{EAED475D-DC32-4BB8-8338-B36467CED77C}" type="pres">
      <dgm:prSet presAssocID="{DA25FC8F-F14A-4D31-AD46-1DCFBBB0842B}" presName="accentRepeatNode" presStyleLbl="solidFgAcc1" presStyleIdx="1" presStyleCnt="3"/>
      <dgm:spPr/>
    </dgm:pt>
    <dgm:pt modelId="{FC4E917A-A81B-4E1E-9905-6E25EBE1E809}" type="pres">
      <dgm:prSet presAssocID="{C16EAE46-E828-4C91-9E55-98CC073058CA}" presName="text_3" presStyleLbl="node1" presStyleIdx="2" presStyleCnt="3" custScaleY="156913">
        <dgm:presLayoutVars>
          <dgm:bulletEnabled val="1"/>
        </dgm:presLayoutVars>
      </dgm:prSet>
      <dgm:spPr/>
      <dgm:t>
        <a:bodyPr/>
        <a:lstStyle/>
        <a:p>
          <a:endParaRPr lang="en-US"/>
        </a:p>
      </dgm:t>
    </dgm:pt>
    <dgm:pt modelId="{76314B8E-4CB7-4A39-9188-D0992BE5A176}" type="pres">
      <dgm:prSet presAssocID="{C16EAE46-E828-4C91-9E55-98CC073058CA}" presName="accent_3" presStyleCnt="0"/>
      <dgm:spPr/>
    </dgm:pt>
    <dgm:pt modelId="{8C03156E-255C-45AC-B01F-98DC31F4FC4F}" type="pres">
      <dgm:prSet presAssocID="{C16EAE46-E828-4C91-9E55-98CC073058CA}" presName="accentRepeatNode" presStyleLbl="solidFgAcc1" presStyleIdx="2" presStyleCnt="3"/>
      <dgm:spPr/>
    </dgm:pt>
  </dgm:ptLst>
  <dgm:cxnLst>
    <dgm:cxn modelId="{94E1345A-3A3E-43FE-B467-109E3905FF8A}" srcId="{6AF9C3E1-0962-41D0-9EB7-C8EA6B95ECF4}" destId="{DA25FC8F-F14A-4D31-AD46-1DCFBBB0842B}" srcOrd="1" destOrd="0" parTransId="{05862369-6945-4D02-AC90-FCFF7FDEAF2B}" sibTransId="{A777AA67-616A-44DB-A7FF-B853B49D585A}"/>
    <dgm:cxn modelId="{9E6A65D2-0D99-435B-A4AF-0634442E97D4}" type="presOf" srcId="{D82ED025-3F83-4401-99C1-5110E37FAF59}" destId="{E723918E-C26D-4BEB-BBE5-DE00996F1FDE}" srcOrd="0" destOrd="0" presId="urn:microsoft.com/office/officeart/2008/layout/VerticalCurvedList"/>
    <dgm:cxn modelId="{7ED43E08-22B8-4DE1-A2E4-415FEAAB6F49}" type="presOf" srcId="{6AF9C3E1-0962-41D0-9EB7-C8EA6B95ECF4}" destId="{C7C18EFB-1153-4890-B2C8-EAAB35FE5D50}" srcOrd="0" destOrd="0" presId="urn:microsoft.com/office/officeart/2008/layout/VerticalCurvedList"/>
    <dgm:cxn modelId="{40149CC9-A31A-47C8-9738-067AC17A892A}" srcId="{6AF9C3E1-0962-41D0-9EB7-C8EA6B95ECF4}" destId="{CD45065F-C796-441D-8DA2-527188F79FB6}" srcOrd="0" destOrd="0" parTransId="{0080DF83-34D6-4F50-9674-88B011EFB8D8}" sibTransId="{D82ED025-3F83-4401-99C1-5110E37FAF59}"/>
    <dgm:cxn modelId="{6EC77EC7-BBC8-4EAE-A25A-7C23B937B01B}" type="presOf" srcId="{C16EAE46-E828-4C91-9E55-98CC073058CA}" destId="{FC4E917A-A81B-4E1E-9905-6E25EBE1E809}" srcOrd="0" destOrd="0" presId="urn:microsoft.com/office/officeart/2008/layout/VerticalCurvedList"/>
    <dgm:cxn modelId="{59875B2B-71DD-40DB-9C63-A25B7A82D1B9}" srcId="{6AF9C3E1-0962-41D0-9EB7-C8EA6B95ECF4}" destId="{C16EAE46-E828-4C91-9E55-98CC073058CA}" srcOrd="2" destOrd="0" parTransId="{02341F0B-9083-4933-BDEF-8A77B07278A0}" sibTransId="{37F16FE8-F288-4545-8E95-0A936463BBB9}"/>
    <dgm:cxn modelId="{68F4BF2A-5AFD-4AA4-B7C6-A5CAF235FBE7}" type="presOf" srcId="{DA25FC8F-F14A-4D31-AD46-1DCFBBB0842B}" destId="{FAB59F12-5525-42DA-945D-090FF64EB1AC}" srcOrd="0" destOrd="0" presId="urn:microsoft.com/office/officeart/2008/layout/VerticalCurvedList"/>
    <dgm:cxn modelId="{968F95C3-3816-47CD-8365-648F76209884}" type="presOf" srcId="{CD45065F-C796-441D-8DA2-527188F79FB6}" destId="{FAB9DD44-DD23-4AA7-B850-1B66BBFFBD57}" srcOrd="0" destOrd="0" presId="urn:microsoft.com/office/officeart/2008/layout/VerticalCurvedList"/>
    <dgm:cxn modelId="{721D316C-7909-4262-A324-71EB02BE7680}" type="presParOf" srcId="{C7C18EFB-1153-4890-B2C8-EAAB35FE5D50}" destId="{AFDC4F02-5C38-41D1-8C87-E322275058B9}" srcOrd="0" destOrd="0" presId="urn:microsoft.com/office/officeart/2008/layout/VerticalCurvedList"/>
    <dgm:cxn modelId="{E62AECCC-8BD6-48FE-8A25-A95B3156E745}" type="presParOf" srcId="{AFDC4F02-5C38-41D1-8C87-E322275058B9}" destId="{32C07B89-C57F-4C98-AE52-9876CD75E9AE}" srcOrd="0" destOrd="0" presId="urn:microsoft.com/office/officeart/2008/layout/VerticalCurvedList"/>
    <dgm:cxn modelId="{22504C5E-2480-4D2D-8EBA-4AFB3FD5F041}" type="presParOf" srcId="{32C07B89-C57F-4C98-AE52-9876CD75E9AE}" destId="{63B1D354-FE1E-4969-BAEA-FCD5BF409613}" srcOrd="0" destOrd="0" presId="urn:microsoft.com/office/officeart/2008/layout/VerticalCurvedList"/>
    <dgm:cxn modelId="{2868CB5E-3379-4E67-81A9-77A45D6C9386}" type="presParOf" srcId="{32C07B89-C57F-4C98-AE52-9876CD75E9AE}" destId="{E723918E-C26D-4BEB-BBE5-DE00996F1FDE}" srcOrd="1" destOrd="0" presId="urn:microsoft.com/office/officeart/2008/layout/VerticalCurvedList"/>
    <dgm:cxn modelId="{D00B8FDB-E9D5-4FB1-A7DE-23F74A221B32}" type="presParOf" srcId="{32C07B89-C57F-4C98-AE52-9876CD75E9AE}" destId="{6B00A45E-D9B0-4676-A500-90EECFE4D7BB}" srcOrd="2" destOrd="0" presId="urn:microsoft.com/office/officeart/2008/layout/VerticalCurvedList"/>
    <dgm:cxn modelId="{3FDD9A90-F0E7-4770-AFD5-2C78AABA9240}" type="presParOf" srcId="{32C07B89-C57F-4C98-AE52-9876CD75E9AE}" destId="{355FBD4B-2FC2-4991-B09E-C9B965BE74DC}" srcOrd="3" destOrd="0" presId="urn:microsoft.com/office/officeart/2008/layout/VerticalCurvedList"/>
    <dgm:cxn modelId="{6CB1CAB4-2E40-47E5-85B2-AE3C10CB9A0B}" type="presParOf" srcId="{AFDC4F02-5C38-41D1-8C87-E322275058B9}" destId="{FAB9DD44-DD23-4AA7-B850-1B66BBFFBD57}" srcOrd="1" destOrd="0" presId="urn:microsoft.com/office/officeart/2008/layout/VerticalCurvedList"/>
    <dgm:cxn modelId="{2C0A9B81-18B6-4C38-B8F7-3F54F797ECF0}" type="presParOf" srcId="{AFDC4F02-5C38-41D1-8C87-E322275058B9}" destId="{CA356CA4-04BE-4974-8507-78707FA8F369}" srcOrd="2" destOrd="0" presId="urn:microsoft.com/office/officeart/2008/layout/VerticalCurvedList"/>
    <dgm:cxn modelId="{4EAC2B8F-B825-42FB-B2EE-49B22D12E1C1}" type="presParOf" srcId="{CA356CA4-04BE-4974-8507-78707FA8F369}" destId="{448898D1-52A9-4131-BF03-49E830D7BCC2}" srcOrd="0" destOrd="0" presId="urn:microsoft.com/office/officeart/2008/layout/VerticalCurvedList"/>
    <dgm:cxn modelId="{98898A52-0D87-4EAB-BEC7-6E7CBACC9DFF}" type="presParOf" srcId="{AFDC4F02-5C38-41D1-8C87-E322275058B9}" destId="{FAB59F12-5525-42DA-945D-090FF64EB1AC}" srcOrd="3" destOrd="0" presId="urn:microsoft.com/office/officeart/2008/layout/VerticalCurvedList"/>
    <dgm:cxn modelId="{E48948BA-CB07-4160-B62F-46A5439AC1F2}" type="presParOf" srcId="{AFDC4F02-5C38-41D1-8C87-E322275058B9}" destId="{6172B4C7-7A09-4F77-8EC2-FE4CAE9115E5}" srcOrd="4" destOrd="0" presId="urn:microsoft.com/office/officeart/2008/layout/VerticalCurvedList"/>
    <dgm:cxn modelId="{776DC8F5-2DF3-446A-8B85-D32BF6E2D526}" type="presParOf" srcId="{6172B4C7-7A09-4F77-8EC2-FE4CAE9115E5}" destId="{EAED475D-DC32-4BB8-8338-B36467CED77C}" srcOrd="0" destOrd="0" presId="urn:microsoft.com/office/officeart/2008/layout/VerticalCurvedList"/>
    <dgm:cxn modelId="{C9A0F93E-1FDD-455B-B655-D9AFB4A20D39}" type="presParOf" srcId="{AFDC4F02-5C38-41D1-8C87-E322275058B9}" destId="{FC4E917A-A81B-4E1E-9905-6E25EBE1E809}" srcOrd="5" destOrd="0" presId="urn:microsoft.com/office/officeart/2008/layout/VerticalCurvedList"/>
    <dgm:cxn modelId="{3277CDA6-E57D-409B-8D29-3E8D40534529}" type="presParOf" srcId="{AFDC4F02-5C38-41D1-8C87-E322275058B9}" destId="{76314B8E-4CB7-4A39-9188-D0992BE5A176}" srcOrd="6" destOrd="0" presId="urn:microsoft.com/office/officeart/2008/layout/VerticalCurvedList"/>
    <dgm:cxn modelId="{DE4C5317-5B30-450D-89AB-B2872994AAEA}" type="presParOf" srcId="{76314B8E-4CB7-4A39-9188-D0992BE5A176}" destId="{8C03156E-255C-45AC-B01F-98DC31F4FC4F}"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6AF9C3E1-0962-41D0-9EB7-C8EA6B95ECF4}"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53740942-5356-4E57-9381-451915DA1DA5}">
      <dgm:prSet custT="1"/>
      <dgm:spPr>
        <a:solidFill>
          <a:srgbClr val="C00000"/>
        </a:solidFill>
      </dgm:spPr>
      <dgm:t>
        <a:bodyPr/>
        <a:lstStyle/>
        <a:p>
          <a:pPr algn="just"/>
          <a:r>
            <a:rPr lang="nl-NL" sz="2400" b="1" dirty="0" smtClean="0"/>
            <a:t>2.2.4. </a:t>
          </a:r>
          <a:r>
            <a:rPr lang="nl-NL" sz="2400" b="1" i="1" dirty="0" smtClean="0"/>
            <a:t>Đấu tranh có hiệu quả chống các quan điểm, tư tưởng, sản phẩm văn hóa lạc hậu, độc hại, sai trái; sự phá hoại về tư tưởng- văn hóa của các thế lực thù địch; đề ra những giải pháp hữu hiệu để khắc phục những hạn chế, yếu kém nghiêm trọng, kéo dài trên lĩnh vực văn hóa, tư tưởng, đạo đức, lối sống trong Đảng và trong xã hội.</a:t>
          </a:r>
          <a:endParaRPr lang="en-US" sz="2400" dirty="0"/>
        </a:p>
      </dgm:t>
    </dgm:pt>
    <dgm:pt modelId="{B81AB35F-93CC-4E33-95CD-3C6119C65FC2}" type="parTrans" cxnId="{D6056EDB-D4DA-455B-BF62-E096E87F77BF}">
      <dgm:prSet/>
      <dgm:spPr/>
      <dgm:t>
        <a:bodyPr/>
        <a:lstStyle/>
        <a:p>
          <a:endParaRPr lang="en-US"/>
        </a:p>
      </dgm:t>
    </dgm:pt>
    <dgm:pt modelId="{1CC93124-3CFA-42DE-83D5-9BFC256FD294}" type="sibTrans" cxnId="{D6056EDB-D4DA-455B-BF62-E096E87F77BF}">
      <dgm:prSet/>
      <dgm:spPr/>
      <dgm:t>
        <a:bodyPr/>
        <a:lstStyle/>
        <a:p>
          <a:endParaRPr lang="en-US"/>
        </a:p>
      </dgm:t>
    </dgm:pt>
    <dgm:pt modelId="{641815D3-FD2D-49FF-81F6-082E1C552334}">
      <dgm:prSet custT="1"/>
      <dgm:spPr>
        <a:solidFill>
          <a:srgbClr val="C00000"/>
        </a:solidFill>
      </dgm:spPr>
      <dgm:t>
        <a:bodyPr/>
        <a:lstStyle/>
        <a:p>
          <a:pPr algn="just"/>
          <a:r>
            <a:rPr lang="nl-NL" sz="2400" b="1" dirty="0" smtClean="0"/>
            <a:t>2.2.5. </a:t>
          </a:r>
          <a:r>
            <a:rPr lang="nl-NL" sz="2400" b="1" i="1" dirty="0" smtClean="0"/>
            <a:t>Xây dựng nền văn hóa Việt Nam trong thời kỳ mới: Gắn kết văn hóa với chính trị và kinh tế</a:t>
          </a:r>
          <a:endParaRPr lang="en-US" sz="2400" dirty="0"/>
        </a:p>
      </dgm:t>
    </dgm:pt>
    <dgm:pt modelId="{1849665B-29F2-4362-A1FA-DBE5BE3F5510}" type="parTrans" cxnId="{92B975C6-6E45-4341-BEF7-239229EB0F47}">
      <dgm:prSet/>
      <dgm:spPr/>
    </dgm:pt>
    <dgm:pt modelId="{2259D2C4-6A1F-4D37-9977-0558559E3E52}" type="sibTrans" cxnId="{92B975C6-6E45-4341-BEF7-239229EB0F47}">
      <dgm:prSet/>
      <dgm:spPr/>
    </dgm:pt>
    <dgm:pt modelId="{435BEE3E-2D80-477B-BDE7-39CF135C015D}">
      <dgm:prSet custT="1"/>
      <dgm:spPr>
        <a:solidFill>
          <a:srgbClr val="C00000"/>
        </a:solidFill>
      </dgm:spPr>
      <dgm:t>
        <a:bodyPr/>
        <a:lstStyle/>
        <a:p>
          <a:pPr algn="just"/>
          <a:r>
            <a:rPr lang="nl-NL" sz="2400" b="1" dirty="0" smtClean="0"/>
            <a:t>2.2.6. </a:t>
          </a:r>
          <a:r>
            <a:rPr lang="nl-NL" sz="2400" b="1" i="1" dirty="0" smtClean="0"/>
            <a:t>Tập trung xây dựng và phát triển con người Việt Nam, con người là trung tâm của chiến lược phát triển, đồng thời là chủ thể phát triển.</a:t>
          </a:r>
          <a:endParaRPr lang="en-US" sz="2400" dirty="0"/>
        </a:p>
      </dgm:t>
    </dgm:pt>
    <dgm:pt modelId="{80913DD1-4180-445F-A7B3-76101D682121}" type="parTrans" cxnId="{DCA8B675-E5B7-423C-B6B1-E3D2D26993CD}">
      <dgm:prSet/>
      <dgm:spPr/>
    </dgm:pt>
    <dgm:pt modelId="{B6DE1E69-4218-4AC2-AB19-A3B3F08375EA}" type="sibTrans" cxnId="{DCA8B675-E5B7-423C-B6B1-E3D2D26993CD}">
      <dgm:prSet/>
      <dgm:spPr/>
    </dgm:pt>
    <dgm:pt modelId="{C7C18EFB-1153-4890-B2C8-EAAB35FE5D50}" type="pres">
      <dgm:prSet presAssocID="{6AF9C3E1-0962-41D0-9EB7-C8EA6B95ECF4}" presName="Name0" presStyleCnt="0">
        <dgm:presLayoutVars>
          <dgm:chMax val="7"/>
          <dgm:chPref val="7"/>
          <dgm:dir/>
        </dgm:presLayoutVars>
      </dgm:prSet>
      <dgm:spPr/>
      <dgm:t>
        <a:bodyPr/>
        <a:lstStyle/>
        <a:p>
          <a:endParaRPr lang="en-US"/>
        </a:p>
      </dgm:t>
    </dgm:pt>
    <dgm:pt modelId="{AFDC4F02-5C38-41D1-8C87-E322275058B9}" type="pres">
      <dgm:prSet presAssocID="{6AF9C3E1-0962-41D0-9EB7-C8EA6B95ECF4}" presName="Name1" presStyleCnt="0"/>
      <dgm:spPr/>
    </dgm:pt>
    <dgm:pt modelId="{32C07B89-C57F-4C98-AE52-9876CD75E9AE}" type="pres">
      <dgm:prSet presAssocID="{6AF9C3E1-0962-41D0-9EB7-C8EA6B95ECF4}" presName="cycle" presStyleCnt="0"/>
      <dgm:spPr/>
    </dgm:pt>
    <dgm:pt modelId="{63B1D354-FE1E-4969-BAEA-FCD5BF409613}" type="pres">
      <dgm:prSet presAssocID="{6AF9C3E1-0962-41D0-9EB7-C8EA6B95ECF4}" presName="srcNode" presStyleLbl="node1" presStyleIdx="0" presStyleCnt="3"/>
      <dgm:spPr/>
    </dgm:pt>
    <dgm:pt modelId="{E723918E-C26D-4BEB-BBE5-DE00996F1FDE}" type="pres">
      <dgm:prSet presAssocID="{6AF9C3E1-0962-41D0-9EB7-C8EA6B95ECF4}" presName="conn" presStyleLbl="parChTrans1D2" presStyleIdx="0" presStyleCnt="1"/>
      <dgm:spPr/>
      <dgm:t>
        <a:bodyPr/>
        <a:lstStyle/>
        <a:p>
          <a:endParaRPr lang="en-US"/>
        </a:p>
      </dgm:t>
    </dgm:pt>
    <dgm:pt modelId="{6B00A45E-D9B0-4676-A500-90EECFE4D7BB}" type="pres">
      <dgm:prSet presAssocID="{6AF9C3E1-0962-41D0-9EB7-C8EA6B95ECF4}" presName="extraNode" presStyleLbl="node1" presStyleIdx="0" presStyleCnt="3"/>
      <dgm:spPr/>
    </dgm:pt>
    <dgm:pt modelId="{355FBD4B-2FC2-4991-B09E-C9B965BE74DC}" type="pres">
      <dgm:prSet presAssocID="{6AF9C3E1-0962-41D0-9EB7-C8EA6B95ECF4}" presName="dstNode" presStyleLbl="node1" presStyleIdx="0" presStyleCnt="3"/>
      <dgm:spPr/>
    </dgm:pt>
    <dgm:pt modelId="{E02FF6CA-2E06-436E-9808-60D4E8F3DE9D}" type="pres">
      <dgm:prSet presAssocID="{53740942-5356-4E57-9381-451915DA1DA5}" presName="text_1" presStyleLbl="node1" presStyleIdx="0" presStyleCnt="3" custScaleY="182019">
        <dgm:presLayoutVars>
          <dgm:bulletEnabled val="1"/>
        </dgm:presLayoutVars>
      </dgm:prSet>
      <dgm:spPr/>
      <dgm:t>
        <a:bodyPr/>
        <a:lstStyle/>
        <a:p>
          <a:endParaRPr lang="en-US"/>
        </a:p>
      </dgm:t>
    </dgm:pt>
    <dgm:pt modelId="{194F874D-1618-45B5-9D6D-3ECFF382032D}" type="pres">
      <dgm:prSet presAssocID="{53740942-5356-4E57-9381-451915DA1DA5}" presName="accent_1" presStyleCnt="0"/>
      <dgm:spPr/>
    </dgm:pt>
    <dgm:pt modelId="{5149490E-E9C2-41B8-AD46-7E8D53A23268}" type="pres">
      <dgm:prSet presAssocID="{53740942-5356-4E57-9381-451915DA1DA5}" presName="accentRepeatNode" presStyleLbl="solidFgAcc1" presStyleIdx="0" presStyleCnt="3"/>
      <dgm:spPr/>
    </dgm:pt>
    <dgm:pt modelId="{CA4A9D27-8EA8-43B3-BF82-7D3CFC0C2D7E}" type="pres">
      <dgm:prSet presAssocID="{641815D3-FD2D-49FF-81F6-082E1C552334}" presName="text_2" presStyleLbl="node1" presStyleIdx="1" presStyleCnt="3" custLinFactNeighborX="1728" custLinFactNeighborY="21452">
        <dgm:presLayoutVars>
          <dgm:bulletEnabled val="1"/>
        </dgm:presLayoutVars>
      </dgm:prSet>
      <dgm:spPr/>
      <dgm:t>
        <a:bodyPr/>
        <a:lstStyle/>
        <a:p>
          <a:endParaRPr lang="en-US"/>
        </a:p>
      </dgm:t>
    </dgm:pt>
    <dgm:pt modelId="{38A203F4-2624-4A28-ACC3-815838FAFBF3}" type="pres">
      <dgm:prSet presAssocID="{641815D3-FD2D-49FF-81F6-082E1C552334}" presName="accent_2" presStyleCnt="0"/>
      <dgm:spPr/>
    </dgm:pt>
    <dgm:pt modelId="{BB0CB32F-8127-4241-B465-C08C8B6E5309}" type="pres">
      <dgm:prSet presAssocID="{641815D3-FD2D-49FF-81F6-082E1C552334}" presName="accentRepeatNode" presStyleLbl="solidFgAcc1" presStyleIdx="1" presStyleCnt="3" custLinFactNeighborX="-16017" custLinFactNeighborY="13729"/>
      <dgm:spPr/>
    </dgm:pt>
    <dgm:pt modelId="{CF8DFA85-3E05-4ACE-8104-1029AA3D3114}" type="pres">
      <dgm:prSet presAssocID="{435BEE3E-2D80-477B-BDE7-39CF135C015D}" presName="text_3" presStyleLbl="node1" presStyleIdx="2" presStyleCnt="3">
        <dgm:presLayoutVars>
          <dgm:bulletEnabled val="1"/>
        </dgm:presLayoutVars>
      </dgm:prSet>
      <dgm:spPr/>
      <dgm:t>
        <a:bodyPr/>
        <a:lstStyle/>
        <a:p>
          <a:endParaRPr lang="en-US"/>
        </a:p>
      </dgm:t>
    </dgm:pt>
    <dgm:pt modelId="{D6A1C0DC-D611-4A39-B23C-4F6713B271E1}" type="pres">
      <dgm:prSet presAssocID="{435BEE3E-2D80-477B-BDE7-39CF135C015D}" presName="accent_3" presStyleCnt="0"/>
      <dgm:spPr/>
    </dgm:pt>
    <dgm:pt modelId="{03DC7BC6-AB29-4548-BDEA-72BAEE8183D7}" type="pres">
      <dgm:prSet presAssocID="{435BEE3E-2D80-477B-BDE7-39CF135C015D}" presName="accentRepeatNode" presStyleLbl="solidFgAcc1" presStyleIdx="2" presStyleCnt="3"/>
      <dgm:spPr/>
    </dgm:pt>
  </dgm:ptLst>
  <dgm:cxnLst>
    <dgm:cxn modelId="{D5B7D84D-93AC-4CB0-828B-B42EC67A53D9}" type="presOf" srcId="{641815D3-FD2D-49FF-81F6-082E1C552334}" destId="{CA4A9D27-8EA8-43B3-BF82-7D3CFC0C2D7E}" srcOrd="0" destOrd="0" presId="urn:microsoft.com/office/officeart/2008/layout/VerticalCurvedList"/>
    <dgm:cxn modelId="{92B975C6-6E45-4341-BEF7-239229EB0F47}" srcId="{6AF9C3E1-0962-41D0-9EB7-C8EA6B95ECF4}" destId="{641815D3-FD2D-49FF-81F6-082E1C552334}" srcOrd="1" destOrd="0" parTransId="{1849665B-29F2-4362-A1FA-DBE5BE3F5510}" sibTransId="{2259D2C4-6A1F-4D37-9977-0558559E3E52}"/>
    <dgm:cxn modelId="{A2245B8F-8BCC-40F0-AE9A-659D3D8E4D22}" type="presOf" srcId="{53740942-5356-4E57-9381-451915DA1DA5}" destId="{E02FF6CA-2E06-436E-9808-60D4E8F3DE9D}" srcOrd="0" destOrd="0" presId="urn:microsoft.com/office/officeart/2008/layout/VerticalCurvedList"/>
    <dgm:cxn modelId="{7109680F-706E-4C0B-A84A-CE2EAAB4B050}" type="presOf" srcId="{6AF9C3E1-0962-41D0-9EB7-C8EA6B95ECF4}" destId="{C7C18EFB-1153-4890-B2C8-EAAB35FE5D50}" srcOrd="0" destOrd="0" presId="urn:microsoft.com/office/officeart/2008/layout/VerticalCurvedList"/>
    <dgm:cxn modelId="{7C8AD165-9900-41C8-9379-F2A0D50E9B30}" type="presOf" srcId="{1CC93124-3CFA-42DE-83D5-9BFC256FD294}" destId="{E723918E-C26D-4BEB-BBE5-DE00996F1FDE}" srcOrd="0" destOrd="0" presId="urn:microsoft.com/office/officeart/2008/layout/VerticalCurvedList"/>
    <dgm:cxn modelId="{D6056EDB-D4DA-455B-BF62-E096E87F77BF}" srcId="{6AF9C3E1-0962-41D0-9EB7-C8EA6B95ECF4}" destId="{53740942-5356-4E57-9381-451915DA1DA5}" srcOrd="0" destOrd="0" parTransId="{B81AB35F-93CC-4E33-95CD-3C6119C65FC2}" sibTransId="{1CC93124-3CFA-42DE-83D5-9BFC256FD294}"/>
    <dgm:cxn modelId="{6C45C137-6250-420D-8612-CFB0C2E48B0C}" type="presOf" srcId="{435BEE3E-2D80-477B-BDE7-39CF135C015D}" destId="{CF8DFA85-3E05-4ACE-8104-1029AA3D3114}" srcOrd="0" destOrd="0" presId="urn:microsoft.com/office/officeart/2008/layout/VerticalCurvedList"/>
    <dgm:cxn modelId="{DCA8B675-E5B7-423C-B6B1-E3D2D26993CD}" srcId="{6AF9C3E1-0962-41D0-9EB7-C8EA6B95ECF4}" destId="{435BEE3E-2D80-477B-BDE7-39CF135C015D}" srcOrd="2" destOrd="0" parTransId="{80913DD1-4180-445F-A7B3-76101D682121}" sibTransId="{B6DE1E69-4218-4AC2-AB19-A3B3F08375EA}"/>
    <dgm:cxn modelId="{BE534C06-2ECD-4F57-9761-942D84821051}" type="presParOf" srcId="{C7C18EFB-1153-4890-B2C8-EAAB35FE5D50}" destId="{AFDC4F02-5C38-41D1-8C87-E322275058B9}" srcOrd="0" destOrd="0" presId="urn:microsoft.com/office/officeart/2008/layout/VerticalCurvedList"/>
    <dgm:cxn modelId="{B0B012AF-C63C-4762-88CF-8BDBC3F0E70D}" type="presParOf" srcId="{AFDC4F02-5C38-41D1-8C87-E322275058B9}" destId="{32C07B89-C57F-4C98-AE52-9876CD75E9AE}" srcOrd="0" destOrd="0" presId="urn:microsoft.com/office/officeart/2008/layout/VerticalCurvedList"/>
    <dgm:cxn modelId="{DC34E054-1EDF-48D6-8C28-4A71301D11C6}" type="presParOf" srcId="{32C07B89-C57F-4C98-AE52-9876CD75E9AE}" destId="{63B1D354-FE1E-4969-BAEA-FCD5BF409613}" srcOrd="0" destOrd="0" presId="urn:microsoft.com/office/officeart/2008/layout/VerticalCurvedList"/>
    <dgm:cxn modelId="{A094C76A-FFBD-4F73-B2E6-0F8597180DC0}" type="presParOf" srcId="{32C07B89-C57F-4C98-AE52-9876CD75E9AE}" destId="{E723918E-C26D-4BEB-BBE5-DE00996F1FDE}" srcOrd="1" destOrd="0" presId="urn:microsoft.com/office/officeart/2008/layout/VerticalCurvedList"/>
    <dgm:cxn modelId="{4BC46D07-4829-448B-B5EF-7C80386BBE65}" type="presParOf" srcId="{32C07B89-C57F-4C98-AE52-9876CD75E9AE}" destId="{6B00A45E-D9B0-4676-A500-90EECFE4D7BB}" srcOrd="2" destOrd="0" presId="urn:microsoft.com/office/officeart/2008/layout/VerticalCurvedList"/>
    <dgm:cxn modelId="{6784ABEA-CE89-40E9-BE2A-22F43A3060B2}" type="presParOf" srcId="{32C07B89-C57F-4C98-AE52-9876CD75E9AE}" destId="{355FBD4B-2FC2-4991-B09E-C9B965BE74DC}" srcOrd="3" destOrd="0" presId="urn:microsoft.com/office/officeart/2008/layout/VerticalCurvedList"/>
    <dgm:cxn modelId="{3E765629-C0EC-422E-A860-91969B71EBDF}" type="presParOf" srcId="{AFDC4F02-5C38-41D1-8C87-E322275058B9}" destId="{E02FF6CA-2E06-436E-9808-60D4E8F3DE9D}" srcOrd="1" destOrd="0" presId="urn:microsoft.com/office/officeart/2008/layout/VerticalCurvedList"/>
    <dgm:cxn modelId="{53D55107-3A10-4E96-84A8-0ABBECD6905B}" type="presParOf" srcId="{AFDC4F02-5C38-41D1-8C87-E322275058B9}" destId="{194F874D-1618-45B5-9D6D-3ECFF382032D}" srcOrd="2" destOrd="0" presId="urn:microsoft.com/office/officeart/2008/layout/VerticalCurvedList"/>
    <dgm:cxn modelId="{2C6A1C16-4EB5-4F4D-9BDD-80E21914E944}" type="presParOf" srcId="{194F874D-1618-45B5-9D6D-3ECFF382032D}" destId="{5149490E-E9C2-41B8-AD46-7E8D53A23268}" srcOrd="0" destOrd="0" presId="urn:microsoft.com/office/officeart/2008/layout/VerticalCurvedList"/>
    <dgm:cxn modelId="{636D7A07-13C3-4FEC-A57F-ECC55C2EE67D}" type="presParOf" srcId="{AFDC4F02-5C38-41D1-8C87-E322275058B9}" destId="{CA4A9D27-8EA8-43B3-BF82-7D3CFC0C2D7E}" srcOrd="3" destOrd="0" presId="urn:microsoft.com/office/officeart/2008/layout/VerticalCurvedList"/>
    <dgm:cxn modelId="{0168A534-C878-44B5-B135-7B3D67A2022C}" type="presParOf" srcId="{AFDC4F02-5C38-41D1-8C87-E322275058B9}" destId="{38A203F4-2624-4A28-ACC3-815838FAFBF3}" srcOrd="4" destOrd="0" presId="urn:microsoft.com/office/officeart/2008/layout/VerticalCurvedList"/>
    <dgm:cxn modelId="{AB5F48A8-8766-4CB6-9D4C-6605679BA758}" type="presParOf" srcId="{38A203F4-2624-4A28-ACC3-815838FAFBF3}" destId="{BB0CB32F-8127-4241-B465-C08C8B6E5309}" srcOrd="0" destOrd="0" presId="urn:microsoft.com/office/officeart/2008/layout/VerticalCurvedList"/>
    <dgm:cxn modelId="{57071D71-6F70-46AF-90E0-09D8BC05F3CF}" type="presParOf" srcId="{AFDC4F02-5C38-41D1-8C87-E322275058B9}" destId="{CF8DFA85-3E05-4ACE-8104-1029AA3D3114}" srcOrd="5" destOrd="0" presId="urn:microsoft.com/office/officeart/2008/layout/VerticalCurvedList"/>
    <dgm:cxn modelId="{5AD20120-A82C-42F1-B2D2-873774CE92F3}" type="presParOf" srcId="{AFDC4F02-5C38-41D1-8C87-E322275058B9}" destId="{D6A1C0DC-D611-4A39-B23C-4F6713B271E1}" srcOrd="6" destOrd="0" presId="urn:microsoft.com/office/officeart/2008/layout/VerticalCurvedList"/>
    <dgm:cxn modelId="{E55043C9-A75C-45ED-A4B8-6A9DF7E4123B}" type="presParOf" srcId="{D6A1C0DC-D611-4A39-B23C-4F6713B271E1}" destId="{03DC7BC6-AB29-4548-BDEA-72BAEE8183D7}"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3307CA6-C747-45A6-9581-C02DB6305BFF}">
      <dsp:nvSpPr>
        <dsp:cNvPr id="0" name=""/>
        <dsp:cNvSpPr/>
      </dsp:nvSpPr>
      <dsp:spPr>
        <a:xfrm>
          <a:off x="-6125176" y="-943109"/>
          <a:ext cx="7293488" cy="7293488"/>
        </a:xfrm>
        <a:prstGeom prst="blockArc">
          <a:avLst>
            <a:gd name="adj1" fmla="val 18900000"/>
            <a:gd name="adj2" fmla="val 2700000"/>
            <a:gd name="adj3" fmla="val 296"/>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21E5BBB-065D-423B-9A1C-5F4E7BE1863B}">
      <dsp:nvSpPr>
        <dsp:cNvPr id="0" name=""/>
        <dsp:cNvSpPr/>
      </dsp:nvSpPr>
      <dsp:spPr>
        <a:xfrm>
          <a:off x="798641" y="106836"/>
          <a:ext cx="9105803" cy="1083733"/>
        </a:xfrm>
        <a:prstGeom prst="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60213" tIns="71120" rIns="71120" bIns="71120" numCol="1" spcCol="1270" anchor="ctr" anchorCtr="0">
          <a:noAutofit/>
        </a:bodyPr>
        <a:lstStyle/>
        <a:p>
          <a:pPr lvl="0" algn="just" defTabSz="1244600">
            <a:lnSpc>
              <a:spcPct val="90000"/>
            </a:lnSpc>
            <a:spcBef>
              <a:spcPct val="0"/>
            </a:spcBef>
            <a:spcAft>
              <a:spcPct val="35000"/>
            </a:spcAft>
          </a:pPr>
          <a:r>
            <a:rPr lang="nl-NL" sz="2800" kern="1200" dirty="0" smtClean="0"/>
            <a:t>Thực hiện mô hình tăng trưởng dựa vào vốn, xuất khẩu và thị trường trong nước</a:t>
          </a:r>
          <a:endParaRPr lang="en-US" sz="2800" kern="1200" dirty="0"/>
        </a:p>
      </dsp:txBody>
      <dsp:txXfrm>
        <a:off x="798641" y="106836"/>
        <a:ext cx="9105803" cy="1083733"/>
      </dsp:txXfrm>
    </dsp:sp>
    <dsp:sp modelId="{4F71D712-92D3-4EBD-A67C-6DA018A1403C}">
      <dsp:nvSpPr>
        <dsp:cNvPr id="0" name=""/>
        <dsp:cNvSpPr/>
      </dsp:nvSpPr>
      <dsp:spPr>
        <a:xfrm>
          <a:off x="121269" y="0"/>
          <a:ext cx="1354666" cy="1354666"/>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66F2534-F144-4C62-B2B8-ADADD50459A2}">
      <dsp:nvSpPr>
        <dsp:cNvPr id="0" name=""/>
        <dsp:cNvSpPr/>
      </dsp:nvSpPr>
      <dsp:spPr>
        <a:xfrm>
          <a:off x="1177062" y="1397833"/>
          <a:ext cx="8711866" cy="1743705"/>
        </a:xfrm>
        <a:prstGeom prst="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60213" tIns="71120" rIns="71120" bIns="71120" numCol="1" spcCol="1270" anchor="ctr" anchorCtr="0">
          <a:noAutofit/>
        </a:bodyPr>
        <a:lstStyle/>
        <a:p>
          <a:pPr lvl="0" algn="just" defTabSz="1244600">
            <a:lnSpc>
              <a:spcPct val="90000"/>
            </a:lnSpc>
            <a:spcBef>
              <a:spcPct val="0"/>
            </a:spcBef>
            <a:spcAft>
              <a:spcPct val="35000"/>
            </a:spcAft>
          </a:pPr>
          <a:r>
            <a:rPr lang="nl-NL" sz="2800" kern="1200" dirty="0" smtClean="0"/>
            <a:t>Đẩy mạnh thực hiện cơ cấu lại đồng bộ, tổng thể nền kinh tế và các ngành, các lĩnh vực gắn với đổi mới mô hình tăng trưởng, tập trung vào các lĩnh vực quan trọng</a:t>
          </a:r>
          <a:endParaRPr lang="en-US" sz="2800" kern="1200" dirty="0"/>
        </a:p>
      </dsp:txBody>
      <dsp:txXfrm>
        <a:off x="1177062" y="1397833"/>
        <a:ext cx="8711866" cy="1743705"/>
      </dsp:txXfrm>
    </dsp:sp>
    <dsp:sp modelId="{5068E4E2-8888-4D91-A3A8-28BB6F7CA55C}">
      <dsp:nvSpPr>
        <dsp:cNvPr id="0" name=""/>
        <dsp:cNvSpPr/>
      </dsp:nvSpPr>
      <dsp:spPr>
        <a:xfrm>
          <a:off x="499709" y="1592347"/>
          <a:ext cx="1354666" cy="1354666"/>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4D57D1C-A818-44CF-9395-49987C442E9C}">
      <dsp:nvSpPr>
        <dsp:cNvPr id="0" name=""/>
        <dsp:cNvSpPr/>
      </dsp:nvSpPr>
      <dsp:spPr>
        <a:xfrm>
          <a:off x="752110" y="3350618"/>
          <a:ext cx="9105803" cy="1957233"/>
        </a:xfrm>
        <a:prstGeom prst="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60213" tIns="71120" rIns="71120" bIns="71120" numCol="1" spcCol="1270" anchor="ctr" anchorCtr="0">
          <a:noAutofit/>
        </a:bodyPr>
        <a:lstStyle/>
        <a:p>
          <a:pPr lvl="0" algn="just" defTabSz="1244600">
            <a:lnSpc>
              <a:spcPct val="90000"/>
            </a:lnSpc>
            <a:spcBef>
              <a:spcPct val="0"/>
            </a:spcBef>
            <a:spcAft>
              <a:spcPct val="35000"/>
            </a:spcAft>
          </a:pPr>
          <a:r>
            <a:rPr lang="nl-NL" sz="2800" kern="1200" dirty="0" smtClean="0"/>
            <a:t> Tiếp tục đẩy mạnh đột phá về thể chế kinh tế thị trường định hướng XHCN, nhằm giải phóng mạnh mẽ sức sản xuất, huy động, phân bổ, sử dụng có hiệu quả các nguồn lực. </a:t>
          </a:r>
          <a:endParaRPr lang="en-US" sz="2800" kern="1200" dirty="0"/>
        </a:p>
      </dsp:txBody>
      <dsp:txXfrm>
        <a:off x="752110" y="3350618"/>
        <a:ext cx="9105803" cy="1957233"/>
      </dsp:txXfrm>
    </dsp:sp>
    <dsp:sp modelId="{A2EEFD15-B6A9-45F5-95D3-A0F1C4FB241D}">
      <dsp:nvSpPr>
        <dsp:cNvPr id="0" name=""/>
        <dsp:cNvSpPr/>
      </dsp:nvSpPr>
      <dsp:spPr>
        <a:xfrm>
          <a:off x="74777" y="3651901"/>
          <a:ext cx="1354666" cy="1354666"/>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5F4FEB5-0E64-4509-A3B3-92CE2FB646D0}">
      <dsp:nvSpPr>
        <dsp:cNvPr id="0" name=""/>
        <dsp:cNvSpPr/>
      </dsp:nvSpPr>
      <dsp:spPr>
        <a:xfrm>
          <a:off x="-6078982" y="-937410"/>
          <a:ext cx="7293488" cy="7293488"/>
        </a:xfrm>
        <a:prstGeom prst="blockArc">
          <a:avLst>
            <a:gd name="adj1" fmla="val 18900000"/>
            <a:gd name="adj2" fmla="val 2700000"/>
            <a:gd name="adj3" fmla="val 296"/>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1CE9047-3B86-4A4E-A5A2-4373A43CD491}">
      <dsp:nvSpPr>
        <dsp:cNvPr id="0" name=""/>
        <dsp:cNvSpPr/>
      </dsp:nvSpPr>
      <dsp:spPr>
        <a:xfrm>
          <a:off x="996086" y="334221"/>
          <a:ext cx="10001513" cy="2427782"/>
        </a:xfrm>
        <a:prstGeom prst="rect">
          <a:avLst/>
        </a:prstGeom>
        <a:solidFill>
          <a:schemeClr val="tx1">
            <a:lumMod val="85000"/>
            <a:lumOff val="1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28729" tIns="71120" rIns="71120" bIns="71120" numCol="1" spcCol="1270" anchor="ctr" anchorCtr="0">
          <a:noAutofit/>
        </a:bodyPr>
        <a:lstStyle/>
        <a:p>
          <a:pPr lvl="0" algn="l" defTabSz="1244600">
            <a:lnSpc>
              <a:spcPct val="90000"/>
            </a:lnSpc>
            <a:spcBef>
              <a:spcPct val="0"/>
            </a:spcBef>
            <a:spcAft>
              <a:spcPct val="35000"/>
            </a:spcAft>
          </a:pPr>
          <a:r>
            <a:rPr lang="nl-NL" sz="2800" kern="1200" dirty="0" smtClean="0"/>
            <a:t>Tiếp tục đẩy mạnh thực hiện mô hình CNH, HĐH trong điều kiện phát triển kinh tế thị trường định hướng XHCN  và hội nhập quốc tế gắn với phát triển kinh tế tri thức, lấy khoa học, công nghệ, tri thức và nguồn nhân lực chất lượng cao làm động lực chủ yếu</a:t>
          </a:r>
          <a:endParaRPr lang="en-US" sz="2800" kern="1200" dirty="0"/>
        </a:p>
      </dsp:txBody>
      <dsp:txXfrm>
        <a:off x="996086" y="334221"/>
        <a:ext cx="10001513" cy="2427782"/>
      </dsp:txXfrm>
    </dsp:sp>
    <dsp:sp modelId="{4EFADC7B-43BD-4F39-B31C-86BBCE2C74D5}">
      <dsp:nvSpPr>
        <dsp:cNvPr id="0" name=""/>
        <dsp:cNvSpPr/>
      </dsp:nvSpPr>
      <dsp:spPr>
        <a:xfrm>
          <a:off x="28583" y="580610"/>
          <a:ext cx="1935005" cy="1935005"/>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D63A711-2EC6-47B3-8208-7FA03C18829B}">
      <dsp:nvSpPr>
        <dsp:cNvPr id="0" name=""/>
        <dsp:cNvSpPr/>
      </dsp:nvSpPr>
      <dsp:spPr>
        <a:xfrm>
          <a:off x="1024669" y="2891440"/>
          <a:ext cx="10001513" cy="2046771"/>
        </a:xfrm>
        <a:prstGeom prst="rect">
          <a:avLst/>
        </a:prstGeom>
        <a:solidFill>
          <a:schemeClr val="tx1">
            <a:lumMod val="85000"/>
            <a:lumOff val="1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28729" tIns="71120" rIns="71120" bIns="71120" numCol="1" spcCol="1270" anchor="ctr" anchorCtr="0">
          <a:noAutofit/>
        </a:bodyPr>
        <a:lstStyle/>
        <a:p>
          <a:pPr lvl="0" algn="l" defTabSz="1244600">
            <a:lnSpc>
              <a:spcPct val="90000"/>
            </a:lnSpc>
            <a:spcBef>
              <a:spcPct val="0"/>
            </a:spcBef>
            <a:spcAft>
              <a:spcPct val="35000"/>
            </a:spcAft>
          </a:pPr>
          <a:r>
            <a:rPr lang="nl-NL" sz="2800" kern="1200" dirty="0" smtClean="0"/>
            <a:t>Xây dựng cơ cấu kinh tế và cơ cấu lao động hợp lý, phát huy lợi thế so sánh, có năng suất lao động và năng lực cạnh tranh cao, tham gia sâu rộng vào mạng sản xuất và chuỗi giá trị toàn cầu.</a:t>
          </a:r>
          <a:endParaRPr lang="en-US" sz="2800" kern="1200" dirty="0"/>
        </a:p>
      </dsp:txBody>
      <dsp:txXfrm>
        <a:off x="1024669" y="2891440"/>
        <a:ext cx="10001513" cy="2046771"/>
      </dsp:txXfrm>
    </dsp:sp>
    <dsp:sp modelId="{3F829F88-DB4C-436F-BA94-5999383D31B0}">
      <dsp:nvSpPr>
        <dsp:cNvPr id="0" name=""/>
        <dsp:cNvSpPr/>
      </dsp:nvSpPr>
      <dsp:spPr>
        <a:xfrm>
          <a:off x="28583" y="2903050"/>
          <a:ext cx="1935005" cy="1935005"/>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C479A97-4AF7-4CFD-9507-A5C3BD9E060C}">
      <dsp:nvSpPr>
        <dsp:cNvPr id="0" name=""/>
        <dsp:cNvSpPr/>
      </dsp:nvSpPr>
      <dsp:spPr>
        <a:xfrm>
          <a:off x="-5097239" y="-780862"/>
          <a:ext cx="6070229" cy="6070229"/>
        </a:xfrm>
        <a:prstGeom prst="blockArc">
          <a:avLst>
            <a:gd name="adj1" fmla="val 18900000"/>
            <a:gd name="adj2" fmla="val 2700000"/>
            <a:gd name="adj3" fmla="val 356"/>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927A4E5-2D31-4E09-8B19-CD06B9293EA3}">
      <dsp:nvSpPr>
        <dsp:cNvPr id="0" name=""/>
        <dsp:cNvSpPr/>
      </dsp:nvSpPr>
      <dsp:spPr>
        <a:xfrm>
          <a:off x="509471" y="207511"/>
          <a:ext cx="10037284" cy="97179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50536" tIns="43180" rIns="43180" bIns="43180" numCol="1" spcCol="1270" anchor="ctr" anchorCtr="0">
          <a:noAutofit/>
        </a:bodyPr>
        <a:lstStyle/>
        <a:p>
          <a:pPr lvl="0" algn="l" defTabSz="755650">
            <a:lnSpc>
              <a:spcPct val="90000"/>
            </a:lnSpc>
            <a:spcBef>
              <a:spcPct val="0"/>
            </a:spcBef>
            <a:spcAft>
              <a:spcPct val="35000"/>
            </a:spcAft>
          </a:pPr>
          <a:r>
            <a:rPr lang="en-US" sz="1700" kern="1200" dirty="0" err="1">
              <a:solidFill>
                <a:schemeClr val="bg1"/>
              </a:solidFill>
              <a:latin typeface="Arial" pitchFamily="34" charset="0"/>
              <a:cs typeface="Arial" pitchFamily="34" charset="0"/>
            </a:rPr>
            <a:t>Phát</a:t>
          </a:r>
          <a:r>
            <a:rPr lang="en-US" sz="1700" kern="1200" dirty="0">
              <a:solidFill>
                <a:schemeClr val="bg1"/>
              </a:solidFill>
              <a:latin typeface="Arial" pitchFamily="34" charset="0"/>
              <a:cs typeface="Arial" pitchFamily="34" charset="0"/>
            </a:rPr>
            <a:t> </a:t>
          </a:r>
          <a:r>
            <a:rPr lang="en-US" sz="1700" kern="1200" dirty="0" err="1">
              <a:solidFill>
                <a:schemeClr val="bg1"/>
              </a:solidFill>
              <a:latin typeface="Arial" pitchFamily="34" charset="0"/>
              <a:cs typeface="Arial" pitchFamily="34" charset="0"/>
            </a:rPr>
            <a:t>triển</a:t>
          </a:r>
          <a:r>
            <a:rPr lang="en-US" sz="1700" kern="1200" dirty="0">
              <a:solidFill>
                <a:schemeClr val="bg1"/>
              </a:solidFill>
              <a:latin typeface="Arial" pitchFamily="34" charset="0"/>
              <a:cs typeface="Arial" pitchFamily="34" charset="0"/>
            </a:rPr>
            <a:t> </a:t>
          </a:r>
          <a:r>
            <a:rPr lang="en-US" sz="1700" kern="1200" dirty="0" err="1">
              <a:solidFill>
                <a:schemeClr val="bg1"/>
              </a:solidFill>
              <a:latin typeface="Arial" pitchFamily="34" charset="0"/>
              <a:cs typeface="Arial" pitchFamily="34" charset="0"/>
            </a:rPr>
            <a:t>mạnh</a:t>
          </a:r>
          <a:r>
            <a:rPr lang="en-US" sz="1700" kern="1200" dirty="0">
              <a:solidFill>
                <a:schemeClr val="bg1"/>
              </a:solidFill>
              <a:latin typeface="Arial" pitchFamily="34" charset="0"/>
              <a:cs typeface="Arial" pitchFamily="34" charset="0"/>
            </a:rPr>
            <a:t> </a:t>
          </a:r>
          <a:r>
            <a:rPr lang="en-US" sz="1700" kern="1200" dirty="0" err="1">
              <a:solidFill>
                <a:schemeClr val="bg1"/>
              </a:solidFill>
              <a:latin typeface="Arial" pitchFamily="34" charset="0"/>
              <a:cs typeface="Arial" pitchFamily="34" charset="0"/>
            </a:rPr>
            <a:t>các</a:t>
          </a:r>
          <a:r>
            <a:rPr lang="en-US" sz="1700" kern="1200" dirty="0">
              <a:solidFill>
                <a:schemeClr val="bg1"/>
              </a:solidFill>
              <a:latin typeface="Arial" pitchFamily="34" charset="0"/>
              <a:cs typeface="Arial" pitchFamily="34" charset="0"/>
            </a:rPr>
            <a:t> </a:t>
          </a:r>
          <a:r>
            <a:rPr lang="en-US" sz="1700" kern="1200" dirty="0" err="1">
              <a:solidFill>
                <a:schemeClr val="bg1"/>
              </a:solidFill>
              <a:latin typeface="Arial" pitchFamily="34" charset="0"/>
              <a:cs typeface="Arial" pitchFamily="34" charset="0"/>
            </a:rPr>
            <a:t>ngành</a:t>
          </a:r>
          <a:r>
            <a:rPr lang="en-US" sz="1700" kern="1200" dirty="0">
              <a:solidFill>
                <a:schemeClr val="bg1"/>
              </a:solidFill>
              <a:latin typeface="Arial" pitchFamily="34" charset="0"/>
              <a:cs typeface="Arial" pitchFamily="34" charset="0"/>
            </a:rPr>
            <a:t> </a:t>
          </a:r>
          <a:r>
            <a:rPr lang="en-US" sz="1700" kern="1200" dirty="0" err="1">
              <a:solidFill>
                <a:schemeClr val="bg1"/>
              </a:solidFill>
              <a:latin typeface="Arial" pitchFamily="34" charset="0"/>
              <a:cs typeface="Arial" pitchFamily="34" charset="0"/>
            </a:rPr>
            <a:t>và</a:t>
          </a:r>
          <a:r>
            <a:rPr lang="en-US" sz="1700" kern="1200" dirty="0">
              <a:solidFill>
                <a:schemeClr val="bg1"/>
              </a:solidFill>
              <a:latin typeface="Arial" pitchFamily="34" charset="0"/>
              <a:cs typeface="Arial" pitchFamily="34" charset="0"/>
            </a:rPr>
            <a:t> </a:t>
          </a:r>
          <a:r>
            <a:rPr lang="en-US" sz="1700" kern="1200" dirty="0" err="1">
              <a:solidFill>
                <a:schemeClr val="bg1"/>
              </a:solidFill>
              <a:latin typeface="Arial" pitchFamily="34" charset="0"/>
              <a:cs typeface="Arial" pitchFamily="34" charset="0"/>
            </a:rPr>
            <a:t>sản</a:t>
          </a:r>
          <a:r>
            <a:rPr lang="en-US" sz="1700" kern="1200" dirty="0">
              <a:solidFill>
                <a:schemeClr val="bg1"/>
              </a:solidFill>
              <a:latin typeface="Arial" pitchFamily="34" charset="0"/>
              <a:cs typeface="Arial" pitchFamily="34" charset="0"/>
            </a:rPr>
            <a:t> </a:t>
          </a:r>
          <a:r>
            <a:rPr lang="en-US" sz="1700" kern="1200" dirty="0" err="1">
              <a:solidFill>
                <a:schemeClr val="bg1"/>
              </a:solidFill>
              <a:latin typeface="Arial" pitchFamily="34" charset="0"/>
              <a:cs typeface="Arial" pitchFamily="34" charset="0"/>
            </a:rPr>
            <a:t>phẩm</a:t>
          </a:r>
          <a:r>
            <a:rPr lang="en-US" sz="1700" kern="1200" dirty="0">
              <a:solidFill>
                <a:schemeClr val="bg1"/>
              </a:solidFill>
              <a:latin typeface="Arial" pitchFamily="34" charset="0"/>
              <a:cs typeface="Arial" pitchFamily="34" charset="0"/>
            </a:rPr>
            <a:t> </a:t>
          </a:r>
          <a:r>
            <a:rPr lang="en-US" sz="1700" kern="1200" dirty="0" err="1">
              <a:solidFill>
                <a:schemeClr val="bg1"/>
              </a:solidFill>
              <a:latin typeface="Arial" pitchFamily="34" charset="0"/>
              <a:cs typeface="Arial" pitchFamily="34" charset="0"/>
            </a:rPr>
            <a:t>kinh</a:t>
          </a:r>
          <a:r>
            <a:rPr lang="en-US" sz="1700" kern="1200" dirty="0">
              <a:solidFill>
                <a:schemeClr val="bg1"/>
              </a:solidFill>
              <a:latin typeface="Arial" pitchFamily="34" charset="0"/>
              <a:cs typeface="Arial" pitchFamily="34" charset="0"/>
            </a:rPr>
            <a:t> </a:t>
          </a:r>
          <a:r>
            <a:rPr lang="en-US" sz="1700" kern="1200" dirty="0" err="1">
              <a:solidFill>
                <a:schemeClr val="bg1"/>
              </a:solidFill>
              <a:latin typeface="Arial" pitchFamily="34" charset="0"/>
              <a:cs typeface="Arial" pitchFamily="34" charset="0"/>
            </a:rPr>
            <a:t>tế</a:t>
          </a:r>
          <a:r>
            <a:rPr lang="en-US" sz="1700" kern="1200" dirty="0">
              <a:solidFill>
                <a:schemeClr val="bg1"/>
              </a:solidFill>
              <a:latin typeface="Arial" pitchFamily="34" charset="0"/>
              <a:cs typeface="Arial" pitchFamily="34" charset="0"/>
            </a:rPr>
            <a:t> </a:t>
          </a:r>
          <a:r>
            <a:rPr lang="en-US" sz="1700" kern="1200" dirty="0" err="1">
              <a:solidFill>
                <a:schemeClr val="bg1"/>
              </a:solidFill>
              <a:latin typeface="Arial" pitchFamily="34" charset="0"/>
              <a:cs typeface="Arial" pitchFamily="34" charset="0"/>
            </a:rPr>
            <a:t>có</a:t>
          </a:r>
          <a:r>
            <a:rPr lang="en-US" sz="1700" kern="1200" dirty="0">
              <a:solidFill>
                <a:schemeClr val="bg1"/>
              </a:solidFill>
              <a:latin typeface="Arial" pitchFamily="34" charset="0"/>
              <a:cs typeface="Arial" pitchFamily="34" charset="0"/>
            </a:rPr>
            <a:t> </a:t>
          </a:r>
          <a:r>
            <a:rPr lang="en-US" sz="1700" kern="1200" dirty="0" err="1">
              <a:solidFill>
                <a:schemeClr val="bg1"/>
              </a:solidFill>
              <a:latin typeface="Arial" pitchFamily="34" charset="0"/>
              <a:cs typeface="Arial" pitchFamily="34" charset="0"/>
            </a:rPr>
            <a:t>giá</a:t>
          </a:r>
          <a:r>
            <a:rPr lang="en-US" sz="1700" kern="1200" dirty="0">
              <a:solidFill>
                <a:schemeClr val="bg1"/>
              </a:solidFill>
              <a:latin typeface="Arial" pitchFamily="34" charset="0"/>
              <a:cs typeface="Arial" pitchFamily="34" charset="0"/>
            </a:rPr>
            <a:t> </a:t>
          </a:r>
          <a:r>
            <a:rPr lang="en-US" sz="1700" kern="1200" dirty="0" err="1">
              <a:solidFill>
                <a:schemeClr val="bg1"/>
              </a:solidFill>
              <a:latin typeface="Arial" pitchFamily="34" charset="0"/>
              <a:cs typeface="Arial" pitchFamily="34" charset="0"/>
            </a:rPr>
            <a:t>trị</a:t>
          </a:r>
          <a:r>
            <a:rPr lang="en-US" sz="1700" kern="1200" dirty="0">
              <a:solidFill>
                <a:schemeClr val="bg1"/>
              </a:solidFill>
              <a:latin typeface="Arial" pitchFamily="34" charset="0"/>
              <a:cs typeface="Arial" pitchFamily="34" charset="0"/>
            </a:rPr>
            <a:t> </a:t>
          </a:r>
          <a:r>
            <a:rPr lang="en-US" sz="1700" kern="1200" dirty="0" err="1">
              <a:solidFill>
                <a:schemeClr val="bg1"/>
              </a:solidFill>
              <a:latin typeface="Arial" pitchFamily="34" charset="0"/>
              <a:cs typeface="Arial" pitchFamily="34" charset="0"/>
            </a:rPr>
            <a:t>gia</a:t>
          </a:r>
          <a:r>
            <a:rPr lang="en-US" sz="1700" kern="1200" dirty="0">
              <a:solidFill>
                <a:schemeClr val="bg1"/>
              </a:solidFill>
              <a:latin typeface="Arial" pitchFamily="34" charset="0"/>
              <a:cs typeface="Arial" pitchFamily="34" charset="0"/>
            </a:rPr>
            <a:t> </a:t>
          </a:r>
          <a:r>
            <a:rPr lang="en-US" sz="1700" kern="1200" dirty="0" err="1">
              <a:solidFill>
                <a:schemeClr val="bg1"/>
              </a:solidFill>
              <a:latin typeface="Arial" pitchFamily="34" charset="0"/>
              <a:cs typeface="Arial" pitchFamily="34" charset="0"/>
            </a:rPr>
            <a:t>tăng</a:t>
          </a:r>
          <a:r>
            <a:rPr lang="en-US" sz="1700" kern="1200" dirty="0">
              <a:solidFill>
                <a:schemeClr val="bg1"/>
              </a:solidFill>
              <a:latin typeface="Arial" pitchFamily="34" charset="0"/>
              <a:cs typeface="Arial" pitchFamily="34" charset="0"/>
            </a:rPr>
            <a:t> </a:t>
          </a:r>
          <a:r>
            <a:rPr lang="en-US" sz="1700" kern="1200" dirty="0" err="1">
              <a:solidFill>
                <a:schemeClr val="bg1"/>
              </a:solidFill>
              <a:latin typeface="Arial" pitchFamily="34" charset="0"/>
              <a:cs typeface="Arial" pitchFamily="34" charset="0"/>
            </a:rPr>
            <a:t>cao</a:t>
          </a:r>
          <a:r>
            <a:rPr lang="en-US" sz="1700" kern="1200" dirty="0">
              <a:solidFill>
                <a:schemeClr val="bg1"/>
              </a:solidFill>
              <a:latin typeface="Arial" pitchFamily="34" charset="0"/>
              <a:cs typeface="Arial" pitchFamily="34" charset="0"/>
            </a:rPr>
            <a:t> </a:t>
          </a:r>
          <a:r>
            <a:rPr lang="en-US" sz="1700" kern="1200" dirty="0" err="1">
              <a:solidFill>
                <a:schemeClr val="bg1"/>
              </a:solidFill>
              <a:latin typeface="Arial" pitchFamily="34" charset="0"/>
              <a:cs typeface="Arial" pitchFamily="34" charset="0"/>
            </a:rPr>
            <a:t>dựa</a:t>
          </a:r>
          <a:r>
            <a:rPr lang="en-US" sz="1700" kern="1200" dirty="0">
              <a:solidFill>
                <a:schemeClr val="bg1"/>
              </a:solidFill>
              <a:latin typeface="Arial" pitchFamily="34" charset="0"/>
              <a:cs typeface="Arial" pitchFamily="34" charset="0"/>
            </a:rPr>
            <a:t> </a:t>
          </a:r>
          <a:r>
            <a:rPr lang="en-US" sz="1700" kern="1200" dirty="0" err="1">
              <a:solidFill>
                <a:schemeClr val="bg1"/>
              </a:solidFill>
              <a:latin typeface="Arial" pitchFamily="34" charset="0"/>
              <a:cs typeface="Arial" pitchFamily="34" charset="0"/>
            </a:rPr>
            <a:t>nhiều</a:t>
          </a:r>
          <a:r>
            <a:rPr lang="en-US" sz="1700" kern="1200" dirty="0">
              <a:solidFill>
                <a:schemeClr val="bg1"/>
              </a:solidFill>
              <a:latin typeface="Arial" pitchFamily="34" charset="0"/>
              <a:cs typeface="Arial" pitchFamily="34" charset="0"/>
            </a:rPr>
            <a:t> </a:t>
          </a:r>
          <a:r>
            <a:rPr lang="en-US" sz="1700" kern="1200" dirty="0" err="1">
              <a:solidFill>
                <a:schemeClr val="bg1"/>
              </a:solidFill>
              <a:latin typeface="Arial" pitchFamily="34" charset="0"/>
              <a:cs typeface="Arial" pitchFamily="34" charset="0"/>
            </a:rPr>
            <a:t>vào</a:t>
          </a:r>
          <a:r>
            <a:rPr lang="en-US" sz="1700" kern="1200" dirty="0">
              <a:solidFill>
                <a:schemeClr val="bg1"/>
              </a:solidFill>
              <a:latin typeface="Arial" pitchFamily="34" charset="0"/>
              <a:cs typeface="Arial" pitchFamily="34" charset="0"/>
            </a:rPr>
            <a:t> tri </a:t>
          </a:r>
          <a:r>
            <a:rPr lang="en-US" sz="1700" kern="1200" dirty="0" err="1">
              <a:solidFill>
                <a:schemeClr val="bg1"/>
              </a:solidFill>
              <a:latin typeface="Arial" pitchFamily="34" charset="0"/>
              <a:cs typeface="Arial" pitchFamily="34" charset="0"/>
            </a:rPr>
            <a:t>thức</a:t>
          </a:r>
          <a:r>
            <a:rPr lang="en-US" sz="1700" kern="1200" dirty="0">
              <a:solidFill>
                <a:schemeClr val="bg1"/>
              </a:solidFill>
              <a:latin typeface="Arial" pitchFamily="34" charset="0"/>
              <a:cs typeface="Arial" pitchFamily="34" charset="0"/>
            </a:rPr>
            <a:t>, </a:t>
          </a:r>
          <a:r>
            <a:rPr lang="en-US" sz="1700" kern="1200" dirty="0" err="1">
              <a:solidFill>
                <a:schemeClr val="bg1"/>
              </a:solidFill>
              <a:latin typeface="Arial" pitchFamily="34" charset="0"/>
              <a:cs typeface="Arial" pitchFamily="34" charset="0"/>
            </a:rPr>
            <a:t>kết</a:t>
          </a:r>
          <a:r>
            <a:rPr lang="en-US" sz="1700" kern="1200" dirty="0">
              <a:solidFill>
                <a:schemeClr val="bg1"/>
              </a:solidFill>
              <a:latin typeface="Arial" pitchFamily="34" charset="0"/>
              <a:cs typeface="Arial" pitchFamily="34" charset="0"/>
            </a:rPr>
            <a:t> </a:t>
          </a:r>
          <a:r>
            <a:rPr lang="en-US" sz="1700" kern="1200" dirty="0" err="1">
              <a:solidFill>
                <a:schemeClr val="bg1"/>
              </a:solidFill>
              <a:latin typeface="Arial" pitchFamily="34" charset="0"/>
              <a:cs typeface="Arial" pitchFamily="34" charset="0"/>
            </a:rPr>
            <a:t>hợp</a:t>
          </a:r>
          <a:r>
            <a:rPr lang="en-US" sz="1700" kern="1200" dirty="0">
              <a:solidFill>
                <a:schemeClr val="bg1"/>
              </a:solidFill>
              <a:latin typeface="Arial" pitchFamily="34" charset="0"/>
              <a:cs typeface="Arial" pitchFamily="34" charset="0"/>
            </a:rPr>
            <a:t> </a:t>
          </a:r>
          <a:r>
            <a:rPr lang="en-US" sz="1700" kern="1200" dirty="0" err="1">
              <a:solidFill>
                <a:schemeClr val="bg1"/>
              </a:solidFill>
              <a:latin typeface="Arial" pitchFamily="34" charset="0"/>
              <a:cs typeface="Arial" pitchFamily="34" charset="0"/>
            </a:rPr>
            <a:t>sử</a:t>
          </a:r>
          <a:r>
            <a:rPr lang="en-US" sz="1700" kern="1200" dirty="0">
              <a:solidFill>
                <a:schemeClr val="bg1"/>
              </a:solidFill>
              <a:latin typeface="Arial" pitchFamily="34" charset="0"/>
              <a:cs typeface="Arial" pitchFamily="34" charset="0"/>
            </a:rPr>
            <a:t> </a:t>
          </a:r>
          <a:r>
            <a:rPr lang="en-US" sz="1700" kern="1200" dirty="0" err="1">
              <a:solidFill>
                <a:schemeClr val="bg1"/>
              </a:solidFill>
              <a:latin typeface="Arial" pitchFamily="34" charset="0"/>
              <a:cs typeface="Arial" pitchFamily="34" charset="0"/>
            </a:rPr>
            <a:t>dụng</a:t>
          </a:r>
          <a:r>
            <a:rPr lang="en-US" sz="1700" kern="1200" dirty="0">
              <a:solidFill>
                <a:schemeClr val="bg1"/>
              </a:solidFill>
              <a:latin typeface="Arial" pitchFamily="34" charset="0"/>
              <a:cs typeface="Arial" pitchFamily="34" charset="0"/>
            </a:rPr>
            <a:t> </a:t>
          </a:r>
          <a:r>
            <a:rPr lang="en-US" sz="1700" kern="1200" dirty="0" err="1">
              <a:solidFill>
                <a:schemeClr val="bg1"/>
              </a:solidFill>
              <a:latin typeface="Arial" pitchFamily="34" charset="0"/>
              <a:cs typeface="Arial" pitchFamily="34" charset="0"/>
            </a:rPr>
            <a:t>nguồn</a:t>
          </a:r>
          <a:r>
            <a:rPr lang="en-US" sz="1700" kern="1200" dirty="0">
              <a:solidFill>
                <a:schemeClr val="bg1"/>
              </a:solidFill>
              <a:latin typeface="Arial" pitchFamily="34" charset="0"/>
              <a:cs typeface="Arial" pitchFamily="34" charset="0"/>
            </a:rPr>
            <a:t> </a:t>
          </a:r>
          <a:r>
            <a:rPr lang="en-US" sz="1700" kern="1200" dirty="0" err="1">
              <a:solidFill>
                <a:schemeClr val="bg1"/>
              </a:solidFill>
              <a:latin typeface="Arial" pitchFamily="34" charset="0"/>
              <a:cs typeface="Arial" pitchFamily="34" charset="0"/>
            </a:rPr>
            <a:t>vốn</a:t>
          </a:r>
          <a:r>
            <a:rPr lang="en-US" sz="1700" kern="1200" dirty="0">
              <a:solidFill>
                <a:schemeClr val="bg1"/>
              </a:solidFill>
              <a:latin typeface="Arial" pitchFamily="34" charset="0"/>
              <a:cs typeface="Arial" pitchFamily="34" charset="0"/>
            </a:rPr>
            <a:t> tri </a:t>
          </a:r>
          <a:r>
            <a:rPr lang="en-US" sz="1700" kern="1200" dirty="0" err="1">
              <a:solidFill>
                <a:schemeClr val="bg1"/>
              </a:solidFill>
              <a:latin typeface="Arial" pitchFamily="34" charset="0"/>
              <a:cs typeface="Arial" pitchFamily="34" charset="0"/>
            </a:rPr>
            <a:t>thức</a:t>
          </a:r>
          <a:r>
            <a:rPr lang="en-US" sz="1700" kern="1200" dirty="0">
              <a:solidFill>
                <a:schemeClr val="bg1"/>
              </a:solidFill>
              <a:latin typeface="Arial" pitchFamily="34" charset="0"/>
              <a:cs typeface="Arial" pitchFamily="34" charset="0"/>
            </a:rPr>
            <a:t> </a:t>
          </a:r>
          <a:r>
            <a:rPr lang="en-US" sz="1700" kern="1200" dirty="0" err="1">
              <a:solidFill>
                <a:schemeClr val="bg1"/>
              </a:solidFill>
              <a:latin typeface="Arial" pitchFamily="34" charset="0"/>
              <a:cs typeface="Arial" pitchFamily="34" charset="0"/>
            </a:rPr>
            <a:t>của</a:t>
          </a:r>
          <a:r>
            <a:rPr lang="en-US" sz="1700" kern="1200" dirty="0">
              <a:solidFill>
                <a:schemeClr val="bg1"/>
              </a:solidFill>
              <a:latin typeface="Arial" pitchFamily="34" charset="0"/>
              <a:cs typeface="Arial" pitchFamily="34" charset="0"/>
            </a:rPr>
            <a:t> con </a:t>
          </a:r>
          <a:r>
            <a:rPr lang="en-US" sz="1700" kern="1200" dirty="0" err="1">
              <a:solidFill>
                <a:schemeClr val="bg1"/>
              </a:solidFill>
              <a:latin typeface="Arial" pitchFamily="34" charset="0"/>
              <a:cs typeface="Arial" pitchFamily="34" charset="0"/>
            </a:rPr>
            <a:t>người</a:t>
          </a:r>
          <a:r>
            <a:rPr lang="en-US" sz="1700" kern="1200" dirty="0">
              <a:solidFill>
                <a:schemeClr val="bg1"/>
              </a:solidFill>
              <a:latin typeface="Arial" pitchFamily="34" charset="0"/>
              <a:cs typeface="Arial" pitchFamily="34" charset="0"/>
            </a:rPr>
            <a:t> </a:t>
          </a:r>
          <a:r>
            <a:rPr lang="en-US" sz="1700" kern="1200" dirty="0" err="1">
              <a:solidFill>
                <a:schemeClr val="bg1"/>
              </a:solidFill>
              <a:latin typeface="Arial" pitchFamily="34" charset="0"/>
              <a:cs typeface="Arial" pitchFamily="34" charset="0"/>
            </a:rPr>
            <a:t>Việt</a:t>
          </a:r>
          <a:r>
            <a:rPr lang="en-US" sz="1700" kern="1200" dirty="0">
              <a:solidFill>
                <a:schemeClr val="bg1"/>
              </a:solidFill>
              <a:latin typeface="Arial" pitchFamily="34" charset="0"/>
              <a:cs typeface="Arial" pitchFamily="34" charset="0"/>
            </a:rPr>
            <a:t> Nam </a:t>
          </a:r>
          <a:r>
            <a:rPr lang="en-US" sz="1700" kern="1200" dirty="0" err="1">
              <a:solidFill>
                <a:schemeClr val="bg1"/>
              </a:solidFill>
              <a:latin typeface="Arial" pitchFamily="34" charset="0"/>
              <a:cs typeface="Arial" pitchFamily="34" charset="0"/>
            </a:rPr>
            <a:t>với</a:t>
          </a:r>
          <a:r>
            <a:rPr lang="en-US" sz="1700" kern="1200" dirty="0">
              <a:solidFill>
                <a:schemeClr val="bg1"/>
              </a:solidFill>
              <a:latin typeface="Arial" pitchFamily="34" charset="0"/>
              <a:cs typeface="Arial" pitchFamily="34" charset="0"/>
            </a:rPr>
            <a:t> tri </a:t>
          </a:r>
          <a:r>
            <a:rPr lang="en-US" sz="1700" kern="1200" dirty="0" err="1">
              <a:solidFill>
                <a:schemeClr val="bg1"/>
              </a:solidFill>
              <a:latin typeface="Arial" pitchFamily="34" charset="0"/>
              <a:cs typeface="Arial" pitchFamily="34" charset="0"/>
            </a:rPr>
            <a:t>thức</a:t>
          </a:r>
          <a:r>
            <a:rPr lang="en-US" sz="1700" kern="1200" dirty="0">
              <a:solidFill>
                <a:schemeClr val="bg1"/>
              </a:solidFill>
              <a:latin typeface="Arial" pitchFamily="34" charset="0"/>
              <a:cs typeface="Arial" pitchFamily="34" charset="0"/>
            </a:rPr>
            <a:t> </a:t>
          </a:r>
          <a:r>
            <a:rPr lang="en-US" sz="1700" kern="1200" dirty="0" err="1">
              <a:solidFill>
                <a:schemeClr val="bg1"/>
              </a:solidFill>
              <a:latin typeface="Arial" pitchFamily="34" charset="0"/>
              <a:cs typeface="Arial" pitchFamily="34" charset="0"/>
            </a:rPr>
            <a:t>mới</a:t>
          </a:r>
          <a:r>
            <a:rPr lang="en-US" sz="1700" kern="1200" dirty="0">
              <a:solidFill>
                <a:schemeClr val="bg1"/>
              </a:solidFill>
              <a:latin typeface="Arial" pitchFamily="34" charset="0"/>
              <a:cs typeface="Arial" pitchFamily="34" charset="0"/>
            </a:rPr>
            <a:t> </a:t>
          </a:r>
          <a:r>
            <a:rPr lang="en-US" sz="1700" kern="1200" dirty="0" err="1">
              <a:solidFill>
                <a:schemeClr val="bg1"/>
              </a:solidFill>
              <a:latin typeface="Arial" pitchFamily="34" charset="0"/>
              <a:cs typeface="Arial" pitchFamily="34" charset="0"/>
            </a:rPr>
            <a:t>nhất</a:t>
          </a:r>
          <a:r>
            <a:rPr lang="en-US" sz="1700" kern="1200" dirty="0">
              <a:solidFill>
                <a:schemeClr val="bg1"/>
              </a:solidFill>
              <a:latin typeface="Arial" pitchFamily="34" charset="0"/>
              <a:cs typeface="Arial" pitchFamily="34" charset="0"/>
            </a:rPr>
            <a:t> </a:t>
          </a:r>
          <a:r>
            <a:rPr lang="en-US" sz="1700" kern="1200" dirty="0" err="1">
              <a:solidFill>
                <a:schemeClr val="bg1"/>
              </a:solidFill>
              <a:latin typeface="Arial" pitchFamily="34" charset="0"/>
              <a:cs typeface="Arial" pitchFamily="34" charset="0"/>
            </a:rPr>
            <a:t>của</a:t>
          </a:r>
          <a:r>
            <a:rPr lang="en-US" sz="1700" kern="1200" dirty="0">
              <a:solidFill>
                <a:schemeClr val="bg1"/>
              </a:solidFill>
              <a:latin typeface="Arial" pitchFamily="34" charset="0"/>
              <a:cs typeface="Arial" pitchFamily="34" charset="0"/>
            </a:rPr>
            <a:t> </a:t>
          </a:r>
          <a:r>
            <a:rPr lang="en-US" sz="1700" kern="1200" dirty="0" err="1">
              <a:solidFill>
                <a:schemeClr val="bg1"/>
              </a:solidFill>
              <a:latin typeface="Arial" pitchFamily="34" charset="0"/>
              <a:cs typeface="Arial" pitchFamily="34" charset="0"/>
            </a:rPr>
            <a:t>nhân</a:t>
          </a:r>
          <a:r>
            <a:rPr lang="en-US" sz="1700" kern="1200" dirty="0">
              <a:solidFill>
                <a:schemeClr val="bg1"/>
              </a:solidFill>
              <a:latin typeface="Arial" pitchFamily="34" charset="0"/>
              <a:cs typeface="Arial" pitchFamily="34" charset="0"/>
            </a:rPr>
            <a:t> </a:t>
          </a:r>
          <a:r>
            <a:rPr lang="en-US" sz="1700" kern="1200" dirty="0" err="1">
              <a:solidFill>
                <a:schemeClr val="bg1"/>
              </a:solidFill>
              <a:latin typeface="Arial" pitchFamily="34" charset="0"/>
              <a:cs typeface="Arial" pitchFamily="34" charset="0"/>
            </a:rPr>
            <a:t>loại</a:t>
          </a:r>
          <a:r>
            <a:rPr lang="en-US" sz="1700" kern="1200" dirty="0">
              <a:solidFill>
                <a:schemeClr val="bg1"/>
              </a:solidFill>
              <a:latin typeface="Arial" pitchFamily="34" charset="0"/>
              <a:cs typeface="Arial" pitchFamily="34" charset="0"/>
            </a:rPr>
            <a:t>.</a:t>
          </a:r>
          <a:endParaRPr lang="en-US" sz="1700" kern="1200" dirty="0">
            <a:solidFill>
              <a:schemeClr val="bg1"/>
            </a:solidFill>
          </a:endParaRPr>
        </a:p>
      </dsp:txBody>
      <dsp:txXfrm>
        <a:off x="509471" y="207511"/>
        <a:ext cx="10037284" cy="971793"/>
      </dsp:txXfrm>
    </dsp:sp>
    <dsp:sp modelId="{C9B67800-1660-4561-8EA9-47782CA8B176}">
      <dsp:nvSpPr>
        <dsp:cNvPr id="0" name=""/>
        <dsp:cNvSpPr/>
      </dsp:nvSpPr>
      <dsp:spPr>
        <a:xfrm>
          <a:off x="27687" y="207514"/>
          <a:ext cx="866985" cy="866985"/>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52017E5-7C0F-469B-988D-CBFA13A328AE}">
      <dsp:nvSpPr>
        <dsp:cNvPr id="0" name=""/>
        <dsp:cNvSpPr/>
      </dsp:nvSpPr>
      <dsp:spPr>
        <a:xfrm>
          <a:off x="907121" y="1217365"/>
          <a:ext cx="9639634" cy="103321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50536" tIns="43180" rIns="43180" bIns="43180" numCol="1" spcCol="1270" anchor="ctr" anchorCtr="0">
          <a:noAutofit/>
        </a:bodyPr>
        <a:lstStyle/>
        <a:p>
          <a:pPr lvl="0" algn="l" defTabSz="755650">
            <a:lnSpc>
              <a:spcPct val="90000"/>
            </a:lnSpc>
            <a:spcBef>
              <a:spcPct val="0"/>
            </a:spcBef>
            <a:spcAft>
              <a:spcPct val="35000"/>
            </a:spcAft>
          </a:pPr>
          <a:r>
            <a:rPr lang="en-US" sz="1700" kern="1200" dirty="0" err="1">
              <a:solidFill>
                <a:schemeClr val="bg1"/>
              </a:solidFill>
              <a:latin typeface="Arial" pitchFamily="34" charset="0"/>
              <a:cs typeface="Arial" pitchFamily="34" charset="0"/>
            </a:rPr>
            <a:t>Coi</a:t>
          </a:r>
          <a:r>
            <a:rPr lang="en-US" sz="1700" kern="1200" dirty="0">
              <a:solidFill>
                <a:schemeClr val="bg1"/>
              </a:solidFill>
              <a:latin typeface="Arial" pitchFamily="34" charset="0"/>
              <a:cs typeface="Arial" pitchFamily="34" charset="0"/>
            </a:rPr>
            <a:t> </a:t>
          </a:r>
          <a:r>
            <a:rPr lang="en-US" sz="1700" kern="1200" dirty="0" err="1">
              <a:solidFill>
                <a:schemeClr val="bg1"/>
              </a:solidFill>
              <a:latin typeface="Arial" pitchFamily="34" charset="0"/>
              <a:cs typeface="Arial" pitchFamily="34" charset="0"/>
            </a:rPr>
            <a:t>trọng</a:t>
          </a:r>
          <a:r>
            <a:rPr lang="en-US" sz="1700" kern="1200" dirty="0">
              <a:solidFill>
                <a:schemeClr val="bg1"/>
              </a:solidFill>
              <a:latin typeface="Arial" pitchFamily="34" charset="0"/>
              <a:cs typeface="Arial" pitchFamily="34" charset="0"/>
            </a:rPr>
            <a:t> </a:t>
          </a:r>
          <a:r>
            <a:rPr lang="en-US" sz="1700" kern="1200" dirty="0" err="1">
              <a:solidFill>
                <a:schemeClr val="bg1"/>
              </a:solidFill>
              <a:latin typeface="Arial" pitchFamily="34" charset="0"/>
              <a:cs typeface="Arial" pitchFamily="34" charset="0"/>
            </a:rPr>
            <a:t>cả</a:t>
          </a:r>
          <a:r>
            <a:rPr lang="en-US" sz="1700" kern="1200" dirty="0">
              <a:solidFill>
                <a:schemeClr val="bg1"/>
              </a:solidFill>
              <a:latin typeface="Arial" pitchFamily="34" charset="0"/>
              <a:cs typeface="Arial" pitchFamily="34" charset="0"/>
            </a:rPr>
            <a:t> </a:t>
          </a:r>
          <a:r>
            <a:rPr lang="en-US" sz="1700" kern="1200" dirty="0" err="1">
              <a:solidFill>
                <a:schemeClr val="bg1"/>
              </a:solidFill>
              <a:latin typeface="Arial" pitchFamily="34" charset="0"/>
              <a:cs typeface="Arial" pitchFamily="34" charset="0"/>
            </a:rPr>
            <a:t>số</a:t>
          </a:r>
          <a:r>
            <a:rPr lang="en-US" sz="1700" kern="1200" dirty="0">
              <a:solidFill>
                <a:schemeClr val="bg1"/>
              </a:solidFill>
              <a:latin typeface="Arial" pitchFamily="34" charset="0"/>
              <a:cs typeface="Arial" pitchFamily="34" charset="0"/>
            </a:rPr>
            <a:t> </a:t>
          </a:r>
          <a:r>
            <a:rPr lang="en-US" sz="1700" kern="1200" dirty="0" err="1">
              <a:solidFill>
                <a:schemeClr val="bg1"/>
              </a:solidFill>
              <a:latin typeface="Arial" pitchFamily="34" charset="0"/>
              <a:cs typeface="Arial" pitchFamily="34" charset="0"/>
            </a:rPr>
            <a:t>lượng</a:t>
          </a:r>
          <a:r>
            <a:rPr lang="en-US" sz="1700" kern="1200" dirty="0">
              <a:solidFill>
                <a:schemeClr val="bg1"/>
              </a:solidFill>
              <a:latin typeface="Arial" pitchFamily="34" charset="0"/>
              <a:cs typeface="Arial" pitchFamily="34" charset="0"/>
            </a:rPr>
            <a:t> </a:t>
          </a:r>
          <a:r>
            <a:rPr lang="en-US" sz="1700" kern="1200" dirty="0" err="1">
              <a:solidFill>
                <a:schemeClr val="bg1"/>
              </a:solidFill>
              <a:latin typeface="Arial" pitchFamily="34" charset="0"/>
              <a:cs typeface="Arial" pitchFamily="34" charset="0"/>
            </a:rPr>
            <a:t>và</a:t>
          </a:r>
          <a:r>
            <a:rPr lang="en-US" sz="1700" kern="1200" dirty="0">
              <a:solidFill>
                <a:schemeClr val="bg1"/>
              </a:solidFill>
              <a:latin typeface="Arial" pitchFamily="34" charset="0"/>
              <a:cs typeface="Arial" pitchFamily="34" charset="0"/>
            </a:rPr>
            <a:t> </a:t>
          </a:r>
          <a:r>
            <a:rPr lang="en-US" sz="1700" kern="1200" dirty="0" err="1">
              <a:solidFill>
                <a:schemeClr val="bg1"/>
              </a:solidFill>
              <a:latin typeface="Arial" pitchFamily="34" charset="0"/>
              <a:cs typeface="Arial" pitchFamily="34" charset="0"/>
            </a:rPr>
            <a:t>chất</a:t>
          </a:r>
          <a:r>
            <a:rPr lang="en-US" sz="1700" kern="1200" dirty="0">
              <a:solidFill>
                <a:schemeClr val="bg1"/>
              </a:solidFill>
              <a:latin typeface="Arial" pitchFamily="34" charset="0"/>
              <a:cs typeface="Arial" pitchFamily="34" charset="0"/>
            </a:rPr>
            <a:t> </a:t>
          </a:r>
          <a:r>
            <a:rPr lang="en-US" sz="1700" kern="1200" dirty="0" err="1">
              <a:solidFill>
                <a:schemeClr val="bg1"/>
              </a:solidFill>
              <a:latin typeface="Arial" pitchFamily="34" charset="0"/>
              <a:cs typeface="Arial" pitchFamily="34" charset="0"/>
            </a:rPr>
            <a:t>lượng</a:t>
          </a:r>
          <a:r>
            <a:rPr lang="en-US" sz="1700" kern="1200" dirty="0">
              <a:solidFill>
                <a:schemeClr val="bg1"/>
              </a:solidFill>
              <a:latin typeface="Arial" pitchFamily="34" charset="0"/>
              <a:cs typeface="Arial" pitchFamily="34" charset="0"/>
            </a:rPr>
            <a:t> </a:t>
          </a:r>
          <a:r>
            <a:rPr lang="en-US" sz="1700" kern="1200" dirty="0" err="1">
              <a:solidFill>
                <a:schemeClr val="bg1"/>
              </a:solidFill>
              <a:latin typeface="Arial" pitchFamily="34" charset="0"/>
              <a:cs typeface="Arial" pitchFamily="34" charset="0"/>
            </a:rPr>
            <a:t>tăng</a:t>
          </a:r>
          <a:r>
            <a:rPr lang="en-US" sz="1700" kern="1200" dirty="0">
              <a:solidFill>
                <a:schemeClr val="bg1"/>
              </a:solidFill>
              <a:latin typeface="Arial" pitchFamily="34" charset="0"/>
              <a:cs typeface="Arial" pitchFamily="34" charset="0"/>
            </a:rPr>
            <a:t> </a:t>
          </a:r>
          <a:r>
            <a:rPr lang="en-US" sz="1700" kern="1200" dirty="0" err="1">
              <a:solidFill>
                <a:schemeClr val="bg1"/>
              </a:solidFill>
              <a:latin typeface="Arial" pitchFamily="34" charset="0"/>
              <a:cs typeface="Arial" pitchFamily="34" charset="0"/>
            </a:rPr>
            <a:t>trưởng</a:t>
          </a:r>
          <a:r>
            <a:rPr lang="en-US" sz="1700" kern="1200" dirty="0">
              <a:solidFill>
                <a:schemeClr val="bg1"/>
              </a:solidFill>
              <a:latin typeface="Arial" pitchFamily="34" charset="0"/>
              <a:cs typeface="Arial" pitchFamily="34" charset="0"/>
            </a:rPr>
            <a:t> </a:t>
          </a:r>
          <a:r>
            <a:rPr lang="en-US" sz="1700" kern="1200" dirty="0" err="1">
              <a:solidFill>
                <a:schemeClr val="bg1"/>
              </a:solidFill>
              <a:latin typeface="Arial" pitchFamily="34" charset="0"/>
              <a:cs typeface="Arial" pitchFamily="34" charset="0"/>
            </a:rPr>
            <a:t>kinh</a:t>
          </a:r>
          <a:r>
            <a:rPr lang="en-US" sz="1700" kern="1200" dirty="0">
              <a:solidFill>
                <a:schemeClr val="bg1"/>
              </a:solidFill>
              <a:latin typeface="Arial" pitchFamily="34" charset="0"/>
              <a:cs typeface="Arial" pitchFamily="34" charset="0"/>
            </a:rPr>
            <a:t> </a:t>
          </a:r>
          <a:r>
            <a:rPr lang="en-US" sz="1700" kern="1200" dirty="0" err="1">
              <a:solidFill>
                <a:schemeClr val="bg1"/>
              </a:solidFill>
              <a:latin typeface="Arial" pitchFamily="34" charset="0"/>
              <a:cs typeface="Arial" pitchFamily="34" charset="0"/>
            </a:rPr>
            <a:t>tế</a:t>
          </a:r>
          <a:r>
            <a:rPr lang="en-US" sz="1700" kern="1200" dirty="0">
              <a:solidFill>
                <a:schemeClr val="bg1"/>
              </a:solidFill>
              <a:latin typeface="Arial" pitchFamily="34" charset="0"/>
              <a:cs typeface="Arial" pitchFamily="34" charset="0"/>
            </a:rPr>
            <a:t> </a:t>
          </a:r>
          <a:r>
            <a:rPr lang="en-US" sz="1700" kern="1200" dirty="0" err="1">
              <a:solidFill>
                <a:schemeClr val="bg1"/>
              </a:solidFill>
              <a:latin typeface="Arial" pitchFamily="34" charset="0"/>
              <a:cs typeface="Arial" pitchFamily="34" charset="0"/>
            </a:rPr>
            <a:t>trong</a:t>
          </a:r>
          <a:r>
            <a:rPr lang="en-US" sz="1700" kern="1200" dirty="0">
              <a:solidFill>
                <a:schemeClr val="bg1"/>
              </a:solidFill>
              <a:latin typeface="Arial" pitchFamily="34" charset="0"/>
              <a:cs typeface="Arial" pitchFamily="34" charset="0"/>
            </a:rPr>
            <a:t> </a:t>
          </a:r>
          <a:r>
            <a:rPr lang="en-US" sz="1700" kern="1200" dirty="0" err="1">
              <a:solidFill>
                <a:schemeClr val="bg1"/>
              </a:solidFill>
              <a:latin typeface="Arial" pitchFamily="34" charset="0"/>
              <a:cs typeface="Arial" pitchFamily="34" charset="0"/>
            </a:rPr>
            <a:t>mỗi</a:t>
          </a:r>
          <a:r>
            <a:rPr lang="en-US" sz="1700" kern="1200" dirty="0">
              <a:solidFill>
                <a:schemeClr val="bg1"/>
              </a:solidFill>
              <a:latin typeface="Arial" pitchFamily="34" charset="0"/>
              <a:cs typeface="Arial" pitchFamily="34" charset="0"/>
            </a:rPr>
            <a:t> </a:t>
          </a:r>
          <a:r>
            <a:rPr lang="en-US" sz="1700" kern="1200" dirty="0" err="1">
              <a:solidFill>
                <a:schemeClr val="bg1"/>
              </a:solidFill>
              <a:latin typeface="Arial" pitchFamily="34" charset="0"/>
              <a:cs typeface="Arial" pitchFamily="34" charset="0"/>
            </a:rPr>
            <a:t>bước</a:t>
          </a:r>
          <a:r>
            <a:rPr lang="en-US" sz="1700" kern="1200" dirty="0">
              <a:solidFill>
                <a:schemeClr val="bg1"/>
              </a:solidFill>
              <a:latin typeface="Arial" pitchFamily="34" charset="0"/>
              <a:cs typeface="Arial" pitchFamily="34" charset="0"/>
            </a:rPr>
            <a:t> </a:t>
          </a:r>
          <a:r>
            <a:rPr lang="en-US" sz="1700" kern="1200" dirty="0" err="1">
              <a:solidFill>
                <a:schemeClr val="bg1"/>
              </a:solidFill>
              <a:latin typeface="Arial" pitchFamily="34" charset="0"/>
              <a:cs typeface="Arial" pitchFamily="34" charset="0"/>
            </a:rPr>
            <a:t>phát</a:t>
          </a:r>
          <a:r>
            <a:rPr lang="en-US" sz="1700" kern="1200" dirty="0">
              <a:solidFill>
                <a:schemeClr val="bg1"/>
              </a:solidFill>
              <a:latin typeface="Arial" pitchFamily="34" charset="0"/>
              <a:cs typeface="Arial" pitchFamily="34" charset="0"/>
            </a:rPr>
            <a:t> </a:t>
          </a:r>
          <a:r>
            <a:rPr lang="en-US" sz="1700" kern="1200" dirty="0" err="1">
              <a:solidFill>
                <a:schemeClr val="bg1"/>
              </a:solidFill>
              <a:latin typeface="Arial" pitchFamily="34" charset="0"/>
              <a:cs typeface="Arial" pitchFamily="34" charset="0"/>
            </a:rPr>
            <a:t>triển</a:t>
          </a:r>
          <a:r>
            <a:rPr lang="en-US" sz="1700" kern="1200" dirty="0">
              <a:solidFill>
                <a:schemeClr val="bg1"/>
              </a:solidFill>
              <a:latin typeface="Arial" pitchFamily="34" charset="0"/>
              <a:cs typeface="Arial" pitchFamily="34" charset="0"/>
            </a:rPr>
            <a:t> </a:t>
          </a:r>
          <a:r>
            <a:rPr lang="en-US" sz="1700" kern="1200" dirty="0" err="1">
              <a:solidFill>
                <a:schemeClr val="bg1"/>
              </a:solidFill>
              <a:latin typeface="Arial" pitchFamily="34" charset="0"/>
              <a:cs typeface="Arial" pitchFamily="34" charset="0"/>
            </a:rPr>
            <a:t>của</a:t>
          </a:r>
          <a:r>
            <a:rPr lang="en-US" sz="1700" kern="1200" dirty="0">
              <a:solidFill>
                <a:schemeClr val="bg1"/>
              </a:solidFill>
              <a:latin typeface="Arial" pitchFamily="34" charset="0"/>
              <a:cs typeface="Arial" pitchFamily="34" charset="0"/>
            </a:rPr>
            <a:t> </a:t>
          </a:r>
          <a:r>
            <a:rPr lang="en-US" sz="1700" kern="1200" dirty="0" err="1">
              <a:solidFill>
                <a:schemeClr val="bg1"/>
              </a:solidFill>
              <a:latin typeface="Arial" pitchFamily="34" charset="0"/>
              <a:cs typeface="Arial" pitchFamily="34" charset="0"/>
            </a:rPr>
            <a:t>đất</a:t>
          </a:r>
          <a:r>
            <a:rPr lang="en-US" sz="1700" kern="1200" dirty="0">
              <a:solidFill>
                <a:schemeClr val="bg1"/>
              </a:solidFill>
              <a:latin typeface="Arial" pitchFamily="34" charset="0"/>
              <a:cs typeface="Arial" pitchFamily="34" charset="0"/>
            </a:rPr>
            <a:t> </a:t>
          </a:r>
          <a:r>
            <a:rPr lang="en-US" sz="1700" kern="1200" dirty="0" err="1">
              <a:solidFill>
                <a:schemeClr val="bg1"/>
              </a:solidFill>
              <a:latin typeface="Arial" pitchFamily="34" charset="0"/>
              <a:cs typeface="Arial" pitchFamily="34" charset="0"/>
            </a:rPr>
            <a:t>nước</a:t>
          </a:r>
          <a:r>
            <a:rPr lang="en-US" sz="1700" kern="1200" dirty="0">
              <a:solidFill>
                <a:schemeClr val="bg1"/>
              </a:solidFill>
              <a:latin typeface="Arial" pitchFamily="34" charset="0"/>
              <a:cs typeface="Arial" pitchFamily="34" charset="0"/>
            </a:rPr>
            <a:t>, ở </a:t>
          </a:r>
          <a:r>
            <a:rPr lang="en-US" sz="1700" kern="1200" dirty="0" err="1">
              <a:solidFill>
                <a:schemeClr val="bg1"/>
              </a:solidFill>
              <a:latin typeface="Arial" pitchFamily="34" charset="0"/>
              <a:cs typeface="Arial" pitchFamily="34" charset="0"/>
            </a:rPr>
            <a:t>từng</a:t>
          </a:r>
          <a:r>
            <a:rPr lang="en-US" sz="1700" kern="1200" dirty="0">
              <a:solidFill>
                <a:schemeClr val="bg1"/>
              </a:solidFill>
              <a:latin typeface="Arial" pitchFamily="34" charset="0"/>
              <a:cs typeface="Arial" pitchFamily="34" charset="0"/>
            </a:rPr>
            <a:t> </a:t>
          </a:r>
          <a:r>
            <a:rPr lang="en-US" sz="1700" kern="1200" dirty="0" err="1">
              <a:solidFill>
                <a:schemeClr val="bg1"/>
              </a:solidFill>
              <a:latin typeface="Arial" pitchFamily="34" charset="0"/>
              <a:cs typeface="Arial" pitchFamily="34" charset="0"/>
            </a:rPr>
            <a:t>vùng</a:t>
          </a:r>
          <a:r>
            <a:rPr lang="en-US" sz="1700" kern="1200" dirty="0">
              <a:solidFill>
                <a:schemeClr val="bg1"/>
              </a:solidFill>
              <a:latin typeface="Arial" pitchFamily="34" charset="0"/>
              <a:cs typeface="Arial" pitchFamily="34" charset="0"/>
            </a:rPr>
            <a:t>, </a:t>
          </a:r>
          <a:r>
            <a:rPr lang="en-US" sz="1700" kern="1200" dirty="0" err="1">
              <a:solidFill>
                <a:schemeClr val="bg1"/>
              </a:solidFill>
              <a:latin typeface="Arial" pitchFamily="34" charset="0"/>
              <a:cs typeface="Arial" pitchFamily="34" charset="0"/>
            </a:rPr>
            <a:t>từng</a:t>
          </a:r>
          <a:r>
            <a:rPr lang="en-US" sz="1700" kern="1200" dirty="0">
              <a:solidFill>
                <a:schemeClr val="bg1"/>
              </a:solidFill>
              <a:latin typeface="Arial" pitchFamily="34" charset="0"/>
              <a:cs typeface="Arial" pitchFamily="34" charset="0"/>
            </a:rPr>
            <a:t> </a:t>
          </a:r>
          <a:r>
            <a:rPr lang="en-US" sz="1700" kern="1200" dirty="0" err="1">
              <a:solidFill>
                <a:schemeClr val="bg1"/>
              </a:solidFill>
              <a:latin typeface="Arial" pitchFamily="34" charset="0"/>
              <a:cs typeface="Arial" pitchFamily="34" charset="0"/>
            </a:rPr>
            <a:t>địa</a:t>
          </a:r>
          <a:r>
            <a:rPr lang="en-US" sz="1700" kern="1200" dirty="0">
              <a:solidFill>
                <a:schemeClr val="bg1"/>
              </a:solidFill>
              <a:latin typeface="Arial" pitchFamily="34" charset="0"/>
              <a:cs typeface="Arial" pitchFamily="34" charset="0"/>
            </a:rPr>
            <a:t> </a:t>
          </a:r>
          <a:r>
            <a:rPr lang="en-US" sz="1700" kern="1200" dirty="0" err="1">
              <a:solidFill>
                <a:schemeClr val="bg1"/>
              </a:solidFill>
              <a:latin typeface="Arial" pitchFamily="34" charset="0"/>
              <a:cs typeface="Arial" pitchFamily="34" charset="0"/>
            </a:rPr>
            <a:t>phương</a:t>
          </a:r>
          <a:r>
            <a:rPr lang="en-US" sz="1700" kern="1200" dirty="0">
              <a:solidFill>
                <a:schemeClr val="bg1"/>
              </a:solidFill>
              <a:latin typeface="Arial" pitchFamily="34" charset="0"/>
              <a:cs typeface="Arial" pitchFamily="34" charset="0"/>
            </a:rPr>
            <a:t>, </a:t>
          </a:r>
          <a:r>
            <a:rPr lang="en-US" sz="1700" kern="1200" dirty="0" err="1">
              <a:solidFill>
                <a:schemeClr val="bg1"/>
              </a:solidFill>
              <a:latin typeface="Arial" pitchFamily="34" charset="0"/>
              <a:cs typeface="Arial" pitchFamily="34" charset="0"/>
            </a:rPr>
            <a:t>từng</a:t>
          </a:r>
          <a:r>
            <a:rPr lang="en-US" sz="1700" kern="1200" dirty="0">
              <a:solidFill>
                <a:schemeClr val="bg1"/>
              </a:solidFill>
              <a:latin typeface="Arial" pitchFamily="34" charset="0"/>
              <a:cs typeface="Arial" pitchFamily="34" charset="0"/>
            </a:rPr>
            <a:t> </a:t>
          </a:r>
          <a:r>
            <a:rPr lang="en-US" sz="1700" kern="1200" dirty="0" err="1">
              <a:solidFill>
                <a:schemeClr val="bg1"/>
              </a:solidFill>
              <a:latin typeface="Arial" pitchFamily="34" charset="0"/>
              <a:cs typeface="Arial" pitchFamily="34" charset="0"/>
            </a:rPr>
            <a:t>dự</a:t>
          </a:r>
          <a:r>
            <a:rPr lang="en-US" sz="1700" kern="1200" dirty="0">
              <a:solidFill>
                <a:schemeClr val="bg1"/>
              </a:solidFill>
              <a:latin typeface="Arial" pitchFamily="34" charset="0"/>
              <a:cs typeface="Arial" pitchFamily="34" charset="0"/>
            </a:rPr>
            <a:t> </a:t>
          </a:r>
          <a:r>
            <a:rPr lang="en-US" sz="1700" kern="1200" dirty="0" err="1">
              <a:solidFill>
                <a:schemeClr val="bg1"/>
              </a:solidFill>
              <a:latin typeface="Arial" pitchFamily="34" charset="0"/>
              <a:cs typeface="Arial" pitchFamily="34" charset="0"/>
            </a:rPr>
            <a:t>án</a:t>
          </a:r>
          <a:r>
            <a:rPr lang="en-US" sz="1700" kern="1200" dirty="0">
              <a:solidFill>
                <a:schemeClr val="bg1"/>
              </a:solidFill>
              <a:latin typeface="Arial" pitchFamily="34" charset="0"/>
              <a:cs typeface="Arial" pitchFamily="34" charset="0"/>
            </a:rPr>
            <a:t> </a:t>
          </a:r>
          <a:r>
            <a:rPr lang="en-US" sz="1700" kern="1200" dirty="0" err="1">
              <a:solidFill>
                <a:schemeClr val="bg1"/>
              </a:solidFill>
              <a:latin typeface="Arial" pitchFamily="34" charset="0"/>
              <a:cs typeface="Arial" pitchFamily="34" charset="0"/>
            </a:rPr>
            <a:t>kinh</a:t>
          </a:r>
          <a:r>
            <a:rPr lang="en-US" sz="1700" kern="1200" dirty="0">
              <a:solidFill>
                <a:schemeClr val="bg1"/>
              </a:solidFill>
              <a:latin typeface="Arial" pitchFamily="34" charset="0"/>
              <a:cs typeface="Arial" pitchFamily="34" charset="0"/>
            </a:rPr>
            <a:t> </a:t>
          </a:r>
          <a:r>
            <a:rPr lang="en-US" sz="1700" kern="1200" dirty="0" err="1">
              <a:solidFill>
                <a:schemeClr val="bg1"/>
              </a:solidFill>
              <a:latin typeface="Arial" pitchFamily="34" charset="0"/>
              <a:cs typeface="Arial" pitchFamily="34" charset="0"/>
            </a:rPr>
            <a:t>tế</a:t>
          </a:r>
          <a:r>
            <a:rPr lang="en-US" sz="1700" kern="1200" dirty="0">
              <a:solidFill>
                <a:schemeClr val="bg1"/>
              </a:solidFill>
              <a:latin typeface="Arial" pitchFamily="34" charset="0"/>
              <a:cs typeface="Arial" pitchFamily="34" charset="0"/>
            </a:rPr>
            <a:t> </a:t>
          </a:r>
          <a:r>
            <a:rPr lang="en-US" sz="1700" kern="1200" dirty="0" err="1">
              <a:solidFill>
                <a:schemeClr val="bg1"/>
              </a:solidFill>
              <a:latin typeface="Arial" pitchFamily="34" charset="0"/>
              <a:cs typeface="Arial" pitchFamily="34" charset="0"/>
            </a:rPr>
            <a:t>xã</a:t>
          </a:r>
          <a:r>
            <a:rPr lang="en-US" sz="1700" kern="1200" dirty="0">
              <a:solidFill>
                <a:schemeClr val="bg1"/>
              </a:solidFill>
              <a:latin typeface="Arial" pitchFamily="34" charset="0"/>
              <a:cs typeface="Arial" pitchFamily="34" charset="0"/>
            </a:rPr>
            <a:t> </a:t>
          </a:r>
          <a:r>
            <a:rPr lang="en-US" sz="1700" kern="1200" dirty="0" err="1">
              <a:solidFill>
                <a:schemeClr val="bg1"/>
              </a:solidFill>
              <a:latin typeface="Arial" pitchFamily="34" charset="0"/>
              <a:cs typeface="Arial" pitchFamily="34" charset="0"/>
            </a:rPr>
            <a:t>hội</a:t>
          </a:r>
          <a:r>
            <a:rPr lang="en-US" sz="1700" kern="1200" dirty="0">
              <a:solidFill>
                <a:schemeClr val="bg1"/>
              </a:solidFill>
              <a:latin typeface="Arial" pitchFamily="34" charset="0"/>
              <a:cs typeface="Arial" pitchFamily="34" charset="0"/>
            </a:rPr>
            <a:t>.</a:t>
          </a:r>
        </a:p>
      </dsp:txBody>
      <dsp:txXfrm>
        <a:off x="907121" y="1217365"/>
        <a:ext cx="9639634" cy="1033210"/>
      </dsp:txXfrm>
    </dsp:sp>
    <dsp:sp modelId="{4329425C-80A4-4CF2-96D2-B0BA59592514}">
      <dsp:nvSpPr>
        <dsp:cNvPr id="0" name=""/>
        <dsp:cNvSpPr/>
      </dsp:nvSpPr>
      <dsp:spPr>
        <a:xfrm>
          <a:off x="473628" y="1300477"/>
          <a:ext cx="866985" cy="866985"/>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E1FD52C-642B-411B-BFD2-1F2358850A4C}">
      <dsp:nvSpPr>
        <dsp:cNvPr id="0" name=""/>
        <dsp:cNvSpPr/>
      </dsp:nvSpPr>
      <dsp:spPr>
        <a:xfrm>
          <a:off x="907121" y="2360468"/>
          <a:ext cx="9639634" cy="82813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50536" tIns="43180" rIns="43180" bIns="43180" numCol="1" spcCol="1270" anchor="ctr" anchorCtr="0">
          <a:noAutofit/>
        </a:bodyPr>
        <a:lstStyle/>
        <a:p>
          <a:pPr lvl="0" algn="l" defTabSz="755650">
            <a:lnSpc>
              <a:spcPct val="90000"/>
            </a:lnSpc>
            <a:spcBef>
              <a:spcPct val="0"/>
            </a:spcBef>
            <a:spcAft>
              <a:spcPct val="35000"/>
            </a:spcAft>
          </a:pPr>
          <a:r>
            <a:rPr lang="vi-VN" sz="1700" kern="1200">
              <a:solidFill>
                <a:schemeClr val="bg1"/>
              </a:solidFill>
              <a:latin typeface="Arial" pitchFamily="34" charset="0"/>
              <a:cs typeface="Arial" pitchFamily="34" charset="0"/>
            </a:rPr>
            <a:t>Xây dựng cơ cấu kinh tế hiện đại và hợp lý theo ngành, lĩnh vực và lãnh thổ</a:t>
          </a:r>
          <a:endParaRPr lang="en-US" sz="1700" kern="1200">
            <a:solidFill>
              <a:schemeClr val="bg1"/>
            </a:solidFill>
          </a:endParaRPr>
        </a:p>
      </dsp:txBody>
      <dsp:txXfrm>
        <a:off x="907121" y="2360468"/>
        <a:ext cx="9639634" cy="828130"/>
      </dsp:txXfrm>
    </dsp:sp>
    <dsp:sp modelId="{92223026-8E40-43B6-833A-DA6CA7F21A48}">
      <dsp:nvSpPr>
        <dsp:cNvPr id="0" name=""/>
        <dsp:cNvSpPr/>
      </dsp:nvSpPr>
      <dsp:spPr>
        <a:xfrm>
          <a:off x="464724" y="2426976"/>
          <a:ext cx="866985" cy="866985"/>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BCE5957-2769-497A-A0D4-3644D0DF2F74}">
      <dsp:nvSpPr>
        <dsp:cNvPr id="0" name=""/>
        <dsp:cNvSpPr/>
      </dsp:nvSpPr>
      <dsp:spPr>
        <a:xfrm>
          <a:off x="562468" y="3393314"/>
          <a:ext cx="10037284" cy="82705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50536" tIns="43180" rIns="43180" bIns="43180" numCol="1" spcCol="1270" anchor="ctr" anchorCtr="0">
          <a:noAutofit/>
        </a:bodyPr>
        <a:lstStyle/>
        <a:p>
          <a:pPr lvl="0" algn="l" defTabSz="755650">
            <a:lnSpc>
              <a:spcPct val="90000"/>
            </a:lnSpc>
            <a:spcBef>
              <a:spcPct val="0"/>
            </a:spcBef>
            <a:spcAft>
              <a:spcPct val="35000"/>
            </a:spcAft>
          </a:pPr>
          <a:r>
            <a:rPr lang="vi-VN" sz="1700" kern="1200" dirty="0">
              <a:solidFill>
                <a:schemeClr val="bg1"/>
              </a:solidFill>
              <a:latin typeface="Arial" pitchFamily="34" charset="0"/>
              <a:cs typeface="Arial" pitchFamily="34" charset="0"/>
            </a:rPr>
            <a:t>Giảm chi phí trung gian, nâng cao năng suất lao động của tất cả các ngành lĩnh vực</a:t>
          </a:r>
          <a:endParaRPr lang="en-US" sz="1700" kern="1200" dirty="0">
            <a:solidFill>
              <a:schemeClr val="bg1"/>
            </a:solidFill>
          </a:endParaRPr>
        </a:p>
      </dsp:txBody>
      <dsp:txXfrm>
        <a:off x="562468" y="3393314"/>
        <a:ext cx="10037284" cy="827055"/>
      </dsp:txXfrm>
    </dsp:sp>
    <dsp:sp modelId="{9CF5E760-3587-497A-ADAF-76D4DC00E90F}">
      <dsp:nvSpPr>
        <dsp:cNvPr id="0" name=""/>
        <dsp:cNvSpPr/>
      </dsp:nvSpPr>
      <dsp:spPr>
        <a:xfrm>
          <a:off x="75978" y="3381603"/>
          <a:ext cx="866985" cy="866985"/>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FD3C782-2AC4-477A-88AF-9E4E929DBD5A}">
      <dsp:nvSpPr>
        <dsp:cNvPr id="0" name=""/>
        <dsp:cNvSpPr/>
      </dsp:nvSpPr>
      <dsp:spPr>
        <a:xfrm rot="5400000">
          <a:off x="-243998" y="245734"/>
          <a:ext cx="1626654" cy="1138657"/>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1422400">
            <a:lnSpc>
              <a:spcPct val="90000"/>
            </a:lnSpc>
            <a:spcBef>
              <a:spcPct val="0"/>
            </a:spcBef>
            <a:spcAft>
              <a:spcPct val="35000"/>
            </a:spcAft>
          </a:pPr>
          <a:r>
            <a:rPr lang="en-US" sz="3200" kern="1200">
              <a:solidFill>
                <a:schemeClr val="tx1"/>
              </a:solidFill>
            </a:rPr>
            <a:t>I</a:t>
          </a:r>
        </a:p>
      </dsp:txBody>
      <dsp:txXfrm rot="-5400000">
        <a:off x="1" y="571065"/>
        <a:ext cx="1138657" cy="487997"/>
      </dsp:txXfrm>
    </dsp:sp>
    <dsp:sp modelId="{52D3DF0A-EC94-4CA6-8F24-DB36BCC98DE1}">
      <dsp:nvSpPr>
        <dsp:cNvPr id="0" name=""/>
        <dsp:cNvSpPr/>
      </dsp:nvSpPr>
      <dsp:spPr>
        <a:xfrm rot="5400000">
          <a:off x="5425466" y="-4285071"/>
          <a:ext cx="1057325" cy="9630942"/>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63576" tIns="14605" rIns="14605" bIns="14605" numCol="1" spcCol="1270" anchor="ctr" anchorCtr="0">
          <a:noAutofit/>
        </a:bodyPr>
        <a:lstStyle/>
        <a:p>
          <a:pPr marL="228600" lvl="1" indent="-228600" algn="l" defTabSz="1022350">
            <a:lnSpc>
              <a:spcPct val="90000"/>
            </a:lnSpc>
            <a:spcBef>
              <a:spcPct val="0"/>
            </a:spcBef>
            <a:spcAft>
              <a:spcPct val="15000"/>
            </a:spcAft>
            <a:buChar char="••"/>
          </a:pPr>
          <a:r>
            <a:rPr lang="vi-VN" sz="2300" kern="1200">
              <a:solidFill>
                <a:schemeClr val="tx1"/>
              </a:solidFill>
              <a:latin typeface="Arial" pitchFamily="34" charset="0"/>
              <a:cs typeface="Arial" pitchFamily="34" charset="0"/>
            </a:rPr>
            <a:t>Vấn đề nông nghiệp, nông thôn và nông dân là một vấn đề lớn của quá trình công nghiệp hóa đối với tất cả các nước tiến hành công nghiệp hóa trên thế giới</a:t>
          </a:r>
          <a:endParaRPr lang="en-US" sz="2300" kern="1200">
            <a:solidFill>
              <a:schemeClr val="tx1"/>
            </a:solidFill>
            <a:latin typeface="Arial" pitchFamily="34" charset="0"/>
            <a:cs typeface="Arial" pitchFamily="34" charset="0"/>
          </a:endParaRPr>
        </a:p>
      </dsp:txBody>
      <dsp:txXfrm rot="-5400000">
        <a:off x="1138658" y="53351"/>
        <a:ext cx="9579328" cy="954097"/>
      </dsp:txXfrm>
    </dsp:sp>
    <dsp:sp modelId="{E1D27C8F-83C7-46E3-A2EC-C34EBBB43CB2}">
      <dsp:nvSpPr>
        <dsp:cNvPr id="0" name=""/>
        <dsp:cNvSpPr/>
      </dsp:nvSpPr>
      <dsp:spPr>
        <a:xfrm rot="5400000">
          <a:off x="-243998" y="1678571"/>
          <a:ext cx="1626654" cy="1138657"/>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1422400">
            <a:lnSpc>
              <a:spcPct val="90000"/>
            </a:lnSpc>
            <a:spcBef>
              <a:spcPct val="0"/>
            </a:spcBef>
            <a:spcAft>
              <a:spcPct val="35000"/>
            </a:spcAft>
          </a:pPr>
          <a:r>
            <a:rPr lang="en-US" sz="3200" kern="1200">
              <a:solidFill>
                <a:schemeClr val="tx1"/>
              </a:solidFill>
            </a:rPr>
            <a:t>II</a:t>
          </a:r>
        </a:p>
      </dsp:txBody>
      <dsp:txXfrm rot="-5400000">
        <a:off x="1" y="2003902"/>
        <a:ext cx="1138657" cy="487997"/>
      </dsp:txXfrm>
    </dsp:sp>
    <dsp:sp modelId="{F14A8A2E-B255-425F-989B-3BF372434010}">
      <dsp:nvSpPr>
        <dsp:cNvPr id="0" name=""/>
        <dsp:cNvSpPr/>
      </dsp:nvSpPr>
      <dsp:spPr>
        <a:xfrm rot="5400000">
          <a:off x="5425466" y="-2852235"/>
          <a:ext cx="1057325" cy="9630942"/>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63576" tIns="14605" rIns="14605" bIns="14605" numCol="1" spcCol="1270" anchor="ctr" anchorCtr="0">
          <a:noAutofit/>
        </a:bodyPr>
        <a:lstStyle/>
        <a:p>
          <a:pPr marL="228600" lvl="1" indent="-228600" algn="l" defTabSz="1022350">
            <a:lnSpc>
              <a:spcPct val="90000"/>
            </a:lnSpc>
            <a:spcBef>
              <a:spcPct val="0"/>
            </a:spcBef>
            <a:spcAft>
              <a:spcPct val="15000"/>
            </a:spcAft>
            <a:buChar char="••"/>
          </a:pPr>
          <a:r>
            <a:rPr lang="vi-VN" sz="2300" kern="1200">
              <a:solidFill>
                <a:schemeClr val="tx1"/>
              </a:solidFill>
              <a:latin typeface="Arial" pitchFamily="34" charset="0"/>
              <a:cs typeface="Arial" pitchFamily="34" charset="0"/>
            </a:rPr>
            <a:t>Chuyển dịch mạnh cơ cấu nông nghiệp và kinh tế nông thôn theo hướng tạo ra giá trị gia tăng ngày càng cao, gắn với công nghiệp chế biến và thị trường</a:t>
          </a:r>
          <a:endParaRPr lang="en-US" sz="2300" kern="1200">
            <a:solidFill>
              <a:schemeClr val="tx1"/>
            </a:solidFill>
            <a:latin typeface="Arial" pitchFamily="34" charset="0"/>
            <a:cs typeface="Arial" pitchFamily="34" charset="0"/>
          </a:endParaRPr>
        </a:p>
      </dsp:txBody>
      <dsp:txXfrm rot="-5400000">
        <a:off x="1138658" y="1486187"/>
        <a:ext cx="9579328" cy="954097"/>
      </dsp:txXfrm>
    </dsp:sp>
    <dsp:sp modelId="{365CB857-162B-47F8-B3B4-5793962D9E40}">
      <dsp:nvSpPr>
        <dsp:cNvPr id="0" name=""/>
        <dsp:cNvSpPr/>
      </dsp:nvSpPr>
      <dsp:spPr>
        <a:xfrm rot="5400000">
          <a:off x="-243998" y="3111407"/>
          <a:ext cx="1626654" cy="1138657"/>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1422400">
            <a:lnSpc>
              <a:spcPct val="90000"/>
            </a:lnSpc>
            <a:spcBef>
              <a:spcPct val="0"/>
            </a:spcBef>
            <a:spcAft>
              <a:spcPct val="35000"/>
            </a:spcAft>
          </a:pPr>
          <a:r>
            <a:rPr lang="en-US" sz="3200" kern="1200">
              <a:solidFill>
                <a:schemeClr val="tx1"/>
              </a:solidFill>
            </a:rPr>
            <a:t>III</a:t>
          </a:r>
        </a:p>
      </dsp:txBody>
      <dsp:txXfrm rot="-5400000">
        <a:off x="1" y="3436738"/>
        <a:ext cx="1138657" cy="487997"/>
      </dsp:txXfrm>
    </dsp:sp>
    <dsp:sp modelId="{52A32A9F-F5CD-4F9D-B5E0-C905A845FFB2}">
      <dsp:nvSpPr>
        <dsp:cNvPr id="0" name=""/>
        <dsp:cNvSpPr/>
      </dsp:nvSpPr>
      <dsp:spPr>
        <a:xfrm rot="5400000">
          <a:off x="5425466" y="-1419399"/>
          <a:ext cx="1057325" cy="9630942"/>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63576" tIns="14605" rIns="14605" bIns="14605" numCol="1" spcCol="1270" anchor="ctr" anchorCtr="0">
          <a:noAutofit/>
        </a:bodyPr>
        <a:lstStyle/>
        <a:p>
          <a:pPr marL="228600" lvl="1" indent="-228600" algn="l" defTabSz="1022350">
            <a:lnSpc>
              <a:spcPct val="90000"/>
            </a:lnSpc>
            <a:spcBef>
              <a:spcPct val="0"/>
            </a:spcBef>
            <a:spcAft>
              <a:spcPct val="15000"/>
            </a:spcAft>
            <a:buChar char="••"/>
          </a:pPr>
          <a:r>
            <a:rPr lang="vi-VN" sz="2300" kern="1200">
              <a:solidFill>
                <a:schemeClr val="tx1"/>
              </a:solidFill>
              <a:latin typeface="Arial" pitchFamily="34" charset="0"/>
              <a:cs typeface="Arial" pitchFamily="34" charset="0"/>
            </a:rPr>
            <a:t>Tăng nhanh tỷ trọng giá trị sản phẩm và lao động các ngành công nghiệp và dịch vụ, giảm dần tỷ trọng sản phẩm và lao động nông nghiệp</a:t>
          </a:r>
          <a:endParaRPr lang="en-US" sz="2300" kern="1200">
            <a:solidFill>
              <a:schemeClr val="tx1"/>
            </a:solidFill>
            <a:latin typeface="Arial" pitchFamily="34" charset="0"/>
            <a:cs typeface="Arial" pitchFamily="34" charset="0"/>
          </a:endParaRPr>
        </a:p>
      </dsp:txBody>
      <dsp:txXfrm rot="-5400000">
        <a:off x="1138658" y="2919023"/>
        <a:ext cx="9579328" cy="954097"/>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962E8C1-F001-4537-8739-3D36617DE58F}">
      <dsp:nvSpPr>
        <dsp:cNvPr id="0" name=""/>
        <dsp:cNvSpPr/>
      </dsp:nvSpPr>
      <dsp:spPr>
        <a:xfrm rot="10800000">
          <a:off x="2872592" y="178243"/>
          <a:ext cx="7209263" cy="1051571"/>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63714" tIns="80010" rIns="149352" bIns="80010" numCol="1" spcCol="1270" anchor="ctr" anchorCtr="0">
          <a:noAutofit/>
        </a:bodyPr>
        <a:lstStyle/>
        <a:p>
          <a:pPr lvl="0" algn="ctr" defTabSz="933450" rtl="0">
            <a:lnSpc>
              <a:spcPct val="90000"/>
            </a:lnSpc>
            <a:spcBef>
              <a:spcPct val="0"/>
            </a:spcBef>
            <a:spcAft>
              <a:spcPct val="35000"/>
            </a:spcAft>
          </a:pPr>
          <a:r>
            <a:rPr lang="vi-VN" sz="2100" kern="1200" dirty="0">
              <a:solidFill>
                <a:schemeClr val="bg1"/>
              </a:solidFill>
              <a:latin typeface="+mj-lt"/>
            </a:rPr>
            <a:t>Khẩn trương xây dựng các quy hoạch phát triển nông thôn, thực hiện chương trình xây dựng nông thôn mới. </a:t>
          </a:r>
          <a:endParaRPr lang="en-US" sz="2100" kern="1200" dirty="0">
            <a:solidFill>
              <a:schemeClr val="bg1"/>
            </a:solidFill>
            <a:latin typeface="+mj-lt"/>
          </a:endParaRPr>
        </a:p>
      </dsp:txBody>
      <dsp:txXfrm rot="10800000">
        <a:off x="3135485" y="178243"/>
        <a:ext cx="6946370" cy="1051571"/>
      </dsp:txXfrm>
    </dsp:sp>
    <dsp:sp modelId="{6A974A4B-09ED-4431-BCDE-E65EE470AC9F}">
      <dsp:nvSpPr>
        <dsp:cNvPr id="0" name=""/>
        <dsp:cNvSpPr/>
      </dsp:nvSpPr>
      <dsp:spPr>
        <a:xfrm>
          <a:off x="1333863" y="1926"/>
          <a:ext cx="1928014" cy="1389904"/>
        </a:xfrm>
        <a:prstGeom prst="ellipse">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l="-20000" r="-20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8F7A4D7-C8CA-4D07-AAC9-D44EB7C2D857}">
      <dsp:nvSpPr>
        <dsp:cNvPr id="0" name=""/>
        <dsp:cNvSpPr/>
      </dsp:nvSpPr>
      <dsp:spPr>
        <a:xfrm rot="10800000">
          <a:off x="2882048" y="1930106"/>
          <a:ext cx="7209263" cy="1051571"/>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63714" tIns="80010" rIns="149352" bIns="80010" numCol="1" spcCol="1270" anchor="ctr" anchorCtr="0">
          <a:noAutofit/>
        </a:bodyPr>
        <a:lstStyle/>
        <a:p>
          <a:pPr lvl="0" algn="ctr" defTabSz="933450" rtl="0">
            <a:lnSpc>
              <a:spcPct val="90000"/>
            </a:lnSpc>
            <a:spcBef>
              <a:spcPct val="0"/>
            </a:spcBef>
            <a:spcAft>
              <a:spcPct val="35000"/>
            </a:spcAft>
          </a:pPr>
          <a:r>
            <a:rPr lang="vi-VN" sz="2100" kern="1200" dirty="0">
              <a:solidFill>
                <a:schemeClr val="bg1"/>
              </a:solidFill>
              <a:latin typeface="+mj-lt"/>
            </a:rPr>
            <a:t>Hình thành các khu dân cư đô thị với kết cấu hạ tầng kinh tế, xã hội đồng bộ …</a:t>
          </a:r>
          <a:endParaRPr lang="en-US" sz="2100" kern="1200" dirty="0">
            <a:solidFill>
              <a:schemeClr val="bg1"/>
            </a:solidFill>
            <a:latin typeface="+mj-lt"/>
          </a:endParaRPr>
        </a:p>
      </dsp:txBody>
      <dsp:txXfrm rot="10800000">
        <a:off x="3144941" y="1930106"/>
        <a:ext cx="6946370" cy="1051571"/>
      </dsp:txXfrm>
    </dsp:sp>
    <dsp:sp modelId="{74B27131-2FF5-42C5-A197-3437BC867E48}">
      <dsp:nvSpPr>
        <dsp:cNvPr id="0" name=""/>
        <dsp:cNvSpPr/>
      </dsp:nvSpPr>
      <dsp:spPr>
        <a:xfrm>
          <a:off x="1303572" y="1705732"/>
          <a:ext cx="2049176" cy="1500550"/>
        </a:xfrm>
        <a:prstGeom prst="ellipse">
          <a:avLst/>
        </a:prstGeom>
        <a:blipFill>
          <a:blip xmlns:r="http://schemas.openxmlformats.org/officeDocument/2006/relationships" r:embed="rId2">
            <a:extLst>
              <a:ext uri="{28A0092B-C50C-407E-A947-70E740481C1C}">
                <a14:useLocalDpi xmlns:a14="http://schemas.microsoft.com/office/drawing/2010/main" val="0"/>
              </a:ext>
            </a:extLst>
          </a:blip>
          <a:srcRect/>
          <a:stretch>
            <a:fillRect l="-25000" r="-25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4CDD379-B06F-449B-83E7-E1C653F2AA44}">
      <dsp:nvSpPr>
        <dsp:cNvPr id="0" name=""/>
        <dsp:cNvSpPr/>
      </dsp:nvSpPr>
      <dsp:spPr>
        <a:xfrm rot="10800000">
          <a:off x="2938663" y="3834305"/>
          <a:ext cx="7209263" cy="1051571"/>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63714" tIns="80010" rIns="149352" bIns="80010" numCol="1" spcCol="1270" anchor="ctr" anchorCtr="0">
          <a:noAutofit/>
        </a:bodyPr>
        <a:lstStyle/>
        <a:p>
          <a:pPr lvl="0" algn="ctr" defTabSz="933450" rtl="0">
            <a:lnSpc>
              <a:spcPct val="90000"/>
            </a:lnSpc>
            <a:spcBef>
              <a:spcPct val="0"/>
            </a:spcBef>
            <a:spcAft>
              <a:spcPct val="35000"/>
            </a:spcAft>
          </a:pPr>
          <a:r>
            <a:rPr lang="vi-VN" sz="2100" kern="1200" dirty="0">
              <a:solidFill>
                <a:schemeClr val="bg1"/>
              </a:solidFill>
              <a:latin typeface="+mj-lt"/>
            </a:rPr>
            <a:t>Phát huy dân chủ ở nông thôn đi đôi với xây dựng nếp sống văn hóa, nâng cao trình độ dân trí, bài trừ các tệ nạn xã hội</a:t>
          </a:r>
          <a:r>
            <a:rPr lang="en-US" sz="2100" kern="1200" dirty="0">
              <a:solidFill>
                <a:schemeClr val="bg1"/>
              </a:solidFill>
              <a:latin typeface="+mj-lt"/>
            </a:rPr>
            <a:t>.</a:t>
          </a:r>
        </a:p>
      </dsp:txBody>
      <dsp:txXfrm rot="10800000">
        <a:off x="3201556" y="3834305"/>
        <a:ext cx="6946370" cy="1051571"/>
      </dsp:txXfrm>
    </dsp:sp>
    <dsp:sp modelId="{FC09733F-DBFD-4D64-BF70-35EC38DF1A82}">
      <dsp:nvSpPr>
        <dsp:cNvPr id="0" name=""/>
        <dsp:cNvSpPr/>
      </dsp:nvSpPr>
      <dsp:spPr>
        <a:xfrm>
          <a:off x="1307829" y="3453462"/>
          <a:ext cx="2164901" cy="1684312"/>
        </a:xfrm>
        <a:prstGeom prst="ellipse">
          <a:avLst/>
        </a:prstGeom>
        <a:blipFill>
          <a:blip xmlns:r="http://schemas.openxmlformats.org/officeDocument/2006/relationships" r:embed="rId3">
            <a:extLst>
              <a:ext uri="{28A0092B-C50C-407E-A947-70E740481C1C}">
                <a14:useLocalDpi xmlns:a14="http://schemas.microsoft.com/office/drawing/2010/main" val="0"/>
              </a:ext>
            </a:extLst>
          </a:blip>
          <a:srcRect/>
          <a:stretch>
            <a:fillRect l="-38000" r="-38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27A76D2-156B-4719-9E83-7319643A5616}">
      <dsp:nvSpPr>
        <dsp:cNvPr id="0" name=""/>
        <dsp:cNvSpPr/>
      </dsp:nvSpPr>
      <dsp:spPr>
        <a:xfrm>
          <a:off x="0" y="0"/>
          <a:ext cx="4510921" cy="4510921"/>
        </a:xfrm>
        <a:prstGeom prst="pie">
          <a:avLst>
            <a:gd name="adj1" fmla="val 5400000"/>
            <a:gd name="adj2" fmla="val 1620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DEE3804-0145-4251-AE75-79E1E4558222}">
      <dsp:nvSpPr>
        <dsp:cNvPr id="0" name=""/>
        <dsp:cNvSpPr/>
      </dsp:nvSpPr>
      <dsp:spPr>
        <a:xfrm>
          <a:off x="2255460" y="0"/>
          <a:ext cx="7091739" cy="4510921"/>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lvl="0" algn="just" defTabSz="977900" rtl="0">
            <a:lnSpc>
              <a:spcPct val="90000"/>
            </a:lnSpc>
            <a:spcBef>
              <a:spcPct val="0"/>
            </a:spcBef>
            <a:spcAft>
              <a:spcPct val="35000"/>
            </a:spcAft>
          </a:pPr>
          <a:r>
            <a:rPr lang="vi-VN" sz="2200" kern="1200">
              <a:latin typeface="Arial" pitchFamily="34" charset="0"/>
              <a:cs typeface="Arial" pitchFamily="34" charset="0"/>
            </a:rPr>
            <a:t> Chú trọng dạy nghề, giải quyết việc làm cho nông dân</a:t>
          </a:r>
          <a:r>
            <a:rPr lang="en-US" sz="2200" kern="1200">
              <a:latin typeface="Arial" pitchFamily="34" charset="0"/>
              <a:cs typeface="Arial" pitchFamily="34" charset="0"/>
            </a:rPr>
            <a:t>. </a:t>
          </a:r>
          <a:r>
            <a:rPr lang="vi-VN" sz="2200" kern="1200">
              <a:latin typeface="Arial" pitchFamily="34" charset="0"/>
              <a:cs typeface="Arial" pitchFamily="34" charset="0"/>
            </a:rPr>
            <a:t>Chuyển dịch cơ cấu lao động ở nông thôn theo hướng giảm nhanh tỷ trọng lao động làm nông nghiệp, tăng tỷ trọng lao động làm công nghiệp và dịch vụ.</a:t>
          </a:r>
          <a:endParaRPr lang="en-US" sz="2200" kern="1200">
            <a:latin typeface="Arial" pitchFamily="34" charset="0"/>
            <a:cs typeface="Arial" pitchFamily="34" charset="0"/>
          </a:endParaRPr>
        </a:p>
      </dsp:txBody>
      <dsp:txXfrm>
        <a:off x="2255460" y="0"/>
        <a:ext cx="7091739" cy="1353279"/>
      </dsp:txXfrm>
    </dsp:sp>
    <dsp:sp modelId="{1F5F01AE-A716-4876-B04E-01EE8B3F363B}">
      <dsp:nvSpPr>
        <dsp:cNvPr id="0" name=""/>
        <dsp:cNvSpPr/>
      </dsp:nvSpPr>
      <dsp:spPr>
        <a:xfrm>
          <a:off x="789412" y="1353279"/>
          <a:ext cx="2932095" cy="2932095"/>
        </a:xfrm>
        <a:prstGeom prst="pie">
          <a:avLst>
            <a:gd name="adj1" fmla="val 5400000"/>
            <a:gd name="adj2" fmla="val 1620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E835FD8-DCBC-47E6-B1B0-4CFE4C699F6C}">
      <dsp:nvSpPr>
        <dsp:cNvPr id="0" name=""/>
        <dsp:cNvSpPr/>
      </dsp:nvSpPr>
      <dsp:spPr>
        <a:xfrm>
          <a:off x="2255460" y="1353279"/>
          <a:ext cx="7091739" cy="2932095"/>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lvl="0" algn="just" defTabSz="977900" rtl="0">
            <a:lnSpc>
              <a:spcPct val="90000"/>
            </a:lnSpc>
            <a:spcBef>
              <a:spcPct val="0"/>
            </a:spcBef>
            <a:spcAft>
              <a:spcPct val="35000"/>
            </a:spcAft>
          </a:pPr>
          <a:r>
            <a:rPr lang="vi-VN" sz="2200" kern="1200">
              <a:latin typeface="Arial" pitchFamily="34" charset="0"/>
              <a:cs typeface="Arial" pitchFamily="34" charset="0"/>
            </a:rPr>
            <a:t>Đầu tư mạnh hơn cho các chương trình xóa đói giảm nghèo, nhất là ở các vùng sâu, vùng xa, biên giới, hải đảo, vùng đồng bằng dân tộc thiểu số.</a:t>
          </a:r>
          <a:endParaRPr lang="en-US" sz="2200" kern="1200">
            <a:latin typeface="Arial" pitchFamily="34" charset="0"/>
            <a:cs typeface="Arial" pitchFamily="34" charset="0"/>
          </a:endParaRPr>
        </a:p>
      </dsp:txBody>
      <dsp:txXfrm>
        <a:off x="2255460" y="1353279"/>
        <a:ext cx="7091739" cy="1353274"/>
      </dsp:txXfrm>
    </dsp:sp>
    <dsp:sp modelId="{8CB29588-8AD5-420C-8F9E-DE999392DF56}">
      <dsp:nvSpPr>
        <dsp:cNvPr id="0" name=""/>
        <dsp:cNvSpPr/>
      </dsp:nvSpPr>
      <dsp:spPr>
        <a:xfrm>
          <a:off x="1578823" y="2706553"/>
          <a:ext cx="1353274" cy="1353274"/>
        </a:xfrm>
        <a:prstGeom prst="pie">
          <a:avLst>
            <a:gd name="adj1" fmla="val 5400000"/>
            <a:gd name="adj2" fmla="val 1620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4F266EA-CF6F-459D-9F5E-B2AF6EC9D678}">
      <dsp:nvSpPr>
        <dsp:cNvPr id="0" name=""/>
        <dsp:cNvSpPr/>
      </dsp:nvSpPr>
      <dsp:spPr>
        <a:xfrm>
          <a:off x="2255460" y="2706553"/>
          <a:ext cx="7091739" cy="1353274"/>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lvl="0" algn="just" defTabSz="977900" rtl="0">
            <a:lnSpc>
              <a:spcPct val="90000"/>
            </a:lnSpc>
            <a:spcBef>
              <a:spcPct val="0"/>
            </a:spcBef>
            <a:spcAft>
              <a:spcPct val="35000"/>
            </a:spcAft>
          </a:pPr>
          <a:r>
            <a:rPr lang="vi-VN" sz="2200" kern="1200">
              <a:latin typeface="Arial" pitchFamily="34" charset="0"/>
              <a:cs typeface="Arial" pitchFamily="34" charset="0"/>
            </a:rPr>
            <a:t>Mục tiêu đề ra là phấn đấu đến năm 2010 giảm tỷ lệ lao động nông, lâm, ngư nghiệp xuống dưới 50% tổng số lao động xã hội và nâng cao tỷ lệ thời gian sử dụng lao động ở nông thôn lên khoảng 85%.</a:t>
          </a:r>
          <a:endParaRPr lang="en-US" sz="2200" kern="1200">
            <a:latin typeface="Arial" pitchFamily="34" charset="0"/>
            <a:cs typeface="Arial" pitchFamily="34" charset="0"/>
          </a:endParaRPr>
        </a:p>
      </dsp:txBody>
      <dsp:txXfrm>
        <a:off x="2255460" y="2706553"/>
        <a:ext cx="7091739" cy="1353274"/>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1879F9-5286-4A30-8E70-7F2AADB5A399}">
      <dsp:nvSpPr>
        <dsp:cNvPr id="0" name=""/>
        <dsp:cNvSpPr/>
      </dsp:nvSpPr>
      <dsp:spPr>
        <a:xfrm rot="10800000">
          <a:off x="609631" y="0"/>
          <a:ext cx="10865750" cy="1230868"/>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42779" tIns="60960" rIns="113792" bIns="60960" numCol="1" spcCol="1270" anchor="ctr" anchorCtr="0">
          <a:noAutofit/>
        </a:bodyPr>
        <a:lstStyle/>
        <a:p>
          <a:pPr lvl="0" algn="ctr" defTabSz="711200" rtl="0">
            <a:lnSpc>
              <a:spcPct val="90000"/>
            </a:lnSpc>
            <a:spcBef>
              <a:spcPct val="0"/>
            </a:spcBef>
            <a:spcAft>
              <a:spcPct val="35000"/>
            </a:spcAft>
          </a:pPr>
          <a:r>
            <a:rPr lang="en-US" sz="1600" kern="1200" dirty="0">
              <a:solidFill>
                <a:schemeClr val="bg1"/>
              </a:solidFill>
              <a:latin typeface="Arial" pitchFamily="34" charset="0"/>
              <a:cs typeface="Arial" pitchFamily="34" charset="0"/>
            </a:rPr>
            <a:t>         </a:t>
          </a:r>
          <a:r>
            <a:rPr lang="en-US" sz="1600" kern="1200" dirty="0" err="1">
              <a:solidFill>
                <a:schemeClr val="bg1"/>
              </a:solidFill>
              <a:latin typeface="Arial" pitchFamily="34" charset="0"/>
              <a:cs typeface="Arial" pitchFamily="34" charset="0"/>
            </a:rPr>
            <a:t>Khuyến</a:t>
          </a:r>
          <a:r>
            <a:rPr lang="en-US" sz="1600" kern="1200" dirty="0">
              <a:solidFill>
                <a:schemeClr val="bg1"/>
              </a:solidFill>
              <a:latin typeface="Arial" pitchFamily="34" charset="0"/>
              <a:cs typeface="Arial" pitchFamily="34" charset="0"/>
            </a:rPr>
            <a:t> </a:t>
          </a:r>
          <a:r>
            <a:rPr lang="en-US" sz="1600" kern="1200" dirty="0" err="1">
              <a:solidFill>
                <a:schemeClr val="bg1"/>
              </a:solidFill>
              <a:latin typeface="Arial" pitchFamily="34" charset="0"/>
              <a:cs typeface="Arial" pitchFamily="34" charset="0"/>
            </a:rPr>
            <a:t>khích</a:t>
          </a:r>
          <a:r>
            <a:rPr lang="en-US" sz="1600" kern="1200" dirty="0">
              <a:solidFill>
                <a:schemeClr val="bg1"/>
              </a:solidFill>
              <a:latin typeface="Arial" pitchFamily="34" charset="0"/>
              <a:cs typeface="Arial" pitchFamily="34" charset="0"/>
            </a:rPr>
            <a:t> </a:t>
          </a:r>
          <a:r>
            <a:rPr lang="en-US" sz="1600" kern="1200" dirty="0" err="1">
              <a:solidFill>
                <a:schemeClr val="bg1"/>
              </a:solidFill>
              <a:latin typeface="Arial" pitchFamily="34" charset="0"/>
              <a:cs typeface="Arial" pitchFamily="34" charset="0"/>
            </a:rPr>
            <a:t>phát</a:t>
          </a:r>
          <a:r>
            <a:rPr lang="en-US" sz="1600" kern="1200" dirty="0">
              <a:solidFill>
                <a:schemeClr val="bg1"/>
              </a:solidFill>
              <a:latin typeface="Arial" pitchFamily="34" charset="0"/>
              <a:cs typeface="Arial" pitchFamily="34" charset="0"/>
            </a:rPr>
            <a:t> </a:t>
          </a:r>
          <a:r>
            <a:rPr lang="en-US" sz="1600" kern="1200" dirty="0" err="1">
              <a:solidFill>
                <a:schemeClr val="bg1"/>
              </a:solidFill>
              <a:latin typeface="Arial" pitchFamily="34" charset="0"/>
              <a:cs typeface="Arial" pitchFamily="34" charset="0"/>
            </a:rPr>
            <a:t>triển</a:t>
          </a:r>
          <a:r>
            <a:rPr lang="en-US" sz="1600" kern="1200" dirty="0">
              <a:solidFill>
                <a:schemeClr val="bg1"/>
              </a:solidFill>
              <a:latin typeface="Arial" pitchFamily="34" charset="0"/>
              <a:cs typeface="Arial" pitchFamily="34" charset="0"/>
            </a:rPr>
            <a:t> </a:t>
          </a:r>
          <a:r>
            <a:rPr lang="en-US" sz="1600" kern="1200" dirty="0" err="1">
              <a:solidFill>
                <a:schemeClr val="bg1"/>
              </a:solidFill>
              <a:latin typeface="Arial" pitchFamily="34" charset="0"/>
              <a:cs typeface="Arial" pitchFamily="34" charset="0"/>
            </a:rPr>
            <a:t>công</a:t>
          </a:r>
          <a:r>
            <a:rPr lang="en-US" sz="1600" kern="1200" dirty="0">
              <a:solidFill>
                <a:schemeClr val="bg1"/>
              </a:solidFill>
              <a:latin typeface="Arial" pitchFamily="34" charset="0"/>
              <a:cs typeface="Arial" pitchFamily="34" charset="0"/>
            </a:rPr>
            <a:t> </a:t>
          </a:r>
          <a:r>
            <a:rPr lang="en-US" sz="1600" kern="1200" dirty="0" err="1">
              <a:solidFill>
                <a:schemeClr val="bg1"/>
              </a:solidFill>
              <a:latin typeface="Arial" pitchFamily="34" charset="0"/>
              <a:cs typeface="Arial" pitchFamily="34" charset="0"/>
            </a:rPr>
            <a:t>nghiệp</a:t>
          </a:r>
          <a:r>
            <a:rPr lang="en-US" sz="1600" kern="1200" dirty="0">
              <a:solidFill>
                <a:schemeClr val="bg1"/>
              </a:solidFill>
              <a:latin typeface="Arial" pitchFamily="34" charset="0"/>
              <a:cs typeface="Arial" pitchFamily="34" charset="0"/>
            </a:rPr>
            <a:t> </a:t>
          </a:r>
          <a:r>
            <a:rPr lang="en-US" sz="1600" kern="1200" dirty="0" err="1">
              <a:solidFill>
                <a:schemeClr val="bg1"/>
              </a:solidFill>
              <a:latin typeface="Arial" pitchFamily="34" charset="0"/>
              <a:cs typeface="Arial" pitchFamily="34" charset="0"/>
            </a:rPr>
            <a:t>công</a:t>
          </a:r>
          <a:r>
            <a:rPr lang="en-US" sz="1600" kern="1200" dirty="0">
              <a:solidFill>
                <a:schemeClr val="bg1"/>
              </a:solidFill>
              <a:latin typeface="Arial" pitchFamily="34" charset="0"/>
              <a:cs typeface="Arial" pitchFamily="34" charset="0"/>
            </a:rPr>
            <a:t> </a:t>
          </a:r>
          <a:r>
            <a:rPr lang="en-US" sz="1600" kern="1200" dirty="0" err="1">
              <a:solidFill>
                <a:schemeClr val="bg1"/>
              </a:solidFill>
              <a:latin typeface="Arial" pitchFamily="34" charset="0"/>
              <a:cs typeface="Arial" pitchFamily="34" charset="0"/>
            </a:rPr>
            <a:t>nghệ</a:t>
          </a:r>
          <a:r>
            <a:rPr lang="en-US" sz="1600" kern="1200" dirty="0">
              <a:solidFill>
                <a:schemeClr val="bg1"/>
              </a:solidFill>
              <a:latin typeface="Arial" pitchFamily="34" charset="0"/>
              <a:cs typeface="Arial" pitchFamily="34" charset="0"/>
            </a:rPr>
            <a:t> </a:t>
          </a:r>
          <a:r>
            <a:rPr lang="en-US" sz="1600" kern="1200" dirty="0" err="1">
              <a:solidFill>
                <a:schemeClr val="bg1"/>
              </a:solidFill>
              <a:latin typeface="Arial" pitchFamily="34" charset="0"/>
              <a:cs typeface="Arial" pitchFamily="34" charset="0"/>
            </a:rPr>
            <a:t>cao</a:t>
          </a:r>
          <a:r>
            <a:rPr lang="en-US" sz="1600" kern="1200" dirty="0">
              <a:solidFill>
                <a:schemeClr val="bg1"/>
              </a:solidFill>
              <a:latin typeface="Arial" pitchFamily="34" charset="0"/>
              <a:cs typeface="Arial" pitchFamily="34" charset="0"/>
            </a:rPr>
            <a:t>, </a:t>
          </a:r>
          <a:r>
            <a:rPr lang="en-US" sz="1600" kern="1200" dirty="0" err="1">
              <a:solidFill>
                <a:schemeClr val="bg1"/>
              </a:solidFill>
              <a:latin typeface="Arial" pitchFamily="34" charset="0"/>
              <a:cs typeface="Arial" pitchFamily="34" charset="0"/>
            </a:rPr>
            <a:t>công</a:t>
          </a:r>
          <a:r>
            <a:rPr lang="en-US" sz="1600" kern="1200" dirty="0">
              <a:solidFill>
                <a:schemeClr val="bg1"/>
              </a:solidFill>
              <a:latin typeface="Arial" pitchFamily="34" charset="0"/>
              <a:cs typeface="Arial" pitchFamily="34" charset="0"/>
            </a:rPr>
            <a:t> </a:t>
          </a:r>
          <a:r>
            <a:rPr lang="en-US" sz="1600" kern="1200" dirty="0" err="1">
              <a:solidFill>
                <a:schemeClr val="bg1"/>
              </a:solidFill>
              <a:latin typeface="Arial" pitchFamily="34" charset="0"/>
              <a:cs typeface="Arial" pitchFamily="34" charset="0"/>
            </a:rPr>
            <a:t>nghiệp</a:t>
          </a:r>
          <a:r>
            <a:rPr lang="en-US" sz="1600" kern="1200" dirty="0">
              <a:solidFill>
                <a:schemeClr val="bg1"/>
              </a:solidFill>
              <a:latin typeface="Arial" pitchFamily="34" charset="0"/>
              <a:cs typeface="Arial" pitchFamily="34" charset="0"/>
            </a:rPr>
            <a:t> </a:t>
          </a:r>
          <a:r>
            <a:rPr lang="en-US" sz="1600" kern="1200" dirty="0" err="1">
              <a:solidFill>
                <a:schemeClr val="bg1"/>
              </a:solidFill>
              <a:latin typeface="Arial" pitchFamily="34" charset="0"/>
              <a:cs typeface="Arial" pitchFamily="34" charset="0"/>
            </a:rPr>
            <a:t>chế</a:t>
          </a:r>
          <a:r>
            <a:rPr lang="en-US" sz="1600" kern="1200" dirty="0">
              <a:solidFill>
                <a:schemeClr val="bg1"/>
              </a:solidFill>
              <a:latin typeface="Arial" pitchFamily="34" charset="0"/>
              <a:cs typeface="Arial" pitchFamily="34" charset="0"/>
            </a:rPr>
            <a:t> </a:t>
          </a:r>
          <a:r>
            <a:rPr lang="en-US" sz="1600" kern="1200" dirty="0" err="1">
              <a:solidFill>
                <a:schemeClr val="bg1"/>
              </a:solidFill>
              <a:latin typeface="Arial" pitchFamily="34" charset="0"/>
              <a:cs typeface="Arial" pitchFamily="34" charset="0"/>
            </a:rPr>
            <a:t>tác</a:t>
          </a:r>
          <a:r>
            <a:rPr lang="en-US" sz="1600" kern="1200" dirty="0">
              <a:solidFill>
                <a:schemeClr val="bg1"/>
              </a:solidFill>
              <a:latin typeface="Arial" pitchFamily="34" charset="0"/>
              <a:cs typeface="Arial" pitchFamily="34" charset="0"/>
            </a:rPr>
            <a:t>, </a:t>
          </a:r>
          <a:r>
            <a:rPr lang="en-US" sz="1600" kern="1200" dirty="0" err="1">
              <a:solidFill>
                <a:schemeClr val="bg1"/>
              </a:solidFill>
              <a:latin typeface="Arial" pitchFamily="34" charset="0"/>
              <a:cs typeface="Arial" pitchFamily="34" charset="0"/>
            </a:rPr>
            <a:t>công</a:t>
          </a:r>
          <a:r>
            <a:rPr lang="en-US" sz="1600" kern="1200" dirty="0">
              <a:solidFill>
                <a:schemeClr val="bg1"/>
              </a:solidFill>
              <a:latin typeface="Arial" pitchFamily="34" charset="0"/>
              <a:cs typeface="Arial" pitchFamily="34" charset="0"/>
            </a:rPr>
            <a:t> </a:t>
          </a:r>
          <a:r>
            <a:rPr lang="en-US" sz="1600" kern="1200" dirty="0" err="1">
              <a:solidFill>
                <a:schemeClr val="bg1"/>
              </a:solidFill>
              <a:latin typeface="Arial" pitchFamily="34" charset="0"/>
              <a:cs typeface="Arial" pitchFamily="34" charset="0"/>
            </a:rPr>
            <a:t>nghiệp</a:t>
          </a:r>
          <a:r>
            <a:rPr lang="en-US" sz="1600" kern="1200" dirty="0">
              <a:solidFill>
                <a:schemeClr val="bg1"/>
              </a:solidFill>
              <a:latin typeface="Arial" pitchFamily="34" charset="0"/>
              <a:cs typeface="Arial" pitchFamily="34" charset="0"/>
            </a:rPr>
            <a:t> </a:t>
          </a:r>
          <a:r>
            <a:rPr lang="en-US" sz="1600" kern="1200" dirty="0" err="1">
              <a:solidFill>
                <a:schemeClr val="bg1"/>
              </a:solidFill>
              <a:latin typeface="Arial" pitchFamily="34" charset="0"/>
              <a:cs typeface="Arial" pitchFamily="34" charset="0"/>
            </a:rPr>
            <a:t>phần</a:t>
          </a:r>
          <a:r>
            <a:rPr lang="en-US" sz="1600" kern="1200" dirty="0">
              <a:solidFill>
                <a:schemeClr val="bg1"/>
              </a:solidFill>
              <a:latin typeface="Arial" pitchFamily="34" charset="0"/>
              <a:cs typeface="Arial" pitchFamily="34" charset="0"/>
            </a:rPr>
            <a:t> </a:t>
          </a:r>
          <a:r>
            <a:rPr lang="en-US" sz="1600" kern="1200" dirty="0" err="1">
              <a:solidFill>
                <a:schemeClr val="bg1"/>
              </a:solidFill>
              <a:latin typeface="Arial" pitchFamily="34" charset="0"/>
              <a:cs typeface="Arial" pitchFamily="34" charset="0"/>
            </a:rPr>
            <a:t>mềm</a:t>
          </a:r>
          <a:r>
            <a:rPr lang="en-US" sz="1600" kern="1200" dirty="0">
              <a:solidFill>
                <a:schemeClr val="bg1"/>
              </a:solidFill>
              <a:latin typeface="Arial" pitchFamily="34" charset="0"/>
              <a:cs typeface="Arial" pitchFamily="34" charset="0"/>
            </a:rPr>
            <a:t> </a:t>
          </a:r>
          <a:r>
            <a:rPr lang="en-US" sz="1600" kern="1200" dirty="0" err="1">
              <a:solidFill>
                <a:schemeClr val="bg1"/>
              </a:solidFill>
              <a:latin typeface="Arial" pitchFamily="34" charset="0"/>
              <a:cs typeface="Arial" pitchFamily="34" charset="0"/>
            </a:rPr>
            <a:t>và</a:t>
          </a:r>
          <a:r>
            <a:rPr lang="en-US" sz="1600" kern="1200" dirty="0">
              <a:solidFill>
                <a:schemeClr val="bg1"/>
              </a:solidFill>
              <a:latin typeface="Arial" pitchFamily="34" charset="0"/>
              <a:cs typeface="Arial" pitchFamily="34" charset="0"/>
            </a:rPr>
            <a:t> </a:t>
          </a:r>
          <a:r>
            <a:rPr lang="en-US" sz="1600" kern="1200" dirty="0" err="1">
              <a:solidFill>
                <a:schemeClr val="bg1"/>
              </a:solidFill>
              <a:latin typeface="Arial" pitchFamily="34" charset="0"/>
              <a:cs typeface="Arial" pitchFamily="34" charset="0"/>
            </a:rPr>
            <a:t>công</a:t>
          </a:r>
          <a:r>
            <a:rPr lang="en-US" sz="1600" kern="1200" dirty="0">
              <a:solidFill>
                <a:schemeClr val="bg1"/>
              </a:solidFill>
              <a:latin typeface="Arial" pitchFamily="34" charset="0"/>
              <a:cs typeface="Arial" pitchFamily="34" charset="0"/>
            </a:rPr>
            <a:t> </a:t>
          </a:r>
          <a:r>
            <a:rPr lang="en-US" sz="1600" kern="1200" dirty="0" err="1">
              <a:solidFill>
                <a:schemeClr val="bg1"/>
              </a:solidFill>
              <a:latin typeface="Arial" pitchFamily="34" charset="0"/>
              <a:cs typeface="Arial" pitchFamily="34" charset="0"/>
            </a:rPr>
            <a:t>nghiệp</a:t>
          </a:r>
          <a:r>
            <a:rPr lang="en-US" sz="1600" kern="1200" dirty="0">
              <a:solidFill>
                <a:schemeClr val="bg1"/>
              </a:solidFill>
              <a:latin typeface="Arial" pitchFamily="34" charset="0"/>
              <a:cs typeface="Arial" pitchFamily="34" charset="0"/>
            </a:rPr>
            <a:t> </a:t>
          </a:r>
          <a:r>
            <a:rPr lang="en-US" sz="1600" kern="1200" dirty="0" err="1">
              <a:solidFill>
                <a:schemeClr val="bg1"/>
              </a:solidFill>
              <a:latin typeface="Arial" pitchFamily="34" charset="0"/>
              <a:cs typeface="Arial" pitchFamily="34" charset="0"/>
            </a:rPr>
            <a:t>bổ</a:t>
          </a:r>
          <a:r>
            <a:rPr lang="en-US" sz="1600" kern="1200" dirty="0">
              <a:solidFill>
                <a:schemeClr val="bg1"/>
              </a:solidFill>
              <a:latin typeface="Arial" pitchFamily="34" charset="0"/>
              <a:cs typeface="Arial" pitchFamily="34" charset="0"/>
            </a:rPr>
            <a:t> </a:t>
          </a:r>
          <a:r>
            <a:rPr lang="en-US" sz="1600" kern="1200" dirty="0" err="1">
              <a:solidFill>
                <a:schemeClr val="bg1"/>
              </a:solidFill>
              <a:latin typeface="Arial" pitchFamily="34" charset="0"/>
              <a:cs typeface="Arial" pitchFamily="34" charset="0"/>
            </a:rPr>
            <a:t>trợ</a:t>
          </a:r>
          <a:r>
            <a:rPr lang="en-US" sz="1600" kern="1200" dirty="0">
              <a:solidFill>
                <a:schemeClr val="bg1"/>
              </a:solidFill>
              <a:latin typeface="Arial" pitchFamily="34" charset="0"/>
              <a:cs typeface="Arial" pitchFamily="34" charset="0"/>
            </a:rPr>
            <a:t> </a:t>
          </a:r>
          <a:r>
            <a:rPr lang="en-US" sz="1600" kern="1200" dirty="0" err="1">
              <a:solidFill>
                <a:schemeClr val="bg1"/>
              </a:solidFill>
              <a:latin typeface="Arial" pitchFamily="34" charset="0"/>
              <a:cs typeface="Arial" pitchFamily="34" charset="0"/>
            </a:rPr>
            <a:t>có</a:t>
          </a:r>
          <a:r>
            <a:rPr lang="en-US" sz="1600" kern="1200" dirty="0">
              <a:solidFill>
                <a:schemeClr val="bg1"/>
              </a:solidFill>
              <a:latin typeface="Arial" pitchFamily="34" charset="0"/>
              <a:cs typeface="Arial" pitchFamily="34" charset="0"/>
            </a:rPr>
            <a:t> </a:t>
          </a:r>
          <a:r>
            <a:rPr lang="en-US" sz="1600" kern="1200" dirty="0" err="1">
              <a:solidFill>
                <a:schemeClr val="bg1"/>
              </a:solidFill>
              <a:latin typeface="Arial" pitchFamily="34" charset="0"/>
              <a:cs typeface="Arial" pitchFamily="34" charset="0"/>
            </a:rPr>
            <a:t>lợi</a:t>
          </a:r>
          <a:r>
            <a:rPr lang="en-US" sz="1600" kern="1200" dirty="0">
              <a:solidFill>
                <a:schemeClr val="bg1"/>
              </a:solidFill>
              <a:latin typeface="Arial" pitchFamily="34" charset="0"/>
              <a:cs typeface="Arial" pitchFamily="34" charset="0"/>
            </a:rPr>
            <a:t> </a:t>
          </a:r>
          <a:r>
            <a:rPr lang="en-US" sz="1600" kern="1200" dirty="0" err="1">
              <a:solidFill>
                <a:schemeClr val="bg1"/>
              </a:solidFill>
              <a:latin typeface="Arial" pitchFamily="34" charset="0"/>
              <a:cs typeface="Arial" pitchFamily="34" charset="0"/>
            </a:rPr>
            <a:t>thế</a:t>
          </a:r>
          <a:r>
            <a:rPr lang="en-US" sz="1600" kern="1200" dirty="0">
              <a:solidFill>
                <a:schemeClr val="bg1"/>
              </a:solidFill>
              <a:latin typeface="Arial" pitchFamily="34" charset="0"/>
              <a:cs typeface="Arial" pitchFamily="34" charset="0"/>
            </a:rPr>
            <a:t> </a:t>
          </a:r>
          <a:r>
            <a:rPr lang="en-US" sz="1600" kern="1200" dirty="0" err="1">
              <a:solidFill>
                <a:schemeClr val="bg1"/>
              </a:solidFill>
              <a:latin typeface="Arial" pitchFamily="34" charset="0"/>
              <a:cs typeface="Arial" pitchFamily="34" charset="0"/>
            </a:rPr>
            <a:t>cạnh</a:t>
          </a:r>
          <a:r>
            <a:rPr lang="en-US" sz="1600" kern="1200" dirty="0">
              <a:solidFill>
                <a:schemeClr val="bg1"/>
              </a:solidFill>
              <a:latin typeface="Arial" pitchFamily="34" charset="0"/>
              <a:cs typeface="Arial" pitchFamily="34" charset="0"/>
            </a:rPr>
            <a:t> </a:t>
          </a:r>
          <a:r>
            <a:rPr lang="en-US" sz="1600" kern="1200" dirty="0" err="1">
              <a:solidFill>
                <a:schemeClr val="bg1"/>
              </a:solidFill>
              <a:latin typeface="Arial" pitchFamily="34" charset="0"/>
              <a:cs typeface="Arial" pitchFamily="34" charset="0"/>
            </a:rPr>
            <a:t>tranh</a:t>
          </a:r>
          <a:r>
            <a:rPr lang="en-US" sz="1600" kern="1200" dirty="0">
              <a:solidFill>
                <a:schemeClr val="bg1"/>
              </a:solidFill>
              <a:latin typeface="Arial" pitchFamily="34" charset="0"/>
              <a:cs typeface="Arial" pitchFamily="34" charset="0"/>
            </a:rPr>
            <a:t>,…</a:t>
          </a:r>
        </a:p>
      </dsp:txBody>
      <dsp:txXfrm rot="10800000">
        <a:off x="917348" y="0"/>
        <a:ext cx="10558033" cy="1230868"/>
      </dsp:txXfrm>
    </dsp:sp>
    <dsp:sp modelId="{D56D4C1A-9752-4C0D-A59D-080881BD88F0}">
      <dsp:nvSpPr>
        <dsp:cNvPr id="0" name=""/>
        <dsp:cNvSpPr/>
      </dsp:nvSpPr>
      <dsp:spPr>
        <a:xfrm>
          <a:off x="232553" y="0"/>
          <a:ext cx="1410808" cy="1230868"/>
        </a:xfrm>
        <a:prstGeom prst="ellipse">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l="-16000" r="-16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9EE84A4-FBD1-4F39-9C68-077E6D875033}">
      <dsp:nvSpPr>
        <dsp:cNvPr id="0" name=""/>
        <dsp:cNvSpPr/>
      </dsp:nvSpPr>
      <dsp:spPr>
        <a:xfrm rot="10800000">
          <a:off x="599079" y="0"/>
          <a:ext cx="10983320" cy="1228130"/>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41571" tIns="60960" rIns="113792" bIns="60960" numCol="1" spcCol="1270" anchor="ctr" anchorCtr="0">
          <a:noAutofit/>
        </a:bodyPr>
        <a:lstStyle/>
        <a:p>
          <a:pPr lvl="0" algn="ctr" defTabSz="711200" rtl="0">
            <a:lnSpc>
              <a:spcPct val="90000"/>
            </a:lnSpc>
            <a:spcBef>
              <a:spcPct val="0"/>
            </a:spcBef>
            <a:spcAft>
              <a:spcPct val="35000"/>
            </a:spcAft>
          </a:pPr>
          <a:r>
            <a:rPr lang="en-US" sz="1600" kern="1200">
              <a:solidFill>
                <a:schemeClr val="bg1"/>
              </a:solidFill>
            </a:rPr>
            <a:t>          </a:t>
          </a:r>
          <a:r>
            <a:rPr lang="vi-VN" sz="1600" kern="1200">
              <a:solidFill>
                <a:schemeClr val="bg1"/>
              </a:solidFill>
              <a:latin typeface="Arial" pitchFamily="34" charset="0"/>
              <a:cs typeface="Arial" pitchFamily="34" charset="0"/>
            </a:rPr>
            <a:t>Tích cực thu hút vốn trong và ngoài nước để đầu tư thực hiện các dự án</a:t>
          </a:r>
          <a:r>
            <a:rPr lang="en-US" sz="1600" kern="1200">
              <a:solidFill>
                <a:schemeClr val="bg1"/>
              </a:solidFill>
              <a:latin typeface="Arial" pitchFamily="34" charset="0"/>
              <a:cs typeface="Arial" pitchFamily="34" charset="0"/>
            </a:rPr>
            <a:t> </a:t>
          </a:r>
          <a:r>
            <a:rPr lang="vi-VN" sz="1600" kern="1200">
              <a:solidFill>
                <a:schemeClr val="bg1"/>
              </a:solidFill>
              <a:latin typeface="Arial" pitchFamily="34" charset="0"/>
              <a:cs typeface="Arial" pitchFamily="34" charset="0"/>
            </a:rPr>
            <a:t>quan trọng để khai thác dầu khí, lọc dầu và hóa dầu luyện kim, cơ khí chế tạo</a:t>
          </a:r>
          <a:endParaRPr lang="en-US" sz="1600" kern="1200">
            <a:solidFill>
              <a:schemeClr val="bg1"/>
            </a:solidFill>
            <a:latin typeface="Arial" pitchFamily="34" charset="0"/>
            <a:cs typeface="Arial" pitchFamily="34" charset="0"/>
          </a:endParaRPr>
        </a:p>
      </dsp:txBody>
      <dsp:txXfrm rot="10800000">
        <a:off x="906111" y="0"/>
        <a:ext cx="10676288" cy="1228130"/>
      </dsp:txXfrm>
    </dsp:sp>
    <dsp:sp modelId="{376275A7-085C-4A5E-B163-4B936DDC46E6}">
      <dsp:nvSpPr>
        <dsp:cNvPr id="0" name=""/>
        <dsp:cNvSpPr/>
      </dsp:nvSpPr>
      <dsp:spPr>
        <a:xfrm>
          <a:off x="678596" y="131999"/>
          <a:ext cx="1237033" cy="1096130"/>
        </a:xfrm>
        <a:prstGeom prst="ellipse">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l="-22000" r="-22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18418B8-8A2B-4BC3-ACBC-ECC551995955}">
      <dsp:nvSpPr>
        <dsp:cNvPr id="0" name=""/>
        <dsp:cNvSpPr/>
      </dsp:nvSpPr>
      <dsp:spPr>
        <a:xfrm rot="10800000">
          <a:off x="1107679" y="0"/>
          <a:ext cx="10143031" cy="1057364"/>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66268" tIns="60960" rIns="113792" bIns="60960" numCol="1" spcCol="1270" anchor="ctr" anchorCtr="0">
          <a:noAutofit/>
        </a:bodyPr>
        <a:lstStyle/>
        <a:p>
          <a:pPr lvl="0" algn="ctr" defTabSz="711200" rtl="0">
            <a:lnSpc>
              <a:spcPct val="90000"/>
            </a:lnSpc>
            <a:spcBef>
              <a:spcPct val="0"/>
            </a:spcBef>
            <a:spcAft>
              <a:spcPct val="35000"/>
            </a:spcAft>
          </a:pPr>
          <a:r>
            <a:rPr lang="vi-VN" sz="1600" kern="1200" dirty="0">
              <a:solidFill>
                <a:schemeClr val="bg1"/>
              </a:solidFill>
              <a:latin typeface="Arial" pitchFamily="34" charset="0"/>
              <a:cs typeface="Arial" pitchFamily="34" charset="0"/>
            </a:rPr>
            <a:t>Xây dựng đồng bộ kết cấu hạ tầng kỹ thuật kinh tế - xã hội nhất là các sân bay quốc tế, cảng biển, đường cao tốc</a:t>
          </a:r>
          <a:endParaRPr lang="en-US" sz="1600" kern="1200" dirty="0">
            <a:solidFill>
              <a:schemeClr val="bg1"/>
            </a:solidFill>
            <a:latin typeface="Arial" pitchFamily="34" charset="0"/>
            <a:cs typeface="Arial" pitchFamily="34" charset="0"/>
          </a:endParaRPr>
        </a:p>
      </dsp:txBody>
      <dsp:txXfrm rot="10800000">
        <a:off x="1372020" y="0"/>
        <a:ext cx="9878690" cy="1057364"/>
      </dsp:txXfrm>
    </dsp:sp>
    <dsp:sp modelId="{B390C3DF-DC5B-4119-B837-15131094E23A}">
      <dsp:nvSpPr>
        <dsp:cNvPr id="0" name=""/>
        <dsp:cNvSpPr/>
      </dsp:nvSpPr>
      <dsp:spPr>
        <a:xfrm>
          <a:off x="341635" y="0"/>
          <a:ext cx="1290364" cy="1057364"/>
        </a:xfrm>
        <a:prstGeom prst="ellipse">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l="-24000" r="-24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C8D8DC9-CCFE-435B-9F3D-FC64398D4289}">
      <dsp:nvSpPr>
        <dsp:cNvPr id="0" name=""/>
        <dsp:cNvSpPr/>
      </dsp:nvSpPr>
      <dsp:spPr>
        <a:xfrm>
          <a:off x="1551631" y="2230839"/>
          <a:ext cx="2436156" cy="1673927"/>
        </a:xfrm>
        <a:custGeom>
          <a:avLst/>
          <a:gdLst/>
          <a:ahLst/>
          <a:cxnLst/>
          <a:rect l="0" t="0" r="0" b="0"/>
          <a:pathLst>
            <a:path>
              <a:moveTo>
                <a:pt x="0" y="0"/>
              </a:moveTo>
              <a:lnTo>
                <a:pt x="1218078" y="0"/>
              </a:lnTo>
              <a:lnTo>
                <a:pt x="1218078" y="1673927"/>
              </a:lnTo>
              <a:lnTo>
                <a:pt x="2436156" y="167392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444500">
            <a:lnSpc>
              <a:spcPct val="90000"/>
            </a:lnSpc>
            <a:spcBef>
              <a:spcPct val="0"/>
            </a:spcBef>
            <a:spcAft>
              <a:spcPct val="35000"/>
            </a:spcAft>
          </a:pPr>
          <a:endParaRPr lang="en-US" sz="1000" kern="1200"/>
        </a:p>
      </dsp:txBody>
      <dsp:txXfrm>
        <a:off x="2695814" y="2993907"/>
        <a:ext cx="147791" cy="147791"/>
      </dsp:txXfrm>
    </dsp:sp>
    <dsp:sp modelId="{813BEC77-C68F-44C4-84A9-FE8E45796D93}">
      <dsp:nvSpPr>
        <dsp:cNvPr id="0" name=""/>
        <dsp:cNvSpPr/>
      </dsp:nvSpPr>
      <dsp:spPr>
        <a:xfrm>
          <a:off x="1551631" y="2185119"/>
          <a:ext cx="2436156" cy="91440"/>
        </a:xfrm>
        <a:custGeom>
          <a:avLst/>
          <a:gdLst/>
          <a:ahLst/>
          <a:cxnLst/>
          <a:rect l="0" t="0" r="0" b="0"/>
          <a:pathLst>
            <a:path>
              <a:moveTo>
                <a:pt x="0" y="45720"/>
              </a:moveTo>
              <a:lnTo>
                <a:pt x="1218078" y="45720"/>
              </a:lnTo>
              <a:lnTo>
                <a:pt x="1218078" y="59861"/>
              </a:lnTo>
              <a:lnTo>
                <a:pt x="2436156" y="5986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355600">
            <a:lnSpc>
              <a:spcPct val="90000"/>
            </a:lnSpc>
            <a:spcBef>
              <a:spcPct val="0"/>
            </a:spcBef>
            <a:spcAft>
              <a:spcPct val="35000"/>
            </a:spcAft>
          </a:pPr>
          <a:endParaRPr lang="en-US" sz="800" kern="1200"/>
        </a:p>
      </dsp:txBody>
      <dsp:txXfrm>
        <a:off x="2708805" y="2169934"/>
        <a:ext cx="121809" cy="121809"/>
      </dsp:txXfrm>
    </dsp:sp>
    <dsp:sp modelId="{ACE01B98-1740-4EC3-AC61-763779CC5614}">
      <dsp:nvSpPr>
        <dsp:cNvPr id="0" name=""/>
        <dsp:cNvSpPr/>
      </dsp:nvSpPr>
      <dsp:spPr>
        <a:xfrm>
          <a:off x="1551631" y="511934"/>
          <a:ext cx="2436156" cy="1718904"/>
        </a:xfrm>
        <a:custGeom>
          <a:avLst/>
          <a:gdLst/>
          <a:ahLst/>
          <a:cxnLst/>
          <a:rect l="0" t="0" r="0" b="0"/>
          <a:pathLst>
            <a:path>
              <a:moveTo>
                <a:pt x="0" y="1718904"/>
              </a:moveTo>
              <a:lnTo>
                <a:pt x="1218078" y="1718904"/>
              </a:lnTo>
              <a:lnTo>
                <a:pt x="1218078" y="0"/>
              </a:lnTo>
              <a:lnTo>
                <a:pt x="2436156"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444500">
            <a:lnSpc>
              <a:spcPct val="90000"/>
            </a:lnSpc>
            <a:spcBef>
              <a:spcPct val="0"/>
            </a:spcBef>
            <a:spcAft>
              <a:spcPct val="35000"/>
            </a:spcAft>
          </a:pPr>
          <a:endParaRPr lang="en-US" sz="1000" kern="1200"/>
        </a:p>
      </dsp:txBody>
      <dsp:txXfrm>
        <a:off x="2695171" y="1296848"/>
        <a:ext cx="149076" cy="149076"/>
      </dsp:txXfrm>
    </dsp:sp>
    <dsp:sp modelId="{D7038DD2-AAD5-4A13-B5FB-B65212777600}">
      <dsp:nvSpPr>
        <dsp:cNvPr id="0" name=""/>
        <dsp:cNvSpPr/>
      </dsp:nvSpPr>
      <dsp:spPr>
        <a:xfrm rot="16200000">
          <a:off x="-1408964" y="1501082"/>
          <a:ext cx="4461678" cy="145951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vert" wrap="square" lIns="22860" tIns="22860" rIns="22860" bIns="22860" numCol="1" spcCol="1270" anchor="ctr" anchorCtr="0">
          <a:noAutofit/>
        </a:bodyPr>
        <a:lstStyle/>
        <a:p>
          <a:pPr lvl="0" algn="ctr" defTabSz="1600200">
            <a:lnSpc>
              <a:spcPct val="90000"/>
            </a:lnSpc>
            <a:spcBef>
              <a:spcPct val="0"/>
            </a:spcBef>
            <a:spcAft>
              <a:spcPct val="35000"/>
            </a:spcAft>
          </a:pPr>
          <a:r>
            <a:rPr lang="en-US" sz="3600" kern="1200" dirty="0">
              <a:solidFill>
                <a:schemeClr val="bg1"/>
              </a:solidFill>
              <a:latin typeface="Arial" pitchFamily="34" charset="0"/>
              <a:cs typeface="Arial" pitchFamily="34" charset="0"/>
            </a:rPr>
            <a:t>Ba </a:t>
          </a:r>
          <a:r>
            <a:rPr lang="en-US" sz="3600" kern="1200" dirty="0" err="1">
              <a:solidFill>
                <a:schemeClr val="bg1"/>
              </a:solidFill>
              <a:latin typeface="Arial" pitchFamily="34" charset="0"/>
              <a:cs typeface="Arial" pitchFamily="34" charset="0"/>
            </a:rPr>
            <a:t>là</a:t>
          </a:r>
          <a:r>
            <a:rPr lang="en-US" sz="3600" kern="1200" dirty="0">
              <a:solidFill>
                <a:schemeClr val="bg1"/>
              </a:solidFill>
              <a:latin typeface="Arial" pitchFamily="34" charset="0"/>
              <a:cs typeface="Arial" pitchFamily="34" charset="0"/>
            </a:rPr>
            <a:t>, </a:t>
          </a:r>
          <a:r>
            <a:rPr lang="en-US" sz="3600" kern="1200" dirty="0" err="1">
              <a:solidFill>
                <a:schemeClr val="bg1"/>
              </a:solidFill>
              <a:latin typeface="Arial" pitchFamily="34" charset="0"/>
              <a:cs typeface="Arial" pitchFamily="34" charset="0"/>
            </a:rPr>
            <a:t>phát</a:t>
          </a:r>
          <a:r>
            <a:rPr lang="en-US" sz="3600" kern="1200" dirty="0">
              <a:solidFill>
                <a:schemeClr val="bg1"/>
              </a:solidFill>
              <a:latin typeface="Arial" pitchFamily="34" charset="0"/>
              <a:cs typeface="Arial" pitchFamily="34" charset="0"/>
            </a:rPr>
            <a:t> </a:t>
          </a:r>
          <a:r>
            <a:rPr lang="en-US" sz="3600" kern="1200" dirty="0" err="1">
              <a:solidFill>
                <a:schemeClr val="bg1"/>
              </a:solidFill>
              <a:latin typeface="Arial" pitchFamily="34" charset="0"/>
              <a:cs typeface="Arial" pitchFamily="34" charset="0"/>
            </a:rPr>
            <a:t>triển</a:t>
          </a:r>
          <a:r>
            <a:rPr lang="en-US" sz="3600" kern="1200" dirty="0">
              <a:solidFill>
                <a:schemeClr val="bg1"/>
              </a:solidFill>
              <a:latin typeface="Arial" pitchFamily="34" charset="0"/>
              <a:cs typeface="Arial" pitchFamily="34" charset="0"/>
            </a:rPr>
            <a:t> </a:t>
          </a:r>
          <a:r>
            <a:rPr lang="en-US" sz="3600" kern="1200" dirty="0" err="1">
              <a:solidFill>
                <a:schemeClr val="bg1"/>
              </a:solidFill>
              <a:latin typeface="Arial" pitchFamily="34" charset="0"/>
              <a:cs typeface="Arial" pitchFamily="34" charset="0"/>
            </a:rPr>
            <a:t>kinh</a:t>
          </a:r>
          <a:r>
            <a:rPr lang="en-US" sz="3600" kern="1200" dirty="0">
              <a:solidFill>
                <a:schemeClr val="bg1"/>
              </a:solidFill>
              <a:latin typeface="Arial" pitchFamily="34" charset="0"/>
              <a:cs typeface="Arial" pitchFamily="34" charset="0"/>
            </a:rPr>
            <a:t> </a:t>
          </a:r>
          <a:r>
            <a:rPr lang="en-US" sz="3600" kern="1200" dirty="0" err="1">
              <a:solidFill>
                <a:schemeClr val="bg1"/>
              </a:solidFill>
              <a:latin typeface="Arial" pitchFamily="34" charset="0"/>
              <a:cs typeface="Arial" pitchFamily="34" charset="0"/>
            </a:rPr>
            <a:t>tế</a:t>
          </a:r>
          <a:r>
            <a:rPr lang="en-US" sz="3600" kern="1200" dirty="0">
              <a:solidFill>
                <a:schemeClr val="bg1"/>
              </a:solidFill>
              <a:latin typeface="Arial" pitchFamily="34" charset="0"/>
              <a:cs typeface="Arial" pitchFamily="34" charset="0"/>
            </a:rPr>
            <a:t> </a:t>
          </a:r>
          <a:r>
            <a:rPr lang="en-US" sz="3600" kern="1200" dirty="0" err="1">
              <a:solidFill>
                <a:schemeClr val="bg1"/>
              </a:solidFill>
              <a:latin typeface="Arial" pitchFamily="34" charset="0"/>
              <a:cs typeface="Arial" pitchFamily="34" charset="0"/>
            </a:rPr>
            <a:t>vùng</a:t>
          </a:r>
          <a:endParaRPr lang="en-US" sz="3600" kern="1200" dirty="0">
            <a:solidFill>
              <a:schemeClr val="bg1"/>
            </a:solidFill>
          </a:endParaRPr>
        </a:p>
      </dsp:txBody>
      <dsp:txXfrm>
        <a:off x="-1408964" y="1501082"/>
        <a:ext cx="4461678" cy="1459513"/>
      </dsp:txXfrm>
    </dsp:sp>
    <dsp:sp modelId="{4379576A-50AF-4D2F-8A9C-5D75E4220603}">
      <dsp:nvSpPr>
        <dsp:cNvPr id="0" name=""/>
        <dsp:cNvSpPr/>
      </dsp:nvSpPr>
      <dsp:spPr>
        <a:xfrm>
          <a:off x="3987788" y="0"/>
          <a:ext cx="3918882" cy="102386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vi-VN" sz="1800" kern="1200" dirty="0">
              <a:solidFill>
                <a:schemeClr val="bg1"/>
              </a:solidFill>
              <a:latin typeface="Arial" pitchFamily="34" charset="0"/>
              <a:cs typeface="Arial" pitchFamily="34" charset="0"/>
            </a:rPr>
            <a:t>Cơ cấu kinh tế vùng là một trong những cơ cấu cơ bản của nền kinh tế quốc dân</a:t>
          </a:r>
          <a:endParaRPr lang="en-US" sz="1800" kern="1200" dirty="0">
            <a:solidFill>
              <a:schemeClr val="bg1"/>
            </a:solidFill>
            <a:latin typeface="Arial" pitchFamily="34" charset="0"/>
            <a:cs typeface="Arial" pitchFamily="34" charset="0"/>
          </a:endParaRPr>
        </a:p>
      </dsp:txBody>
      <dsp:txXfrm>
        <a:off x="3987788" y="0"/>
        <a:ext cx="3918882" cy="1023868"/>
      </dsp:txXfrm>
    </dsp:sp>
    <dsp:sp modelId="{EE04F5FD-F1CA-4191-A43C-4CE2A1D30FAF}">
      <dsp:nvSpPr>
        <dsp:cNvPr id="0" name=""/>
        <dsp:cNvSpPr/>
      </dsp:nvSpPr>
      <dsp:spPr>
        <a:xfrm>
          <a:off x="3987788" y="1498598"/>
          <a:ext cx="3918855" cy="149276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vi-VN" sz="1800" kern="1200">
              <a:solidFill>
                <a:schemeClr val="bg1"/>
              </a:solidFill>
              <a:latin typeface="Arial" pitchFamily="34" charset="0"/>
              <a:cs typeface="Arial" pitchFamily="34" charset="0"/>
            </a:rPr>
            <a:t>Có cơ chế, chính sách phù hợp để các vùng trong cả nước cùng phát triển nhanh hơn trên cơ sở phát huy lợi thế so sánh, hình thành cơ cấu kinh tế hợp lý của mỗi vùng và liên vùng</a:t>
          </a:r>
          <a:endParaRPr lang="en-US" sz="1800" kern="1200">
            <a:solidFill>
              <a:schemeClr val="bg1"/>
            </a:solidFill>
            <a:latin typeface="Arial" pitchFamily="34" charset="0"/>
            <a:cs typeface="Arial" pitchFamily="34" charset="0"/>
          </a:endParaRPr>
        </a:p>
      </dsp:txBody>
      <dsp:txXfrm>
        <a:off x="3987788" y="1498598"/>
        <a:ext cx="3918855" cy="1492763"/>
      </dsp:txXfrm>
    </dsp:sp>
    <dsp:sp modelId="{FAE53635-0667-460F-B2FC-CC8A1800381A}">
      <dsp:nvSpPr>
        <dsp:cNvPr id="0" name=""/>
        <dsp:cNvSpPr/>
      </dsp:nvSpPr>
      <dsp:spPr>
        <a:xfrm>
          <a:off x="3987788" y="3339132"/>
          <a:ext cx="3918882" cy="113126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vi-VN" sz="1800" kern="1200">
              <a:solidFill>
                <a:schemeClr val="bg1"/>
              </a:solidFill>
              <a:latin typeface="Arial" pitchFamily="34" charset="0"/>
              <a:cs typeface="Arial" pitchFamily="34" charset="0"/>
            </a:rPr>
            <a:t>Xây dựng ba vùng kinh tế trọng điểm ở miền Bắc, miền Trung, miền Nam thành những trung tâm công nghiệp lớn có công nghệ cao</a:t>
          </a:r>
          <a:r>
            <a:rPr lang="en-US" sz="1800" kern="1200">
              <a:solidFill>
                <a:schemeClr val="bg1"/>
              </a:solidFill>
              <a:latin typeface="Arial" pitchFamily="34" charset="0"/>
              <a:cs typeface="Arial" pitchFamily="34" charset="0"/>
            </a:rPr>
            <a:t>..</a:t>
          </a:r>
        </a:p>
      </dsp:txBody>
      <dsp:txXfrm>
        <a:off x="3987788" y="3339132"/>
        <a:ext cx="3918882" cy="1131267"/>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5668BD9-440F-4FB0-84AC-A856B95B3117}">
      <dsp:nvSpPr>
        <dsp:cNvPr id="0" name=""/>
        <dsp:cNvSpPr/>
      </dsp:nvSpPr>
      <dsp:spPr>
        <a:xfrm>
          <a:off x="1030470" y="668505"/>
          <a:ext cx="3329582" cy="221275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lvl="0" algn="ctr" defTabSz="1600200">
            <a:lnSpc>
              <a:spcPct val="90000"/>
            </a:lnSpc>
            <a:spcBef>
              <a:spcPct val="0"/>
            </a:spcBef>
            <a:spcAft>
              <a:spcPct val="35000"/>
            </a:spcAft>
          </a:pPr>
          <a:r>
            <a:rPr lang="en-US" sz="3600" b="0" kern="1200" dirty="0" err="1">
              <a:solidFill>
                <a:schemeClr val="bg1"/>
              </a:solidFill>
              <a:latin typeface="Arial" pitchFamily="34" charset="0"/>
              <a:cs typeface="Arial" pitchFamily="34" charset="0"/>
            </a:rPr>
            <a:t>Bốn</a:t>
          </a:r>
          <a:r>
            <a:rPr lang="en-US" sz="3600" b="0" kern="1200" dirty="0">
              <a:solidFill>
                <a:schemeClr val="bg1"/>
              </a:solidFill>
              <a:latin typeface="Arial" pitchFamily="34" charset="0"/>
              <a:cs typeface="Arial" pitchFamily="34" charset="0"/>
            </a:rPr>
            <a:t> </a:t>
          </a:r>
          <a:r>
            <a:rPr lang="en-US" sz="3600" b="0" kern="1200" dirty="0" err="1">
              <a:solidFill>
                <a:schemeClr val="bg1"/>
              </a:solidFill>
              <a:latin typeface="Arial" pitchFamily="34" charset="0"/>
              <a:cs typeface="Arial" pitchFamily="34" charset="0"/>
            </a:rPr>
            <a:t>là</a:t>
          </a:r>
          <a:r>
            <a:rPr lang="en-US" sz="3600" b="0" kern="1200" dirty="0">
              <a:solidFill>
                <a:schemeClr val="bg1"/>
              </a:solidFill>
              <a:latin typeface="Arial" pitchFamily="34" charset="0"/>
              <a:cs typeface="Arial" pitchFamily="34" charset="0"/>
            </a:rPr>
            <a:t>, </a:t>
          </a:r>
          <a:r>
            <a:rPr lang="en-US" sz="3600" b="0" kern="1200" dirty="0" err="1">
              <a:solidFill>
                <a:schemeClr val="bg1"/>
              </a:solidFill>
              <a:latin typeface="Arial" pitchFamily="34" charset="0"/>
              <a:cs typeface="Arial" pitchFamily="34" charset="0"/>
            </a:rPr>
            <a:t>phát</a:t>
          </a:r>
          <a:r>
            <a:rPr lang="en-US" sz="3600" b="0" kern="1200" dirty="0">
              <a:solidFill>
                <a:schemeClr val="bg1"/>
              </a:solidFill>
              <a:latin typeface="Arial" pitchFamily="34" charset="0"/>
              <a:cs typeface="Arial" pitchFamily="34" charset="0"/>
            </a:rPr>
            <a:t> </a:t>
          </a:r>
          <a:r>
            <a:rPr lang="en-US" sz="3600" b="0" kern="1200" dirty="0" err="1">
              <a:solidFill>
                <a:schemeClr val="bg1"/>
              </a:solidFill>
              <a:latin typeface="Arial" pitchFamily="34" charset="0"/>
              <a:cs typeface="Arial" pitchFamily="34" charset="0"/>
            </a:rPr>
            <a:t>triển</a:t>
          </a:r>
          <a:r>
            <a:rPr lang="en-US" sz="3600" b="0" kern="1200" dirty="0">
              <a:solidFill>
                <a:schemeClr val="bg1"/>
              </a:solidFill>
              <a:latin typeface="Arial" pitchFamily="34" charset="0"/>
              <a:cs typeface="Arial" pitchFamily="34" charset="0"/>
            </a:rPr>
            <a:t> </a:t>
          </a:r>
          <a:r>
            <a:rPr lang="en-US" sz="3600" b="0" kern="1200" dirty="0" err="1">
              <a:solidFill>
                <a:schemeClr val="bg1"/>
              </a:solidFill>
              <a:latin typeface="Arial" pitchFamily="34" charset="0"/>
              <a:cs typeface="Arial" pitchFamily="34" charset="0"/>
            </a:rPr>
            <a:t>kinh</a:t>
          </a:r>
          <a:r>
            <a:rPr lang="en-US" sz="3600" b="0" kern="1200" dirty="0">
              <a:solidFill>
                <a:schemeClr val="bg1"/>
              </a:solidFill>
              <a:latin typeface="Arial" pitchFamily="34" charset="0"/>
              <a:cs typeface="Arial" pitchFamily="34" charset="0"/>
            </a:rPr>
            <a:t> </a:t>
          </a:r>
          <a:r>
            <a:rPr lang="en-US" sz="3600" b="0" kern="1200" dirty="0" err="1">
              <a:solidFill>
                <a:schemeClr val="bg1"/>
              </a:solidFill>
              <a:latin typeface="Arial" pitchFamily="34" charset="0"/>
              <a:cs typeface="Arial" pitchFamily="34" charset="0"/>
            </a:rPr>
            <a:t>tế</a:t>
          </a:r>
          <a:r>
            <a:rPr lang="en-US" sz="3600" b="0" kern="1200" dirty="0">
              <a:solidFill>
                <a:schemeClr val="bg1"/>
              </a:solidFill>
              <a:latin typeface="Arial" pitchFamily="34" charset="0"/>
              <a:cs typeface="Arial" pitchFamily="34" charset="0"/>
            </a:rPr>
            <a:t> </a:t>
          </a:r>
          <a:r>
            <a:rPr lang="en-US" sz="3600" b="0" kern="1200" dirty="0" err="1">
              <a:solidFill>
                <a:schemeClr val="bg1"/>
              </a:solidFill>
              <a:latin typeface="Arial" pitchFamily="34" charset="0"/>
              <a:cs typeface="Arial" pitchFamily="34" charset="0"/>
            </a:rPr>
            <a:t>biển</a:t>
          </a:r>
          <a:r>
            <a:rPr lang="en-US" sz="3600" b="0" kern="1200" dirty="0">
              <a:solidFill>
                <a:schemeClr val="bg1"/>
              </a:solidFill>
              <a:latin typeface="Arial" pitchFamily="34" charset="0"/>
              <a:cs typeface="Arial" pitchFamily="34" charset="0"/>
            </a:rPr>
            <a:t>.</a:t>
          </a:r>
        </a:p>
      </dsp:txBody>
      <dsp:txXfrm>
        <a:off x="1095279" y="733314"/>
        <a:ext cx="3199964" cy="2083139"/>
      </dsp:txXfrm>
    </dsp:sp>
    <dsp:sp modelId="{621BD83A-82DB-46AC-B687-C39B40C9357C}">
      <dsp:nvSpPr>
        <dsp:cNvPr id="0" name=""/>
        <dsp:cNvSpPr/>
      </dsp:nvSpPr>
      <dsp:spPr>
        <a:xfrm rot="19488591">
          <a:off x="4210777" y="1262328"/>
          <a:ext cx="1633615" cy="83671"/>
        </a:xfrm>
        <a:custGeom>
          <a:avLst/>
          <a:gdLst/>
          <a:ahLst/>
          <a:cxnLst/>
          <a:rect l="0" t="0" r="0" b="0"/>
          <a:pathLst>
            <a:path>
              <a:moveTo>
                <a:pt x="0" y="41835"/>
              </a:moveTo>
              <a:lnTo>
                <a:pt x="1633615" y="4183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4986744" y="1263324"/>
        <a:ext cx="81680" cy="81680"/>
      </dsp:txXfrm>
    </dsp:sp>
    <dsp:sp modelId="{C1E30010-13C8-44A2-B51E-D7E771B7E193}">
      <dsp:nvSpPr>
        <dsp:cNvPr id="0" name=""/>
        <dsp:cNvSpPr/>
      </dsp:nvSpPr>
      <dsp:spPr>
        <a:xfrm>
          <a:off x="5695116" y="1049"/>
          <a:ext cx="3329582" cy="166479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065" tIns="12065" rIns="12065" bIns="12065" numCol="1" spcCol="1270" anchor="ctr" anchorCtr="0">
          <a:noAutofit/>
        </a:bodyPr>
        <a:lstStyle/>
        <a:p>
          <a:pPr lvl="0" algn="ctr" defTabSz="844550">
            <a:lnSpc>
              <a:spcPct val="90000"/>
            </a:lnSpc>
            <a:spcBef>
              <a:spcPct val="0"/>
            </a:spcBef>
            <a:spcAft>
              <a:spcPct val="35000"/>
            </a:spcAft>
          </a:pPr>
          <a:r>
            <a:rPr lang="vi-VN" sz="1900" kern="1200" dirty="0">
              <a:solidFill>
                <a:schemeClr val="bg1"/>
              </a:solidFill>
              <a:latin typeface="Arial" pitchFamily="34" charset="0"/>
              <a:cs typeface="Arial" pitchFamily="34" charset="0"/>
            </a:rPr>
            <a:t>Xây dựng và thực hiện chiến lược phát triển kinh tế biển toàn diện, có trọng tâm, trọng điểm. </a:t>
          </a:r>
          <a:endParaRPr lang="en-US" sz="1900" kern="1200" dirty="0">
            <a:solidFill>
              <a:schemeClr val="bg1"/>
            </a:solidFill>
            <a:latin typeface="Arial" pitchFamily="34" charset="0"/>
            <a:cs typeface="Arial" pitchFamily="34" charset="0"/>
          </a:endParaRPr>
        </a:p>
      </dsp:txBody>
      <dsp:txXfrm>
        <a:off x="5743876" y="49809"/>
        <a:ext cx="3232062" cy="1567271"/>
      </dsp:txXfrm>
    </dsp:sp>
    <dsp:sp modelId="{87D29950-8BC7-4989-958E-A542D4FDCB71}">
      <dsp:nvSpPr>
        <dsp:cNvPr id="0" name=""/>
        <dsp:cNvSpPr/>
      </dsp:nvSpPr>
      <dsp:spPr>
        <a:xfrm rot="2165203">
          <a:off x="4201561" y="2219583"/>
          <a:ext cx="1652046" cy="83671"/>
        </a:xfrm>
        <a:custGeom>
          <a:avLst/>
          <a:gdLst/>
          <a:ahLst/>
          <a:cxnLst/>
          <a:rect l="0" t="0" r="0" b="0"/>
          <a:pathLst>
            <a:path>
              <a:moveTo>
                <a:pt x="0" y="41835"/>
              </a:moveTo>
              <a:lnTo>
                <a:pt x="1652046" y="4183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4986283" y="2220118"/>
        <a:ext cx="82602" cy="82602"/>
      </dsp:txXfrm>
    </dsp:sp>
    <dsp:sp modelId="{451652CA-2D71-4240-9EA2-D73BFEE2526D}">
      <dsp:nvSpPr>
        <dsp:cNvPr id="0" name=""/>
        <dsp:cNvSpPr/>
      </dsp:nvSpPr>
      <dsp:spPr>
        <a:xfrm>
          <a:off x="5695116" y="1915559"/>
          <a:ext cx="3329582" cy="166479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065" tIns="12065" rIns="12065" bIns="12065" numCol="1" spcCol="1270" anchor="ctr" anchorCtr="0">
          <a:noAutofit/>
        </a:bodyPr>
        <a:lstStyle/>
        <a:p>
          <a:pPr lvl="0" algn="ctr" defTabSz="844550">
            <a:lnSpc>
              <a:spcPct val="90000"/>
            </a:lnSpc>
            <a:spcBef>
              <a:spcPct val="0"/>
            </a:spcBef>
            <a:spcAft>
              <a:spcPct val="35000"/>
            </a:spcAft>
          </a:pPr>
          <a:r>
            <a:rPr lang="vi-VN" sz="1900" kern="1200">
              <a:solidFill>
                <a:schemeClr val="bg1"/>
              </a:solidFill>
              <a:latin typeface="Arial" pitchFamily="34" charset="0"/>
              <a:cs typeface="Arial" pitchFamily="34" charset="0"/>
            </a:rPr>
            <a:t>Hoàn chỉnh quy hoạch</a:t>
          </a:r>
          <a:r>
            <a:rPr lang="en-US" sz="1900" kern="1200">
              <a:solidFill>
                <a:schemeClr val="bg1"/>
              </a:solidFill>
              <a:latin typeface="Arial" pitchFamily="34" charset="0"/>
              <a:cs typeface="Arial" pitchFamily="34" charset="0"/>
            </a:rPr>
            <a:t>, </a:t>
          </a:r>
          <a:r>
            <a:rPr lang="vi-VN" sz="1900" kern="1200">
              <a:solidFill>
                <a:schemeClr val="bg1"/>
              </a:solidFill>
              <a:latin typeface="Arial" pitchFamily="34" charset="0"/>
              <a:cs typeface="Arial" pitchFamily="34" charset="0"/>
            </a:rPr>
            <a:t>phát triển có hiệu quả hệ thống cảng biển</a:t>
          </a:r>
          <a:r>
            <a:rPr lang="en-US" sz="1900" kern="1200">
              <a:solidFill>
                <a:schemeClr val="bg1"/>
              </a:solidFill>
              <a:latin typeface="Arial" pitchFamily="34" charset="0"/>
              <a:cs typeface="Arial" pitchFamily="34" charset="0"/>
            </a:rPr>
            <a:t>, </a:t>
          </a:r>
          <a:r>
            <a:rPr lang="vi-VN" sz="1900" kern="1200">
              <a:solidFill>
                <a:schemeClr val="bg1"/>
              </a:solidFill>
              <a:latin typeface="Arial" pitchFamily="34" charset="0"/>
              <a:cs typeface="Arial" pitchFamily="34" charset="0"/>
            </a:rPr>
            <a:t>vận tải biển, khai thác, khai thác và chế biến dầu khí, phát triển du lịch biển, đảo. </a:t>
          </a:r>
          <a:endParaRPr lang="en-US" sz="1900" kern="1200">
            <a:solidFill>
              <a:schemeClr val="bg1"/>
            </a:solidFill>
            <a:latin typeface="Arial" pitchFamily="34" charset="0"/>
            <a:cs typeface="Arial" pitchFamily="34" charset="0"/>
          </a:endParaRPr>
        </a:p>
      </dsp:txBody>
      <dsp:txXfrm>
        <a:off x="5743876" y="1964319"/>
        <a:ext cx="3232062" cy="1567271"/>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86A6A27-E523-4502-81BD-BF6B3C4B1728}">
      <dsp:nvSpPr>
        <dsp:cNvPr id="0" name=""/>
        <dsp:cNvSpPr/>
      </dsp:nvSpPr>
      <dsp:spPr>
        <a:xfrm>
          <a:off x="1863242" y="2781300"/>
          <a:ext cx="1369217" cy="2082911"/>
        </a:xfrm>
        <a:custGeom>
          <a:avLst/>
          <a:gdLst/>
          <a:ahLst/>
          <a:cxnLst/>
          <a:rect l="0" t="0" r="0" b="0"/>
          <a:pathLst>
            <a:path>
              <a:moveTo>
                <a:pt x="0" y="0"/>
              </a:moveTo>
              <a:lnTo>
                <a:pt x="684608" y="0"/>
              </a:lnTo>
              <a:lnTo>
                <a:pt x="684608" y="2082911"/>
              </a:lnTo>
              <a:lnTo>
                <a:pt x="1369217" y="208291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355600">
            <a:lnSpc>
              <a:spcPct val="90000"/>
            </a:lnSpc>
            <a:spcBef>
              <a:spcPct val="0"/>
            </a:spcBef>
            <a:spcAft>
              <a:spcPct val="35000"/>
            </a:spcAft>
          </a:pPr>
          <a:endParaRPr lang="en-US" sz="800" kern="1200">
            <a:solidFill>
              <a:schemeClr val="bg1"/>
            </a:solidFill>
          </a:endParaRPr>
        </a:p>
      </dsp:txBody>
      <dsp:txXfrm>
        <a:off x="2485535" y="3760439"/>
        <a:ext cx="124632" cy="124632"/>
      </dsp:txXfrm>
    </dsp:sp>
    <dsp:sp modelId="{1387AA22-E45D-4FE3-9B45-B22DFBCE96CE}">
      <dsp:nvSpPr>
        <dsp:cNvPr id="0" name=""/>
        <dsp:cNvSpPr/>
      </dsp:nvSpPr>
      <dsp:spPr>
        <a:xfrm>
          <a:off x="1863242" y="2781300"/>
          <a:ext cx="1356277" cy="659269"/>
        </a:xfrm>
        <a:custGeom>
          <a:avLst/>
          <a:gdLst/>
          <a:ahLst/>
          <a:cxnLst/>
          <a:rect l="0" t="0" r="0" b="0"/>
          <a:pathLst>
            <a:path>
              <a:moveTo>
                <a:pt x="0" y="0"/>
              </a:moveTo>
              <a:lnTo>
                <a:pt x="678138" y="0"/>
              </a:lnTo>
              <a:lnTo>
                <a:pt x="678138" y="659269"/>
              </a:lnTo>
              <a:lnTo>
                <a:pt x="1356277" y="65926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solidFill>
              <a:schemeClr val="bg1"/>
            </a:solidFill>
          </a:endParaRPr>
        </a:p>
      </dsp:txBody>
      <dsp:txXfrm>
        <a:off x="2503680" y="3073234"/>
        <a:ext cx="75401" cy="75401"/>
      </dsp:txXfrm>
    </dsp:sp>
    <dsp:sp modelId="{AC41E4AE-B5CD-4E35-958D-06D1B8C43EB5}">
      <dsp:nvSpPr>
        <dsp:cNvPr id="0" name=""/>
        <dsp:cNvSpPr/>
      </dsp:nvSpPr>
      <dsp:spPr>
        <a:xfrm>
          <a:off x="1863242" y="2122030"/>
          <a:ext cx="1356277" cy="659269"/>
        </a:xfrm>
        <a:custGeom>
          <a:avLst/>
          <a:gdLst/>
          <a:ahLst/>
          <a:cxnLst/>
          <a:rect l="0" t="0" r="0" b="0"/>
          <a:pathLst>
            <a:path>
              <a:moveTo>
                <a:pt x="0" y="659269"/>
              </a:moveTo>
              <a:lnTo>
                <a:pt x="678138" y="659269"/>
              </a:lnTo>
              <a:lnTo>
                <a:pt x="678138" y="0"/>
              </a:lnTo>
              <a:lnTo>
                <a:pt x="1356277"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solidFill>
              <a:schemeClr val="bg1"/>
            </a:solidFill>
          </a:endParaRPr>
        </a:p>
      </dsp:txBody>
      <dsp:txXfrm>
        <a:off x="2503680" y="2413964"/>
        <a:ext cx="75401" cy="75401"/>
      </dsp:txXfrm>
    </dsp:sp>
    <dsp:sp modelId="{BBA77EE3-2706-4B7B-894C-561EF7B34CCF}">
      <dsp:nvSpPr>
        <dsp:cNvPr id="0" name=""/>
        <dsp:cNvSpPr/>
      </dsp:nvSpPr>
      <dsp:spPr>
        <a:xfrm>
          <a:off x="1863242" y="686595"/>
          <a:ext cx="1369217" cy="2094704"/>
        </a:xfrm>
        <a:custGeom>
          <a:avLst/>
          <a:gdLst/>
          <a:ahLst/>
          <a:cxnLst/>
          <a:rect l="0" t="0" r="0" b="0"/>
          <a:pathLst>
            <a:path>
              <a:moveTo>
                <a:pt x="0" y="2094704"/>
              </a:moveTo>
              <a:lnTo>
                <a:pt x="684608" y="2094704"/>
              </a:lnTo>
              <a:lnTo>
                <a:pt x="684608" y="0"/>
              </a:lnTo>
              <a:lnTo>
                <a:pt x="1369217"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355600">
            <a:lnSpc>
              <a:spcPct val="90000"/>
            </a:lnSpc>
            <a:spcBef>
              <a:spcPct val="0"/>
            </a:spcBef>
            <a:spcAft>
              <a:spcPct val="35000"/>
            </a:spcAft>
          </a:pPr>
          <a:endParaRPr lang="en-US" sz="800" kern="1200">
            <a:solidFill>
              <a:schemeClr val="bg1"/>
            </a:solidFill>
          </a:endParaRPr>
        </a:p>
      </dsp:txBody>
      <dsp:txXfrm>
        <a:off x="2485288" y="1671385"/>
        <a:ext cx="125125" cy="125125"/>
      </dsp:txXfrm>
    </dsp:sp>
    <dsp:sp modelId="{5AA20251-5BD0-47F9-B543-ED42AEA39431}">
      <dsp:nvSpPr>
        <dsp:cNvPr id="0" name=""/>
        <dsp:cNvSpPr/>
      </dsp:nvSpPr>
      <dsp:spPr>
        <a:xfrm rot="16200000">
          <a:off x="-1844249" y="1849678"/>
          <a:ext cx="5551740" cy="186324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vert" wrap="square" lIns="17780" tIns="17780" rIns="17780" bIns="17780" numCol="1" spcCol="1270" anchor="ctr" anchorCtr="0">
          <a:noAutofit/>
        </a:bodyPr>
        <a:lstStyle/>
        <a:p>
          <a:pPr lvl="0" algn="ctr" defTabSz="1244600">
            <a:lnSpc>
              <a:spcPct val="90000"/>
            </a:lnSpc>
            <a:spcBef>
              <a:spcPct val="0"/>
            </a:spcBef>
            <a:spcAft>
              <a:spcPct val="35000"/>
            </a:spcAft>
          </a:pPr>
          <a:r>
            <a:rPr lang="vi-VN" sz="2800" kern="1200" dirty="0">
              <a:solidFill>
                <a:schemeClr val="bg1"/>
              </a:solidFill>
              <a:latin typeface="Arial" pitchFamily="34" charset="0"/>
              <a:cs typeface="Arial" pitchFamily="34" charset="0"/>
            </a:rPr>
            <a:t>Năm là, dịch chuyển cơ cấu lao động, cơ cấu công nghệ</a:t>
          </a:r>
          <a:endParaRPr lang="en-US" sz="2800" kern="1200" dirty="0">
            <a:solidFill>
              <a:schemeClr val="bg1"/>
            </a:solidFill>
            <a:latin typeface="Arial" pitchFamily="34" charset="0"/>
            <a:cs typeface="Arial" pitchFamily="34" charset="0"/>
          </a:endParaRPr>
        </a:p>
      </dsp:txBody>
      <dsp:txXfrm>
        <a:off x="-1844249" y="1849678"/>
        <a:ext cx="5551740" cy="1863242"/>
      </dsp:txXfrm>
    </dsp:sp>
    <dsp:sp modelId="{DA80CA96-8AD4-4B0E-A971-5E55EB1FD327}">
      <dsp:nvSpPr>
        <dsp:cNvPr id="0" name=""/>
        <dsp:cNvSpPr/>
      </dsp:nvSpPr>
      <dsp:spPr>
        <a:xfrm>
          <a:off x="3232460" y="159180"/>
          <a:ext cx="6580832" cy="105483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vi-VN" sz="1600" kern="1200">
              <a:solidFill>
                <a:schemeClr val="bg1"/>
              </a:solidFill>
              <a:latin typeface="Arial" pitchFamily="34" charset="0"/>
              <a:cs typeface="Arial" pitchFamily="34" charset="0"/>
            </a:rPr>
            <a:t>Phát triển nguồn nhân lực, đảm bảo có nguồn nhân lực với cơ cấu đồng bộ và chất lượng cao, tỷ lệ lao động trong khu vực nông nghiệp còn dưới 50% lực lượng lao động xã hội.</a:t>
          </a:r>
          <a:endParaRPr lang="en-US" sz="1600" kern="1200" dirty="0">
            <a:solidFill>
              <a:schemeClr val="bg1"/>
            </a:solidFill>
            <a:latin typeface="Arial" pitchFamily="34" charset="0"/>
            <a:cs typeface="Arial" pitchFamily="34" charset="0"/>
          </a:endParaRPr>
        </a:p>
      </dsp:txBody>
      <dsp:txXfrm>
        <a:off x="3232460" y="159180"/>
        <a:ext cx="6580832" cy="1054830"/>
      </dsp:txXfrm>
    </dsp:sp>
    <dsp:sp modelId="{814587A6-4D50-4853-AF76-D5592A6EAFAB}">
      <dsp:nvSpPr>
        <dsp:cNvPr id="0" name=""/>
        <dsp:cNvSpPr/>
      </dsp:nvSpPr>
      <dsp:spPr>
        <a:xfrm>
          <a:off x="3219520" y="1594615"/>
          <a:ext cx="6580970" cy="105483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n-US" sz="1600" kern="1200">
              <a:solidFill>
                <a:schemeClr val="bg1"/>
              </a:solidFill>
              <a:latin typeface="Arial" pitchFamily="34" charset="0"/>
              <a:cs typeface="Arial" pitchFamily="34" charset="0"/>
            </a:rPr>
            <a:t>Phát triển khoa học và công nghệ phù hợp với xu thế phát triển nhảy vọt của cách mạng khoa học và công nghệ. </a:t>
          </a:r>
        </a:p>
      </dsp:txBody>
      <dsp:txXfrm>
        <a:off x="3219520" y="1594615"/>
        <a:ext cx="6580970" cy="1054830"/>
      </dsp:txXfrm>
    </dsp:sp>
    <dsp:sp modelId="{AC001271-F214-4F2B-94FD-171214638DDE}">
      <dsp:nvSpPr>
        <dsp:cNvPr id="0" name=""/>
        <dsp:cNvSpPr/>
      </dsp:nvSpPr>
      <dsp:spPr>
        <a:xfrm>
          <a:off x="3219520" y="2913153"/>
          <a:ext cx="6580832" cy="105483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vi-VN" sz="1600" kern="1200">
              <a:solidFill>
                <a:schemeClr val="bg1"/>
              </a:solidFill>
              <a:latin typeface="Arial" pitchFamily="34" charset="0"/>
              <a:cs typeface="Arial" pitchFamily="34" charset="0"/>
            </a:rPr>
            <a:t>Kết hợp chặt chẽ giữa hoạt động khoa học và công nghệ với giáo dục và đào tạo để thực sự phát huy vai trò quốc sách hàng đầu, tạo động lực đẩy nhanh công nghiệp hóa, hiện đại hóa và phát triển kinh tế tri thức.</a:t>
          </a:r>
          <a:endParaRPr lang="en-US" sz="1600" kern="1200">
            <a:solidFill>
              <a:schemeClr val="bg1"/>
            </a:solidFill>
            <a:latin typeface="Arial" pitchFamily="34" charset="0"/>
            <a:cs typeface="Arial" pitchFamily="34" charset="0"/>
          </a:endParaRPr>
        </a:p>
      </dsp:txBody>
      <dsp:txXfrm>
        <a:off x="3219520" y="2913153"/>
        <a:ext cx="6580832" cy="1054830"/>
      </dsp:txXfrm>
    </dsp:sp>
    <dsp:sp modelId="{BC4DA705-7B63-4EFF-937C-9243975AE93A}">
      <dsp:nvSpPr>
        <dsp:cNvPr id="0" name=""/>
        <dsp:cNvSpPr/>
      </dsp:nvSpPr>
      <dsp:spPr>
        <a:xfrm>
          <a:off x="3232460" y="4336795"/>
          <a:ext cx="6579102" cy="105483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vi-VN" sz="1600" kern="1200">
              <a:solidFill>
                <a:schemeClr val="bg1"/>
              </a:solidFill>
              <a:latin typeface="Arial" pitchFamily="34" charset="0"/>
              <a:cs typeface="Arial" pitchFamily="34" charset="0"/>
            </a:rPr>
            <a:t>Đổi mới cơ bản cơ chế quản lý khoa học và công nghệ đặc biệt là cơ chế tài chính phù hợp với đặc thù sáng tạo và khả năng rủi ro của hoạt động khoa học và công nghệ.</a:t>
          </a:r>
          <a:endParaRPr lang="en-US" sz="1600" kern="1200">
            <a:solidFill>
              <a:schemeClr val="bg1"/>
            </a:solidFill>
            <a:latin typeface="Arial" pitchFamily="34" charset="0"/>
            <a:cs typeface="Arial" pitchFamily="34" charset="0"/>
          </a:endParaRPr>
        </a:p>
      </dsp:txBody>
      <dsp:txXfrm>
        <a:off x="3232460" y="4336795"/>
        <a:ext cx="6579102" cy="1054830"/>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5D77AB5-6EA9-4E0A-95F2-13B6D3934610}">
      <dsp:nvSpPr>
        <dsp:cNvPr id="0" name=""/>
        <dsp:cNvSpPr/>
      </dsp:nvSpPr>
      <dsp:spPr>
        <a:xfrm>
          <a:off x="1965953" y="1747121"/>
          <a:ext cx="1616072" cy="1577734"/>
        </a:xfrm>
        <a:custGeom>
          <a:avLst/>
          <a:gdLst/>
          <a:ahLst/>
          <a:cxnLst/>
          <a:rect l="0" t="0" r="0" b="0"/>
          <a:pathLst>
            <a:path>
              <a:moveTo>
                <a:pt x="0" y="0"/>
              </a:moveTo>
              <a:lnTo>
                <a:pt x="808036" y="0"/>
              </a:lnTo>
              <a:lnTo>
                <a:pt x="808036" y="1577734"/>
              </a:lnTo>
              <a:lnTo>
                <a:pt x="1616072" y="1577734"/>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355600">
            <a:lnSpc>
              <a:spcPct val="90000"/>
            </a:lnSpc>
            <a:spcBef>
              <a:spcPct val="0"/>
            </a:spcBef>
            <a:spcAft>
              <a:spcPct val="35000"/>
            </a:spcAft>
          </a:pPr>
          <a:endParaRPr lang="en-US" sz="800" kern="1200">
            <a:solidFill>
              <a:schemeClr val="bg1"/>
            </a:solidFill>
          </a:endParaRPr>
        </a:p>
      </dsp:txBody>
      <dsp:txXfrm>
        <a:off x="2717526" y="2479525"/>
        <a:ext cx="112926" cy="112926"/>
      </dsp:txXfrm>
    </dsp:sp>
    <dsp:sp modelId="{91DF8474-34BE-45DD-BEAE-86132FFD5C2A}">
      <dsp:nvSpPr>
        <dsp:cNvPr id="0" name=""/>
        <dsp:cNvSpPr/>
      </dsp:nvSpPr>
      <dsp:spPr>
        <a:xfrm>
          <a:off x="1965953" y="1747121"/>
          <a:ext cx="1616072" cy="656563"/>
        </a:xfrm>
        <a:custGeom>
          <a:avLst/>
          <a:gdLst/>
          <a:ahLst/>
          <a:cxnLst/>
          <a:rect l="0" t="0" r="0" b="0"/>
          <a:pathLst>
            <a:path>
              <a:moveTo>
                <a:pt x="0" y="0"/>
              </a:moveTo>
              <a:lnTo>
                <a:pt x="808036" y="0"/>
              </a:lnTo>
              <a:lnTo>
                <a:pt x="808036" y="656563"/>
              </a:lnTo>
              <a:lnTo>
                <a:pt x="1616072" y="65656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66700">
            <a:lnSpc>
              <a:spcPct val="90000"/>
            </a:lnSpc>
            <a:spcBef>
              <a:spcPct val="0"/>
            </a:spcBef>
            <a:spcAft>
              <a:spcPct val="35000"/>
            </a:spcAft>
          </a:pPr>
          <a:endParaRPr lang="en-US" sz="600" kern="1200">
            <a:solidFill>
              <a:schemeClr val="bg1"/>
            </a:solidFill>
          </a:endParaRPr>
        </a:p>
      </dsp:txBody>
      <dsp:txXfrm>
        <a:off x="2730380" y="2031794"/>
        <a:ext cx="87217" cy="87217"/>
      </dsp:txXfrm>
    </dsp:sp>
    <dsp:sp modelId="{CC9FA86C-E918-4E01-A3DB-B52BD6450755}">
      <dsp:nvSpPr>
        <dsp:cNvPr id="0" name=""/>
        <dsp:cNvSpPr/>
      </dsp:nvSpPr>
      <dsp:spPr>
        <a:xfrm>
          <a:off x="1965953" y="1482514"/>
          <a:ext cx="1616072" cy="264606"/>
        </a:xfrm>
        <a:custGeom>
          <a:avLst/>
          <a:gdLst/>
          <a:ahLst/>
          <a:cxnLst/>
          <a:rect l="0" t="0" r="0" b="0"/>
          <a:pathLst>
            <a:path>
              <a:moveTo>
                <a:pt x="0" y="264606"/>
              </a:moveTo>
              <a:lnTo>
                <a:pt x="808036" y="264606"/>
              </a:lnTo>
              <a:lnTo>
                <a:pt x="808036" y="0"/>
              </a:lnTo>
              <a:lnTo>
                <a:pt x="1616072"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solidFill>
              <a:schemeClr val="bg1"/>
            </a:solidFill>
          </a:endParaRPr>
        </a:p>
      </dsp:txBody>
      <dsp:txXfrm>
        <a:off x="2733049" y="1573878"/>
        <a:ext cx="81879" cy="81879"/>
      </dsp:txXfrm>
    </dsp:sp>
    <dsp:sp modelId="{CDD7F2D4-8858-4565-BD2E-3015E9FA9060}">
      <dsp:nvSpPr>
        <dsp:cNvPr id="0" name=""/>
        <dsp:cNvSpPr/>
      </dsp:nvSpPr>
      <dsp:spPr>
        <a:xfrm>
          <a:off x="1965953" y="561343"/>
          <a:ext cx="1616072" cy="1185777"/>
        </a:xfrm>
        <a:custGeom>
          <a:avLst/>
          <a:gdLst/>
          <a:ahLst/>
          <a:cxnLst/>
          <a:rect l="0" t="0" r="0" b="0"/>
          <a:pathLst>
            <a:path>
              <a:moveTo>
                <a:pt x="0" y="1185777"/>
              </a:moveTo>
              <a:lnTo>
                <a:pt x="808036" y="1185777"/>
              </a:lnTo>
              <a:lnTo>
                <a:pt x="808036" y="0"/>
              </a:lnTo>
              <a:lnTo>
                <a:pt x="1616072"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311150">
            <a:lnSpc>
              <a:spcPct val="90000"/>
            </a:lnSpc>
            <a:spcBef>
              <a:spcPct val="0"/>
            </a:spcBef>
            <a:spcAft>
              <a:spcPct val="35000"/>
            </a:spcAft>
          </a:pPr>
          <a:endParaRPr lang="en-US" sz="700" kern="1200">
            <a:solidFill>
              <a:schemeClr val="bg1"/>
            </a:solidFill>
          </a:endParaRPr>
        </a:p>
      </dsp:txBody>
      <dsp:txXfrm>
        <a:off x="2723878" y="1104121"/>
        <a:ext cx="100221" cy="100221"/>
      </dsp:txXfrm>
    </dsp:sp>
    <dsp:sp modelId="{30B228C1-94B0-4A76-A378-23A82FDA82E9}">
      <dsp:nvSpPr>
        <dsp:cNvPr id="0" name=""/>
        <dsp:cNvSpPr/>
      </dsp:nvSpPr>
      <dsp:spPr>
        <a:xfrm rot="16200000">
          <a:off x="-424797" y="1103492"/>
          <a:ext cx="3494242" cy="128725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vert" wrap="square" lIns="13970" tIns="13970" rIns="13970" bIns="13970" numCol="1" spcCol="1270" anchor="ctr" anchorCtr="0">
          <a:noAutofit/>
        </a:bodyPr>
        <a:lstStyle/>
        <a:p>
          <a:pPr lvl="0" algn="ctr" defTabSz="977900">
            <a:lnSpc>
              <a:spcPct val="90000"/>
            </a:lnSpc>
            <a:spcBef>
              <a:spcPct val="0"/>
            </a:spcBef>
            <a:spcAft>
              <a:spcPct val="35000"/>
            </a:spcAft>
          </a:pPr>
          <a:r>
            <a:rPr lang="vi-VN" sz="2200" kern="1200" dirty="0">
              <a:solidFill>
                <a:schemeClr val="bg1"/>
              </a:solidFill>
            </a:rPr>
            <a:t>Sáu là, bảo vệ, sử dụng, hiệu quả tài nguyên quốc gia, cải thiện môi trường tự nhiên</a:t>
          </a:r>
          <a:endParaRPr lang="en-US" sz="2200" kern="1200" dirty="0">
            <a:solidFill>
              <a:schemeClr val="bg1"/>
            </a:solidFill>
          </a:endParaRPr>
        </a:p>
      </dsp:txBody>
      <dsp:txXfrm>
        <a:off x="-424797" y="1103492"/>
        <a:ext cx="3494242" cy="1287258"/>
      </dsp:txXfrm>
    </dsp:sp>
    <dsp:sp modelId="{0085BD3D-20FD-4A4F-AAC1-83C69DA141ED}">
      <dsp:nvSpPr>
        <dsp:cNvPr id="0" name=""/>
        <dsp:cNvSpPr/>
      </dsp:nvSpPr>
      <dsp:spPr>
        <a:xfrm>
          <a:off x="3582025" y="192875"/>
          <a:ext cx="4563389" cy="73693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vi-VN" sz="1600" kern="1200">
              <a:solidFill>
                <a:schemeClr val="bg1"/>
              </a:solidFill>
              <a:latin typeface="Arial" pitchFamily="34" charset="0"/>
              <a:cs typeface="Arial" pitchFamily="34" charset="0"/>
            </a:rPr>
            <a:t>Tăng cường quản lý tài nguyên quốc gia, nhất là các tài nguyên đất, nước, khoáng sản và rừng</a:t>
          </a:r>
          <a:endParaRPr lang="en-US" sz="1600" kern="1200">
            <a:solidFill>
              <a:schemeClr val="bg1"/>
            </a:solidFill>
            <a:latin typeface="Arial" pitchFamily="34" charset="0"/>
            <a:cs typeface="Arial" pitchFamily="34" charset="0"/>
          </a:endParaRPr>
        </a:p>
      </dsp:txBody>
      <dsp:txXfrm>
        <a:off x="3582025" y="192875"/>
        <a:ext cx="4563389" cy="736936"/>
      </dsp:txXfrm>
    </dsp:sp>
    <dsp:sp modelId="{BD3D4462-BF40-4C87-94C4-397C67585A11}">
      <dsp:nvSpPr>
        <dsp:cNvPr id="0" name=""/>
        <dsp:cNvSpPr/>
      </dsp:nvSpPr>
      <dsp:spPr>
        <a:xfrm>
          <a:off x="3582025" y="1114046"/>
          <a:ext cx="4563413" cy="73693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vi-VN" sz="1600" kern="1200">
              <a:solidFill>
                <a:schemeClr val="bg1"/>
              </a:solidFill>
              <a:latin typeface="Arial" pitchFamily="34" charset="0"/>
              <a:cs typeface="Arial" pitchFamily="34" charset="0"/>
            </a:rPr>
            <a:t>Từng bước hiện đại hóa công tác nghiên cứu, dự báo khí tượng – thủy văn, chủ động phòng chống thiên tai, tìm kiếm, cứu nạn.</a:t>
          </a:r>
          <a:endParaRPr lang="en-US" sz="1600" kern="1200">
            <a:solidFill>
              <a:schemeClr val="bg1"/>
            </a:solidFill>
            <a:latin typeface="Arial" pitchFamily="34" charset="0"/>
            <a:cs typeface="Arial" pitchFamily="34" charset="0"/>
          </a:endParaRPr>
        </a:p>
      </dsp:txBody>
      <dsp:txXfrm>
        <a:off x="3582025" y="1114046"/>
        <a:ext cx="4563413" cy="736936"/>
      </dsp:txXfrm>
    </dsp:sp>
    <dsp:sp modelId="{80559707-9D97-4136-842D-55CFCBC361DA}">
      <dsp:nvSpPr>
        <dsp:cNvPr id="0" name=""/>
        <dsp:cNvSpPr/>
      </dsp:nvSpPr>
      <dsp:spPr>
        <a:xfrm>
          <a:off x="3582025" y="2035217"/>
          <a:ext cx="4563389" cy="73693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vi-VN" sz="1600" kern="1200">
              <a:solidFill>
                <a:schemeClr val="bg1"/>
              </a:solidFill>
              <a:latin typeface="Arial" pitchFamily="34" charset="0"/>
              <a:cs typeface="Arial" pitchFamily="34" charset="0"/>
            </a:rPr>
            <a:t>Xử lý tốt mối quan hệ giữa tăng dân số, phát triển kinh tế và đô thị hóa với bảo vệ môi trường, bảo đảm phát triển bền vững.</a:t>
          </a:r>
          <a:endParaRPr lang="en-US" sz="1600" kern="1200">
            <a:solidFill>
              <a:schemeClr val="bg1"/>
            </a:solidFill>
            <a:latin typeface="Arial" pitchFamily="34" charset="0"/>
            <a:cs typeface="Arial" pitchFamily="34" charset="0"/>
          </a:endParaRPr>
        </a:p>
      </dsp:txBody>
      <dsp:txXfrm>
        <a:off x="3582025" y="2035217"/>
        <a:ext cx="4563389" cy="736936"/>
      </dsp:txXfrm>
    </dsp:sp>
    <dsp:sp modelId="{C4D57CD3-9795-4C97-BB93-EAE8A640C699}">
      <dsp:nvSpPr>
        <dsp:cNvPr id="0" name=""/>
        <dsp:cNvSpPr/>
      </dsp:nvSpPr>
      <dsp:spPr>
        <a:xfrm>
          <a:off x="3582025" y="2956387"/>
          <a:ext cx="4563437" cy="73693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vi-VN" sz="1600" kern="1200">
              <a:solidFill>
                <a:schemeClr val="bg1"/>
              </a:solidFill>
              <a:latin typeface="Arial" pitchFamily="34" charset="0"/>
              <a:cs typeface="Arial" pitchFamily="34" charset="0"/>
            </a:rPr>
            <a:t>- Mở rộng hợp tác quốc tế về bảo vệ môi trường và quản lý tài nguyên thiên nhiên, chú trọng lĩnh vực quản lý, khai thác và sử dụng tài nguyên</a:t>
          </a:r>
          <a:endParaRPr lang="en-US" sz="1600" kern="1200">
            <a:solidFill>
              <a:schemeClr val="bg1"/>
            </a:solidFill>
            <a:latin typeface="Arial" pitchFamily="34" charset="0"/>
            <a:cs typeface="Arial" pitchFamily="34" charset="0"/>
          </a:endParaRPr>
        </a:p>
      </dsp:txBody>
      <dsp:txXfrm>
        <a:off x="3582025" y="2956387"/>
        <a:ext cx="4563437" cy="736936"/>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74F5C25-3B39-4FD1-8D89-5FDD9081E91D}">
      <dsp:nvSpPr>
        <dsp:cNvPr id="0" name=""/>
        <dsp:cNvSpPr/>
      </dsp:nvSpPr>
      <dsp:spPr>
        <a:xfrm>
          <a:off x="-6126981" y="-937410"/>
          <a:ext cx="7293488" cy="7293488"/>
        </a:xfrm>
        <a:prstGeom prst="blockArc">
          <a:avLst>
            <a:gd name="adj1" fmla="val 18900000"/>
            <a:gd name="adj2" fmla="val 2700000"/>
            <a:gd name="adj3" fmla="val 296"/>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3F4975D-B87A-4ABD-B51C-5F2E540890AD}">
      <dsp:nvSpPr>
        <dsp:cNvPr id="0" name=""/>
        <dsp:cNvSpPr/>
      </dsp:nvSpPr>
      <dsp:spPr>
        <a:xfrm>
          <a:off x="610504" y="318721"/>
          <a:ext cx="9307598" cy="1029338"/>
        </a:xfrm>
        <a:prstGeom prst="rect">
          <a:avLst/>
        </a:prstGeom>
        <a:solidFill>
          <a:srgbClr val="008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61676" tIns="60960" rIns="60960" bIns="60960" numCol="1" spcCol="1270" anchor="ctr" anchorCtr="0">
          <a:noAutofit/>
        </a:bodyPr>
        <a:lstStyle/>
        <a:p>
          <a:pPr lvl="0" algn="l" defTabSz="1066800">
            <a:lnSpc>
              <a:spcPct val="90000"/>
            </a:lnSpc>
            <a:spcBef>
              <a:spcPct val="0"/>
            </a:spcBef>
            <a:spcAft>
              <a:spcPct val="35000"/>
            </a:spcAft>
          </a:pPr>
          <a:r>
            <a:rPr lang="nl-NL" sz="2400" kern="1200" dirty="0" smtClean="0"/>
            <a:t>Xây dựng, thực hiện các chính sách phù hợp với các giai tầng xã hội; có các giải pháp quản lý hiệu quả để giải quyết hài hòa các quan hệ xã hội</a:t>
          </a:r>
          <a:endParaRPr lang="en-US" sz="2400" kern="1200" dirty="0"/>
        </a:p>
      </dsp:txBody>
      <dsp:txXfrm>
        <a:off x="610504" y="318721"/>
        <a:ext cx="9307598" cy="1029338"/>
      </dsp:txXfrm>
    </dsp:sp>
    <dsp:sp modelId="{6FF16070-9D2C-475D-A450-EAD5FBF54CD9}">
      <dsp:nvSpPr>
        <dsp:cNvPr id="0" name=""/>
        <dsp:cNvSpPr/>
      </dsp:nvSpPr>
      <dsp:spPr>
        <a:xfrm>
          <a:off x="89500" y="312386"/>
          <a:ext cx="1042009" cy="1042009"/>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29A763E-5A75-4A72-B9B7-3A1E813E2451}">
      <dsp:nvSpPr>
        <dsp:cNvPr id="0" name=""/>
        <dsp:cNvSpPr/>
      </dsp:nvSpPr>
      <dsp:spPr>
        <a:xfrm>
          <a:off x="1088431" y="1667215"/>
          <a:ext cx="8829671" cy="833607"/>
        </a:xfrm>
        <a:prstGeom prst="rect">
          <a:avLst/>
        </a:prstGeom>
        <a:solidFill>
          <a:srgbClr val="008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61676" tIns="60960" rIns="60960" bIns="60960" numCol="1" spcCol="1270" anchor="ctr" anchorCtr="0">
          <a:noAutofit/>
        </a:bodyPr>
        <a:lstStyle/>
        <a:p>
          <a:pPr lvl="0" algn="l" defTabSz="1066800">
            <a:lnSpc>
              <a:spcPct val="90000"/>
            </a:lnSpc>
            <a:spcBef>
              <a:spcPct val="0"/>
            </a:spcBef>
            <a:spcAft>
              <a:spcPct val="35000"/>
            </a:spcAft>
          </a:pPr>
          <a:r>
            <a:rPr lang="nl-NL" sz="2400" kern="1200" dirty="0" smtClean="0"/>
            <a:t>Quan tâm thích đáng đến các tầng lớp, bộ phận yếu thế trong xã hội, đồng bào các dân tộc thiểu số</a:t>
          </a:r>
          <a:endParaRPr lang="en-US" sz="2400" kern="1200" dirty="0"/>
        </a:p>
      </dsp:txBody>
      <dsp:txXfrm>
        <a:off x="1088431" y="1667215"/>
        <a:ext cx="8829671" cy="833607"/>
      </dsp:txXfrm>
    </dsp:sp>
    <dsp:sp modelId="{F040B06B-3F78-493F-B410-B0E47A70DB1F}">
      <dsp:nvSpPr>
        <dsp:cNvPr id="0" name=""/>
        <dsp:cNvSpPr/>
      </dsp:nvSpPr>
      <dsp:spPr>
        <a:xfrm>
          <a:off x="567426" y="1563014"/>
          <a:ext cx="1042009" cy="1042009"/>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EFF1171-CB58-448C-B8F8-E085E3D69587}">
      <dsp:nvSpPr>
        <dsp:cNvPr id="0" name=""/>
        <dsp:cNvSpPr/>
      </dsp:nvSpPr>
      <dsp:spPr>
        <a:xfrm>
          <a:off x="1088431" y="2767452"/>
          <a:ext cx="8829671" cy="1134390"/>
        </a:xfrm>
        <a:prstGeom prst="rect">
          <a:avLst/>
        </a:prstGeom>
        <a:solidFill>
          <a:srgbClr val="008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61676" tIns="60960" rIns="60960" bIns="60960" numCol="1" spcCol="1270" anchor="ctr" anchorCtr="0">
          <a:noAutofit/>
        </a:bodyPr>
        <a:lstStyle/>
        <a:p>
          <a:pPr lvl="0" algn="l" defTabSz="1066800">
            <a:lnSpc>
              <a:spcPct val="90000"/>
            </a:lnSpc>
            <a:spcBef>
              <a:spcPct val="0"/>
            </a:spcBef>
            <a:spcAft>
              <a:spcPct val="35000"/>
            </a:spcAft>
          </a:pPr>
          <a:r>
            <a:rPr lang="nl-NL" sz="2400" kern="1200" dirty="0" smtClean="0"/>
            <a:t>Đẩy mạnh các giải pháp đấu tranh phòng, chống tội phạm và tệ nạn xã hội; giảm thiểu tai nạn giao thông; bảo đảm an toàn xã hội, an ninh con người.</a:t>
          </a:r>
          <a:endParaRPr lang="en-US" sz="2400" kern="1200" dirty="0"/>
        </a:p>
      </dsp:txBody>
      <dsp:txXfrm>
        <a:off x="1088431" y="2767452"/>
        <a:ext cx="8829671" cy="1134390"/>
      </dsp:txXfrm>
    </dsp:sp>
    <dsp:sp modelId="{6F3C31FA-D0E7-4D99-8CD4-38F5900B8B17}">
      <dsp:nvSpPr>
        <dsp:cNvPr id="0" name=""/>
        <dsp:cNvSpPr/>
      </dsp:nvSpPr>
      <dsp:spPr>
        <a:xfrm>
          <a:off x="567426" y="2813642"/>
          <a:ext cx="1042009" cy="1042009"/>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AA708E4-4D11-4559-9489-EDCC63475446}">
      <dsp:nvSpPr>
        <dsp:cNvPr id="0" name=""/>
        <dsp:cNvSpPr/>
      </dsp:nvSpPr>
      <dsp:spPr>
        <a:xfrm>
          <a:off x="610504" y="4168472"/>
          <a:ext cx="9307598" cy="833607"/>
        </a:xfrm>
        <a:prstGeom prst="rect">
          <a:avLst/>
        </a:prstGeom>
        <a:solidFill>
          <a:srgbClr val="008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61676" tIns="60960" rIns="60960" bIns="60960" numCol="1" spcCol="1270" anchor="ctr" anchorCtr="0">
          <a:noAutofit/>
        </a:bodyPr>
        <a:lstStyle/>
        <a:p>
          <a:pPr lvl="0" algn="l" defTabSz="1066800">
            <a:lnSpc>
              <a:spcPct val="90000"/>
            </a:lnSpc>
            <a:spcBef>
              <a:spcPct val="0"/>
            </a:spcBef>
            <a:spcAft>
              <a:spcPct val="35000"/>
            </a:spcAft>
          </a:pPr>
          <a:r>
            <a:rPr lang="nl-NL" sz="2400" kern="1200" dirty="0" smtClean="0"/>
            <a:t>Gắn kết chặt chẽ chính sách kinh tế với chính sách xã hội</a:t>
          </a:r>
          <a:endParaRPr lang="en-US" sz="2400" kern="1200" dirty="0"/>
        </a:p>
      </dsp:txBody>
      <dsp:txXfrm>
        <a:off x="610504" y="4168472"/>
        <a:ext cx="9307598" cy="833607"/>
      </dsp:txXfrm>
    </dsp:sp>
    <dsp:sp modelId="{1C4214AA-513A-4539-A4A4-A50ED55B7547}">
      <dsp:nvSpPr>
        <dsp:cNvPr id="0" name=""/>
        <dsp:cNvSpPr/>
      </dsp:nvSpPr>
      <dsp:spPr>
        <a:xfrm>
          <a:off x="89500" y="4064271"/>
          <a:ext cx="1042009" cy="1042009"/>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730411C-71DD-440F-A897-6D87079D9629}">
      <dsp:nvSpPr>
        <dsp:cNvPr id="0" name=""/>
        <dsp:cNvSpPr/>
      </dsp:nvSpPr>
      <dsp:spPr>
        <a:xfrm>
          <a:off x="410671" y="105645"/>
          <a:ext cx="5425294" cy="1787281"/>
        </a:xfrm>
        <a:prstGeom prst="roundRect">
          <a:avLst>
            <a:gd name="adj" fmla="val 10000"/>
          </a:avLst>
        </a:prstGeom>
        <a:solidFill>
          <a:schemeClr val="bg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48260" rIns="72390" bIns="48260" numCol="1" spcCol="1270" anchor="ctr" anchorCtr="0">
          <a:noAutofit/>
        </a:bodyPr>
        <a:lstStyle/>
        <a:p>
          <a:pPr lvl="0" algn="ctr" defTabSz="1689100">
            <a:lnSpc>
              <a:spcPct val="90000"/>
            </a:lnSpc>
            <a:spcBef>
              <a:spcPct val="0"/>
            </a:spcBef>
            <a:spcAft>
              <a:spcPct val="35000"/>
            </a:spcAft>
          </a:pPr>
          <a:r>
            <a:rPr lang="nl-NL" sz="3800" i="1" kern="1200" dirty="0" smtClean="0">
              <a:solidFill>
                <a:srgbClr val="FF0000"/>
              </a:solidFill>
              <a:latin typeface="Times New Roman" panose="02020603050405020304" pitchFamily="18" charset="0"/>
              <a:ea typeface="Times New Roman" panose="02020603050405020304" pitchFamily="18" charset="0"/>
            </a:rPr>
            <a:t>Chủ động hội nhập quốc tế về văn hóa, tiếp thu tinh hoa văn hóa nhân loại</a:t>
          </a:r>
          <a:endParaRPr lang="en-US" sz="3800" kern="1200" dirty="0">
            <a:solidFill>
              <a:srgbClr val="FF0000"/>
            </a:solidFill>
          </a:endParaRPr>
        </a:p>
      </dsp:txBody>
      <dsp:txXfrm>
        <a:off x="463019" y="157993"/>
        <a:ext cx="5320598" cy="1682585"/>
      </dsp:txXfrm>
    </dsp:sp>
    <dsp:sp modelId="{79ADE687-BED0-40E9-8914-5B3FFEAB7816}">
      <dsp:nvSpPr>
        <dsp:cNvPr id="0" name=""/>
        <dsp:cNvSpPr/>
      </dsp:nvSpPr>
      <dsp:spPr>
        <a:xfrm>
          <a:off x="907480" y="1892927"/>
          <a:ext cx="91440" cy="1251311"/>
        </a:xfrm>
        <a:custGeom>
          <a:avLst/>
          <a:gdLst/>
          <a:ahLst/>
          <a:cxnLst/>
          <a:rect l="0" t="0" r="0" b="0"/>
          <a:pathLst>
            <a:path>
              <a:moveTo>
                <a:pt x="45720" y="0"/>
              </a:moveTo>
              <a:lnTo>
                <a:pt x="45720" y="1251311"/>
              </a:lnTo>
              <a:lnTo>
                <a:pt x="135831" y="125131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A97E56C-C1B9-4E95-922E-6053E373634A}">
      <dsp:nvSpPr>
        <dsp:cNvPr id="0" name=""/>
        <dsp:cNvSpPr/>
      </dsp:nvSpPr>
      <dsp:spPr>
        <a:xfrm>
          <a:off x="1043311" y="2250598"/>
          <a:ext cx="8512037" cy="1787281"/>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35560" rIns="53340" bIns="35560" numCol="1" spcCol="1270" anchor="ctr" anchorCtr="0">
          <a:noAutofit/>
        </a:bodyPr>
        <a:lstStyle/>
        <a:p>
          <a:pPr lvl="0" algn="just" defTabSz="1244600">
            <a:lnSpc>
              <a:spcPct val="90000"/>
            </a:lnSpc>
            <a:spcBef>
              <a:spcPct val="0"/>
            </a:spcBef>
            <a:spcAft>
              <a:spcPct val="35000"/>
            </a:spcAft>
          </a:pPr>
          <a:r>
            <a:rPr lang="nl-NL" sz="2800" i="1" kern="1200" dirty="0" smtClean="0">
              <a:latin typeface="Times New Roman" panose="02020603050405020304" pitchFamily="18" charset="0"/>
              <a:ea typeface="Times New Roman" panose="02020603050405020304" pitchFamily="18" charset="0"/>
            </a:rPr>
            <a:t> </a:t>
          </a:r>
          <a:r>
            <a:rPr lang="nl-NL" sz="2800" kern="1200" dirty="0" smtClean="0">
              <a:latin typeface="Times New Roman" panose="02020603050405020304" pitchFamily="18" charset="0"/>
              <a:ea typeface="Times New Roman" panose="02020603050405020304" pitchFamily="18" charset="0"/>
            </a:rPr>
            <a:t>Chủ động mở rộng hợp tác văn hóa với các nước, thực hiện đa dạng các hình thức văn hóa đối ngoại, đưa các quan hệ quốc tế về văn hóa đi vào chiều sâu, đạt hiệu quả thiết thực; tiếp nhận có chọn lọc tinh hoa văn hóa thế giới</a:t>
          </a:r>
          <a:endParaRPr lang="en-US" sz="2800" kern="1200" dirty="0"/>
        </a:p>
      </dsp:txBody>
      <dsp:txXfrm>
        <a:off x="1095659" y="2302946"/>
        <a:ext cx="8407341" cy="1682585"/>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730411C-71DD-440F-A897-6D87079D9629}">
      <dsp:nvSpPr>
        <dsp:cNvPr id="0" name=""/>
        <dsp:cNvSpPr/>
      </dsp:nvSpPr>
      <dsp:spPr>
        <a:xfrm>
          <a:off x="548045" y="0"/>
          <a:ext cx="5752805" cy="1895175"/>
        </a:xfrm>
        <a:prstGeom prst="roundRect">
          <a:avLst>
            <a:gd name="adj" fmla="val 10000"/>
          </a:avLst>
        </a:prstGeom>
        <a:solidFill>
          <a:schemeClr val="bg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38100" rIns="57150" bIns="38100" numCol="1" spcCol="1270" anchor="ctr" anchorCtr="0">
          <a:noAutofit/>
        </a:bodyPr>
        <a:lstStyle/>
        <a:p>
          <a:pPr lvl="0" algn="ctr" defTabSz="1333500">
            <a:lnSpc>
              <a:spcPct val="90000"/>
            </a:lnSpc>
            <a:spcBef>
              <a:spcPct val="0"/>
            </a:spcBef>
            <a:spcAft>
              <a:spcPct val="35000"/>
            </a:spcAft>
          </a:pPr>
          <a:r>
            <a:rPr lang="nl-NL" sz="3000" i="1" kern="1200" dirty="0" smtClean="0">
              <a:solidFill>
                <a:srgbClr val="FF0000"/>
              </a:solidFill>
            </a:rPr>
            <a:t>Tiếp tục đổi mới phương thức lãnh đạo của Đảng và nâng cao hiệu lực, hiệu quả quản lý nhà nước đối với lĩnh vực văn hóa</a:t>
          </a:r>
          <a:endParaRPr lang="en-US" sz="3000" kern="1200" dirty="0">
            <a:solidFill>
              <a:srgbClr val="FF0000"/>
            </a:solidFill>
          </a:endParaRPr>
        </a:p>
      </dsp:txBody>
      <dsp:txXfrm>
        <a:off x="603553" y="55508"/>
        <a:ext cx="5641789" cy="1784159"/>
      </dsp:txXfrm>
    </dsp:sp>
    <dsp:sp modelId="{B60682C1-AFE1-416B-9E54-485750D2FD43}">
      <dsp:nvSpPr>
        <dsp:cNvPr id="0" name=""/>
        <dsp:cNvSpPr/>
      </dsp:nvSpPr>
      <dsp:spPr>
        <a:xfrm>
          <a:off x="1123326" y="1895175"/>
          <a:ext cx="145189" cy="1422018"/>
        </a:xfrm>
        <a:custGeom>
          <a:avLst/>
          <a:gdLst/>
          <a:ahLst/>
          <a:cxnLst/>
          <a:rect l="0" t="0" r="0" b="0"/>
          <a:pathLst>
            <a:path>
              <a:moveTo>
                <a:pt x="0" y="0"/>
              </a:moveTo>
              <a:lnTo>
                <a:pt x="0" y="1422018"/>
              </a:lnTo>
              <a:lnTo>
                <a:pt x="145189" y="142201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95B7516-DAF9-456A-80AE-46D0DE495063}">
      <dsp:nvSpPr>
        <dsp:cNvPr id="0" name=""/>
        <dsp:cNvSpPr/>
      </dsp:nvSpPr>
      <dsp:spPr>
        <a:xfrm>
          <a:off x="1268515" y="2369605"/>
          <a:ext cx="8220756" cy="1895175"/>
        </a:xfrm>
        <a:prstGeom prst="roundRect">
          <a:avLst>
            <a:gd name="adj" fmla="val 10000"/>
          </a:avLst>
        </a:prstGeom>
        <a:solidFill>
          <a:schemeClr val="bg1"/>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35560" rIns="53340" bIns="35560" numCol="1" spcCol="1270" anchor="ctr" anchorCtr="0">
          <a:noAutofit/>
        </a:bodyPr>
        <a:lstStyle/>
        <a:p>
          <a:pPr lvl="0" algn="ctr" defTabSz="1244600">
            <a:lnSpc>
              <a:spcPct val="90000"/>
            </a:lnSpc>
            <a:spcBef>
              <a:spcPct val="0"/>
            </a:spcBef>
            <a:spcAft>
              <a:spcPct val="35000"/>
            </a:spcAft>
          </a:pPr>
          <a:r>
            <a:rPr lang="nl-NL" sz="2800" kern="1200" smtClean="0"/>
            <a:t>Đổi mới phương thức lãnh đạo của Đảng theo hướng vừa bảo đảm để văn hóa, văn học - nghệ thuật, báo chí phát triển đúng định hướng chính trị, tư tưởng của Đảng, vừa bảo đảm quyền tự do, dân chủ cá nhân.</a:t>
          </a:r>
          <a:endParaRPr lang="en-US" sz="2800" kern="1200" dirty="0">
            <a:solidFill>
              <a:srgbClr val="FF0000"/>
            </a:solidFill>
          </a:endParaRPr>
        </a:p>
      </dsp:txBody>
      <dsp:txXfrm>
        <a:off x="1324023" y="2425113"/>
        <a:ext cx="8109740" cy="1784159"/>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5158D36-1920-4697-A714-069A6DDB1019}">
      <dsp:nvSpPr>
        <dsp:cNvPr id="0" name=""/>
        <dsp:cNvSpPr/>
      </dsp:nvSpPr>
      <dsp:spPr>
        <a:xfrm>
          <a:off x="278971" y="0"/>
          <a:ext cx="8960894" cy="1140623"/>
        </a:xfrm>
        <a:prstGeom prst="roundRect">
          <a:avLst>
            <a:gd name="adj" fmla="val 10000"/>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lvl="0" algn="ctr" defTabSz="1066800">
            <a:lnSpc>
              <a:spcPct val="90000"/>
            </a:lnSpc>
            <a:spcBef>
              <a:spcPct val="0"/>
            </a:spcBef>
            <a:spcAft>
              <a:spcPct val="35000"/>
            </a:spcAft>
          </a:pPr>
          <a:r>
            <a:rPr lang="nl-NL" sz="2400" b="1" i="1" kern="1200" dirty="0" smtClean="0">
              <a:solidFill>
                <a:schemeClr val="bg1"/>
              </a:solidFill>
            </a:rPr>
            <a:t>2.1. Nội dung phát triển kinh tế, xã hội </a:t>
          </a:r>
          <a:endParaRPr lang="en-US" sz="2400" kern="1200" dirty="0">
            <a:solidFill>
              <a:schemeClr val="bg1"/>
            </a:solidFill>
          </a:endParaRPr>
        </a:p>
      </dsp:txBody>
      <dsp:txXfrm>
        <a:off x="312379" y="33408"/>
        <a:ext cx="8894078" cy="1073807"/>
      </dsp:txXfrm>
    </dsp:sp>
    <dsp:sp modelId="{C52AF8ED-FF89-40D6-A3BD-3C56EDDA6C5F}">
      <dsp:nvSpPr>
        <dsp:cNvPr id="0" name=""/>
        <dsp:cNvSpPr/>
      </dsp:nvSpPr>
      <dsp:spPr>
        <a:xfrm>
          <a:off x="1175061" y="1140623"/>
          <a:ext cx="942581" cy="855820"/>
        </a:xfrm>
        <a:custGeom>
          <a:avLst/>
          <a:gdLst/>
          <a:ahLst/>
          <a:cxnLst/>
          <a:rect l="0" t="0" r="0" b="0"/>
          <a:pathLst>
            <a:path>
              <a:moveTo>
                <a:pt x="0" y="0"/>
              </a:moveTo>
              <a:lnTo>
                <a:pt x="0" y="855820"/>
              </a:lnTo>
              <a:lnTo>
                <a:pt x="942581" y="85582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69C9E02-09DC-4A9B-A2F6-DC0642F00270}">
      <dsp:nvSpPr>
        <dsp:cNvPr id="0" name=""/>
        <dsp:cNvSpPr/>
      </dsp:nvSpPr>
      <dsp:spPr>
        <a:xfrm>
          <a:off x="2117642" y="1426132"/>
          <a:ext cx="8667457" cy="114062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lvl="0" algn="ctr" defTabSz="1066800">
            <a:lnSpc>
              <a:spcPct val="90000"/>
            </a:lnSpc>
            <a:spcBef>
              <a:spcPct val="0"/>
            </a:spcBef>
            <a:spcAft>
              <a:spcPct val="35000"/>
            </a:spcAft>
          </a:pPr>
          <a:r>
            <a:rPr lang="nl-NL" sz="2400" b="1" kern="1200" dirty="0" smtClean="0"/>
            <a:t>2.1.1. </a:t>
          </a:r>
          <a:r>
            <a:rPr lang="nl-NL" sz="2400" b="1" i="1" kern="1200" dirty="0" smtClean="0"/>
            <a:t>Thực hiện nhất quán, lâu dài chính sách phát triển nền kinh tế nhiều thành phần, phát huy vai trò của nền kinh tế nhà nước</a:t>
          </a:r>
          <a:endParaRPr lang="en-US" sz="2400" kern="1200" dirty="0"/>
        </a:p>
      </dsp:txBody>
      <dsp:txXfrm>
        <a:off x="2151050" y="1459540"/>
        <a:ext cx="8600641" cy="1073807"/>
      </dsp:txXfrm>
    </dsp:sp>
    <dsp:sp modelId="{E811E2D1-2D04-4C8F-88D4-69FF7B0E9578}">
      <dsp:nvSpPr>
        <dsp:cNvPr id="0" name=""/>
        <dsp:cNvSpPr/>
      </dsp:nvSpPr>
      <dsp:spPr>
        <a:xfrm>
          <a:off x="1175061" y="1140623"/>
          <a:ext cx="942581" cy="2281599"/>
        </a:xfrm>
        <a:custGeom>
          <a:avLst/>
          <a:gdLst/>
          <a:ahLst/>
          <a:cxnLst/>
          <a:rect l="0" t="0" r="0" b="0"/>
          <a:pathLst>
            <a:path>
              <a:moveTo>
                <a:pt x="0" y="0"/>
              </a:moveTo>
              <a:lnTo>
                <a:pt x="0" y="2281599"/>
              </a:lnTo>
              <a:lnTo>
                <a:pt x="942581" y="228159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3A02A61-8CA0-42BB-A70C-EF00EF9D5587}">
      <dsp:nvSpPr>
        <dsp:cNvPr id="0" name=""/>
        <dsp:cNvSpPr/>
      </dsp:nvSpPr>
      <dsp:spPr>
        <a:xfrm>
          <a:off x="2117642" y="2851911"/>
          <a:ext cx="8667457" cy="114062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lvl="0" algn="ctr" defTabSz="1066800">
            <a:lnSpc>
              <a:spcPct val="90000"/>
            </a:lnSpc>
            <a:spcBef>
              <a:spcPct val="0"/>
            </a:spcBef>
            <a:spcAft>
              <a:spcPct val="35000"/>
            </a:spcAft>
          </a:pPr>
          <a:r>
            <a:rPr lang="nl-NL" sz="2400" b="1" kern="1200" smtClean="0"/>
            <a:t>2.1.2. </a:t>
          </a:r>
          <a:r>
            <a:rPr lang="nl-NL" sz="2400" b="1" i="1" kern="1200" smtClean="0"/>
            <a:t>Phát triển đồng bộ các yếu tố thị trường và các loại thị trường</a:t>
          </a:r>
          <a:endParaRPr lang="en-US" sz="2400" kern="1200"/>
        </a:p>
      </dsp:txBody>
      <dsp:txXfrm>
        <a:off x="2151050" y="2885319"/>
        <a:ext cx="8600641" cy="1073807"/>
      </dsp:txXfrm>
    </dsp:sp>
    <dsp:sp modelId="{F63987AC-4D79-4AC3-9E24-166B51ECF3F3}">
      <dsp:nvSpPr>
        <dsp:cNvPr id="0" name=""/>
        <dsp:cNvSpPr/>
      </dsp:nvSpPr>
      <dsp:spPr>
        <a:xfrm>
          <a:off x="1175061" y="1140623"/>
          <a:ext cx="942581" cy="3707378"/>
        </a:xfrm>
        <a:custGeom>
          <a:avLst/>
          <a:gdLst/>
          <a:ahLst/>
          <a:cxnLst/>
          <a:rect l="0" t="0" r="0" b="0"/>
          <a:pathLst>
            <a:path>
              <a:moveTo>
                <a:pt x="0" y="0"/>
              </a:moveTo>
              <a:lnTo>
                <a:pt x="0" y="3707378"/>
              </a:lnTo>
              <a:lnTo>
                <a:pt x="942581" y="370737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28E68D1-389D-4C8F-969F-330BAF2E0D39}">
      <dsp:nvSpPr>
        <dsp:cNvPr id="0" name=""/>
        <dsp:cNvSpPr/>
      </dsp:nvSpPr>
      <dsp:spPr>
        <a:xfrm>
          <a:off x="2117642" y="4277690"/>
          <a:ext cx="8667457" cy="114062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lvl="0" algn="ctr" defTabSz="1066800">
            <a:lnSpc>
              <a:spcPct val="90000"/>
            </a:lnSpc>
            <a:spcBef>
              <a:spcPct val="0"/>
            </a:spcBef>
            <a:spcAft>
              <a:spcPct val="35000"/>
            </a:spcAft>
          </a:pPr>
          <a:r>
            <a:rPr lang="nl-NL" sz="2400" b="1" kern="1200" smtClean="0"/>
            <a:t>2.1.3. </a:t>
          </a:r>
          <a:r>
            <a:rPr lang="nl-NL" sz="2400" b="1" i="1" kern="1200" smtClean="0"/>
            <a:t>Phát triển nền kinh tế thị trường định hướng xã hội chủ nghĩa với nhiều hình thức sở hữu, nhiều thành phần kinh tế, hình thức tổ chức kinh doanh và hình thức phân phối. </a:t>
          </a:r>
          <a:endParaRPr lang="en-US" sz="2400" kern="1200"/>
        </a:p>
      </dsp:txBody>
      <dsp:txXfrm>
        <a:off x="2151050" y="4311098"/>
        <a:ext cx="8600641" cy="1073807"/>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5158D36-1920-4697-A714-069A6DDB1019}">
      <dsp:nvSpPr>
        <dsp:cNvPr id="0" name=""/>
        <dsp:cNvSpPr/>
      </dsp:nvSpPr>
      <dsp:spPr>
        <a:xfrm>
          <a:off x="149353" y="127"/>
          <a:ext cx="5870918" cy="747303"/>
        </a:xfrm>
        <a:prstGeom prst="roundRect">
          <a:avLst>
            <a:gd name="adj" fmla="val 10000"/>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lvl="0" algn="ctr" defTabSz="1066800">
            <a:lnSpc>
              <a:spcPct val="90000"/>
            </a:lnSpc>
            <a:spcBef>
              <a:spcPct val="0"/>
            </a:spcBef>
            <a:spcAft>
              <a:spcPct val="35000"/>
            </a:spcAft>
          </a:pPr>
          <a:r>
            <a:rPr lang="nl-NL" sz="2400" b="1" i="1" kern="1200" dirty="0" smtClean="0">
              <a:solidFill>
                <a:schemeClr val="bg1"/>
              </a:solidFill>
            </a:rPr>
            <a:t>2.1. Nội dung phát triển kinh tế, xã hội </a:t>
          </a:r>
          <a:endParaRPr lang="en-US" sz="2400" kern="1200" dirty="0">
            <a:solidFill>
              <a:schemeClr val="bg1"/>
            </a:solidFill>
          </a:endParaRPr>
        </a:p>
      </dsp:txBody>
      <dsp:txXfrm>
        <a:off x="171241" y="22015"/>
        <a:ext cx="5827142" cy="703527"/>
      </dsp:txXfrm>
    </dsp:sp>
    <dsp:sp modelId="{535D0498-4CC9-486D-808A-C77CB05CE812}">
      <dsp:nvSpPr>
        <dsp:cNvPr id="0" name=""/>
        <dsp:cNvSpPr/>
      </dsp:nvSpPr>
      <dsp:spPr>
        <a:xfrm>
          <a:off x="736444" y="747430"/>
          <a:ext cx="617551" cy="560709"/>
        </a:xfrm>
        <a:custGeom>
          <a:avLst/>
          <a:gdLst/>
          <a:ahLst/>
          <a:cxnLst/>
          <a:rect l="0" t="0" r="0" b="0"/>
          <a:pathLst>
            <a:path>
              <a:moveTo>
                <a:pt x="0" y="0"/>
              </a:moveTo>
              <a:lnTo>
                <a:pt x="0" y="560709"/>
              </a:lnTo>
              <a:lnTo>
                <a:pt x="617551" y="56070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F9B83DD-3271-4F51-B5D7-018A904787C1}">
      <dsp:nvSpPr>
        <dsp:cNvPr id="0" name=""/>
        <dsp:cNvSpPr/>
      </dsp:nvSpPr>
      <dsp:spPr>
        <a:xfrm>
          <a:off x="1353996" y="934488"/>
          <a:ext cx="10214869" cy="747303"/>
        </a:xfrm>
        <a:prstGeom prst="roundRect">
          <a:avLst>
            <a:gd name="adj" fmla="val 10000"/>
          </a:avLst>
        </a:prstGeom>
        <a:solidFill>
          <a:srgbClr val="00206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lvl="0" algn="ctr" defTabSz="1066800">
            <a:lnSpc>
              <a:spcPct val="90000"/>
            </a:lnSpc>
            <a:spcBef>
              <a:spcPct val="0"/>
            </a:spcBef>
            <a:spcAft>
              <a:spcPct val="35000"/>
            </a:spcAft>
          </a:pPr>
          <a:r>
            <a:rPr lang="nl-NL" sz="2400" b="0" i="0" kern="1200" dirty="0" smtClean="0">
              <a:solidFill>
                <a:schemeClr val="bg1"/>
              </a:solidFill>
            </a:rPr>
            <a:t>2.1.4. Nâng cao vai trò lãnh đạo của Đảng, năng lực và hiệu lực quản lý của nhà nước đối với nền kinh tế thị trường định hướng xã hội chủ nghĩa</a:t>
          </a:r>
          <a:endParaRPr lang="en-US" sz="2400" b="0" i="0" kern="1200" dirty="0">
            <a:solidFill>
              <a:schemeClr val="bg1"/>
            </a:solidFill>
          </a:endParaRPr>
        </a:p>
      </dsp:txBody>
      <dsp:txXfrm>
        <a:off x="1375884" y="956376"/>
        <a:ext cx="10171093" cy="703527"/>
      </dsp:txXfrm>
    </dsp:sp>
    <dsp:sp modelId="{B261E087-E46D-460C-8B9F-0506C1728259}">
      <dsp:nvSpPr>
        <dsp:cNvPr id="0" name=""/>
        <dsp:cNvSpPr/>
      </dsp:nvSpPr>
      <dsp:spPr>
        <a:xfrm>
          <a:off x="736444" y="747430"/>
          <a:ext cx="617551" cy="1494838"/>
        </a:xfrm>
        <a:custGeom>
          <a:avLst/>
          <a:gdLst/>
          <a:ahLst/>
          <a:cxnLst/>
          <a:rect l="0" t="0" r="0" b="0"/>
          <a:pathLst>
            <a:path>
              <a:moveTo>
                <a:pt x="0" y="0"/>
              </a:moveTo>
              <a:lnTo>
                <a:pt x="0" y="1494838"/>
              </a:lnTo>
              <a:lnTo>
                <a:pt x="617551" y="149483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EB23E3B-3631-4113-ADBE-1309E93A93AE}">
      <dsp:nvSpPr>
        <dsp:cNvPr id="0" name=""/>
        <dsp:cNvSpPr/>
      </dsp:nvSpPr>
      <dsp:spPr>
        <a:xfrm>
          <a:off x="1353996" y="1868617"/>
          <a:ext cx="10285104" cy="747303"/>
        </a:xfrm>
        <a:prstGeom prst="roundRect">
          <a:avLst>
            <a:gd name="adj" fmla="val 10000"/>
          </a:avLst>
        </a:prstGeom>
        <a:solidFill>
          <a:srgbClr val="00206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lvl="0" algn="ctr" defTabSz="1066800">
            <a:lnSpc>
              <a:spcPct val="90000"/>
            </a:lnSpc>
            <a:spcBef>
              <a:spcPct val="0"/>
            </a:spcBef>
            <a:spcAft>
              <a:spcPct val="35000"/>
            </a:spcAft>
          </a:pPr>
          <a:r>
            <a:rPr lang="nl-NL" sz="2400" b="0" i="0" kern="1200" dirty="0" smtClean="0">
              <a:solidFill>
                <a:schemeClr val="bg1"/>
              </a:solidFill>
            </a:rPr>
            <a:t>2.1.5. Đẩy mạnh CNH, HĐH đất nước gắn với phát triển kinh tế tri thức và bảo vệ tài nguyên môi trường.</a:t>
          </a:r>
          <a:endParaRPr lang="en-US" sz="2400" b="0" i="0" kern="1200" dirty="0">
            <a:solidFill>
              <a:schemeClr val="bg1"/>
            </a:solidFill>
          </a:endParaRPr>
        </a:p>
      </dsp:txBody>
      <dsp:txXfrm>
        <a:off x="1375884" y="1890505"/>
        <a:ext cx="10241328" cy="703527"/>
      </dsp:txXfrm>
    </dsp:sp>
    <dsp:sp modelId="{A4D12AA5-4811-4158-88F9-8FDE2308AB12}">
      <dsp:nvSpPr>
        <dsp:cNvPr id="0" name=""/>
        <dsp:cNvSpPr/>
      </dsp:nvSpPr>
      <dsp:spPr>
        <a:xfrm>
          <a:off x="736444" y="747430"/>
          <a:ext cx="617551" cy="2428967"/>
        </a:xfrm>
        <a:custGeom>
          <a:avLst/>
          <a:gdLst/>
          <a:ahLst/>
          <a:cxnLst/>
          <a:rect l="0" t="0" r="0" b="0"/>
          <a:pathLst>
            <a:path>
              <a:moveTo>
                <a:pt x="0" y="0"/>
              </a:moveTo>
              <a:lnTo>
                <a:pt x="0" y="2428967"/>
              </a:lnTo>
              <a:lnTo>
                <a:pt x="617551" y="242896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A0F337C-603E-4ADB-90C7-E8643008C7B9}">
      <dsp:nvSpPr>
        <dsp:cNvPr id="0" name=""/>
        <dsp:cNvSpPr/>
      </dsp:nvSpPr>
      <dsp:spPr>
        <a:xfrm>
          <a:off x="1353996" y="2802746"/>
          <a:ext cx="10226551" cy="747303"/>
        </a:xfrm>
        <a:prstGeom prst="roundRect">
          <a:avLst>
            <a:gd name="adj" fmla="val 10000"/>
          </a:avLst>
        </a:prstGeom>
        <a:solidFill>
          <a:srgbClr val="00206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lvl="0" algn="just" defTabSz="1066800">
            <a:lnSpc>
              <a:spcPct val="90000"/>
            </a:lnSpc>
            <a:spcBef>
              <a:spcPct val="0"/>
            </a:spcBef>
            <a:spcAft>
              <a:spcPct val="35000"/>
            </a:spcAft>
          </a:pPr>
          <a:r>
            <a:rPr lang="nl-NL" sz="2400" b="0" i="0" kern="1200" dirty="0" smtClean="0">
              <a:solidFill>
                <a:schemeClr val="bg1"/>
              </a:solidFill>
            </a:rPr>
            <a:t>2.1.6. Tăng trưởng kinh tế gắn với tiến bộ và công bằng xã hội</a:t>
          </a:r>
          <a:endParaRPr lang="en-US" sz="2400" b="0" i="0" kern="1200" dirty="0">
            <a:solidFill>
              <a:schemeClr val="bg1"/>
            </a:solidFill>
          </a:endParaRPr>
        </a:p>
      </dsp:txBody>
      <dsp:txXfrm>
        <a:off x="1375884" y="2824634"/>
        <a:ext cx="10182775" cy="703527"/>
      </dsp:txXfrm>
    </dsp:sp>
    <dsp:sp modelId="{831D6477-3EF6-4965-9674-47C0991FCD4B}">
      <dsp:nvSpPr>
        <dsp:cNvPr id="0" name=""/>
        <dsp:cNvSpPr/>
      </dsp:nvSpPr>
      <dsp:spPr>
        <a:xfrm>
          <a:off x="736444" y="747430"/>
          <a:ext cx="617551" cy="3363096"/>
        </a:xfrm>
        <a:custGeom>
          <a:avLst/>
          <a:gdLst/>
          <a:ahLst/>
          <a:cxnLst/>
          <a:rect l="0" t="0" r="0" b="0"/>
          <a:pathLst>
            <a:path>
              <a:moveTo>
                <a:pt x="0" y="0"/>
              </a:moveTo>
              <a:lnTo>
                <a:pt x="0" y="3363096"/>
              </a:lnTo>
              <a:lnTo>
                <a:pt x="617551" y="336309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24AC35F-DFE0-4016-99DD-A62E8E850645}">
      <dsp:nvSpPr>
        <dsp:cNvPr id="0" name=""/>
        <dsp:cNvSpPr/>
      </dsp:nvSpPr>
      <dsp:spPr>
        <a:xfrm>
          <a:off x="1353996" y="3736875"/>
          <a:ext cx="10211043" cy="747303"/>
        </a:xfrm>
        <a:prstGeom prst="roundRect">
          <a:avLst>
            <a:gd name="adj" fmla="val 10000"/>
          </a:avLst>
        </a:prstGeom>
        <a:solidFill>
          <a:srgbClr val="00206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lvl="0" algn="ctr" defTabSz="1066800">
            <a:lnSpc>
              <a:spcPct val="90000"/>
            </a:lnSpc>
            <a:spcBef>
              <a:spcPct val="0"/>
            </a:spcBef>
            <a:spcAft>
              <a:spcPct val="35000"/>
            </a:spcAft>
          </a:pPr>
          <a:r>
            <a:rPr lang="nl-NL" sz="2400" b="0" i="0" kern="1200" smtClean="0">
              <a:solidFill>
                <a:schemeClr val="bg1"/>
              </a:solidFill>
            </a:rPr>
            <a:t>2.1.7. Mở rộng kinh tế đối ngoại, chủ động và tích cực hội nhập kinh tế quốc tế</a:t>
          </a:r>
          <a:endParaRPr lang="en-US" sz="2400" b="0" i="0" kern="1200" dirty="0">
            <a:solidFill>
              <a:schemeClr val="bg1"/>
            </a:solidFill>
          </a:endParaRPr>
        </a:p>
      </dsp:txBody>
      <dsp:txXfrm>
        <a:off x="1375884" y="3758763"/>
        <a:ext cx="10167267" cy="703527"/>
      </dsp:txXfrm>
    </dsp:sp>
    <dsp:sp modelId="{F37B2570-BFC3-4811-910F-14DDD3F96E0E}">
      <dsp:nvSpPr>
        <dsp:cNvPr id="0" name=""/>
        <dsp:cNvSpPr/>
      </dsp:nvSpPr>
      <dsp:spPr>
        <a:xfrm>
          <a:off x="736444" y="747430"/>
          <a:ext cx="617551" cy="4297225"/>
        </a:xfrm>
        <a:custGeom>
          <a:avLst/>
          <a:gdLst/>
          <a:ahLst/>
          <a:cxnLst/>
          <a:rect l="0" t="0" r="0" b="0"/>
          <a:pathLst>
            <a:path>
              <a:moveTo>
                <a:pt x="0" y="0"/>
              </a:moveTo>
              <a:lnTo>
                <a:pt x="0" y="4297225"/>
              </a:lnTo>
              <a:lnTo>
                <a:pt x="617551" y="429722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CA2B003-31CF-4CBE-9AA0-93AFF5F4E412}">
      <dsp:nvSpPr>
        <dsp:cNvPr id="0" name=""/>
        <dsp:cNvSpPr/>
      </dsp:nvSpPr>
      <dsp:spPr>
        <a:xfrm>
          <a:off x="1353996" y="4671004"/>
          <a:ext cx="10353389" cy="747303"/>
        </a:xfrm>
        <a:prstGeom prst="roundRect">
          <a:avLst>
            <a:gd name="adj" fmla="val 10000"/>
          </a:avLst>
        </a:prstGeom>
        <a:solidFill>
          <a:srgbClr val="00206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lvl="0" algn="ctr" defTabSz="1066800">
            <a:lnSpc>
              <a:spcPct val="90000"/>
            </a:lnSpc>
            <a:spcBef>
              <a:spcPct val="0"/>
            </a:spcBef>
            <a:spcAft>
              <a:spcPct val="35000"/>
            </a:spcAft>
          </a:pPr>
          <a:r>
            <a:rPr lang="nl-NL" sz="2400" b="0" i="0" kern="1200" dirty="0" smtClean="0">
              <a:solidFill>
                <a:schemeClr val="bg1"/>
              </a:solidFill>
            </a:rPr>
            <a:t>2.1.8. Thực hiện chính sách xã hội đúng đắn, công bằng vì con người là động lực mạnh mẽ phát huy mọi năng lực sáng tạo của nhân dân</a:t>
          </a:r>
          <a:endParaRPr lang="en-US" sz="2400" b="0" i="0" kern="1200" dirty="0">
            <a:solidFill>
              <a:schemeClr val="bg1"/>
            </a:solidFill>
          </a:endParaRPr>
        </a:p>
      </dsp:txBody>
      <dsp:txXfrm>
        <a:off x="1375884" y="4692892"/>
        <a:ext cx="10309613" cy="703527"/>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67E7990-C72E-4CBD-AE47-70D4CE89B524}">
      <dsp:nvSpPr>
        <dsp:cNvPr id="0" name=""/>
        <dsp:cNvSpPr/>
      </dsp:nvSpPr>
      <dsp:spPr>
        <a:xfrm>
          <a:off x="0" y="1409444"/>
          <a:ext cx="9932692" cy="705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92B6233-8541-4070-BA3F-B1E5964A0049}">
      <dsp:nvSpPr>
        <dsp:cNvPr id="0" name=""/>
        <dsp:cNvSpPr/>
      </dsp:nvSpPr>
      <dsp:spPr>
        <a:xfrm>
          <a:off x="472869" y="22137"/>
          <a:ext cx="9457387" cy="1800586"/>
        </a:xfrm>
        <a:prstGeom prst="roundRect">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2802" tIns="0" rIns="262802" bIns="0" numCol="1" spcCol="1270" anchor="ctr" anchorCtr="0">
          <a:noAutofit/>
        </a:bodyPr>
        <a:lstStyle/>
        <a:p>
          <a:pPr lvl="0" algn="l" defTabSz="1066800">
            <a:lnSpc>
              <a:spcPct val="90000"/>
            </a:lnSpc>
            <a:spcBef>
              <a:spcPct val="0"/>
            </a:spcBef>
            <a:spcAft>
              <a:spcPct val="35000"/>
            </a:spcAft>
          </a:pPr>
          <a:r>
            <a:rPr lang="nl-NL" sz="2400" kern="1200" dirty="0" smtClean="0"/>
            <a:t>Kinh tế nhà nước giữ vai trò chủ đạo. Kinh tế tập thể không ngừng được củng cố và phát triển. Kinh tế nhà nước cùng với kinh tế tập thể ngày càng trở thành nền tảng vững chắc của nền kinh tế quốc dân. Kinh tế tư nhân là một trong những động lực của nền kinh tế. Kinh tế có vốn đầu tư nước ngoài được khuyến khích phát triển. </a:t>
          </a:r>
          <a:endParaRPr lang="en-US" sz="2400" kern="1200" dirty="0"/>
        </a:p>
      </dsp:txBody>
      <dsp:txXfrm>
        <a:off x="560766" y="110034"/>
        <a:ext cx="9281593" cy="1624792"/>
      </dsp:txXfrm>
    </dsp:sp>
    <dsp:sp modelId="{3EBDC890-927F-4DD8-A70B-B5DEE3998253}">
      <dsp:nvSpPr>
        <dsp:cNvPr id="0" name=""/>
        <dsp:cNvSpPr/>
      </dsp:nvSpPr>
      <dsp:spPr>
        <a:xfrm>
          <a:off x="0" y="3050186"/>
          <a:ext cx="9932692" cy="705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1692E50-382F-4B52-BD1C-11219EF30793}">
      <dsp:nvSpPr>
        <dsp:cNvPr id="0" name=""/>
        <dsp:cNvSpPr/>
      </dsp:nvSpPr>
      <dsp:spPr>
        <a:xfrm>
          <a:off x="472869" y="2266244"/>
          <a:ext cx="9457387" cy="1197222"/>
        </a:xfrm>
        <a:prstGeom prst="roundRect">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2802" tIns="0" rIns="262802" bIns="0" numCol="1" spcCol="1270" anchor="ctr" anchorCtr="0">
          <a:noAutofit/>
        </a:bodyPr>
        <a:lstStyle/>
        <a:p>
          <a:pPr lvl="0" algn="l" defTabSz="1066800">
            <a:lnSpc>
              <a:spcPct val="90000"/>
            </a:lnSpc>
            <a:spcBef>
              <a:spcPct val="0"/>
            </a:spcBef>
            <a:spcAft>
              <a:spcPct val="35000"/>
            </a:spcAft>
          </a:pPr>
          <a:r>
            <a:rPr lang="nl-NL" sz="2400" kern="1200" dirty="0" smtClean="0"/>
            <a:t>Các hình thức sở hữu hỗn hợp và đan kết với nhau hình thành các tổ chức kinh tế đa dạng ngày càng phát triển.</a:t>
          </a:r>
          <a:endParaRPr lang="en-US" sz="2400" kern="1200" dirty="0"/>
        </a:p>
      </dsp:txBody>
      <dsp:txXfrm>
        <a:off x="531313" y="2324688"/>
        <a:ext cx="9340499" cy="1080334"/>
      </dsp:txXfrm>
    </dsp:sp>
    <dsp:sp modelId="{6EBC9110-0647-4AC3-B438-888807B151F4}">
      <dsp:nvSpPr>
        <dsp:cNvPr id="0" name=""/>
        <dsp:cNvSpPr/>
      </dsp:nvSpPr>
      <dsp:spPr>
        <a:xfrm>
          <a:off x="0" y="4690929"/>
          <a:ext cx="9932692" cy="705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163D726-11C6-4B38-AA07-07DD395B7E78}">
      <dsp:nvSpPr>
        <dsp:cNvPr id="0" name=""/>
        <dsp:cNvSpPr/>
      </dsp:nvSpPr>
      <dsp:spPr>
        <a:xfrm>
          <a:off x="472869" y="3906986"/>
          <a:ext cx="9457387" cy="1197222"/>
        </a:xfrm>
        <a:prstGeom prst="roundRect">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2802" tIns="0" rIns="262802" bIns="0" numCol="1" spcCol="1270" anchor="ctr" anchorCtr="0">
          <a:noAutofit/>
        </a:bodyPr>
        <a:lstStyle/>
        <a:p>
          <a:pPr lvl="0" algn="l" defTabSz="1066800">
            <a:lnSpc>
              <a:spcPct val="90000"/>
            </a:lnSpc>
            <a:spcBef>
              <a:spcPct val="0"/>
            </a:spcBef>
            <a:spcAft>
              <a:spcPct val="35000"/>
            </a:spcAft>
          </a:pPr>
          <a:r>
            <a:rPr lang="nl-NL" sz="2400" kern="1200" dirty="0" smtClean="0"/>
            <a:t>Các yếu tố thị trường được tạo lập đồng bộ, các loại thị trường từng bước được xây dựng, phát triển, vừa tuân theo quy luật của KTTT, vừa bảo đảm tính định hướng xã hội chủ nghĩa.</a:t>
          </a:r>
          <a:endParaRPr lang="en-US" sz="2400" kern="1200" dirty="0"/>
        </a:p>
      </dsp:txBody>
      <dsp:txXfrm>
        <a:off x="531313" y="3965430"/>
        <a:ext cx="9340499" cy="1080334"/>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723918E-C26D-4BEB-BBE5-DE00996F1FDE}">
      <dsp:nvSpPr>
        <dsp:cNvPr id="0" name=""/>
        <dsp:cNvSpPr/>
      </dsp:nvSpPr>
      <dsp:spPr>
        <a:xfrm>
          <a:off x="-6125176" y="-937410"/>
          <a:ext cx="7293488" cy="7293488"/>
        </a:xfrm>
        <a:prstGeom prst="blockArc">
          <a:avLst>
            <a:gd name="adj1" fmla="val 18900000"/>
            <a:gd name="adj2" fmla="val 2700000"/>
            <a:gd name="adj3" fmla="val 296"/>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AB9DD44-DD23-4AA7-B850-1B66BBFFBD57}">
      <dsp:nvSpPr>
        <dsp:cNvPr id="0" name=""/>
        <dsp:cNvSpPr/>
      </dsp:nvSpPr>
      <dsp:spPr>
        <a:xfrm>
          <a:off x="752110" y="541866"/>
          <a:ext cx="10258704" cy="1083733"/>
        </a:xfrm>
        <a:prstGeom prst="rect">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60213" tIns="60960" rIns="60960" bIns="60960" numCol="1" spcCol="1270" anchor="ctr" anchorCtr="0">
          <a:noAutofit/>
        </a:bodyPr>
        <a:lstStyle/>
        <a:p>
          <a:pPr lvl="0" algn="l" defTabSz="1066800">
            <a:lnSpc>
              <a:spcPct val="90000"/>
            </a:lnSpc>
            <a:spcBef>
              <a:spcPct val="0"/>
            </a:spcBef>
            <a:spcAft>
              <a:spcPct val="35000"/>
            </a:spcAft>
          </a:pPr>
          <a:r>
            <a:rPr lang="nl-NL" sz="2400" b="1" kern="1200" dirty="0" smtClean="0"/>
            <a:t>2.2.1. </a:t>
          </a:r>
          <a:r>
            <a:rPr lang="nl-NL" sz="2400" b="1" i="1" kern="1200" dirty="0" smtClean="0"/>
            <a:t>Xây dựng nền văn hoá Việt Nam tiên tiến, đậm đà bản sắc dân tộc</a:t>
          </a:r>
          <a:r>
            <a:rPr lang="nl-NL" sz="2400" i="1" kern="1200" dirty="0" smtClean="0"/>
            <a:t>, </a:t>
          </a:r>
          <a:r>
            <a:rPr lang="nl-NL" sz="2400" b="1" i="1" kern="1200" dirty="0" smtClean="0"/>
            <a:t>phát triển toàn diện, thống nhất trong đa dạng, thấm nhuần sâu sắc tinh thần nhân văn, dân chủ, tiến bộ</a:t>
          </a:r>
          <a:endParaRPr lang="en-US" sz="2400" kern="1200" dirty="0"/>
        </a:p>
      </dsp:txBody>
      <dsp:txXfrm>
        <a:off x="752110" y="541866"/>
        <a:ext cx="10258704" cy="1083733"/>
      </dsp:txXfrm>
    </dsp:sp>
    <dsp:sp modelId="{448898D1-52A9-4131-BF03-49E830D7BCC2}">
      <dsp:nvSpPr>
        <dsp:cNvPr id="0" name=""/>
        <dsp:cNvSpPr/>
      </dsp:nvSpPr>
      <dsp:spPr>
        <a:xfrm>
          <a:off x="74777" y="406400"/>
          <a:ext cx="1354666" cy="1354666"/>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AB59F12-5525-42DA-945D-090FF64EB1AC}">
      <dsp:nvSpPr>
        <dsp:cNvPr id="0" name=""/>
        <dsp:cNvSpPr/>
      </dsp:nvSpPr>
      <dsp:spPr>
        <a:xfrm>
          <a:off x="1146048" y="2167466"/>
          <a:ext cx="9864767" cy="1083733"/>
        </a:xfrm>
        <a:prstGeom prst="rect">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60213" tIns="60960" rIns="60960" bIns="60960" numCol="1" spcCol="1270" anchor="ctr" anchorCtr="0">
          <a:noAutofit/>
        </a:bodyPr>
        <a:lstStyle/>
        <a:p>
          <a:pPr lvl="0" algn="l" defTabSz="1066800">
            <a:lnSpc>
              <a:spcPct val="90000"/>
            </a:lnSpc>
            <a:spcBef>
              <a:spcPct val="0"/>
            </a:spcBef>
            <a:spcAft>
              <a:spcPct val="35000"/>
            </a:spcAft>
          </a:pPr>
          <a:r>
            <a:rPr lang="nl-NL" sz="2400" b="1" kern="1200" dirty="0" smtClean="0"/>
            <a:t>2.2.2. </a:t>
          </a:r>
          <a:r>
            <a:rPr lang="nl-NL" sz="2400" b="1" i="1" kern="1200" dirty="0" smtClean="0"/>
            <a:t>Kế thừa và phát huy các giá trị văn hóa truyền thống và cách mạng, bản sắc văn hóa dân tộc; chủ động hội nhập quốc tế về văn hóa, tiếp thu tinh hoa văn hóa nhân loại</a:t>
          </a:r>
          <a:endParaRPr lang="en-US" sz="2400" kern="1200" dirty="0"/>
        </a:p>
      </dsp:txBody>
      <dsp:txXfrm>
        <a:off x="1146048" y="2167466"/>
        <a:ext cx="9864767" cy="1083733"/>
      </dsp:txXfrm>
    </dsp:sp>
    <dsp:sp modelId="{EAED475D-DC32-4BB8-8338-B36467CED77C}">
      <dsp:nvSpPr>
        <dsp:cNvPr id="0" name=""/>
        <dsp:cNvSpPr/>
      </dsp:nvSpPr>
      <dsp:spPr>
        <a:xfrm>
          <a:off x="468714" y="2032000"/>
          <a:ext cx="1354666" cy="1354666"/>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C4E917A-A81B-4E1E-9905-6E25EBE1E809}">
      <dsp:nvSpPr>
        <dsp:cNvPr id="0" name=""/>
        <dsp:cNvSpPr/>
      </dsp:nvSpPr>
      <dsp:spPr>
        <a:xfrm>
          <a:off x="752110" y="3484674"/>
          <a:ext cx="10258704" cy="1700518"/>
        </a:xfrm>
        <a:prstGeom prst="rect">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60213" tIns="60960" rIns="60960" bIns="60960" numCol="1" spcCol="1270" anchor="ctr" anchorCtr="0">
          <a:noAutofit/>
        </a:bodyPr>
        <a:lstStyle/>
        <a:p>
          <a:pPr lvl="0" algn="l" defTabSz="1066800">
            <a:lnSpc>
              <a:spcPct val="90000"/>
            </a:lnSpc>
            <a:spcBef>
              <a:spcPct val="0"/>
            </a:spcBef>
            <a:spcAft>
              <a:spcPct val="35000"/>
            </a:spcAft>
          </a:pPr>
          <a:r>
            <a:rPr lang="nl-NL" sz="2400" b="1" kern="1200" dirty="0" smtClean="0"/>
            <a:t>2.2.3. </a:t>
          </a:r>
          <a:r>
            <a:rPr lang="nl-NL" sz="2400" b="1" i="1" kern="1200" dirty="0" smtClean="0"/>
            <a:t>Tăng cường sáng tạo, truyền bá, phổ biến những giá trị văn hóa thấm nhuần tinh thần dân tộc, nhân văn, dân chủ khoa học và cách mạng; làm cho những giá trị ấy thấm sâu vào mọi lĩnh vực của đời sống xã hội, vào mỗi gia đình và mỗi con người, trở thành tâm lý và tập quán tiến bộ, văn minh.</a:t>
          </a:r>
          <a:endParaRPr lang="en-US" sz="2400" kern="1200" dirty="0"/>
        </a:p>
      </dsp:txBody>
      <dsp:txXfrm>
        <a:off x="752110" y="3484674"/>
        <a:ext cx="10258704" cy="1700518"/>
      </dsp:txXfrm>
    </dsp:sp>
    <dsp:sp modelId="{8C03156E-255C-45AC-B01F-98DC31F4FC4F}">
      <dsp:nvSpPr>
        <dsp:cNvPr id="0" name=""/>
        <dsp:cNvSpPr/>
      </dsp:nvSpPr>
      <dsp:spPr>
        <a:xfrm>
          <a:off x="74777" y="3657600"/>
          <a:ext cx="1354666" cy="1354666"/>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723918E-C26D-4BEB-BBE5-DE00996F1FDE}">
      <dsp:nvSpPr>
        <dsp:cNvPr id="0" name=""/>
        <dsp:cNvSpPr/>
      </dsp:nvSpPr>
      <dsp:spPr>
        <a:xfrm>
          <a:off x="-6125176" y="-927870"/>
          <a:ext cx="7293488" cy="7293488"/>
        </a:xfrm>
        <a:prstGeom prst="blockArc">
          <a:avLst>
            <a:gd name="adj1" fmla="val 18900000"/>
            <a:gd name="adj2" fmla="val 2700000"/>
            <a:gd name="adj3" fmla="val 296"/>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02FF6CA-2E06-436E-9808-60D4E8F3DE9D}">
      <dsp:nvSpPr>
        <dsp:cNvPr id="0" name=""/>
        <dsp:cNvSpPr/>
      </dsp:nvSpPr>
      <dsp:spPr>
        <a:xfrm>
          <a:off x="752110" y="106973"/>
          <a:ext cx="10258704" cy="1972600"/>
        </a:xfrm>
        <a:prstGeom prst="rect">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60213" tIns="60960" rIns="60960" bIns="60960" numCol="1" spcCol="1270" anchor="ctr" anchorCtr="0">
          <a:noAutofit/>
        </a:bodyPr>
        <a:lstStyle/>
        <a:p>
          <a:pPr lvl="0" algn="just" defTabSz="1066800">
            <a:lnSpc>
              <a:spcPct val="90000"/>
            </a:lnSpc>
            <a:spcBef>
              <a:spcPct val="0"/>
            </a:spcBef>
            <a:spcAft>
              <a:spcPct val="35000"/>
            </a:spcAft>
          </a:pPr>
          <a:r>
            <a:rPr lang="nl-NL" sz="2400" b="1" kern="1200" dirty="0" smtClean="0"/>
            <a:t>2.2.4. </a:t>
          </a:r>
          <a:r>
            <a:rPr lang="nl-NL" sz="2400" b="1" i="1" kern="1200" dirty="0" smtClean="0"/>
            <a:t>Đấu tranh có hiệu quả chống các quan điểm, tư tưởng, sản phẩm văn hóa lạc hậu, độc hại, sai trái; sự phá hoại về tư tưởng- văn hóa của các thế lực thù địch; đề ra những giải pháp hữu hiệu để khắc phục những hạn chế, yếu kém nghiêm trọng, kéo dài trên lĩnh vực văn hóa, tư tưởng, đạo đức, lối sống trong Đảng và trong xã hội.</a:t>
          </a:r>
          <a:endParaRPr lang="en-US" sz="2400" kern="1200" dirty="0"/>
        </a:p>
      </dsp:txBody>
      <dsp:txXfrm>
        <a:off x="752110" y="106973"/>
        <a:ext cx="10258704" cy="1972600"/>
      </dsp:txXfrm>
    </dsp:sp>
    <dsp:sp modelId="{5149490E-E9C2-41B8-AD46-7E8D53A23268}">
      <dsp:nvSpPr>
        <dsp:cNvPr id="0" name=""/>
        <dsp:cNvSpPr/>
      </dsp:nvSpPr>
      <dsp:spPr>
        <a:xfrm>
          <a:off x="74777" y="415940"/>
          <a:ext cx="1354666" cy="1354666"/>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A4A9D27-8EA8-43B3-BF82-7D3CFC0C2D7E}">
      <dsp:nvSpPr>
        <dsp:cNvPr id="0" name=""/>
        <dsp:cNvSpPr/>
      </dsp:nvSpPr>
      <dsp:spPr>
        <a:xfrm>
          <a:off x="1220825" y="2409489"/>
          <a:ext cx="9864767" cy="1083733"/>
        </a:xfrm>
        <a:prstGeom prst="rect">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60213" tIns="60960" rIns="60960" bIns="60960" numCol="1" spcCol="1270" anchor="ctr" anchorCtr="0">
          <a:noAutofit/>
        </a:bodyPr>
        <a:lstStyle/>
        <a:p>
          <a:pPr lvl="0" algn="just" defTabSz="1066800">
            <a:lnSpc>
              <a:spcPct val="90000"/>
            </a:lnSpc>
            <a:spcBef>
              <a:spcPct val="0"/>
            </a:spcBef>
            <a:spcAft>
              <a:spcPct val="35000"/>
            </a:spcAft>
          </a:pPr>
          <a:r>
            <a:rPr lang="nl-NL" sz="2400" b="1" kern="1200" dirty="0" smtClean="0"/>
            <a:t>2.2.5. </a:t>
          </a:r>
          <a:r>
            <a:rPr lang="nl-NL" sz="2400" b="1" i="1" kern="1200" dirty="0" smtClean="0"/>
            <a:t>Xây dựng nền văn hóa Việt Nam trong thời kỳ mới: Gắn kết văn hóa với chính trị và kinh tế</a:t>
          </a:r>
          <a:endParaRPr lang="en-US" sz="2400" kern="1200" dirty="0"/>
        </a:p>
      </dsp:txBody>
      <dsp:txXfrm>
        <a:off x="1220825" y="2409489"/>
        <a:ext cx="9864767" cy="1083733"/>
      </dsp:txXfrm>
    </dsp:sp>
    <dsp:sp modelId="{BB0CB32F-8127-4241-B465-C08C8B6E5309}">
      <dsp:nvSpPr>
        <dsp:cNvPr id="0" name=""/>
        <dsp:cNvSpPr/>
      </dsp:nvSpPr>
      <dsp:spPr>
        <a:xfrm>
          <a:off x="251737" y="2227522"/>
          <a:ext cx="1354666" cy="1354666"/>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F8DFA85-3E05-4ACE-8104-1029AA3D3114}">
      <dsp:nvSpPr>
        <dsp:cNvPr id="0" name=""/>
        <dsp:cNvSpPr/>
      </dsp:nvSpPr>
      <dsp:spPr>
        <a:xfrm>
          <a:off x="752110" y="3802607"/>
          <a:ext cx="10258704" cy="1083733"/>
        </a:xfrm>
        <a:prstGeom prst="rect">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60213" tIns="60960" rIns="60960" bIns="60960" numCol="1" spcCol="1270" anchor="ctr" anchorCtr="0">
          <a:noAutofit/>
        </a:bodyPr>
        <a:lstStyle/>
        <a:p>
          <a:pPr lvl="0" algn="just" defTabSz="1066800">
            <a:lnSpc>
              <a:spcPct val="90000"/>
            </a:lnSpc>
            <a:spcBef>
              <a:spcPct val="0"/>
            </a:spcBef>
            <a:spcAft>
              <a:spcPct val="35000"/>
            </a:spcAft>
          </a:pPr>
          <a:r>
            <a:rPr lang="nl-NL" sz="2400" b="1" kern="1200" dirty="0" smtClean="0"/>
            <a:t>2.2.6. </a:t>
          </a:r>
          <a:r>
            <a:rPr lang="nl-NL" sz="2400" b="1" i="1" kern="1200" dirty="0" smtClean="0"/>
            <a:t>Tập trung xây dựng và phát triển con người Việt Nam, con người là trung tâm của chiến lược phát triển, đồng thời là chủ thể phát triển.</a:t>
          </a:r>
          <a:endParaRPr lang="en-US" sz="2400" kern="1200" dirty="0"/>
        </a:p>
      </dsp:txBody>
      <dsp:txXfrm>
        <a:off x="752110" y="3802607"/>
        <a:ext cx="10258704" cy="1083733"/>
      </dsp:txXfrm>
    </dsp:sp>
    <dsp:sp modelId="{03DC7BC6-AB29-4548-BDEA-72BAEE8183D7}">
      <dsp:nvSpPr>
        <dsp:cNvPr id="0" name=""/>
        <dsp:cNvSpPr/>
      </dsp:nvSpPr>
      <dsp:spPr>
        <a:xfrm>
          <a:off x="74777" y="3667140"/>
          <a:ext cx="1354666" cy="1354666"/>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3.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4.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15.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16.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17.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18.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19.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0.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F3DEC67-F3A6-4DC8-84ED-5AD1661FF887}" type="datetimeFigureOut">
              <a:rPr lang="en-US" smtClean="0"/>
              <a:t>6/7/2020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AFF1DB-30BF-47CF-9FF5-51B0468C6C23}" type="slidenum">
              <a:rPr lang="en-US" smtClean="0"/>
              <a:t>‹#›</a:t>
            </a:fld>
            <a:endParaRPr lang="en-US"/>
          </a:p>
        </p:txBody>
      </p:sp>
    </p:spTree>
    <p:extLst>
      <p:ext uri="{BB962C8B-B14F-4D97-AF65-F5344CB8AC3E}">
        <p14:creationId xmlns:p14="http://schemas.microsoft.com/office/powerpoint/2010/main" val="10085641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213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213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dirty="0" smtClean="0"/>
          </a:p>
        </p:txBody>
      </p:sp>
      <p:sp>
        <p:nvSpPr>
          <p:cNvPr id="43213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B584791A-152E-4D13-8B8B-9549C37CCA83}" type="slidenum">
              <a:rPr lang="en-US" altLang="en-US" smtClean="0">
                <a:solidFill>
                  <a:prstClr val="black"/>
                </a:solidFill>
                <a:latin typeface=".VnTime" panose="020B7200000000000000" pitchFamily="34" charset="0"/>
              </a:rPr>
              <a:pPr>
                <a:spcBef>
                  <a:spcPct val="0"/>
                </a:spcBef>
              </a:pPr>
              <a:t>1</a:t>
            </a:fld>
            <a:endParaRPr lang="en-US" altLang="en-US" dirty="0" smtClean="0">
              <a:solidFill>
                <a:prstClr val="black"/>
              </a:solidFill>
              <a:latin typeface=".VnTime" panose="020B7200000000000000" pitchFamily="34" charset="0"/>
            </a:endParaRPr>
          </a:p>
        </p:txBody>
      </p:sp>
    </p:spTree>
    <p:extLst>
      <p:ext uri="{BB962C8B-B14F-4D97-AF65-F5344CB8AC3E}">
        <p14:creationId xmlns:p14="http://schemas.microsoft.com/office/powerpoint/2010/main" val="68342110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CAFF1DB-30BF-47CF-9FF5-51B0468C6C23}" type="slidenum">
              <a:rPr lang="en-US" smtClean="0"/>
              <a:t>6</a:t>
            </a:fld>
            <a:endParaRPr lang="en-US"/>
          </a:p>
        </p:txBody>
      </p:sp>
    </p:spTree>
    <p:extLst>
      <p:ext uri="{BB962C8B-B14F-4D97-AF65-F5344CB8AC3E}">
        <p14:creationId xmlns:p14="http://schemas.microsoft.com/office/powerpoint/2010/main" val="420981905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C245EC7-AD82-4054-9CD9-92C91791CBB2}" type="slidenum">
              <a:rPr lang="en-US" smtClean="0"/>
              <a:t>9</a:t>
            </a:fld>
            <a:endParaRPr lang="en-US"/>
          </a:p>
        </p:txBody>
      </p:sp>
    </p:spTree>
    <p:extLst>
      <p:ext uri="{BB962C8B-B14F-4D97-AF65-F5344CB8AC3E}">
        <p14:creationId xmlns:p14="http://schemas.microsoft.com/office/powerpoint/2010/main" val="402089834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C245EC7-AD82-4054-9CD9-92C91791CBB2}" type="slidenum">
              <a:rPr lang="en-US" smtClean="0"/>
              <a:t>11</a:t>
            </a:fld>
            <a:endParaRPr lang="en-US"/>
          </a:p>
        </p:txBody>
      </p:sp>
    </p:spTree>
    <p:extLst>
      <p:ext uri="{BB962C8B-B14F-4D97-AF65-F5344CB8AC3E}">
        <p14:creationId xmlns:p14="http://schemas.microsoft.com/office/powerpoint/2010/main" val="21821377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3ED6B9C-CCA8-4FB7-B253-1D0E04702A7C}" type="datetimeFigureOut">
              <a:rPr lang="en-US" smtClean="0"/>
              <a:t>6/7/2020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2086360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3ED6B9C-CCA8-4FB7-B253-1D0E04702A7C}" type="datetimeFigureOut">
              <a:rPr lang="en-US" smtClean="0"/>
              <a:t>6/7/2020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16565626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3ED6B9C-CCA8-4FB7-B253-1D0E04702A7C}" type="datetimeFigureOut">
              <a:rPr lang="en-US" smtClean="0"/>
              <a:t>6/7/2020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30085070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3ED6B9C-CCA8-4FB7-B253-1D0E04702A7C}" type="datetimeFigureOut">
              <a:rPr lang="en-US" smtClean="0"/>
              <a:t>6/7/2020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10672903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3ED6B9C-CCA8-4FB7-B253-1D0E04702A7C}" type="datetimeFigureOut">
              <a:rPr lang="en-US" smtClean="0"/>
              <a:t>6/7/2020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18848997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3ED6B9C-CCA8-4FB7-B253-1D0E04702A7C}" type="datetimeFigureOut">
              <a:rPr lang="en-US" smtClean="0"/>
              <a:t>6/7/2020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22153582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ED6B9C-CCA8-4FB7-B253-1D0E04702A7C}" type="datetimeFigureOut">
              <a:rPr lang="en-US" smtClean="0"/>
              <a:t>6/7/2020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25997280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3ED6B9C-CCA8-4FB7-B253-1D0E04702A7C}" type="datetimeFigureOut">
              <a:rPr lang="en-US" smtClean="0"/>
              <a:t>6/7/2020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31771386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3ED6B9C-CCA8-4FB7-B253-1D0E04702A7C}" type="datetimeFigureOut">
              <a:rPr lang="en-US" smtClean="0"/>
              <a:t>6/7/2020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6869871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3ED6B9C-CCA8-4FB7-B253-1D0E04702A7C}" type="datetimeFigureOut">
              <a:rPr lang="en-US" smtClean="0"/>
              <a:t>6/7/2020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12535193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3ED6B9C-CCA8-4FB7-B253-1D0E04702A7C}" type="datetimeFigureOut">
              <a:rPr lang="en-US" smtClean="0"/>
              <a:t>6/7/2020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245752920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8"/>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342900" indent="0" algn="ctr">
              <a:buNone/>
              <a:defRPr/>
            </a:lvl2pPr>
            <a:lvl3pPr marL="685800" indent="0" algn="ctr">
              <a:buNone/>
              <a:defRPr/>
            </a:lvl3pPr>
            <a:lvl4pPr marL="1028700" indent="0" algn="ctr">
              <a:buNone/>
              <a:defRPr/>
            </a:lvl4pPr>
            <a:lvl5pPr marL="1371600" indent="0" algn="ctr">
              <a:buNone/>
              <a:defRPr/>
            </a:lvl5pPr>
            <a:lvl6pPr marL="1714500" indent="0" algn="ctr">
              <a:buNone/>
              <a:defRPr/>
            </a:lvl6pPr>
            <a:lvl7pPr marL="2057400" indent="0" algn="ctr">
              <a:buNone/>
              <a:defRPr/>
            </a:lvl7pPr>
            <a:lvl8pPr marL="2400300" indent="0" algn="ctr">
              <a:buNone/>
              <a:defRPr/>
            </a:lvl8pPr>
            <a:lvl9pPr marL="27432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6FAA1645-E42A-4C14-8F25-95FC65337D08}"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140485819"/>
      </p:ext>
    </p:extLst>
  </p:cSld>
  <p:clrMapOvr>
    <a:masterClrMapping/>
  </p:clrMapOvr>
  <p:transition>
    <p:wedg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5CBDE5E0-11F1-42CC-97C2-43D1B7A20BB6}"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2920103528"/>
      </p:ext>
    </p:extLst>
  </p:cSld>
  <p:clrMapOvr>
    <a:masterClrMapping/>
  </p:clrMapOvr>
  <p:transition>
    <p:wedg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3"/>
            <a:ext cx="10363200" cy="1362075"/>
          </a:xfrm>
        </p:spPr>
        <p:txBody>
          <a:bodyPr anchor="t"/>
          <a:lstStyle>
            <a:lvl1pPr algn="l">
              <a:defRPr sz="3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1B03D5A4-80A4-4507-BD65-6FC58B968E00}"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3702728355"/>
      </p:ext>
    </p:extLst>
  </p:cSld>
  <p:clrMapOvr>
    <a:masterClrMapping/>
  </p:clrMapOvr>
  <p:transition>
    <p:wedg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3"/>
            <a:ext cx="5384800" cy="4525963"/>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3"/>
            <a:ext cx="5384800" cy="4525963"/>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15800BB5-8CCE-4EA3-BDFE-8DBFB496CD27}"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3714594070"/>
      </p:ext>
    </p:extLst>
  </p:cSld>
  <p:clrMapOvr>
    <a:masterClrMapping/>
  </p:clrMapOvr>
  <p:transition>
    <p:wedg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9" y="1535113"/>
            <a:ext cx="5389033" cy="63976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6" name="Content Placeholder 5"/>
          <p:cNvSpPr>
            <a:spLocks noGrp="1"/>
          </p:cNvSpPr>
          <p:nvPr>
            <p:ph sz="quarter" idx="4"/>
          </p:nvPr>
        </p:nvSpPr>
        <p:spPr>
          <a:xfrm>
            <a:off x="6193369" y="2174875"/>
            <a:ext cx="5389033" cy="3951288"/>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49D96F1F-3865-4EC9-A377-718F6265EA6F}"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2342134375"/>
      </p:ext>
    </p:extLst>
  </p:cSld>
  <p:clrMapOvr>
    <a:masterClrMapping/>
  </p:clrMapOvr>
  <p:transition>
    <p:wedg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11692A0A-126E-4952-AD52-AC5C54083580}"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1602066649"/>
      </p:ext>
    </p:extLst>
  </p:cSld>
  <p:clrMapOvr>
    <a:masterClrMapping/>
  </p:clrMapOvr>
  <p:transition>
    <p:wedg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3519A89A-CABB-4E0E-BC9D-F8955E1EE060}"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2267130834"/>
      </p:ext>
    </p:extLst>
  </p:cSld>
  <p:clrMapOvr>
    <a:masterClrMapping/>
  </p:clrMapOvr>
  <p:transition>
    <p:wedg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2" y="273050"/>
            <a:ext cx="4011084" cy="1162050"/>
          </a:xfrm>
        </p:spPr>
        <p:txBody>
          <a:bodyPr anchor="b"/>
          <a:lstStyle>
            <a:lvl1pPr algn="l">
              <a:defRPr sz="1500" b="1"/>
            </a:lvl1pPr>
          </a:lstStyle>
          <a:p>
            <a:r>
              <a:rPr lang="en-US" smtClean="0"/>
              <a:t>Click to edit Master title style</a:t>
            </a:r>
            <a:endParaRPr lang="en-US"/>
          </a:p>
        </p:txBody>
      </p:sp>
      <p:sp>
        <p:nvSpPr>
          <p:cNvPr id="3" name="Content Placeholder 2"/>
          <p:cNvSpPr>
            <a:spLocks noGrp="1"/>
          </p:cNvSpPr>
          <p:nvPr>
            <p:ph idx="1"/>
          </p:nvPr>
        </p:nvSpPr>
        <p:spPr>
          <a:xfrm>
            <a:off x="4766733" y="273053"/>
            <a:ext cx="6815667" cy="5853113"/>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2" y="1435103"/>
            <a:ext cx="4011084" cy="4691063"/>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9A44A238-32CF-4E1E-A0AC-75EC5B3587BC}"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3227488635"/>
      </p:ext>
    </p:extLst>
  </p:cSld>
  <p:clrMapOvr>
    <a:masterClrMapping/>
  </p:clrMapOvr>
  <p:transition>
    <p:wedg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15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094DE4DC-807E-4CE2-9437-9DE9B8256517}"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3129793036"/>
      </p:ext>
    </p:extLst>
  </p:cSld>
  <p:clrMapOvr>
    <a:masterClrMapping/>
  </p:clrMapOvr>
  <p:transition>
    <p:wedg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3F7DCE8-2008-424D-A11A-42F179A74CB2}"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1445075867"/>
      </p:ext>
    </p:extLst>
  </p:cSld>
  <p:clrMapOvr>
    <a:masterClrMapping/>
  </p:clrMapOvr>
  <p:transition>
    <p:wedg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41"/>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41"/>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FE2AF17F-4A22-4726-BC68-A474AF66E038}"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1203751907"/>
      </p:ext>
    </p:extLst>
  </p:cSld>
  <p:clrMapOvr>
    <a:masterClrMapping/>
  </p:clrMapOvr>
  <p:transition>
    <p:wedg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ED6B9C-CCA8-4FB7-B253-1D0E04702A7C}" type="datetimeFigureOut">
              <a:rPr lang="en-US" smtClean="0"/>
              <a:t>6/7/2020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19CA68B-2059-4332-BE9F-D42DDE5A16B6}" type="slidenum">
              <a:rPr lang="en-US" smtClean="0"/>
              <a:t>‹#›</a:t>
            </a:fld>
            <a:endParaRPr lang="en-US"/>
          </a:p>
        </p:txBody>
      </p:sp>
    </p:spTree>
    <p:extLst>
      <p:ext uri="{BB962C8B-B14F-4D97-AF65-F5344CB8AC3E}">
        <p14:creationId xmlns:p14="http://schemas.microsoft.com/office/powerpoint/2010/main" val="422171315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vi-VN" altLang="en-US" smtClean="0"/>
              <a:t>Nhấn soạn thảo kiểu tiêu đề trang cái</a:t>
            </a:r>
          </a:p>
        </p:txBody>
      </p:sp>
      <p:sp>
        <p:nvSpPr>
          <p:cNvPr id="1027" name="Rectangle 3"/>
          <p:cNvSpPr>
            <a:spLocks noGrp="1" noChangeArrowheads="1"/>
          </p:cNvSpPr>
          <p:nvPr>
            <p:ph type="body" idx="1"/>
          </p:nvPr>
        </p:nvSpPr>
        <p:spPr bwMode="auto">
          <a:xfrm>
            <a:off x="609600" y="1600203"/>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vi-VN" altLang="en-US" smtClean="0"/>
              <a:t>Nhấn soạn thảo các kiểu văn bản trang cái</a:t>
            </a:r>
          </a:p>
          <a:p>
            <a:pPr lvl="1"/>
            <a:r>
              <a:rPr lang="vi-VN" altLang="en-US" smtClean="0"/>
              <a:t>Mức hai</a:t>
            </a:r>
          </a:p>
          <a:p>
            <a:pPr lvl="2"/>
            <a:r>
              <a:rPr lang="vi-VN" altLang="en-US" smtClean="0"/>
              <a:t>Mức ba</a:t>
            </a:r>
          </a:p>
          <a:p>
            <a:pPr lvl="3"/>
            <a:r>
              <a:rPr lang="vi-VN" altLang="en-US" smtClean="0"/>
              <a:t>Mức bốn</a:t>
            </a:r>
          </a:p>
          <a:p>
            <a:pPr lvl="4"/>
            <a:r>
              <a:rPr lang="vi-VN" altLang="en-US" smtClean="0"/>
              <a:t>Mức năm</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050">
                <a:latin typeface="+mn-lt"/>
                <a:cs typeface="Arial" charset="0"/>
              </a:defRPr>
            </a:lvl1pPr>
          </a:lstStyle>
          <a:p>
            <a:pPr fontAlgn="base">
              <a:spcBef>
                <a:spcPct val="0"/>
              </a:spcBef>
              <a:spcAft>
                <a:spcPct val="0"/>
              </a:spcAft>
              <a:defRPr/>
            </a:pPr>
            <a:endParaRPr lang="vi-VN">
              <a:solidFill>
                <a:srgbClr val="000000"/>
              </a:solidFill>
            </a:endParaRP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050">
                <a:latin typeface="+mn-lt"/>
                <a:cs typeface="Arial" charset="0"/>
              </a:defRPr>
            </a:lvl1pPr>
          </a:lstStyle>
          <a:p>
            <a:pPr fontAlgn="base">
              <a:spcBef>
                <a:spcPct val="0"/>
              </a:spcBef>
              <a:spcAft>
                <a:spcPct val="0"/>
              </a:spcAft>
              <a:defRPr/>
            </a:pPr>
            <a:endParaRPr lang="vi-VN">
              <a:solidFill>
                <a:srgbClr val="000000"/>
              </a:solidFill>
            </a:endParaRP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050">
                <a:latin typeface="Arial" panose="020B0604020202020204" pitchFamily="34" charset="0"/>
              </a:defRPr>
            </a:lvl1pPr>
          </a:lstStyle>
          <a:p>
            <a:pPr fontAlgn="base">
              <a:spcBef>
                <a:spcPct val="0"/>
              </a:spcBef>
              <a:spcAft>
                <a:spcPct val="0"/>
              </a:spcAft>
              <a:defRPr/>
            </a:pPr>
            <a:fld id="{6AEF0770-B431-443F-9C35-CFDF72611C71}" type="slidenum">
              <a:rPr lang="vi-VN">
                <a:solidFill>
                  <a:srgbClr val="000000"/>
                </a:solidFill>
              </a:rPr>
              <a:pPr fontAlgn="base">
                <a:spcBef>
                  <a:spcPct val="0"/>
                </a:spcBef>
                <a:spcAft>
                  <a:spcPct val="0"/>
                </a:spcAft>
                <a:defRPr/>
              </a:pPr>
              <a:t>‹#›</a:t>
            </a:fld>
            <a:endParaRPr lang="vi-VN">
              <a:solidFill>
                <a:srgbClr val="000000"/>
              </a:solidFill>
            </a:endParaRPr>
          </a:p>
        </p:txBody>
      </p:sp>
    </p:spTree>
    <p:extLst>
      <p:ext uri="{BB962C8B-B14F-4D97-AF65-F5344CB8AC3E}">
        <p14:creationId xmlns:p14="http://schemas.microsoft.com/office/powerpoint/2010/main" val="170395953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1" presetClass="entr" presetSubtype="0" fill="hold" grpId="0" nodeType="with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768" decel="100000"/>
                                        <p:tgtEl>
                                          <p:spTgt spid="1026"/>
                                        </p:tgtEl>
                                      </p:cBhvr>
                                    </p:animEffect>
                                    <p:animScale>
                                      <p:cBhvr>
                                        <p:cTn id="8" dur="768" decel="100000"/>
                                        <p:tgtEl>
                                          <p:spTgt spid="1026"/>
                                        </p:tgtEl>
                                      </p:cBhvr>
                                      <p:from x="10000" y="10000"/>
                                      <p:to x="200000" y="450000"/>
                                    </p:animScale>
                                    <p:animScale>
                                      <p:cBhvr>
                                        <p:cTn id="9" dur="1230" accel="100000" fill="hold">
                                          <p:stCondLst>
                                            <p:cond delay="768"/>
                                          </p:stCondLst>
                                        </p:cTn>
                                        <p:tgtEl>
                                          <p:spTgt spid="1026"/>
                                        </p:tgtEl>
                                      </p:cBhvr>
                                      <p:from x="200000" y="450000"/>
                                      <p:to x="100000" y="100000"/>
                                    </p:animScale>
                                    <p:set>
                                      <p:cBhvr>
                                        <p:cTn id="10" dur="768" fill="hold"/>
                                        <p:tgtEl>
                                          <p:spTgt spid="1026"/>
                                        </p:tgtEl>
                                        <p:attrNameLst>
                                          <p:attrName>ppt_x</p:attrName>
                                        </p:attrNameLst>
                                      </p:cBhvr>
                                      <p:to>
                                        <p:strVal val="(0.5)"/>
                                      </p:to>
                                    </p:set>
                                    <p:anim from="(0.5)" to="(#ppt_x)" calcmode="lin" valueType="num">
                                      <p:cBhvr>
                                        <p:cTn id="11" dur="1230" accel="100000" fill="hold">
                                          <p:stCondLst>
                                            <p:cond delay="768"/>
                                          </p:stCondLst>
                                        </p:cTn>
                                        <p:tgtEl>
                                          <p:spTgt spid="1026"/>
                                        </p:tgtEl>
                                        <p:attrNameLst>
                                          <p:attrName>ppt_x</p:attrName>
                                        </p:attrNameLst>
                                      </p:cBhvr>
                                    </p:anim>
                                    <p:set>
                                      <p:cBhvr>
                                        <p:cTn id="12" dur="768" fill="hold"/>
                                        <p:tgtEl>
                                          <p:spTgt spid="1026"/>
                                        </p:tgtEl>
                                        <p:attrNameLst>
                                          <p:attrName>ppt_y</p:attrName>
                                        </p:attrNameLst>
                                      </p:cBhvr>
                                      <p:to>
                                        <p:strVal val="(#ppt_y+0.4)"/>
                                      </p:to>
                                    </p:set>
                                    <p:anim from="(#ppt_y+0.4)" to="(#ppt_y)" calcmode="lin" valueType="num">
                                      <p:cBhvr>
                                        <p:cTn id="13" dur="1230" accel="100000" fill="hold">
                                          <p:stCondLst>
                                            <p:cond delay="768"/>
                                          </p:stCondLst>
                                        </p:cTn>
                                        <p:tgtEl>
                                          <p:spTgt spid="1026"/>
                                        </p:tgtEl>
                                        <p:attrNameLst>
                                          <p:attrName>ppt_y</p:attrName>
                                        </p:attrNameLst>
                                      </p:cBhvr>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53" presetClass="entr" presetSubtype="0" fill="hold" grpId="0" nodeType="clickEffect">
                                  <p:stCondLst>
                                    <p:cond delay="0"/>
                                  </p:stCondLst>
                                  <p:childTnLst>
                                    <p:set>
                                      <p:cBhvr>
                                        <p:cTn id="17" dur="1" fill="hold">
                                          <p:stCondLst>
                                            <p:cond delay="0"/>
                                          </p:stCondLst>
                                        </p:cTn>
                                        <p:tgtEl>
                                          <p:spTgt spid="1027">
                                            <p:txEl>
                                              <p:pRg st="0" end="0"/>
                                            </p:txEl>
                                          </p:spTgt>
                                        </p:tgtEl>
                                        <p:attrNameLst>
                                          <p:attrName>style.visibility</p:attrName>
                                        </p:attrNameLst>
                                      </p:cBhvr>
                                      <p:to>
                                        <p:strVal val="visible"/>
                                      </p:to>
                                    </p:set>
                                    <p:anim calcmode="lin" valueType="num">
                                      <p:cBhvr>
                                        <p:cTn id="18" dur="500" fill="hold"/>
                                        <p:tgtEl>
                                          <p:spTgt spid="1027">
                                            <p:txEl>
                                              <p:pRg st="0" end="0"/>
                                            </p:txEl>
                                          </p:spTgt>
                                        </p:tgtEl>
                                        <p:attrNameLst>
                                          <p:attrName>ppt_w</p:attrName>
                                        </p:attrNameLst>
                                      </p:cBhvr>
                                      <p:tavLst>
                                        <p:tav tm="0">
                                          <p:val>
                                            <p:fltVal val="0"/>
                                          </p:val>
                                        </p:tav>
                                        <p:tav tm="100000">
                                          <p:val>
                                            <p:strVal val="#ppt_w"/>
                                          </p:val>
                                        </p:tav>
                                      </p:tavLst>
                                    </p:anim>
                                    <p:anim calcmode="lin" valueType="num">
                                      <p:cBhvr>
                                        <p:cTn id="19" dur="500" fill="hold"/>
                                        <p:tgtEl>
                                          <p:spTgt spid="1027">
                                            <p:txEl>
                                              <p:pRg st="0" end="0"/>
                                            </p:txEl>
                                          </p:spTgt>
                                        </p:tgtEl>
                                        <p:attrNameLst>
                                          <p:attrName>ppt_h</p:attrName>
                                        </p:attrNameLst>
                                      </p:cBhvr>
                                      <p:tavLst>
                                        <p:tav tm="0">
                                          <p:val>
                                            <p:fltVal val="0"/>
                                          </p:val>
                                        </p:tav>
                                        <p:tav tm="100000">
                                          <p:val>
                                            <p:strVal val="#ppt_h"/>
                                          </p:val>
                                        </p:tav>
                                      </p:tavLst>
                                    </p:anim>
                                    <p:animEffect transition="in" filter="fade">
                                      <p:cBhvr>
                                        <p:cTn id="20" dur="500"/>
                                        <p:tgtEl>
                                          <p:spTgt spid="1027">
                                            <p:txEl>
                                              <p:pRg st="0" end="0"/>
                                            </p:txEl>
                                          </p:spTgt>
                                        </p:tgtEl>
                                      </p:cBhvr>
                                    </p:animEffect>
                                  </p:childTnLst>
                                </p:cTn>
                              </p:par>
                              <p:par>
                                <p:cTn id="21" presetID="53" presetClass="entr" presetSubtype="0" fill="hold" grpId="0" nodeType="withEffect">
                                  <p:stCondLst>
                                    <p:cond delay="0"/>
                                  </p:stCondLst>
                                  <p:childTnLst>
                                    <p:set>
                                      <p:cBhvr>
                                        <p:cTn id="22" dur="1" fill="hold">
                                          <p:stCondLst>
                                            <p:cond delay="0"/>
                                          </p:stCondLst>
                                        </p:cTn>
                                        <p:tgtEl>
                                          <p:spTgt spid="1027">
                                            <p:txEl>
                                              <p:pRg st="1" end="1"/>
                                            </p:txEl>
                                          </p:spTgt>
                                        </p:tgtEl>
                                        <p:attrNameLst>
                                          <p:attrName>style.visibility</p:attrName>
                                        </p:attrNameLst>
                                      </p:cBhvr>
                                      <p:to>
                                        <p:strVal val="visible"/>
                                      </p:to>
                                    </p:set>
                                    <p:anim calcmode="lin" valueType="num">
                                      <p:cBhvr>
                                        <p:cTn id="23" dur="500" fill="hold"/>
                                        <p:tgtEl>
                                          <p:spTgt spid="1027">
                                            <p:txEl>
                                              <p:pRg st="1" end="1"/>
                                            </p:txEl>
                                          </p:spTgt>
                                        </p:tgtEl>
                                        <p:attrNameLst>
                                          <p:attrName>ppt_w</p:attrName>
                                        </p:attrNameLst>
                                      </p:cBhvr>
                                      <p:tavLst>
                                        <p:tav tm="0">
                                          <p:val>
                                            <p:fltVal val="0"/>
                                          </p:val>
                                        </p:tav>
                                        <p:tav tm="100000">
                                          <p:val>
                                            <p:strVal val="#ppt_w"/>
                                          </p:val>
                                        </p:tav>
                                      </p:tavLst>
                                    </p:anim>
                                    <p:anim calcmode="lin" valueType="num">
                                      <p:cBhvr>
                                        <p:cTn id="24" dur="500" fill="hold"/>
                                        <p:tgtEl>
                                          <p:spTgt spid="1027">
                                            <p:txEl>
                                              <p:pRg st="1" end="1"/>
                                            </p:txEl>
                                          </p:spTgt>
                                        </p:tgtEl>
                                        <p:attrNameLst>
                                          <p:attrName>ppt_h</p:attrName>
                                        </p:attrNameLst>
                                      </p:cBhvr>
                                      <p:tavLst>
                                        <p:tav tm="0">
                                          <p:val>
                                            <p:fltVal val="0"/>
                                          </p:val>
                                        </p:tav>
                                        <p:tav tm="100000">
                                          <p:val>
                                            <p:strVal val="#ppt_h"/>
                                          </p:val>
                                        </p:tav>
                                      </p:tavLst>
                                    </p:anim>
                                    <p:animEffect transition="in" filter="fade">
                                      <p:cBhvr>
                                        <p:cTn id="25" dur="500"/>
                                        <p:tgtEl>
                                          <p:spTgt spid="1027">
                                            <p:txEl>
                                              <p:pRg st="1" end="1"/>
                                            </p:txEl>
                                          </p:spTgt>
                                        </p:tgtEl>
                                      </p:cBhvr>
                                    </p:animEffect>
                                  </p:childTnLst>
                                </p:cTn>
                              </p:par>
                              <p:par>
                                <p:cTn id="26" presetID="53" presetClass="entr" presetSubtype="0" fill="hold" grpId="0" nodeType="withEffect">
                                  <p:stCondLst>
                                    <p:cond delay="0"/>
                                  </p:stCondLst>
                                  <p:childTnLst>
                                    <p:set>
                                      <p:cBhvr>
                                        <p:cTn id="27" dur="1" fill="hold">
                                          <p:stCondLst>
                                            <p:cond delay="0"/>
                                          </p:stCondLst>
                                        </p:cTn>
                                        <p:tgtEl>
                                          <p:spTgt spid="1027">
                                            <p:txEl>
                                              <p:pRg st="2" end="2"/>
                                            </p:txEl>
                                          </p:spTgt>
                                        </p:tgtEl>
                                        <p:attrNameLst>
                                          <p:attrName>style.visibility</p:attrName>
                                        </p:attrNameLst>
                                      </p:cBhvr>
                                      <p:to>
                                        <p:strVal val="visible"/>
                                      </p:to>
                                    </p:set>
                                    <p:anim calcmode="lin" valueType="num">
                                      <p:cBhvr>
                                        <p:cTn id="28" dur="500" fill="hold"/>
                                        <p:tgtEl>
                                          <p:spTgt spid="1027">
                                            <p:txEl>
                                              <p:pRg st="2" end="2"/>
                                            </p:txEl>
                                          </p:spTgt>
                                        </p:tgtEl>
                                        <p:attrNameLst>
                                          <p:attrName>ppt_w</p:attrName>
                                        </p:attrNameLst>
                                      </p:cBhvr>
                                      <p:tavLst>
                                        <p:tav tm="0">
                                          <p:val>
                                            <p:fltVal val="0"/>
                                          </p:val>
                                        </p:tav>
                                        <p:tav tm="100000">
                                          <p:val>
                                            <p:strVal val="#ppt_w"/>
                                          </p:val>
                                        </p:tav>
                                      </p:tavLst>
                                    </p:anim>
                                    <p:anim calcmode="lin" valueType="num">
                                      <p:cBhvr>
                                        <p:cTn id="29" dur="500" fill="hold"/>
                                        <p:tgtEl>
                                          <p:spTgt spid="1027">
                                            <p:txEl>
                                              <p:pRg st="2" end="2"/>
                                            </p:txEl>
                                          </p:spTgt>
                                        </p:tgtEl>
                                        <p:attrNameLst>
                                          <p:attrName>ppt_h</p:attrName>
                                        </p:attrNameLst>
                                      </p:cBhvr>
                                      <p:tavLst>
                                        <p:tav tm="0">
                                          <p:val>
                                            <p:fltVal val="0"/>
                                          </p:val>
                                        </p:tav>
                                        <p:tav tm="100000">
                                          <p:val>
                                            <p:strVal val="#ppt_h"/>
                                          </p:val>
                                        </p:tav>
                                      </p:tavLst>
                                    </p:anim>
                                    <p:animEffect transition="in" filter="fade">
                                      <p:cBhvr>
                                        <p:cTn id="30" dur="500"/>
                                        <p:tgtEl>
                                          <p:spTgt spid="1027">
                                            <p:txEl>
                                              <p:pRg st="2" end="2"/>
                                            </p:txEl>
                                          </p:spTgt>
                                        </p:tgtEl>
                                      </p:cBhvr>
                                    </p:animEffect>
                                  </p:childTnLst>
                                </p:cTn>
                              </p:par>
                              <p:par>
                                <p:cTn id="31" presetID="53" presetClass="entr" presetSubtype="0" fill="hold" grpId="0" nodeType="withEffect">
                                  <p:stCondLst>
                                    <p:cond delay="0"/>
                                  </p:stCondLst>
                                  <p:childTnLst>
                                    <p:set>
                                      <p:cBhvr>
                                        <p:cTn id="32" dur="1" fill="hold">
                                          <p:stCondLst>
                                            <p:cond delay="0"/>
                                          </p:stCondLst>
                                        </p:cTn>
                                        <p:tgtEl>
                                          <p:spTgt spid="1027">
                                            <p:txEl>
                                              <p:pRg st="3" end="3"/>
                                            </p:txEl>
                                          </p:spTgt>
                                        </p:tgtEl>
                                        <p:attrNameLst>
                                          <p:attrName>style.visibility</p:attrName>
                                        </p:attrNameLst>
                                      </p:cBhvr>
                                      <p:to>
                                        <p:strVal val="visible"/>
                                      </p:to>
                                    </p:set>
                                    <p:anim calcmode="lin" valueType="num">
                                      <p:cBhvr>
                                        <p:cTn id="33" dur="500" fill="hold"/>
                                        <p:tgtEl>
                                          <p:spTgt spid="1027">
                                            <p:txEl>
                                              <p:pRg st="3" end="3"/>
                                            </p:txEl>
                                          </p:spTgt>
                                        </p:tgtEl>
                                        <p:attrNameLst>
                                          <p:attrName>ppt_w</p:attrName>
                                        </p:attrNameLst>
                                      </p:cBhvr>
                                      <p:tavLst>
                                        <p:tav tm="0">
                                          <p:val>
                                            <p:fltVal val="0"/>
                                          </p:val>
                                        </p:tav>
                                        <p:tav tm="100000">
                                          <p:val>
                                            <p:strVal val="#ppt_w"/>
                                          </p:val>
                                        </p:tav>
                                      </p:tavLst>
                                    </p:anim>
                                    <p:anim calcmode="lin" valueType="num">
                                      <p:cBhvr>
                                        <p:cTn id="34" dur="500" fill="hold"/>
                                        <p:tgtEl>
                                          <p:spTgt spid="1027">
                                            <p:txEl>
                                              <p:pRg st="3" end="3"/>
                                            </p:txEl>
                                          </p:spTgt>
                                        </p:tgtEl>
                                        <p:attrNameLst>
                                          <p:attrName>ppt_h</p:attrName>
                                        </p:attrNameLst>
                                      </p:cBhvr>
                                      <p:tavLst>
                                        <p:tav tm="0">
                                          <p:val>
                                            <p:fltVal val="0"/>
                                          </p:val>
                                        </p:tav>
                                        <p:tav tm="100000">
                                          <p:val>
                                            <p:strVal val="#ppt_h"/>
                                          </p:val>
                                        </p:tav>
                                      </p:tavLst>
                                    </p:anim>
                                    <p:animEffect transition="in" filter="fade">
                                      <p:cBhvr>
                                        <p:cTn id="35" dur="500"/>
                                        <p:tgtEl>
                                          <p:spTgt spid="1027">
                                            <p:txEl>
                                              <p:pRg st="3" end="3"/>
                                            </p:txEl>
                                          </p:spTgt>
                                        </p:tgtEl>
                                      </p:cBhvr>
                                    </p:animEffect>
                                  </p:childTnLst>
                                </p:cTn>
                              </p:par>
                              <p:par>
                                <p:cTn id="36" presetID="53" presetClass="entr" presetSubtype="0" fill="hold" grpId="0" nodeType="withEffect">
                                  <p:stCondLst>
                                    <p:cond delay="0"/>
                                  </p:stCondLst>
                                  <p:childTnLst>
                                    <p:set>
                                      <p:cBhvr>
                                        <p:cTn id="37" dur="1" fill="hold">
                                          <p:stCondLst>
                                            <p:cond delay="0"/>
                                          </p:stCondLst>
                                        </p:cTn>
                                        <p:tgtEl>
                                          <p:spTgt spid="1027">
                                            <p:txEl>
                                              <p:pRg st="4" end="4"/>
                                            </p:txEl>
                                          </p:spTgt>
                                        </p:tgtEl>
                                        <p:attrNameLst>
                                          <p:attrName>style.visibility</p:attrName>
                                        </p:attrNameLst>
                                      </p:cBhvr>
                                      <p:to>
                                        <p:strVal val="visible"/>
                                      </p:to>
                                    </p:set>
                                    <p:anim calcmode="lin" valueType="num">
                                      <p:cBhvr>
                                        <p:cTn id="38" dur="500" fill="hold"/>
                                        <p:tgtEl>
                                          <p:spTgt spid="1027">
                                            <p:txEl>
                                              <p:pRg st="4" end="4"/>
                                            </p:txEl>
                                          </p:spTgt>
                                        </p:tgtEl>
                                        <p:attrNameLst>
                                          <p:attrName>ppt_w</p:attrName>
                                        </p:attrNameLst>
                                      </p:cBhvr>
                                      <p:tavLst>
                                        <p:tav tm="0">
                                          <p:val>
                                            <p:fltVal val="0"/>
                                          </p:val>
                                        </p:tav>
                                        <p:tav tm="100000">
                                          <p:val>
                                            <p:strVal val="#ppt_w"/>
                                          </p:val>
                                        </p:tav>
                                      </p:tavLst>
                                    </p:anim>
                                    <p:anim calcmode="lin" valueType="num">
                                      <p:cBhvr>
                                        <p:cTn id="39" dur="500" fill="hold"/>
                                        <p:tgtEl>
                                          <p:spTgt spid="1027">
                                            <p:txEl>
                                              <p:pRg st="4" end="4"/>
                                            </p:txEl>
                                          </p:spTgt>
                                        </p:tgtEl>
                                        <p:attrNameLst>
                                          <p:attrName>ppt_h</p:attrName>
                                        </p:attrNameLst>
                                      </p:cBhvr>
                                      <p:tavLst>
                                        <p:tav tm="0">
                                          <p:val>
                                            <p:fltVal val="0"/>
                                          </p:val>
                                        </p:tav>
                                        <p:tav tm="100000">
                                          <p:val>
                                            <p:strVal val="#ppt_h"/>
                                          </p:val>
                                        </p:tav>
                                      </p:tavLst>
                                    </p:anim>
                                    <p:animEffect transition="in" filter="fade">
                                      <p:cBhvr>
                                        <p:cTn id="40" dur="500"/>
                                        <p:tgtEl>
                                          <p:spTgt spid="102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6" grpId="0"/>
      <p:bldP spid="1027" grpId="0" build="p">
        <p:tmplLst>
          <p:tmpl lvl="1">
            <p:tnLst>
              <p:par>
                <p:cTn presetID="53" presetClass="entr" presetSubtype="0"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2">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3">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4">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5">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Lst>
      </p:bldP>
    </p:bldLst>
  </p:timing>
  <p:txStyles>
    <p:titleStyle>
      <a:lvl1pPr algn="ctr" rtl="0" eaLnBrk="0" fontAlgn="base" hangingPunct="0">
        <a:spcBef>
          <a:spcPct val="0"/>
        </a:spcBef>
        <a:spcAft>
          <a:spcPct val="0"/>
        </a:spcAft>
        <a:defRPr sz="3300">
          <a:solidFill>
            <a:schemeClr val="tx2"/>
          </a:solidFill>
          <a:latin typeface="+mj-lt"/>
          <a:ea typeface="+mj-ea"/>
          <a:cs typeface="+mj-cs"/>
        </a:defRPr>
      </a:lvl1pPr>
      <a:lvl2pPr algn="ctr" rtl="0" eaLnBrk="0" fontAlgn="base" hangingPunct="0">
        <a:spcBef>
          <a:spcPct val="0"/>
        </a:spcBef>
        <a:spcAft>
          <a:spcPct val="0"/>
        </a:spcAft>
        <a:defRPr sz="3300">
          <a:solidFill>
            <a:schemeClr val="tx2"/>
          </a:solidFill>
          <a:latin typeface="Arial" charset="0"/>
          <a:cs typeface="Arial" charset="0"/>
        </a:defRPr>
      </a:lvl2pPr>
      <a:lvl3pPr algn="ctr" rtl="0" eaLnBrk="0" fontAlgn="base" hangingPunct="0">
        <a:spcBef>
          <a:spcPct val="0"/>
        </a:spcBef>
        <a:spcAft>
          <a:spcPct val="0"/>
        </a:spcAft>
        <a:defRPr sz="3300">
          <a:solidFill>
            <a:schemeClr val="tx2"/>
          </a:solidFill>
          <a:latin typeface="Arial" charset="0"/>
          <a:cs typeface="Arial" charset="0"/>
        </a:defRPr>
      </a:lvl3pPr>
      <a:lvl4pPr algn="ctr" rtl="0" eaLnBrk="0" fontAlgn="base" hangingPunct="0">
        <a:spcBef>
          <a:spcPct val="0"/>
        </a:spcBef>
        <a:spcAft>
          <a:spcPct val="0"/>
        </a:spcAft>
        <a:defRPr sz="3300">
          <a:solidFill>
            <a:schemeClr val="tx2"/>
          </a:solidFill>
          <a:latin typeface="Arial" charset="0"/>
          <a:cs typeface="Arial" charset="0"/>
        </a:defRPr>
      </a:lvl4pPr>
      <a:lvl5pPr algn="ctr" rtl="0" eaLnBrk="0" fontAlgn="base" hangingPunct="0">
        <a:spcBef>
          <a:spcPct val="0"/>
        </a:spcBef>
        <a:spcAft>
          <a:spcPct val="0"/>
        </a:spcAft>
        <a:defRPr sz="3300">
          <a:solidFill>
            <a:schemeClr val="tx2"/>
          </a:solidFill>
          <a:latin typeface="Arial" charset="0"/>
          <a:cs typeface="Arial" charset="0"/>
        </a:defRPr>
      </a:lvl5pPr>
      <a:lvl6pPr marL="342900" algn="ctr" rtl="0" fontAlgn="base">
        <a:spcBef>
          <a:spcPct val="0"/>
        </a:spcBef>
        <a:spcAft>
          <a:spcPct val="0"/>
        </a:spcAft>
        <a:defRPr sz="3300">
          <a:solidFill>
            <a:schemeClr val="tx2"/>
          </a:solidFill>
          <a:latin typeface="Arial" charset="0"/>
          <a:cs typeface="Arial" charset="0"/>
        </a:defRPr>
      </a:lvl6pPr>
      <a:lvl7pPr marL="685800" algn="ctr" rtl="0" fontAlgn="base">
        <a:spcBef>
          <a:spcPct val="0"/>
        </a:spcBef>
        <a:spcAft>
          <a:spcPct val="0"/>
        </a:spcAft>
        <a:defRPr sz="3300">
          <a:solidFill>
            <a:schemeClr val="tx2"/>
          </a:solidFill>
          <a:latin typeface="Arial" charset="0"/>
          <a:cs typeface="Arial" charset="0"/>
        </a:defRPr>
      </a:lvl7pPr>
      <a:lvl8pPr marL="1028700" algn="ctr" rtl="0" fontAlgn="base">
        <a:spcBef>
          <a:spcPct val="0"/>
        </a:spcBef>
        <a:spcAft>
          <a:spcPct val="0"/>
        </a:spcAft>
        <a:defRPr sz="3300">
          <a:solidFill>
            <a:schemeClr val="tx2"/>
          </a:solidFill>
          <a:latin typeface="Arial" charset="0"/>
          <a:cs typeface="Arial" charset="0"/>
        </a:defRPr>
      </a:lvl8pPr>
      <a:lvl9pPr marL="1371600" algn="ctr" rtl="0" fontAlgn="base">
        <a:spcBef>
          <a:spcPct val="0"/>
        </a:spcBef>
        <a:spcAft>
          <a:spcPct val="0"/>
        </a:spcAft>
        <a:defRPr sz="3300">
          <a:solidFill>
            <a:schemeClr val="tx2"/>
          </a:solidFill>
          <a:latin typeface="Arial" charset="0"/>
          <a:cs typeface="Arial" charset="0"/>
        </a:defRPr>
      </a:lvl9pPr>
    </p:titleStyle>
    <p:bodyStyle>
      <a:lvl1pPr marL="257175" indent="-257175" algn="l" rtl="0" eaLnBrk="0" fontAlgn="base" hangingPunct="0">
        <a:spcBef>
          <a:spcPct val="20000"/>
        </a:spcBef>
        <a:spcAft>
          <a:spcPct val="0"/>
        </a:spcAft>
        <a:buChar char="•"/>
        <a:defRPr sz="2400">
          <a:solidFill>
            <a:schemeClr val="tx1"/>
          </a:solidFill>
          <a:latin typeface="+mn-lt"/>
          <a:ea typeface="+mn-ea"/>
          <a:cs typeface="+mn-cs"/>
        </a:defRPr>
      </a:lvl1pPr>
      <a:lvl2pPr marL="557213" indent="-214313" algn="l" rtl="0" eaLnBrk="0" fontAlgn="base" hangingPunct="0">
        <a:spcBef>
          <a:spcPct val="20000"/>
        </a:spcBef>
        <a:spcAft>
          <a:spcPct val="0"/>
        </a:spcAft>
        <a:buChar char="–"/>
        <a:defRPr sz="2100">
          <a:solidFill>
            <a:schemeClr val="tx1"/>
          </a:solidFill>
          <a:latin typeface="+mn-lt"/>
          <a:cs typeface="+mn-cs"/>
        </a:defRPr>
      </a:lvl2pPr>
      <a:lvl3pPr marL="857250" indent="-171450" algn="l" rtl="0" eaLnBrk="0" fontAlgn="base" hangingPunct="0">
        <a:spcBef>
          <a:spcPct val="20000"/>
        </a:spcBef>
        <a:spcAft>
          <a:spcPct val="0"/>
        </a:spcAft>
        <a:buChar char="•"/>
        <a:defRPr sz="1800">
          <a:solidFill>
            <a:schemeClr val="tx1"/>
          </a:solidFill>
          <a:latin typeface="+mn-lt"/>
          <a:cs typeface="+mn-cs"/>
        </a:defRPr>
      </a:lvl3pPr>
      <a:lvl4pPr marL="1200150" indent="-171450" algn="l" rtl="0" eaLnBrk="0" fontAlgn="base" hangingPunct="0">
        <a:spcBef>
          <a:spcPct val="20000"/>
        </a:spcBef>
        <a:spcAft>
          <a:spcPct val="0"/>
        </a:spcAft>
        <a:buChar char="–"/>
        <a:defRPr sz="1500">
          <a:solidFill>
            <a:schemeClr val="tx1"/>
          </a:solidFill>
          <a:latin typeface="+mn-lt"/>
          <a:cs typeface="+mn-cs"/>
        </a:defRPr>
      </a:lvl4pPr>
      <a:lvl5pPr marL="1543050" indent="-171450" algn="l" rtl="0" eaLnBrk="0" fontAlgn="base" hangingPunct="0">
        <a:spcBef>
          <a:spcPct val="20000"/>
        </a:spcBef>
        <a:spcAft>
          <a:spcPct val="0"/>
        </a:spcAft>
        <a:buChar char="»"/>
        <a:defRPr sz="1500">
          <a:solidFill>
            <a:schemeClr val="tx1"/>
          </a:solidFill>
          <a:latin typeface="+mn-lt"/>
          <a:cs typeface="+mn-cs"/>
        </a:defRPr>
      </a:lvl5pPr>
      <a:lvl6pPr marL="1885950" indent="-171450" algn="l" rtl="0" fontAlgn="base">
        <a:spcBef>
          <a:spcPct val="20000"/>
        </a:spcBef>
        <a:spcAft>
          <a:spcPct val="0"/>
        </a:spcAft>
        <a:buChar char="»"/>
        <a:defRPr sz="1500">
          <a:solidFill>
            <a:schemeClr val="tx1"/>
          </a:solidFill>
          <a:latin typeface="+mn-lt"/>
          <a:cs typeface="+mn-cs"/>
        </a:defRPr>
      </a:lvl6pPr>
      <a:lvl7pPr marL="2228850" indent="-171450" algn="l" rtl="0" fontAlgn="base">
        <a:spcBef>
          <a:spcPct val="20000"/>
        </a:spcBef>
        <a:spcAft>
          <a:spcPct val="0"/>
        </a:spcAft>
        <a:buChar char="»"/>
        <a:defRPr sz="1500">
          <a:solidFill>
            <a:schemeClr val="tx1"/>
          </a:solidFill>
          <a:latin typeface="+mn-lt"/>
          <a:cs typeface="+mn-cs"/>
        </a:defRPr>
      </a:lvl7pPr>
      <a:lvl8pPr marL="2571750" indent="-171450" algn="l" rtl="0" fontAlgn="base">
        <a:spcBef>
          <a:spcPct val="20000"/>
        </a:spcBef>
        <a:spcAft>
          <a:spcPct val="0"/>
        </a:spcAft>
        <a:buChar char="»"/>
        <a:defRPr sz="1500">
          <a:solidFill>
            <a:schemeClr val="tx1"/>
          </a:solidFill>
          <a:latin typeface="+mn-lt"/>
          <a:cs typeface="+mn-cs"/>
        </a:defRPr>
      </a:lvl8pPr>
      <a:lvl9pPr marL="2914650" indent="-171450" algn="l" rtl="0" fontAlgn="base">
        <a:spcBef>
          <a:spcPct val="20000"/>
        </a:spcBef>
        <a:spcAft>
          <a:spcPct val="0"/>
        </a:spcAft>
        <a:buChar char="»"/>
        <a:defRPr sz="1500">
          <a:solidFill>
            <a:schemeClr val="tx1"/>
          </a:solidFill>
          <a:latin typeface="+mn-lt"/>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jpeg"/><Relationship Id="rId7" Type="http://schemas.openxmlformats.org/officeDocument/2006/relationships/image" Target="../media/image5.wmf"/><Relationship Id="rId2" Type="http://schemas.openxmlformats.org/officeDocument/2006/relationships/notesSlide" Target="../notesSlides/notesSlide1.xml"/><Relationship Id="rId1" Type="http://schemas.openxmlformats.org/officeDocument/2006/relationships/slideLayout" Target="../slideLayouts/slideLayout18.xml"/><Relationship Id="rId6" Type="http://schemas.openxmlformats.org/officeDocument/2006/relationships/image" Target="../media/image4.wmf"/><Relationship Id="rId5" Type="http://schemas.openxmlformats.org/officeDocument/2006/relationships/image" Target="../media/image3.wmf"/><Relationship Id="rId4" Type="http://schemas.openxmlformats.org/officeDocument/2006/relationships/image" Target="../media/image2.wmf"/><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3.xml.rels><?xml version="1.0" encoding="UTF-8" standalone="yes"?>
<Relationships xmlns="http://schemas.openxmlformats.org/package/2006/relationships"><Relationship Id="rId8" Type="http://schemas.openxmlformats.org/officeDocument/2006/relationships/diagramLayout" Target="../diagrams/layout8.xml"/><Relationship Id="rId13" Type="http://schemas.openxmlformats.org/officeDocument/2006/relationships/diagramLayout" Target="../diagrams/layout9.xml"/><Relationship Id="rId3" Type="http://schemas.openxmlformats.org/officeDocument/2006/relationships/diagramLayout" Target="../diagrams/layout7.xml"/><Relationship Id="rId7" Type="http://schemas.openxmlformats.org/officeDocument/2006/relationships/diagramData" Target="../diagrams/data8.xml"/><Relationship Id="rId12" Type="http://schemas.openxmlformats.org/officeDocument/2006/relationships/diagramData" Target="../diagrams/data9.xml"/><Relationship Id="rId2" Type="http://schemas.openxmlformats.org/officeDocument/2006/relationships/diagramData" Target="../diagrams/data7.xml"/><Relationship Id="rId16" Type="http://schemas.microsoft.com/office/2007/relationships/diagramDrawing" Target="../diagrams/drawing9.xml"/><Relationship Id="rId1" Type="http://schemas.openxmlformats.org/officeDocument/2006/relationships/slideLayout" Target="../slideLayouts/slideLayout2.xml"/><Relationship Id="rId6" Type="http://schemas.microsoft.com/office/2007/relationships/diagramDrawing" Target="../diagrams/drawing7.xml"/><Relationship Id="rId11" Type="http://schemas.microsoft.com/office/2007/relationships/diagramDrawing" Target="../diagrams/drawing8.xml"/><Relationship Id="rId5" Type="http://schemas.openxmlformats.org/officeDocument/2006/relationships/diagramColors" Target="../diagrams/colors7.xml"/><Relationship Id="rId15" Type="http://schemas.openxmlformats.org/officeDocument/2006/relationships/diagramColors" Target="../diagrams/colors9.xml"/><Relationship Id="rId10" Type="http://schemas.openxmlformats.org/officeDocument/2006/relationships/diagramColors" Target="../diagrams/colors8.xml"/><Relationship Id="rId4" Type="http://schemas.openxmlformats.org/officeDocument/2006/relationships/diagramQuickStyle" Target="../diagrams/quickStyle7.xml"/><Relationship Id="rId9" Type="http://schemas.openxmlformats.org/officeDocument/2006/relationships/diagramQuickStyle" Target="../diagrams/quickStyle8.xml"/><Relationship Id="rId14" Type="http://schemas.openxmlformats.org/officeDocument/2006/relationships/diagramQuickStyle" Target="../diagrams/quickStyle9.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15.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0.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8" Type="http://schemas.openxmlformats.org/officeDocument/2006/relationships/image" Target="../media/image23.jpg"/><Relationship Id="rId3" Type="http://schemas.openxmlformats.org/officeDocument/2006/relationships/diagramLayout" Target="../diagrams/layout11.xml"/><Relationship Id="rId7" Type="http://schemas.openxmlformats.org/officeDocument/2006/relationships/image" Target="../media/image22.jpg"/><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18.xml.rels><?xml version="1.0" encoding="UTF-8" standalone="yes"?>
<Relationships xmlns="http://schemas.openxmlformats.org/package/2006/relationships"><Relationship Id="rId8" Type="http://schemas.openxmlformats.org/officeDocument/2006/relationships/image" Target="../media/image25.jpg"/><Relationship Id="rId3" Type="http://schemas.openxmlformats.org/officeDocument/2006/relationships/diagramLayout" Target="../diagrams/layout13.xml"/><Relationship Id="rId7" Type="http://schemas.openxmlformats.org/officeDocument/2006/relationships/image" Target="../media/image24.jpg"/><Relationship Id="rId2" Type="http://schemas.openxmlformats.org/officeDocument/2006/relationships/diagramData" Target="../diagrams/data13.xml"/><Relationship Id="rId1" Type="http://schemas.openxmlformats.org/officeDocument/2006/relationships/slideLayout" Target="../slideLayouts/slideLayout2.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19.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diagramData" Target="../diagrams/data14.xml"/><Relationship Id="rId7" Type="http://schemas.microsoft.com/office/2007/relationships/diagramDrawing" Target="../diagrams/drawing14.xml"/><Relationship Id="rId2" Type="http://schemas.openxmlformats.org/officeDocument/2006/relationships/image" Target="../media/image29.jpeg"/><Relationship Id="rId1" Type="http://schemas.openxmlformats.org/officeDocument/2006/relationships/slideLayout" Target="../slideLayouts/slideLayout2.xml"/><Relationship Id="rId6" Type="http://schemas.openxmlformats.org/officeDocument/2006/relationships/diagramColors" Target="../diagrams/colors14.xml"/><Relationship Id="rId5" Type="http://schemas.openxmlformats.org/officeDocument/2006/relationships/diagramQuickStyle" Target="../diagrams/quickStyle14.xml"/><Relationship Id="rId4" Type="http://schemas.openxmlformats.org/officeDocument/2006/relationships/diagramLayout" Target="../diagrams/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diagramData" Target="../diagrams/data15.xml"/><Relationship Id="rId7" Type="http://schemas.microsoft.com/office/2007/relationships/diagramDrawing" Target="../diagrams/drawing15.xml"/><Relationship Id="rId2" Type="http://schemas.openxmlformats.org/officeDocument/2006/relationships/image" Target="../media/image27.png"/><Relationship Id="rId1" Type="http://schemas.openxmlformats.org/officeDocument/2006/relationships/slideLayout" Target="../slideLayouts/slideLayout2.xml"/><Relationship Id="rId6" Type="http://schemas.openxmlformats.org/officeDocument/2006/relationships/diagramColors" Target="../diagrams/colors15.xml"/><Relationship Id="rId5" Type="http://schemas.openxmlformats.org/officeDocument/2006/relationships/diagramQuickStyle" Target="../diagrams/quickStyle15.xml"/><Relationship Id="rId4" Type="http://schemas.openxmlformats.org/officeDocument/2006/relationships/diagramLayout" Target="../diagrams/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diagramData" Target="../diagrams/data16.xml"/><Relationship Id="rId7" Type="http://schemas.microsoft.com/office/2007/relationships/diagramDrawing" Target="../diagrams/drawing16.xml"/><Relationship Id="rId2" Type="http://schemas.openxmlformats.org/officeDocument/2006/relationships/image" Target="../media/image27.png"/><Relationship Id="rId1" Type="http://schemas.openxmlformats.org/officeDocument/2006/relationships/slideLayout" Target="../slideLayouts/slideLayout2.xml"/><Relationship Id="rId6" Type="http://schemas.openxmlformats.org/officeDocument/2006/relationships/diagramColors" Target="../diagrams/colors16.xml"/><Relationship Id="rId5" Type="http://schemas.openxmlformats.org/officeDocument/2006/relationships/diagramQuickStyle" Target="../diagrams/quickStyle16.xml"/><Relationship Id="rId4" Type="http://schemas.openxmlformats.org/officeDocument/2006/relationships/diagramLayout" Target="../diagrams/layout16.xml"/></Relationships>
</file>

<file path=ppt/slides/_rels/slide34.xml.rels><?xml version="1.0" encoding="UTF-8" standalone="yes"?>
<Relationships xmlns="http://schemas.openxmlformats.org/package/2006/relationships"><Relationship Id="rId3" Type="http://schemas.openxmlformats.org/officeDocument/2006/relationships/diagramLayout" Target="../diagrams/layout17.xml"/><Relationship Id="rId2" Type="http://schemas.openxmlformats.org/officeDocument/2006/relationships/diagramData" Target="../diagrams/data17.xml"/><Relationship Id="rId1" Type="http://schemas.openxmlformats.org/officeDocument/2006/relationships/slideLayout" Target="../slideLayouts/slideLayout2.xml"/><Relationship Id="rId6" Type="http://schemas.microsoft.com/office/2007/relationships/diagramDrawing" Target="../diagrams/drawing17.xml"/><Relationship Id="rId5" Type="http://schemas.openxmlformats.org/officeDocument/2006/relationships/diagramColors" Target="../diagrams/colors17.xml"/><Relationship Id="rId4" Type="http://schemas.openxmlformats.org/officeDocument/2006/relationships/diagramQuickStyle" Target="../diagrams/quickStyle17.xml"/></Relationships>
</file>

<file path=ppt/slides/_rels/slide35.xml.rels><?xml version="1.0" encoding="UTF-8" standalone="yes"?>
<Relationships xmlns="http://schemas.openxmlformats.org/package/2006/relationships"><Relationship Id="rId3" Type="http://schemas.openxmlformats.org/officeDocument/2006/relationships/diagramLayout" Target="../diagrams/layout18.xml"/><Relationship Id="rId2" Type="http://schemas.openxmlformats.org/officeDocument/2006/relationships/diagramData" Target="../diagrams/data18.xml"/><Relationship Id="rId1" Type="http://schemas.openxmlformats.org/officeDocument/2006/relationships/slideLayout" Target="../slideLayouts/slideLayout2.xml"/><Relationship Id="rId6" Type="http://schemas.microsoft.com/office/2007/relationships/diagramDrawing" Target="../diagrams/drawing18.xml"/><Relationship Id="rId5" Type="http://schemas.openxmlformats.org/officeDocument/2006/relationships/diagramColors" Target="../diagrams/colors18.xml"/><Relationship Id="rId4" Type="http://schemas.openxmlformats.org/officeDocument/2006/relationships/diagramQuickStyle" Target="../diagrams/quickStyle18.xml"/></Relationships>
</file>

<file path=ppt/slides/_rels/slide36.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diagramData" Target="../diagrams/data19.xml"/><Relationship Id="rId7" Type="http://schemas.microsoft.com/office/2007/relationships/diagramDrawing" Target="../diagrams/drawing19.xml"/><Relationship Id="rId2" Type="http://schemas.openxmlformats.org/officeDocument/2006/relationships/image" Target="../media/image28.png"/><Relationship Id="rId1" Type="http://schemas.openxmlformats.org/officeDocument/2006/relationships/slideLayout" Target="../slideLayouts/slideLayout2.xml"/><Relationship Id="rId6" Type="http://schemas.openxmlformats.org/officeDocument/2006/relationships/diagramColors" Target="../diagrams/colors19.xml"/><Relationship Id="rId5" Type="http://schemas.openxmlformats.org/officeDocument/2006/relationships/diagramQuickStyle" Target="../diagrams/quickStyle19.xml"/><Relationship Id="rId4" Type="http://schemas.openxmlformats.org/officeDocument/2006/relationships/diagramLayout" Target="../diagrams/layout19.xml"/></Relationships>
</file>

<file path=ppt/slides/_rels/slide41.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diagramLayout" Target="../diagrams/layout20.xml"/><Relationship Id="rId2" Type="http://schemas.openxmlformats.org/officeDocument/2006/relationships/diagramData" Target="../diagrams/data20.xml"/><Relationship Id="rId1" Type="http://schemas.openxmlformats.org/officeDocument/2006/relationships/slideLayout" Target="../slideLayouts/slideLayout2.xml"/><Relationship Id="rId6" Type="http://schemas.microsoft.com/office/2007/relationships/diagramDrawing" Target="../diagrams/drawing20.xml"/><Relationship Id="rId5" Type="http://schemas.openxmlformats.org/officeDocument/2006/relationships/diagramColors" Target="../diagrams/colors20.xml"/><Relationship Id="rId4" Type="http://schemas.openxmlformats.org/officeDocument/2006/relationships/diagramQuickStyle" Target="../diagrams/quickStyle20.xml"/></Relationships>
</file>

<file path=ppt/slides/_rels/slide49.xml.rels><?xml version="1.0" encoding="UTF-8" standalone="yes"?>
<Relationships xmlns="http://schemas.openxmlformats.org/package/2006/relationships"><Relationship Id="rId3" Type="http://schemas.openxmlformats.org/officeDocument/2006/relationships/diagramLayout" Target="../diagrams/layout21.xml"/><Relationship Id="rId2" Type="http://schemas.openxmlformats.org/officeDocument/2006/relationships/diagramData" Target="../diagrams/data21.xml"/><Relationship Id="rId1" Type="http://schemas.openxmlformats.org/officeDocument/2006/relationships/slideLayout" Target="../slideLayouts/slideLayout2.xml"/><Relationship Id="rId6" Type="http://schemas.microsoft.com/office/2007/relationships/diagramDrawing" Target="../diagrams/drawing21.xml"/><Relationship Id="rId5" Type="http://schemas.openxmlformats.org/officeDocument/2006/relationships/diagramColors" Target="../diagrams/colors21.xml"/><Relationship Id="rId4" Type="http://schemas.openxmlformats.org/officeDocument/2006/relationships/diagramQuickStyle" Target="../diagrams/quickStyle21.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2.xml"/><Relationship Id="rId4" Type="http://schemas.openxmlformats.org/officeDocument/2006/relationships/image" Target="../media/image40.png"/></Relationships>
</file>

<file path=ppt/slides/_rels/slide52.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AutoShape 4"/>
          <p:cNvSpPr>
            <a:spLocks noChangeAspect="1" noChangeArrowheads="1"/>
          </p:cNvSpPr>
          <p:nvPr/>
        </p:nvSpPr>
        <p:spPr bwMode="auto">
          <a:xfrm>
            <a:off x="3269457" y="3324226"/>
            <a:ext cx="5400675" cy="85725"/>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FontTx/>
              <a:buNone/>
            </a:pPr>
            <a:endParaRPr lang="en-US" altLang="en-US" sz="1350" dirty="0">
              <a:solidFill>
                <a:srgbClr val="000000"/>
              </a:solidFill>
              <a:latin typeface=".VnTime" panose="020B7200000000000000" pitchFamily="34" charset="0"/>
            </a:endParaRPr>
          </a:p>
        </p:txBody>
      </p:sp>
      <p:sp>
        <p:nvSpPr>
          <p:cNvPr id="5" name="Rectangle 4"/>
          <p:cNvSpPr>
            <a:spLocks noChangeArrowheads="1"/>
          </p:cNvSpPr>
          <p:nvPr/>
        </p:nvSpPr>
        <p:spPr bwMode="auto">
          <a:xfrm>
            <a:off x="2667002" y="1684427"/>
            <a:ext cx="6557963" cy="5701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tabLst>
                <a:tab pos="269875" algn="l"/>
              </a:tabLst>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tabLst>
                <a:tab pos="269875" algn="l"/>
              </a:tabLst>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tabLst>
                <a:tab pos="269875" algn="l"/>
              </a:tabLst>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tabLst>
                <a:tab pos="269875" algn="l"/>
              </a:tabLst>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tabLst>
                <a:tab pos="269875" algn="l"/>
              </a:tabLst>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9pPr>
          </a:lstStyle>
          <a:p>
            <a:pPr algn="ctr" fontAlgn="base">
              <a:lnSpc>
                <a:spcPct val="115000"/>
              </a:lnSpc>
              <a:spcBef>
                <a:spcPts val="225"/>
              </a:spcBef>
              <a:spcAft>
                <a:spcPts val="750"/>
              </a:spcAft>
              <a:buNone/>
            </a:pPr>
            <a:r>
              <a:rPr lang="en-US" altLang="en-US" sz="27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BÀI </a:t>
            </a:r>
            <a:r>
              <a:rPr lang="en-US" altLang="en-US" sz="27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GIẢNG MÔN</a:t>
            </a:r>
            <a:endParaRPr lang="en-US" altLang="en-US" sz="27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6" name="Rectangle 5"/>
          <p:cNvSpPr>
            <a:spLocks noChangeArrowheads="1"/>
          </p:cNvSpPr>
          <p:nvPr/>
        </p:nvSpPr>
        <p:spPr bwMode="auto">
          <a:xfrm>
            <a:off x="2690815" y="2453942"/>
            <a:ext cx="6534150" cy="784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tabLst>
                <a:tab pos="269875" algn="l"/>
              </a:tabLst>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tabLst>
                <a:tab pos="269875" algn="l"/>
              </a:tabLst>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tabLst>
                <a:tab pos="269875" algn="l"/>
              </a:tabLst>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tabLst>
                <a:tab pos="269875" algn="l"/>
              </a:tabLst>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tabLst>
                <a:tab pos="269875" algn="l"/>
              </a:tabLst>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FontTx/>
              <a:buNone/>
            </a:pPr>
            <a:r>
              <a:rPr lang="en-US" altLang="en-US" sz="4500" b="1" dirty="0" smtClean="0">
                <a:solidFill>
                  <a:srgbClr val="003300"/>
                </a:solidFill>
              </a:rPr>
              <a:t>GIÁO DỤC CHÍNH </a:t>
            </a:r>
            <a:r>
              <a:rPr lang="en-US" altLang="en-US" sz="4500" b="1" dirty="0">
                <a:solidFill>
                  <a:srgbClr val="003300"/>
                </a:solidFill>
              </a:rPr>
              <a:t>TRỊ</a:t>
            </a:r>
            <a:endParaRPr lang="en-US" altLang="en-US" sz="4500" dirty="0">
              <a:solidFill>
                <a:srgbClr val="003300"/>
              </a:solidFill>
            </a:endParaRPr>
          </a:p>
        </p:txBody>
      </p:sp>
      <p:sp>
        <p:nvSpPr>
          <p:cNvPr id="16" name="WordArt 4"/>
          <p:cNvSpPr>
            <a:spLocks noChangeArrowheads="1" noChangeShapeType="1" noTextEdit="1"/>
          </p:cNvSpPr>
          <p:nvPr/>
        </p:nvSpPr>
        <p:spPr bwMode="auto">
          <a:xfrm>
            <a:off x="6162675" y="5078018"/>
            <a:ext cx="3819525" cy="922733"/>
          </a:xfrm>
          <a:prstGeom prst="rect">
            <a:avLst/>
          </a:prstGeom>
        </p:spPr>
        <p:txBody>
          <a:bodyPr wrap="none" fromWordArt="1">
            <a:prstTxWarp prst="textPlain">
              <a:avLst>
                <a:gd name="adj" fmla="val 50000"/>
              </a:avLst>
            </a:prstTxWarp>
          </a:bodyPr>
          <a:lstStyle/>
          <a:p>
            <a:pPr algn="ctr" eaLnBrk="0" fontAlgn="base" hangingPunct="0">
              <a:spcBef>
                <a:spcPct val="0"/>
              </a:spcBef>
              <a:spcAft>
                <a:spcPct val="0"/>
              </a:spcAft>
            </a:pPr>
            <a:endParaRPr lang="en-US" sz="2700" kern="10" dirty="0">
              <a:ln w="9525">
                <a:solidFill>
                  <a:srgbClr val="000000"/>
                </a:solidFill>
                <a:round/>
                <a:headEnd/>
                <a:tailEnd/>
              </a:ln>
              <a:solidFill>
                <a:srgbClr val="00FF00"/>
              </a:solidFill>
              <a:latin typeface="Arial Đen"/>
            </a:endParaRPr>
          </a:p>
        </p:txBody>
      </p:sp>
      <p:sp>
        <p:nvSpPr>
          <p:cNvPr id="431110" name="Rectangle 21"/>
          <p:cNvSpPr>
            <a:spLocks noChangeArrowheads="1"/>
          </p:cNvSpPr>
          <p:nvPr/>
        </p:nvSpPr>
        <p:spPr bwMode="auto">
          <a:xfrm>
            <a:off x="2667002" y="878659"/>
            <a:ext cx="184731" cy="3000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FontTx/>
              <a:buNone/>
            </a:pPr>
            <a:endParaRPr lang="en-US" altLang="en-US" sz="1350" dirty="0">
              <a:solidFill>
                <a:srgbClr val="000000"/>
              </a:solidFill>
              <a:latin typeface=".VnTime" panose="020B7200000000000000" pitchFamily="34" charset="0"/>
            </a:endParaRPr>
          </a:p>
        </p:txBody>
      </p:sp>
      <p:grpSp>
        <p:nvGrpSpPr>
          <p:cNvPr id="3" name="Group 11"/>
          <p:cNvGrpSpPr>
            <a:grpSpLocks/>
          </p:cNvGrpSpPr>
          <p:nvPr/>
        </p:nvGrpSpPr>
        <p:grpSpPr bwMode="auto">
          <a:xfrm>
            <a:off x="3292078" y="3752852"/>
            <a:ext cx="2156222" cy="1450181"/>
            <a:chOff x="5225" y="9335"/>
            <a:chExt cx="2520" cy="1750"/>
          </a:xfrm>
        </p:grpSpPr>
        <p:sp>
          <p:nvSpPr>
            <p:cNvPr id="431115" name="AutoShape 20" descr="2"/>
            <p:cNvSpPr>
              <a:spLocks noChangeArrowheads="1"/>
            </p:cNvSpPr>
            <p:nvPr/>
          </p:nvSpPr>
          <p:spPr bwMode="auto">
            <a:xfrm>
              <a:off x="5225" y="10185"/>
              <a:ext cx="2520" cy="900"/>
            </a:xfrm>
            <a:prstGeom prst="wave">
              <a:avLst>
                <a:gd name="adj1" fmla="val 20644"/>
                <a:gd name="adj2" fmla="val 0"/>
              </a:avLst>
            </a:prstGeom>
            <a:blipFill dpi="0" rotWithShape="0">
              <a:blip r:embed="rId3"/>
              <a:srcRect/>
              <a:stretch>
                <a:fillRect/>
              </a:stretch>
            </a:blipFill>
            <a:ln>
              <a:noFill/>
            </a:ln>
            <a:effectLst>
              <a:outerShdw dist="107763" dir="2700000" algn="ctr" rotWithShape="0">
                <a:srgbClr val="C0C0C0"/>
              </a:outerShdw>
            </a:effectLst>
            <a:extLst>
              <a:ext uri="{91240B29-F687-4F45-9708-019B960494DF}">
                <a14:hiddenLine xmlns:a14="http://schemas.microsoft.com/office/drawing/2010/main" w="9525">
                  <a:solidFill>
                    <a:srgbClr val="000099"/>
                  </a:solidFill>
                  <a:round/>
                  <a:headEnd/>
                  <a:tailEnd/>
                </a14:hiddenLine>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FontTx/>
                <a:buNone/>
              </a:pPr>
              <a:endParaRPr lang="en-US" altLang="en-US" sz="1350" dirty="0">
                <a:solidFill>
                  <a:srgbClr val="000000"/>
                </a:solidFill>
                <a:latin typeface=".VnTime" panose="020B7200000000000000" pitchFamily="34" charset="0"/>
              </a:endParaRPr>
            </a:p>
          </p:txBody>
        </p:sp>
        <p:pic>
          <p:nvPicPr>
            <p:cNvPr id="431116" name="Picture 19" descr="cosmoS"/>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302" y="9335"/>
              <a:ext cx="1080" cy="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1117" name="Picture 18" descr="BOOK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014" y="10122"/>
              <a:ext cx="1260" cy="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1118" name="Picture 17" descr="BOOK1"/>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842" y="9848"/>
              <a:ext cx="1635" cy="7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1119" name="Picture 16" descr="QUILLPEN"/>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615" y="9336"/>
              <a:ext cx="702" cy="13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1120" name="Text Box 15"/>
            <p:cNvSpPr txBox="1">
              <a:spLocks noChangeArrowheads="1"/>
            </p:cNvSpPr>
            <p:nvPr/>
          </p:nvSpPr>
          <p:spPr bwMode="auto">
            <a:xfrm>
              <a:off x="5867" y="9897"/>
              <a:ext cx="900" cy="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r" eaLnBrk="0" fontAlgn="base" hangingPunct="0">
                <a:spcBef>
                  <a:spcPct val="0"/>
                </a:spcBef>
                <a:spcAft>
                  <a:spcPct val="0"/>
                </a:spcAft>
                <a:buFontTx/>
                <a:buNone/>
              </a:pPr>
              <a:r>
                <a:rPr lang="vi-VN" altLang="en-US" sz="600" b="1">
                  <a:solidFill>
                    <a:srgbClr val="000000"/>
                  </a:solidFill>
                  <a:latin typeface="VNbangkok"/>
                  <a:cs typeface="Times New Roman" panose="02020603050405020304" pitchFamily="18" charset="0"/>
                </a:rPr>
                <a:t> </a:t>
              </a:r>
              <a:endParaRPr lang="vi-VN" altLang="en-US" sz="1350">
                <a:solidFill>
                  <a:srgbClr val="000000"/>
                </a:solidFill>
                <a:latin typeface=".VnTime" panose="020B7200000000000000" pitchFamily="34" charset="0"/>
              </a:endParaRPr>
            </a:p>
          </p:txBody>
        </p:sp>
        <p:sp>
          <p:nvSpPr>
            <p:cNvPr id="431121" name="Text Box 14"/>
            <p:cNvSpPr txBox="1">
              <a:spLocks noChangeArrowheads="1"/>
            </p:cNvSpPr>
            <p:nvPr/>
          </p:nvSpPr>
          <p:spPr bwMode="auto">
            <a:xfrm>
              <a:off x="6665" y="9863"/>
              <a:ext cx="577" cy="3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0" fontAlgn="base" hangingPunct="0">
                <a:spcBef>
                  <a:spcPct val="0"/>
                </a:spcBef>
                <a:spcAft>
                  <a:spcPct val="0"/>
                </a:spcAft>
                <a:buFontTx/>
                <a:buNone/>
              </a:pPr>
              <a:endParaRPr lang="en-US" altLang="en-US" sz="1350" dirty="0">
                <a:solidFill>
                  <a:srgbClr val="000000"/>
                </a:solidFill>
                <a:latin typeface=".VnTime" panose="020B7200000000000000" pitchFamily="34" charset="0"/>
              </a:endParaRPr>
            </a:p>
          </p:txBody>
        </p:sp>
        <p:sp>
          <p:nvSpPr>
            <p:cNvPr id="431122" name="WordArt 13"/>
            <p:cNvSpPr>
              <a:spLocks noChangeArrowheads="1" noChangeShapeType="1" noTextEdit="1"/>
            </p:cNvSpPr>
            <p:nvPr/>
          </p:nvSpPr>
          <p:spPr bwMode="auto">
            <a:xfrm rot="1334491">
              <a:off x="6130" y="10696"/>
              <a:ext cx="600" cy="125"/>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9282"/>
                </a:avLst>
              </a:prstTxWarp>
            </a:bodyPr>
            <a:lstStyle/>
            <a:p>
              <a:pPr algn="ctr" eaLnBrk="0" fontAlgn="base" hangingPunct="0">
                <a:spcBef>
                  <a:spcPct val="0"/>
                </a:spcBef>
                <a:spcAft>
                  <a:spcPct val="0"/>
                </a:spcAft>
              </a:pPr>
              <a:r>
                <a:rPr lang="en-US" sz="2700" b="1" kern="10" dirty="0">
                  <a:solidFill>
                    <a:srgbClr val="FFFFFF"/>
                  </a:solidFill>
                  <a:latin typeface="VNbritannic"/>
                </a:rPr>
                <a:t>NÀM </a:t>
              </a:r>
            </a:p>
          </p:txBody>
        </p:sp>
        <p:sp>
          <p:nvSpPr>
            <p:cNvPr id="431123" name="Text Box 12"/>
            <p:cNvSpPr txBox="1">
              <a:spLocks noChangeArrowheads="1"/>
            </p:cNvSpPr>
            <p:nvPr/>
          </p:nvSpPr>
          <p:spPr bwMode="auto">
            <a:xfrm>
              <a:off x="6623" y="10049"/>
              <a:ext cx="720" cy="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0" fontAlgn="base" hangingPunct="0">
                <a:spcBef>
                  <a:spcPct val="0"/>
                </a:spcBef>
                <a:spcAft>
                  <a:spcPct val="0"/>
                </a:spcAft>
                <a:buFontTx/>
                <a:buNone/>
              </a:pPr>
              <a:endParaRPr lang="en-US" altLang="en-US" sz="1350" dirty="0">
                <a:solidFill>
                  <a:srgbClr val="000000"/>
                </a:solidFill>
                <a:latin typeface=".VnTime" panose="020B7200000000000000" pitchFamily="34" charset="0"/>
              </a:endParaRPr>
            </a:p>
          </p:txBody>
        </p:sp>
      </p:grpSp>
      <p:sp>
        <p:nvSpPr>
          <p:cNvPr id="2" name="Rectangle 1"/>
          <p:cNvSpPr/>
          <p:nvPr/>
        </p:nvSpPr>
        <p:spPr>
          <a:xfrm>
            <a:off x="0" y="6811"/>
            <a:ext cx="10600486" cy="770335"/>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defRPr/>
            </a:pPr>
            <a:r>
              <a:rPr lang="en-US" altLang="en-US" sz="2400" b="1" dirty="0">
                <a:solidFill>
                  <a:srgbClr val="FFFFFF"/>
                </a:solidFill>
                <a:latin typeface="Times New Roman" pitchFamily="18" charset="0"/>
                <a:ea typeface="Calibri" pitchFamily="34" charset="0"/>
                <a:cs typeface="Times New Roman" pitchFamily="18" charset="0"/>
              </a:rPr>
              <a:t>TRƯỜNG CAO ĐẲNG LÝ TỰ TRỌNG TP.HỒ CHÍ MINH</a:t>
            </a:r>
          </a:p>
          <a:p>
            <a:pPr algn="ctr" fontAlgn="base">
              <a:defRPr/>
            </a:pPr>
            <a:r>
              <a:rPr lang="en-US" altLang="en-US" sz="2400" b="1" dirty="0">
                <a:solidFill>
                  <a:srgbClr val="FFFFFF"/>
                </a:solidFill>
                <a:latin typeface="Times New Roman" pitchFamily="18" charset="0"/>
                <a:ea typeface="Calibri" pitchFamily="34" charset="0"/>
                <a:cs typeface="Times New Roman" pitchFamily="18" charset="0"/>
              </a:rPr>
              <a:t>KHOA LÝ LUẬN CHÍNH TRỊ</a:t>
            </a:r>
            <a:endParaRPr lang="en-US" altLang="en-US" sz="2400" dirty="0">
              <a:solidFill>
                <a:srgbClr val="FFFFFF"/>
              </a:solidFill>
              <a:latin typeface="Times New Roman" pitchFamily="18" charset="0"/>
              <a:ea typeface="Calibri" pitchFamily="34" charset="0"/>
              <a:cs typeface="Times New Roman" pitchFamily="18" charset="0"/>
            </a:endParaRPr>
          </a:p>
        </p:txBody>
      </p:sp>
      <p:pic>
        <p:nvPicPr>
          <p:cNvPr id="431114" name="Picture 6"/>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6499106"/>
            <a:ext cx="12191999" cy="345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 name="Picture 2" descr="Không có mô tả ảnh."/>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0600486" y="6811"/>
            <a:ext cx="1458624" cy="7703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49984885"/>
      </p:ext>
    </p:extLst>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6148"/>
                                        </p:tgtEl>
                                        <p:attrNameLst>
                                          <p:attrName>style.visibility</p:attrName>
                                        </p:attrNameLst>
                                      </p:cBhvr>
                                      <p:to>
                                        <p:strVal val="visible"/>
                                      </p:to>
                                    </p:set>
                                    <p:anim calcmode="lin" valueType="num">
                                      <p:cBhvr>
                                        <p:cTn id="17" dur="500" fill="hold"/>
                                        <p:tgtEl>
                                          <p:spTgt spid="6148"/>
                                        </p:tgtEl>
                                        <p:attrNameLst>
                                          <p:attrName>ppt_w</p:attrName>
                                        </p:attrNameLst>
                                      </p:cBhvr>
                                      <p:tavLst>
                                        <p:tav tm="0">
                                          <p:val>
                                            <p:fltVal val="0"/>
                                          </p:val>
                                        </p:tav>
                                        <p:tav tm="100000">
                                          <p:val>
                                            <p:strVal val="#ppt_w"/>
                                          </p:val>
                                        </p:tav>
                                      </p:tavLst>
                                    </p:anim>
                                    <p:anim calcmode="lin" valueType="num">
                                      <p:cBhvr>
                                        <p:cTn id="18" dur="500" fill="hold"/>
                                        <p:tgtEl>
                                          <p:spTgt spid="6148"/>
                                        </p:tgtEl>
                                        <p:attrNameLst>
                                          <p:attrName>ppt_h</p:attrName>
                                        </p:attrNameLst>
                                      </p:cBhvr>
                                      <p:tavLst>
                                        <p:tav tm="0">
                                          <p:val>
                                            <p:fltVal val="0"/>
                                          </p:val>
                                        </p:tav>
                                        <p:tav tm="100000">
                                          <p:val>
                                            <p:strVal val="#ppt_h"/>
                                          </p:val>
                                        </p:tav>
                                      </p:tavLst>
                                    </p:anim>
                                    <p:animEffect transition="in" filter="fade">
                                      <p:cBhvr>
                                        <p:cTn id="19" dur="500"/>
                                        <p:tgtEl>
                                          <p:spTgt spid="6148"/>
                                        </p:tgtEl>
                                      </p:cBhvr>
                                    </p:animEffect>
                                  </p:childTnLst>
                                </p:cTn>
                              </p:par>
                              <p:par>
                                <p:cTn id="20" presetID="53" presetClass="entr" presetSubtype="16" fill="hold" nodeType="with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p:cTn id="22" dur="500" fill="hold"/>
                                        <p:tgtEl>
                                          <p:spTgt spid="3"/>
                                        </p:tgtEl>
                                        <p:attrNameLst>
                                          <p:attrName>ppt_w</p:attrName>
                                        </p:attrNameLst>
                                      </p:cBhvr>
                                      <p:tavLst>
                                        <p:tav tm="0">
                                          <p:val>
                                            <p:fltVal val="0"/>
                                          </p:val>
                                        </p:tav>
                                        <p:tav tm="100000">
                                          <p:val>
                                            <p:strVal val="#ppt_w"/>
                                          </p:val>
                                        </p:tav>
                                      </p:tavLst>
                                    </p:anim>
                                    <p:anim calcmode="lin" valueType="num">
                                      <p:cBhvr>
                                        <p:cTn id="23" dur="500" fill="hold"/>
                                        <p:tgtEl>
                                          <p:spTgt spid="3"/>
                                        </p:tgtEl>
                                        <p:attrNameLst>
                                          <p:attrName>ppt_h</p:attrName>
                                        </p:attrNameLst>
                                      </p:cBhvr>
                                      <p:tavLst>
                                        <p:tav tm="0">
                                          <p:val>
                                            <p:fltVal val="0"/>
                                          </p:val>
                                        </p:tav>
                                        <p:tav tm="100000">
                                          <p:val>
                                            <p:strVal val="#ppt_h"/>
                                          </p:val>
                                        </p:tav>
                                      </p:tavLst>
                                    </p:anim>
                                    <p:animEffect transition="in" filter="fade">
                                      <p:cBhvr>
                                        <p:cTn id="24" dur="500"/>
                                        <p:tgtEl>
                                          <p:spTgt spid="3"/>
                                        </p:tgtEl>
                                      </p:cBhvr>
                                    </p:animEffect>
                                  </p:childTnLst>
                                </p:cTn>
                              </p:par>
                              <p:par>
                                <p:cTn id="25" presetID="53" presetClass="entr" presetSubtype="16" fill="hold" grpId="0" nodeType="withEffect" nodePh="1">
                                  <p:stCondLst>
                                    <p:cond delay="0"/>
                                  </p:stCondLst>
                                  <p:endCondLst>
                                    <p:cond evt="begin" delay="0">
                                      <p:tn val="25"/>
                                    </p:cond>
                                  </p:endCondLst>
                                  <p:childTnLst>
                                    <p:set>
                                      <p:cBhvr>
                                        <p:cTn id="26" dur="1" fill="hold">
                                          <p:stCondLst>
                                            <p:cond delay="0"/>
                                          </p:stCondLst>
                                        </p:cTn>
                                        <p:tgtEl>
                                          <p:spTgt spid="16"/>
                                        </p:tgtEl>
                                        <p:attrNameLst>
                                          <p:attrName>style.visibility</p:attrName>
                                        </p:attrNameLst>
                                      </p:cBhvr>
                                      <p:to>
                                        <p:strVal val="visible"/>
                                      </p:to>
                                    </p:set>
                                    <p:anim calcmode="lin" valueType="num">
                                      <p:cBhvr>
                                        <p:cTn id="27" dur="500" fill="hold"/>
                                        <p:tgtEl>
                                          <p:spTgt spid="16"/>
                                        </p:tgtEl>
                                        <p:attrNameLst>
                                          <p:attrName>ppt_w</p:attrName>
                                        </p:attrNameLst>
                                      </p:cBhvr>
                                      <p:tavLst>
                                        <p:tav tm="0">
                                          <p:val>
                                            <p:fltVal val="0"/>
                                          </p:val>
                                        </p:tav>
                                        <p:tav tm="100000">
                                          <p:val>
                                            <p:strVal val="#ppt_w"/>
                                          </p:val>
                                        </p:tav>
                                      </p:tavLst>
                                    </p:anim>
                                    <p:anim calcmode="lin" valueType="num">
                                      <p:cBhvr>
                                        <p:cTn id="28" dur="500" fill="hold"/>
                                        <p:tgtEl>
                                          <p:spTgt spid="16"/>
                                        </p:tgtEl>
                                        <p:attrNameLst>
                                          <p:attrName>ppt_h</p:attrName>
                                        </p:attrNameLst>
                                      </p:cBhvr>
                                      <p:tavLst>
                                        <p:tav tm="0">
                                          <p:val>
                                            <p:fltVal val="0"/>
                                          </p:val>
                                        </p:tav>
                                        <p:tav tm="100000">
                                          <p:val>
                                            <p:strVal val="#ppt_h"/>
                                          </p:val>
                                        </p:tav>
                                      </p:tavLst>
                                    </p:anim>
                                    <p:animEffect transition="in" filter="fade">
                                      <p:cBhvr>
                                        <p:cTn id="29"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8" grpId="0" animBg="1"/>
      <p:bldP spid="5" grpId="0"/>
      <p:bldP spid="6" grpId="0"/>
      <p:bldP spid="1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47165" y="2507404"/>
            <a:ext cx="11147611" cy="2387600"/>
          </a:xfrm>
        </p:spPr>
        <p:txBody>
          <a:bodyPr>
            <a:normAutofit fontScale="90000"/>
          </a:bodyPr>
          <a:lstStyle/>
          <a:p>
            <a:r>
              <a:rPr lang="nl-NL" b="1" dirty="0">
                <a:solidFill>
                  <a:srgbClr val="7030A0"/>
                </a:solidFill>
              </a:rPr>
              <a:t>Bài 5</a:t>
            </a:r>
            <a:r>
              <a:rPr lang="nl-NL" b="1" dirty="0" smtClean="0">
                <a:solidFill>
                  <a:srgbClr val="FF0000"/>
                </a:solidFill>
              </a:rPr>
              <a:t/>
            </a:r>
            <a:br>
              <a:rPr lang="nl-NL" b="1" dirty="0" smtClean="0">
                <a:solidFill>
                  <a:srgbClr val="FF0000"/>
                </a:solidFill>
              </a:rPr>
            </a:br>
            <a:r>
              <a:rPr lang="en-US" dirty="0">
                <a:solidFill>
                  <a:srgbClr val="FF0000"/>
                </a:solidFill>
              </a:rPr>
              <a:t/>
            </a:r>
            <a:br>
              <a:rPr lang="en-US" dirty="0">
                <a:solidFill>
                  <a:srgbClr val="FF0000"/>
                </a:solidFill>
              </a:rPr>
            </a:br>
            <a:r>
              <a:rPr lang="nl-NL" b="1" dirty="0">
                <a:solidFill>
                  <a:srgbClr val="FF0000"/>
                </a:solidFill>
              </a:rPr>
              <a:t>PHÁT TRIỂN KINH TẾ, XÃ HỘI, VĂN HÓA, </a:t>
            </a:r>
            <a:r>
              <a:rPr lang="en-US" dirty="0">
                <a:solidFill>
                  <a:srgbClr val="FF0000"/>
                </a:solidFill>
              </a:rPr>
              <a:t/>
            </a:r>
            <a:br>
              <a:rPr lang="en-US" dirty="0">
                <a:solidFill>
                  <a:srgbClr val="FF0000"/>
                </a:solidFill>
              </a:rPr>
            </a:br>
            <a:r>
              <a:rPr lang="nl-NL" b="1" dirty="0">
                <a:solidFill>
                  <a:srgbClr val="FF0000"/>
                </a:solidFill>
              </a:rPr>
              <a:t>CON NGƯỜI Ở VIỆT NAM</a:t>
            </a:r>
            <a:r>
              <a:rPr lang="en-US" dirty="0">
                <a:solidFill>
                  <a:srgbClr val="FF0000"/>
                </a:solidFill>
              </a:rPr>
              <a:t/>
            </a:r>
            <a:br>
              <a:rPr lang="en-US" dirty="0">
                <a:solidFill>
                  <a:srgbClr val="FF0000"/>
                </a:solidFill>
              </a:rPr>
            </a:br>
            <a:endParaRPr lang="en-US" dirty="0">
              <a:solidFill>
                <a:srgbClr val="FF0000"/>
              </a:solidFill>
            </a:endParaRPr>
          </a:p>
        </p:txBody>
      </p:sp>
      <p:pic>
        <p:nvPicPr>
          <p:cNvPr id="3" name="Picture 2"/>
          <p:cNvPicPr>
            <a:picLocks noChangeAspect="1"/>
          </p:cNvPicPr>
          <p:nvPr/>
        </p:nvPicPr>
        <p:blipFill>
          <a:blip r:embed="rId2"/>
          <a:stretch>
            <a:fillRect/>
          </a:stretch>
        </p:blipFill>
        <p:spPr>
          <a:xfrm>
            <a:off x="107577" y="1"/>
            <a:ext cx="2320818" cy="1563328"/>
          </a:xfrm>
          <a:prstGeom prst="rect">
            <a:avLst/>
          </a:prstGeom>
        </p:spPr>
      </p:pic>
      <p:pic>
        <p:nvPicPr>
          <p:cNvPr id="6" name="Picture 5"/>
          <p:cNvPicPr>
            <a:picLocks noChangeAspect="1"/>
          </p:cNvPicPr>
          <p:nvPr/>
        </p:nvPicPr>
        <p:blipFill>
          <a:blip r:embed="rId3"/>
          <a:stretch>
            <a:fillRect/>
          </a:stretch>
        </p:blipFill>
        <p:spPr>
          <a:xfrm>
            <a:off x="8978263" y="4895004"/>
            <a:ext cx="3213738" cy="2021990"/>
          </a:xfrm>
          <a:prstGeom prst="rect">
            <a:avLst/>
          </a:prstGeom>
        </p:spPr>
      </p:pic>
    </p:spTree>
    <p:extLst>
      <p:ext uri="{BB962C8B-B14F-4D97-AF65-F5344CB8AC3E}">
        <p14:creationId xmlns:p14="http://schemas.microsoft.com/office/powerpoint/2010/main" val="37489923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par>
                                <p:cTn id="8" presetID="6"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in)">
                                      <p:cBhvr>
                                        <p:cTn id="10" dur="20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additive="base">
                                        <p:cTn id="15" dur="500" fill="hold"/>
                                        <p:tgtEl>
                                          <p:spTgt spid="2"/>
                                        </p:tgtEl>
                                        <p:attrNameLst>
                                          <p:attrName>ppt_x</p:attrName>
                                        </p:attrNameLst>
                                      </p:cBhvr>
                                      <p:tavLst>
                                        <p:tav tm="0">
                                          <p:val>
                                            <p:strVal val="#ppt_x"/>
                                          </p:val>
                                        </p:tav>
                                        <p:tav tm="100000">
                                          <p:val>
                                            <p:strVal val="#ppt_x"/>
                                          </p:val>
                                        </p:tav>
                                      </p:tavLst>
                                    </p:anim>
                                    <p:anim calcmode="lin" valueType="num">
                                      <p:cBhvr additive="base">
                                        <p:cTn id="16"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79041" y="0"/>
            <a:ext cx="2433918" cy="1325563"/>
          </a:xfrm>
          <a:solidFill>
            <a:srgbClr val="FD2185"/>
          </a:solidFill>
        </p:spPr>
        <p:txBody>
          <a:bodyPr>
            <a:normAutofit/>
          </a:bodyPr>
          <a:lstStyle/>
          <a:p>
            <a:r>
              <a:rPr lang="en-US" sz="4800" b="1" i="1" dirty="0" err="1" smtClean="0">
                <a:solidFill>
                  <a:schemeClr val="bg1"/>
                </a:solidFill>
              </a:rPr>
              <a:t>Nội</a:t>
            </a:r>
            <a:r>
              <a:rPr lang="en-US" sz="4800" b="1" i="1" dirty="0" smtClean="0">
                <a:solidFill>
                  <a:schemeClr val="bg1"/>
                </a:solidFill>
              </a:rPr>
              <a:t> dung</a:t>
            </a:r>
            <a:endParaRPr lang="en-US" sz="4800" b="1" i="1" dirty="0">
              <a:solidFill>
                <a:schemeClr val="bg1"/>
              </a:solidFill>
            </a:endParaRPr>
          </a:p>
        </p:txBody>
      </p:sp>
      <p:sp>
        <p:nvSpPr>
          <p:cNvPr id="3" name="Content Placeholder 2"/>
          <p:cNvSpPr>
            <a:spLocks noGrp="1"/>
          </p:cNvSpPr>
          <p:nvPr>
            <p:ph idx="1"/>
          </p:nvPr>
        </p:nvSpPr>
        <p:spPr>
          <a:xfrm>
            <a:off x="77491" y="1361547"/>
            <a:ext cx="12037017" cy="5496453"/>
          </a:xfrm>
          <a:solidFill>
            <a:schemeClr val="accent6">
              <a:lumMod val="75000"/>
            </a:schemeClr>
          </a:solidFill>
        </p:spPr>
        <p:txBody>
          <a:bodyPr>
            <a:normAutofit/>
          </a:bodyPr>
          <a:lstStyle/>
          <a:p>
            <a:pPr marL="514350" indent="-514350">
              <a:buAutoNum type="arabicPeriod"/>
            </a:pPr>
            <a:r>
              <a:rPr lang="nl-NL" sz="3200" b="1" dirty="0" smtClean="0">
                <a:solidFill>
                  <a:srgbClr val="FFFF00"/>
                </a:solidFill>
              </a:rPr>
              <a:t>Nội </a:t>
            </a:r>
            <a:r>
              <a:rPr lang="nl-NL" sz="3200" b="1" dirty="0">
                <a:solidFill>
                  <a:srgbClr val="FFFF00"/>
                </a:solidFill>
              </a:rPr>
              <a:t>dung của chủ trương phát triển kinh tế, xã hội, văn hóa, con người ở Việt Nam hiện nay. </a:t>
            </a:r>
            <a:endParaRPr lang="nl-NL" sz="3200" b="1" dirty="0" smtClean="0">
              <a:solidFill>
                <a:srgbClr val="FFFF00"/>
              </a:solidFill>
            </a:endParaRPr>
          </a:p>
          <a:p>
            <a:pPr marL="0" indent="1035050">
              <a:buNone/>
            </a:pPr>
            <a:r>
              <a:rPr lang="nl-NL" sz="3200" b="1" i="1" dirty="0">
                <a:solidFill>
                  <a:schemeClr val="bg1"/>
                </a:solidFill>
              </a:rPr>
              <a:t>1.1. Quan điểm, chủ trương phát triển kinh tế, xã hội của Đảng</a:t>
            </a:r>
            <a:endParaRPr lang="en-US" sz="3200" dirty="0">
              <a:solidFill>
                <a:schemeClr val="bg1"/>
              </a:solidFill>
            </a:endParaRPr>
          </a:p>
          <a:p>
            <a:pPr marL="0" indent="1035050">
              <a:buNone/>
            </a:pPr>
            <a:r>
              <a:rPr lang="nl-NL" sz="3200" b="1" i="1" dirty="0">
                <a:solidFill>
                  <a:schemeClr val="bg1"/>
                </a:solidFill>
              </a:rPr>
              <a:t>1.2. Quan điểm, chủ trương phát triển văn hóa, con người </a:t>
            </a:r>
            <a:endParaRPr lang="en-US" sz="3200" dirty="0">
              <a:solidFill>
                <a:schemeClr val="bg1"/>
              </a:solidFill>
            </a:endParaRPr>
          </a:p>
          <a:p>
            <a:pPr marL="0" indent="0">
              <a:buNone/>
            </a:pPr>
            <a:r>
              <a:rPr lang="nl-NL" sz="3200" b="1" dirty="0">
                <a:solidFill>
                  <a:srgbClr val="FFFF00"/>
                </a:solidFill>
              </a:rPr>
              <a:t>2. Giải pháp phát triển </a:t>
            </a:r>
            <a:r>
              <a:rPr lang="nl-NL" sz="3200" b="1" dirty="0" smtClean="0">
                <a:solidFill>
                  <a:srgbClr val="FFFF00"/>
                </a:solidFill>
              </a:rPr>
              <a:t>kinh tế</a:t>
            </a:r>
            <a:r>
              <a:rPr lang="nl-NL" sz="3200" b="1" dirty="0">
                <a:solidFill>
                  <a:srgbClr val="FFFF00"/>
                </a:solidFill>
              </a:rPr>
              <a:t>, xã hội, văn hóa, con người ở Việt Nam hiện nay</a:t>
            </a:r>
            <a:endParaRPr lang="en-US" sz="3200" b="1" dirty="0">
              <a:solidFill>
                <a:srgbClr val="FFFF00"/>
              </a:solidFill>
            </a:endParaRPr>
          </a:p>
          <a:p>
            <a:pPr marL="0" indent="1035050">
              <a:buNone/>
            </a:pPr>
            <a:r>
              <a:rPr lang="nl-NL" sz="3200" b="1" i="1" dirty="0">
                <a:solidFill>
                  <a:schemeClr val="bg1"/>
                </a:solidFill>
              </a:rPr>
              <a:t>2.1. Nội dung phát triển kinh tế, xã hội </a:t>
            </a:r>
            <a:endParaRPr lang="nl-NL" sz="3200" b="1" i="1" dirty="0" smtClean="0">
              <a:solidFill>
                <a:schemeClr val="bg1"/>
              </a:solidFill>
            </a:endParaRPr>
          </a:p>
          <a:p>
            <a:pPr marL="0" indent="1035050">
              <a:buNone/>
            </a:pPr>
            <a:r>
              <a:rPr lang="nl-NL" sz="3200" b="1" i="1" dirty="0">
                <a:solidFill>
                  <a:schemeClr val="bg1"/>
                </a:solidFill>
              </a:rPr>
              <a:t>2.2. Nội dung phát triển văn hóa, con người </a:t>
            </a:r>
            <a:endParaRPr lang="en-US" sz="3200" b="1" dirty="0">
              <a:solidFill>
                <a:schemeClr val="bg1"/>
              </a:solidFill>
            </a:endParaRPr>
          </a:p>
          <a:p>
            <a:pPr marL="0" indent="0">
              <a:buNone/>
            </a:pPr>
            <a:endParaRPr lang="en-US" sz="3200" b="1" dirty="0">
              <a:solidFill>
                <a:schemeClr val="bg1"/>
              </a:solidFill>
            </a:endParaRPr>
          </a:p>
          <a:p>
            <a:pPr marL="0" indent="0">
              <a:buNone/>
            </a:pPr>
            <a:endParaRPr lang="en-US" sz="3200" dirty="0">
              <a:solidFill>
                <a:schemeClr val="bg1"/>
              </a:solidFill>
            </a:endParaRPr>
          </a:p>
          <a:p>
            <a:pPr marL="0" indent="0">
              <a:buNone/>
            </a:pPr>
            <a:endParaRPr lang="en-US" sz="3200" dirty="0">
              <a:solidFill>
                <a:schemeClr val="bg1"/>
              </a:solidFill>
            </a:endParaRPr>
          </a:p>
        </p:txBody>
      </p:sp>
    </p:spTree>
    <p:extLst>
      <p:ext uri="{BB962C8B-B14F-4D97-AF65-F5344CB8AC3E}">
        <p14:creationId xmlns:p14="http://schemas.microsoft.com/office/powerpoint/2010/main" val="314436974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1000"/>
                                        <p:tgtEl>
                                          <p:spTgt spid="3">
                                            <p:txEl>
                                              <p:pRg st="0" end="0"/>
                                            </p:txEl>
                                          </p:spTgt>
                                        </p:tgtEl>
                                      </p:cBhvr>
                                    </p:animEffect>
                                    <p:anim calcmode="lin" valueType="num">
                                      <p:cBhvr>
                                        <p:cTn id="13"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barn(inVertical)">
                                      <p:cBhvr>
                                        <p:cTn id="19" dur="500"/>
                                        <p:tgtEl>
                                          <p:spTgt spid="3">
                                            <p:txEl>
                                              <p:pRg st="3" end="3"/>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6" presetClass="entr" presetSubtype="16" fill="hold" nodeType="clickEffect">
                                  <p:stCondLst>
                                    <p:cond delay="0"/>
                                  </p:stCondLst>
                                  <p:childTnLst>
                                    <p:set>
                                      <p:cBhvr>
                                        <p:cTn id="23" dur="1" fill="hold">
                                          <p:stCondLst>
                                            <p:cond delay="0"/>
                                          </p:stCondLst>
                                        </p:cTn>
                                        <p:tgtEl>
                                          <p:spTgt spid="3">
                                            <p:txEl>
                                              <p:pRg st="1" end="1"/>
                                            </p:txEl>
                                          </p:spTgt>
                                        </p:tgtEl>
                                        <p:attrNameLst>
                                          <p:attrName>style.visibility</p:attrName>
                                        </p:attrNameLst>
                                      </p:cBhvr>
                                      <p:to>
                                        <p:strVal val="visible"/>
                                      </p:to>
                                    </p:set>
                                    <p:animEffect transition="in" filter="circle(in)">
                                      <p:cBhvr>
                                        <p:cTn id="24" dur="2000"/>
                                        <p:tgtEl>
                                          <p:spTgt spid="3">
                                            <p:txEl>
                                              <p:pRg st="1" end="1"/>
                                            </p:txEl>
                                          </p:spTgt>
                                        </p:tgtEl>
                                      </p:cBhvr>
                                    </p:animEffect>
                                  </p:childTnLst>
                                </p:cTn>
                              </p:par>
                              <p:par>
                                <p:cTn id="25" presetID="6" presetClass="entr" presetSubtype="16" fill="hold" nodeType="with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Effect transition="in" filter="circle(in)">
                                      <p:cBhvr>
                                        <p:cTn id="27" dur="2000"/>
                                        <p:tgtEl>
                                          <p:spTgt spid="3">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randombar(horizontal)">
                                      <p:cBhvr>
                                        <p:cTn id="32" dur="500"/>
                                        <p:tgtEl>
                                          <p:spTgt spid="3">
                                            <p:txEl>
                                              <p:pRg st="4" end="4"/>
                                            </p:txEl>
                                          </p:spTgt>
                                        </p:tgtEl>
                                      </p:cBhvr>
                                    </p:animEffect>
                                  </p:childTnLst>
                                </p:cTn>
                              </p:par>
                              <p:par>
                                <p:cTn id="33" presetID="14" presetClass="entr" presetSubtype="10" fill="hold" nodeType="with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Effect transition="in" filter="randombar(horizontal)">
                                      <p:cBhvr>
                                        <p:cTn id="35"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0306" y="968566"/>
            <a:ext cx="10889761" cy="697193"/>
          </a:xfrm>
          <a:solidFill>
            <a:schemeClr val="accent4">
              <a:lumMod val="50000"/>
            </a:schemeClr>
          </a:solidFill>
        </p:spPr>
        <p:txBody>
          <a:bodyPr>
            <a:noAutofit/>
          </a:bodyPr>
          <a:lstStyle/>
          <a:p>
            <a:r>
              <a:rPr lang="nl-NL" sz="2800" b="1" i="1" dirty="0" smtClean="0">
                <a:solidFill>
                  <a:schemeClr val="bg1"/>
                </a:solidFill>
              </a:rPr>
              <a:t/>
            </a:r>
            <a:br>
              <a:rPr lang="nl-NL" sz="2800" b="1" i="1" dirty="0" smtClean="0">
                <a:solidFill>
                  <a:schemeClr val="bg1"/>
                </a:solidFill>
              </a:rPr>
            </a:br>
            <a:r>
              <a:rPr lang="nl-NL" sz="2800" b="1" i="1" dirty="0" smtClean="0">
                <a:solidFill>
                  <a:schemeClr val="bg1"/>
                </a:solidFill>
              </a:rPr>
              <a:t>1.1. Quan điểm, chủ trương phát triển kinh tế, xã hội của Đảng</a:t>
            </a:r>
            <a:r>
              <a:rPr lang="en-US" sz="2800" dirty="0" smtClean="0">
                <a:solidFill>
                  <a:schemeClr val="bg1"/>
                </a:solidFill>
              </a:rPr>
              <a:t/>
            </a:r>
            <a:br>
              <a:rPr lang="en-US" sz="2800" dirty="0" smtClean="0">
                <a:solidFill>
                  <a:schemeClr val="bg1"/>
                </a:solidFill>
              </a:rPr>
            </a:br>
            <a:endParaRPr lang="en-US" sz="2800" dirty="0">
              <a:solidFill>
                <a:schemeClr val="bg1"/>
              </a:solidFill>
            </a:endParaRPr>
          </a:p>
        </p:txBody>
      </p:sp>
      <p:sp>
        <p:nvSpPr>
          <p:cNvPr id="3" name="Content Placeholder 2"/>
          <p:cNvSpPr>
            <a:spLocks noGrp="1"/>
          </p:cNvSpPr>
          <p:nvPr>
            <p:ph idx="1"/>
          </p:nvPr>
        </p:nvSpPr>
        <p:spPr>
          <a:xfrm>
            <a:off x="557939" y="1810681"/>
            <a:ext cx="10762129" cy="554504"/>
          </a:xfrm>
        </p:spPr>
        <p:txBody>
          <a:bodyPr/>
          <a:lstStyle/>
          <a:p>
            <a:pPr marL="0" indent="0" algn="just">
              <a:buNone/>
            </a:pPr>
            <a:r>
              <a:rPr lang="nl-NL" b="1" i="1" dirty="0" smtClean="0">
                <a:solidFill>
                  <a:srgbClr val="FF0000"/>
                </a:solidFill>
              </a:rPr>
              <a:t>1.1.1 Định </a:t>
            </a:r>
            <a:r>
              <a:rPr lang="nl-NL" b="1" i="1" dirty="0">
                <a:solidFill>
                  <a:srgbClr val="FF0000"/>
                </a:solidFill>
              </a:rPr>
              <a:t>hướng đổi mới mô hình tăng trưởng, cơ cấu lại nền kinh </a:t>
            </a:r>
            <a:r>
              <a:rPr lang="nl-NL" b="1" i="1" dirty="0" smtClean="0">
                <a:solidFill>
                  <a:srgbClr val="FF0000"/>
                </a:solidFill>
              </a:rPr>
              <a:t>tế</a:t>
            </a:r>
          </a:p>
          <a:p>
            <a:pPr marL="0" indent="806450" algn="just">
              <a:buNone/>
            </a:pPr>
            <a:endParaRPr lang="nl-NL" dirty="0" smtClean="0">
              <a:solidFill>
                <a:srgbClr val="FF0000"/>
              </a:solidFill>
            </a:endParaRPr>
          </a:p>
        </p:txBody>
      </p:sp>
      <p:sp>
        <p:nvSpPr>
          <p:cNvPr id="5" name="Rectangle 4"/>
          <p:cNvSpPr/>
          <p:nvPr/>
        </p:nvSpPr>
        <p:spPr>
          <a:xfrm>
            <a:off x="430307" y="2810985"/>
            <a:ext cx="4839117" cy="2677656"/>
          </a:xfrm>
          <a:prstGeom prst="rect">
            <a:avLst/>
          </a:prstGeom>
        </p:spPr>
        <p:txBody>
          <a:bodyPr wrap="square">
            <a:spAutoFit/>
          </a:bodyPr>
          <a:lstStyle/>
          <a:p>
            <a:pPr indent="806450" algn="just"/>
            <a:r>
              <a:rPr lang="nl-NL" sz="2800" dirty="0"/>
              <a:t>- Mô hình tăng trưởng trong thời gian tới kết hợp có hiệu quả phát triển </a:t>
            </a:r>
            <a:r>
              <a:rPr lang="nl-NL" sz="2800" b="1" dirty="0">
                <a:solidFill>
                  <a:srgbClr val="FF0000"/>
                </a:solidFill>
              </a:rPr>
              <a:t>chiều rộng </a:t>
            </a:r>
            <a:r>
              <a:rPr lang="nl-NL" sz="2800" dirty="0"/>
              <a:t>với </a:t>
            </a:r>
            <a:r>
              <a:rPr lang="nl-NL" sz="2800" b="1" dirty="0">
                <a:solidFill>
                  <a:srgbClr val="FF0000"/>
                </a:solidFill>
              </a:rPr>
              <a:t>chiều sâu</a:t>
            </a:r>
            <a:r>
              <a:rPr lang="nl-NL" sz="2800" dirty="0"/>
              <a:t>, nâng cao chất lượng tăng trưởng và sức cạnh tranh.</a:t>
            </a:r>
            <a:endParaRPr lang="en-US" sz="2800" dirty="0"/>
          </a:p>
        </p:txBody>
      </p:sp>
      <p:pic>
        <p:nvPicPr>
          <p:cNvPr id="7" name="Picture 6"/>
          <p:cNvPicPr>
            <a:picLocks noChangeAspect="1"/>
          </p:cNvPicPr>
          <p:nvPr/>
        </p:nvPicPr>
        <p:blipFill>
          <a:blip r:embed="rId2"/>
          <a:stretch>
            <a:fillRect/>
          </a:stretch>
        </p:blipFill>
        <p:spPr>
          <a:xfrm>
            <a:off x="5780868" y="2557220"/>
            <a:ext cx="6119779" cy="4072180"/>
          </a:xfrm>
          <a:prstGeom prst="rect">
            <a:avLst/>
          </a:prstGeom>
        </p:spPr>
      </p:pic>
      <p:sp>
        <p:nvSpPr>
          <p:cNvPr id="4" name="Rectangle 3"/>
          <p:cNvSpPr/>
          <p:nvPr/>
        </p:nvSpPr>
        <p:spPr>
          <a:xfrm>
            <a:off x="0" y="56416"/>
            <a:ext cx="12191999" cy="830997"/>
          </a:xfrm>
          <a:prstGeom prst="rect">
            <a:avLst/>
          </a:prstGeom>
          <a:solidFill>
            <a:srgbClr val="008000"/>
          </a:solidFill>
        </p:spPr>
        <p:txBody>
          <a:bodyPr wrap="square">
            <a:spAutoFit/>
          </a:bodyPr>
          <a:lstStyle/>
          <a:p>
            <a:r>
              <a:rPr lang="nl-NL" sz="2400" b="1" dirty="0">
                <a:solidFill>
                  <a:schemeClr val="bg1"/>
                </a:solidFill>
                <a:latin typeface="Arial" panose="020B0604020202020204" pitchFamily="34" charset="0"/>
                <a:ea typeface="Calibri" panose="020F0502020204030204" pitchFamily="34" charset="0"/>
                <a:cs typeface="Arial" panose="020B0604020202020204" pitchFamily="34" charset="0"/>
              </a:rPr>
              <a:t>1. Nội dung của chủ trương phát triển kinh </a:t>
            </a:r>
            <a:r>
              <a:rPr lang="nl-NL" sz="2400" b="1" dirty="0">
                <a:solidFill>
                  <a:schemeClr val="bg1"/>
                </a:solidFill>
                <a:latin typeface="Arial" panose="020B0604020202020204" pitchFamily="34" charset="0"/>
                <a:ea typeface="Times New Roman" panose="02020603050405020304" pitchFamily="18" charset="0"/>
                <a:cs typeface="Arial" panose="020B0604020202020204" pitchFamily="34" charset="0"/>
              </a:rPr>
              <a:t>tế, xã hội, văn hóa, con người ở Việt Nam hiện nay</a:t>
            </a:r>
            <a:endParaRPr lang="en-US" sz="2400" b="1"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00269627"/>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32"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ircle(out)">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randombar(horizontal)">
                                      <p:cBhvr>
                                        <p:cTn id="17" dur="500"/>
                                        <p:tgtEl>
                                          <p:spTgt spid="5"/>
                                        </p:tgtEl>
                                      </p:cBhvr>
                                    </p:animEffect>
                                  </p:childTnLst>
                                </p:cTn>
                              </p:par>
                              <p:par>
                                <p:cTn id="18" presetID="14" presetClass="entr" presetSubtype="10" fill="hold" nodeType="with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randombar(horizontal)">
                                      <p:cBhvr>
                                        <p:cTn id="2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9291"/>
            <a:ext cx="10515600" cy="1325563"/>
          </a:xfrm>
        </p:spPr>
        <p:txBody>
          <a:bodyPr>
            <a:normAutofit/>
          </a:bodyPr>
          <a:lstStyle/>
          <a:p>
            <a:r>
              <a:rPr lang="en-US" sz="4000" b="1" dirty="0" err="1" smtClean="0">
                <a:solidFill>
                  <a:srgbClr val="FF0000"/>
                </a:solidFill>
              </a:rPr>
              <a:t>Mô</a:t>
            </a:r>
            <a:r>
              <a:rPr lang="en-US" sz="4000" b="1" dirty="0" smtClean="0">
                <a:solidFill>
                  <a:srgbClr val="FF0000"/>
                </a:solidFill>
              </a:rPr>
              <a:t> </a:t>
            </a:r>
            <a:r>
              <a:rPr lang="en-US" sz="4000" b="1" dirty="0" err="1" smtClean="0">
                <a:solidFill>
                  <a:srgbClr val="FF0000"/>
                </a:solidFill>
              </a:rPr>
              <a:t>hình</a:t>
            </a:r>
            <a:r>
              <a:rPr lang="en-US" sz="4000" b="1" dirty="0" smtClean="0">
                <a:solidFill>
                  <a:srgbClr val="FF0000"/>
                </a:solidFill>
              </a:rPr>
              <a:t> </a:t>
            </a:r>
            <a:r>
              <a:rPr lang="en-US" sz="4000" b="1" dirty="0" err="1" smtClean="0">
                <a:solidFill>
                  <a:srgbClr val="FF0000"/>
                </a:solidFill>
              </a:rPr>
              <a:t>tăng</a:t>
            </a:r>
            <a:r>
              <a:rPr lang="en-US" sz="4000" b="1" dirty="0" smtClean="0">
                <a:solidFill>
                  <a:srgbClr val="FF0000"/>
                </a:solidFill>
              </a:rPr>
              <a:t> </a:t>
            </a:r>
            <a:r>
              <a:rPr lang="en-US" sz="4000" b="1" dirty="0" err="1" smtClean="0">
                <a:solidFill>
                  <a:srgbClr val="FF0000"/>
                </a:solidFill>
              </a:rPr>
              <a:t>trưởng</a:t>
            </a:r>
            <a:r>
              <a:rPr lang="en-US" sz="4000" b="1" dirty="0" smtClean="0">
                <a:solidFill>
                  <a:srgbClr val="FF0000"/>
                </a:solidFill>
              </a:rPr>
              <a:t> </a:t>
            </a:r>
            <a:r>
              <a:rPr lang="en-US" sz="4000" b="1" dirty="0" err="1" smtClean="0">
                <a:solidFill>
                  <a:srgbClr val="FF0000"/>
                </a:solidFill>
              </a:rPr>
              <a:t>theo</a:t>
            </a:r>
            <a:r>
              <a:rPr lang="en-US" sz="4000" b="1" dirty="0" smtClean="0">
                <a:solidFill>
                  <a:srgbClr val="FF0000"/>
                </a:solidFill>
              </a:rPr>
              <a:t> </a:t>
            </a:r>
            <a:r>
              <a:rPr lang="en-US" sz="4000" b="1" dirty="0" err="1" smtClean="0">
                <a:solidFill>
                  <a:srgbClr val="FF0000"/>
                </a:solidFill>
              </a:rPr>
              <a:t>chiều</a:t>
            </a:r>
            <a:r>
              <a:rPr lang="en-US" sz="4000" b="1" dirty="0" smtClean="0">
                <a:solidFill>
                  <a:srgbClr val="FF0000"/>
                </a:solidFill>
              </a:rPr>
              <a:t> </a:t>
            </a:r>
            <a:r>
              <a:rPr lang="en-US" sz="4000" b="1" dirty="0" err="1" smtClean="0">
                <a:solidFill>
                  <a:srgbClr val="FF0000"/>
                </a:solidFill>
              </a:rPr>
              <a:t>sâu</a:t>
            </a:r>
            <a:endParaRPr lang="en-US" sz="4000" b="1" dirty="0">
              <a:solidFill>
                <a:srgbClr val="FF0000"/>
              </a:solidFill>
            </a:endParaRPr>
          </a:p>
        </p:txBody>
      </p:sp>
      <p:pic>
        <p:nvPicPr>
          <p:cNvPr id="4" name="Picture 3"/>
          <p:cNvPicPr>
            <a:picLocks noChangeAspect="1"/>
          </p:cNvPicPr>
          <p:nvPr/>
        </p:nvPicPr>
        <p:blipFill>
          <a:blip r:embed="rId2"/>
          <a:stretch>
            <a:fillRect/>
          </a:stretch>
        </p:blipFill>
        <p:spPr>
          <a:xfrm>
            <a:off x="5257801" y="1331259"/>
            <a:ext cx="6602506" cy="5244353"/>
          </a:xfrm>
          <a:prstGeom prst="rect">
            <a:avLst/>
          </a:prstGeom>
        </p:spPr>
      </p:pic>
      <p:sp>
        <p:nvSpPr>
          <p:cNvPr id="5" name="Rectangle 4"/>
          <p:cNvSpPr/>
          <p:nvPr/>
        </p:nvSpPr>
        <p:spPr>
          <a:xfrm>
            <a:off x="729711" y="1710419"/>
            <a:ext cx="3789829" cy="4832092"/>
          </a:xfrm>
          <a:prstGeom prst="rect">
            <a:avLst/>
          </a:prstGeom>
        </p:spPr>
        <p:txBody>
          <a:bodyPr wrap="square">
            <a:spAutoFit/>
          </a:bodyPr>
          <a:lstStyle/>
          <a:p>
            <a:pPr marL="457200" indent="-457200" algn="just">
              <a:buFont typeface="Wingdings" panose="05000000000000000000" pitchFamily="2" charset="2"/>
              <a:buChar char="v"/>
            </a:pPr>
            <a:r>
              <a:rPr lang="en-US" sz="2800" i="1" dirty="0" smtClean="0">
                <a:solidFill>
                  <a:srgbClr val="000000"/>
                </a:solidFill>
              </a:rPr>
              <a:t>	</a:t>
            </a:r>
            <a:r>
              <a:rPr lang="vi-VN" sz="2800" i="1" dirty="0" smtClean="0">
                <a:solidFill>
                  <a:srgbClr val="000000"/>
                </a:solidFill>
              </a:rPr>
              <a:t>Dựa vào </a:t>
            </a:r>
            <a:r>
              <a:rPr lang="vi-VN" sz="2800" i="1" dirty="0">
                <a:solidFill>
                  <a:srgbClr val="000000"/>
                </a:solidFill>
              </a:rPr>
              <a:t>khoa học công nghệ, phải có nguồn nhân lực chất lượng cao, phải dựa vào những thể chế kinh tế thích hợp và sự liên kết giữa 4 nhà: Nhà </a:t>
            </a:r>
            <a:r>
              <a:rPr lang="vi-VN" sz="2800" i="1" dirty="0" smtClean="0">
                <a:solidFill>
                  <a:srgbClr val="000000"/>
                </a:solidFill>
              </a:rPr>
              <a:t>nước</a:t>
            </a:r>
            <a:r>
              <a:rPr lang="en-US" sz="2800" i="1" dirty="0" smtClean="0">
                <a:solidFill>
                  <a:srgbClr val="000000"/>
                </a:solidFill>
              </a:rPr>
              <a:t> </a:t>
            </a:r>
            <a:r>
              <a:rPr lang="vi-VN" sz="2800" i="1" dirty="0" smtClean="0">
                <a:solidFill>
                  <a:srgbClr val="000000"/>
                </a:solidFill>
              </a:rPr>
              <a:t>-</a:t>
            </a:r>
            <a:r>
              <a:rPr lang="en-US" sz="2800" i="1" dirty="0" smtClean="0">
                <a:solidFill>
                  <a:srgbClr val="000000"/>
                </a:solidFill>
              </a:rPr>
              <a:t> </a:t>
            </a:r>
            <a:r>
              <a:rPr lang="vi-VN" sz="2800" i="1" dirty="0" smtClean="0">
                <a:solidFill>
                  <a:srgbClr val="000000"/>
                </a:solidFill>
              </a:rPr>
              <a:t>nhà </a:t>
            </a:r>
            <a:r>
              <a:rPr lang="vi-VN" sz="2800" i="1" dirty="0">
                <a:solidFill>
                  <a:srgbClr val="000000"/>
                </a:solidFill>
              </a:rPr>
              <a:t>khoa </a:t>
            </a:r>
            <a:r>
              <a:rPr lang="vi-VN" sz="2800" i="1" dirty="0" smtClean="0">
                <a:solidFill>
                  <a:srgbClr val="000000"/>
                </a:solidFill>
              </a:rPr>
              <a:t>học</a:t>
            </a:r>
            <a:r>
              <a:rPr lang="en-US" sz="2800" i="1" dirty="0" smtClean="0">
                <a:solidFill>
                  <a:srgbClr val="000000"/>
                </a:solidFill>
              </a:rPr>
              <a:t> </a:t>
            </a:r>
            <a:r>
              <a:rPr lang="vi-VN" sz="2800" i="1" dirty="0" smtClean="0">
                <a:solidFill>
                  <a:srgbClr val="000000"/>
                </a:solidFill>
              </a:rPr>
              <a:t>-</a:t>
            </a:r>
            <a:r>
              <a:rPr lang="en-US" sz="2800" i="1" dirty="0" smtClean="0">
                <a:solidFill>
                  <a:srgbClr val="000000"/>
                </a:solidFill>
              </a:rPr>
              <a:t> </a:t>
            </a:r>
            <a:r>
              <a:rPr lang="vi-VN" sz="2800" i="1" dirty="0" smtClean="0">
                <a:solidFill>
                  <a:srgbClr val="000000"/>
                </a:solidFill>
              </a:rPr>
              <a:t>doanh </a:t>
            </a:r>
            <a:r>
              <a:rPr lang="vi-VN" sz="2800" i="1" dirty="0">
                <a:solidFill>
                  <a:srgbClr val="000000"/>
                </a:solidFill>
              </a:rPr>
              <a:t>nhiệp và nhà nông.</a:t>
            </a:r>
            <a:endParaRPr lang="en-US" sz="2800" i="1" dirty="0"/>
          </a:p>
        </p:txBody>
      </p:sp>
    </p:spTree>
    <p:extLst>
      <p:ext uri="{BB962C8B-B14F-4D97-AF65-F5344CB8AC3E}">
        <p14:creationId xmlns:p14="http://schemas.microsoft.com/office/powerpoint/2010/main" val="2437689485"/>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circle(in)">
                                      <p:cBhvr>
                                        <p:cTn id="14" dur="2000"/>
                                        <p:tgtEl>
                                          <p:spTgt spid="5"/>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0" y="23167"/>
            <a:ext cx="12192000" cy="697193"/>
          </a:xfrm>
          <a:solidFill>
            <a:schemeClr val="accent4">
              <a:lumMod val="50000"/>
            </a:schemeClr>
          </a:solidFill>
        </p:spPr>
        <p:txBody>
          <a:bodyPr>
            <a:noAutofit/>
          </a:bodyPr>
          <a:lstStyle/>
          <a:p>
            <a:pPr algn="ctr"/>
            <a:r>
              <a:rPr lang="nl-NL" sz="2800" b="1" i="1" dirty="0" smtClean="0">
                <a:solidFill>
                  <a:schemeClr val="bg1"/>
                </a:solidFill>
              </a:rPr>
              <a:t/>
            </a:r>
            <a:br>
              <a:rPr lang="nl-NL" sz="2800" b="1" i="1" dirty="0" smtClean="0">
                <a:solidFill>
                  <a:schemeClr val="bg1"/>
                </a:solidFill>
              </a:rPr>
            </a:br>
            <a:r>
              <a:rPr lang="nl-NL" sz="2800" b="1" i="1" dirty="0" smtClean="0">
                <a:solidFill>
                  <a:schemeClr val="bg1"/>
                </a:solidFill>
              </a:rPr>
              <a:t>1.1. Quan điểm, chủ trương phát triển kinh tế, xã hội của Đảng</a:t>
            </a:r>
            <a:r>
              <a:rPr lang="en-US" sz="2800" dirty="0" smtClean="0">
                <a:solidFill>
                  <a:schemeClr val="bg1"/>
                </a:solidFill>
              </a:rPr>
              <a:t/>
            </a:r>
            <a:br>
              <a:rPr lang="en-US" sz="2800" dirty="0" smtClean="0">
                <a:solidFill>
                  <a:schemeClr val="bg1"/>
                </a:solidFill>
              </a:rPr>
            </a:br>
            <a:endParaRPr lang="en-US" sz="2800" dirty="0">
              <a:solidFill>
                <a:schemeClr val="bg1"/>
              </a:solidFill>
            </a:endParaRPr>
          </a:p>
        </p:txBody>
      </p:sp>
      <p:sp>
        <p:nvSpPr>
          <p:cNvPr id="6" name="Content Placeholder 2"/>
          <p:cNvSpPr txBox="1">
            <a:spLocks/>
          </p:cNvSpPr>
          <p:nvPr/>
        </p:nvSpPr>
        <p:spPr>
          <a:xfrm>
            <a:off x="557939" y="865282"/>
            <a:ext cx="10762129" cy="55450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nl-NL" b="1" i="1" dirty="0" smtClean="0">
                <a:solidFill>
                  <a:srgbClr val="FF0000"/>
                </a:solidFill>
              </a:rPr>
              <a:t>1.1.1 Định hướng đổi mới mô hình tăng trưởng, cơ cấu lại nền kinh tế</a:t>
            </a:r>
          </a:p>
          <a:p>
            <a:pPr marL="0" indent="806450" algn="just">
              <a:buFont typeface="Arial" panose="020B0604020202020204" pitchFamily="34" charset="0"/>
              <a:buNone/>
            </a:pPr>
            <a:endParaRPr lang="nl-NL" dirty="0" smtClean="0">
              <a:solidFill>
                <a:srgbClr val="FF0000"/>
              </a:solidFill>
            </a:endParaRPr>
          </a:p>
        </p:txBody>
      </p:sp>
      <p:graphicFrame>
        <p:nvGraphicFramePr>
          <p:cNvPr id="8" name="Diagram 7"/>
          <p:cNvGraphicFramePr/>
          <p:nvPr>
            <p:extLst>
              <p:ext uri="{D42A27DB-BD31-4B8C-83A1-F6EECF244321}">
                <p14:modId xmlns:p14="http://schemas.microsoft.com/office/powerpoint/2010/main" val="2139461259"/>
              </p:ext>
            </p:extLst>
          </p:nvPr>
        </p:nvGraphicFramePr>
        <p:xfrm>
          <a:off x="819688" y="1680634"/>
          <a:ext cx="9932692"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642924986"/>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32" fill="hold" grpId="0"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circle(out)">
                                      <p:cBhvr>
                                        <p:cTn id="12" dur="2000"/>
                                        <p:tgtEl>
                                          <p:spTgt spid="6">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graphicEl>
                                              <a:dgm id="{13307CA6-C747-45A6-9581-C02DB6305BFF}"/>
                                            </p:graphicEl>
                                          </p:spTgt>
                                        </p:tgtEl>
                                        <p:attrNameLst>
                                          <p:attrName>style.visibility</p:attrName>
                                        </p:attrNameLst>
                                      </p:cBhvr>
                                      <p:to>
                                        <p:strVal val="visible"/>
                                      </p:to>
                                    </p:set>
                                    <p:animEffect transition="in" filter="fade">
                                      <p:cBhvr>
                                        <p:cTn id="17" dur="500"/>
                                        <p:tgtEl>
                                          <p:spTgt spid="8">
                                            <p:graphicEl>
                                              <a:dgm id="{13307CA6-C747-45A6-9581-C02DB6305BFF}"/>
                                            </p:graphic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8">
                                            <p:graphicEl>
                                              <a:dgm id="{4F71D712-92D3-4EBD-A67C-6DA018A1403C}"/>
                                            </p:graphicEl>
                                          </p:spTgt>
                                        </p:tgtEl>
                                        <p:attrNameLst>
                                          <p:attrName>style.visibility</p:attrName>
                                        </p:attrNameLst>
                                      </p:cBhvr>
                                      <p:to>
                                        <p:strVal val="visible"/>
                                      </p:to>
                                    </p:set>
                                    <p:animEffect transition="in" filter="fade">
                                      <p:cBhvr>
                                        <p:cTn id="20" dur="500"/>
                                        <p:tgtEl>
                                          <p:spTgt spid="8">
                                            <p:graphicEl>
                                              <a:dgm id="{4F71D712-92D3-4EBD-A67C-6DA018A1403C}"/>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8">
                                            <p:graphicEl>
                                              <a:dgm id="{B21E5BBB-065D-423B-9A1C-5F4E7BE1863B}"/>
                                            </p:graphicEl>
                                          </p:spTgt>
                                        </p:tgtEl>
                                        <p:attrNameLst>
                                          <p:attrName>style.visibility</p:attrName>
                                        </p:attrNameLst>
                                      </p:cBhvr>
                                      <p:to>
                                        <p:strVal val="visible"/>
                                      </p:to>
                                    </p:set>
                                    <p:animEffect transition="in" filter="fade">
                                      <p:cBhvr>
                                        <p:cTn id="23" dur="500"/>
                                        <p:tgtEl>
                                          <p:spTgt spid="8">
                                            <p:graphicEl>
                                              <a:dgm id="{B21E5BBB-065D-423B-9A1C-5F4E7BE1863B}"/>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8">
                                            <p:graphicEl>
                                              <a:dgm id="{5068E4E2-8888-4D91-A3A8-28BB6F7CA55C}"/>
                                            </p:graphicEl>
                                          </p:spTgt>
                                        </p:tgtEl>
                                        <p:attrNameLst>
                                          <p:attrName>style.visibility</p:attrName>
                                        </p:attrNameLst>
                                      </p:cBhvr>
                                      <p:to>
                                        <p:strVal val="visible"/>
                                      </p:to>
                                    </p:set>
                                    <p:animEffect transition="in" filter="fade">
                                      <p:cBhvr>
                                        <p:cTn id="28" dur="500"/>
                                        <p:tgtEl>
                                          <p:spTgt spid="8">
                                            <p:graphicEl>
                                              <a:dgm id="{5068E4E2-8888-4D91-A3A8-28BB6F7CA55C}"/>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8">
                                            <p:graphicEl>
                                              <a:dgm id="{366F2534-F144-4C62-B2B8-ADADD50459A2}"/>
                                            </p:graphicEl>
                                          </p:spTgt>
                                        </p:tgtEl>
                                        <p:attrNameLst>
                                          <p:attrName>style.visibility</p:attrName>
                                        </p:attrNameLst>
                                      </p:cBhvr>
                                      <p:to>
                                        <p:strVal val="visible"/>
                                      </p:to>
                                    </p:set>
                                    <p:animEffect transition="in" filter="fade">
                                      <p:cBhvr>
                                        <p:cTn id="31" dur="500"/>
                                        <p:tgtEl>
                                          <p:spTgt spid="8">
                                            <p:graphicEl>
                                              <a:dgm id="{366F2534-F144-4C62-B2B8-ADADD50459A2}"/>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8">
                                            <p:graphicEl>
                                              <a:dgm id="{A2EEFD15-B6A9-45F5-95D3-A0F1C4FB241D}"/>
                                            </p:graphicEl>
                                          </p:spTgt>
                                        </p:tgtEl>
                                        <p:attrNameLst>
                                          <p:attrName>style.visibility</p:attrName>
                                        </p:attrNameLst>
                                      </p:cBhvr>
                                      <p:to>
                                        <p:strVal val="visible"/>
                                      </p:to>
                                    </p:set>
                                    <p:animEffect transition="in" filter="fade">
                                      <p:cBhvr>
                                        <p:cTn id="36" dur="500"/>
                                        <p:tgtEl>
                                          <p:spTgt spid="8">
                                            <p:graphicEl>
                                              <a:dgm id="{A2EEFD15-B6A9-45F5-95D3-A0F1C4FB241D}"/>
                                            </p:graphicEl>
                                          </p:spTgt>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8">
                                            <p:graphicEl>
                                              <a:dgm id="{E4D57D1C-A818-44CF-9395-49987C442E9C}"/>
                                            </p:graphicEl>
                                          </p:spTgt>
                                        </p:tgtEl>
                                        <p:attrNameLst>
                                          <p:attrName>style.visibility</p:attrName>
                                        </p:attrNameLst>
                                      </p:cBhvr>
                                      <p:to>
                                        <p:strVal val="visible"/>
                                      </p:to>
                                    </p:set>
                                    <p:animEffect transition="in" filter="fade">
                                      <p:cBhvr>
                                        <p:cTn id="39" dur="500"/>
                                        <p:tgtEl>
                                          <p:spTgt spid="8">
                                            <p:graphicEl>
                                              <a:dgm id="{E4D57D1C-A818-44CF-9395-49987C442E9C}"/>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build="p"/>
      <p:bldGraphic spid="8" grpId="0">
        <p:bldSub>
          <a:bldDgm bld="one"/>
        </p:bldSub>
      </p:bldGraphic>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0" y="23167"/>
            <a:ext cx="12192000" cy="697193"/>
          </a:xfrm>
          <a:solidFill>
            <a:schemeClr val="accent4">
              <a:lumMod val="50000"/>
            </a:schemeClr>
          </a:solidFill>
        </p:spPr>
        <p:txBody>
          <a:bodyPr>
            <a:noAutofit/>
          </a:bodyPr>
          <a:lstStyle/>
          <a:p>
            <a:pPr algn="ctr"/>
            <a:r>
              <a:rPr lang="nl-NL" sz="2800" b="1" i="1" dirty="0" smtClean="0">
                <a:solidFill>
                  <a:schemeClr val="bg1"/>
                </a:solidFill>
              </a:rPr>
              <a:t/>
            </a:r>
            <a:br>
              <a:rPr lang="nl-NL" sz="2800" b="1" i="1" dirty="0" smtClean="0">
                <a:solidFill>
                  <a:schemeClr val="bg1"/>
                </a:solidFill>
              </a:rPr>
            </a:br>
            <a:r>
              <a:rPr lang="nl-NL" sz="2800" b="1" i="1" dirty="0" smtClean="0">
                <a:solidFill>
                  <a:schemeClr val="bg1"/>
                </a:solidFill>
              </a:rPr>
              <a:t>1.1. Quan điểm, chủ trương phát triển kinh tế, xã hội của Đảng</a:t>
            </a:r>
            <a:r>
              <a:rPr lang="en-US" sz="2800" dirty="0" smtClean="0">
                <a:solidFill>
                  <a:schemeClr val="bg1"/>
                </a:solidFill>
              </a:rPr>
              <a:t/>
            </a:r>
            <a:br>
              <a:rPr lang="en-US" sz="2800" dirty="0" smtClean="0">
                <a:solidFill>
                  <a:schemeClr val="bg1"/>
                </a:solidFill>
              </a:rPr>
            </a:br>
            <a:endParaRPr lang="en-US" sz="2800" dirty="0">
              <a:solidFill>
                <a:schemeClr val="bg1"/>
              </a:solidFill>
            </a:endParaRPr>
          </a:p>
        </p:txBody>
      </p:sp>
      <p:sp>
        <p:nvSpPr>
          <p:cNvPr id="6" name="Rectangle 5"/>
          <p:cNvSpPr/>
          <p:nvPr/>
        </p:nvSpPr>
        <p:spPr>
          <a:xfrm>
            <a:off x="853698" y="961690"/>
            <a:ext cx="11079997" cy="830997"/>
          </a:xfrm>
          <a:prstGeom prst="rect">
            <a:avLst/>
          </a:prstGeom>
        </p:spPr>
        <p:txBody>
          <a:bodyPr wrap="square">
            <a:spAutoFit/>
          </a:bodyPr>
          <a:lstStyle/>
          <a:p>
            <a:pPr algn="just"/>
            <a:r>
              <a:rPr lang="nl-NL" sz="2400" b="1" i="1" dirty="0" smtClean="0">
                <a:solidFill>
                  <a:srgbClr val="FF0000"/>
                </a:solidFill>
              </a:rPr>
              <a:t>1.1.2 Đẩy </a:t>
            </a:r>
            <a:r>
              <a:rPr lang="nl-NL" sz="2400" b="1" i="1" dirty="0">
                <a:solidFill>
                  <a:srgbClr val="FF0000"/>
                </a:solidFill>
              </a:rPr>
              <a:t>mạnh công nghiệp hóa, hiện đại hóa, phấn đấu sớm đưa nước ta cơ bản trở thành nước công nghiệp theo hướng hiện đại </a:t>
            </a:r>
            <a:endParaRPr lang="en-US" sz="2400" dirty="0">
              <a:solidFill>
                <a:srgbClr val="FF0000"/>
              </a:solidFill>
            </a:endParaRPr>
          </a:p>
        </p:txBody>
      </p:sp>
      <p:graphicFrame>
        <p:nvGraphicFramePr>
          <p:cNvPr id="7" name="Diagram 6"/>
          <p:cNvGraphicFramePr/>
          <p:nvPr>
            <p:extLst>
              <p:ext uri="{D42A27DB-BD31-4B8C-83A1-F6EECF244321}">
                <p14:modId xmlns:p14="http://schemas.microsoft.com/office/powerpoint/2010/main" val="3711757460"/>
              </p:ext>
            </p:extLst>
          </p:nvPr>
        </p:nvGraphicFramePr>
        <p:xfrm>
          <a:off x="1015999" y="1572073"/>
          <a:ext cx="11026183"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74113804"/>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533400"/>
            <a:ext cx="10972800" cy="819912"/>
          </a:xfrm>
        </p:spPr>
        <p:txBody>
          <a:bodyPr>
            <a:noAutofit/>
          </a:bodyPr>
          <a:lstStyle/>
          <a:p>
            <a:r>
              <a:rPr lang="en-US" sz="2800" b="1" smtClean="0">
                <a:latin typeface="Arial" pitchFamily="34" charset="0"/>
                <a:cs typeface="Arial" pitchFamily="34" charset="0"/>
              </a:rPr>
              <a:t>Nội </a:t>
            </a:r>
            <a:r>
              <a:rPr lang="en-US" sz="2800" b="1" dirty="0">
                <a:latin typeface="Arial" pitchFamily="34" charset="0"/>
                <a:cs typeface="Arial" pitchFamily="34" charset="0"/>
              </a:rPr>
              <a:t>dung </a:t>
            </a:r>
            <a:r>
              <a:rPr lang="en-US" sz="2800" b="1" dirty="0" err="1">
                <a:latin typeface="Arial" pitchFamily="34" charset="0"/>
                <a:cs typeface="Arial" pitchFamily="34" charset="0"/>
              </a:rPr>
              <a:t>và</a:t>
            </a:r>
            <a:r>
              <a:rPr lang="en-US" sz="2800" b="1" dirty="0">
                <a:latin typeface="Arial" pitchFamily="34" charset="0"/>
                <a:cs typeface="Arial" pitchFamily="34" charset="0"/>
              </a:rPr>
              <a:t> </a:t>
            </a:r>
            <a:r>
              <a:rPr lang="en-US" sz="2800" b="1" dirty="0" err="1">
                <a:latin typeface="Arial" pitchFamily="34" charset="0"/>
                <a:cs typeface="Arial" pitchFamily="34" charset="0"/>
              </a:rPr>
              <a:t>định</a:t>
            </a:r>
            <a:r>
              <a:rPr lang="en-US" sz="2800" b="1" dirty="0">
                <a:latin typeface="Arial" pitchFamily="34" charset="0"/>
                <a:cs typeface="Arial" pitchFamily="34" charset="0"/>
              </a:rPr>
              <a:t> </a:t>
            </a:r>
            <a:r>
              <a:rPr lang="en-US" sz="2800" b="1" dirty="0" err="1">
                <a:latin typeface="Arial" pitchFamily="34" charset="0"/>
                <a:cs typeface="Arial" pitchFamily="34" charset="0"/>
              </a:rPr>
              <a:t>hướng</a:t>
            </a:r>
            <a:r>
              <a:rPr lang="en-US" sz="2800" b="1" dirty="0">
                <a:latin typeface="Arial" pitchFamily="34" charset="0"/>
                <a:cs typeface="Arial" pitchFamily="34" charset="0"/>
              </a:rPr>
              <a:t> </a:t>
            </a:r>
            <a:r>
              <a:rPr lang="en-US" sz="2800" b="1" dirty="0" err="1">
                <a:latin typeface="Arial" pitchFamily="34" charset="0"/>
                <a:cs typeface="Arial" pitchFamily="34" charset="0"/>
              </a:rPr>
              <a:t>công</a:t>
            </a:r>
            <a:r>
              <a:rPr lang="en-US" sz="2800" b="1" dirty="0">
                <a:latin typeface="Arial" pitchFamily="34" charset="0"/>
                <a:cs typeface="Arial" pitchFamily="34" charset="0"/>
              </a:rPr>
              <a:t> </a:t>
            </a:r>
            <a:r>
              <a:rPr lang="en-US" sz="2800" b="1" dirty="0" err="1">
                <a:latin typeface="Arial" pitchFamily="34" charset="0"/>
                <a:cs typeface="Arial" pitchFamily="34" charset="0"/>
              </a:rPr>
              <a:t>nghiệp</a:t>
            </a:r>
            <a:r>
              <a:rPr lang="en-US" sz="2800" b="1" dirty="0">
                <a:latin typeface="Arial" pitchFamily="34" charset="0"/>
                <a:cs typeface="Arial" pitchFamily="34" charset="0"/>
              </a:rPr>
              <a:t> </a:t>
            </a:r>
            <a:r>
              <a:rPr lang="en-US" sz="2800" b="1" dirty="0" err="1">
                <a:latin typeface="Arial" pitchFamily="34" charset="0"/>
                <a:cs typeface="Arial" pitchFamily="34" charset="0"/>
              </a:rPr>
              <a:t>hóa</a:t>
            </a:r>
            <a:r>
              <a:rPr lang="en-US" sz="2800" b="1" dirty="0">
                <a:latin typeface="Arial" pitchFamily="34" charset="0"/>
                <a:cs typeface="Arial" pitchFamily="34" charset="0"/>
              </a:rPr>
              <a:t>, </a:t>
            </a:r>
            <a:r>
              <a:rPr lang="en-US" sz="2800" b="1" dirty="0" err="1">
                <a:latin typeface="Arial" pitchFamily="34" charset="0"/>
                <a:cs typeface="Arial" pitchFamily="34" charset="0"/>
              </a:rPr>
              <a:t>hiện</a:t>
            </a:r>
            <a:r>
              <a:rPr lang="en-US" sz="2800" b="1" dirty="0">
                <a:latin typeface="Arial" pitchFamily="34" charset="0"/>
                <a:cs typeface="Arial" pitchFamily="34" charset="0"/>
              </a:rPr>
              <a:t> </a:t>
            </a:r>
            <a:r>
              <a:rPr lang="en-US" sz="2800" b="1" dirty="0" err="1">
                <a:latin typeface="Arial" pitchFamily="34" charset="0"/>
                <a:cs typeface="Arial" pitchFamily="34" charset="0"/>
              </a:rPr>
              <a:t>đại</a:t>
            </a:r>
            <a:r>
              <a:rPr lang="en-US" sz="2800" b="1" dirty="0">
                <a:latin typeface="Arial" pitchFamily="34" charset="0"/>
                <a:cs typeface="Arial" pitchFamily="34" charset="0"/>
              </a:rPr>
              <a:t> </a:t>
            </a:r>
            <a:r>
              <a:rPr lang="en-US" sz="2800" b="1" dirty="0" err="1">
                <a:latin typeface="Arial" pitchFamily="34" charset="0"/>
                <a:cs typeface="Arial" pitchFamily="34" charset="0"/>
              </a:rPr>
              <a:t>hóa</a:t>
            </a:r>
            <a:r>
              <a:rPr lang="en-US" sz="2800" b="1" dirty="0">
                <a:latin typeface="Arial" pitchFamily="34" charset="0"/>
                <a:cs typeface="Arial" pitchFamily="34" charset="0"/>
              </a:rPr>
              <a:t> </a:t>
            </a:r>
            <a:r>
              <a:rPr lang="en-US" sz="2800" b="1" dirty="0" err="1">
                <a:latin typeface="Arial" pitchFamily="34" charset="0"/>
                <a:cs typeface="Arial" pitchFamily="34" charset="0"/>
              </a:rPr>
              <a:t>gắn</a:t>
            </a:r>
            <a:r>
              <a:rPr lang="en-US" sz="2800" b="1" dirty="0">
                <a:latin typeface="Arial" pitchFamily="34" charset="0"/>
                <a:cs typeface="Arial" pitchFamily="34" charset="0"/>
              </a:rPr>
              <a:t> </a:t>
            </a:r>
            <a:r>
              <a:rPr lang="en-US" sz="2800" b="1" dirty="0" err="1">
                <a:latin typeface="Arial" pitchFamily="34" charset="0"/>
                <a:cs typeface="Arial" pitchFamily="34" charset="0"/>
              </a:rPr>
              <a:t>với</a:t>
            </a:r>
            <a:r>
              <a:rPr lang="en-US" sz="2800" b="1" dirty="0">
                <a:latin typeface="Arial" pitchFamily="34" charset="0"/>
                <a:cs typeface="Arial" pitchFamily="34" charset="0"/>
              </a:rPr>
              <a:t> </a:t>
            </a:r>
            <a:r>
              <a:rPr lang="en-US" sz="2800" b="1" dirty="0" err="1">
                <a:latin typeface="Arial" pitchFamily="34" charset="0"/>
                <a:cs typeface="Arial" pitchFamily="34" charset="0"/>
              </a:rPr>
              <a:t>phát</a:t>
            </a:r>
            <a:r>
              <a:rPr lang="en-US" sz="2800" b="1" dirty="0">
                <a:latin typeface="Arial" pitchFamily="34" charset="0"/>
                <a:cs typeface="Arial" pitchFamily="34" charset="0"/>
              </a:rPr>
              <a:t> </a:t>
            </a:r>
            <a:r>
              <a:rPr lang="en-US" sz="2800" b="1" dirty="0" err="1">
                <a:latin typeface="Arial" pitchFamily="34" charset="0"/>
                <a:cs typeface="Arial" pitchFamily="34" charset="0"/>
              </a:rPr>
              <a:t>triển</a:t>
            </a:r>
            <a:r>
              <a:rPr lang="en-US" sz="2800" b="1" dirty="0">
                <a:latin typeface="Arial" pitchFamily="34" charset="0"/>
                <a:cs typeface="Arial" pitchFamily="34" charset="0"/>
              </a:rPr>
              <a:t> </a:t>
            </a:r>
            <a:r>
              <a:rPr lang="en-US" sz="2800" b="1" dirty="0" err="1">
                <a:latin typeface="Arial" pitchFamily="34" charset="0"/>
                <a:cs typeface="Arial" pitchFamily="34" charset="0"/>
              </a:rPr>
              <a:t>kinh</a:t>
            </a:r>
            <a:r>
              <a:rPr lang="en-US" sz="2800" b="1" dirty="0">
                <a:latin typeface="Arial" pitchFamily="34" charset="0"/>
                <a:cs typeface="Arial" pitchFamily="34" charset="0"/>
              </a:rPr>
              <a:t> </a:t>
            </a:r>
            <a:r>
              <a:rPr lang="en-US" sz="2800" b="1" dirty="0" err="1">
                <a:latin typeface="Arial" pitchFamily="34" charset="0"/>
                <a:cs typeface="Arial" pitchFamily="34" charset="0"/>
              </a:rPr>
              <a:t>tế</a:t>
            </a:r>
            <a:r>
              <a:rPr lang="en-US" sz="2800" b="1" dirty="0">
                <a:latin typeface="Arial" pitchFamily="34" charset="0"/>
                <a:cs typeface="Arial" pitchFamily="34" charset="0"/>
              </a:rPr>
              <a:t> tri </a:t>
            </a:r>
            <a:r>
              <a:rPr lang="en-US" sz="2800" b="1" err="1">
                <a:latin typeface="Arial" pitchFamily="34" charset="0"/>
                <a:cs typeface="Arial" pitchFamily="34" charset="0"/>
              </a:rPr>
              <a:t>thức</a:t>
            </a:r>
            <a:r>
              <a:rPr lang="en-US" sz="2800" b="1">
                <a:latin typeface="Arial" pitchFamily="34" charset="0"/>
                <a:cs typeface="Arial" pitchFamily="34" charset="0"/>
              </a:rPr>
              <a:t>:</a:t>
            </a:r>
            <a:endParaRPr lang="en-US" sz="2800" dirty="0">
              <a:latin typeface="Arial" pitchFamily="34" charset="0"/>
              <a:cs typeface="Arial" pitchFamily="34" charset="0"/>
            </a:endParaRPr>
          </a:p>
        </p:txBody>
      </p:sp>
      <p:graphicFrame>
        <p:nvGraphicFramePr>
          <p:cNvPr id="3" name="Diagram 2"/>
          <p:cNvGraphicFramePr/>
          <p:nvPr>
            <p:extLst>
              <p:ext uri="{D42A27DB-BD31-4B8C-83A1-F6EECF244321}">
                <p14:modId xmlns:p14="http://schemas.microsoft.com/office/powerpoint/2010/main" val="3772270360"/>
              </p:ext>
            </p:extLst>
          </p:nvPr>
        </p:nvGraphicFramePr>
        <p:xfrm>
          <a:off x="871837" y="1828800"/>
          <a:ext cx="10608963" cy="450850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Rectangle 3"/>
          <p:cNvSpPr/>
          <p:nvPr/>
        </p:nvSpPr>
        <p:spPr>
          <a:xfrm>
            <a:off x="1140940" y="2154196"/>
            <a:ext cx="457200" cy="43248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solidFill>
                  <a:schemeClr val="tx1"/>
                </a:solidFill>
              </a:rPr>
              <a:t>I</a:t>
            </a:r>
          </a:p>
        </p:txBody>
      </p:sp>
      <p:sp>
        <p:nvSpPr>
          <p:cNvPr id="11" name="Rectangle 10"/>
          <p:cNvSpPr/>
          <p:nvPr/>
        </p:nvSpPr>
        <p:spPr>
          <a:xfrm>
            <a:off x="1715529" y="3048000"/>
            <a:ext cx="486032" cy="381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solidFill>
                  <a:schemeClr val="tx1"/>
                </a:solidFill>
              </a:rPr>
              <a:t>II</a:t>
            </a:r>
          </a:p>
        </p:txBody>
      </p:sp>
      <p:sp>
        <p:nvSpPr>
          <p:cNvPr id="12" name="Rectangle 11"/>
          <p:cNvSpPr/>
          <p:nvPr/>
        </p:nvSpPr>
        <p:spPr>
          <a:xfrm>
            <a:off x="1799968" y="3962400"/>
            <a:ext cx="638432" cy="381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solidFill>
                  <a:schemeClr val="tx1"/>
                </a:solidFill>
              </a:rPr>
              <a:t>III</a:t>
            </a:r>
          </a:p>
        </p:txBody>
      </p:sp>
      <p:sp>
        <p:nvSpPr>
          <p:cNvPr id="13" name="Rectangle 12"/>
          <p:cNvSpPr/>
          <p:nvPr/>
        </p:nvSpPr>
        <p:spPr>
          <a:xfrm>
            <a:off x="1676400" y="4769707"/>
            <a:ext cx="609600" cy="39953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solidFill>
                  <a:schemeClr val="tx1"/>
                </a:solidFill>
              </a:rPr>
              <a:t>IV</a:t>
            </a:r>
          </a:p>
        </p:txBody>
      </p:sp>
    </p:spTree>
    <p:extLst>
      <p:ext uri="{BB962C8B-B14F-4D97-AF65-F5344CB8AC3E}">
        <p14:creationId xmlns:p14="http://schemas.microsoft.com/office/powerpoint/2010/main" val="277883657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500" fill="hold"/>
                                        <p:tgtEl>
                                          <p:spTgt spid="11"/>
                                        </p:tgtEl>
                                        <p:attrNameLst>
                                          <p:attrName>ppt_x</p:attrName>
                                        </p:attrNameLst>
                                      </p:cBhvr>
                                      <p:tavLst>
                                        <p:tav tm="0">
                                          <p:val>
                                            <p:strVal val="#ppt_x"/>
                                          </p:val>
                                        </p:tav>
                                        <p:tav tm="100000">
                                          <p:val>
                                            <p:strVal val="#ppt_x"/>
                                          </p:val>
                                        </p:tav>
                                      </p:tavLst>
                                    </p:anim>
                                    <p:anim calcmode="lin" valueType="num">
                                      <p:cBhvr additive="base">
                                        <p:cTn id="26"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500" fill="hold"/>
                                        <p:tgtEl>
                                          <p:spTgt spid="12"/>
                                        </p:tgtEl>
                                        <p:attrNameLst>
                                          <p:attrName>ppt_x</p:attrName>
                                        </p:attrNameLst>
                                      </p:cBhvr>
                                      <p:tavLst>
                                        <p:tav tm="0">
                                          <p:val>
                                            <p:strVal val="#ppt_x"/>
                                          </p:val>
                                        </p:tav>
                                        <p:tav tm="100000">
                                          <p:val>
                                            <p:strVal val="#ppt_x"/>
                                          </p:val>
                                        </p:tav>
                                      </p:tavLst>
                                    </p:anim>
                                    <p:anim calcmode="lin" valueType="num">
                                      <p:cBhvr additive="base">
                                        <p:cTn id="32"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additive="base">
                                        <p:cTn id="37" dur="500" fill="hold"/>
                                        <p:tgtEl>
                                          <p:spTgt spid="13"/>
                                        </p:tgtEl>
                                        <p:attrNameLst>
                                          <p:attrName>ppt_x</p:attrName>
                                        </p:attrNameLst>
                                      </p:cBhvr>
                                      <p:tavLst>
                                        <p:tav tm="0">
                                          <p:val>
                                            <p:strVal val="#ppt_x"/>
                                          </p:val>
                                        </p:tav>
                                        <p:tav tm="100000">
                                          <p:val>
                                            <p:strVal val="#ppt_x"/>
                                          </p:val>
                                        </p:tav>
                                      </p:tavLst>
                                    </p:anim>
                                    <p:anim calcmode="lin" valueType="num">
                                      <p:cBhvr additive="base">
                                        <p:cTn id="3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3" grpId="0">
        <p:bldAsOne/>
      </p:bldGraphic>
      <p:bldP spid="4" grpId="0" animBg="1"/>
      <p:bldP spid="11" grpId="0" animBg="1"/>
      <p:bldP spid="12" grpId="0" animBg="1"/>
      <p:bldP spid="1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9941" y="685800"/>
            <a:ext cx="10972800" cy="1143000"/>
          </a:xfrm>
        </p:spPr>
        <p:txBody>
          <a:bodyPr>
            <a:normAutofit/>
          </a:bodyPr>
          <a:lstStyle/>
          <a:p>
            <a:r>
              <a:rPr lang="en-US" sz="2400" b="1">
                <a:solidFill>
                  <a:schemeClr val="tx1"/>
                </a:solidFill>
                <a:latin typeface="Arial" pitchFamily="34" charset="0"/>
                <a:cs typeface="Arial" pitchFamily="34" charset="0"/>
              </a:rPr>
              <a:t>	</a:t>
            </a:r>
            <a:r>
              <a:rPr lang="vi-VN" sz="2400" b="1" smtClean="0">
                <a:solidFill>
                  <a:srgbClr val="002060"/>
                </a:solidFill>
                <a:latin typeface="Arial" pitchFamily="34" charset="0"/>
                <a:cs typeface="Arial" pitchFamily="34" charset="0"/>
              </a:rPr>
              <a:t>Định </a:t>
            </a:r>
            <a:r>
              <a:rPr lang="vi-VN" sz="2400" b="1" dirty="0">
                <a:solidFill>
                  <a:srgbClr val="002060"/>
                </a:solidFill>
                <a:latin typeface="Arial" pitchFamily="34" charset="0"/>
                <a:cs typeface="Arial" pitchFamily="34" charset="0"/>
              </a:rPr>
              <a:t>hướng phát triển các ngành và lĩnh vực kinh tế trong quá trình đẩy mạnh công nghiệp hóa, hiện đại hóa gắn với phát triển kinh tế tri thức:</a:t>
            </a:r>
            <a:endParaRPr lang="en-US" sz="2400" b="1" dirty="0">
              <a:solidFill>
                <a:srgbClr val="002060"/>
              </a:solidFill>
              <a:latin typeface="Arial" pitchFamily="34" charset="0"/>
              <a:cs typeface="Arial" pitchFamily="34" charset="0"/>
            </a:endParaRPr>
          </a:p>
        </p:txBody>
      </p:sp>
      <p:sp>
        <p:nvSpPr>
          <p:cNvPr id="4" name="Rectangle 3"/>
          <p:cNvSpPr/>
          <p:nvPr/>
        </p:nvSpPr>
        <p:spPr>
          <a:xfrm>
            <a:off x="925384" y="1981201"/>
            <a:ext cx="9753600" cy="1200329"/>
          </a:xfrm>
          <a:prstGeom prst="rect">
            <a:avLst/>
          </a:prstGeom>
        </p:spPr>
        <p:txBody>
          <a:bodyPr wrap="square">
            <a:spAutoFit/>
          </a:bodyPr>
          <a:lstStyle/>
          <a:p>
            <a:r>
              <a:rPr lang="vi-VN" sz="2400" b="1">
                <a:latin typeface="Arial" pitchFamily="34" charset="0"/>
                <a:cs typeface="Arial" pitchFamily="34" charset="0"/>
              </a:rPr>
              <a:t>Một </a:t>
            </a:r>
            <a:r>
              <a:rPr lang="vi-VN" sz="2400" b="1" dirty="0">
                <a:latin typeface="Arial" pitchFamily="34" charset="0"/>
                <a:cs typeface="Arial" pitchFamily="34" charset="0"/>
              </a:rPr>
              <a:t>là, đẩy mạnh công nghiệp hóa, hiện đại hóa nông nghiệp nông thôn giải quyết đồng bộ các vấn đề nông nghiệp, nông thôn, nông dân</a:t>
            </a:r>
            <a:endParaRPr lang="en-US" sz="2400" b="1" dirty="0">
              <a:latin typeface="Arial" pitchFamily="34" charset="0"/>
              <a:cs typeface="Arial" pitchFamily="34" charset="0"/>
            </a:endParaRPr>
          </a:p>
        </p:txBody>
      </p:sp>
      <p:pic>
        <p:nvPicPr>
          <p:cNvPr id="1026" name="Picture 2" descr="C:\Documents and Settings\Administrator\My Documents\Downloads\images.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19199" y="3581400"/>
            <a:ext cx="4717143" cy="2209800"/>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36341" y="3581400"/>
            <a:ext cx="5002307" cy="2209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2811025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026"/>
                                        </p:tgtEl>
                                        <p:attrNameLst>
                                          <p:attrName>style.visibility</p:attrName>
                                        </p:attrNameLst>
                                      </p:cBhvr>
                                      <p:to>
                                        <p:strVal val="visible"/>
                                      </p:to>
                                    </p:set>
                                    <p:anim calcmode="lin" valueType="num">
                                      <p:cBhvr additive="base">
                                        <p:cTn id="19" dur="500" fill="hold"/>
                                        <p:tgtEl>
                                          <p:spTgt spid="1026"/>
                                        </p:tgtEl>
                                        <p:attrNameLst>
                                          <p:attrName>ppt_x</p:attrName>
                                        </p:attrNameLst>
                                      </p:cBhvr>
                                      <p:tavLst>
                                        <p:tav tm="0">
                                          <p:val>
                                            <p:strVal val="#ppt_x"/>
                                          </p:val>
                                        </p:tav>
                                        <p:tav tm="100000">
                                          <p:val>
                                            <p:strVal val="#ppt_x"/>
                                          </p:val>
                                        </p:tav>
                                      </p:tavLst>
                                    </p:anim>
                                    <p:anim calcmode="lin" valueType="num">
                                      <p:cBhvr additive="base">
                                        <p:cTn id="20" dur="500" fill="hold"/>
                                        <p:tgtEl>
                                          <p:spTgt spid="102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027"/>
                                        </p:tgtEl>
                                        <p:attrNameLst>
                                          <p:attrName>style.visibility</p:attrName>
                                        </p:attrNameLst>
                                      </p:cBhvr>
                                      <p:to>
                                        <p:strVal val="visible"/>
                                      </p:to>
                                    </p:set>
                                    <p:anim calcmode="lin" valueType="num">
                                      <p:cBhvr additive="base">
                                        <p:cTn id="25" dur="500" fill="hold"/>
                                        <p:tgtEl>
                                          <p:spTgt spid="1027"/>
                                        </p:tgtEl>
                                        <p:attrNameLst>
                                          <p:attrName>ppt_x</p:attrName>
                                        </p:attrNameLst>
                                      </p:cBhvr>
                                      <p:tavLst>
                                        <p:tav tm="0">
                                          <p:val>
                                            <p:strVal val="#ppt_x"/>
                                          </p:val>
                                        </p:tav>
                                        <p:tav tm="100000">
                                          <p:val>
                                            <p:strVal val="#ppt_x"/>
                                          </p:val>
                                        </p:tav>
                                      </p:tavLst>
                                    </p:anim>
                                    <p:anim calcmode="lin" valueType="num">
                                      <p:cBhvr additive="base">
                                        <p:cTn id="26" dur="500" fill="hold"/>
                                        <p:tgtEl>
                                          <p:spTgt spid="10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642552" y="588320"/>
            <a:ext cx="10769600" cy="523220"/>
          </a:xfrm>
          <a:prstGeom prst="rect">
            <a:avLst/>
          </a:prstGeom>
        </p:spPr>
        <p:txBody>
          <a:bodyPr wrap="square">
            <a:spAutoFit/>
          </a:bodyPr>
          <a:lstStyle/>
          <a:p>
            <a:r>
              <a:rPr lang="vi-VN" sz="2800" dirty="0">
                <a:latin typeface="Arial" pitchFamily="34" charset="0"/>
                <a:cs typeface="Arial" pitchFamily="34" charset="0"/>
              </a:rPr>
              <a:t>- Về công nghiệp hóa, hiện đại hóa nông nghiệp.</a:t>
            </a:r>
            <a:endParaRPr lang="en-US" sz="2800" dirty="0">
              <a:latin typeface="Arial" pitchFamily="34" charset="0"/>
              <a:cs typeface="Arial" pitchFamily="34" charset="0"/>
            </a:endParaRPr>
          </a:p>
        </p:txBody>
      </p:sp>
      <p:graphicFrame>
        <p:nvGraphicFramePr>
          <p:cNvPr id="3" name="Diagram 2"/>
          <p:cNvGraphicFramePr/>
          <p:nvPr>
            <p:extLst>
              <p:ext uri="{D42A27DB-BD31-4B8C-83A1-F6EECF244321}">
                <p14:modId xmlns:p14="http://schemas.microsoft.com/office/powerpoint/2010/main" val="4131320517"/>
              </p:ext>
            </p:extLst>
          </p:nvPr>
        </p:nvGraphicFramePr>
        <p:xfrm>
          <a:off x="639807" y="1295400"/>
          <a:ext cx="10769600" cy="4495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0131095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Graphic spid="3" grpId="0">
        <p:bldAsOne/>
      </p:bldGraphic>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09599" y="381000"/>
            <a:ext cx="6003567" cy="523220"/>
          </a:xfrm>
          <a:prstGeom prst="rect">
            <a:avLst/>
          </a:prstGeom>
        </p:spPr>
        <p:txBody>
          <a:bodyPr wrap="none">
            <a:spAutoFit/>
          </a:bodyPr>
          <a:lstStyle/>
          <a:p>
            <a:r>
              <a:rPr lang="en-US" sz="2800" dirty="0">
                <a:latin typeface="Arial" pitchFamily="34" charset="0"/>
                <a:cs typeface="Arial" pitchFamily="34" charset="0"/>
              </a:rPr>
              <a:t>- </a:t>
            </a:r>
            <a:r>
              <a:rPr lang="en-US" sz="2800" dirty="0" err="1">
                <a:latin typeface="Arial" pitchFamily="34" charset="0"/>
                <a:cs typeface="Arial" pitchFamily="34" charset="0"/>
              </a:rPr>
              <a:t>Về</a:t>
            </a:r>
            <a:r>
              <a:rPr lang="en-US" sz="2800" dirty="0">
                <a:latin typeface="Arial" pitchFamily="34" charset="0"/>
                <a:cs typeface="Arial" pitchFamily="34" charset="0"/>
              </a:rPr>
              <a:t> </a:t>
            </a:r>
            <a:r>
              <a:rPr lang="en-US" sz="2800" dirty="0" err="1">
                <a:latin typeface="Arial" pitchFamily="34" charset="0"/>
                <a:cs typeface="Arial" pitchFamily="34" charset="0"/>
              </a:rPr>
              <a:t>quy</a:t>
            </a:r>
            <a:r>
              <a:rPr lang="en-US" sz="2800" dirty="0">
                <a:latin typeface="Arial" pitchFamily="34" charset="0"/>
                <a:cs typeface="Arial" pitchFamily="34" charset="0"/>
              </a:rPr>
              <a:t> </a:t>
            </a:r>
            <a:r>
              <a:rPr lang="en-US" sz="2800" dirty="0" err="1">
                <a:latin typeface="Arial" pitchFamily="34" charset="0"/>
                <a:cs typeface="Arial" pitchFamily="34" charset="0"/>
              </a:rPr>
              <a:t>hoạch</a:t>
            </a:r>
            <a:r>
              <a:rPr lang="en-US" sz="2800" dirty="0">
                <a:latin typeface="Arial" pitchFamily="34" charset="0"/>
                <a:cs typeface="Arial" pitchFamily="34" charset="0"/>
              </a:rPr>
              <a:t> </a:t>
            </a:r>
            <a:r>
              <a:rPr lang="en-US" sz="2800" dirty="0" err="1">
                <a:latin typeface="Arial" pitchFamily="34" charset="0"/>
                <a:cs typeface="Arial" pitchFamily="34" charset="0"/>
              </a:rPr>
              <a:t>phát</a:t>
            </a:r>
            <a:r>
              <a:rPr lang="en-US" sz="2800" dirty="0">
                <a:latin typeface="Arial" pitchFamily="34" charset="0"/>
                <a:cs typeface="Arial" pitchFamily="34" charset="0"/>
              </a:rPr>
              <a:t> </a:t>
            </a:r>
            <a:r>
              <a:rPr lang="en-US" sz="2800" dirty="0" err="1">
                <a:latin typeface="Arial" pitchFamily="34" charset="0"/>
                <a:cs typeface="Arial" pitchFamily="34" charset="0"/>
              </a:rPr>
              <a:t>triển</a:t>
            </a:r>
            <a:r>
              <a:rPr lang="en-US" sz="2800" dirty="0">
                <a:latin typeface="Arial" pitchFamily="34" charset="0"/>
                <a:cs typeface="Arial" pitchFamily="34" charset="0"/>
              </a:rPr>
              <a:t> </a:t>
            </a:r>
            <a:r>
              <a:rPr lang="en-US" sz="2800" dirty="0" err="1">
                <a:latin typeface="Arial" pitchFamily="34" charset="0"/>
                <a:cs typeface="Arial" pitchFamily="34" charset="0"/>
              </a:rPr>
              <a:t>nông</a:t>
            </a:r>
            <a:r>
              <a:rPr lang="en-US" sz="2800" dirty="0">
                <a:latin typeface="Arial" pitchFamily="34" charset="0"/>
                <a:cs typeface="Arial" pitchFamily="34" charset="0"/>
              </a:rPr>
              <a:t> </a:t>
            </a:r>
            <a:r>
              <a:rPr lang="en-US" sz="2800" dirty="0" err="1">
                <a:latin typeface="Arial" pitchFamily="34" charset="0"/>
                <a:cs typeface="Arial" pitchFamily="34" charset="0"/>
              </a:rPr>
              <a:t>thôn</a:t>
            </a:r>
            <a:r>
              <a:rPr lang="en-US" sz="2800" dirty="0">
                <a:latin typeface="Arial" pitchFamily="34" charset="0"/>
                <a:cs typeface="Arial" pitchFamily="34" charset="0"/>
              </a:rPr>
              <a:t>:</a:t>
            </a:r>
          </a:p>
        </p:txBody>
      </p:sp>
      <p:graphicFrame>
        <p:nvGraphicFramePr>
          <p:cNvPr id="7" name="Diagram 6"/>
          <p:cNvGraphicFramePr/>
          <p:nvPr>
            <p:extLst>
              <p:ext uri="{D42A27DB-BD31-4B8C-83A1-F6EECF244321}">
                <p14:modId xmlns:p14="http://schemas.microsoft.com/office/powerpoint/2010/main" val="240707707"/>
              </p:ext>
            </p:extLst>
          </p:nvPr>
        </p:nvGraphicFramePr>
        <p:xfrm>
          <a:off x="639804" y="965776"/>
          <a:ext cx="10840997" cy="520642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25129093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Graphic spid="7" grpId="0">
        <p:bldAsOne/>
      </p:bldGraphic>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320800" y="612846"/>
            <a:ext cx="9652000" cy="461665"/>
          </a:xfrm>
          <a:prstGeom prst="rect">
            <a:avLst/>
          </a:prstGeom>
        </p:spPr>
        <p:txBody>
          <a:bodyPr wrap="square">
            <a:spAutoFit/>
          </a:bodyPr>
          <a:lstStyle/>
          <a:p>
            <a:r>
              <a:rPr lang="vi-VN" sz="2400" dirty="0">
                <a:latin typeface="Arial" pitchFamily="34" charset="0"/>
                <a:cs typeface="Arial" pitchFamily="34" charset="0"/>
              </a:rPr>
              <a:t>- Về giải quyết lao động, việc làm ở nông thôn:</a:t>
            </a:r>
          </a:p>
        </p:txBody>
      </p:sp>
      <p:graphicFrame>
        <p:nvGraphicFramePr>
          <p:cNvPr id="2" name="Diagram 1"/>
          <p:cNvGraphicFramePr/>
          <p:nvPr>
            <p:extLst>
              <p:ext uri="{D42A27DB-BD31-4B8C-83A1-F6EECF244321}">
                <p14:modId xmlns:p14="http://schemas.microsoft.com/office/powerpoint/2010/main" val="959947915"/>
              </p:ext>
            </p:extLst>
          </p:nvPr>
        </p:nvGraphicFramePr>
        <p:xfrm>
          <a:off x="1625600" y="1219201"/>
          <a:ext cx="9347200" cy="451092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2123384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Graphic spid="2" grpId="0">
        <p:bldAsOne/>
      </p:bldGraphic>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381000"/>
            <a:ext cx="10972800" cy="990600"/>
          </a:xfrm>
        </p:spPr>
        <p:txBody>
          <a:bodyPr>
            <a:normAutofit/>
          </a:bodyPr>
          <a:lstStyle/>
          <a:p>
            <a:r>
              <a:rPr lang="en-US" sz="2800" b="1" i="1">
                <a:solidFill>
                  <a:schemeClr val="tx1"/>
                </a:solidFill>
                <a:latin typeface="Arial" pitchFamily="34" charset="0"/>
                <a:cs typeface="Arial" pitchFamily="34" charset="0"/>
              </a:rPr>
              <a:t>	Hai </a:t>
            </a:r>
            <a:r>
              <a:rPr lang="en-US" sz="2800" b="1" i="1" dirty="0" err="1">
                <a:solidFill>
                  <a:schemeClr val="tx1"/>
                </a:solidFill>
                <a:latin typeface="Arial" pitchFamily="34" charset="0"/>
                <a:cs typeface="Arial" pitchFamily="34" charset="0"/>
              </a:rPr>
              <a:t>là</a:t>
            </a:r>
            <a:r>
              <a:rPr lang="en-US" sz="2800" b="1" dirty="0">
                <a:solidFill>
                  <a:schemeClr val="tx1"/>
                </a:solidFill>
                <a:latin typeface="Arial" pitchFamily="34" charset="0"/>
                <a:cs typeface="Arial" pitchFamily="34" charset="0"/>
              </a:rPr>
              <a:t>, </a:t>
            </a:r>
            <a:r>
              <a:rPr lang="en-US" sz="2800" b="1" dirty="0" err="1">
                <a:solidFill>
                  <a:schemeClr val="tx1"/>
                </a:solidFill>
                <a:latin typeface="Arial" pitchFamily="34" charset="0"/>
                <a:cs typeface="Arial" pitchFamily="34" charset="0"/>
              </a:rPr>
              <a:t>phát</a:t>
            </a:r>
            <a:r>
              <a:rPr lang="en-US" sz="2800" b="1" dirty="0">
                <a:solidFill>
                  <a:schemeClr val="tx1"/>
                </a:solidFill>
                <a:latin typeface="Arial" pitchFamily="34" charset="0"/>
                <a:cs typeface="Arial" pitchFamily="34" charset="0"/>
              </a:rPr>
              <a:t> </a:t>
            </a:r>
            <a:r>
              <a:rPr lang="en-US" sz="2800" b="1" dirty="0" err="1">
                <a:solidFill>
                  <a:schemeClr val="tx1"/>
                </a:solidFill>
                <a:latin typeface="Arial" pitchFamily="34" charset="0"/>
                <a:cs typeface="Arial" pitchFamily="34" charset="0"/>
              </a:rPr>
              <a:t>triển</a:t>
            </a:r>
            <a:r>
              <a:rPr lang="en-US" sz="2800" b="1" dirty="0">
                <a:solidFill>
                  <a:schemeClr val="tx1"/>
                </a:solidFill>
                <a:latin typeface="Arial" pitchFamily="34" charset="0"/>
                <a:cs typeface="Arial" pitchFamily="34" charset="0"/>
              </a:rPr>
              <a:t> </a:t>
            </a:r>
            <a:r>
              <a:rPr lang="en-US" sz="2800" b="1" dirty="0" err="1">
                <a:solidFill>
                  <a:schemeClr val="tx1"/>
                </a:solidFill>
                <a:latin typeface="Arial" pitchFamily="34" charset="0"/>
                <a:cs typeface="Arial" pitchFamily="34" charset="0"/>
              </a:rPr>
              <a:t>nhanh</a:t>
            </a:r>
            <a:r>
              <a:rPr lang="en-US" sz="2800" b="1" dirty="0">
                <a:solidFill>
                  <a:schemeClr val="tx1"/>
                </a:solidFill>
                <a:latin typeface="Arial" pitchFamily="34" charset="0"/>
                <a:cs typeface="Arial" pitchFamily="34" charset="0"/>
              </a:rPr>
              <a:t> </a:t>
            </a:r>
            <a:r>
              <a:rPr lang="en-US" sz="2800" b="1" dirty="0" err="1">
                <a:solidFill>
                  <a:schemeClr val="tx1"/>
                </a:solidFill>
                <a:latin typeface="Arial" pitchFamily="34" charset="0"/>
                <a:cs typeface="Arial" pitchFamily="34" charset="0"/>
              </a:rPr>
              <a:t>hơn</a:t>
            </a:r>
            <a:r>
              <a:rPr lang="en-US" sz="2800" b="1" dirty="0">
                <a:solidFill>
                  <a:schemeClr val="tx1"/>
                </a:solidFill>
                <a:latin typeface="Arial" pitchFamily="34" charset="0"/>
                <a:cs typeface="Arial" pitchFamily="34" charset="0"/>
              </a:rPr>
              <a:t> </a:t>
            </a:r>
            <a:r>
              <a:rPr lang="en-US" sz="2800" b="1" dirty="0" err="1">
                <a:solidFill>
                  <a:schemeClr val="tx1"/>
                </a:solidFill>
                <a:latin typeface="Arial" pitchFamily="34" charset="0"/>
                <a:cs typeface="Arial" pitchFamily="34" charset="0"/>
              </a:rPr>
              <a:t>công</a:t>
            </a:r>
            <a:r>
              <a:rPr lang="en-US" sz="2800" b="1" dirty="0">
                <a:solidFill>
                  <a:schemeClr val="tx1"/>
                </a:solidFill>
                <a:latin typeface="Arial" pitchFamily="34" charset="0"/>
                <a:cs typeface="Arial" pitchFamily="34" charset="0"/>
              </a:rPr>
              <a:t> </a:t>
            </a:r>
            <a:r>
              <a:rPr lang="en-US" sz="2800" b="1" dirty="0" err="1">
                <a:solidFill>
                  <a:schemeClr val="tx1"/>
                </a:solidFill>
                <a:latin typeface="Arial" pitchFamily="34" charset="0"/>
                <a:cs typeface="Arial" pitchFamily="34" charset="0"/>
              </a:rPr>
              <a:t>nghiệp</a:t>
            </a:r>
            <a:r>
              <a:rPr lang="en-US" sz="2800" b="1" dirty="0">
                <a:solidFill>
                  <a:schemeClr val="tx1"/>
                </a:solidFill>
                <a:latin typeface="Arial" pitchFamily="34" charset="0"/>
                <a:cs typeface="Arial" pitchFamily="34" charset="0"/>
              </a:rPr>
              <a:t>, </a:t>
            </a:r>
            <a:r>
              <a:rPr lang="en-US" sz="2800" b="1" dirty="0" err="1">
                <a:solidFill>
                  <a:schemeClr val="tx1"/>
                </a:solidFill>
                <a:latin typeface="Arial" pitchFamily="34" charset="0"/>
                <a:cs typeface="Arial" pitchFamily="34" charset="0"/>
              </a:rPr>
              <a:t>xây</a:t>
            </a:r>
            <a:r>
              <a:rPr lang="en-US" sz="2800" b="1" dirty="0">
                <a:solidFill>
                  <a:schemeClr val="tx1"/>
                </a:solidFill>
                <a:latin typeface="Arial" pitchFamily="34" charset="0"/>
                <a:cs typeface="Arial" pitchFamily="34" charset="0"/>
              </a:rPr>
              <a:t> </a:t>
            </a:r>
            <a:r>
              <a:rPr lang="en-US" sz="2800" b="1" dirty="0" err="1">
                <a:solidFill>
                  <a:schemeClr val="tx1"/>
                </a:solidFill>
                <a:latin typeface="Arial" pitchFamily="34" charset="0"/>
                <a:cs typeface="Arial" pitchFamily="34" charset="0"/>
              </a:rPr>
              <a:t>dựng</a:t>
            </a:r>
            <a:r>
              <a:rPr lang="en-US" sz="2800" b="1" dirty="0">
                <a:solidFill>
                  <a:schemeClr val="tx1"/>
                </a:solidFill>
                <a:latin typeface="Arial" pitchFamily="34" charset="0"/>
                <a:cs typeface="Arial" pitchFamily="34" charset="0"/>
              </a:rPr>
              <a:t> </a:t>
            </a:r>
            <a:r>
              <a:rPr lang="en-US" sz="2800" b="1" dirty="0" err="1">
                <a:solidFill>
                  <a:schemeClr val="tx1"/>
                </a:solidFill>
                <a:latin typeface="Arial" pitchFamily="34" charset="0"/>
                <a:cs typeface="Arial" pitchFamily="34" charset="0"/>
              </a:rPr>
              <a:t>và</a:t>
            </a:r>
            <a:r>
              <a:rPr lang="en-US" sz="2800" b="1" dirty="0">
                <a:solidFill>
                  <a:schemeClr val="tx1"/>
                </a:solidFill>
                <a:latin typeface="Arial" pitchFamily="34" charset="0"/>
                <a:cs typeface="Arial" pitchFamily="34" charset="0"/>
              </a:rPr>
              <a:t> </a:t>
            </a:r>
            <a:r>
              <a:rPr lang="en-US" sz="2800" b="1" dirty="0" err="1">
                <a:solidFill>
                  <a:schemeClr val="tx1"/>
                </a:solidFill>
                <a:latin typeface="Arial" pitchFamily="34" charset="0"/>
                <a:cs typeface="Arial" pitchFamily="34" charset="0"/>
              </a:rPr>
              <a:t>dịch</a:t>
            </a:r>
            <a:r>
              <a:rPr lang="en-US" sz="2800" b="1" dirty="0">
                <a:solidFill>
                  <a:schemeClr val="tx1"/>
                </a:solidFill>
                <a:latin typeface="Arial" pitchFamily="34" charset="0"/>
                <a:cs typeface="Arial" pitchFamily="34" charset="0"/>
              </a:rPr>
              <a:t> </a:t>
            </a:r>
            <a:r>
              <a:rPr lang="en-US" sz="2800" b="1" dirty="0" err="1">
                <a:solidFill>
                  <a:schemeClr val="tx1"/>
                </a:solidFill>
                <a:latin typeface="Arial" pitchFamily="34" charset="0"/>
                <a:cs typeface="Arial" pitchFamily="34" charset="0"/>
              </a:rPr>
              <a:t>vụ</a:t>
            </a:r>
            <a:endParaRPr lang="en-US" sz="2800" b="1" dirty="0">
              <a:solidFill>
                <a:schemeClr val="tx1"/>
              </a:solidFill>
              <a:latin typeface="Arial" pitchFamily="34" charset="0"/>
              <a:cs typeface="Arial" pitchFamily="34" charset="0"/>
            </a:endParaRPr>
          </a:p>
        </p:txBody>
      </p:sp>
      <p:sp>
        <p:nvSpPr>
          <p:cNvPr id="4" name="Rectangle 3"/>
          <p:cNvSpPr/>
          <p:nvPr/>
        </p:nvSpPr>
        <p:spPr>
          <a:xfrm>
            <a:off x="1016000" y="1524001"/>
            <a:ext cx="9245600" cy="461665"/>
          </a:xfrm>
          <a:prstGeom prst="rect">
            <a:avLst/>
          </a:prstGeom>
        </p:spPr>
        <p:txBody>
          <a:bodyPr wrap="square">
            <a:spAutoFit/>
          </a:bodyPr>
          <a:lstStyle/>
          <a:p>
            <a:r>
              <a:rPr lang="en-US" sz="2400" dirty="0">
                <a:latin typeface="Arial" pitchFamily="34" charset="0"/>
                <a:cs typeface="Arial" pitchFamily="34" charset="0"/>
              </a:rPr>
              <a:t>- </a:t>
            </a:r>
            <a:r>
              <a:rPr lang="en-US" sz="2400" dirty="0" err="1">
                <a:solidFill>
                  <a:schemeClr val="tx2"/>
                </a:solidFill>
                <a:latin typeface="+mj-lt"/>
                <a:ea typeface="+mj-ea"/>
                <a:cs typeface="+mj-cs"/>
              </a:rPr>
              <a:t>Đối</a:t>
            </a:r>
            <a:r>
              <a:rPr lang="en-US" sz="2400" dirty="0">
                <a:solidFill>
                  <a:schemeClr val="tx2"/>
                </a:solidFill>
                <a:latin typeface="+mj-lt"/>
                <a:ea typeface="+mj-ea"/>
                <a:cs typeface="+mj-cs"/>
              </a:rPr>
              <a:t> </a:t>
            </a:r>
            <a:r>
              <a:rPr lang="en-US" sz="2400" dirty="0" err="1">
                <a:solidFill>
                  <a:schemeClr val="tx2"/>
                </a:solidFill>
                <a:latin typeface="+mj-lt"/>
                <a:ea typeface="+mj-ea"/>
                <a:cs typeface="+mj-cs"/>
              </a:rPr>
              <a:t>với</a:t>
            </a:r>
            <a:r>
              <a:rPr lang="en-US" sz="2400" dirty="0">
                <a:solidFill>
                  <a:schemeClr val="tx2"/>
                </a:solidFill>
                <a:latin typeface="+mj-lt"/>
                <a:ea typeface="+mj-ea"/>
                <a:cs typeface="+mj-cs"/>
              </a:rPr>
              <a:t> </a:t>
            </a:r>
            <a:r>
              <a:rPr lang="en-US" sz="2400" dirty="0" err="1">
                <a:solidFill>
                  <a:schemeClr val="tx2"/>
                </a:solidFill>
                <a:latin typeface="+mj-lt"/>
                <a:ea typeface="+mj-ea"/>
                <a:cs typeface="+mj-cs"/>
              </a:rPr>
              <a:t>công</a:t>
            </a:r>
            <a:r>
              <a:rPr lang="en-US" sz="2400" dirty="0">
                <a:solidFill>
                  <a:schemeClr val="tx2"/>
                </a:solidFill>
                <a:latin typeface="+mj-lt"/>
                <a:ea typeface="+mj-ea"/>
                <a:cs typeface="+mj-cs"/>
              </a:rPr>
              <a:t> </a:t>
            </a:r>
            <a:r>
              <a:rPr lang="en-US" sz="2400" dirty="0" err="1">
                <a:solidFill>
                  <a:schemeClr val="tx2"/>
                </a:solidFill>
                <a:latin typeface="+mj-lt"/>
                <a:ea typeface="+mj-ea"/>
                <a:cs typeface="+mj-cs"/>
              </a:rPr>
              <a:t>nghiệp</a:t>
            </a:r>
            <a:r>
              <a:rPr lang="en-US" sz="2400" dirty="0">
                <a:solidFill>
                  <a:schemeClr val="tx2"/>
                </a:solidFill>
                <a:latin typeface="+mj-lt"/>
                <a:ea typeface="+mj-ea"/>
                <a:cs typeface="+mj-cs"/>
              </a:rPr>
              <a:t> </a:t>
            </a:r>
            <a:r>
              <a:rPr lang="en-US" sz="2400" dirty="0" err="1">
                <a:solidFill>
                  <a:schemeClr val="tx2"/>
                </a:solidFill>
                <a:latin typeface="+mj-lt"/>
                <a:ea typeface="+mj-ea"/>
                <a:cs typeface="+mj-cs"/>
              </a:rPr>
              <a:t>và</a:t>
            </a:r>
            <a:r>
              <a:rPr lang="en-US" sz="2400" dirty="0">
                <a:solidFill>
                  <a:schemeClr val="tx2"/>
                </a:solidFill>
                <a:latin typeface="+mj-lt"/>
                <a:ea typeface="+mj-ea"/>
                <a:cs typeface="+mj-cs"/>
              </a:rPr>
              <a:t> </a:t>
            </a:r>
            <a:r>
              <a:rPr lang="en-US" sz="2400" dirty="0" err="1">
                <a:solidFill>
                  <a:schemeClr val="tx2"/>
                </a:solidFill>
                <a:latin typeface="+mj-lt"/>
                <a:ea typeface="+mj-ea"/>
                <a:cs typeface="+mj-cs"/>
              </a:rPr>
              <a:t>xây</a:t>
            </a:r>
            <a:r>
              <a:rPr lang="en-US" sz="2400" dirty="0">
                <a:solidFill>
                  <a:schemeClr val="tx2"/>
                </a:solidFill>
                <a:latin typeface="+mj-lt"/>
                <a:ea typeface="+mj-ea"/>
                <a:cs typeface="+mj-cs"/>
              </a:rPr>
              <a:t> </a:t>
            </a:r>
            <a:r>
              <a:rPr lang="en-US" sz="2400" dirty="0" err="1">
                <a:solidFill>
                  <a:schemeClr val="tx2"/>
                </a:solidFill>
                <a:latin typeface="+mj-lt"/>
                <a:ea typeface="+mj-ea"/>
                <a:cs typeface="+mj-cs"/>
              </a:rPr>
              <a:t>dựng</a:t>
            </a:r>
            <a:r>
              <a:rPr lang="en-US" sz="2400" dirty="0">
                <a:latin typeface="Arial" pitchFamily="34" charset="0"/>
                <a:cs typeface="Arial" pitchFamily="34" charset="0"/>
              </a:rPr>
              <a:t>:</a:t>
            </a:r>
          </a:p>
        </p:txBody>
      </p:sp>
      <p:graphicFrame>
        <p:nvGraphicFramePr>
          <p:cNvPr id="10" name="Diagram 9"/>
          <p:cNvGraphicFramePr/>
          <p:nvPr>
            <p:extLst>
              <p:ext uri="{D42A27DB-BD31-4B8C-83A1-F6EECF244321}">
                <p14:modId xmlns:p14="http://schemas.microsoft.com/office/powerpoint/2010/main" val="3466209116"/>
              </p:ext>
            </p:extLst>
          </p:nvPr>
        </p:nvGraphicFramePr>
        <p:xfrm>
          <a:off x="203200" y="2057400"/>
          <a:ext cx="11480800" cy="123086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11" name="Diagram 10"/>
          <p:cNvGraphicFramePr/>
          <p:nvPr>
            <p:extLst>
              <p:ext uri="{D42A27DB-BD31-4B8C-83A1-F6EECF244321}">
                <p14:modId xmlns:p14="http://schemas.microsoft.com/office/powerpoint/2010/main" val="3965754289"/>
              </p:ext>
            </p:extLst>
          </p:nvPr>
        </p:nvGraphicFramePr>
        <p:xfrm>
          <a:off x="46681" y="3505200"/>
          <a:ext cx="11582400" cy="122813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graphicFrame>
        <p:nvGraphicFramePr>
          <p:cNvPr id="12" name="Diagram 11"/>
          <p:cNvGraphicFramePr/>
          <p:nvPr>
            <p:extLst>
              <p:ext uri="{D42A27DB-BD31-4B8C-83A1-F6EECF244321}">
                <p14:modId xmlns:p14="http://schemas.microsoft.com/office/powerpoint/2010/main" val="950065901"/>
              </p:ext>
            </p:extLst>
          </p:nvPr>
        </p:nvGraphicFramePr>
        <p:xfrm>
          <a:off x="406400" y="5029200"/>
          <a:ext cx="11379200" cy="1057364"/>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spTree>
    <p:extLst>
      <p:ext uri="{BB962C8B-B14F-4D97-AF65-F5344CB8AC3E}">
        <p14:creationId xmlns:p14="http://schemas.microsoft.com/office/powerpoint/2010/main" val="15894599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ppt_x"/>
                                          </p:val>
                                        </p:tav>
                                        <p:tav tm="100000">
                                          <p:val>
                                            <p:strVal val="#ppt_x"/>
                                          </p:val>
                                        </p:tav>
                                      </p:tavLst>
                                    </p:anim>
                                    <p:anim calcmode="lin" valueType="num">
                                      <p:cBhvr additive="base">
                                        <p:cTn id="2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500" fill="hold"/>
                                        <p:tgtEl>
                                          <p:spTgt spid="11"/>
                                        </p:tgtEl>
                                        <p:attrNameLst>
                                          <p:attrName>ppt_x</p:attrName>
                                        </p:attrNameLst>
                                      </p:cBhvr>
                                      <p:tavLst>
                                        <p:tav tm="0">
                                          <p:val>
                                            <p:strVal val="#ppt_x"/>
                                          </p:val>
                                        </p:tav>
                                        <p:tav tm="100000">
                                          <p:val>
                                            <p:strVal val="#ppt_x"/>
                                          </p:val>
                                        </p:tav>
                                      </p:tavLst>
                                    </p:anim>
                                    <p:anim calcmode="lin" valueType="num">
                                      <p:cBhvr additive="base">
                                        <p:cTn id="26"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500" fill="hold"/>
                                        <p:tgtEl>
                                          <p:spTgt spid="12"/>
                                        </p:tgtEl>
                                        <p:attrNameLst>
                                          <p:attrName>ppt_x</p:attrName>
                                        </p:attrNameLst>
                                      </p:cBhvr>
                                      <p:tavLst>
                                        <p:tav tm="0">
                                          <p:val>
                                            <p:strVal val="#ppt_x"/>
                                          </p:val>
                                        </p:tav>
                                        <p:tav tm="100000">
                                          <p:val>
                                            <p:strVal val="#ppt_x"/>
                                          </p:val>
                                        </p:tav>
                                      </p:tavLst>
                                    </p:anim>
                                    <p:anim calcmode="lin" valueType="num">
                                      <p:cBhvr additive="base">
                                        <p:cTn id="32"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Graphic spid="10" grpId="0">
        <p:bldAsOne/>
      </p:bldGraphic>
      <p:bldGraphic spid="11" grpId="0">
        <p:bldAsOne/>
      </p:bldGraphic>
      <p:bldGraphic spid="12" grpId="0">
        <p:bldAsOne/>
      </p:bldGraphic>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 2"/>
          <p:cNvGraphicFramePr/>
          <p:nvPr>
            <p:extLst>
              <p:ext uri="{D42A27DB-BD31-4B8C-83A1-F6EECF244321}">
                <p14:modId xmlns:p14="http://schemas.microsoft.com/office/powerpoint/2010/main" val="3762743307"/>
              </p:ext>
            </p:extLst>
          </p:nvPr>
        </p:nvGraphicFramePr>
        <p:xfrm>
          <a:off x="1320800" y="1168400"/>
          <a:ext cx="9956800" cy="4470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1196108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AsOne/>
      </p:bldGraphic>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704088"/>
            <a:ext cx="10972800" cy="591312"/>
          </a:xfrm>
        </p:spPr>
        <p:txBody>
          <a:bodyPr>
            <a:normAutofit/>
          </a:bodyPr>
          <a:lstStyle/>
          <a:p>
            <a:r>
              <a:rPr lang="en-US" sz="2800" dirty="0" err="1">
                <a:latin typeface="Arial" pitchFamily="34" charset="0"/>
                <a:cs typeface="Arial" pitchFamily="34" charset="0"/>
              </a:rPr>
              <a:t>Đối</a:t>
            </a:r>
            <a:r>
              <a:rPr lang="en-US" sz="2800" dirty="0">
                <a:latin typeface="Arial" pitchFamily="34" charset="0"/>
                <a:cs typeface="Arial" pitchFamily="34" charset="0"/>
              </a:rPr>
              <a:t> </a:t>
            </a:r>
            <a:r>
              <a:rPr lang="en-US" sz="2800" dirty="0" err="1">
                <a:latin typeface="Arial" pitchFamily="34" charset="0"/>
                <a:cs typeface="Arial" pitchFamily="34" charset="0"/>
              </a:rPr>
              <a:t>với</a:t>
            </a:r>
            <a:r>
              <a:rPr lang="en-US" sz="2800" dirty="0">
                <a:latin typeface="Arial" pitchFamily="34" charset="0"/>
                <a:cs typeface="Arial" pitchFamily="34" charset="0"/>
              </a:rPr>
              <a:t> </a:t>
            </a:r>
            <a:r>
              <a:rPr lang="en-US" sz="2800" dirty="0" err="1">
                <a:latin typeface="Arial" pitchFamily="34" charset="0"/>
                <a:cs typeface="Arial" pitchFamily="34" charset="0"/>
              </a:rPr>
              <a:t>dịch</a:t>
            </a:r>
            <a:r>
              <a:rPr lang="en-US" sz="2800" dirty="0">
                <a:latin typeface="Arial" pitchFamily="34" charset="0"/>
                <a:cs typeface="Arial" pitchFamily="34" charset="0"/>
              </a:rPr>
              <a:t> </a:t>
            </a:r>
            <a:r>
              <a:rPr lang="en-US" sz="2800" dirty="0" err="1">
                <a:latin typeface="Arial" pitchFamily="34" charset="0"/>
                <a:cs typeface="Arial" pitchFamily="34" charset="0"/>
              </a:rPr>
              <a:t>vụ</a:t>
            </a:r>
            <a:r>
              <a:rPr lang="en-US" sz="2800" dirty="0">
                <a:latin typeface="Arial" pitchFamily="34" charset="0"/>
                <a:cs typeface="Arial" pitchFamily="34" charset="0"/>
              </a:rPr>
              <a:t>:</a:t>
            </a:r>
          </a:p>
        </p:txBody>
      </p:sp>
      <p:sp>
        <p:nvSpPr>
          <p:cNvPr id="4" name="Rectangle 3"/>
          <p:cNvSpPr/>
          <p:nvPr/>
        </p:nvSpPr>
        <p:spPr>
          <a:xfrm>
            <a:off x="1016000" y="1371601"/>
            <a:ext cx="9550400" cy="1061829"/>
          </a:xfrm>
          <a:prstGeom prst="rect">
            <a:avLst/>
          </a:prstGeom>
        </p:spPr>
        <p:txBody>
          <a:bodyPr wrap="square">
            <a:spAutoFit/>
          </a:bodyPr>
          <a:lstStyle/>
          <a:p>
            <a:r>
              <a:rPr lang="vi-VN" sz="2100" dirty="0">
                <a:latin typeface="Arial" pitchFamily="34" charset="0"/>
                <a:cs typeface="Arial" pitchFamily="34" charset="0"/>
              </a:rPr>
              <a:t>Tạo bước phát triển vượt bậc của các ngành dịch vụ, nhất là những ngành có chất lượng cao, tiềm năng lớn và có sức </a:t>
            </a:r>
            <a:r>
              <a:rPr lang="vi-VN" sz="2100">
                <a:latin typeface="Arial" pitchFamily="34" charset="0"/>
                <a:cs typeface="Arial" pitchFamily="34" charset="0"/>
              </a:rPr>
              <a:t>cạnh tranh,</a:t>
            </a:r>
            <a:r>
              <a:rPr lang="en-US" sz="2100">
                <a:latin typeface="Arial" pitchFamily="34" charset="0"/>
                <a:cs typeface="Arial" pitchFamily="34" charset="0"/>
              </a:rPr>
              <a:t>đưa tốc độ phát triển của ngành dịch vụ cao hơn tốc độ tăng GDP</a:t>
            </a:r>
            <a:endParaRPr lang="en-US" sz="2100" dirty="0">
              <a:latin typeface="Arial" pitchFamily="34" charset="0"/>
              <a:cs typeface="Arial" pitchFamily="34" charset="0"/>
            </a:endParaRPr>
          </a:p>
        </p:txBody>
      </p:sp>
      <p:sp>
        <p:nvSpPr>
          <p:cNvPr id="5" name="Rectangle 4"/>
          <p:cNvSpPr/>
          <p:nvPr/>
        </p:nvSpPr>
        <p:spPr>
          <a:xfrm>
            <a:off x="1065427" y="2895600"/>
            <a:ext cx="9550400" cy="738664"/>
          </a:xfrm>
          <a:prstGeom prst="rect">
            <a:avLst/>
          </a:prstGeom>
        </p:spPr>
        <p:txBody>
          <a:bodyPr wrap="square">
            <a:spAutoFit/>
          </a:bodyPr>
          <a:lstStyle/>
          <a:p>
            <a:r>
              <a:rPr lang="vi-VN" sz="2100" dirty="0">
                <a:latin typeface="Arial" pitchFamily="34" charset="0"/>
                <a:cs typeface="Arial" pitchFamily="34" charset="0"/>
              </a:rPr>
              <a:t>Đổi mới căn bản cơ chế quản lý và phương thức cung ứng các dịch vụ công cộng. </a:t>
            </a:r>
            <a:endParaRPr lang="en-US" sz="2100" dirty="0">
              <a:latin typeface="Arial" pitchFamily="34" charset="0"/>
              <a:cs typeface="Arial" pitchFamily="34"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39334" y="3733800"/>
            <a:ext cx="4712732" cy="2362200"/>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52066" y="3733800"/>
            <a:ext cx="4920735" cy="2362200"/>
          </a:xfrm>
          <a:prstGeom prst="rect">
            <a:avLst/>
          </a:prstGeom>
        </p:spPr>
      </p:pic>
    </p:spTree>
    <p:extLst>
      <p:ext uri="{BB962C8B-B14F-4D97-AF65-F5344CB8AC3E}">
        <p14:creationId xmlns:p14="http://schemas.microsoft.com/office/powerpoint/2010/main" val="409152070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additive="base">
                                        <p:cTn id="25" dur="500" fill="hold"/>
                                        <p:tgtEl>
                                          <p:spTgt spid="3"/>
                                        </p:tgtEl>
                                        <p:attrNameLst>
                                          <p:attrName>ppt_x</p:attrName>
                                        </p:attrNameLst>
                                      </p:cBhvr>
                                      <p:tavLst>
                                        <p:tav tm="0">
                                          <p:val>
                                            <p:strVal val="#ppt_x"/>
                                          </p:val>
                                        </p:tav>
                                        <p:tav tm="100000">
                                          <p:val>
                                            <p:strVal val="#ppt_x"/>
                                          </p:val>
                                        </p:tav>
                                      </p:tavLst>
                                    </p:anim>
                                    <p:anim calcmode="lin" valueType="num">
                                      <p:cBhvr additive="base">
                                        <p:cTn id="26"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500" fill="hold"/>
                                        <p:tgtEl>
                                          <p:spTgt spid="6"/>
                                        </p:tgtEl>
                                        <p:attrNameLst>
                                          <p:attrName>ppt_x</p:attrName>
                                        </p:attrNameLst>
                                      </p:cBhvr>
                                      <p:tavLst>
                                        <p:tav tm="0">
                                          <p:val>
                                            <p:strVal val="#ppt_x"/>
                                          </p:val>
                                        </p:tav>
                                        <p:tav tm="100000">
                                          <p:val>
                                            <p:strVal val="#ppt_x"/>
                                          </p:val>
                                        </p:tav>
                                      </p:tavLst>
                                    </p:anim>
                                    <p:anim calcmode="lin" valueType="num">
                                      <p:cBhvr additive="base">
                                        <p:cTn id="3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 2"/>
          <p:cNvGraphicFramePr/>
          <p:nvPr>
            <p:extLst>
              <p:ext uri="{D42A27DB-BD31-4B8C-83A1-F6EECF244321}">
                <p14:modId xmlns:p14="http://schemas.microsoft.com/office/powerpoint/2010/main" val="1835680995"/>
              </p:ext>
            </p:extLst>
          </p:nvPr>
        </p:nvGraphicFramePr>
        <p:xfrm>
          <a:off x="1016000" y="457200"/>
          <a:ext cx="10058400" cy="3581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 name="Picture 5"/>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219200" y="4343401"/>
            <a:ext cx="4775200" cy="1952625"/>
          </a:xfrm>
          <a:prstGeom prst="rect">
            <a:avLst/>
          </a:prstGeom>
        </p:spPr>
      </p:pic>
      <p:pic>
        <p:nvPicPr>
          <p:cNvPr id="7" name="Picture 6"/>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994400" y="4343400"/>
            <a:ext cx="5148992" cy="1952624"/>
          </a:xfrm>
          <a:prstGeom prst="rect">
            <a:avLst/>
          </a:prstGeom>
        </p:spPr>
      </p:pic>
    </p:spTree>
    <p:extLst>
      <p:ext uri="{BB962C8B-B14F-4D97-AF65-F5344CB8AC3E}">
        <p14:creationId xmlns:p14="http://schemas.microsoft.com/office/powerpoint/2010/main" val="222431113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AsOne/>
      </p:bldGraphic>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 2"/>
          <p:cNvGraphicFramePr/>
          <p:nvPr>
            <p:extLst>
              <p:ext uri="{D42A27DB-BD31-4B8C-83A1-F6EECF244321}">
                <p14:modId xmlns:p14="http://schemas.microsoft.com/office/powerpoint/2010/main" val="1915495055"/>
              </p:ext>
            </p:extLst>
          </p:nvPr>
        </p:nvGraphicFramePr>
        <p:xfrm>
          <a:off x="1117600" y="533400"/>
          <a:ext cx="10464800" cy="5562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9734925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AsOne/>
      </p:bldGraphic>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 2"/>
          <p:cNvGraphicFramePr/>
          <p:nvPr>
            <p:extLst>
              <p:ext uri="{D42A27DB-BD31-4B8C-83A1-F6EECF244321}">
                <p14:modId xmlns:p14="http://schemas.microsoft.com/office/powerpoint/2010/main" val="2261242756"/>
              </p:ext>
            </p:extLst>
          </p:nvPr>
        </p:nvGraphicFramePr>
        <p:xfrm>
          <a:off x="1219200" y="409703"/>
          <a:ext cx="9956800" cy="3886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8" name="Picture 7"/>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320800" y="4191001"/>
            <a:ext cx="4470400" cy="1986992"/>
          </a:xfrm>
          <a:prstGeom prst="rect">
            <a:avLst/>
          </a:prstGeom>
        </p:spPr>
      </p:pic>
      <p:pic>
        <p:nvPicPr>
          <p:cNvPr id="9" name="Picture 8"/>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824152" y="4191001"/>
            <a:ext cx="4539048" cy="1986992"/>
          </a:xfrm>
          <a:prstGeom prst="rect">
            <a:avLst/>
          </a:prstGeom>
        </p:spPr>
      </p:pic>
    </p:spTree>
    <p:extLst>
      <p:ext uri="{BB962C8B-B14F-4D97-AF65-F5344CB8AC3E}">
        <p14:creationId xmlns:p14="http://schemas.microsoft.com/office/powerpoint/2010/main" val="63316755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AsOne/>
      </p:bldGraphic>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97237" y="902575"/>
            <a:ext cx="10515600" cy="581399"/>
          </a:xfrm>
        </p:spPr>
        <p:txBody>
          <a:bodyPr>
            <a:noAutofit/>
          </a:bodyPr>
          <a:lstStyle/>
          <a:p>
            <a:pPr marL="0" indent="0" algn="just">
              <a:buNone/>
            </a:pPr>
            <a:r>
              <a:rPr lang="nl-NL" b="1" i="1" dirty="0" smtClean="0">
                <a:solidFill>
                  <a:srgbClr val="FF0000"/>
                </a:solidFill>
              </a:rPr>
              <a:t>1.1.3 Phương hướng, mục tiêu phát </a:t>
            </a:r>
            <a:r>
              <a:rPr lang="nl-NL" b="1" i="1" dirty="0">
                <a:solidFill>
                  <a:srgbClr val="FF0000"/>
                </a:solidFill>
              </a:rPr>
              <a:t>triển nền </a:t>
            </a:r>
            <a:r>
              <a:rPr lang="nl-NL" b="1" i="1" dirty="0" smtClean="0">
                <a:solidFill>
                  <a:srgbClr val="FF0000"/>
                </a:solidFill>
              </a:rPr>
              <a:t>KTTT định </a:t>
            </a:r>
            <a:r>
              <a:rPr lang="nl-NL" b="1" i="1" dirty="0">
                <a:solidFill>
                  <a:srgbClr val="FF0000"/>
                </a:solidFill>
              </a:rPr>
              <a:t>hướng </a:t>
            </a:r>
            <a:r>
              <a:rPr lang="en-US" b="1" i="1" dirty="0" smtClean="0">
                <a:solidFill>
                  <a:srgbClr val="FF0000"/>
                </a:solidFill>
              </a:rPr>
              <a:t>XHCN</a:t>
            </a:r>
            <a:endParaRPr lang="en-US" dirty="0">
              <a:solidFill>
                <a:srgbClr val="FF0000"/>
              </a:solidFill>
            </a:endParaRPr>
          </a:p>
          <a:p>
            <a:pPr marL="0" indent="0" algn="just">
              <a:buNone/>
            </a:pPr>
            <a:endParaRPr lang="nl-NL" dirty="0" smtClean="0"/>
          </a:p>
          <a:p>
            <a:pPr marL="0" indent="0" algn="just">
              <a:buNone/>
            </a:pPr>
            <a:r>
              <a:rPr lang="nl-NL" dirty="0"/>
              <a:t>	</a:t>
            </a:r>
            <a:endParaRPr lang="en-US" dirty="0"/>
          </a:p>
        </p:txBody>
      </p:sp>
      <p:sp>
        <p:nvSpPr>
          <p:cNvPr id="4" name="Title 1"/>
          <p:cNvSpPr>
            <a:spLocks noGrp="1"/>
          </p:cNvSpPr>
          <p:nvPr>
            <p:ph type="title"/>
          </p:nvPr>
        </p:nvSpPr>
        <p:spPr>
          <a:xfrm>
            <a:off x="0" y="74123"/>
            <a:ext cx="12192000" cy="697193"/>
          </a:xfrm>
          <a:solidFill>
            <a:srgbClr val="008000"/>
          </a:solidFill>
        </p:spPr>
        <p:txBody>
          <a:bodyPr>
            <a:normAutofit fontScale="90000"/>
          </a:bodyPr>
          <a:lstStyle/>
          <a:p>
            <a:r>
              <a:rPr lang="nl-NL" sz="4000" b="1" i="1" dirty="0" smtClean="0">
                <a:solidFill>
                  <a:schemeClr val="bg1"/>
                </a:solidFill>
              </a:rPr>
              <a:t/>
            </a:r>
            <a:br>
              <a:rPr lang="nl-NL" sz="4000" b="1" i="1" dirty="0" smtClean="0">
                <a:solidFill>
                  <a:schemeClr val="bg1"/>
                </a:solidFill>
              </a:rPr>
            </a:br>
            <a:r>
              <a:rPr lang="nl-NL" sz="4000" b="1" i="1" dirty="0" smtClean="0">
                <a:solidFill>
                  <a:schemeClr val="bg1"/>
                </a:solidFill>
              </a:rPr>
              <a:t>1.1. Quan điểm, chủ trương phát triển kinh tế, xã hội của Đảng</a:t>
            </a:r>
            <a:r>
              <a:rPr lang="en-US" dirty="0" smtClean="0">
                <a:solidFill>
                  <a:schemeClr val="bg1"/>
                </a:solidFill>
              </a:rPr>
              <a:t/>
            </a:r>
            <a:br>
              <a:rPr lang="en-US" dirty="0" smtClean="0">
                <a:solidFill>
                  <a:schemeClr val="bg1"/>
                </a:solidFill>
              </a:rPr>
            </a:br>
            <a:endParaRPr lang="en-US" dirty="0">
              <a:solidFill>
                <a:schemeClr val="bg1"/>
              </a:solidFill>
            </a:endParaRPr>
          </a:p>
        </p:txBody>
      </p:sp>
      <p:pic>
        <p:nvPicPr>
          <p:cNvPr id="2" name="Picture 1"/>
          <p:cNvPicPr>
            <a:picLocks noChangeAspect="1"/>
          </p:cNvPicPr>
          <p:nvPr/>
        </p:nvPicPr>
        <p:blipFill>
          <a:blip r:embed="rId2"/>
          <a:stretch>
            <a:fillRect/>
          </a:stretch>
        </p:blipFill>
        <p:spPr>
          <a:xfrm>
            <a:off x="6519333" y="2196633"/>
            <a:ext cx="5381314" cy="4562475"/>
          </a:xfrm>
          <a:prstGeom prst="rect">
            <a:avLst/>
          </a:prstGeom>
        </p:spPr>
      </p:pic>
      <p:sp>
        <p:nvSpPr>
          <p:cNvPr id="5" name="Rectangle 4"/>
          <p:cNvSpPr/>
          <p:nvPr/>
        </p:nvSpPr>
        <p:spPr>
          <a:xfrm>
            <a:off x="101601" y="1615233"/>
            <a:ext cx="5994399" cy="5262979"/>
          </a:xfrm>
          <a:prstGeom prst="rect">
            <a:avLst/>
          </a:prstGeom>
        </p:spPr>
        <p:txBody>
          <a:bodyPr wrap="square">
            <a:spAutoFit/>
          </a:bodyPr>
          <a:lstStyle/>
          <a:p>
            <a:pPr marL="457200" indent="-457200" algn="just">
              <a:buFontTx/>
              <a:buChar char="-"/>
            </a:pPr>
            <a:r>
              <a:rPr lang="nl-NL" sz="2800" b="1" i="1" dirty="0" smtClean="0">
                <a:solidFill>
                  <a:srgbClr val="00B050"/>
                </a:solidFill>
              </a:rPr>
              <a:t>Nền KTTT định </a:t>
            </a:r>
            <a:r>
              <a:rPr lang="nl-NL" sz="2800" b="1" i="1" dirty="0">
                <a:solidFill>
                  <a:srgbClr val="00B050"/>
                </a:solidFill>
              </a:rPr>
              <a:t>hướng </a:t>
            </a:r>
            <a:r>
              <a:rPr lang="nl-NL" sz="2800" b="1" i="1" dirty="0" smtClean="0">
                <a:solidFill>
                  <a:srgbClr val="00B050"/>
                </a:solidFill>
              </a:rPr>
              <a:t>XHCN </a:t>
            </a:r>
            <a:r>
              <a:rPr lang="nl-NL" sz="2800" b="1" i="1" dirty="0">
                <a:solidFill>
                  <a:srgbClr val="00B050"/>
                </a:solidFill>
              </a:rPr>
              <a:t>Việt Nam </a:t>
            </a:r>
            <a:r>
              <a:rPr lang="nl-NL" sz="2800" i="1" dirty="0"/>
              <a:t>là</a:t>
            </a:r>
            <a:r>
              <a:rPr lang="nl-NL" sz="2800" dirty="0"/>
              <a:t> </a:t>
            </a:r>
            <a:r>
              <a:rPr lang="nl-NL" sz="2800" i="1" dirty="0"/>
              <a:t>nền kinh tế vận hành đầy đủ, đồng bộ theo các quy luật của </a:t>
            </a:r>
            <a:r>
              <a:rPr lang="nl-NL" sz="2800" i="1" dirty="0" smtClean="0"/>
              <a:t>KTTT, </a:t>
            </a:r>
            <a:r>
              <a:rPr lang="nl-NL" sz="2800" i="1" dirty="0"/>
              <a:t>đồng thời bảo đảm định hướng </a:t>
            </a:r>
            <a:r>
              <a:rPr lang="nl-NL" sz="2800" i="1" dirty="0" smtClean="0"/>
              <a:t>XHCN phù </a:t>
            </a:r>
            <a:r>
              <a:rPr lang="nl-NL" sz="2800" i="1" dirty="0"/>
              <a:t>hợp với từng giai đoạn phát triển của đất nước</a:t>
            </a:r>
            <a:r>
              <a:rPr lang="nl-NL" sz="2800" dirty="0" smtClean="0"/>
              <a:t>.</a:t>
            </a:r>
          </a:p>
          <a:p>
            <a:pPr marL="457200" indent="-457200" algn="just">
              <a:buFontTx/>
              <a:buChar char="-"/>
            </a:pPr>
            <a:r>
              <a:rPr lang="nl-NL" sz="2800" dirty="0" smtClean="0"/>
              <a:t> Đó là nền KTTT hiện đại và hội nhập quốc tế, có sự quản lý của NN pháp quyền XHCN, do ĐCSVN lãnh đạo, nhằm mục tiêu dân giàu, nước mạnh, dân chủ, công bằng, văn minh.</a:t>
            </a:r>
            <a:endParaRPr lang="en-US" sz="2800" dirty="0"/>
          </a:p>
        </p:txBody>
      </p:sp>
    </p:spTree>
    <p:extLst>
      <p:ext uri="{BB962C8B-B14F-4D97-AF65-F5344CB8AC3E}">
        <p14:creationId xmlns:p14="http://schemas.microsoft.com/office/powerpoint/2010/main" val="395475964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6" presetClass="entr" presetSubtype="16"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circle(in)">
                                      <p:cBhvr>
                                        <p:cTn id="19" dur="2000"/>
                                        <p:tgtEl>
                                          <p:spTgt spid="5"/>
                                        </p:tgtEl>
                                      </p:cBhvr>
                                    </p:animEffect>
                                  </p:childTnLst>
                                </p:cTn>
                              </p:par>
                              <p:par>
                                <p:cTn id="20" presetID="6" presetClass="entr" presetSubtype="16"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circle(in)">
                                      <p:cBhvr>
                                        <p:cTn id="2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70481" y="-232475"/>
            <a:ext cx="12739606" cy="7161640"/>
          </a:xfrm>
          <a:prstGeom prst="rect">
            <a:avLst/>
          </a:prstGeom>
        </p:spPr>
      </p:pic>
      <p:sp>
        <p:nvSpPr>
          <p:cNvPr id="2" name="Title 1"/>
          <p:cNvSpPr>
            <a:spLocks noGrp="1"/>
          </p:cNvSpPr>
          <p:nvPr>
            <p:ph type="title"/>
          </p:nvPr>
        </p:nvSpPr>
        <p:spPr>
          <a:xfrm>
            <a:off x="1372892" y="500062"/>
            <a:ext cx="9980908" cy="1325563"/>
          </a:xfrm>
        </p:spPr>
        <p:txBody>
          <a:bodyPr>
            <a:noAutofit/>
          </a:bodyPr>
          <a:lstStyle/>
          <a:p>
            <a:r>
              <a:rPr lang="nl-NL" sz="3600" b="1" dirty="0">
                <a:solidFill>
                  <a:srgbClr val="FF0000"/>
                </a:solidFill>
              </a:rPr>
              <a:t>- Nền kinh tế thị trường định hướng </a:t>
            </a:r>
            <a:r>
              <a:rPr lang="nl-NL" sz="3600" b="1" dirty="0" smtClean="0">
                <a:solidFill>
                  <a:srgbClr val="FF0000"/>
                </a:solidFill>
              </a:rPr>
              <a:t>XHCN Việt </a:t>
            </a:r>
            <a:r>
              <a:rPr lang="nl-NL" sz="3600" b="1" dirty="0">
                <a:solidFill>
                  <a:srgbClr val="FF0000"/>
                </a:solidFill>
              </a:rPr>
              <a:t>Nam có đặc điểm sau:</a:t>
            </a:r>
            <a:r>
              <a:rPr lang="en-US" sz="3600" b="1" dirty="0">
                <a:solidFill>
                  <a:srgbClr val="FF0000"/>
                </a:solidFill>
              </a:rPr>
              <a:t/>
            </a:r>
            <a:br>
              <a:rPr lang="en-US" sz="3600" b="1" dirty="0">
                <a:solidFill>
                  <a:srgbClr val="FF0000"/>
                </a:solidFill>
              </a:rPr>
            </a:br>
            <a:endParaRPr lang="en-US" sz="3600" b="1" dirty="0">
              <a:solidFill>
                <a:srgbClr val="FF0000"/>
              </a:solidFill>
            </a:endParaRPr>
          </a:p>
        </p:txBody>
      </p:sp>
      <p:sp>
        <p:nvSpPr>
          <p:cNvPr id="3" name="Content Placeholder 2"/>
          <p:cNvSpPr>
            <a:spLocks noGrp="1"/>
          </p:cNvSpPr>
          <p:nvPr>
            <p:ph idx="1"/>
          </p:nvPr>
        </p:nvSpPr>
        <p:spPr>
          <a:xfrm>
            <a:off x="1372892" y="1992931"/>
            <a:ext cx="9695481" cy="4351338"/>
          </a:xfrm>
        </p:spPr>
        <p:txBody>
          <a:bodyPr>
            <a:normAutofit/>
          </a:bodyPr>
          <a:lstStyle/>
          <a:p>
            <a:pPr algn="just">
              <a:buFont typeface="Wingdings" panose="05000000000000000000" pitchFamily="2" charset="2"/>
              <a:buChar char="§"/>
            </a:pPr>
            <a:r>
              <a:rPr lang="nl-NL" dirty="0" smtClean="0"/>
              <a:t> </a:t>
            </a:r>
            <a:r>
              <a:rPr lang="nl-NL" dirty="0"/>
              <a:t>Quan hệ sản xuất tiến bộ phù hợp với trình độ phát triển của lực lượng sản xuất; </a:t>
            </a:r>
            <a:endParaRPr lang="en-US" dirty="0"/>
          </a:p>
          <a:p>
            <a:pPr algn="just">
              <a:buFont typeface="Wingdings" panose="05000000000000000000" pitchFamily="2" charset="2"/>
              <a:buChar char="§"/>
            </a:pPr>
            <a:r>
              <a:rPr lang="nl-NL" dirty="0" smtClean="0"/>
              <a:t>Có </a:t>
            </a:r>
            <a:r>
              <a:rPr lang="nl-NL" dirty="0"/>
              <a:t>nhiều hình thức sở hữu, nhiều thành phần kinh tế, trong đó kinh tế nhà nước giữ vai trò chủ đạo, kinh tế tư nhân là một động lực quan trọng của nền kinh </a:t>
            </a:r>
            <a:r>
              <a:rPr lang="nl-NL" dirty="0" smtClean="0"/>
              <a:t>tế</a:t>
            </a:r>
          </a:p>
          <a:p>
            <a:pPr algn="just">
              <a:buFont typeface="Wingdings" panose="05000000000000000000" pitchFamily="2" charset="2"/>
              <a:buChar char="§"/>
            </a:pPr>
            <a:r>
              <a:rPr lang="nl-NL" dirty="0" smtClean="0"/>
              <a:t>Các chủ thể thuộc các thành phần kinh tế bình đẳng, hợp tác và cạnh tranh theo pháp luật</a:t>
            </a:r>
            <a:endParaRPr lang="nl-NL" dirty="0"/>
          </a:p>
          <a:p>
            <a:pPr>
              <a:buFont typeface="Wingdings" panose="05000000000000000000" pitchFamily="2" charset="2"/>
              <a:buChar char="§"/>
            </a:pPr>
            <a:endParaRPr lang="en-US" dirty="0"/>
          </a:p>
        </p:txBody>
      </p:sp>
    </p:spTree>
    <p:extLst>
      <p:ext uri="{BB962C8B-B14F-4D97-AF65-F5344CB8AC3E}">
        <p14:creationId xmlns:p14="http://schemas.microsoft.com/office/powerpoint/2010/main" val="2423595546"/>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 calcmode="lin" valueType="num">
                                      <p:cBhvr>
                                        <p:cTn id="9" dur="500" fill="hold"/>
                                        <p:tgtEl>
                                          <p:spTgt spid="2"/>
                                        </p:tgtEl>
                                        <p:attrNameLst>
                                          <p:attrName>style.rotation</p:attrName>
                                        </p:attrNameLst>
                                      </p:cBhvr>
                                      <p:tavLst>
                                        <p:tav tm="0">
                                          <p:val>
                                            <p:fltVal val="360"/>
                                          </p:val>
                                        </p:tav>
                                        <p:tav tm="100000">
                                          <p:val>
                                            <p:fltVal val="0"/>
                                          </p:val>
                                        </p:tav>
                                      </p:tavLst>
                                    </p:anim>
                                    <p:animEffect transition="in" filter="fade">
                                      <p:cBhvr>
                                        <p:cTn id="10" dur="5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6" presetClass="entr" presetSubtype="16" fill="hold"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Effect transition="in" filter="circle(in)">
                                      <p:cBhvr>
                                        <p:cTn id="15" dur="2000"/>
                                        <p:tgtEl>
                                          <p:spTgt spid="3">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6" presetClass="entr" presetSubtype="16" fill="hold" nodeType="click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Effect transition="in" filter="circle(in)">
                                      <p:cBhvr>
                                        <p:cTn id="20" dur="2000"/>
                                        <p:tgtEl>
                                          <p:spTgt spid="3">
                                            <p:txEl>
                                              <p:pRg st="1" end="1"/>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6" presetClass="entr" presetSubtype="16" fill="hold"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Effect transition="in" filter="circle(in)">
                                      <p:cBhvr>
                                        <p:cTn id="25"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170481" y="-232475"/>
            <a:ext cx="12739606" cy="7161640"/>
          </a:xfrm>
          <a:prstGeom prst="rect">
            <a:avLst/>
          </a:prstGeom>
        </p:spPr>
      </p:pic>
      <p:sp>
        <p:nvSpPr>
          <p:cNvPr id="3" name="Content Placeholder 2"/>
          <p:cNvSpPr>
            <a:spLocks noGrp="1"/>
          </p:cNvSpPr>
          <p:nvPr>
            <p:ph idx="1"/>
          </p:nvPr>
        </p:nvSpPr>
        <p:spPr>
          <a:xfrm>
            <a:off x="1044350" y="1515659"/>
            <a:ext cx="10515600" cy="4351338"/>
          </a:xfrm>
        </p:spPr>
        <p:txBody>
          <a:bodyPr>
            <a:normAutofit fontScale="92500" lnSpcReduction="20000"/>
          </a:bodyPr>
          <a:lstStyle/>
          <a:p>
            <a:pPr lvl="0" algn="just">
              <a:buFont typeface="Wingdings" panose="05000000000000000000" pitchFamily="2" charset="2"/>
              <a:buChar char="§"/>
            </a:pPr>
            <a:r>
              <a:rPr lang="nl-NL" dirty="0"/>
              <a:t>Thị trường đóng vai trò chủ yếu trong huy động và phân bổ có hiệu quả các nguồn lực phát triển, là động lực chủ yếu để giải phóng sức sản xuất;</a:t>
            </a:r>
            <a:endParaRPr lang="en-US" dirty="0"/>
          </a:p>
          <a:p>
            <a:pPr lvl="0" algn="just">
              <a:buFont typeface="Wingdings" panose="05000000000000000000" pitchFamily="2" charset="2"/>
              <a:buChar char="§"/>
            </a:pPr>
            <a:r>
              <a:rPr lang="nl-NL" dirty="0"/>
              <a:t>Các nguồn lực nhà nước được phân bổ theo chiến lược, quy hoạch, kế hoạch phù hợp với cơ chế thị trường. </a:t>
            </a:r>
            <a:endParaRPr lang="en-US" dirty="0"/>
          </a:p>
          <a:p>
            <a:pPr lvl="0" algn="just">
              <a:buFont typeface="Wingdings" panose="05000000000000000000" pitchFamily="2" charset="2"/>
              <a:buChar char="§"/>
            </a:pPr>
            <a:r>
              <a:rPr lang="nl-NL" dirty="0"/>
              <a:t>Nhà nước đóng vai trò định hướng, xây dựng và hoàn thiện thể chế kinh tế, tạo môi trường cạnh tranh bình đẳng, minh bạch và lành mạnh</a:t>
            </a:r>
            <a:endParaRPr lang="en-US" dirty="0"/>
          </a:p>
          <a:p>
            <a:pPr lvl="0" algn="just">
              <a:buFont typeface="Wingdings" panose="05000000000000000000" pitchFamily="2" charset="2"/>
              <a:buChar char="§"/>
            </a:pPr>
            <a:r>
              <a:rPr lang="nl-NL" dirty="0"/>
              <a:t>Sử dụng các công cụ, chính sách và các nguồn lực của Nhà nước để định hướng và điều tiết nền kinh tế, thúc đẩy sản xuất kinh doanh và bảo vệ môi trường;</a:t>
            </a:r>
            <a:endParaRPr lang="en-US" dirty="0"/>
          </a:p>
          <a:p>
            <a:pPr lvl="0" algn="just">
              <a:buFont typeface="Wingdings" panose="05000000000000000000" pitchFamily="2" charset="2"/>
              <a:buChar char="§"/>
            </a:pPr>
            <a:r>
              <a:rPr lang="nl-NL" dirty="0"/>
              <a:t>Thực hiện tiến bộ, công bằng xã hội trong từng bước, từng chính sách phát triển. Phát huy vai trò làm chủ của nhân dân trong phát triển kinh tế - xã hội.</a:t>
            </a:r>
            <a:endParaRPr lang="en-US" dirty="0"/>
          </a:p>
          <a:p>
            <a:pPr algn="just">
              <a:buFont typeface="Wingdings" panose="05000000000000000000" pitchFamily="2" charset="2"/>
              <a:buChar char="§"/>
            </a:pPr>
            <a:endParaRPr lang="en-US" dirty="0"/>
          </a:p>
        </p:txBody>
      </p:sp>
      <p:sp>
        <p:nvSpPr>
          <p:cNvPr id="4" name="Title 1"/>
          <p:cNvSpPr>
            <a:spLocks noGrp="1"/>
          </p:cNvSpPr>
          <p:nvPr>
            <p:ph type="title"/>
          </p:nvPr>
        </p:nvSpPr>
        <p:spPr>
          <a:xfrm>
            <a:off x="1250500" y="566604"/>
            <a:ext cx="10103300" cy="704257"/>
          </a:xfrm>
        </p:spPr>
        <p:txBody>
          <a:bodyPr>
            <a:noAutofit/>
          </a:bodyPr>
          <a:lstStyle/>
          <a:p>
            <a:r>
              <a:rPr lang="nl-NL" sz="2800" b="1" dirty="0" smtClean="0">
                <a:solidFill>
                  <a:srgbClr val="FF0000"/>
                </a:solidFill>
              </a:rPr>
              <a:t/>
            </a:r>
            <a:br>
              <a:rPr lang="nl-NL" sz="2800" b="1" dirty="0" smtClean="0">
                <a:solidFill>
                  <a:srgbClr val="FF0000"/>
                </a:solidFill>
              </a:rPr>
            </a:br>
            <a:r>
              <a:rPr lang="nl-NL" sz="2800" b="1" dirty="0" smtClean="0">
                <a:solidFill>
                  <a:srgbClr val="FF0000"/>
                </a:solidFill>
              </a:rPr>
              <a:t>- </a:t>
            </a:r>
            <a:r>
              <a:rPr lang="nl-NL" sz="2800" b="1" dirty="0">
                <a:solidFill>
                  <a:srgbClr val="FF0000"/>
                </a:solidFill>
              </a:rPr>
              <a:t>Nền kinh tế thị trường định hướng </a:t>
            </a:r>
            <a:r>
              <a:rPr lang="nl-NL" sz="2800" b="1" dirty="0" smtClean="0">
                <a:solidFill>
                  <a:srgbClr val="FF0000"/>
                </a:solidFill>
              </a:rPr>
              <a:t>XHCN Việt </a:t>
            </a:r>
            <a:r>
              <a:rPr lang="nl-NL" sz="2800" b="1" dirty="0">
                <a:solidFill>
                  <a:srgbClr val="FF0000"/>
                </a:solidFill>
              </a:rPr>
              <a:t>Nam có đặc điểm sau:</a:t>
            </a:r>
            <a:r>
              <a:rPr lang="en-US" sz="2800" b="1" dirty="0">
                <a:solidFill>
                  <a:srgbClr val="FF0000"/>
                </a:solidFill>
              </a:rPr>
              <a:t/>
            </a:r>
            <a:br>
              <a:rPr lang="en-US" sz="2800" b="1" dirty="0">
                <a:solidFill>
                  <a:srgbClr val="FF0000"/>
                </a:solidFill>
              </a:rPr>
            </a:br>
            <a:endParaRPr lang="en-US" sz="2800" b="1" dirty="0">
              <a:solidFill>
                <a:srgbClr val="FF0000"/>
              </a:solidFill>
            </a:endParaRPr>
          </a:p>
        </p:txBody>
      </p:sp>
    </p:spTree>
    <p:extLst>
      <p:ext uri="{BB962C8B-B14F-4D97-AF65-F5344CB8AC3E}">
        <p14:creationId xmlns:p14="http://schemas.microsoft.com/office/powerpoint/2010/main" val="24419514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 calcmode="lin" valueType="num">
                                      <p:cBhvr>
                                        <p:cTn id="9" dur="500" fill="hold"/>
                                        <p:tgtEl>
                                          <p:spTgt spid="4"/>
                                        </p:tgtEl>
                                        <p:attrNameLst>
                                          <p:attrName>style.rotation</p:attrName>
                                        </p:attrNameLst>
                                      </p:cBhvr>
                                      <p:tavLst>
                                        <p:tav tm="0">
                                          <p:val>
                                            <p:fltVal val="360"/>
                                          </p:val>
                                        </p:tav>
                                        <p:tav tm="100000">
                                          <p:val>
                                            <p:fltVal val="0"/>
                                          </p:val>
                                        </p:tav>
                                      </p:tavLst>
                                    </p:anim>
                                    <p:animEffect transition="in" filter="fade">
                                      <p:cBhvr>
                                        <p:cTn id="10" dur="5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14" presetClass="entr" presetSubtype="1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5" dur="500"/>
                                        <p:tgtEl>
                                          <p:spTgt spid="3">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4" presetClass="entr" presetSubtype="10" fill="hold" grpId="0" nodeType="click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Effect transition="in" filter="randombar(horizontal)">
                                      <p:cBhvr>
                                        <p:cTn id="20" dur="500"/>
                                        <p:tgtEl>
                                          <p:spTgt spid="3">
                                            <p:txEl>
                                              <p:pRg st="1" end="1"/>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4" presetClass="entr" presetSubtype="10"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Effect transition="in" filter="randombar(horizontal)">
                                      <p:cBhvr>
                                        <p:cTn id="25" dur="500"/>
                                        <p:tgtEl>
                                          <p:spTgt spid="3">
                                            <p:txEl>
                                              <p:pRg st="2" end="2"/>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4" presetClass="entr" presetSubtype="10" fill="hold" grpId="0" nodeType="clickEffect">
                                  <p:stCondLst>
                                    <p:cond delay="0"/>
                                  </p:stCondLst>
                                  <p:childTnLst>
                                    <p:set>
                                      <p:cBhvr>
                                        <p:cTn id="29" dur="1" fill="hold">
                                          <p:stCondLst>
                                            <p:cond delay="0"/>
                                          </p:stCondLst>
                                        </p:cTn>
                                        <p:tgtEl>
                                          <p:spTgt spid="3">
                                            <p:txEl>
                                              <p:pRg st="3" end="3"/>
                                            </p:txEl>
                                          </p:spTgt>
                                        </p:tgtEl>
                                        <p:attrNameLst>
                                          <p:attrName>style.visibility</p:attrName>
                                        </p:attrNameLst>
                                      </p:cBhvr>
                                      <p:to>
                                        <p:strVal val="visible"/>
                                      </p:to>
                                    </p:set>
                                    <p:animEffect transition="in" filter="randombar(horizontal)">
                                      <p:cBhvr>
                                        <p:cTn id="30" dur="500"/>
                                        <p:tgtEl>
                                          <p:spTgt spid="3">
                                            <p:txEl>
                                              <p:pRg st="3" end="3"/>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14" presetClass="entr" presetSubtype="1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randombar(horizontal)">
                                      <p:cBhvr>
                                        <p:cTn id="35"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0" y="0"/>
            <a:ext cx="12192000" cy="6858000"/>
          </a:xfrm>
          <a:prstGeom prst="rect">
            <a:avLst/>
          </a:prstGeom>
        </p:spPr>
      </p:pic>
      <p:sp>
        <p:nvSpPr>
          <p:cNvPr id="2" name="Title 1"/>
          <p:cNvSpPr>
            <a:spLocks noGrp="1"/>
          </p:cNvSpPr>
          <p:nvPr>
            <p:ph type="title"/>
          </p:nvPr>
        </p:nvSpPr>
        <p:spPr>
          <a:xfrm>
            <a:off x="1861088" y="1137806"/>
            <a:ext cx="5579533" cy="979488"/>
          </a:xfrm>
          <a:solidFill>
            <a:srgbClr val="FD2185"/>
          </a:solidFill>
        </p:spPr>
        <p:txBody>
          <a:bodyPr/>
          <a:lstStyle/>
          <a:p>
            <a:r>
              <a:rPr lang="en-US" dirty="0" err="1" smtClean="0">
                <a:solidFill>
                  <a:schemeClr val="bg1"/>
                </a:solidFill>
              </a:rPr>
              <a:t>Mục</a:t>
            </a:r>
            <a:r>
              <a:rPr lang="en-US" dirty="0" smtClean="0">
                <a:solidFill>
                  <a:schemeClr val="bg1"/>
                </a:solidFill>
              </a:rPr>
              <a:t> </a:t>
            </a:r>
            <a:r>
              <a:rPr lang="en-US" dirty="0" err="1" smtClean="0">
                <a:solidFill>
                  <a:schemeClr val="bg1"/>
                </a:solidFill>
              </a:rPr>
              <a:t>tiêu</a:t>
            </a:r>
            <a:r>
              <a:rPr lang="en-US" dirty="0" smtClean="0">
                <a:solidFill>
                  <a:schemeClr val="bg1"/>
                </a:solidFill>
              </a:rPr>
              <a:t> </a:t>
            </a:r>
            <a:r>
              <a:rPr lang="en-US" dirty="0" err="1" smtClean="0">
                <a:solidFill>
                  <a:schemeClr val="bg1"/>
                </a:solidFill>
              </a:rPr>
              <a:t>đến</a:t>
            </a:r>
            <a:r>
              <a:rPr lang="en-US" dirty="0" smtClean="0">
                <a:solidFill>
                  <a:schemeClr val="bg1"/>
                </a:solidFill>
              </a:rPr>
              <a:t> </a:t>
            </a:r>
            <a:r>
              <a:rPr lang="en-US" dirty="0" err="1" smtClean="0">
                <a:solidFill>
                  <a:schemeClr val="bg1"/>
                </a:solidFill>
              </a:rPr>
              <a:t>năm</a:t>
            </a:r>
            <a:r>
              <a:rPr lang="en-US" dirty="0" smtClean="0">
                <a:solidFill>
                  <a:schemeClr val="bg1"/>
                </a:solidFill>
              </a:rPr>
              <a:t> 2020</a:t>
            </a:r>
            <a:endParaRPr lang="en-US" dirty="0">
              <a:solidFill>
                <a:schemeClr val="bg1"/>
              </a:solidFill>
            </a:endParaRPr>
          </a:p>
        </p:txBody>
      </p:sp>
      <p:sp>
        <p:nvSpPr>
          <p:cNvPr id="3" name="Content Placeholder 2"/>
          <p:cNvSpPr>
            <a:spLocks noGrp="1"/>
          </p:cNvSpPr>
          <p:nvPr>
            <p:ph idx="1"/>
          </p:nvPr>
        </p:nvSpPr>
        <p:spPr>
          <a:xfrm>
            <a:off x="838200" y="2236852"/>
            <a:ext cx="10515600" cy="4351338"/>
          </a:xfrm>
        </p:spPr>
        <p:txBody>
          <a:bodyPr>
            <a:normAutofit/>
          </a:bodyPr>
          <a:lstStyle/>
          <a:p>
            <a:pPr marL="0" indent="0" algn="just">
              <a:buNone/>
            </a:pPr>
            <a:r>
              <a:rPr lang="nl-NL" sz="3600" dirty="0" smtClean="0"/>
              <a:t>	Phấn đấu </a:t>
            </a:r>
            <a:r>
              <a:rPr lang="nl-NL" sz="3600" dirty="0"/>
              <a:t>cơ bản hoàn thiện đồng bộ hệ thống thể chế </a:t>
            </a:r>
            <a:r>
              <a:rPr lang="nl-NL" sz="3600" dirty="0" smtClean="0"/>
              <a:t>KTTT định hướng XHCN </a:t>
            </a:r>
            <a:r>
              <a:rPr lang="nl-NL" sz="3600" dirty="0"/>
              <a:t>theo các tiêu chuẩn phổ biến của nền </a:t>
            </a:r>
            <a:r>
              <a:rPr lang="nl-NL" sz="3600" dirty="0" smtClean="0"/>
              <a:t>KTTT hiện </a:t>
            </a:r>
            <a:r>
              <a:rPr lang="nl-NL" sz="3600" dirty="0"/>
              <a:t>đại và hội nhập quốc tế; bảo đảm tính đồng bộ giữa thể chế kinh tế và thể chế chính trị, giữa Nhà nước và thị trường; bảo đảm sự hài hòa giữa tăng trưởng kinh tế với phát triển văn hóa, phát triển con người, thực hiện tiến bộ, công bằng xã hội, </a:t>
            </a:r>
            <a:r>
              <a:rPr lang="en-US" sz="3600" dirty="0" smtClean="0"/>
              <a:t>….</a:t>
            </a:r>
            <a:endParaRPr lang="en-US" sz="3600" dirty="0"/>
          </a:p>
          <a:p>
            <a:pPr marL="0" indent="0" algn="just">
              <a:buNone/>
            </a:pPr>
            <a:endParaRPr lang="en-US" sz="3600" dirty="0"/>
          </a:p>
        </p:txBody>
      </p:sp>
      <p:sp>
        <p:nvSpPr>
          <p:cNvPr id="4" name="Content Placeholder 2"/>
          <p:cNvSpPr txBox="1">
            <a:spLocks/>
          </p:cNvSpPr>
          <p:nvPr/>
        </p:nvSpPr>
        <p:spPr>
          <a:xfrm>
            <a:off x="1427136" y="238102"/>
            <a:ext cx="10515600" cy="581399"/>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nl-NL" b="1" i="1" dirty="0" smtClean="0">
                <a:solidFill>
                  <a:srgbClr val="FF0000"/>
                </a:solidFill>
              </a:rPr>
              <a:t>1.1.3 Phương hướng, mục tiêu phát triển nền KTTT định hướng </a:t>
            </a:r>
            <a:r>
              <a:rPr lang="en-US" b="1" i="1" dirty="0" smtClean="0">
                <a:solidFill>
                  <a:srgbClr val="FF0000"/>
                </a:solidFill>
              </a:rPr>
              <a:t>XHCN</a:t>
            </a:r>
            <a:endParaRPr lang="en-US" dirty="0" smtClean="0">
              <a:solidFill>
                <a:srgbClr val="FF0000"/>
              </a:solidFill>
            </a:endParaRPr>
          </a:p>
          <a:p>
            <a:pPr marL="0" indent="0" algn="just">
              <a:buFont typeface="Arial" panose="020B0604020202020204" pitchFamily="34" charset="0"/>
              <a:buNone/>
            </a:pPr>
            <a:endParaRPr lang="nl-NL" dirty="0" smtClean="0"/>
          </a:p>
          <a:p>
            <a:pPr marL="0" indent="0" algn="just">
              <a:buFont typeface="Arial" panose="020B0604020202020204" pitchFamily="34" charset="0"/>
              <a:buNone/>
            </a:pPr>
            <a:r>
              <a:rPr lang="nl-NL" dirty="0" smtClean="0"/>
              <a:t>	</a:t>
            </a:r>
            <a:endParaRPr lang="en-US" dirty="0"/>
          </a:p>
        </p:txBody>
      </p:sp>
    </p:spTree>
    <p:extLst>
      <p:ext uri="{BB962C8B-B14F-4D97-AF65-F5344CB8AC3E}">
        <p14:creationId xmlns:p14="http://schemas.microsoft.com/office/powerpoint/2010/main" val="41622966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xEl>
                                              <p:pRg st="2" end="2"/>
                                            </p:txEl>
                                          </p:spTgt>
                                        </p:tgtEl>
                                        <p:attrNameLst>
                                          <p:attrName>style.visibility</p:attrName>
                                        </p:attrNameLst>
                                      </p:cBhvr>
                                      <p:to>
                                        <p:strVal val="visible"/>
                                      </p:to>
                                    </p:set>
                                    <p:anim calcmode="lin" valueType="num">
                                      <p:cBhvr additive="base">
                                        <p:cTn id="13"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ppt_x"/>
                                          </p:val>
                                        </p:tav>
                                        <p:tav tm="100000">
                                          <p:val>
                                            <p:strVal val="#ppt_x"/>
                                          </p:val>
                                        </p:tav>
                                      </p:tavLst>
                                    </p:anim>
                                    <p:anim calcmode="lin" valueType="num">
                                      <p:cBhvr additive="base">
                                        <p:cTn id="20"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55" presetClass="entr" presetSubtype="0" fill="hold" grpId="0" nodeType="clickEffect">
                                  <p:stCondLst>
                                    <p:cond delay="0"/>
                                  </p:stCondLst>
                                  <p:childTnLst>
                                    <p:set>
                                      <p:cBhvr>
                                        <p:cTn id="24" dur="1" fill="hold">
                                          <p:stCondLst>
                                            <p:cond delay="0"/>
                                          </p:stCondLst>
                                        </p:cTn>
                                        <p:tgtEl>
                                          <p:spTgt spid="3">
                                            <p:txEl>
                                              <p:pRg st="0" end="0"/>
                                            </p:txEl>
                                          </p:spTgt>
                                        </p:tgtEl>
                                        <p:attrNameLst>
                                          <p:attrName>style.visibility</p:attrName>
                                        </p:attrNameLst>
                                      </p:cBhvr>
                                      <p:to>
                                        <p:strVal val="visible"/>
                                      </p:to>
                                    </p:set>
                                    <p:anim calcmode="lin" valueType="num">
                                      <p:cBhvr>
                                        <p:cTn id="25"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26"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27"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P spid="4" grpId="0" uiExpand="1"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Kết quả hình ảnh cho hình nên pp đẹ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1470"/>
            <a:ext cx="12192000" cy="6836530"/>
          </a:xfrm>
          <a:prstGeom prst="rect">
            <a:avLst/>
          </a:prstGeom>
          <a:noFill/>
          <a:extLst>
            <a:ext uri="{909E8E84-426E-40DD-AFC4-6F175D3DCCD1}">
              <a14:hiddenFill xmlns:a14="http://schemas.microsoft.com/office/drawing/2010/main">
                <a:solidFill>
                  <a:srgbClr val="FFFFFF"/>
                </a:solidFill>
              </a14:hiddenFill>
            </a:ext>
          </a:extLst>
        </p:spPr>
      </p:pic>
      <p:sp>
        <p:nvSpPr>
          <p:cNvPr id="4" name="Content Placeholder 3"/>
          <p:cNvSpPr>
            <a:spLocks noGrp="1"/>
          </p:cNvSpPr>
          <p:nvPr>
            <p:ph idx="1"/>
          </p:nvPr>
        </p:nvSpPr>
        <p:spPr>
          <a:xfrm>
            <a:off x="1241156" y="1246215"/>
            <a:ext cx="10515600" cy="4900639"/>
          </a:xfrm>
        </p:spPr>
        <p:txBody>
          <a:bodyPr>
            <a:normAutofit/>
          </a:bodyPr>
          <a:lstStyle/>
          <a:p>
            <a:pPr algn="just"/>
            <a:r>
              <a:rPr lang="en-US" dirty="0" err="1" smtClean="0">
                <a:solidFill>
                  <a:srgbClr val="C00000"/>
                </a:solidFill>
              </a:rPr>
              <a:t>Tiếp</a:t>
            </a:r>
            <a:r>
              <a:rPr lang="en-US" dirty="0" smtClean="0">
                <a:solidFill>
                  <a:srgbClr val="C00000"/>
                </a:solidFill>
              </a:rPr>
              <a:t> </a:t>
            </a:r>
            <a:r>
              <a:rPr lang="en-US" dirty="0" err="1" smtClean="0">
                <a:solidFill>
                  <a:srgbClr val="C00000"/>
                </a:solidFill>
              </a:rPr>
              <a:t>tục</a:t>
            </a:r>
            <a:r>
              <a:rPr lang="en-US" dirty="0" smtClean="0">
                <a:solidFill>
                  <a:srgbClr val="C00000"/>
                </a:solidFill>
              </a:rPr>
              <a:t> </a:t>
            </a:r>
            <a:r>
              <a:rPr lang="en-US" dirty="0" err="1" smtClean="0">
                <a:solidFill>
                  <a:srgbClr val="C00000"/>
                </a:solidFill>
              </a:rPr>
              <a:t>hoàn</a:t>
            </a:r>
            <a:r>
              <a:rPr lang="en-US" dirty="0" smtClean="0">
                <a:solidFill>
                  <a:srgbClr val="C00000"/>
                </a:solidFill>
              </a:rPr>
              <a:t> </a:t>
            </a:r>
            <a:r>
              <a:rPr lang="en-US" dirty="0" err="1" smtClean="0">
                <a:solidFill>
                  <a:srgbClr val="C00000"/>
                </a:solidFill>
              </a:rPr>
              <a:t>thiện</a:t>
            </a:r>
            <a:r>
              <a:rPr lang="en-US" dirty="0" smtClean="0">
                <a:solidFill>
                  <a:srgbClr val="C00000"/>
                </a:solidFill>
              </a:rPr>
              <a:t> </a:t>
            </a:r>
            <a:r>
              <a:rPr lang="en-US" dirty="0" err="1" smtClean="0">
                <a:solidFill>
                  <a:srgbClr val="C00000"/>
                </a:solidFill>
              </a:rPr>
              <a:t>thể</a:t>
            </a:r>
            <a:r>
              <a:rPr lang="en-US" dirty="0" smtClean="0">
                <a:solidFill>
                  <a:srgbClr val="C00000"/>
                </a:solidFill>
              </a:rPr>
              <a:t> </a:t>
            </a:r>
            <a:r>
              <a:rPr lang="en-US" dirty="0" err="1" smtClean="0">
                <a:solidFill>
                  <a:srgbClr val="C00000"/>
                </a:solidFill>
              </a:rPr>
              <a:t>chế</a:t>
            </a:r>
            <a:r>
              <a:rPr lang="en-US" dirty="0" smtClean="0">
                <a:solidFill>
                  <a:srgbClr val="C00000"/>
                </a:solidFill>
              </a:rPr>
              <a:t> </a:t>
            </a:r>
            <a:r>
              <a:rPr lang="en-US" dirty="0" err="1" smtClean="0">
                <a:solidFill>
                  <a:srgbClr val="C00000"/>
                </a:solidFill>
              </a:rPr>
              <a:t>về</a:t>
            </a:r>
            <a:r>
              <a:rPr lang="en-US" dirty="0" smtClean="0">
                <a:solidFill>
                  <a:srgbClr val="C00000"/>
                </a:solidFill>
              </a:rPr>
              <a:t> </a:t>
            </a:r>
            <a:r>
              <a:rPr lang="en-US" dirty="0" err="1" smtClean="0">
                <a:solidFill>
                  <a:srgbClr val="C00000"/>
                </a:solidFill>
              </a:rPr>
              <a:t>sở</a:t>
            </a:r>
            <a:r>
              <a:rPr lang="en-US" dirty="0" smtClean="0">
                <a:solidFill>
                  <a:srgbClr val="C00000"/>
                </a:solidFill>
              </a:rPr>
              <a:t> </a:t>
            </a:r>
            <a:r>
              <a:rPr lang="en-US" dirty="0" err="1" smtClean="0">
                <a:solidFill>
                  <a:srgbClr val="C00000"/>
                </a:solidFill>
              </a:rPr>
              <a:t>hữu</a:t>
            </a:r>
            <a:r>
              <a:rPr lang="en-US" dirty="0" smtClean="0">
                <a:solidFill>
                  <a:srgbClr val="C00000"/>
                </a:solidFill>
              </a:rPr>
              <a:t>, </a:t>
            </a:r>
            <a:r>
              <a:rPr lang="en-US" dirty="0" err="1" smtClean="0">
                <a:solidFill>
                  <a:srgbClr val="C00000"/>
                </a:solidFill>
              </a:rPr>
              <a:t>phát</a:t>
            </a:r>
            <a:r>
              <a:rPr lang="en-US" dirty="0" smtClean="0">
                <a:solidFill>
                  <a:srgbClr val="C00000"/>
                </a:solidFill>
              </a:rPr>
              <a:t> </a:t>
            </a:r>
            <a:r>
              <a:rPr lang="en-US" dirty="0" err="1" smtClean="0">
                <a:solidFill>
                  <a:srgbClr val="C00000"/>
                </a:solidFill>
              </a:rPr>
              <a:t>triển</a:t>
            </a:r>
            <a:r>
              <a:rPr lang="en-US" dirty="0" smtClean="0">
                <a:solidFill>
                  <a:srgbClr val="C00000"/>
                </a:solidFill>
              </a:rPr>
              <a:t> </a:t>
            </a:r>
            <a:r>
              <a:rPr lang="en-US" dirty="0" err="1" smtClean="0">
                <a:solidFill>
                  <a:srgbClr val="C00000"/>
                </a:solidFill>
              </a:rPr>
              <a:t>các</a:t>
            </a:r>
            <a:r>
              <a:rPr lang="en-US" dirty="0" smtClean="0">
                <a:solidFill>
                  <a:srgbClr val="C00000"/>
                </a:solidFill>
              </a:rPr>
              <a:t> </a:t>
            </a:r>
            <a:r>
              <a:rPr lang="en-US" dirty="0" err="1" smtClean="0">
                <a:solidFill>
                  <a:srgbClr val="C00000"/>
                </a:solidFill>
              </a:rPr>
              <a:t>thành</a:t>
            </a:r>
            <a:r>
              <a:rPr lang="en-US" dirty="0" smtClean="0">
                <a:solidFill>
                  <a:srgbClr val="C00000"/>
                </a:solidFill>
              </a:rPr>
              <a:t> </a:t>
            </a:r>
            <a:r>
              <a:rPr lang="en-US" dirty="0" err="1" smtClean="0">
                <a:solidFill>
                  <a:srgbClr val="C00000"/>
                </a:solidFill>
              </a:rPr>
              <a:t>phần</a:t>
            </a:r>
            <a:r>
              <a:rPr lang="en-US" dirty="0" smtClean="0">
                <a:solidFill>
                  <a:srgbClr val="C00000"/>
                </a:solidFill>
              </a:rPr>
              <a:t> </a:t>
            </a:r>
            <a:r>
              <a:rPr lang="en-US" dirty="0" err="1" smtClean="0">
                <a:solidFill>
                  <a:srgbClr val="C00000"/>
                </a:solidFill>
              </a:rPr>
              <a:t>kinh</a:t>
            </a:r>
            <a:r>
              <a:rPr lang="en-US" dirty="0" smtClean="0">
                <a:solidFill>
                  <a:srgbClr val="C00000"/>
                </a:solidFill>
              </a:rPr>
              <a:t> </a:t>
            </a:r>
            <a:r>
              <a:rPr lang="en-US" dirty="0" err="1" smtClean="0">
                <a:solidFill>
                  <a:srgbClr val="C00000"/>
                </a:solidFill>
              </a:rPr>
              <a:t>tế</a:t>
            </a:r>
            <a:r>
              <a:rPr lang="en-US" dirty="0" smtClean="0">
                <a:solidFill>
                  <a:srgbClr val="C00000"/>
                </a:solidFill>
              </a:rPr>
              <a:t>, </a:t>
            </a:r>
            <a:r>
              <a:rPr lang="en-US" dirty="0" err="1" smtClean="0">
                <a:solidFill>
                  <a:srgbClr val="C00000"/>
                </a:solidFill>
              </a:rPr>
              <a:t>các</a:t>
            </a:r>
            <a:r>
              <a:rPr lang="en-US" dirty="0" smtClean="0">
                <a:solidFill>
                  <a:srgbClr val="C00000"/>
                </a:solidFill>
              </a:rPr>
              <a:t> </a:t>
            </a:r>
            <a:r>
              <a:rPr lang="en-US" dirty="0" err="1" smtClean="0">
                <a:solidFill>
                  <a:srgbClr val="C00000"/>
                </a:solidFill>
              </a:rPr>
              <a:t>loại</a:t>
            </a:r>
            <a:r>
              <a:rPr lang="en-US" dirty="0" smtClean="0">
                <a:solidFill>
                  <a:srgbClr val="C00000"/>
                </a:solidFill>
              </a:rPr>
              <a:t> </a:t>
            </a:r>
            <a:r>
              <a:rPr lang="en-US" dirty="0" err="1" smtClean="0">
                <a:solidFill>
                  <a:srgbClr val="C00000"/>
                </a:solidFill>
              </a:rPr>
              <a:t>hình</a:t>
            </a:r>
            <a:r>
              <a:rPr lang="en-US" dirty="0" smtClean="0">
                <a:solidFill>
                  <a:srgbClr val="C00000"/>
                </a:solidFill>
              </a:rPr>
              <a:t> </a:t>
            </a:r>
            <a:r>
              <a:rPr lang="en-US" dirty="0" err="1" smtClean="0">
                <a:solidFill>
                  <a:srgbClr val="C00000"/>
                </a:solidFill>
              </a:rPr>
              <a:t>doanh</a:t>
            </a:r>
            <a:r>
              <a:rPr lang="en-US" dirty="0" smtClean="0">
                <a:solidFill>
                  <a:srgbClr val="C00000"/>
                </a:solidFill>
              </a:rPr>
              <a:t> </a:t>
            </a:r>
            <a:r>
              <a:rPr lang="en-US" dirty="0" err="1" smtClean="0">
                <a:solidFill>
                  <a:srgbClr val="C00000"/>
                </a:solidFill>
              </a:rPr>
              <a:t>nghiệp</a:t>
            </a:r>
            <a:endParaRPr lang="en-US" dirty="0" smtClean="0">
              <a:solidFill>
                <a:srgbClr val="C00000"/>
              </a:solidFill>
            </a:endParaRPr>
          </a:p>
          <a:p>
            <a:pPr algn="just"/>
            <a:endParaRPr lang="en-US" sz="900" dirty="0" smtClean="0">
              <a:solidFill>
                <a:srgbClr val="C00000"/>
              </a:solidFill>
            </a:endParaRPr>
          </a:p>
          <a:p>
            <a:pPr algn="just"/>
            <a:r>
              <a:rPr lang="en-US" dirty="0" err="1" smtClean="0">
                <a:solidFill>
                  <a:srgbClr val="C00000"/>
                </a:solidFill>
              </a:rPr>
              <a:t>Phát</a:t>
            </a:r>
            <a:r>
              <a:rPr lang="en-US" dirty="0" smtClean="0">
                <a:solidFill>
                  <a:srgbClr val="C00000"/>
                </a:solidFill>
              </a:rPr>
              <a:t> </a:t>
            </a:r>
            <a:r>
              <a:rPr lang="en-US" dirty="0" err="1" smtClean="0">
                <a:solidFill>
                  <a:srgbClr val="C00000"/>
                </a:solidFill>
              </a:rPr>
              <a:t>triển</a:t>
            </a:r>
            <a:r>
              <a:rPr lang="en-US" dirty="0" smtClean="0">
                <a:solidFill>
                  <a:srgbClr val="C00000"/>
                </a:solidFill>
              </a:rPr>
              <a:t> </a:t>
            </a:r>
            <a:r>
              <a:rPr lang="en-US" dirty="0" err="1" smtClean="0">
                <a:solidFill>
                  <a:srgbClr val="C00000"/>
                </a:solidFill>
              </a:rPr>
              <a:t>đồng</a:t>
            </a:r>
            <a:r>
              <a:rPr lang="en-US" dirty="0" smtClean="0">
                <a:solidFill>
                  <a:srgbClr val="C00000"/>
                </a:solidFill>
              </a:rPr>
              <a:t> </a:t>
            </a:r>
            <a:r>
              <a:rPr lang="en-US" dirty="0" err="1" smtClean="0">
                <a:solidFill>
                  <a:srgbClr val="C00000"/>
                </a:solidFill>
              </a:rPr>
              <a:t>bộ</a:t>
            </a:r>
            <a:r>
              <a:rPr lang="en-US" dirty="0" smtClean="0">
                <a:solidFill>
                  <a:srgbClr val="C00000"/>
                </a:solidFill>
              </a:rPr>
              <a:t> </a:t>
            </a:r>
            <a:r>
              <a:rPr lang="en-US" dirty="0" err="1" smtClean="0">
                <a:solidFill>
                  <a:srgbClr val="C00000"/>
                </a:solidFill>
              </a:rPr>
              <a:t>các</a:t>
            </a:r>
            <a:r>
              <a:rPr lang="en-US" dirty="0" smtClean="0">
                <a:solidFill>
                  <a:srgbClr val="C00000"/>
                </a:solidFill>
              </a:rPr>
              <a:t> </a:t>
            </a:r>
            <a:r>
              <a:rPr lang="en-US" dirty="0" err="1" smtClean="0">
                <a:solidFill>
                  <a:srgbClr val="C00000"/>
                </a:solidFill>
              </a:rPr>
              <a:t>yếu</a:t>
            </a:r>
            <a:r>
              <a:rPr lang="en-US" dirty="0" smtClean="0">
                <a:solidFill>
                  <a:srgbClr val="C00000"/>
                </a:solidFill>
              </a:rPr>
              <a:t> </a:t>
            </a:r>
            <a:r>
              <a:rPr lang="en-US" dirty="0" err="1" smtClean="0">
                <a:solidFill>
                  <a:srgbClr val="C00000"/>
                </a:solidFill>
              </a:rPr>
              <a:t>tố</a:t>
            </a:r>
            <a:r>
              <a:rPr lang="en-US" dirty="0" smtClean="0">
                <a:solidFill>
                  <a:srgbClr val="C00000"/>
                </a:solidFill>
              </a:rPr>
              <a:t> </a:t>
            </a:r>
            <a:r>
              <a:rPr lang="en-US" dirty="0" err="1" smtClean="0">
                <a:solidFill>
                  <a:srgbClr val="C00000"/>
                </a:solidFill>
              </a:rPr>
              <a:t>thị</a:t>
            </a:r>
            <a:r>
              <a:rPr lang="en-US" dirty="0" smtClean="0">
                <a:solidFill>
                  <a:srgbClr val="C00000"/>
                </a:solidFill>
              </a:rPr>
              <a:t> </a:t>
            </a:r>
            <a:r>
              <a:rPr lang="en-US" dirty="0" err="1" smtClean="0">
                <a:solidFill>
                  <a:srgbClr val="C00000"/>
                </a:solidFill>
              </a:rPr>
              <a:t>trường</a:t>
            </a:r>
            <a:r>
              <a:rPr lang="en-US" dirty="0" smtClean="0">
                <a:solidFill>
                  <a:srgbClr val="C00000"/>
                </a:solidFill>
              </a:rPr>
              <a:t> </a:t>
            </a:r>
            <a:r>
              <a:rPr lang="en-US" dirty="0" err="1" smtClean="0">
                <a:solidFill>
                  <a:srgbClr val="C00000"/>
                </a:solidFill>
              </a:rPr>
              <a:t>và</a:t>
            </a:r>
            <a:r>
              <a:rPr lang="en-US" dirty="0" smtClean="0">
                <a:solidFill>
                  <a:srgbClr val="C00000"/>
                </a:solidFill>
              </a:rPr>
              <a:t> </a:t>
            </a:r>
            <a:r>
              <a:rPr lang="en-US" dirty="0" err="1" smtClean="0">
                <a:solidFill>
                  <a:srgbClr val="C00000"/>
                </a:solidFill>
              </a:rPr>
              <a:t>các</a:t>
            </a:r>
            <a:r>
              <a:rPr lang="en-US" dirty="0" smtClean="0">
                <a:solidFill>
                  <a:srgbClr val="C00000"/>
                </a:solidFill>
              </a:rPr>
              <a:t> </a:t>
            </a:r>
            <a:r>
              <a:rPr lang="en-US" dirty="0" err="1" smtClean="0">
                <a:solidFill>
                  <a:srgbClr val="C00000"/>
                </a:solidFill>
              </a:rPr>
              <a:t>loại</a:t>
            </a:r>
            <a:r>
              <a:rPr lang="en-US" dirty="0" smtClean="0">
                <a:solidFill>
                  <a:srgbClr val="C00000"/>
                </a:solidFill>
              </a:rPr>
              <a:t> </a:t>
            </a:r>
            <a:r>
              <a:rPr lang="en-US" dirty="0" err="1" smtClean="0">
                <a:solidFill>
                  <a:srgbClr val="C00000"/>
                </a:solidFill>
              </a:rPr>
              <a:t>thị</a:t>
            </a:r>
            <a:r>
              <a:rPr lang="en-US" dirty="0" smtClean="0">
                <a:solidFill>
                  <a:srgbClr val="C00000"/>
                </a:solidFill>
              </a:rPr>
              <a:t> </a:t>
            </a:r>
            <a:r>
              <a:rPr lang="en-US" dirty="0" err="1" smtClean="0">
                <a:solidFill>
                  <a:srgbClr val="C00000"/>
                </a:solidFill>
              </a:rPr>
              <a:t>trường</a:t>
            </a:r>
            <a:endParaRPr lang="en-US" dirty="0" smtClean="0">
              <a:solidFill>
                <a:srgbClr val="C00000"/>
              </a:solidFill>
            </a:endParaRPr>
          </a:p>
          <a:p>
            <a:pPr algn="just"/>
            <a:r>
              <a:rPr lang="en-US" dirty="0" err="1" smtClean="0">
                <a:solidFill>
                  <a:srgbClr val="C00000"/>
                </a:solidFill>
              </a:rPr>
              <a:t>Đẩy</a:t>
            </a:r>
            <a:r>
              <a:rPr lang="en-US" dirty="0" smtClean="0">
                <a:solidFill>
                  <a:srgbClr val="C00000"/>
                </a:solidFill>
              </a:rPr>
              <a:t> </a:t>
            </a:r>
            <a:r>
              <a:rPr lang="en-US" dirty="0" err="1" smtClean="0">
                <a:solidFill>
                  <a:srgbClr val="C00000"/>
                </a:solidFill>
              </a:rPr>
              <a:t>mạnh</a:t>
            </a:r>
            <a:r>
              <a:rPr lang="en-US" dirty="0" smtClean="0">
                <a:solidFill>
                  <a:srgbClr val="C00000"/>
                </a:solidFill>
              </a:rPr>
              <a:t>, </a:t>
            </a:r>
            <a:r>
              <a:rPr lang="en-US" dirty="0" err="1" smtClean="0">
                <a:solidFill>
                  <a:srgbClr val="C00000"/>
                </a:solidFill>
              </a:rPr>
              <a:t>nâng</a:t>
            </a:r>
            <a:r>
              <a:rPr lang="en-US" dirty="0" smtClean="0">
                <a:solidFill>
                  <a:srgbClr val="C00000"/>
                </a:solidFill>
              </a:rPr>
              <a:t> </a:t>
            </a:r>
            <a:r>
              <a:rPr lang="en-US" dirty="0" err="1" smtClean="0">
                <a:solidFill>
                  <a:srgbClr val="C00000"/>
                </a:solidFill>
              </a:rPr>
              <a:t>cao</a:t>
            </a:r>
            <a:r>
              <a:rPr lang="en-US" dirty="0" smtClean="0">
                <a:solidFill>
                  <a:srgbClr val="C00000"/>
                </a:solidFill>
              </a:rPr>
              <a:t> </a:t>
            </a:r>
            <a:r>
              <a:rPr lang="en-US" dirty="0" err="1" smtClean="0">
                <a:solidFill>
                  <a:srgbClr val="C00000"/>
                </a:solidFill>
              </a:rPr>
              <a:t>hiệu</a:t>
            </a:r>
            <a:r>
              <a:rPr lang="en-US" dirty="0" smtClean="0">
                <a:solidFill>
                  <a:srgbClr val="C00000"/>
                </a:solidFill>
              </a:rPr>
              <a:t> </a:t>
            </a:r>
            <a:r>
              <a:rPr lang="en-US" dirty="0" err="1" smtClean="0">
                <a:solidFill>
                  <a:srgbClr val="C00000"/>
                </a:solidFill>
              </a:rPr>
              <a:t>quả</a:t>
            </a:r>
            <a:r>
              <a:rPr lang="en-US" dirty="0" smtClean="0">
                <a:solidFill>
                  <a:srgbClr val="C00000"/>
                </a:solidFill>
              </a:rPr>
              <a:t> </a:t>
            </a:r>
            <a:r>
              <a:rPr lang="en-US" dirty="0" err="1" smtClean="0">
                <a:solidFill>
                  <a:srgbClr val="C00000"/>
                </a:solidFill>
              </a:rPr>
              <a:t>hội</a:t>
            </a:r>
            <a:r>
              <a:rPr lang="en-US" dirty="0" smtClean="0">
                <a:solidFill>
                  <a:srgbClr val="C00000"/>
                </a:solidFill>
              </a:rPr>
              <a:t> </a:t>
            </a:r>
            <a:r>
              <a:rPr lang="en-US" dirty="0" err="1" smtClean="0">
                <a:solidFill>
                  <a:srgbClr val="C00000"/>
                </a:solidFill>
              </a:rPr>
              <a:t>nhập</a:t>
            </a:r>
            <a:r>
              <a:rPr lang="en-US" dirty="0" smtClean="0">
                <a:solidFill>
                  <a:srgbClr val="C00000"/>
                </a:solidFill>
              </a:rPr>
              <a:t> </a:t>
            </a:r>
            <a:r>
              <a:rPr lang="en-US" dirty="0" err="1" smtClean="0">
                <a:solidFill>
                  <a:srgbClr val="C00000"/>
                </a:solidFill>
              </a:rPr>
              <a:t>kinh</a:t>
            </a:r>
            <a:r>
              <a:rPr lang="en-US" dirty="0" smtClean="0">
                <a:solidFill>
                  <a:srgbClr val="C00000"/>
                </a:solidFill>
              </a:rPr>
              <a:t> </a:t>
            </a:r>
            <a:r>
              <a:rPr lang="en-US" dirty="0" err="1" smtClean="0">
                <a:solidFill>
                  <a:srgbClr val="C00000"/>
                </a:solidFill>
              </a:rPr>
              <a:t>tế</a:t>
            </a:r>
            <a:r>
              <a:rPr lang="en-US" dirty="0" smtClean="0">
                <a:solidFill>
                  <a:srgbClr val="C00000"/>
                </a:solidFill>
              </a:rPr>
              <a:t> </a:t>
            </a:r>
            <a:r>
              <a:rPr lang="en-US" dirty="0" err="1" smtClean="0">
                <a:solidFill>
                  <a:srgbClr val="C00000"/>
                </a:solidFill>
              </a:rPr>
              <a:t>quốc</a:t>
            </a:r>
            <a:r>
              <a:rPr lang="en-US" dirty="0" smtClean="0">
                <a:solidFill>
                  <a:srgbClr val="C00000"/>
                </a:solidFill>
              </a:rPr>
              <a:t> </a:t>
            </a:r>
            <a:r>
              <a:rPr lang="en-US" dirty="0" err="1" smtClean="0">
                <a:solidFill>
                  <a:srgbClr val="C00000"/>
                </a:solidFill>
              </a:rPr>
              <a:t>tế</a:t>
            </a:r>
            <a:endParaRPr lang="en-US" dirty="0" smtClean="0">
              <a:solidFill>
                <a:srgbClr val="C00000"/>
              </a:solidFill>
            </a:endParaRPr>
          </a:p>
          <a:p>
            <a:pPr algn="just"/>
            <a:endParaRPr lang="en-US" sz="1600" dirty="0" smtClean="0">
              <a:solidFill>
                <a:srgbClr val="C00000"/>
              </a:solidFill>
            </a:endParaRPr>
          </a:p>
          <a:p>
            <a:pPr algn="just"/>
            <a:r>
              <a:rPr lang="en-US" dirty="0" err="1" smtClean="0">
                <a:solidFill>
                  <a:srgbClr val="C00000"/>
                </a:solidFill>
              </a:rPr>
              <a:t>Nâng</a:t>
            </a:r>
            <a:r>
              <a:rPr lang="en-US" dirty="0" smtClean="0">
                <a:solidFill>
                  <a:srgbClr val="C00000"/>
                </a:solidFill>
              </a:rPr>
              <a:t> </a:t>
            </a:r>
            <a:r>
              <a:rPr lang="en-US" dirty="0" err="1" smtClean="0">
                <a:solidFill>
                  <a:srgbClr val="C00000"/>
                </a:solidFill>
              </a:rPr>
              <a:t>cao</a:t>
            </a:r>
            <a:r>
              <a:rPr lang="en-US" dirty="0" smtClean="0">
                <a:solidFill>
                  <a:srgbClr val="C00000"/>
                </a:solidFill>
              </a:rPr>
              <a:t> </a:t>
            </a:r>
            <a:r>
              <a:rPr lang="en-US" dirty="0" err="1" smtClean="0">
                <a:solidFill>
                  <a:srgbClr val="C00000"/>
                </a:solidFill>
              </a:rPr>
              <a:t>năng</a:t>
            </a:r>
            <a:r>
              <a:rPr lang="en-US" dirty="0" smtClean="0">
                <a:solidFill>
                  <a:srgbClr val="C00000"/>
                </a:solidFill>
              </a:rPr>
              <a:t> </a:t>
            </a:r>
            <a:r>
              <a:rPr lang="en-US" dirty="0" err="1" smtClean="0">
                <a:solidFill>
                  <a:srgbClr val="C00000"/>
                </a:solidFill>
              </a:rPr>
              <a:t>lực</a:t>
            </a:r>
            <a:r>
              <a:rPr lang="en-US" dirty="0" smtClean="0">
                <a:solidFill>
                  <a:srgbClr val="C00000"/>
                </a:solidFill>
              </a:rPr>
              <a:t> </a:t>
            </a:r>
            <a:r>
              <a:rPr lang="en-US" dirty="0" err="1" smtClean="0">
                <a:solidFill>
                  <a:srgbClr val="C00000"/>
                </a:solidFill>
              </a:rPr>
              <a:t>lãnh</a:t>
            </a:r>
            <a:r>
              <a:rPr lang="en-US" dirty="0" smtClean="0">
                <a:solidFill>
                  <a:srgbClr val="C00000"/>
                </a:solidFill>
              </a:rPr>
              <a:t> </a:t>
            </a:r>
            <a:r>
              <a:rPr lang="en-US" dirty="0" err="1" smtClean="0">
                <a:solidFill>
                  <a:srgbClr val="C00000"/>
                </a:solidFill>
              </a:rPr>
              <a:t>đạo</a:t>
            </a:r>
            <a:r>
              <a:rPr lang="en-US" dirty="0" smtClean="0">
                <a:solidFill>
                  <a:srgbClr val="C00000"/>
                </a:solidFill>
              </a:rPr>
              <a:t> </a:t>
            </a:r>
            <a:r>
              <a:rPr lang="en-US" dirty="0" err="1" smtClean="0">
                <a:solidFill>
                  <a:srgbClr val="C00000"/>
                </a:solidFill>
              </a:rPr>
              <a:t>của</a:t>
            </a:r>
            <a:r>
              <a:rPr lang="en-US" dirty="0" smtClean="0">
                <a:solidFill>
                  <a:srgbClr val="C00000"/>
                </a:solidFill>
              </a:rPr>
              <a:t> </a:t>
            </a:r>
            <a:r>
              <a:rPr lang="en-US" dirty="0" err="1" smtClean="0">
                <a:solidFill>
                  <a:srgbClr val="C00000"/>
                </a:solidFill>
              </a:rPr>
              <a:t>Đảng</a:t>
            </a:r>
            <a:r>
              <a:rPr lang="en-US" dirty="0" smtClean="0">
                <a:solidFill>
                  <a:srgbClr val="C00000"/>
                </a:solidFill>
              </a:rPr>
              <a:t>, </a:t>
            </a:r>
            <a:r>
              <a:rPr lang="en-US" dirty="0" err="1" smtClean="0">
                <a:solidFill>
                  <a:srgbClr val="C00000"/>
                </a:solidFill>
              </a:rPr>
              <a:t>hiệu</a:t>
            </a:r>
            <a:r>
              <a:rPr lang="en-US" dirty="0" smtClean="0">
                <a:solidFill>
                  <a:srgbClr val="C00000"/>
                </a:solidFill>
              </a:rPr>
              <a:t> </a:t>
            </a:r>
            <a:r>
              <a:rPr lang="en-US" dirty="0" err="1" smtClean="0">
                <a:solidFill>
                  <a:srgbClr val="C00000"/>
                </a:solidFill>
              </a:rPr>
              <a:t>lực</a:t>
            </a:r>
            <a:r>
              <a:rPr lang="en-US" dirty="0" smtClean="0">
                <a:solidFill>
                  <a:srgbClr val="C00000"/>
                </a:solidFill>
              </a:rPr>
              <a:t>, </a:t>
            </a:r>
            <a:r>
              <a:rPr lang="en-US" dirty="0" err="1" smtClean="0">
                <a:solidFill>
                  <a:srgbClr val="C00000"/>
                </a:solidFill>
              </a:rPr>
              <a:t>hiệu</a:t>
            </a:r>
            <a:r>
              <a:rPr lang="en-US" dirty="0" smtClean="0">
                <a:solidFill>
                  <a:srgbClr val="C00000"/>
                </a:solidFill>
              </a:rPr>
              <a:t> </a:t>
            </a:r>
            <a:r>
              <a:rPr lang="en-US" dirty="0" err="1" smtClean="0">
                <a:solidFill>
                  <a:srgbClr val="C00000"/>
                </a:solidFill>
              </a:rPr>
              <a:t>quả</a:t>
            </a:r>
            <a:r>
              <a:rPr lang="en-US" dirty="0" smtClean="0">
                <a:solidFill>
                  <a:srgbClr val="C00000"/>
                </a:solidFill>
              </a:rPr>
              <a:t> </a:t>
            </a:r>
            <a:r>
              <a:rPr lang="en-US" dirty="0" err="1" smtClean="0">
                <a:solidFill>
                  <a:srgbClr val="C00000"/>
                </a:solidFill>
              </a:rPr>
              <a:t>quản</a:t>
            </a:r>
            <a:r>
              <a:rPr lang="en-US" dirty="0" smtClean="0">
                <a:solidFill>
                  <a:srgbClr val="C00000"/>
                </a:solidFill>
              </a:rPr>
              <a:t> </a:t>
            </a:r>
            <a:r>
              <a:rPr lang="en-US" dirty="0" err="1" smtClean="0">
                <a:solidFill>
                  <a:srgbClr val="C00000"/>
                </a:solidFill>
              </a:rPr>
              <a:t>lý</a:t>
            </a:r>
            <a:r>
              <a:rPr lang="en-US" dirty="0" smtClean="0">
                <a:solidFill>
                  <a:srgbClr val="C00000"/>
                </a:solidFill>
              </a:rPr>
              <a:t> </a:t>
            </a:r>
            <a:r>
              <a:rPr lang="en-US" dirty="0" err="1" smtClean="0">
                <a:solidFill>
                  <a:srgbClr val="C00000"/>
                </a:solidFill>
              </a:rPr>
              <a:t>của</a:t>
            </a:r>
            <a:r>
              <a:rPr lang="en-US" dirty="0" smtClean="0">
                <a:solidFill>
                  <a:srgbClr val="C00000"/>
                </a:solidFill>
              </a:rPr>
              <a:t> </a:t>
            </a:r>
            <a:r>
              <a:rPr lang="en-US" dirty="0" err="1" smtClean="0">
                <a:solidFill>
                  <a:srgbClr val="C00000"/>
                </a:solidFill>
              </a:rPr>
              <a:t>Nhà</a:t>
            </a:r>
            <a:r>
              <a:rPr lang="en-US" dirty="0" smtClean="0">
                <a:solidFill>
                  <a:srgbClr val="C00000"/>
                </a:solidFill>
              </a:rPr>
              <a:t> </a:t>
            </a:r>
            <a:r>
              <a:rPr lang="en-US" dirty="0" err="1" smtClean="0">
                <a:solidFill>
                  <a:srgbClr val="C00000"/>
                </a:solidFill>
              </a:rPr>
              <a:t>nước</a:t>
            </a:r>
            <a:r>
              <a:rPr lang="en-US" dirty="0" smtClean="0">
                <a:solidFill>
                  <a:srgbClr val="C00000"/>
                </a:solidFill>
              </a:rPr>
              <a:t> </a:t>
            </a:r>
            <a:r>
              <a:rPr lang="en-US" dirty="0" err="1" smtClean="0">
                <a:solidFill>
                  <a:srgbClr val="C00000"/>
                </a:solidFill>
              </a:rPr>
              <a:t>về</a:t>
            </a:r>
            <a:r>
              <a:rPr lang="en-US" dirty="0" smtClean="0">
                <a:solidFill>
                  <a:srgbClr val="C00000"/>
                </a:solidFill>
              </a:rPr>
              <a:t> </a:t>
            </a:r>
            <a:r>
              <a:rPr lang="en-US" dirty="0" err="1" smtClean="0">
                <a:solidFill>
                  <a:srgbClr val="C00000"/>
                </a:solidFill>
              </a:rPr>
              <a:t>kinh</a:t>
            </a:r>
            <a:r>
              <a:rPr lang="en-US" dirty="0" smtClean="0">
                <a:solidFill>
                  <a:srgbClr val="C00000"/>
                </a:solidFill>
              </a:rPr>
              <a:t> </a:t>
            </a:r>
            <a:r>
              <a:rPr lang="en-US" dirty="0" err="1" smtClean="0">
                <a:solidFill>
                  <a:srgbClr val="C00000"/>
                </a:solidFill>
              </a:rPr>
              <a:t>tế</a:t>
            </a:r>
            <a:r>
              <a:rPr lang="en-US" dirty="0" smtClean="0">
                <a:solidFill>
                  <a:srgbClr val="C00000"/>
                </a:solidFill>
              </a:rPr>
              <a:t>, </a:t>
            </a:r>
            <a:r>
              <a:rPr lang="en-US" dirty="0" err="1" smtClean="0">
                <a:solidFill>
                  <a:srgbClr val="C00000"/>
                </a:solidFill>
              </a:rPr>
              <a:t>xã</a:t>
            </a:r>
            <a:r>
              <a:rPr lang="en-US" dirty="0" smtClean="0">
                <a:solidFill>
                  <a:srgbClr val="C00000"/>
                </a:solidFill>
              </a:rPr>
              <a:t> </a:t>
            </a:r>
            <a:r>
              <a:rPr lang="en-US" dirty="0" err="1" smtClean="0">
                <a:solidFill>
                  <a:srgbClr val="C00000"/>
                </a:solidFill>
              </a:rPr>
              <a:t>hội</a:t>
            </a:r>
            <a:r>
              <a:rPr lang="en-US" dirty="0" smtClean="0">
                <a:solidFill>
                  <a:srgbClr val="C00000"/>
                </a:solidFill>
              </a:rPr>
              <a:t> </a:t>
            </a:r>
            <a:r>
              <a:rPr lang="en-US" dirty="0" err="1" smtClean="0">
                <a:solidFill>
                  <a:srgbClr val="C00000"/>
                </a:solidFill>
              </a:rPr>
              <a:t>và</a:t>
            </a:r>
            <a:r>
              <a:rPr lang="en-US" dirty="0" smtClean="0">
                <a:solidFill>
                  <a:srgbClr val="C00000"/>
                </a:solidFill>
              </a:rPr>
              <a:t> </a:t>
            </a:r>
            <a:r>
              <a:rPr lang="en-US" dirty="0" err="1" smtClean="0">
                <a:solidFill>
                  <a:srgbClr val="C00000"/>
                </a:solidFill>
              </a:rPr>
              <a:t>phát</a:t>
            </a:r>
            <a:r>
              <a:rPr lang="en-US" dirty="0" smtClean="0">
                <a:solidFill>
                  <a:srgbClr val="C00000"/>
                </a:solidFill>
              </a:rPr>
              <a:t> </a:t>
            </a:r>
            <a:r>
              <a:rPr lang="en-US" dirty="0" err="1" smtClean="0">
                <a:solidFill>
                  <a:srgbClr val="C00000"/>
                </a:solidFill>
              </a:rPr>
              <a:t>huy</a:t>
            </a:r>
            <a:r>
              <a:rPr lang="en-US" dirty="0" smtClean="0">
                <a:solidFill>
                  <a:srgbClr val="C00000"/>
                </a:solidFill>
              </a:rPr>
              <a:t> </a:t>
            </a:r>
            <a:r>
              <a:rPr lang="en-US" dirty="0" err="1" smtClean="0">
                <a:solidFill>
                  <a:srgbClr val="C00000"/>
                </a:solidFill>
              </a:rPr>
              <a:t>vai</a:t>
            </a:r>
            <a:r>
              <a:rPr lang="en-US" dirty="0" smtClean="0">
                <a:solidFill>
                  <a:srgbClr val="C00000"/>
                </a:solidFill>
              </a:rPr>
              <a:t> </a:t>
            </a:r>
            <a:r>
              <a:rPr lang="en-US" dirty="0" err="1" smtClean="0">
                <a:solidFill>
                  <a:srgbClr val="C00000"/>
                </a:solidFill>
              </a:rPr>
              <a:t>trò</a:t>
            </a:r>
            <a:r>
              <a:rPr lang="en-US" dirty="0" smtClean="0">
                <a:solidFill>
                  <a:srgbClr val="C00000"/>
                </a:solidFill>
              </a:rPr>
              <a:t> </a:t>
            </a:r>
            <a:r>
              <a:rPr lang="en-US" dirty="0" err="1" smtClean="0">
                <a:solidFill>
                  <a:srgbClr val="C00000"/>
                </a:solidFill>
              </a:rPr>
              <a:t>làm</a:t>
            </a:r>
            <a:r>
              <a:rPr lang="en-US" dirty="0" smtClean="0">
                <a:solidFill>
                  <a:srgbClr val="C00000"/>
                </a:solidFill>
              </a:rPr>
              <a:t> </a:t>
            </a:r>
            <a:r>
              <a:rPr lang="en-US" dirty="0" err="1" smtClean="0">
                <a:solidFill>
                  <a:srgbClr val="C00000"/>
                </a:solidFill>
              </a:rPr>
              <a:t>chủ</a:t>
            </a:r>
            <a:r>
              <a:rPr lang="en-US" dirty="0" smtClean="0">
                <a:solidFill>
                  <a:srgbClr val="C00000"/>
                </a:solidFill>
              </a:rPr>
              <a:t> </a:t>
            </a:r>
            <a:r>
              <a:rPr lang="en-US" dirty="0" err="1" smtClean="0">
                <a:solidFill>
                  <a:srgbClr val="C00000"/>
                </a:solidFill>
              </a:rPr>
              <a:t>của</a:t>
            </a:r>
            <a:r>
              <a:rPr lang="en-US" dirty="0" smtClean="0">
                <a:solidFill>
                  <a:srgbClr val="C00000"/>
                </a:solidFill>
              </a:rPr>
              <a:t> </a:t>
            </a:r>
            <a:r>
              <a:rPr lang="en-US" dirty="0" err="1" smtClean="0">
                <a:solidFill>
                  <a:srgbClr val="C00000"/>
                </a:solidFill>
              </a:rPr>
              <a:t>nhân</a:t>
            </a:r>
            <a:r>
              <a:rPr lang="en-US" dirty="0" smtClean="0">
                <a:solidFill>
                  <a:srgbClr val="C00000"/>
                </a:solidFill>
              </a:rPr>
              <a:t> </a:t>
            </a:r>
            <a:r>
              <a:rPr lang="en-US" dirty="0" err="1" smtClean="0">
                <a:solidFill>
                  <a:srgbClr val="C00000"/>
                </a:solidFill>
              </a:rPr>
              <a:t>dân</a:t>
            </a:r>
            <a:r>
              <a:rPr lang="en-US" dirty="0" smtClean="0">
                <a:solidFill>
                  <a:srgbClr val="C00000"/>
                </a:solidFill>
              </a:rPr>
              <a:t> </a:t>
            </a:r>
            <a:r>
              <a:rPr lang="en-US" dirty="0" err="1" smtClean="0">
                <a:solidFill>
                  <a:srgbClr val="C00000"/>
                </a:solidFill>
              </a:rPr>
              <a:t>trong</a:t>
            </a:r>
            <a:r>
              <a:rPr lang="en-US" dirty="0" smtClean="0">
                <a:solidFill>
                  <a:srgbClr val="C00000"/>
                </a:solidFill>
              </a:rPr>
              <a:t> </a:t>
            </a:r>
            <a:r>
              <a:rPr lang="en-US" dirty="0" err="1" smtClean="0">
                <a:solidFill>
                  <a:srgbClr val="C00000"/>
                </a:solidFill>
              </a:rPr>
              <a:t>phát</a:t>
            </a:r>
            <a:r>
              <a:rPr lang="en-US" dirty="0" smtClean="0">
                <a:solidFill>
                  <a:srgbClr val="C00000"/>
                </a:solidFill>
              </a:rPr>
              <a:t> </a:t>
            </a:r>
            <a:r>
              <a:rPr lang="en-US" dirty="0" err="1" smtClean="0">
                <a:solidFill>
                  <a:srgbClr val="C00000"/>
                </a:solidFill>
              </a:rPr>
              <a:t>triển</a:t>
            </a:r>
            <a:r>
              <a:rPr lang="en-US" dirty="0" smtClean="0">
                <a:solidFill>
                  <a:srgbClr val="C00000"/>
                </a:solidFill>
              </a:rPr>
              <a:t> </a:t>
            </a:r>
            <a:r>
              <a:rPr lang="en-US" dirty="0" err="1" smtClean="0">
                <a:solidFill>
                  <a:srgbClr val="C00000"/>
                </a:solidFill>
              </a:rPr>
              <a:t>kinh</a:t>
            </a:r>
            <a:r>
              <a:rPr lang="en-US" dirty="0" smtClean="0">
                <a:solidFill>
                  <a:srgbClr val="C00000"/>
                </a:solidFill>
              </a:rPr>
              <a:t> </a:t>
            </a:r>
            <a:r>
              <a:rPr lang="en-US" dirty="0" err="1" smtClean="0">
                <a:solidFill>
                  <a:srgbClr val="C00000"/>
                </a:solidFill>
              </a:rPr>
              <a:t>tế</a:t>
            </a:r>
            <a:r>
              <a:rPr lang="en-US" dirty="0" smtClean="0">
                <a:solidFill>
                  <a:srgbClr val="C00000"/>
                </a:solidFill>
              </a:rPr>
              <a:t> - </a:t>
            </a:r>
            <a:r>
              <a:rPr lang="en-US" dirty="0" err="1" smtClean="0">
                <a:solidFill>
                  <a:srgbClr val="C00000"/>
                </a:solidFill>
              </a:rPr>
              <a:t>xã</a:t>
            </a:r>
            <a:r>
              <a:rPr lang="en-US" dirty="0" smtClean="0">
                <a:solidFill>
                  <a:srgbClr val="C00000"/>
                </a:solidFill>
              </a:rPr>
              <a:t> </a:t>
            </a:r>
            <a:r>
              <a:rPr lang="en-US" dirty="0" err="1" smtClean="0">
                <a:solidFill>
                  <a:srgbClr val="C00000"/>
                </a:solidFill>
              </a:rPr>
              <a:t>hội</a:t>
            </a:r>
            <a:endParaRPr lang="en-US" dirty="0" smtClean="0">
              <a:solidFill>
                <a:srgbClr val="C00000"/>
              </a:solidFill>
            </a:endParaRPr>
          </a:p>
          <a:p>
            <a:pPr algn="just"/>
            <a:endParaRPr lang="en-US" sz="1400" dirty="0" smtClean="0">
              <a:solidFill>
                <a:srgbClr val="C00000"/>
              </a:solidFill>
            </a:endParaRPr>
          </a:p>
          <a:p>
            <a:pPr marL="0" indent="0" algn="just">
              <a:buNone/>
            </a:pPr>
            <a:endParaRPr lang="en-US" dirty="0">
              <a:solidFill>
                <a:srgbClr val="C00000"/>
              </a:solidFill>
            </a:endParaRPr>
          </a:p>
        </p:txBody>
      </p:sp>
      <p:sp>
        <p:nvSpPr>
          <p:cNvPr id="5" name="Content Placeholder 2"/>
          <p:cNvSpPr txBox="1">
            <a:spLocks/>
          </p:cNvSpPr>
          <p:nvPr/>
        </p:nvSpPr>
        <p:spPr>
          <a:xfrm>
            <a:off x="1241156" y="322289"/>
            <a:ext cx="3222356" cy="623107"/>
          </a:xfrm>
          <a:prstGeom prst="rect">
            <a:avLst/>
          </a:prstGeom>
          <a:solidFill>
            <a:srgbClr val="0000FF"/>
          </a:solid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dirty="0" smtClean="0">
                <a:solidFill>
                  <a:schemeClr val="bg1"/>
                </a:solidFill>
              </a:rPr>
              <a:t>PHƯƠNG HƯỚNG</a:t>
            </a:r>
            <a:endParaRPr lang="en-US" dirty="0">
              <a:solidFill>
                <a:schemeClr val="bg1"/>
              </a:solidFill>
            </a:endParaRPr>
          </a:p>
        </p:txBody>
      </p:sp>
    </p:spTree>
    <p:extLst>
      <p:ext uri="{BB962C8B-B14F-4D97-AF65-F5344CB8AC3E}">
        <p14:creationId xmlns:p14="http://schemas.microsoft.com/office/powerpoint/2010/main" val="5597124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dissolve">
                                      <p:cBhvr>
                                        <p:cTn id="12" dur="5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dissolve">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dissolve">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4">
                                            <p:txEl>
                                              <p:pRg st="5" end="5"/>
                                            </p:txEl>
                                          </p:spTgt>
                                        </p:tgtEl>
                                        <p:attrNameLst>
                                          <p:attrName>style.visibility</p:attrName>
                                        </p:attrNameLst>
                                      </p:cBhvr>
                                      <p:to>
                                        <p:strVal val="visible"/>
                                      </p:to>
                                    </p:set>
                                    <p:animEffect transition="in" filter="dissolve">
                                      <p:cBhvr>
                                        <p:cTn id="27" dur="500"/>
                                        <p:tgtEl>
                                          <p:spTgt spid="4">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5"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Kết quả hình ảnh cho hình nên pp đẹ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1470"/>
            <a:ext cx="12192000" cy="683653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1516002" y="210514"/>
            <a:ext cx="5675212" cy="361637"/>
          </a:xfrm>
          <a:prstGeom prst="rect">
            <a:avLst/>
          </a:prstGeom>
        </p:spPr>
        <p:txBody>
          <a:bodyPr wrap="square">
            <a:spAutoFit/>
          </a:bodyPr>
          <a:lstStyle/>
          <a:p>
            <a:pPr indent="457200" algn="just">
              <a:lnSpc>
                <a:spcPts val="2100"/>
              </a:lnSpc>
            </a:pPr>
            <a:r>
              <a:rPr lang="nl-NL" sz="2800" b="1" i="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1.1.4. Quản lý phát triển xã hội</a:t>
            </a:r>
            <a:endParaRPr lang="en-US" sz="28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graphicFrame>
        <p:nvGraphicFramePr>
          <p:cNvPr id="6" name="Diagram 5"/>
          <p:cNvGraphicFramePr/>
          <p:nvPr>
            <p:extLst>
              <p:ext uri="{D42A27DB-BD31-4B8C-83A1-F6EECF244321}">
                <p14:modId xmlns:p14="http://schemas.microsoft.com/office/powerpoint/2010/main" val="2976980966"/>
              </p:ext>
            </p:extLst>
          </p:nvPr>
        </p:nvGraphicFramePr>
        <p:xfrm>
          <a:off x="2031999" y="719666"/>
          <a:ext cx="9994685"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12506080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70481" y="-232475"/>
            <a:ext cx="12739606" cy="7161640"/>
          </a:xfrm>
          <a:prstGeom prst="rect">
            <a:avLst/>
          </a:prstGeom>
        </p:spPr>
      </p:pic>
      <p:sp>
        <p:nvSpPr>
          <p:cNvPr id="2" name="Title 1"/>
          <p:cNvSpPr>
            <a:spLocks noGrp="1"/>
          </p:cNvSpPr>
          <p:nvPr>
            <p:ph type="title"/>
          </p:nvPr>
        </p:nvSpPr>
        <p:spPr>
          <a:xfrm>
            <a:off x="885986" y="360501"/>
            <a:ext cx="10626671" cy="603063"/>
          </a:xfrm>
          <a:solidFill>
            <a:srgbClr val="0070C0"/>
          </a:solidFill>
        </p:spPr>
        <p:txBody>
          <a:bodyPr>
            <a:normAutofit fontScale="90000"/>
          </a:bodyPr>
          <a:lstStyle/>
          <a:p>
            <a:r>
              <a:rPr lang="nl-NL" sz="4000" b="1" i="1" dirty="0" smtClean="0">
                <a:solidFill>
                  <a:schemeClr val="bg1"/>
                </a:solidFill>
              </a:rPr>
              <a:t/>
            </a:r>
            <a:br>
              <a:rPr lang="nl-NL" sz="4000" b="1" i="1" dirty="0" smtClean="0">
                <a:solidFill>
                  <a:schemeClr val="bg1"/>
                </a:solidFill>
              </a:rPr>
            </a:br>
            <a:r>
              <a:rPr lang="nl-NL" sz="4000" b="1" i="1" dirty="0" smtClean="0">
                <a:solidFill>
                  <a:schemeClr val="bg1"/>
                </a:solidFill>
              </a:rPr>
              <a:t>1.2</a:t>
            </a:r>
            <a:r>
              <a:rPr lang="nl-NL" sz="4000" b="1" i="1" dirty="0">
                <a:solidFill>
                  <a:schemeClr val="bg1"/>
                </a:solidFill>
              </a:rPr>
              <a:t>. Quan điểm, chủ trương phát triển văn hóa, con người </a:t>
            </a:r>
            <a:r>
              <a:rPr lang="en-US" dirty="0">
                <a:solidFill>
                  <a:schemeClr val="bg1"/>
                </a:solidFill>
              </a:rPr>
              <a:t/>
            </a:r>
            <a:br>
              <a:rPr lang="en-US" dirty="0">
                <a:solidFill>
                  <a:schemeClr val="bg1"/>
                </a:solidFill>
              </a:rPr>
            </a:br>
            <a:endParaRPr lang="en-US" dirty="0">
              <a:solidFill>
                <a:schemeClr val="bg1"/>
              </a:solidFill>
            </a:endParaRPr>
          </a:p>
        </p:txBody>
      </p:sp>
      <p:sp>
        <p:nvSpPr>
          <p:cNvPr id="3" name="Content Placeholder 2"/>
          <p:cNvSpPr>
            <a:spLocks noGrp="1"/>
          </p:cNvSpPr>
          <p:nvPr>
            <p:ph idx="1"/>
          </p:nvPr>
        </p:nvSpPr>
        <p:spPr>
          <a:xfrm>
            <a:off x="838200" y="1469164"/>
            <a:ext cx="10515600" cy="4351338"/>
          </a:xfrm>
        </p:spPr>
        <p:txBody>
          <a:bodyPr>
            <a:normAutofit/>
          </a:bodyPr>
          <a:lstStyle/>
          <a:p>
            <a:pPr marL="0" indent="0">
              <a:buNone/>
            </a:pPr>
            <a:r>
              <a:rPr lang="nl-NL" b="1" i="1" dirty="0">
                <a:solidFill>
                  <a:srgbClr val="FF0000"/>
                </a:solidFill>
              </a:rPr>
              <a:t>- Xây dựng con người Việt Nam phát triển toàn diện </a:t>
            </a:r>
            <a:endParaRPr lang="en-US" b="1" dirty="0">
              <a:solidFill>
                <a:srgbClr val="FF0000"/>
              </a:solidFill>
            </a:endParaRPr>
          </a:p>
          <a:p>
            <a:pPr marL="0" indent="1089025" algn="just">
              <a:buNone/>
            </a:pPr>
            <a:r>
              <a:rPr lang="nl-NL" dirty="0" smtClean="0"/>
              <a:t>+</a:t>
            </a:r>
            <a:r>
              <a:rPr lang="nl-NL" dirty="0"/>
              <a:t>P</a:t>
            </a:r>
            <a:r>
              <a:rPr lang="nl-NL" dirty="0" smtClean="0"/>
              <a:t>hải </a:t>
            </a:r>
            <a:r>
              <a:rPr lang="nl-NL" dirty="0"/>
              <a:t>trở thành một mục tiêu của chiến lược phát triển. </a:t>
            </a:r>
            <a:endParaRPr lang="nl-NL" dirty="0" smtClean="0"/>
          </a:p>
          <a:p>
            <a:pPr marL="0" indent="1089025" algn="just">
              <a:buNone/>
            </a:pPr>
            <a:endParaRPr lang="nl-NL" sz="1050" dirty="0" smtClean="0"/>
          </a:p>
          <a:p>
            <a:pPr marL="0" indent="1089025" algn="just">
              <a:buNone/>
            </a:pPr>
            <a:r>
              <a:rPr lang="nl-NL" dirty="0" smtClean="0"/>
              <a:t>+ </a:t>
            </a:r>
            <a:r>
              <a:rPr lang="nl-NL" dirty="0"/>
              <a:t>Tạo môi trường và điều kiện để phát triển về nhân cách, đạo đức, trí tuệ, năng lực sáng tạo. </a:t>
            </a:r>
            <a:endParaRPr lang="nl-NL" dirty="0" smtClean="0"/>
          </a:p>
          <a:p>
            <a:pPr marL="0" indent="1089025" algn="just">
              <a:buNone/>
            </a:pPr>
            <a:endParaRPr lang="nl-NL" sz="800" dirty="0" smtClean="0"/>
          </a:p>
          <a:p>
            <a:pPr marL="0" indent="1089025" algn="just">
              <a:buNone/>
            </a:pPr>
            <a:r>
              <a:rPr lang="nl-NL" dirty="0" smtClean="0"/>
              <a:t>+ </a:t>
            </a:r>
            <a:r>
              <a:rPr lang="nl-NL" dirty="0"/>
              <a:t>Đấu tranh, phê phán, đẩy lùi cái xấu, cái ác, thấp hèn, lạc hậu; chống các quan điểm, hành vi sai trái, tiêu cực ảnh hưởng xấu đến xây dựng nền văn hóa, làm tha hóa con người. </a:t>
            </a:r>
            <a:endParaRPr lang="en-US" dirty="0"/>
          </a:p>
        </p:txBody>
      </p:sp>
    </p:spTree>
    <p:extLst>
      <p:ext uri="{BB962C8B-B14F-4D97-AF65-F5344CB8AC3E}">
        <p14:creationId xmlns:p14="http://schemas.microsoft.com/office/powerpoint/2010/main" val="289232064"/>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calcmode="lin" valueType="num">
                                      <p:cBhvr additive="base">
                                        <p:cTn id="12"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 calcmode="lin" valueType="num">
                                      <p:cBhvr additive="base">
                                        <p:cTn id="18"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3">
                                            <p:txEl>
                                              <p:pRg st="5" end="5"/>
                                            </p:txEl>
                                          </p:spTgt>
                                        </p:tgtEl>
                                        <p:attrNameLst>
                                          <p:attrName>style.visibility</p:attrName>
                                        </p:attrNameLst>
                                      </p:cBhvr>
                                      <p:to>
                                        <p:strVal val="visible"/>
                                      </p:to>
                                    </p:set>
                                    <p:anim calcmode="lin" valueType="num">
                                      <p:cBhvr additive="base">
                                        <p:cTn id="24"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170481" y="-232475"/>
            <a:ext cx="12739606" cy="7161640"/>
          </a:xfrm>
          <a:prstGeom prst="rect">
            <a:avLst/>
          </a:prstGeom>
        </p:spPr>
      </p:pic>
      <p:sp>
        <p:nvSpPr>
          <p:cNvPr id="3" name="Content Placeholder 2"/>
          <p:cNvSpPr>
            <a:spLocks noGrp="1"/>
          </p:cNvSpPr>
          <p:nvPr>
            <p:ph idx="1"/>
          </p:nvPr>
        </p:nvSpPr>
        <p:spPr/>
        <p:txBody>
          <a:bodyPr>
            <a:normAutofit lnSpcReduction="10000"/>
          </a:bodyPr>
          <a:lstStyle/>
          <a:p>
            <a:pPr marL="0" indent="0">
              <a:buNone/>
            </a:pPr>
            <a:r>
              <a:rPr lang="nl-NL" b="1" dirty="0">
                <a:solidFill>
                  <a:srgbClr val="FF0000"/>
                </a:solidFill>
              </a:rPr>
              <a:t>- </a:t>
            </a:r>
            <a:r>
              <a:rPr lang="nl-NL" b="1" i="1" dirty="0">
                <a:solidFill>
                  <a:srgbClr val="FF0000"/>
                </a:solidFill>
              </a:rPr>
              <a:t>Xây dựng môi trường văn hóa lành mạnh, phù hợp với bối cảnh phát triển kinh tế thị trường định hướng </a:t>
            </a:r>
            <a:r>
              <a:rPr lang="nl-NL" b="1" i="1" dirty="0" smtClean="0">
                <a:solidFill>
                  <a:srgbClr val="FF0000"/>
                </a:solidFill>
              </a:rPr>
              <a:t>XHCN và </a:t>
            </a:r>
            <a:r>
              <a:rPr lang="nl-NL" b="1" i="1" dirty="0">
                <a:solidFill>
                  <a:srgbClr val="FF0000"/>
                </a:solidFill>
              </a:rPr>
              <a:t>hội nhập quốc tế. </a:t>
            </a:r>
            <a:endParaRPr lang="en-US" b="1" dirty="0">
              <a:solidFill>
                <a:srgbClr val="FF0000"/>
              </a:solidFill>
            </a:endParaRPr>
          </a:p>
          <a:p>
            <a:pPr marL="0" indent="739775">
              <a:buNone/>
            </a:pPr>
            <a:endParaRPr lang="nl-NL" dirty="0" smtClean="0"/>
          </a:p>
          <a:p>
            <a:pPr marL="0" indent="739775">
              <a:buNone/>
            </a:pPr>
            <a:r>
              <a:rPr lang="nl-NL" dirty="0" smtClean="0"/>
              <a:t> </a:t>
            </a:r>
            <a:r>
              <a:rPr lang="nl-NL" dirty="0"/>
              <a:t>+ Xây dựng môi trường văn hóa, đời sống văn hóa lành mạnh trong hệ thống chính trị, trong mỗi địa </a:t>
            </a:r>
            <a:r>
              <a:rPr lang="nl-NL" dirty="0" smtClean="0"/>
              <a:t>phương, cộng đồng.</a:t>
            </a:r>
          </a:p>
          <a:p>
            <a:pPr marL="0" indent="739775">
              <a:buNone/>
            </a:pPr>
            <a:endParaRPr lang="en-US" dirty="0"/>
          </a:p>
          <a:p>
            <a:pPr marL="0" indent="739775">
              <a:buNone/>
            </a:pPr>
            <a:r>
              <a:rPr lang="nl-NL" dirty="0" smtClean="0"/>
              <a:t>+ </a:t>
            </a:r>
            <a:r>
              <a:rPr lang="nl-NL" dirty="0"/>
              <a:t>Thực hiện chiến lược phát triển gia đình Việt Nam. Phát huy giá trị truyền thống tốt đẹp, xây dựng gia đình no ấm, tiến bộ, hạnh phúc, văn minh. </a:t>
            </a:r>
            <a:endParaRPr lang="en-US" dirty="0"/>
          </a:p>
          <a:p>
            <a:pPr marL="0" indent="739775">
              <a:buNone/>
            </a:pPr>
            <a:r>
              <a:rPr lang="nl-NL" dirty="0"/>
              <a:t> </a:t>
            </a:r>
            <a:endParaRPr lang="en-US" dirty="0"/>
          </a:p>
        </p:txBody>
      </p:sp>
      <p:sp>
        <p:nvSpPr>
          <p:cNvPr id="4" name="Title 1"/>
          <p:cNvSpPr>
            <a:spLocks noGrp="1"/>
          </p:cNvSpPr>
          <p:nvPr>
            <p:ph type="title"/>
          </p:nvPr>
        </p:nvSpPr>
        <p:spPr>
          <a:xfrm>
            <a:off x="838200" y="365125"/>
            <a:ext cx="10515600" cy="603063"/>
          </a:xfrm>
          <a:solidFill>
            <a:srgbClr val="0070C0"/>
          </a:solidFill>
        </p:spPr>
        <p:txBody>
          <a:bodyPr>
            <a:normAutofit fontScale="90000"/>
          </a:bodyPr>
          <a:lstStyle/>
          <a:p>
            <a:r>
              <a:rPr lang="nl-NL" sz="4000" b="1" i="1" dirty="0" smtClean="0">
                <a:solidFill>
                  <a:schemeClr val="bg1"/>
                </a:solidFill>
              </a:rPr>
              <a:t/>
            </a:r>
            <a:br>
              <a:rPr lang="nl-NL" sz="4000" b="1" i="1" dirty="0" smtClean="0">
                <a:solidFill>
                  <a:schemeClr val="bg1"/>
                </a:solidFill>
              </a:rPr>
            </a:br>
            <a:r>
              <a:rPr lang="nl-NL" sz="4000" b="1" i="1" dirty="0" smtClean="0">
                <a:solidFill>
                  <a:schemeClr val="bg1"/>
                </a:solidFill>
              </a:rPr>
              <a:t>1.2</a:t>
            </a:r>
            <a:r>
              <a:rPr lang="nl-NL" sz="4000" b="1" i="1" dirty="0">
                <a:solidFill>
                  <a:schemeClr val="bg1"/>
                </a:solidFill>
              </a:rPr>
              <a:t>. Quan điểm, chủ trương phát triển văn hóa, con người </a:t>
            </a:r>
            <a:r>
              <a:rPr lang="en-US" dirty="0">
                <a:solidFill>
                  <a:schemeClr val="bg1"/>
                </a:solidFill>
              </a:rPr>
              <a:t/>
            </a:r>
            <a:br>
              <a:rPr lang="en-US" dirty="0">
                <a:solidFill>
                  <a:schemeClr val="bg1"/>
                </a:solidFill>
              </a:rPr>
            </a:br>
            <a:endParaRPr lang="en-US" dirty="0">
              <a:solidFill>
                <a:schemeClr val="bg1"/>
              </a:solidFill>
            </a:endParaRPr>
          </a:p>
        </p:txBody>
      </p:sp>
    </p:spTree>
    <p:extLst>
      <p:ext uri="{BB962C8B-B14F-4D97-AF65-F5344CB8AC3E}">
        <p14:creationId xmlns:p14="http://schemas.microsoft.com/office/powerpoint/2010/main" val="3815900421"/>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 calcmode="lin" valueType="num">
                                      <p:cBhvr additive="base">
                                        <p:cTn id="14"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nodeType="clickEffect">
                                  <p:stCondLst>
                                    <p:cond delay="0"/>
                                  </p:stCondLst>
                                  <p:childTnLst>
                                    <p:set>
                                      <p:cBhvr>
                                        <p:cTn id="19" dur="1" fill="hold">
                                          <p:stCondLst>
                                            <p:cond delay="0"/>
                                          </p:stCondLst>
                                        </p:cTn>
                                        <p:tgtEl>
                                          <p:spTgt spid="3">
                                            <p:txEl>
                                              <p:pRg st="4" end="4"/>
                                            </p:txEl>
                                          </p:spTgt>
                                        </p:tgtEl>
                                        <p:attrNameLst>
                                          <p:attrName>style.visibility</p:attrName>
                                        </p:attrNameLst>
                                      </p:cBhvr>
                                      <p:to>
                                        <p:strVal val="visible"/>
                                      </p:to>
                                    </p:set>
                                    <p:animEffect transition="in" filter="fade">
                                      <p:cBhvr>
                                        <p:cTn id="20" dur="1000"/>
                                        <p:tgtEl>
                                          <p:spTgt spid="3">
                                            <p:txEl>
                                              <p:pRg st="4" end="4"/>
                                            </p:txEl>
                                          </p:spTgt>
                                        </p:tgtEl>
                                      </p:cBhvr>
                                    </p:animEffect>
                                    <p:anim calcmode="lin" valueType="num">
                                      <p:cBhvr>
                                        <p:cTn id="21"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2"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calcmode="lin" valueType="num">
                                      <p:cBhvr additive="base">
                                        <p:cTn id="2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18081" y="-80075"/>
            <a:ext cx="12739606" cy="7161640"/>
          </a:xfrm>
          <a:prstGeom prst="rect">
            <a:avLst/>
          </a:prstGeom>
        </p:spPr>
      </p:pic>
      <p:sp>
        <p:nvSpPr>
          <p:cNvPr id="3" name="Content Placeholder 2"/>
          <p:cNvSpPr>
            <a:spLocks noGrp="1"/>
          </p:cNvSpPr>
          <p:nvPr>
            <p:ph idx="1"/>
          </p:nvPr>
        </p:nvSpPr>
        <p:spPr/>
        <p:txBody>
          <a:bodyPr/>
          <a:lstStyle/>
          <a:p>
            <a:pPr>
              <a:buFontTx/>
              <a:buChar char="-"/>
            </a:pPr>
            <a:r>
              <a:rPr lang="nl-NL" b="1" i="1" dirty="0" smtClean="0">
                <a:solidFill>
                  <a:srgbClr val="FF0000"/>
                </a:solidFill>
              </a:rPr>
              <a:t>Xây </a:t>
            </a:r>
            <a:r>
              <a:rPr lang="nl-NL" b="1" i="1" dirty="0">
                <a:solidFill>
                  <a:srgbClr val="FF0000"/>
                </a:solidFill>
              </a:rPr>
              <a:t>dựng văn hóa trong chính trị và kinh </a:t>
            </a:r>
            <a:r>
              <a:rPr lang="nl-NL" b="1" i="1" dirty="0" smtClean="0">
                <a:solidFill>
                  <a:srgbClr val="FF0000"/>
                </a:solidFill>
              </a:rPr>
              <a:t>tế</a:t>
            </a:r>
          </a:p>
          <a:p>
            <a:pPr>
              <a:buFontTx/>
              <a:buChar char="-"/>
            </a:pPr>
            <a:endParaRPr lang="en-US" sz="1100" b="1" dirty="0">
              <a:solidFill>
                <a:srgbClr val="FF0000"/>
              </a:solidFill>
            </a:endParaRPr>
          </a:p>
          <a:p>
            <a:pPr marL="0" indent="914400">
              <a:buNone/>
            </a:pPr>
            <a:r>
              <a:rPr lang="nl-NL" dirty="0" smtClean="0"/>
              <a:t>+ </a:t>
            </a:r>
            <a:r>
              <a:rPr lang="nl-NL" dirty="0"/>
              <a:t>Chú trọng chăm lo xây dựng văn hóa trong Đảng, trong các cơ quan nhà nước và các đoàn thể </a:t>
            </a:r>
            <a:endParaRPr lang="nl-NL" dirty="0" smtClean="0"/>
          </a:p>
          <a:p>
            <a:pPr marL="0" indent="914400">
              <a:buNone/>
            </a:pPr>
            <a:endParaRPr lang="nl-NL" dirty="0" smtClean="0"/>
          </a:p>
          <a:p>
            <a:pPr marL="0" indent="914400">
              <a:buNone/>
            </a:pPr>
            <a:r>
              <a:rPr lang="nl-NL" dirty="0" smtClean="0"/>
              <a:t>+ </a:t>
            </a:r>
            <a:r>
              <a:rPr lang="nl-NL" dirty="0"/>
              <a:t>Xây dựng văn hóa doanh nghiệp, văn hóa doanh nhân với ý thức tôn trọng, chấp hành pháp luật, giữ chữ tín, cạnh tranh lành mạnh. </a:t>
            </a:r>
            <a:endParaRPr lang="en-US" dirty="0"/>
          </a:p>
          <a:p>
            <a:pPr marL="0" indent="0">
              <a:buNone/>
            </a:pPr>
            <a:endParaRPr lang="en-US" dirty="0"/>
          </a:p>
        </p:txBody>
      </p:sp>
      <p:sp>
        <p:nvSpPr>
          <p:cNvPr id="4" name="Title 1"/>
          <p:cNvSpPr>
            <a:spLocks noGrp="1"/>
          </p:cNvSpPr>
          <p:nvPr>
            <p:ph type="title"/>
          </p:nvPr>
        </p:nvSpPr>
        <p:spPr>
          <a:xfrm>
            <a:off x="838200" y="365125"/>
            <a:ext cx="10515600" cy="603063"/>
          </a:xfrm>
          <a:solidFill>
            <a:srgbClr val="0070C0"/>
          </a:solidFill>
        </p:spPr>
        <p:txBody>
          <a:bodyPr>
            <a:normAutofit fontScale="90000"/>
          </a:bodyPr>
          <a:lstStyle/>
          <a:p>
            <a:r>
              <a:rPr lang="nl-NL" sz="4000" b="1" i="1" dirty="0" smtClean="0">
                <a:solidFill>
                  <a:schemeClr val="bg1"/>
                </a:solidFill>
              </a:rPr>
              <a:t/>
            </a:r>
            <a:br>
              <a:rPr lang="nl-NL" sz="4000" b="1" i="1" dirty="0" smtClean="0">
                <a:solidFill>
                  <a:schemeClr val="bg1"/>
                </a:solidFill>
              </a:rPr>
            </a:br>
            <a:r>
              <a:rPr lang="nl-NL" sz="4000" b="1" i="1" dirty="0" smtClean="0">
                <a:solidFill>
                  <a:schemeClr val="bg1"/>
                </a:solidFill>
              </a:rPr>
              <a:t>1.2</a:t>
            </a:r>
            <a:r>
              <a:rPr lang="nl-NL" sz="4000" b="1" i="1" dirty="0">
                <a:solidFill>
                  <a:schemeClr val="bg1"/>
                </a:solidFill>
              </a:rPr>
              <a:t>. Quan điểm, chủ trương phát triển văn hóa, con người </a:t>
            </a:r>
            <a:r>
              <a:rPr lang="en-US" dirty="0">
                <a:solidFill>
                  <a:schemeClr val="bg1"/>
                </a:solidFill>
              </a:rPr>
              <a:t/>
            </a:r>
            <a:br>
              <a:rPr lang="en-US" dirty="0">
                <a:solidFill>
                  <a:schemeClr val="bg1"/>
                </a:solidFill>
              </a:rPr>
            </a:br>
            <a:endParaRPr lang="en-US" dirty="0">
              <a:solidFill>
                <a:schemeClr val="bg1"/>
              </a:solidFill>
            </a:endParaRPr>
          </a:p>
        </p:txBody>
      </p:sp>
    </p:spTree>
    <p:extLst>
      <p:ext uri="{BB962C8B-B14F-4D97-AF65-F5344CB8AC3E}">
        <p14:creationId xmlns:p14="http://schemas.microsoft.com/office/powerpoint/2010/main" val="69603765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56461" y="1610472"/>
            <a:ext cx="5966847" cy="4945311"/>
          </a:xfrm>
        </p:spPr>
        <p:txBody>
          <a:bodyPr>
            <a:normAutofit/>
          </a:bodyPr>
          <a:lstStyle/>
          <a:p>
            <a:pPr algn="just">
              <a:buFontTx/>
              <a:buChar char="-"/>
            </a:pPr>
            <a:r>
              <a:rPr lang="nl-NL" b="1" i="1" dirty="0" smtClean="0">
                <a:solidFill>
                  <a:srgbClr val="FF0000"/>
                </a:solidFill>
              </a:rPr>
              <a:t>Nâng </a:t>
            </a:r>
            <a:r>
              <a:rPr lang="nl-NL" b="1" i="1" dirty="0">
                <a:solidFill>
                  <a:srgbClr val="FF0000"/>
                </a:solidFill>
              </a:rPr>
              <a:t>cao chất lượng, hiệu quả hoạt động văn hóa </a:t>
            </a:r>
            <a:endParaRPr lang="nl-NL" b="1" i="1" dirty="0" smtClean="0">
              <a:solidFill>
                <a:srgbClr val="FF0000"/>
              </a:solidFill>
            </a:endParaRPr>
          </a:p>
          <a:p>
            <a:pPr algn="just">
              <a:buFontTx/>
              <a:buChar char="-"/>
            </a:pPr>
            <a:endParaRPr lang="en-US" sz="1200" dirty="0"/>
          </a:p>
          <a:p>
            <a:pPr marL="0" indent="806450" algn="just">
              <a:buNone/>
            </a:pPr>
            <a:r>
              <a:rPr lang="nl-NL" i="1" dirty="0"/>
              <a:t> + </a:t>
            </a:r>
            <a:r>
              <a:rPr lang="nl-NL" dirty="0"/>
              <a:t>Huy động sức mạnh của toàn xã hội nhằm bảo tồn, phát huy các giá trị văn hóa truyền thống dân tộc; khích lệ sáng tạo các giá trị văn hóa mới, tiếp thu tinh hoa văn hóa nhân loại, làm giàu văn hóa dân tộc. </a:t>
            </a:r>
            <a:endParaRPr lang="en-US" dirty="0"/>
          </a:p>
        </p:txBody>
      </p:sp>
      <p:sp>
        <p:nvSpPr>
          <p:cNvPr id="5" name="Title 1"/>
          <p:cNvSpPr>
            <a:spLocks noGrp="1"/>
          </p:cNvSpPr>
          <p:nvPr>
            <p:ph type="title"/>
          </p:nvPr>
        </p:nvSpPr>
        <p:spPr>
          <a:xfrm>
            <a:off x="0" y="0"/>
            <a:ext cx="12192000" cy="603063"/>
          </a:xfrm>
          <a:solidFill>
            <a:srgbClr val="0070C0"/>
          </a:solidFill>
        </p:spPr>
        <p:txBody>
          <a:bodyPr>
            <a:normAutofit fontScale="90000"/>
          </a:bodyPr>
          <a:lstStyle/>
          <a:p>
            <a:r>
              <a:rPr lang="nl-NL" sz="4000" b="1" i="1" dirty="0" smtClean="0">
                <a:solidFill>
                  <a:schemeClr val="bg1"/>
                </a:solidFill>
              </a:rPr>
              <a:t/>
            </a:r>
            <a:br>
              <a:rPr lang="nl-NL" sz="4000" b="1" i="1" dirty="0" smtClean="0">
                <a:solidFill>
                  <a:schemeClr val="bg1"/>
                </a:solidFill>
              </a:rPr>
            </a:br>
            <a:r>
              <a:rPr lang="nl-NL" sz="4000" b="1" i="1" dirty="0" smtClean="0">
                <a:solidFill>
                  <a:schemeClr val="bg1"/>
                </a:solidFill>
              </a:rPr>
              <a:t>1.2</a:t>
            </a:r>
            <a:r>
              <a:rPr lang="nl-NL" sz="4000" b="1" i="1" dirty="0">
                <a:solidFill>
                  <a:schemeClr val="bg1"/>
                </a:solidFill>
              </a:rPr>
              <a:t>. Quan điểm, chủ trương phát triển văn hóa, con người </a:t>
            </a:r>
            <a:r>
              <a:rPr lang="en-US" dirty="0">
                <a:solidFill>
                  <a:schemeClr val="bg1"/>
                </a:solidFill>
              </a:rPr>
              <a:t/>
            </a:r>
            <a:br>
              <a:rPr lang="en-US" dirty="0">
                <a:solidFill>
                  <a:schemeClr val="bg1"/>
                </a:solidFill>
              </a:rPr>
            </a:br>
            <a:endParaRPr lang="en-US" dirty="0">
              <a:solidFill>
                <a:schemeClr val="bg1"/>
              </a:solidFill>
            </a:endParaRPr>
          </a:p>
        </p:txBody>
      </p:sp>
      <p:pic>
        <p:nvPicPr>
          <p:cNvPr id="4" name="Picture 3"/>
          <p:cNvPicPr>
            <a:picLocks noChangeAspect="1"/>
          </p:cNvPicPr>
          <p:nvPr/>
        </p:nvPicPr>
        <p:blipFill>
          <a:blip r:embed="rId2"/>
          <a:stretch>
            <a:fillRect/>
          </a:stretch>
        </p:blipFill>
        <p:spPr>
          <a:xfrm>
            <a:off x="6912243" y="2299556"/>
            <a:ext cx="5160419" cy="4380213"/>
          </a:xfrm>
          <a:prstGeom prst="rect">
            <a:avLst/>
          </a:prstGeom>
        </p:spPr>
      </p:pic>
    </p:spTree>
    <p:extLst>
      <p:ext uri="{BB962C8B-B14F-4D97-AF65-F5344CB8AC3E}">
        <p14:creationId xmlns:p14="http://schemas.microsoft.com/office/powerpoint/2010/main" val="1590997383"/>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1000"/>
                                        <p:tgtEl>
                                          <p:spTgt spid="3">
                                            <p:txEl>
                                              <p:pRg st="2" end="2"/>
                                            </p:txEl>
                                          </p:spTgt>
                                        </p:tgtEl>
                                      </p:cBhvr>
                                    </p:animEffect>
                                    <p:anim calcmode="lin" valueType="num">
                                      <p:cBhvr>
                                        <p:cTn id="13"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64771" y="1143700"/>
            <a:ext cx="5516105" cy="4351338"/>
          </a:xfrm>
        </p:spPr>
        <p:txBody>
          <a:bodyPr>
            <a:normAutofit/>
          </a:bodyPr>
          <a:lstStyle/>
          <a:p>
            <a:pPr algn="just">
              <a:buFontTx/>
              <a:buChar char="-"/>
            </a:pPr>
            <a:r>
              <a:rPr lang="nl-NL" b="1" i="1" dirty="0" smtClean="0">
                <a:solidFill>
                  <a:srgbClr val="FF0000"/>
                </a:solidFill>
              </a:rPr>
              <a:t>Làm </a:t>
            </a:r>
            <a:r>
              <a:rPr lang="nl-NL" b="1" i="1" dirty="0">
                <a:solidFill>
                  <a:srgbClr val="FF0000"/>
                </a:solidFill>
              </a:rPr>
              <a:t>tốt công tác lãnh đạo, quản lý báo chí, xuất </a:t>
            </a:r>
            <a:r>
              <a:rPr lang="nl-NL" b="1" i="1" dirty="0" smtClean="0">
                <a:solidFill>
                  <a:srgbClr val="FF0000"/>
                </a:solidFill>
              </a:rPr>
              <a:t>bản</a:t>
            </a:r>
          </a:p>
          <a:p>
            <a:pPr marL="0" indent="0" algn="just">
              <a:buNone/>
            </a:pPr>
            <a:r>
              <a:rPr lang="nl-NL" dirty="0" smtClean="0"/>
              <a:t>Các </a:t>
            </a:r>
            <a:r>
              <a:rPr lang="nl-NL" dirty="0"/>
              <a:t>cơ quan truyền thông phải thực hiện đúng tôn chỉ, mục đích, đối tượng phục vụ, nâng cao tính tư tưởng, nhân văn và khoa học, đề cao trách nhiệm xã hội, nghĩa vụ công dân,</a:t>
            </a:r>
            <a:r>
              <a:rPr lang="nl-NL" b="1" i="1" dirty="0" smtClean="0">
                <a:solidFill>
                  <a:srgbClr val="FF0000"/>
                </a:solidFill>
              </a:rPr>
              <a:t> </a:t>
            </a:r>
            <a:endParaRPr lang="nl-NL" b="1" i="1" dirty="0">
              <a:solidFill>
                <a:srgbClr val="FF0000"/>
              </a:solidFill>
            </a:endParaRPr>
          </a:p>
          <a:p>
            <a:pPr marL="0" indent="0" algn="just">
              <a:buNone/>
            </a:pPr>
            <a:endParaRPr lang="en-US" dirty="0"/>
          </a:p>
        </p:txBody>
      </p:sp>
      <p:sp>
        <p:nvSpPr>
          <p:cNvPr id="4" name="Title 1"/>
          <p:cNvSpPr>
            <a:spLocks noGrp="1"/>
          </p:cNvSpPr>
          <p:nvPr>
            <p:ph type="title"/>
          </p:nvPr>
        </p:nvSpPr>
        <p:spPr>
          <a:xfrm>
            <a:off x="0" y="0"/>
            <a:ext cx="12192000" cy="603063"/>
          </a:xfrm>
          <a:solidFill>
            <a:srgbClr val="0070C0"/>
          </a:solidFill>
        </p:spPr>
        <p:txBody>
          <a:bodyPr>
            <a:normAutofit fontScale="90000"/>
          </a:bodyPr>
          <a:lstStyle/>
          <a:p>
            <a:r>
              <a:rPr lang="nl-NL" sz="4000" b="1" i="1" dirty="0" smtClean="0">
                <a:solidFill>
                  <a:schemeClr val="bg1"/>
                </a:solidFill>
              </a:rPr>
              <a:t/>
            </a:r>
            <a:br>
              <a:rPr lang="nl-NL" sz="4000" b="1" i="1" dirty="0" smtClean="0">
                <a:solidFill>
                  <a:schemeClr val="bg1"/>
                </a:solidFill>
              </a:rPr>
            </a:br>
            <a:r>
              <a:rPr lang="nl-NL" sz="4000" b="1" i="1" dirty="0" smtClean="0">
                <a:solidFill>
                  <a:schemeClr val="bg1"/>
                </a:solidFill>
              </a:rPr>
              <a:t>1.2</a:t>
            </a:r>
            <a:r>
              <a:rPr lang="nl-NL" sz="4000" b="1" i="1" dirty="0">
                <a:solidFill>
                  <a:schemeClr val="bg1"/>
                </a:solidFill>
              </a:rPr>
              <a:t>. Quan điểm, chủ trương phát triển văn hóa, con người </a:t>
            </a:r>
            <a:r>
              <a:rPr lang="en-US" dirty="0">
                <a:solidFill>
                  <a:schemeClr val="bg1"/>
                </a:solidFill>
              </a:rPr>
              <a:t/>
            </a:r>
            <a:br>
              <a:rPr lang="en-US" dirty="0">
                <a:solidFill>
                  <a:schemeClr val="bg1"/>
                </a:solidFill>
              </a:rPr>
            </a:br>
            <a:endParaRPr lang="en-US" dirty="0">
              <a:solidFill>
                <a:schemeClr val="bg1"/>
              </a:solidFill>
            </a:endParaRPr>
          </a:p>
        </p:txBody>
      </p:sp>
      <p:pic>
        <p:nvPicPr>
          <p:cNvPr id="5" name="Picture 4"/>
          <p:cNvPicPr>
            <a:picLocks noChangeAspect="1"/>
          </p:cNvPicPr>
          <p:nvPr/>
        </p:nvPicPr>
        <p:blipFill>
          <a:blip r:embed="rId2"/>
          <a:stretch>
            <a:fillRect/>
          </a:stretch>
        </p:blipFill>
        <p:spPr>
          <a:xfrm>
            <a:off x="6794150" y="864353"/>
            <a:ext cx="5108548" cy="4281083"/>
          </a:xfrm>
          <a:prstGeom prst="rect">
            <a:avLst/>
          </a:prstGeom>
        </p:spPr>
      </p:pic>
      <p:sp>
        <p:nvSpPr>
          <p:cNvPr id="6" name="Rectangle 5"/>
          <p:cNvSpPr/>
          <p:nvPr/>
        </p:nvSpPr>
        <p:spPr>
          <a:xfrm>
            <a:off x="7031065" y="5495038"/>
            <a:ext cx="6096000" cy="646331"/>
          </a:xfrm>
          <a:prstGeom prst="rect">
            <a:avLst/>
          </a:prstGeom>
        </p:spPr>
        <p:txBody>
          <a:bodyPr>
            <a:spAutoFit/>
          </a:bodyPr>
          <a:lstStyle/>
          <a:p>
            <a:r>
              <a:rPr lang="vi-VN" b="1" i="1" dirty="0">
                <a:solidFill>
                  <a:srgbClr val="0070C0"/>
                </a:solidFill>
                <a:latin typeface="Times New Roman" panose="02020603050405020304" pitchFamily="18" charset="0"/>
              </a:rPr>
              <a:t>Đồng chí Võ Văn Thưởng phát biểu tại hội nghị.</a:t>
            </a:r>
            <a:br>
              <a:rPr lang="vi-VN" b="1" i="1" dirty="0">
                <a:solidFill>
                  <a:srgbClr val="0070C0"/>
                </a:solidFill>
                <a:latin typeface="Times New Roman" panose="02020603050405020304" pitchFamily="18" charset="0"/>
              </a:rPr>
            </a:br>
            <a:r>
              <a:rPr lang="vi-VN" b="1" i="1" dirty="0">
                <a:solidFill>
                  <a:srgbClr val="0070C0"/>
                </a:solidFill>
                <a:latin typeface="Times New Roman" panose="02020603050405020304" pitchFamily="18" charset="0"/>
              </a:rPr>
              <a:t>(Ảnh: TTXVN)</a:t>
            </a:r>
            <a:endParaRPr lang="en-US" dirty="0"/>
          </a:p>
        </p:txBody>
      </p:sp>
    </p:spTree>
    <p:extLst>
      <p:ext uri="{BB962C8B-B14F-4D97-AF65-F5344CB8AC3E}">
        <p14:creationId xmlns:p14="http://schemas.microsoft.com/office/powerpoint/2010/main" val="4091728468"/>
      </p:ext>
    </p:extLst>
  </p:cSld>
  <p:clrMapOvr>
    <a:masterClrMapping/>
  </p:clrMapOvr>
  <mc:AlternateContent xmlns:mc="http://schemas.openxmlformats.org/markup-compatibility/2006" xmlns:p14="http://schemas.microsoft.com/office/powerpoint/2010/main">
    <mc:Choice Requires="p14">
      <p:transition spd="slow" p14:dur="1500">
        <p:split orient="vert" dir="in"/>
      </p:transition>
    </mc:Choice>
    <mc:Fallback xmlns="">
      <p:transition spd="slow">
        <p:split orient="vert" dir="in"/>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circle(in)">
                                      <p:cBhvr>
                                        <p:cTn id="12"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18081" y="-80075"/>
            <a:ext cx="12739606" cy="7161640"/>
          </a:xfrm>
          <a:prstGeom prst="rect">
            <a:avLst/>
          </a:prstGeom>
        </p:spPr>
      </p:pic>
      <p:sp>
        <p:nvSpPr>
          <p:cNvPr id="3" name="Content Placeholder 2"/>
          <p:cNvSpPr>
            <a:spLocks noGrp="1"/>
          </p:cNvSpPr>
          <p:nvPr>
            <p:ph idx="1"/>
          </p:nvPr>
        </p:nvSpPr>
        <p:spPr>
          <a:xfrm>
            <a:off x="838200" y="1376174"/>
            <a:ext cx="10515600" cy="4351338"/>
          </a:xfrm>
        </p:spPr>
        <p:txBody>
          <a:bodyPr>
            <a:normAutofit fontScale="92500" lnSpcReduction="20000"/>
          </a:bodyPr>
          <a:lstStyle/>
          <a:p>
            <a:pPr lvl="0">
              <a:buFontTx/>
              <a:buChar char="-"/>
            </a:pPr>
            <a:r>
              <a:rPr lang="nl-NL" b="1" i="1" dirty="0" smtClean="0">
                <a:solidFill>
                  <a:srgbClr val="FF0000"/>
                </a:solidFill>
              </a:rPr>
              <a:t>Phát </a:t>
            </a:r>
            <a:r>
              <a:rPr lang="nl-NL" b="1" i="1" dirty="0">
                <a:solidFill>
                  <a:srgbClr val="FF0000"/>
                </a:solidFill>
              </a:rPr>
              <a:t>triển công nghiệp văn hóa đi đôi với xây dựng, hoàn thiện thị trường dịch vụ và sản phẩm văn hóa. </a:t>
            </a:r>
            <a:endParaRPr lang="nl-NL" b="1" i="1" dirty="0" smtClean="0">
              <a:solidFill>
                <a:srgbClr val="FF0000"/>
              </a:solidFill>
            </a:endParaRPr>
          </a:p>
          <a:p>
            <a:pPr lvl="0">
              <a:buFontTx/>
              <a:buChar char="-"/>
            </a:pPr>
            <a:endParaRPr lang="en-US" sz="1200" b="1" dirty="0">
              <a:solidFill>
                <a:srgbClr val="FF0000"/>
              </a:solidFill>
            </a:endParaRPr>
          </a:p>
          <a:p>
            <a:pPr marL="0" indent="0">
              <a:buNone/>
            </a:pPr>
            <a:r>
              <a:rPr lang="nl-NL" i="1" dirty="0"/>
              <a:t>	</a:t>
            </a:r>
            <a:r>
              <a:rPr lang="nl-NL" sz="3500" i="1" dirty="0" smtClean="0"/>
              <a:t>+ </a:t>
            </a:r>
            <a:r>
              <a:rPr lang="nl-NL" sz="3500" dirty="0"/>
              <a:t>Có cơ chế khuyến khích đầu tư cơ sở vật chất, trang thiết bị kỹ thuật và công nghệ tiên </a:t>
            </a:r>
            <a:r>
              <a:rPr lang="nl-NL" sz="3500" dirty="0" smtClean="0"/>
              <a:t>tiến.</a:t>
            </a:r>
          </a:p>
          <a:p>
            <a:pPr marL="0" indent="0">
              <a:buNone/>
            </a:pPr>
            <a:r>
              <a:rPr lang="nl-NL" sz="3500" dirty="0"/>
              <a:t>	</a:t>
            </a:r>
            <a:endParaRPr lang="nl-NL" sz="3500" dirty="0" smtClean="0"/>
          </a:p>
          <a:p>
            <a:pPr marL="0" indent="0">
              <a:buNone/>
            </a:pPr>
            <a:r>
              <a:rPr lang="nl-NL" sz="3500" dirty="0"/>
              <a:t>	</a:t>
            </a:r>
            <a:r>
              <a:rPr lang="nl-NL" sz="3500" dirty="0" smtClean="0"/>
              <a:t>+ Tạo điều kiện thuận lợi để thu hút các nguồn lực xã hội để phát triển văn hóa</a:t>
            </a:r>
          </a:p>
          <a:p>
            <a:pPr marL="0" indent="0">
              <a:buNone/>
            </a:pPr>
            <a:endParaRPr lang="nl-NL" dirty="0" smtClean="0"/>
          </a:p>
          <a:p>
            <a:pPr marL="0" indent="0">
              <a:buNone/>
            </a:pPr>
            <a:endParaRPr lang="nl-NL" dirty="0" smtClean="0"/>
          </a:p>
          <a:p>
            <a:pPr marL="0" indent="0">
              <a:buNone/>
            </a:pPr>
            <a:r>
              <a:rPr lang="nl-NL" dirty="0"/>
              <a:t>	</a:t>
            </a:r>
            <a:endParaRPr lang="en-US" dirty="0"/>
          </a:p>
        </p:txBody>
      </p:sp>
      <p:sp>
        <p:nvSpPr>
          <p:cNvPr id="4" name="Title 1"/>
          <p:cNvSpPr>
            <a:spLocks noGrp="1"/>
          </p:cNvSpPr>
          <p:nvPr>
            <p:ph type="title"/>
          </p:nvPr>
        </p:nvSpPr>
        <p:spPr>
          <a:xfrm>
            <a:off x="1256655" y="582102"/>
            <a:ext cx="10515600" cy="603063"/>
          </a:xfrm>
          <a:solidFill>
            <a:srgbClr val="0070C0"/>
          </a:solidFill>
        </p:spPr>
        <p:txBody>
          <a:bodyPr>
            <a:normAutofit fontScale="90000"/>
          </a:bodyPr>
          <a:lstStyle/>
          <a:p>
            <a:r>
              <a:rPr lang="nl-NL" sz="4000" b="1" i="1" dirty="0" smtClean="0">
                <a:solidFill>
                  <a:schemeClr val="bg1"/>
                </a:solidFill>
              </a:rPr>
              <a:t/>
            </a:r>
            <a:br>
              <a:rPr lang="nl-NL" sz="4000" b="1" i="1" dirty="0" smtClean="0">
                <a:solidFill>
                  <a:schemeClr val="bg1"/>
                </a:solidFill>
              </a:rPr>
            </a:br>
            <a:r>
              <a:rPr lang="nl-NL" sz="4000" b="1" i="1" dirty="0" smtClean="0">
                <a:solidFill>
                  <a:schemeClr val="bg1"/>
                </a:solidFill>
              </a:rPr>
              <a:t>1.2</a:t>
            </a:r>
            <a:r>
              <a:rPr lang="nl-NL" sz="4000" b="1" i="1" dirty="0">
                <a:solidFill>
                  <a:schemeClr val="bg1"/>
                </a:solidFill>
              </a:rPr>
              <a:t>. Quan điểm, chủ trương phát triển văn hóa, con người </a:t>
            </a:r>
            <a:r>
              <a:rPr lang="en-US" dirty="0">
                <a:solidFill>
                  <a:schemeClr val="bg1"/>
                </a:solidFill>
              </a:rPr>
              <a:t/>
            </a:r>
            <a:br>
              <a:rPr lang="en-US" dirty="0">
                <a:solidFill>
                  <a:schemeClr val="bg1"/>
                </a:solidFill>
              </a:rPr>
            </a:br>
            <a:endParaRPr lang="en-US" dirty="0">
              <a:solidFill>
                <a:schemeClr val="bg1"/>
              </a:solidFill>
            </a:endParaRPr>
          </a:p>
        </p:txBody>
      </p:sp>
    </p:spTree>
    <p:extLst>
      <p:ext uri="{BB962C8B-B14F-4D97-AF65-F5344CB8AC3E}">
        <p14:creationId xmlns:p14="http://schemas.microsoft.com/office/powerpoint/2010/main" val="1915176664"/>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circle(in)">
                                      <p:cBhvr>
                                        <p:cTn id="14" dur="2000"/>
                                        <p:tgtEl>
                                          <p:spTgt spid="3">
                                            <p:txEl>
                                              <p:pRg st="2" end="2"/>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6" presetClass="entr" presetSubtype="16"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circle(in)">
                                      <p:cBhvr>
                                        <p:cTn id="19" dur="2000"/>
                                        <p:tgtEl>
                                          <p:spTgt spid="3">
                                            <p:txEl>
                                              <p:pRg st="3" end="3"/>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6" presetClass="entr" presetSubtype="16" fill="hold" nodeType="clickEffect">
                                  <p:stCondLst>
                                    <p:cond delay="0"/>
                                  </p:stCondLst>
                                  <p:childTnLst>
                                    <p:set>
                                      <p:cBhvr>
                                        <p:cTn id="23" dur="1" fill="hold">
                                          <p:stCondLst>
                                            <p:cond delay="0"/>
                                          </p:stCondLst>
                                        </p:cTn>
                                        <p:tgtEl>
                                          <p:spTgt spid="3">
                                            <p:txEl>
                                              <p:pRg st="4" end="4"/>
                                            </p:txEl>
                                          </p:spTgt>
                                        </p:tgtEl>
                                        <p:attrNameLst>
                                          <p:attrName>style.visibility</p:attrName>
                                        </p:attrNameLst>
                                      </p:cBhvr>
                                      <p:to>
                                        <p:strVal val="visible"/>
                                      </p:to>
                                    </p:set>
                                    <p:animEffect transition="in" filter="circle(in)">
                                      <p:cBhvr>
                                        <p:cTn id="24" dur="2000"/>
                                        <p:tgtEl>
                                          <p:spTgt spid="3">
                                            <p:txEl>
                                              <p:pRg st="4" end="4"/>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4" presetClass="entr" presetSubtype="10" fill="hold" nodeType="clickEffect">
                                  <p:stCondLst>
                                    <p:cond delay="0"/>
                                  </p:stCondLst>
                                  <p:childTnLst>
                                    <p:set>
                                      <p:cBhvr>
                                        <p:cTn id="28" dur="1" fill="hold">
                                          <p:stCondLst>
                                            <p:cond delay="0"/>
                                          </p:stCondLst>
                                        </p:cTn>
                                        <p:tgtEl>
                                          <p:spTgt spid="3">
                                            <p:txEl>
                                              <p:pRg st="7" end="7"/>
                                            </p:txEl>
                                          </p:spTgt>
                                        </p:tgtEl>
                                        <p:attrNameLst>
                                          <p:attrName>style.visibility</p:attrName>
                                        </p:attrNameLst>
                                      </p:cBhvr>
                                      <p:to>
                                        <p:strVal val="visible"/>
                                      </p:to>
                                    </p:set>
                                    <p:animEffect transition="in" filter="randombar(horizontal)">
                                      <p:cBhvr>
                                        <p:cTn id="29"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273803" y="-23977"/>
            <a:ext cx="12739606" cy="7161640"/>
          </a:xfrm>
          <a:prstGeom prst="rect">
            <a:avLst/>
          </a:prstGeom>
        </p:spPr>
      </p:pic>
      <p:sp>
        <p:nvSpPr>
          <p:cNvPr id="4" name="Title 1"/>
          <p:cNvSpPr>
            <a:spLocks noGrp="1"/>
          </p:cNvSpPr>
          <p:nvPr>
            <p:ph type="title"/>
          </p:nvPr>
        </p:nvSpPr>
        <p:spPr>
          <a:xfrm>
            <a:off x="1018583" y="628597"/>
            <a:ext cx="10515600" cy="603063"/>
          </a:xfrm>
          <a:solidFill>
            <a:srgbClr val="0070C0"/>
          </a:solidFill>
        </p:spPr>
        <p:txBody>
          <a:bodyPr>
            <a:normAutofit fontScale="90000"/>
          </a:bodyPr>
          <a:lstStyle/>
          <a:p>
            <a:r>
              <a:rPr lang="nl-NL" sz="4000" b="1" i="1" dirty="0" smtClean="0">
                <a:solidFill>
                  <a:schemeClr val="bg1"/>
                </a:solidFill>
              </a:rPr>
              <a:t/>
            </a:r>
            <a:br>
              <a:rPr lang="nl-NL" sz="4000" b="1" i="1" dirty="0" smtClean="0">
                <a:solidFill>
                  <a:schemeClr val="bg1"/>
                </a:solidFill>
              </a:rPr>
            </a:br>
            <a:r>
              <a:rPr lang="nl-NL" sz="4000" b="1" i="1" dirty="0" smtClean="0">
                <a:solidFill>
                  <a:schemeClr val="bg1"/>
                </a:solidFill>
              </a:rPr>
              <a:t>1.2</a:t>
            </a:r>
            <a:r>
              <a:rPr lang="nl-NL" sz="4000" b="1" i="1" dirty="0">
                <a:solidFill>
                  <a:schemeClr val="bg1"/>
                </a:solidFill>
              </a:rPr>
              <a:t>. Quan điểm, chủ trương phát triển văn hóa, con người </a:t>
            </a:r>
            <a:r>
              <a:rPr lang="en-US" dirty="0">
                <a:solidFill>
                  <a:schemeClr val="bg1"/>
                </a:solidFill>
              </a:rPr>
              <a:t/>
            </a:r>
            <a:br>
              <a:rPr lang="en-US" dirty="0">
                <a:solidFill>
                  <a:schemeClr val="bg1"/>
                </a:solidFill>
              </a:rPr>
            </a:br>
            <a:endParaRPr lang="en-US" dirty="0">
              <a:solidFill>
                <a:schemeClr val="bg1"/>
              </a:solidFill>
            </a:endParaRPr>
          </a:p>
        </p:txBody>
      </p:sp>
      <p:graphicFrame>
        <p:nvGraphicFramePr>
          <p:cNvPr id="7" name="Diagram 6"/>
          <p:cNvGraphicFramePr/>
          <p:nvPr>
            <p:extLst>
              <p:ext uri="{D42A27DB-BD31-4B8C-83A1-F6EECF244321}">
                <p14:modId xmlns:p14="http://schemas.microsoft.com/office/powerpoint/2010/main" val="2469034907"/>
              </p:ext>
            </p:extLst>
          </p:nvPr>
        </p:nvGraphicFramePr>
        <p:xfrm>
          <a:off x="1018583" y="1534333"/>
          <a:ext cx="9607227" cy="426541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568722136"/>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graphicEl>
                                              <a:dgm id="{8730411C-71DD-440F-A897-6D87079D9629}"/>
                                            </p:graphicEl>
                                          </p:spTgt>
                                        </p:tgtEl>
                                        <p:attrNameLst>
                                          <p:attrName>style.visibility</p:attrName>
                                        </p:attrNameLst>
                                      </p:cBhvr>
                                      <p:to>
                                        <p:strVal val="visible"/>
                                      </p:to>
                                    </p:set>
                                    <p:animEffect transition="in" filter="fade">
                                      <p:cBhvr>
                                        <p:cTn id="7" dur="500"/>
                                        <p:tgtEl>
                                          <p:spTgt spid="7">
                                            <p:graphicEl>
                                              <a:dgm id="{8730411C-71DD-440F-A897-6D87079D9629}"/>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graphicEl>
                                              <a:dgm id="{79ADE687-BED0-40E9-8914-5B3FFEAB7816}"/>
                                            </p:graphicEl>
                                          </p:spTgt>
                                        </p:tgtEl>
                                        <p:attrNameLst>
                                          <p:attrName>style.visibility</p:attrName>
                                        </p:attrNameLst>
                                      </p:cBhvr>
                                      <p:to>
                                        <p:strVal val="visible"/>
                                      </p:to>
                                    </p:set>
                                    <p:animEffect transition="in" filter="fade">
                                      <p:cBhvr>
                                        <p:cTn id="12" dur="500"/>
                                        <p:tgtEl>
                                          <p:spTgt spid="7">
                                            <p:graphicEl>
                                              <a:dgm id="{79ADE687-BED0-40E9-8914-5B3FFEAB7816}"/>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7">
                                            <p:graphicEl>
                                              <a:dgm id="{2A97E56C-C1B9-4E95-922E-6053E373634A}"/>
                                            </p:graphicEl>
                                          </p:spTgt>
                                        </p:tgtEl>
                                        <p:attrNameLst>
                                          <p:attrName>style.visibility</p:attrName>
                                        </p:attrNameLst>
                                      </p:cBhvr>
                                      <p:to>
                                        <p:strVal val="visible"/>
                                      </p:to>
                                    </p:set>
                                    <p:animEffect transition="in" filter="fade">
                                      <p:cBhvr>
                                        <p:cTn id="15" dur="500"/>
                                        <p:tgtEl>
                                          <p:spTgt spid="7">
                                            <p:graphicEl>
                                              <a:dgm id="{2A97E56C-C1B9-4E95-922E-6053E373634A}"/>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Sub>
          <a:bldDgm bld="one"/>
        </p:bldSub>
      </p:bldGraphic>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533399" y="143995"/>
            <a:ext cx="12533498" cy="6619875"/>
          </a:xfrm>
          <a:prstGeom prst="rect">
            <a:avLst/>
          </a:prstGeom>
        </p:spPr>
      </p:pic>
    </p:spTree>
    <p:extLst>
      <p:ext uri="{BB962C8B-B14F-4D97-AF65-F5344CB8AC3E}">
        <p14:creationId xmlns:p14="http://schemas.microsoft.com/office/powerpoint/2010/main" val="1258345331"/>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plus(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273803" y="-23977"/>
            <a:ext cx="12739606" cy="7161640"/>
          </a:xfrm>
          <a:prstGeom prst="rect">
            <a:avLst/>
          </a:prstGeom>
        </p:spPr>
      </p:pic>
      <p:sp>
        <p:nvSpPr>
          <p:cNvPr id="4" name="Title 1"/>
          <p:cNvSpPr>
            <a:spLocks noGrp="1"/>
          </p:cNvSpPr>
          <p:nvPr>
            <p:ph type="title"/>
          </p:nvPr>
        </p:nvSpPr>
        <p:spPr>
          <a:xfrm>
            <a:off x="1018583" y="628597"/>
            <a:ext cx="10515600" cy="603063"/>
          </a:xfrm>
          <a:solidFill>
            <a:srgbClr val="0070C0"/>
          </a:solidFill>
        </p:spPr>
        <p:txBody>
          <a:bodyPr>
            <a:normAutofit fontScale="90000"/>
          </a:bodyPr>
          <a:lstStyle/>
          <a:p>
            <a:r>
              <a:rPr lang="nl-NL" sz="4000" b="1" i="1" dirty="0" smtClean="0">
                <a:solidFill>
                  <a:schemeClr val="bg1"/>
                </a:solidFill>
              </a:rPr>
              <a:t/>
            </a:r>
            <a:br>
              <a:rPr lang="nl-NL" sz="4000" b="1" i="1" dirty="0" smtClean="0">
                <a:solidFill>
                  <a:schemeClr val="bg1"/>
                </a:solidFill>
              </a:rPr>
            </a:br>
            <a:r>
              <a:rPr lang="nl-NL" sz="4000" b="1" i="1" dirty="0" smtClean="0">
                <a:solidFill>
                  <a:schemeClr val="bg1"/>
                </a:solidFill>
              </a:rPr>
              <a:t>1.2</a:t>
            </a:r>
            <a:r>
              <a:rPr lang="nl-NL" sz="4000" b="1" i="1" dirty="0">
                <a:solidFill>
                  <a:schemeClr val="bg1"/>
                </a:solidFill>
              </a:rPr>
              <a:t>. Quan điểm, chủ trương phát triển văn hóa, con người </a:t>
            </a:r>
            <a:r>
              <a:rPr lang="en-US" dirty="0">
                <a:solidFill>
                  <a:schemeClr val="bg1"/>
                </a:solidFill>
              </a:rPr>
              <a:t/>
            </a:r>
            <a:br>
              <a:rPr lang="en-US" dirty="0">
                <a:solidFill>
                  <a:schemeClr val="bg1"/>
                </a:solidFill>
              </a:rPr>
            </a:br>
            <a:endParaRPr lang="en-US" dirty="0">
              <a:solidFill>
                <a:schemeClr val="bg1"/>
              </a:solidFill>
            </a:endParaRPr>
          </a:p>
        </p:txBody>
      </p:sp>
      <p:graphicFrame>
        <p:nvGraphicFramePr>
          <p:cNvPr id="7" name="Diagram 6"/>
          <p:cNvGraphicFramePr/>
          <p:nvPr>
            <p:extLst>
              <p:ext uri="{D42A27DB-BD31-4B8C-83A1-F6EECF244321}">
                <p14:modId xmlns:p14="http://schemas.microsoft.com/office/powerpoint/2010/main" val="3868460810"/>
              </p:ext>
            </p:extLst>
          </p:nvPr>
        </p:nvGraphicFramePr>
        <p:xfrm>
          <a:off x="1018583" y="1534333"/>
          <a:ext cx="9607227" cy="426541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129919104"/>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graphicEl>
                                              <a:dgm id="{8730411C-71DD-440F-A897-6D87079D9629}"/>
                                            </p:graphicEl>
                                          </p:spTgt>
                                        </p:tgtEl>
                                        <p:attrNameLst>
                                          <p:attrName>style.visibility</p:attrName>
                                        </p:attrNameLst>
                                      </p:cBhvr>
                                      <p:to>
                                        <p:strVal val="visible"/>
                                      </p:to>
                                    </p:set>
                                    <p:animEffect transition="in" filter="fade">
                                      <p:cBhvr>
                                        <p:cTn id="7" dur="500"/>
                                        <p:tgtEl>
                                          <p:spTgt spid="7">
                                            <p:graphicEl>
                                              <a:dgm id="{8730411C-71DD-440F-A897-6D87079D9629}"/>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graphicEl>
                                              <a:dgm id="{B60682C1-AFE1-416B-9E54-485750D2FD43}"/>
                                            </p:graphicEl>
                                          </p:spTgt>
                                        </p:tgtEl>
                                        <p:attrNameLst>
                                          <p:attrName>style.visibility</p:attrName>
                                        </p:attrNameLst>
                                      </p:cBhvr>
                                      <p:to>
                                        <p:strVal val="visible"/>
                                      </p:to>
                                    </p:set>
                                    <p:animEffect transition="in" filter="fade">
                                      <p:cBhvr>
                                        <p:cTn id="12" dur="500"/>
                                        <p:tgtEl>
                                          <p:spTgt spid="7">
                                            <p:graphicEl>
                                              <a:dgm id="{B60682C1-AFE1-416B-9E54-485750D2FD43}"/>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7">
                                            <p:graphicEl>
                                              <a:dgm id="{295B7516-DAF9-456A-80AE-46D0DE495063}"/>
                                            </p:graphicEl>
                                          </p:spTgt>
                                        </p:tgtEl>
                                        <p:attrNameLst>
                                          <p:attrName>style.visibility</p:attrName>
                                        </p:attrNameLst>
                                      </p:cBhvr>
                                      <p:to>
                                        <p:strVal val="visible"/>
                                      </p:to>
                                    </p:set>
                                    <p:animEffect transition="in" filter="fade">
                                      <p:cBhvr>
                                        <p:cTn id="15" dur="500"/>
                                        <p:tgtEl>
                                          <p:spTgt spid="7">
                                            <p:graphicEl>
                                              <a:dgm id="{295B7516-DAF9-456A-80AE-46D0DE495063}"/>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Sub>
          <a:bldDgm bld="one"/>
        </p:bldSub>
      </p:bldGraphic>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0" y="0"/>
            <a:ext cx="12192000" cy="626767"/>
          </a:xfrm>
          <a:solidFill>
            <a:schemeClr val="tx1"/>
          </a:solidFill>
        </p:spPr>
        <p:txBody>
          <a:bodyPr>
            <a:noAutofit/>
          </a:bodyPr>
          <a:lstStyle/>
          <a:p>
            <a:pPr algn="ctr"/>
            <a:r>
              <a:rPr lang="nl-NL" sz="2800" b="1" dirty="0">
                <a:solidFill>
                  <a:schemeClr val="bg1"/>
                </a:solidFill>
              </a:rPr>
              <a:t>2. Giải pháp phát triển kinh tế, xã hội, văn hóa, con người ở Việt Nam hiện </a:t>
            </a:r>
            <a:r>
              <a:rPr lang="nl-NL" sz="2800" b="1" dirty="0" smtClean="0">
                <a:solidFill>
                  <a:schemeClr val="bg1"/>
                </a:solidFill>
              </a:rPr>
              <a:t>nay</a:t>
            </a:r>
            <a:endParaRPr lang="en-US" sz="2800" dirty="0">
              <a:solidFill>
                <a:schemeClr val="bg1"/>
              </a:solidFill>
            </a:endParaRPr>
          </a:p>
        </p:txBody>
      </p:sp>
      <p:graphicFrame>
        <p:nvGraphicFramePr>
          <p:cNvPr id="5" name="Diagram 4"/>
          <p:cNvGraphicFramePr/>
          <p:nvPr>
            <p:extLst>
              <p:ext uri="{D42A27DB-BD31-4B8C-83A1-F6EECF244321}">
                <p14:modId xmlns:p14="http://schemas.microsoft.com/office/powerpoint/2010/main" val="2233998857"/>
              </p:ext>
            </p:extLst>
          </p:nvPr>
        </p:nvGraphicFramePr>
        <p:xfrm>
          <a:off x="916121" y="626767"/>
          <a:ext cx="11110564"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878837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5">
                                            <p:graphicEl>
                                              <a:dgm id="{D5158D36-1920-4697-A714-069A6DDB1019}"/>
                                            </p:graphicEl>
                                          </p:spTgt>
                                        </p:tgtEl>
                                        <p:attrNameLst>
                                          <p:attrName>style.visibility</p:attrName>
                                        </p:attrNameLst>
                                      </p:cBhvr>
                                      <p:to>
                                        <p:strVal val="visible"/>
                                      </p:to>
                                    </p:set>
                                    <p:animEffect transition="in" filter="fade">
                                      <p:cBhvr>
                                        <p:cTn id="13" dur="500"/>
                                        <p:tgtEl>
                                          <p:spTgt spid="5">
                                            <p:graphicEl>
                                              <a:dgm id="{D5158D36-1920-4697-A714-069A6DDB1019}"/>
                                            </p:graphic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5">
                                            <p:graphicEl>
                                              <a:dgm id="{C52AF8ED-FF89-40D6-A3BD-3C56EDDA6C5F}"/>
                                            </p:graphicEl>
                                          </p:spTgt>
                                        </p:tgtEl>
                                        <p:attrNameLst>
                                          <p:attrName>style.visibility</p:attrName>
                                        </p:attrNameLst>
                                      </p:cBhvr>
                                      <p:to>
                                        <p:strVal val="visible"/>
                                      </p:to>
                                    </p:set>
                                    <p:animEffect transition="in" filter="fade">
                                      <p:cBhvr>
                                        <p:cTn id="18" dur="500"/>
                                        <p:tgtEl>
                                          <p:spTgt spid="5">
                                            <p:graphicEl>
                                              <a:dgm id="{C52AF8ED-FF89-40D6-A3BD-3C56EDDA6C5F}"/>
                                            </p:graphic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5">
                                            <p:graphicEl>
                                              <a:dgm id="{F69C9E02-09DC-4A9B-A2F6-DC0642F00270}"/>
                                            </p:graphicEl>
                                          </p:spTgt>
                                        </p:tgtEl>
                                        <p:attrNameLst>
                                          <p:attrName>style.visibility</p:attrName>
                                        </p:attrNameLst>
                                      </p:cBhvr>
                                      <p:to>
                                        <p:strVal val="visible"/>
                                      </p:to>
                                    </p:set>
                                    <p:animEffect transition="in" filter="fade">
                                      <p:cBhvr>
                                        <p:cTn id="21" dur="500"/>
                                        <p:tgtEl>
                                          <p:spTgt spid="5">
                                            <p:graphicEl>
                                              <a:dgm id="{F69C9E02-09DC-4A9B-A2F6-DC0642F00270}"/>
                                            </p:graphic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5">
                                            <p:graphicEl>
                                              <a:dgm id="{E811E2D1-2D04-4C8F-88D4-69FF7B0E9578}"/>
                                            </p:graphicEl>
                                          </p:spTgt>
                                        </p:tgtEl>
                                        <p:attrNameLst>
                                          <p:attrName>style.visibility</p:attrName>
                                        </p:attrNameLst>
                                      </p:cBhvr>
                                      <p:to>
                                        <p:strVal val="visible"/>
                                      </p:to>
                                    </p:set>
                                    <p:animEffect transition="in" filter="fade">
                                      <p:cBhvr>
                                        <p:cTn id="26" dur="500"/>
                                        <p:tgtEl>
                                          <p:spTgt spid="5">
                                            <p:graphicEl>
                                              <a:dgm id="{E811E2D1-2D04-4C8F-88D4-69FF7B0E9578}"/>
                                            </p:graphicEl>
                                          </p:spTgt>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5">
                                            <p:graphicEl>
                                              <a:dgm id="{63A02A61-8CA0-42BB-A70C-EF00EF9D5587}"/>
                                            </p:graphicEl>
                                          </p:spTgt>
                                        </p:tgtEl>
                                        <p:attrNameLst>
                                          <p:attrName>style.visibility</p:attrName>
                                        </p:attrNameLst>
                                      </p:cBhvr>
                                      <p:to>
                                        <p:strVal val="visible"/>
                                      </p:to>
                                    </p:set>
                                    <p:animEffect transition="in" filter="fade">
                                      <p:cBhvr>
                                        <p:cTn id="29" dur="500"/>
                                        <p:tgtEl>
                                          <p:spTgt spid="5">
                                            <p:graphicEl>
                                              <a:dgm id="{63A02A61-8CA0-42BB-A70C-EF00EF9D5587}"/>
                                            </p:graphic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5">
                                            <p:graphicEl>
                                              <a:dgm id="{F63987AC-4D79-4AC3-9E24-166B51ECF3F3}"/>
                                            </p:graphicEl>
                                          </p:spTgt>
                                        </p:tgtEl>
                                        <p:attrNameLst>
                                          <p:attrName>style.visibility</p:attrName>
                                        </p:attrNameLst>
                                      </p:cBhvr>
                                      <p:to>
                                        <p:strVal val="visible"/>
                                      </p:to>
                                    </p:set>
                                    <p:animEffect transition="in" filter="fade">
                                      <p:cBhvr>
                                        <p:cTn id="34" dur="500"/>
                                        <p:tgtEl>
                                          <p:spTgt spid="5">
                                            <p:graphicEl>
                                              <a:dgm id="{F63987AC-4D79-4AC3-9E24-166B51ECF3F3}"/>
                                            </p:graphicEl>
                                          </p:spTgt>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5">
                                            <p:graphicEl>
                                              <a:dgm id="{E28E68D1-389D-4C8F-969F-330BAF2E0D39}"/>
                                            </p:graphicEl>
                                          </p:spTgt>
                                        </p:tgtEl>
                                        <p:attrNameLst>
                                          <p:attrName>style.visibility</p:attrName>
                                        </p:attrNameLst>
                                      </p:cBhvr>
                                      <p:to>
                                        <p:strVal val="visible"/>
                                      </p:to>
                                    </p:set>
                                    <p:animEffect transition="in" filter="fade">
                                      <p:cBhvr>
                                        <p:cTn id="37" dur="500"/>
                                        <p:tgtEl>
                                          <p:spTgt spid="5">
                                            <p:graphicEl>
                                              <a:dgm id="{E28E68D1-389D-4C8F-969F-330BAF2E0D39}"/>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Graphic spid="5" grpId="0">
        <p:bldSub>
          <a:bldDgm bld="one"/>
        </p:bldSub>
      </p:bldGraphic>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0" y="0"/>
            <a:ext cx="12192000" cy="626767"/>
          </a:xfrm>
          <a:solidFill>
            <a:schemeClr val="tx1"/>
          </a:solidFill>
        </p:spPr>
        <p:txBody>
          <a:bodyPr>
            <a:noAutofit/>
          </a:bodyPr>
          <a:lstStyle/>
          <a:p>
            <a:pPr algn="ctr"/>
            <a:r>
              <a:rPr lang="nl-NL" sz="2800" b="1" dirty="0">
                <a:solidFill>
                  <a:schemeClr val="bg1"/>
                </a:solidFill>
              </a:rPr>
              <a:t>2. Giải pháp phát triển kinh tế, xã hội, văn hóa, con người ở Việt Nam hiện </a:t>
            </a:r>
            <a:r>
              <a:rPr lang="nl-NL" sz="2800" b="1" dirty="0" smtClean="0">
                <a:solidFill>
                  <a:schemeClr val="bg1"/>
                </a:solidFill>
              </a:rPr>
              <a:t>nay</a:t>
            </a:r>
            <a:endParaRPr lang="en-US" sz="2800" dirty="0">
              <a:solidFill>
                <a:schemeClr val="bg1"/>
              </a:solidFill>
            </a:endParaRPr>
          </a:p>
        </p:txBody>
      </p:sp>
      <p:graphicFrame>
        <p:nvGraphicFramePr>
          <p:cNvPr id="5" name="Diagram 4"/>
          <p:cNvGraphicFramePr/>
          <p:nvPr>
            <p:extLst>
              <p:ext uri="{D42A27DB-BD31-4B8C-83A1-F6EECF244321}">
                <p14:modId xmlns:p14="http://schemas.microsoft.com/office/powerpoint/2010/main" val="4284085393"/>
              </p:ext>
            </p:extLst>
          </p:nvPr>
        </p:nvGraphicFramePr>
        <p:xfrm>
          <a:off x="139485" y="626767"/>
          <a:ext cx="118872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022399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5">
                                            <p:graphicEl>
                                              <a:dgm id="{D5158D36-1920-4697-A714-069A6DDB1019}"/>
                                            </p:graphicEl>
                                          </p:spTgt>
                                        </p:tgtEl>
                                        <p:attrNameLst>
                                          <p:attrName>style.visibility</p:attrName>
                                        </p:attrNameLst>
                                      </p:cBhvr>
                                      <p:to>
                                        <p:strVal val="visible"/>
                                      </p:to>
                                    </p:set>
                                    <p:animEffect transition="in" filter="fade">
                                      <p:cBhvr>
                                        <p:cTn id="13" dur="500"/>
                                        <p:tgtEl>
                                          <p:spTgt spid="5">
                                            <p:graphicEl>
                                              <a:dgm id="{D5158D36-1920-4697-A714-069A6DDB1019}"/>
                                            </p:graphic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5">
                                            <p:graphicEl>
                                              <a:dgm id="{535D0498-4CC9-486D-808A-C77CB05CE812}"/>
                                            </p:graphicEl>
                                          </p:spTgt>
                                        </p:tgtEl>
                                        <p:attrNameLst>
                                          <p:attrName>style.visibility</p:attrName>
                                        </p:attrNameLst>
                                      </p:cBhvr>
                                      <p:to>
                                        <p:strVal val="visible"/>
                                      </p:to>
                                    </p:set>
                                    <p:animEffect transition="in" filter="fade">
                                      <p:cBhvr>
                                        <p:cTn id="18" dur="500"/>
                                        <p:tgtEl>
                                          <p:spTgt spid="5">
                                            <p:graphicEl>
                                              <a:dgm id="{535D0498-4CC9-486D-808A-C77CB05CE812}"/>
                                            </p:graphic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5">
                                            <p:graphicEl>
                                              <a:dgm id="{1F9B83DD-3271-4F51-B5D7-018A904787C1}"/>
                                            </p:graphicEl>
                                          </p:spTgt>
                                        </p:tgtEl>
                                        <p:attrNameLst>
                                          <p:attrName>style.visibility</p:attrName>
                                        </p:attrNameLst>
                                      </p:cBhvr>
                                      <p:to>
                                        <p:strVal val="visible"/>
                                      </p:to>
                                    </p:set>
                                    <p:animEffect transition="in" filter="fade">
                                      <p:cBhvr>
                                        <p:cTn id="21" dur="500"/>
                                        <p:tgtEl>
                                          <p:spTgt spid="5">
                                            <p:graphicEl>
                                              <a:dgm id="{1F9B83DD-3271-4F51-B5D7-018A904787C1}"/>
                                            </p:graphic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5">
                                            <p:graphicEl>
                                              <a:dgm id="{B261E087-E46D-460C-8B9F-0506C1728259}"/>
                                            </p:graphicEl>
                                          </p:spTgt>
                                        </p:tgtEl>
                                        <p:attrNameLst>
                                          <p:attrName>style.visibility</p:attrName>
                                        </p:attrNameLst>
                                      </p:cBhvr>
                                      <p:to>
                                        <p:strVal val="visible"/>
                                      </p:to>
                                    </p:set>
                                    <p:animEffect transition="in" filter="fade">
                                      <p:cBhvr>
                                        <p:cTn id="26" dur="500"/>
                                        <p:tgtEl>
                                          <p:spTgt spid="5">
                                            <p:graphicEl>
                                              <a:dgm id="{B261E087-E46D-460C-8B9F-0506C1728259}"/>
                                            </p:graphicEl>
                                          </p:spTgt>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5">
                                            <p:graphicEl>
                                              <a:dgm id="{BEB23E3B-3631-4113-ADBE-1309E93A93AE}"/>
                                            </p:graphicEl>
                                          </p:spTgt>
                                        </p:tgtEl>
                                        <p:attrNameLst>
                                          <p:attrName>style.visibility</p:attrName>
                                        </p:attrNameLst>
                                      </p:cBhvr>
                                      <p:to>
                                        <p:strVal val="visible"/>
                                      </p:to>
                                    </p:set>
                                    <p:animEffect transition="in" filter="fade">
                                      <p:cBhvr>
                                        <p:cTn id="29" dur="500"/>
                                        <p:tgtEl>
                                          <p:spTgt spid="5">
                                            <p:graphicEl>
                                              <a:dgm id="{BEB23E3B-3631-4113-ADBE-1309E93A93AE}"/>
                                            </p:graphic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5">
                                            <p:graphicEl>
                                              <a:dgm id="{A4D12AA5-4811-4158-88F9-8FDE2308AB12}"/>
                                            </p:graphicEl>
                                          </p:spTgt>
                                        </p:tgtEl>
                                        <p:attrNameLst>
                                          <p:attrName>style.visibility</p:attrName>
                                        </p:attrNameLst>
                                      </p:cBhvr>
                                      <p:to>
                                        <p:strVal val="visible"/>
                                      </p:to>
                                    </p:set>
                                    <p:animEffect transition="in" filter="fade">
                                      <p:cBhvr>
                                        <p:cTn id="34" dur="500"/>
                                        <p:tgtEl>
                                          <p:spTgt spid="5">
                                            <p:graphicEl>
                                              <a:dgm id="{A4D12AA5-4811-4158-88F9-8FDE2308AB12}"/>
                                            </p:graphicEl>
                                          </p:spTgt>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5">
                                            <p:graphicEl>
                                              <a:dgm id="{CA0F337C-603E-4ADB-90C7-E8643008C7B9}"/>
                                            </p:graphicEl>
                                          </p:spTgt>
                                        </p:tgtEl>
                                        <p:attrNameLst>
                                          <p:attrName>style.visibility</p:attrName>
                                        </p:attrNameLst>
                                      </p:cBhvr>
                                      <p:to>
                                        <p:strVal val="visible"/>
                                      </p:to>
                                    </p:set>
                                    <p:animEffect transition="in" filter="fade">
                                      <p:cBhvr>
                                        <p:cTn id="37" dur="500"/>
                                        <p:tgtEl>
                                          <p:spTgt spid="5">
                                            <p:graphicEl>
                                              <a:dgm id="{CA0F337C-603E-4ADB-90C7-E8643008C7B9}"/>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5">
                                            <p:graphicEl>
                                              <a:dgm id="{831D6477-3EF6-4965-9674-47C0991FCD4B}"/>
                                            </p:graphicEl>
                                          </p:spTgt>
                                        </p:tgtEl>
                                        <p:attrNameLst>
                                          <p:attrName>style.visibility</p:attrName>
                                        </p:attrNameLst>
                                      </p:cBhvr>
                                      <p:to>
                                        <p:strVal val="visible"/>
                                      </p:to>
                                    </p:set>
                                    <p:animEffect transition="in" filter="fade">
                                      <p:cBhvr>
                                        <p:cTn id="42" dur="500"/>
                                        <p:tgtEl>
                                          <p:spTgt spid="5">
                                            <p:graphicEl>
                                              <a:dgm id="{831D6477-3EF6-4965-9674-47C0991FCD4B}"/>
                                            </p:graphicEl>
                                          </p:spTgt>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5">
                                            <p:graphicEl>
                                              <a:dgm id="{024AC35F-DFE0-4016-99DD-A62E8E850645}"/>
                                            </p:graphicEl>
                                          </p:spTgt>
                                        </p:tgtEl>
                                        <p:attrNameLst>
                                          <p:attrName>style.visibility</p:attrName>
                                        </p:attrNameLst>
                                      </p:cBhvr>
                                      <p:to>
                                        <p:strVal val="visible"/>
                                      </p:to>
                                    </p:set>
                                    <p:animEffect transition="in" filter="fade">
                                      <p:cBhvr>
                                        <p:cTn id="45" dur="500"/>
                                        <p:tgtEl>
                                          <p:spTgt spid="5">
                                            <p:graphicEl>
                                              <a:dgm id="{024AC35F-DFE0-4016-99DD-A62E8E850645}"/>
                                            </p:graphicEl>
                                          </p:spTgt>
                                        </p:tgtEl>
                                      </p:cBhvr>
                                    </p:animEffect>
                                  </p:childTnLst>
                                </p:cTn>
                              </p:par>
                            </p:childTnLst>
                          </p:cTn>
                        </p:par>
                      </p:childTnLst>
                    </p:cTn>
                  </p:par>
                  <p:par>
                    <p:cTn id="46" fill="hold">
                      <p:stCondLst>
                        <p:cond delay="indefinite"/>
                      </p:stCondLst>
                      <p:childTnLst>
                        <p:par>
                          <p:cTn id="47" fill="hold">
                            <p:stCondLst>
                              <p:cond delay="0"/>
                            </p:stCondLst>
                            <p:childTnLst>
                              <p:par>
                                <p:cTn id="48" presetID="10" presetClass="entr" presetSubtype="0" fill="hold" grpId="0" nodeType="clickEffect">
                                  <p:stCondLst>
                                    <p:cond delay="0"/>
                                  </p:stCondLst>
                                  <p:childTnLst>
                                    <p:set>
                                      <p:cBhvr>
                                        <p:cTn id="49" dur="1" fill="hold">
                                          <p:stCondLst>
                                            <p:cond delay="0"/>
                                          </p:stCondLst>
                                        </p:cTn>
                                        <p:tgtEl>
                                          <p:spTgt spid="5">
                                            <p:graphicEl>
                                              <a:dgm id="{F37B2570-BFC3-4811-910F-14DDD3F96E0E}"/>
                                            </p:graphicEl>
                                          </p:spTgt>
                                        </p:tgtEl>
                                        <p:attrNameLst>
                                          <p:attrName>style.visibility</p:attrName>
                                        </p:attrNameLst>
                                      </p:cBhvr>
                                      <p:to>
                                        <p:strVal val="visible"/>
                                      </p:to>
                                    </p:set>
                                    <p:animEffect transition="in" filter="fade">
                                      <p:cBhvr>
                                        <p:cTn id="50" dur="500"/>
                                        <p:tgtEl>
                                          <p:spTgt spid="5">
                                            <p:graphicEl>
                                              <a:dgm id="{F37B2570-BFC3-4811-910F-14DDD3F96E0E}"/>
                                            </p:graphicEl>
                                          </p:spTgt>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5">
                                            <p:graphicEl>
                                              <a:dgm id="{BCA2B003-31CF-4CBE-9AA0-93AFF5F4E412}"/>
                                            </p:graphicEl>
                                          </p:spTgt>
                                        </p:tgtEl>
                                        <p:attrNameLst>
                                          <p:attrName>style.visibility</p:attrName>
                                        </p:attrNameLst>
                                      </p:cBhvr>
                                      <p:to>
                                        <p:strVal val="visible"/>
                                      </p:to>
                                    </p:set>
                                    <p:animEffect transition="in" filter="fade">
                                      <p:cBhvr>
                                        <p:cTn id="53" dur="500"/>
                                        <p:tgtEl>
                                          <p:spTgt spid="5">
                                            <p:graphicEl>
                                              <a:dgm id="{BCA2B003-31CF-4CBE-9AA0-93AFF5F4E412}"/>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Graphic spid="5" grpId="0">
        <p:bldSub>
          <a:bldDgm bld="one"/>
        </p:bldSub>
      </p:bldGraphic>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2729" y="910191"/>
            <a:ext cx="11631706" cy="1325563"/>
          </a:xfrm>
        </p:spPr>
        <p:txBody>
          <a:bodyPr>
            <a:noAutofit/>
          </a:bodyPr>
          <a:lstStyle/>
          <a:p>
            <a:r>
              <a:rPr lang="nl-NL" sz="2800" b="1" i="1" dirty="0" smtClean="0">
                <a:solidFill>
                  <a:srgbClr val="FF0000"/>
                </a:solidFill>
              </a:rPr>
              <a:t>	Thực </a:t>
            </a:r>
            <a:r>
              <a:rPr lang="nl-NL" sz="2800" b="1" i="1" dirty="0">
                <a:solidFill>
                  <a:srgbClr val="FF0000"/>
                </a:solidFill>
              </a:rPr>
              <a:t>hiện nhất quán, lâu dài chính sách phát triển nền kinh tế nhiều thành phần, phát huy vai trò của nền kinh tế nhà nước</a:t>
            </a:r>
            <a:r>
              <a:rPr lang="nl-NL" sz="2800" b="1" i="1" dirty="0"/>
              <a:t/>
            </a:r>
            <a:br>
              <a:rPr lang="nl-NL" sz="2800" b="1" i="1" dirty="0"/>
            </a:br>
            <a:endParaRPr lang="en-US" sz="2800" dirty="0"/>
          </a:p>
        </p:txBody>
      </p:sp>
      <p:sp>
        <p:nvSpPr>
          <p:cNvPr id="3" name="Content Placeholder 2"/>
          <p:cNvSpPr>
            <a:spLocks noGrp="1"/>
          </p:cNvSpPr>
          <p:nvPr>
            <p:ph idx="1"/>
          </p:nvPr>
        </p:nvSpPr>
        <p:spPr>
          <a:xfrm>
            <a:off x="322729" y="2754966"/>
            <a:ext cx="2823882" cy="4103034"/>
          </a:xfrm>
        </p:spPr>
        <p:txBody>
          <a:bodyPr>
            <a:noAutofit/>
          </a:bodyPr>
          <a:lstStyle/>
          <a:p>
            <a:pPr algn="just"/>
            <a:r>
              <a:rPr lang="nl-NL" dirty="0" smtClean="0"/>
              <a:t>Huy động </a:t>
            </a:r>
            <a:r>
              <a:rPr lang="nl-NL" dirty="0"/>
              <a:t>các nguồn lực phát triển kinh tế thị trường; đồng thời tạo môi trường cạnh tranh trong nền </a:t>
            </a:r>
            <a:r>
              <a:rPr lang="nl-NL" dirty="0" smtClean="0"/>
              <a:t>kinh tế.</a:t>
            </a:r>
          </a:p>
          <a:p>
            <a:pPr marL="0" indent="0" algn="just">
              <a:buNone/>
            </a:pPr>
            <a:endParaRPr lang="en-US" dirty="0"/>
          </a:p>
        </p:txBody>
      </p:sp>
      <p:pic>
        <p:nvPicPr>
          <p:cNvPr id="4" name="Picture 3"/>
          <p:cNvPicPr>
            <a:picLocks noChangeAspect="1"/>
          </p:cNvPicPr>
          <p:nvPr/>
        </p:nvPicPr>
        <p:blipFill>
          <a:blip r:embed="rId2"/>
          <a:stretch>
            <a:fillRect/>
          </a:stretch>
        </p:blipFill>
        <p:spPr>
          <a:xfrm>
            <a:off x="3415553" y="2439908"/>
            <a:ext cx="5849471" cy="4307095"/>
          </a:xfrm>
          <a:prstGeom prst="rect">
            <a:avLst/>
          </a:prstGeom>
        </p:spPr>
      </p:pic>
      <p:sp>
        <p:nvSpPr>
          <p:cNvPr id="5" name="Rectangle 4"/>
          <p:cNvSpPr/>
          <p:nvPr/>
        </p:nvSpPr>
        <p:spPr>
          <a:xfrm>
            <a:off x="9265024" y="2267625"/>
            <a:ext cx="2689411" cy="4031873"/>
          </a:xfrm>
          <a:prstGeom prst="rect">
            <a:avLst/>
          </a:prstGeom>
        </p:spPr>
        <p:txBody>
          <a:bodyPr wrap="square">
            <a:spAutoFit/>
          </a:bodyPr>
          <a:lstStyle/>
          <a:p>
            <a:pPr marL="342900" indent="-342900" algn="just">
              <a:buFont typeface="Arial" panose="020B0604020202020204" pitchFamily="34" charset="0"/>
              <a:buChar char="•"/>
            </a:pPr>
            <a:r>
              <a:rPr lang="nl-NL" sz="2800" dirty="0"/>
              <a:t>Đẩy </a:t>
            </a:r>
            <a:r>
              <a:rPr lang="nl-NL" sz="3200" dirty="0"/>
              <a:t>mạnh</a:t>
            </a:r>
            <a:r>
              <a:rPr lang="nl-NL" sz="2800" dirty="0"/>
              <a:t> đổi mới tổ chức, cơ chế hoạt động, sắp xếp và nâng cao hiệu quả kinh doanh của doanh nghiệp nhà nước. </a:t>
            </a:r>
            <a:endParaRPr lang="en-US" sz="2800" dirty="0"/>
          </a:p>
        </p:txBody>
      </p:sp>
      <p:grpSp>
        <p:nvGrpSpPr>
          <p:cNvPr id="6" name="Group 5"/>
          <p:cNvGrpSpPr/>
          <p:nvPr/>
        </p:nvGrpSpPr>
        <p:grpSpPr>
          <a:xfrm>
            <a:off x="1596" y="0"/>
            <a:ext cx="5870918" cy="747303"/>
            <a:chOff x="149353" y="127"/>
            <a:chExt cx="5870918" cy="747303"/>
          </a:xfrm>
        </p:grpSpPr>
        <p:sp>
          <p:nvSpPr>
            <p:cNvPr id="7" name="Rounded Rectangle 6"/>
            <p:cNvSpPr/>
            <p:nvPr/>
          </p:nvSpPr>
          <p:spPr>
            <a:xfrm>
              <a:off x="149353" y="127"/>
              <a:ext cx="5870918" cy="747303"/>
            </a:xfrm>
            <a:prstGeom prst="roundRect">
              <a:avLst>
                <a:gd name="adj" fmla="val 10000"/>
              </a:avLst>
            </a:prstGeom>
            <a:solidFill>
              <a:srgbClr val="FF000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8" name="Rounded Rectangle 4"/>
            <p:cNvSpPr/>
            <p:nvPr/>
          </p:nvSpPr>
          <p:spPr>
            <a:xfrm>
              <a:off x="171241" y="22015"/>
              <a:ext cx="5827142" cy="703527"/>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45720" tIns="30480" rIns="45720" bIns="30480" numCol="1" spcCol="1270" anchor="ctr" anchorCtr="0">
              <a:noAutofit/>
            </a:bodyPr>
            <a:lstStyle/>
            <a:p>
              <a:pPr lvl="0" algn="ctr" defTabSz="1066800">
                <a:lnSpc>
                  <a:spcPct val="90000"/>
                </a:lnSpc>
                <a:spcBef>
                  <a:spcPct val="0"/>
                </a:spcBef>
                <a:spcAft>
                  <a:spcPct val="35000"/>
                </a:spcAft>
              </a:pPr>
              <a:r>
                <a:rPr lang="nl-NL" sz="2400" b="1" i="1" kern="1200" dirty="0" smtClean="0">
                  <a:solidFill>
                    <a:schemeClr val="bg1"/>
                  </a:solidFill>
                </a:rPr>
                <a:t>2.1. Nội dung phát triển kinh tế, xã hội </a:t>
              </a:r>
              <a:endParaRPr lang="en-US" sz="2400" kern="1200" dirty="0">
                <a:solidFill>
                  <a:schemeClr val="bg1"/>
                </a:solidFill>
              </a:endParaRPr>
            </a:p>
          </p:txBody>
        </p:sp>
      </p:grpSp>
    </p:spTree>
    <p:extLst>
      <p:ext uri="{BB962C8B-B14F-4D97-AF65-F5344CB8AC3E}">
        <p14:creationId xmlns:p14="http://schemas.microsoft.com/office/powerpoint/2010/main" val="2295186772"/>
      </p:ext>
    </p:extLst>
  </p:cSld>
  <p:clrMapOvr>
    <a:masterClrMapping/>
  </p:clrMapOvr>
  <p:transition spd="slow">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circle(in)">
                                      <p:cBhvr>
                                        <p:cTn id="14" dur="2000"/>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p:tgtEl>
                                          <p:spTgt spid="4"/>
                                        </p:tgtEl>
                                        <p:attrNameLst>
                                          <p:attrName>ppt_y</p:attrName>
                                        </p:attrNameLst>
                                      </p:cBhvr>
                                      <p:tavLst>
                                        <p:tav tm="0">
                                          <p:val>
                                            <p:strVal val="#ppt_y+#ppt_h*1.125000"/>
                                          </p:val>
                                        </p:tav>
                                        <p:tav tm="100000">
                                          <p:val>
                                            <p:strVal val="#ppt_y"/>
                                          </p:val>
                                        </p:tav>
                                      </p:tavLst>
                                    </p:anim>
                                    <p:animEffect transition="in" filter="wipe(up)">
                                      <p:cBhvr>
                                        <p:cTn id="20" dur="500"/>
                                        <p:tgtEl>
                                          <p:spTgt spid="4"/>
                                        </p:tgtEl>
                                      </p:cBhvr>
                                    </p:animEffect>
                                  </p:childTnLst>
                                </p:cTn>
                              </p:par>
                              <p:par>
                                <p:cTn id="21" presetID="12" presetClass="entr" presetSubtype="4" fill="hold" grpId="0" nodeType="with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additive="base">
                                        <p:cTn id="23" dur="500"/>
                                        <p:tgtEl>
                                          <p:spTgt spid="5"/>
                                        </p:tgtEl>
                                        <p:attrNameLst>
                                          <p:attrName>ppt_y</p:attrName>
                                        </p:attrNameLst>
                                      </p:cBhvr>
                                      <p:tavLst>
                                        <p:tav tm="0">
                                          <p:val>
                                            <p:strVal val="#ppt_y+#ppt_h*1.125000"/>
                                          </p:val>
                                        </p:tav>
                                        <p:tav tm="100000">
                                          <p:val>
                                            <p:strVal val="#ppt_y"/>
                                          </p:val>
                                        </p:tav>
                                      </p:tavLst>
                                    </p:anim>
                                    <p:animEffect transition="in" filter="wipe(up)">
                                      <p:cBhvr>
                                        <p:cTn id="24"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5"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3484" y="21888"/>
            <a:ext cx="12168516" cy="6858785"/>
          </a:xfrm>
          <a:prstGeom prst="rect">
            <a:avLst/>
          </a:prstGeom>
        </p:spPr>
      </p:pic>
      <p:sp>
        <p:nvSpPr>
          <p:cNvPr id="3" name="Content Placeholder 2"/>
          <p:cNvSpPr>
            <a:spLocks noGrp="1"/>
          </p:cNvSpPr>
          <p:nvPr>
            <p:ph idx="1"/>
          </p:nvPr>
        </p:nvSpPr>
        <p:spPr>
          <a:xfrm>
            <a:off x="2030278" y="1948179"/>
            <a:ext cx="8626098" cy="3731618"/>
          </a:xfrm>
        </p:spPr>
        <p:txBody>
          <a:bodyPr/>
          <a:lstStyle/>
          <a:p>
            <a:pPr algn="just"/>
            <a:r>
              <a:rPr lang="nl-NL" dirty="0"/>
              <a:t>Phát triển kinh tế tập thể với nhiều hình thức đa dạng, mà nòng cốt là hợp tác xã. </a:t>
            </a:r>
          </a:p>
          <a:p>
            <a:pPr algn="just"/>
            <a:r>
              <a:rPr lang="nl-NL" dirty="0"/>
              <a:t>Hoàn thiện cơ chế, chính sách để phát triển mạnh kinh tế tư nhân </a:t>
            </a:r>
          </a:p>
          <a:p>
            <a:pPr algn="just"/>
            <a:r>
              <a:rPr lang="nl-NL" dirty="0"/>
              <a:t>Thu hút mạnh đầu tư trực tiếp của nước ngoài, nhất là lĩnh vực công nghệ </a:t>
            </a:r>
            <a:r>
              <a:rPr lang="nl-NL" dirty="0" smtClean="0"/>
              <a:t>cao.</a:t>
            </a:r>
          </a:p>
          <a:p>
            <a:pPr algn="just"/>
            <a:r>
              <a:rPr lang="nl-NL" dirty="0" smtClean="0"/>
              <a:t>Hỗ trợ các doanh nghiệp vừa và nhỏ, trang trại, hộ sản xuất kinh doanh</a:t>
            </a:r>
          </a:p>
          <a:p>
            <a:pPr algn="just"/>
            <a:endParaRPr lang="en-US" dirty="0"/>
          </a:p>
          <a:p>
            <a:pPr marL="0" indent="0" algn="just">
              <a:buNone/>
            </a:pPr>
            <a:endParaRPr lang="en-US" dirty="0"/>
          </a:p>
        </p:txBody>
      </p:sp>
      <p:sp>
        <p:nvSpPr>
          <p:cNvPr id="4" name="Title 1"/>
          <p:cNvSpPr>
            <a:spLocks noGrp="1"/>
          </p:cNvSpPr>
          <p:nvPr>
            <p:ph type="title"/>
          </p:nvPr>
        </p:nvSpPr>
        <p:spPr>
          <a:xfrm>
            <a:off x="280147" y="933542"/>
            <a:ext cx="11631706" cy="1325563"/>
          </a:xfrm>
        </p:spPr>
        <p:txBody>
          <a:bodyPr>
            <a:noAutofit/>
          </a:bodyPr>
          <a:lstStyle/>
          <a:p>
            <a:r>
              <a:rPr lang="nl-NL" sz="2800" b="1" i="1" dirty="0" smtClean="0">
                <a:solidFill>
                  <a:srgbClr val="FF0000"/>
                </a:solidFill>
              </a:rPr>
              <a:t>	Thực </a:t>
            </a:r>
            <a:r>
              <a:rPr lang="nl-NL" sz="2800" b="1" i="1" dirty="0">
                <a:solidFill>
                  <a:srgbClr val="FF0000"/>
                </a:solidFill>
              </a:rPr>
              <a:t>hiện nhất quán, lâu dài chính sách phát triển nền kinh tế nhiều thành phần, phát huy vai trò của nền kinh tế nhà nước</a:t>
            </a:r>
            <a:r>
              <a:rPr lang="nl-NL" sz="2800" b="1" i="1" dirty="0"/>
              <a:t/>
            </a:r>
            <a:br>
              <a:rPr lang="nl-NL" sz="2800" b="1" i="1" dirty="0"/>
            </a:br>
            <a:endParaRPr lang="en-US" sz="2800" dirty="0"/>
          </a:p>
        </p:txBody>
      </p:sp>
      <p:grpSp>
        <p:nvGrpSpPr>
          <p:cNvPr id="5" name="Group 4"/>
          <p:cNvGrpSpPr/>
          <p:nvPr/>
        </p:nvGrpSpPr>
        <p:grpSpPr>
          <a:xfrm>
            <a:off x="1596" y="0"/>
            <a:ext cx="5870918" cy="747303"/>
            <a:chOff x="149353" y="127"/>
            <a:chExt cx="5870918" cy="747303"/>
          </a:xfrm>
        </p:grpSpPr>
        <p:sp>
          <p:nvSpPr>
            <p:cNvPr id="6" name="Rounded Rectangle 5"/>
            <p:cNvSpPr/>
            <p:nvPr/>
          </p:nvSpPr>
          <p:spPr>
            <a:xfrm>
              <a:off x="149353" y="127"/>
              <a:ext cx="5870918" cy="747303"/>
            </a:xfrm>
            <a:prstGeom prst="roundRect">
              <a:avLst>
                <a:gd name="adj" fmla="val 10000"/>
              </a:avLst>
            </a:prstGeom>
            <a:solidFill>
              <a:srgbClr val="FF000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7" name="Rounded Rectangle 4"/>
            <p:cNvSpPr/>
            <p:nvPr/>
          </p:nvSpPr>
          <p:spPr>
            <a:xfrm>
              <a:off x="171241" y="22015"/>
              <a:ext cx="5827142" cy="703527"/>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45720" tIns="30480" rIns="45720" bIns="30480" numCol="1" spcCol="1270" anchor="ctr" anchorCtr="0">
              <a:noAutofit/>
            </a:bodyPr>
            <a:lstStyle/>
            <a:p>
              <a:pPr lvl="0" algn="ctr" defTabSz="1066800">
                <a:lnSpc>
                  <a:spcPct val="90000"/>
                </a:lnSpc>
                <a:spcBef>
                  <a:spcPct val="0"/>
                </a:spcBef>
                <a:spcAft>
                  <a:spcPct val="35000"/>
                </a:spcAft>
              </a:pPr>
              <a:r>
                <a:rPr lang="nl-NL" sz="2400" b="1" i="1" kern="1200" dirty="0" smtClean="0">
                  <a:solidFill>
                    <a:schemeClr val="bg1"/>
                  </a:solidFill>
                </a:rPr>
                <a:t>2.1. Nội dung phát triển kinh tế, xã hội </a:t>
              </a:r>
              <a:endParaRPr lang="en-US" sz="2400" kern="1200" dirty="0">
                <a:solidFill>
                  <a:schemeClr val="bg1"/>
                </a:solidFill>
              </a:endParaRPr>
            </a:p>
          </p:txBody>
        </p:sp>
      </p:grpSp>
    </p:spTree>
    <p:extLst>
      <p:ext uri="{BB962C8B-B14F-4D97-AF65-F5344CB8AC3E}">
        <p14:creationId xmlns:p14="http://schemas.microsoft.com/office/powerpoint/2010/main" val="373366226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arn(inVertical)">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759417" y="0"/>
            <a:ext cx="10740326" cy="6628432"/>
          </a:xfrm>
          <a:prstGeom prst="rect">
            <a:avLst/>
          </a:prstGeom>
        </p:spPr>
      </p:pic>
    </p:spTree>
    <p:extLst>
      <p:ext uri="{BB962C8B-B14F-4D97-AF65-F5344CB8AC3E}">
        <p14:creationId xmlns:p14="http://schemas.microsoft.com/office/powerpoint/2010/main" val="1959307666"/>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3484" y="21888"/>
            <a:ext cx="12168516" cy="6858785"/>
          </a:xfrm>
          <a:prstGeom prst="rect">
            <a:avLst/>
          </a:prstGeom>
        </p:spPr>
      </p:pic>
      <p:sp>
        <p:nvSpPr>
          <p:cNvPr id="2" name="Title 1"/>
          <p:cNvSpPr>
            <a:spLocks noGrp="1"/>
          </p:cNvSpPr>
          <p:nvPr>
            <p:ph type="title"/>
          </p:nvPr>
        </p:nvSpPr>
        <p:spPr>
          <a:xfrm>
            <a:off x="1455625" y="1214662"/>
            <a:ext cx="9280749" cy="781750"/>
          </a:xfrm>
        </p:spPr>
        <p:txBody>
          <a:bodyPr>
            <a:noAutofit/>
          </a:bodyPr>
          <a:lstStyle/>
          <a:p>
            <a:r>
              <a:rPr lang="nl-NL" sz="2800" b="1" i="1" dirty="0" smtClean="0">
                <a:solidFill>
                  <a:srgbClr val="FF0000"/>
                </a:solidFill>
              </a:rPr>
              <a:t>Phát </a:t>
            </a:r>
            <a:r>
              <a:rPr lang="nl-NL" sz="2800" b="1" i="1" dirty="0">
                <a:solidFill>
                  <a:srgbClr val="FF0000"/>
                </a:solidFill>
              </a:rPr>
              <a:t>triển đồng bộ các yếu tốt thị trường và các loại thị </a:t>
            </a:r>
            <a:r>
              <a:rPr lang="nl-NL" sz="2800" b="1" i="1" dirty="0" smtClean="0">
                <a:solidFill>
                  <a:srgbClr val="FF0000"/>
                </a:solidFill>
              </a:rPr>
              <a:t>trường</a:t>
            </a:r>
            <a:endParaRPr lang="en-US" sz="2800" dirty="0"/>
          </a:p>
        </p:txBody>
      </p:sp>
      <p:sp>
        <p:nvSpPr>
          <p:cNvPr id="3" name="Content Placeholder 2"/>
          <p:cNvSpPr>
            <a:spLocks noGrp="1"/>
          </p:cNvSpPr>
          <p:nvPr>
            <p:ph idx="1"/>
          </p:nvPr>
        </p:nvSpPr>
        <p:spPr>
          <a:xfrm>
            <a:off x="838200" y="2309247"/>
            <a:ext cx="10515600" cy="3867716"/>
          </a:xfrm>
        </p:spPr>
        <p:txBody>
          <a:bodyPr/>
          <a:lstStyle/>
          <a:p>
            <a:r>
              <a:rPr lang="nl-NL" dirty="0"/>
              <a:t>Phải hình thành và phát triển đồng bộ các yếu tố thị trường và các loại thị trường. </a:t>
            </a:r>
            <a:endParaRPr lang="nl-NL" dirty="0" smtClean="0"/>
          </a:p>
          <a:p>
            <a:r>
              <a:rPr lang="nl-NL" dirty="0" smtClean="0"/>
              <a:t>Tạo </a:t>
            </a:r>
            <a:r>
              <a:rPr lang="nl-NL" dirty="0"/>
              <a:t>môi trường (pháp lý, kinh tế - xã hội) để các yếu tố của thị trường phát triển lành mạnh, hiệu quả. </a:t>
            </a:r>
            <a:endParaRPr lang="nl-NL" dirty="0" smtClean="0"/>
          </a:p>
          <a:p>
            <a:r>
              <a:rPr lang="nl-NL" dirty="0" smtClean="0"/>
              <a:t>Phát </a:t>
            </a:r>
            <a:r>
              <a:rPr lang="nl-NL" dirty="0"/>
              <a:t>triển đa dạng, đồng bộ và hiện đại các loại thị trường hàng hóa, dịch vụ, cả thị trường trong và ngoài nước. </a:t>
            </a:r>
            <a:endParaRPr lang="en-US" dirty="0"/>
          </a:p>
          <a:p>
            <a:pPr marL="0" indent="0">
              <a:buNone/>
            </a:pPr>
            <a:endParaRPr lang="en-US" dirty="0"/>
          </a:p>
        </p:txBody>
      </p:sp>
      <p:grpSp>
        <p:nvGrpSpPr>
          <p:cNvPr id="5" name="Group 4"/>
          <p:cNvGrpSpPr/>
          <p:nvPr/>
        </p:nvGrpSpPr>
        <p:grpSpPr>
          <a:xfrm>
            <a:off x="1596" y="0"/>
            <a:ext cx="5870918" cy="747303"/>
            <a:chOff x="149353" y="127"/>
            <a:chExt cx="5870918" cy="747303"/>
          </a:xfrm>
        </p:grpSpPr>
        <p:sp>
          <p:nvSpPr>
            <p:cNvPr id="6" name="Rounded Rectangle 5"/>
            <p:cNvSpPr/>
            <p:nvPr/>
          </p:nvSpPr>
          <p:spPr>
            <a:xfrm>
              <a:off x="149353" y="127"/>
              <a:ext cx="5870918" cy="747303"/>
            </a:xfrm>
            <a:prstGeom prst="roundRect">
              <a:avLst>
                <a:gd name="adj" fmla="val 10000"/>
              </a:avLst>
            </a:prstGeom>
            <a:solidFill>
              <a:srgbClr val="FF000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7" name="Rounded Rectangle 4"/>
            <p:cNvSpPr/>
            <p:nvPr/>
          </p:nvSpPr>
          <p:spPr>
            <a:xfrm>
              <a:off x="171241" y="22015"/>
              <a:ext cx="5827142" cy="703527"/>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45720" tIns="30480" rIns="45720" bIns="30480" numCol="1" spcCol="1270" anchor="ctr" anchorCtr="0">
              <a:noAutofit/>
            </a:bodyPr>
            <a:lstStyle/>
            <a:p>
              <a:pPr lvl="0" algn="ctr" defTabSz="1066800">
                <a:lnSpc>
                  <a:spcPct val="90000"/>
                </a:lnSpc>
                <a:spcBef>
                  <a:spcPct val="0"/>
                </a:spcBef>
                <a:spcAft>
                  <a:spcPct val="35000"/>
                </a:spcAft>
              </a:pPr>
              <a:r>
                <a:rPr lang="nl-NL" sz="2400" b="1" i="1" kern="1200" dirty="0" smtClean="0">
                  <a:solidFill>
                    <a:schemeClr val="bg1"/>
                  </a:solidFill>
                </a:rPr>
                <a:t>2.1. Nội dung phát triển kinh tế, xã hội </a:t>
              </a:r>
              <a:endParaRPr lang="en-US" sz="2400" kern="1200" dirty="0">
                <a:solidFill>
                  <a:schemeClr val="bg1"/>
                </a:solidFill>
              </a:endParaRPr>
            </a:p>
          </p:txBody>
        </p:sp>
      </p:grpSp>
    </p:spTree>
    <p:extLst>
      <p:ext uri="{BB962C8B-B14F-4D97-AF65-F5344CB8AC3E}">
        <p14:creationId xmlns:p14="http://schemas.microsoft.com/office/powerpoint/2010/main" val="890607116"/>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additive="base">
                                        <p:cTn id="11"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calcmode="lin" valueType="num">
                                      <p:cBhvr additive="base">
                                        <p:cTn id="1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additive="base">
                                        <p:cTn id="2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stretch>
            <a:fillRect/>
          </a:stretch>
        </p:blipFill>
        <p:spPr>
          <a:xfrm>
            <a:off x="23484" y="21888"/>
            <a:ext cx="12168516" cy="6858785"/>
          </a:xfrm>
          <a:prstGeom prst="rect">
            <a:avLst/>
          </a:prstGeom>
        </p:spPr>
      </p:pic>
      <p:sp>
        <p:nvSpPr>
          <p:cNvPr id="2" name="Title 1"/>
          <p:cNvSpPr>
            <a:spLocks noGrp="1"/>
          </p:cNvSpPr>
          <p:nvPr>
            <p:ph type="title"/>
          </p:nvPr>
        </p:nvSpPr>
        <p:spPr>
          <a:xfrm>
            <a:off x="614618" y="757077"/>
            <a:ext cx="10986247" cy="973363"/>
          </a:xfrm>
        </p:spPr>
        <p:txBody>
          <a:bodyPr>
            <a:noAutofit/>
          </a:bodyPr>
          <a:lstStyle/>
          <a:p>
            <a:r>
              <a:rPr lang="nl-NL" sz="2400" b="1" i="1" dirty="0" smtClean="0">
                <a:solidFill>
                  <a:srgbClr val="FF0000"/>
                </a:solidFill>
              </a:rPr>
              <a:t>Phát </a:t>
            </a:r>
            <a:r>
              <a:rPr lang="nl-NL" sz="2400" b="1" i="1" dirty="0">
                <a:solidFill>
                  <a:srgbClr val="FF0000"/>
                </a:solidFill>
              </a:rPr>
              <a:t>triển nền </a:t>
            </a:r>
            <a:r>
              <a:rPr lang="nl-NL" sz="2400" b="1" i="1" dirty="0" smtClean="0">
                <a:solidFill>
                  <a:srgbClr val="FF0000"/>
                </a:solidFill>
              </a:rPr>
              <a:t>KTTT định </a:t>
            </a:r>
            <a:r>
              <a:rPr lang="nl-NL" sz="2400" b="1" i="1" dirty="0">
                <a:solidFill>
                  <a:srgbClr val="FF0000"/>
                </a:solidFill>
              </a:rPr>
              <a:t>hướng </a:t>
            </a:r>
            <a:r>
              <a:rPr lang="nl-NL" sz="2400" b="1" i="1" dirty="0" smtClean="0">
                <a:solidFill>
                  <a:srgbClr val="FF0000"/>
                </a:solidFill>
              </a:rPr>
              <a:t>XHCN với </a:t>
            </a:r>
            <a:r>
              <a:rPr lang="nl-NL" sz="2400" b="1" i="1" dirty="0">
                <a:solidFill>
                  <a:srgbClr val="FF0000"/>
                </a:solidFill>
              </a:rPr>
              <a:t>nhiều hình thức sở hữu, nhiều thành phần </a:t>
            </a:r>
            <a:r>
              <a:rPr lang="nl-NL" sz="2400" b="1" i="1" dirty="0" smtClean="0">
                <a:solidFill>
                  <a:srgbClr val="FF0000"/>
                </a:solidFill>
              </a:rPr>
              <a:t>KT, </a:t>
            </a:r>
            <a:r>
              <a:rPr lang="nl-NL" sz="2400" b="1" i="1" dirty="0">
                <a:solidFill>
                  <a:srgbClr val="FF0000"/>
                </a:solidFill>
              </a:rPr>
              <a:t>hình thức tổ chức kinh doanh và hình thức phân phối. </a:t>
            </a:r>
            <a:endParaRPr lang="en-US" sz="2400" dirty="0">
              <a:solidFill>
                <a:srgbClr val="FF0000"/>
              </a:solidFill>
            </a:endParaRPr>
          </a:p>
        </p:txBody>
      </p:sp>
      <p:grpSp>
        <p:nvGrpSpPr>
          <p:cNvPr id="4" name="Group 3"/>
          <p:cNvGrpSpPr/>
          <p:nvPr/>
        </p:nvGrpSpPr>
        <p:grpSpPr>
          <a:xfrm>
            <a:off x="1596" y="0"/>
            <a:ext cx="5870918" cy="747303"/>
            <a:chOff x="149353" y="127"/>
            <a:chExt cx="5870918" cy="747303"/>
          </a:xfrm>
        </p:grpSpPr>
        <p:sp>
          <p:nvSpPr>
            <p:cNvPr id="5" name="Rounded Rectangle 4"/>
            <p:cNvSpPr/>
            <p:nvPr/>
          </p:nvSpPr>
          <p:spPr>
            <a:xfrm>
              <a:off x="149353" y="127"/>
              <a:ext cx="5870918" cy="747303"/>
            </a:xfrm>
            <a:prstGeom prst="roundRect">
              <a:avLst>
                <a:gd name="adj" fmla="val 10000"/>
              </a:avLst>
            </a:prstGeom>
            <a:solidFill>
              <a:srgbClr val="FF000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6" name="Rounded Rectangle 4"/>
            <p:cNvSpPr/>
            <p:nvPr/>
          </p:nvSpPr>
          <p:spPr>
            <a:xfrm>
              <a:off x="171241" y="22015"/>
              <a:ext cx="5827142" cy="703527"/>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45720" tIns="30480" rIns="45720" bIns="30480" numCol="1" spcCol="1270" anchor="ctr" anchorCtr="0">
              <a:noAutofit/>
            </a:bodyPr>
            <a:lstStyle/>
            <a:p>
              <a:pPr lvl="0" algn="ctr" defTabSz="1066800">
                <a:lnSpc>
                  <a:spcPct val="90000"/>
                </a:lnSpc>
                <a:spcBef>
                  <a:spcPct val="0"/>
                </a:spcBef>
                <a:spcAft>
                  <a:spcPct val="35000"/>
                </a:spcAft>
              </a:pPr>
              <a:r>
                <a:rPr lang="nl-NL" sz="2400" b="1" i="1" kern="1200" dirty="0" smtClean="0">
                  <a:solidFill>
                    <a:schemeClr val="bg1"/>
                  </a:solidFill>
                </a:rPr>
                <a:t>2.1. Nội dung phát triển kinh tế, xã hội </a:t>
              </a:r>
              <a:endParaRPr lang="en-US" sz="2400" kern="1200" dirty="0">
                <a:solidFill>
                  <a:schemeClr val="bg1"/>
                </a:solidFill>
              </a:endParaRPr>
            </a:p>
          </p:txBody>
        </p:sp>
      </p:grpSp>
      <p:graphicFrame>
        <p:nvGraphicFramePr>
          <p:cNvPr id="8" name="Diagram 7"/>
          <p:cNvGraphicFramePr/>
          <p:nvPr>
            <p:extLst>
              <p:ext uri="{D42A27DB-BD31-4B8C-83A1-F6EECF244321}">
                <p14:modId xmlns:p14="http://schemas.microsoft.com/office/powerpoint/2010/main" val="2285320162"/>
              </p:ext>
            </p:extLst>
          </p:nvPr>
        </p:nvGraphicFramePr>
        <p:xfrm>
          <a:off x="1141396" y="1742554"/>
          <a:ext cx="9932692"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26075267"/>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3484" y="0"/>
            <a:ext cx="12168516" cy="6858785"/>
          </a:xfrm>
          <a:prstGeom prst="rect">
            <a:avLst/>
          </a:prstGeom>
        </p:spPr>
      </p:pic>
      <p:sp>
        <p:nvSpPr>
          <p:cNvPr id="2" name="Title 1"/>
          <p:cNvSpPr>
            <a:spLocks noGrp="1"/>
          </p:cNvSpPr>
          <p:nvPr>
            <p:ph type="title"/>
          </p:nvPr>
        </p:nvSpPr>
        <p:spPr>
          <a:xfrm>
            <a:off x="1419834" y="830074"/>
            <a:ext cx="10748682" cy="1325563"/>
          </a:xfrm>
        </p:spPr>
        <p:txBody>
          <a:bodyPr>
            <a:noAutofit/>
          </a:bodyPr>
          <a:lstStyle/>
          <a:p>
            <a:r>
              <a:rPr lang="nl-NL" sz="2800" b="1" i="1" dirty="0" smtClean="0">
                <a:solidFill>
                  <a:srgbClr val="FF0000"/>
                </a:solidFill>
              </a:rPr>
              <a:t>Nâng </a:t>
            </a:r>
            <a:r>
              <a:rPr lang="nl-NL" sz="2800" b="1" i="1" dirty="0">
                <a:solidFill>
                  <a:srgbClr val="FF0000"/>
                </a:solidFill>
              </a:rPr>
              <a:t>cao vai trò lãnh đạo của Đảng, năng lực và hiệu lực quản lý của nhà nước đối với nền kinh tế thị trường định hướng xã hội chủ nghĩa</a:t>
            </a:r>
            <a:r>
              <a:rPr lang="en-US" sz="2800" b="1" dirty="0">
                <a:solidFill>
                  <a:srgbClr val="FF0000"/>
                </a:solidFill>
              </a:rPr>
              <a:t/>
            </a:r>
            <a:br>
              <a:rPr lang="en-US" sz="2800" b="1" dirty="0">
                <a:solidFill>
                  <a:srgbClr val="FF0000"/>
                </a:solidFill>
              </a:rPr>
            </a:br>
            <a:endParaRPr lang="en-US" sz="2800" b="1" dirty="0">
              <a:solidFill>
                <a:srgbClr val="FF0000"/>
              </a:solidFill>
            </a:endParaRPr>
          </a:p>
        </p:txBody>
      </p:sp>
      <p:sp>
        <p:nvSpPr>
          <p:cNvPr id="3" name="Content Placeholder 2"/>
          <p:cNvSpPr>
            <a:spLocks noGrp="1"/>
          </p:cNvSpPr>
          <p:nvPr>
            <p:ph idx="1"/>
          </p:nvPr>
        </p:nvSpPr>
        <p:spPr>
          <a:xfrm>
            <a:off x="1064165" y="2126013"/>
            <a:ext cx="10515600" cy="4351338"/>
          </a:xfrm>
        </p:spPr>
        <p:txBody>
          <a:bodyPr>
            <a:normAutofit/>
          </a:bodyPr>
          <a:lstStyle/>
          <a:p>
            <a:pPr marL="0" indent="739775" algn="just"/>
            <a:r>
              <a:rPr lang="nl-NL" dirty="0" smtClean="0"/>
              <a:t>Tiếp tục </a:t>
            </a:r>
            <a:r>
              <a:rPr lang="nl-NL" dirty="0"/>
              <a:t>đổi mới tư duy lý luận; đẩy mạnh công tác nghiên cứu tổng kết thực tiễn, nghiên cứu lý </a:t>
            </a:r>
            <a:r>
              <a:rPr lang="nl-NL" dirty="0" smtClean="0"/>
              <a:t>luận. </a:t>
            </a:r>
            <a:endParaRPr lang="en-US" dirty="0"/>
          </a:p>
          <a:p>
            <a:pPr marL="0" indent="739775" algn="just"/>
            <a:r>
              <a:rPr lang="nl-NL" dirty="0" smtClean="0"/>
              <a:t>Cải </a:t>
            </a:r>
            <a:r>
              <a:rPr lang="nl-NL" dirty="0"/>
              <a:t>cách bộ máy và cơ chế điều tiết nền kinh tế của nhà nước</a:t>
            </a:r>
            <a:endParaRPr lang="nl-NL" dirty="0" smtClean="0"/>
          </a:p>
          <a:p>
            <a:pPr marL="0" indent="739775" algn="just"/>
            <a:r>
              <a:rPr lang="nl-NL" dirty="0" smtClean="0"/>
              <a:t>Tăng </a:t>
            </a:r>
            <a:r>
              <a:rPr lang="nl-NL" dirty="0"/>
              <a:t>cường kiểm tra, kiểm soát để điều chỉnh kịp thời sự vận hành của nền kinh tế khi cần </a:t>
            </a:r>
            <a:r>
              <a:rPr lang="nl-NL" dirty="0" smtClean="0"/>
              <a:t>thiết. </a:t>
            </a:r>
            <a:endParaRPr lang="en-US" dirty="0"/>
          </a:p>
          <a:p>
            <a:pPr marL="0" indent="739775" algn="just"/>
            <a:r>
              <a:rPr lang="nl-NL" dirty="0"/>
              <a:t>Nâng cao vai trò của các cơ quan dân cử, tổ chức chính trị - xã hội, các tổ chức xã hội – nghề nghiệp và của nhân </a:t>
            </a:r>
            <a:r>
              <a:rPr lang="nl-NL" dirty="0" smtClean="0"/>
              <a:t>dân.</a:t>
            </a:r>
            <a:endParaRPr lang="en-US" dirty="0"/>
          </a:p>
        </p:txBody>
      </p:sp>
      <p:grpSp>
        <p:nvGrpSpPr>
          <p:cNvPr id="5" name="Group 4"/>
          <p:cNvGrpSpPr/>
          <p:nvPr/>
        </p:nvGrpSpPr>
        <p:grpSpPr>
          <a:xfrm>
            <a:off x="1596" y="0"/>
            <a:ext cx="5870918" cy="747303"/>
            <a:chOff x="149353" y="127"/>
            <a:chExt cx="5870918" cy="747303"/>
          </a:xfrm>
        </p:grpSpPr>
        <p:sp>
          <p:nvSpPr>
            <p:cNvPr id="6" name="Rounded Rectangle 5"/>
            <p:cNvSpPr/>
            <p:nvPr/>
          </p:nvSpPr>
          <p:spPr>
            <a:xfrm>
              <a:off x="149353" y="127"/>
              <a:ext cx="5870918" cy="747303"/>
            </a:xfrm>
            <a:prstGeom prst="roundRect">
              <a:avLst>
                <a:gd name="adj" fmla="val 10000"/>
              </a:avLst>
            </a:prstGeom>
            <a:solidFill>
              <a:srgbClr val="FF000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7" name="Rounded Rectangle 4"/>
            <p:cNvSpPr/>
            <p:nvPr/>
          </p:nvSpPr>
          <p:spPr>
            <a:xfrm>
              <a:off x="171241" y="22015"/>
              <a:ext cx="5827142" cy="703527"/>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45720" tIns="30480" rIns="45720" bIns="30480" numCol="1" spcCol="1270" anchor="ctr" anchorCtr="0">
              <a:noAutofit/>
            </a:bodyPr>
            <a:lstStyle/>
            <a:p>
              <a:pPr lvl="0" algn="ctr" defTabSz="1066800">
                <a:lnSpc>
                  <a:spcPct val="90000"/>
                </a:lnSpc>
                <a:spcBef>
                  <a:spcPct val="0"/>
                </a:spcBef>
                <a:spcAft>
                  <a:spcPct val="35000"/>
                </a:spcAft>
              </a:pPr>
              <a:r>
                <a:rPr lang="nl-NL" sz="2400" b="1" i="1" kern="1200" dirty="0" smtClean="0">
                  <a:solidFill>
                    <a:schemeClr val="bg1"/>
                  </a:solidFill>
                </a:rPr>
                <a:t>2.1. Nội dung phát triển kinh tế, xã hội </a:t>
              </a:r>
              <a:endParaRPr lang="en-US" sz="2400" kern="1200" dirty="0">
                <a:solidFill>
                  <a:schemeClr val="bg1"/>
                </a:solidFill>
              </a:endParaRPr>
            </a:p>
          </p:txBody>
        </p:sp>
      </p:grpSp>
    </p:spTree>
    <p:extLst>
      <p:ext uri="{BB962C8B-B14F-4D97-AF65-F5344CB8AC3E}">
        <p14:creationId xmlns:p14="http://schemas.microsoft.com/office/powerpoint/2010/main" val="98064422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12"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strips(downLeft)">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8" presetClass="entr" presetSubtype="12"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strips(downLeft)">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8" presetClass="entr" presetSubtype="12"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strips(downLeft)">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8" presetClass="entr" presetSubtype="12"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strips(downLeft)">
                                      <p:cBhvr>
                                        <p:cTn id="2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stretch>
            <a:fillRect/>
          </a:stretch>
        </p:blipFill>
        <p:spPr>
          <a:xfrm>
            <a:off x="23484" y="0"/>
            <a:ext cx="12168516" cy="6858785"/>
          </a:xfrm>
          <a:prstGeom prst="rect">
            <a:avLst/>
          </a:prstGeom>
        </p:spPr>
      </p:pic>
      <p:sp>
        <p:nvSpPr>
          <p:cNvPr id="2" name="Title 1"/>
          <p:cNvSpPr>
            <a:spLocks noGrp="1"/>
          </p:cNvSpPr>
          <p:nvPr>
            <p:ph type="title"/>
          </p:nvPr>
        </p:nvSpPr>
        <p:spPr>
          <a:xfrm>
            <a:off x="838200" y="954061"/>
            <a:ext cx="10869706" cy="874739"/>
          </a:xfrm>
        </p:spPr>
        <p:txBody>
          <a:bodyPr>
            <a:noAutofit/>
          </a:bodyPr>
          <a:lstStyle/>
          <a:p>
            <a:r>
              <a:rPr lang="nl-NL" sz="2800" b="1" i="1" dirty="0" smtClean="0">
                <a:solidFill>
                  <a:srgbClr val="FF0000"/>
                </a:solidFill>
              </a:rPr>
              <a:t> </a:t>
            </a:r>
            <a:r>
              <a:rPr lang="nl-NL" sz="2800" b="1" i="1" dirty="0">
                <a:solidFill>
                  <a:srgbClr val="FF0000"/>
                </a:solidFill>
              </a:rPr>
              <a:t>Đẩy mạnh công nghiệp hóa, hiện đại hóa đất nước gắn với phát triển kinh tế tri thức và bảo vệ tài nguyên môi trường. </a:t>
            </a:r>
            <a:endParaRPr lang="en-US" sz="2800" dirty="0">
              <a:solidFill>
                <a:srgbClr val="FF0000"/>
              </a:solidFill>
            </a:endParaRPr>
          </a:p>
        </p:txBody>
      </p:sp>
      <p:sp>
        <p:nvSpPr>
          <p:cNvPr id="3" name="Content Placeholder 2"/>
          <p:cNvSpPr>
            <a:spLocks noGrp="1"/>
          </p:cNvSpPr>
          <p:nvPr>
            <p:ph idx="1"/>
          </p:nvPr>
        </p:nvSpPr>
        <p:spPr>
          <a:xfrm>
            <a:off x="838200" y="2218765"/>
            <a:ext cx="10515600" cy="3958198"/>
          </a:xfrm>
        </p:spPr>
        <p:txBody>
          <a:bodyPr>
            <a:normAutofit lnSpcReduction="10000"/>
          </a:bodyPr>
          <a:lstStyle/>
          <a:p>
            <a:pPr algn="just"/>
            <a:r>
              <a:rPr lang="en-US" dirty="0" err="1" smtClean="0"/>
              <a:t>Ứng</a:t>
            </a:r>
            <a:r>
              <a:rPr lang="en-US" dirty="0" smtClean="0"/>
              <a:t> </a:t>
            </a:r>
            <a:r>
              <a:rPr lang="en-US" dirty="0" err="1" smtClean="0"/>
              <a:t>dụng</a:t>
            </a:r>
            <a:r>
              <a:rPr lang="en-US" dirty="0" smtClean="0"/>
              <a:t> </a:t>
            </a:r>
            <a:r>
              <a:rPr lang="en-US" dirty="0" err="1" smtClean="0"/>
              <a:t>những</a:t>
            </a:r>
            <a:r>
              <a:rPr lang="en-US" dirty="0" smtClean="0"/>
              <a:t> </a:t>
            </a:r>
            <a:r>
              <a:rPr lang="en-US" dirty="0" err="1" smtClean="0"/>
              <a:t>thành</a:t>
            </a:r>
            <a:r>
              <a:rPr lang="en-US" dirty="0" smtClean="0"/>
              <a:t> </a:t>
            </a:r>
            <a:r>
              <a:rPr lang="en-US" dirty="0" err="1" smtClean="0"/>
              <a:t>tựu</a:t>
            </a:r>
            <a:r>
              <a:rPr lang="en-US" dirty="0" smtClean="0"/>
              <a:t> </a:t>
            </a:r>
            <a:r>
              <a:rPr lang="en-US" dirty="0" err="1" smtClean="0"/>
              <a:t>của</a:t>
            </a:r>
            <a:r>
              <a:rPr lang="en-US" dirty="0" smtClean="0"/>
              <a:t> KHCN, </a:t>
            </a:r>
            <a:r>
              <a:rPr lang="en-US" dirty="0" err="1" smtClean="0"/>
              <a:t>gắn</a:t>
            </a:r>
            <a:r>
              <a:rPr lang="en-US" dirty="0" smtClean="0"/>
              <a:t> </a:t>
            </a:r>
            <a:r>
              <a:rPr lang="en-US" dirty="0" err="1" smtClean="0"/>
              <a:t>với</a:t>
            </a:r>
            <a:r>
              <a:rPr lang="en-US" dirty="0" smtClean="0"/>
              <a:t> </a:t>
            </a:r>
            <a:r>
              <a:rPr lang="en-US" dirty="0" err="1" smtClean="0"/>
              <a:t>nền</a:t>
            </a:r>
            <a:r>
              <a:rPr lang="en-US" dirty="0" smtClean="0"/>
              <a:t> </a:t>
            </a:r>
            <a:r>
              <a:rPr lang="en-US" dirty="0" err="1" smtClean="0"/>
              <a:t>kinh</a:t>
            </a:r>
            <a:r>
              <a:rPr lang="en-US" dirty="0" smtClean="0"/>
              <a:t> </a:t>
            </a:r>
            <a:r>
              <a:rPr lang="en-US" dirty="0" err="1" smtClean="0"/>
              <a:t>tế</a:t>
            </a:r>
            <a:r>
              <a:rPr lang="en-US" dirty="0" smtClean="0"/>
              <a:t> tri </a:t>
            </a:r>
            <a:r>
              <a:rPr lang="en-US" dirty="0" err="1" smtClean="0"/>
              <a:t>thức</a:t>
            </a:r>
            <a:r>
              <a:rPr lang="en-US" dirty="0" smtClean="0"/>
              <a:t> ở </a:t>
            </a:r>
            <a:r>
              <a:rPr lang="en-US" dirty="0" err="1" smtClean="0"/>
              <a:t>các</a:t>
            </a:r>
            <a:r>
              <a:rPr lang="en-US" dirty="0" smtClean="0"/>
              <a:t> </a:t>
            </a:r>
            <a:r>
              <a:rPr lang="en-US" dirty="0" err="1" smtClean="0"/>
              <a:t>ngành</a:t>
            </a:r>
            <a:r>
              <a:rPr lang="en-US" dirty="0" smtClean="0"/>
              <a:t>, </a:t>
            </a:r>
            <a:r>
              <a:rPr lang="en-US" dirty="0" err="1" smtClean="0"/>
              <a:t>lĩnh</a:t>
            </a:r>
            <a:r>
              <a:rPr lang="en-US" dirty="0" smtClean="0"/>
              <a:t> </a:t>
            </a:r>
            <a:r>
              <a:rPr lang="en-US" dirty="0" err="1" smtClean="0"/>
              <a:t>vực</a:t>
            </a:r>
            <a:endParaRPr lang="en-US" dirty="0" smtClean="0"/>
          </a:p>
          <a:p>
            <a:pPr algn="just"/>
            <a:r>
              <a:rPr lang="nl-NL" dirty="0"/>
              <a:t>Xây dựng cơ cấu kinh tế hợp lý, hiện đại trên cơ sở khai thác lợi thế của các vùng miền, các ngành, các lĩnh vực, đồng thời phải phù hợp với xu thế phát triển của thế giới</a:t>
            </a:r>
            <a:endParaRPr lang="en-US" dirty="0" smtClean="0"/>
          </a:p>
          <a:p>
            <a:pPr algn="just"/>
            <a:endParaRPr lang="en-US" dirty="0" smtClean="0"/>
          </a:p>
          <a:p>
            <a:pPr algn="just"/>
            <a:r>
              <a:rPr lang="en-US" dirty="0" err="1" smtClean="0"/>
              <a:t>Nâng</a:t>
            </a:r>
            <a:r>
              <a:rPr lang="en-US" dirty="0" smtClean="0"/>
              <a:t> </a:t>
            </a:r>
            <a:r>
              <a:rPr lang="en-US" dirty="0" err="1" smtClean="0"/>
              <a:t>cao</a:t>
            </a:r>
            <a:r>
              <a:rPr lang="en-US" dirty="0" smtClean="0"/>
              <a:t> </a:t>
            </a:r>
            <a:r>
              <a:rPr lang="en-US" dirty="0" err="1" smtClean="0"/>
              <a:t>chất</a:t>
            </a:r>
            <a:r>
              <a:rPr lang="en-US" dirty="0" smtClean="0"/>
              <a:t> </a:t>
            </a:r>
            <a:r>
              <a:rPr lang="en-US" dirty="0" err="1" smtClean="0"/>
              <a:t>lượng</a:t>
            </a:r>
            <a:r>
              <a:rPr lang="en-US" dirty="0" smtClean="0"/>
              <a:t> </a:t>
            </a:r>
            <a:r>
              <a:rPr lang="en-US" dirty="0" err="1" smtClean="0"/>
              <a:t>nguồn</a:t>
            </a:r>
            <a:r>
              <a:rPr lang="en-US" dirty="0" smtClean="0"/>
              <a:t> </a:t>
            </a:r>
            <a:r>
              <a:rPr lang="en-US" dirty="0" err="1" smtClean="0"/>
              <a:t>nhân</a:t>
            </a:r>
            <a:r>
              <a:rPr lang="en-US" dirty="0" smtClean="0"/>
              <a:t> </a:t>
            </a:r>
            <a:r>
              <a:rPr lang="en-US" dirty="0" err="1" smtClean="0"/>
              <a:t>lực</a:t>
            </a:r>
            <a:r>
              <a:rPr lang="en-US" dirty="0" smtClean="0"/>
              <a:t>, </a:t>
            </a:r>
            <a:r>
              <a:rPr lang="en-US" dirty="0" err="1" smtClean="0"/>
              <a:t>đẩy</a:t>
            </a:r>
            <a:r>
              <a:rPr lang="en-US" dirty="0" smtClean="0"/>
              <a:t> </a:t>
            </a:r>
            <a:r>
              <a:rPr lang="en-US" dirty="0" err="1" smtClean="0"/>
              <a:t>mạnh</a:t>
            </a:r>
            <a:r>
              <a:rPr lang="en-US" dirty="0" smtClean="0"/>
              <a:t> </a:t>
            </a:r>
            <a:r>
              <a:rPr lang="en-US" dirty="0" err="1" smtClean="0"/>
              <a:t>nghiên</a:t>
            </a:r>
            <a:r>
              <a:rPr lang="en-US" dirty="0" smtClean="0"/>
              <a:t> </a:t>
            </a:r>
            <a:r>
              <a:rPr lang="en-US" dirty="0" err="1" smtClean="0"/>
              <a:t>cứu</a:t>
            </a:r>
            <a:r>
              <a:rPr lang="en-US" dirty="0" smtClean="0"/>
              <a:t> </a:t>
            </a:r>
            <a:r>
              <a:rPr lang="en-US" dirty="0" err="1" smtClean="0"/>
              <a:t>và</a:t>
            </a:r>
            <a:r>
              <a:rPr lang="en-US" dirty="0" smtClean="0"/>
              <a:t> </a:t>
            </a:r>
            <a:r>
              <a:rPr lang="en-US" dirty="0" err="1" smtClean="0"/>
              <a:t>đổi</a:t>
            </a:r>
            <a:r>
              <a:rPr lang="en-US" dirty="0" smtClean="0"/>
              <a:t> </a:t>
            </a:r>
            <a:r>
              <a:rPr lang="en-US" dirty="0" err="1" smtClean="0"/>
              <a:t>mới</a:t>
            </a:r>
            <a:r>
              <a:rPr lang="en-US" dirty="0" smtClean="0"/>
              <a:t> </a:t>
            </a:r>
            <a:r>
              <a:rPr lang="en-US" dirty="0" err="1" smtClean="0"/>
              <a:t>công</a:t>
            </a:r>
            <a:r>
              <a:rPr lang="en-US" dirty="0" smtClean="0"/>
              <a:t> </a:t>
            </a:r>
            <a:r>
              <a:rPr lang="en-US" dirty="0" err="1" smtClean="0"/>
              <a:t>nghệ</a:t>
            </a:r>
            <a:r>
              <a:rPr lang="en-US" dirty="0" smtClean="0"/>
              <a:t>.</a:t>
            </a:r>
            <a:endParaRPr lang="en-US" dirty="0"/>
          </a:p>
          <a:p>
            <a:pPr marL="0" indent="0" algn="just">
              <a:buNone/>
            </a:pPr>
            <a:r>
              <a:rPr lang="en-US" dirty="0" smtClean="0"/>
              <a:t> </a:t>
            </a:r>
            <a:endParaRPr lang="en-US" dirty="0"/>
          </a:p>
          <a:p>
            <a:pPr marL="0" indent="0" algn="just">
              <a:buNone/>
            </a:pPr>
            <a:endParaRPr lang="en-US" dirty="0"/>
          </a:p>
        </p:txBody>
      </p:sp>
      <p:grpSp>
        <p:nvGrpSpPr>
          <p:cNvPr id="4" name="Group 3"/>
          <p:cNvGrpSpPr/>
          <p:nvPr/>
        </p:nvGrpSpPr>
        <p:grpSpPr>
          <a:xfrm>
            <a:off x="1596" y="-61993"/>
            <a:ext cx="5870918" cy="747303"/>
            <a:chOff x="149353" y="127"/>
            <a:chExt cx="5870918" cy="747303"/>
          </a:xfrm>
        </p:grpSpPr>
        <p:sp>
          <p:nvSpPr>
            <p:cNvPr id="5" name="Rounded Rectangle 4"/>
            <p:cNvSpPr/>
            <p:nvPr/>
          </p:nvSpPr>
          <p:spPr>
            <a:xfrm>
              <a:off x="149353" y="127"/>
              <a:ext cx="5870918" cy="747303"/>
            </a:xfrm>
            <a:prstGeom prst="roundRect">
              <a:avLst>
                <a:gd name="adj" fmla="val 10000"/>
              </a:avLst>
            </a:prstGeom>
            <a:solidFill>
              <a:srgbClr val="FF000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6" name="Rounded Rectangle 4"/>
            <p:cNvSpPr/>
            <p:nvPr/>
          </p:nvSpPr>
          <p:spPr>
            <a:xfrm>
              <a:off x="171241" y="22015"/>
              <a:ext cx="5827142" cy="703527"/>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45720" tIns="30480" rIns="45720" bIns="30480" numCol="1" spcCol="1270" anchor="ctr" anchorCtr="0">
              <a:noAutofit/>
            </a:bodyPr>
            <a:lstStyle/>
            <a:p>
              <a:pPr lvl="0" algn="ctr" defTabSz="1066800">
                <a:lnSpc>
                  <a:spcPct val="90000"/>
                </a:lnSpc>
                <a:spcBef>
                  <a:spcPct val="0"/>
                </a:spcBef>
                <a:spcAft>
                  <a:spcPct val="35000"/>
                </a:spcAft>
              </a:pPr>
              <a:r>
                <a:rPr lang="nl-NL" sz="2400" b="1" i="1" kern="1200" dirty="0" smtClean="0">
                  <a:solidFill>
                    <a:schemeClr val="bg1"/>
                  </a:solidFill>
                </a:rPr>
                <a:t>2.1. Nội dung phát triển kinh tế, xã hội </a:t>
              </a:r>
              <a:endParaRPr lang="en-US" sz="2400" kern="1200" dirty="0">
                <a:solidFill>
                  <a:schemeClr val="bg1"/>
                </a:solidFill>
              </a:endParaRPr>
            </a:p>
          </p:txBody>
        </p:sp>
      </p:grpSp>
    </p:spTree>
    <p:extLst>
      <p:ext uri="{BB962C8B-B14F-4D97-AF65-F5344CB8AC3E}">
        <p14:creationId xmlns:p14="http://schemas.microsoft.com/office/powerpoint/2010/main" val="2164194870"/>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nodeType="click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Effect transition="in" filter="circle(in)">
                                      <p:cBhvr>
                                        <p:cTn id="13" dur="2000"/>
                                        <p:tgtEl>
                                          <p:spTgt spid="3">
                                            <p:txEl>
                                              <p:pRg st="3" end="3"/>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6" presetClass="entr" presetSubtype="16" fill="hold" nodeType="click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Effect transition="in" filter="circle(in)">
                                      <p:cBhvr>
                                        <p:cTn id="18" dur="2000"/>
                                        <p:tgtEl>
                                          <p:spTgt spid="3">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6" presetClass="entr" presetSubtype="16" fill="hold" nodeType="click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Effect transition="in" filter="circle(in)">
                                      <p:cBhvr>
                                        <p:cTn id="23"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stretch>
            <a:fillRect/>
          </a:stretch>
        </p:blipFill>
        <p:spPr>
          <a:xfrm>
            <a:off x="320620" y="237155"/>
            <a:ext cx="5661726" cy="4877285"/>
          </a:xfrm>
          <a:prstGeom prst="rect">
            <a:avLst/>
          </a:prstGeom>
        </p:spPr>
      </p:pic>
      <p:pic>
        <p:nvPicPr>
          <p:cNvPr id="8" name="Picture 7"/>
          <p:cNvPicPr>
            <a:picLocks noChangeAspect="1"/>
          </p:cNvPicPr>
          <p:nvPr/>
        </p:nvPicPr>
        <p:blipFill>
          <a:blip r:embed="rId3"/>
          <a:stretch>
            <a:fillRect/>
          </a:stretch>
        </p:blipFill>
        <p:spPr>
          <a:xfrm>
            <a:off x="6168326" y="1180372"/>
            <a:ext cx="5904854" cy="5530394"/>
          </a:xfrm>
          <a:prstGeom prst="rect">
            <a:avLst/>
          </a:prstGeom>
        </p:spPr>
      </p:pic>
    </p:spTree>
    <p:extLst>
      <p:ext uri="{BB962C8B-B14F-4D97-AF65-F5344CB8AC3E}">
        <p14:creationId xmlns:p14="http://schemas.microsoft.com/office/powerpoint/2010/main" val="2177453968"/>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par>
                                <p:cTn id="8" presetID="16" presetClass="entr" presetSubtype="21"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barn(inVertical)">
                                      <p:cBhvr>
                                        <p:cTn id="1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3484" y="0"/>
            <a:ext cx="12168516" cy="6858785"/>
          </a:xfrm>
          <a:prstGeom prst="rect">
            <a:avLst/>
          </a:prstGeom>
        </p:spPr>
      </p:pic>
      <p:sp>
        <p:nvSpPr>
          <p:cNvPr id="2" name="Title 1"/>
          <p:cNvSpPr>
            <a:spLocks noGrp="1"/>
          </p:cNvSpPr>
          <p:nvPr>
            <p:ph type="title"/>
          </p:nvPr>
        </p:nvSpPr>
        <p:spPr>
          <a:xfrm>
            <a:off x="1692050" y="838169"/>
            <a:ext cx="8257861" cy="611268"/>
          </a:xfrm>
        </p:spPr>
        <p:txBody>
          <a:bodyPr>
            <a:normAutofit/>
          </a:bodyPr>
          <a:lstStyle/>
          <a:p>
            <a:r>
              <a:rPr lang="nl-NL" sz="2800" b="1" i="1" dirty="0" smtClean="0">
                <a:solidFill>
                  <a:srgbClr val="FF0000"/>
                </a:solidFill>
              </a:rPr>
              <a:t>Tăng </a:t>
            </a:r>
            <a:r>
              <a:rPr lang="nl-NL" sz="2800" b="1" i="1" dirty="0">
                <a:solidFill>
                  <a:srgbClr val="FF0000"/>
                </a:solidFill>
              </a:rPr>
              <a:t>trưởng kinh tế gắn với tiến bộ và công bằng xã </a:t>
            </a:r>
            <a:r>
              <a:rPr lang="nl-NL" sz="2800" b="1" i="1" dirty="0" smtClean="0">
                <a:solidFill>
                  <a:srgbClr val="FF0000"/>
                </a:solidFill>
              </a:rPr>
              <a:t>hội</a:t>
            </a:r>
            <a:endParaRPr lang="en-US" sz="2800" b="1" dirty="0">
              <a:solidFill>
                <a:srgbClr val="FF0000"/>
              </a:solidFill>
            </a:endParaRPr>
          </a:p>
        </p:txBody>
      </p:sp>
      <p:sp>
        <p:nvSpPr>
          <p:cNvPr id="3" name="Content Placeholder 2"/>
          <p:cNvSpPr>
            <a:spLocks noGrp="1"/>
          </p:cNvSpPr>
          <p:nvPr>
            <p:ph idx="1"/>
          </p:nvPr>
        </p:nvSpPr>
        <p:spPr>
          <a:xfrm>
            <a:off x="591671" y="1825625"/>
            <a:ext cx="10762129" cy="4351338"/>
          </a:xfrm>
        </p:spPr>
        <p:txBody>
          <a:bodyPr>
            <a:normAutofit/>
          </a:bodyPr>
          <a:lstStyle/>
          <a:p>
            <a:pPr marL="0" indent="0" algn="just">
              <a:buNone/>
            </a:pPr>
            <a:r>
              <a:rPr lang="nl-NL" dirty="0" smtClean="0"/>
              <a:t>	Đảng </a:t>
            </a:r>
            <a:r>
              <a:rPr lang="nl-NL" dirty="0"/>
              <a:t>Cộng sản Việt Nam đã chủ trương gắn tăng trưởng kinh tế với phát triển văn hóa, thực hiện tiến bộ và công bằng xã hội với những nội dung chủ yếu sau</a:t>
            </a:r>
            <a:r>
              <a:rPr lang="nl-NL" dirty="0" smtClean="0"/>
              <a:t>:</a:t>
            </a:r>
          </a:p>
          <a:p>
            <a:pPr marL="0" indent="0" algn="just">
              <a:buNone/>
            </a:pPr>
            <a:endParaRPr lang="en-US" dirty="0"/>
          </a:p>
          <a:p>
            <a:pPr algn="just"/>
            <a:r>
              <a:rPr lang="nl-NL" i="1" dirty="0"/>
              <a:t>Thứ nhất, </a:t>
            </a:r>
            <a:r>
              <a:rPr lang="nl-NL" dirty="0"/>
              <a:t>Mô hình phát triển kinh tế Việt Nam là mô hình “gắn kết hài hòa tăng trưởng kinh tế với phát triển văn hóa, </a:t>
            </a:r>
            <a:r>
              <a:rPr lang="nl-NL" dirty="0" smtClean="0"/>
              <a:t>xã hội, bảo </a:t>
            </a:r>
            <a:r>
              <a:rPr lang="nl-NL" dirty="0"/>
              <a:t>vệ, </a:t>
            </a:r>
            <a:r>
              <a:rPr lang="nl-NL" dirty="0" smtClean="0"/>
              <a:t>môi trường và </a:t>
            </a:r>
            <a:r>
              <a:rPr lang="nl-NL" dirty="0"/>
              <a:t>bảo đảm quốc phòng, an ninh”. </a:t>
            </a:r>
            <a:endParaRPr lang="en-US" dirty="0"/>
          </a:p>
        </p:txBody>
      </p:sp>
      <p:grpSp>
        <p:nvGrpSpPr>
          <p:cNvPr id="6" name="Group 5"/>
          <p:cNvGrpSpPr/>
          <p:nvPr/>
        </p:nvGrpSpPr>
        <p:grpSpPr>
          <a:xfrm>
            <a:off x="1596" y="-61993"/>
            <a:ext cx="5870918" cy="747303"/>
            <a:chOff x="149353" y="127"/>
            <a:chExt cx="5870918" cy="747303"/>
          </a:xfrm>
        </p:grpSpPr>
        <p:sp>
          <p:nvSpPr>
            <p:cNvPr id="7" name="Rounded Rectangle 6"/>
            <p:cNvSpPr/>
            <p:nvPr/>
          </p:nvSpPr>
          <p:spPr>
            <a:xfrm>
              <a:off x="149353" y="127"/>
              <a:ext cx="5870918" cy="747303"/>
            </a:xfrm>
            <a:prstGeom prst="roundRect">
              <a:avLst>
                <a:gd name="adj" fmla="val 10000"/>
              </a:avLst>
            </a:prstGeom>
            <a:solidFill>
              <a:srgbClr val="FF000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8" name="Rounded Rectangle 4"/>
            <p:cNvSpPr/>
            <p:nvPr/>
          </p:nvSpPr>
          <p:spPr>
            <a:xfrm>
              <a:off x="171241" y="22015"/>
              <a:ext cx="5827142" cy="703527"/>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45720" tIns="30480" rIns="45720" bIns="30480" numCol="1" spcCol="1270" anchor="ctr" anchorCtr="0">
              <a:noAutofit/>
            </a:bodyPr>
            <a:lstStyle/>
            <a:p>
              <a:pPr lvl="0" algn="ctr" defTabSz="1066800">
                <a:lnSpc>
                  <a:spcPct val="90000"/>
                </a:lnSpc>
                <a:spcBef>
                  <a:spcPct val="0"/>
                </a:spcBef>
                <a:spcAft>
                  <a:spcPct val="35000"/>
                </a:spcAft>
              </a:pPr>
              <a:r>
                <a:rPr lang="nl-NL" sz="2400" b="1" i="1" kern="1200" dirty="0" smtClean="0">
                  <a:solidFill>
                    <a:schemeClr val="bg1"/>
                  </a:solidFill>
                </a:rPr>
                <a:t>2.1. Nội dung phát triển kinh tế, xã hội </a:t>
              </a:r>
              <a:endParaRPr lang="en-US" sz="2400" kern="1200" dirty="0">
                <a:solidFill>
                  <a:schemeClr val="bg1"/>
                </a:solidFill>
              </a:endParaRPr>
            </a:p>
          </p:txBody>
        </p:sp>
      </p:grpSp>
    </p:spTree>
    <p:extLst>
      <p:ext uri="{BB962C8B-B14F-4D97-AF65-F5344CB8AC3E}">
        <p14:creationId xmlns:p14="http://schemas.microsoft.com/office/powerpoint/2010/main" val="1149290523"/>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additive="base">
                                        <p:cTn id="12"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 calcmode="lin" valueType="num">
                                      <p:cBhvr additive="base">
                                        <p:cTn id="18"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8530" y="1472467"/>
            <a:ext cx="10515600" cy="4092669"/>
          </a:xfrm>
        </p:spPr>
        <p:txBody>
          <a:bodyPr/>
          <a:lstStyle/>
          <a:p>
            <a:pPr algn="just"/>
            <a:r>
              <a:rPr lang="nl-NL" i="1" dirty="0"/>
              <a:t>Thứ hai, </a:t>
            </a:r>
            <a:r>
              <a:rPr lang="nl-NL" dirty="0"/>
              <a:t>phát triển kinh tế thị trường định hướng xã hội chủ nghĩa; chủ động hội nhập quốc tế; đẩy mạnh công nghiệp hóa, hiện đại hóa gắn với phát triển kinh tế tri thức, bảo vệ tài nguyên, môi trường để phát triển nhanh và bền vững. </a:t>
            </a:r>
            <a:endParaRPr lang="nl-NL" dirty="0" smtClean="0"/>
          </a:p>
          <a:p>
            <a:pPr algn="just"/>
            <a:endParaRPr lang="en-US" dirty="0"/>
          </a:p>
          <a:p>
            <a:pPr algn="just"/>
            <a:r>
              <a:rPr lang="nl-NL" i="1" dirty="0"/>
              <a:t>Thứ ba, </a:t>
            </a:r>
            <a:r>
              <a:rPr lang="nl-NL" dirty="0"/>
              <a:t>hoàn thiện chính sách phân phối. </a:t>
            </a:r>
            <a:endParaRPr lang="en-US" dirty="0"/>
          </a:p>
          <a:p>
            <a:pPr marL="0" indent="0">
              <a:buNone/>
            </a:pPr>
            <a:endParaRPr lang="en-US" dirty="0"/>
          </a:p>
        </p:txBody>
      </p:sp>
      <p:sp>
        <p:nvSpPr>
          <p:cNvPr id="4" name="Title 1"/>
          <p:cNvSpPr>
            <a:spLocks noGrp="1"/>
          </p:cNvSpPr>
          <p:nvPr>
            <p:ph type="title"/>
          </p:nvPr>
        </p:nvSpPr>
        <p:spPr>
          <a:xfrm>
            <a:off x="2000421" y="864845"/>
            <a:ext cx="8088975" cy="564087"/>
          </a:xfrm>
        </p:spPr>
        <p:txBody>
          <a:bodyPr>
            <a:normAutofit/>
          </a:bodyPr>
          <a:lstStyle/>
          <a:p>
            <a:r>
              <a:rPr lang="nl-NL" sz="2800" b="1" i="1" dirty="0" smtClean="0">
                <a:solidFill>
                  <a:srgbClr val="FF0000"/>
                </a:solidFill>
              </a:rPr>
              <a:t>Tăng </a:t>
            </a:r>
            <a:r>
              <a:rPr lang="nl-NL" sz="2800" b="1" i="1" dirty="0">
                <a:solidFill>
                  <a:srgbClr val="FF0000"/>
                </a:solidFill>
              </a:rPr>
              <a:t>trưởng kinh tế gắn với tiến bộ và công bằng xã </a:t>
            </a:r>
            <a:r>
              <a:rPr lang="nl-NL" sz="2800" b="1" i="1" dirty="0" smtClean="0">
                <a:solidFill>
                  <a:srgbClr val="FF0000"/>
                </a:solidFill>
              </a:rPr>
              <a:t>hội</a:t>
            </a:r>
            <a:endParaRPr lang="en-US" sz="2800" b="1" dirty="0">
              <a:solidFill>
                <a:srgbClr val="FF0000"/>
              </a:solidFill>
            </a:endParaRPr>
          </a:p>
        </p:txBody>
      </p:sp>
      <p:pic>
        <p:nvPicPr>
          <p:cNvPr id="5" name="Picture 4"/>
          <p:cNvPicPr>
            <a:picLocks noChangeAspect="1"/>
          </p:cNvPicPr>
          <p:nvPr/>
        </p:nvPicPr>
        <p:blipFill>
          <a:blip r:embed="rId2"/>
          <a:stretch>
            <a:fillRect/>
          </a:stretch>
        </p:blipFill>
        <p:spPr>
          <a:xfrm>
            <a:off x="320040" y="4417018"/>
            <a:ext cx="10867914" cy="2239276"/>
          </a:xfrm>
          <a:prstGeom prst="rect">
            <a:avLst/>
          </a:prstGeom>
        </p:spPr>
      </p:pic>
      <p:grpSp>
        <p:nvGrpSpPr>
          <p:cNvPr id="7" name="Group 6"/>
          <p:cNvGrpSpPr/>
          <p:nvPr/>
        </p:nvGrpSpPr>
        <p:grpSpPr>
          <a:xfrm>
            <a:off x="1596" y="-61993"/>
            <a:ext cx="5870918" cy="747303"/>
            <a:chOff x="149353" y="127"/>
            <a:chExt cx="5870918" cy="747303"/>
          </a:xfrm>
        </p:grpSpPr>
        <p:sp>
          <p:nvSpPr>
            <p:cNvPr id="8" name="Rounded Rectangle 7"/>
            <p:cNvSpPr/>
            <p:nvPr/>
          </p:nvSpPr>
          <p:spPr>
            <a:xfrm>
              <a:off x="149353" y="127"/>
              <a:ext cx="5870918" cy="747303"/>
            </a:xfrm>
            <a:prstGeom prst="roundRect">
              <a:avLst>
                <a:gd name="adj" fmla="val 10000"/>
              </a:avLst>
            </a:prstGeom>
            <a:solidFill>
              <a:srgbClr val="FF000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9" name="Rounded Rectangle 4"/>
            <p:cNvSpPr/>
            <p:nvPr/>
          </p:nvSpPr>
          <p:spPr>
            <a:xfrm>
              <a:off x="171241" y="22015"/>
              <a:ext cx="5827142" cy="703527"/>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45720" tIns="30480" rIns="45720" bIns="30480" numCol="1" spcCol="1270" anchor="ctr" anchorCtr="0">
              <a:noAutofit/>
            </a:bodyPr>
            <a:lstStyle/>
            <a:p>
              <a:pPr lvl="0" algn="ctr" defTabSz="1066800">
                <a:lnSpc>
                  <a:spcPct val="90000"/>
                </a:lnSpc>
                <a:spcBef>
                  <a:spcPct val="0"/>
                </a:spcBef>
                <a:spcAft>
                  <a:spcPct val="35000"/>
                </a:spcAft>
              </a:pPr>
              <a:r>
                <a:rPr lang="nl-NL" sz="2400" b="1" i="1" kern="1200" dirty="0" smtClean="0">
                  <a:solidFill>
                    <a:schemeClr val="bg1"/>
                  </a:solidFill>
                </a:rPr>
                <a:t>2.1. Nội dung phát triển kinh tế, xã hội </a:t>
              </a:r>
              <a:endParaRPr lang="en-US" sz="2400" kern="1200" dirty="0">
                <a:solidFill>
                  <a:schemeClr val="bg1"/>
                </a:solidFill>
              </a:endParaRPr>
            </a:p>
          </p:txBody>
        </p:sp>
      </p:grpSp>
    </p:spTree>
    <p:extLst>
      <p:ext uri="{BB962C8B-B14F-4D97-AF65-F5344CB8AC3E}">
        <p14:creationId xmlns:p14="http://schemas.microsoft.com/office/powerpoint/2010/main" val="387246012"/>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 calcmode="lin" valueType="num">
                                      <p:cBhvr>
                                        <p:cTn id="14" dur="1000" fill="hold"/>
                                        <p:tgtEl>
                                          <p:spTgt spid="3">
                                            <p:txEl>
                                              <p:pRg st="2" end="2"/>
                                            </p:txEl>
                                          </p:spTgt>
                                        </p:tgtEl>
                                        <p:attrNameLst>
                                          <p:attrName>ppt_w</p:attrName>
                                        </p:attrNameLst>
                                      </p:cBhvr>
                                      <p:tavLst>
                                        <p:tav tm="0">
                                          <p:val>
                                            <p:strVal val="#ppt_w*0.70"/>
                                          </p:val>
                                        </p:tav>
                                        <p:tav tm="100000">
                                          <p:val>
                                            <p:strVal val="#ppt_w"/>
                                          </p:val>
                                        </p:tav>
                                      </p:tavLst>
                                    </p:anim>
                                    <p:anim calcmode="lin" valueType="num">
                                      <p:cBhvr>
                                        <p:cTn id="15" dur="1000" fill="hold"/>
                                        <p:tgtEl>
                                          <p:spTgt spid="3">
                                            <p:txEl>
                                              <p:pRg st="2" end="2"/>
                                            </p:txEl>
                                          </p:spTgt>
                                        </p:tgtEl>
                                        <p:attrNameLst>
                                          <p:attrName>ppt_h</p:attrName>
                                        </p:attrNameLst>
                                      </p:cBhvr>
                                      <p:tavLst>
                                        <p:tav tm="0">
                                          <p:val>
                                            <p:strVal val="#ppt_h"/>
                                          </p:val>
                                        </p:tav>
                                        <p:tav tm="100000">
                                          <p:val>
                                            <p:strVal val="#ppt_h"/>
                                          </p:val>
                                        </p:tav>
                                      </p:tavLst>
                                    </p:anim>
                                    <p:animEffect transition="in" filter="fade">
                                      <p:cBhvr>
                                        <p:cTn id="16" dur="1000"/>
                                        <p:tgtEl>
                                          <p:spTgt spid="3">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500" fill="hold"/>
                                        <p:tgtEl>
                                          <p:spTgt spid="5"/>
                                        </p:tgtEl>
                                        <p:attrNameLst>
                                          <p:attrName>ppt_x</p:attrName>
                                        </p:attrNameLst>
                                      </p:cBhvr>
                                      <p:tavLst>
                                        <p:tav tm="0">
                                          <p:val>
                                            <p:strVal val="#ppt_x"/>
                                          </p:val>
                                        </p:tav>
                                        <p:tav tm="100000">
                                          <p:val>
                                            <p:strVal val="#ppt_x"/>
                                          </p:val>
                                        </p:tav>
                                      </p:tavLst>
                                    </p:anim>
                                    <p:anim calcmode="lin" valueType="num">
                                      <p:cBhvr additive="base">
                                        <p:cTn id="2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stretch>
            <a:fillRect/>
          </a:stretch>
        </p:blipFill>
        <p:spPr>
          <a:xfrm>
            <a:off x="-139485" y="-232475"/>
            <a:ext cx="12331485" cy="7090475"/>
          </a:xfrm>
          <a:prstGeom prst="rect">
            <a:avLst/>
          </a:prstGeom>
        </p:spPr>
      </p:pic>
      <p:sp>
        <p:nvSpPr>
          <p:cNvPr id="2" name="Title 1"/>
          <p:cNvSpPr>
            <a:spLocks noGrp="1"/>
          </p:cNvSpPr>
          <p:nvPr>
            <p:ph type="title"/>
          </p:nvPr>
        </p:nvSpPr>
        <p:spPr>
          <a:xfrm>
            <a:off x="628821" y="980830"/>
            <a:ext cx="11214847" cy="549275"/>
          </a:xfrm>
        </p:spPr>
        <p:txBody>
          <a:bodyPr>
            <a:noAutofit/>
          </a:bodyPr>
          <a:lstStyle/>
          <a:p>
            <a:r>
              <a:rPr lang="nl-NL" sz="2800" b="1" i="1" dirty="0" smtClean="0">
                <a:solidFill>
                  <a:srgbClr val="FF0000"/>
                </a:solidFill>
              </a:rPr>
              <a:t>Mở </a:t>
            </a:r>
            <a:r>
              <a:rPr lang="nl-NL" sz="2800" b="1" i="1" dirty="0">
                <a:solidFill>
                  <a:srgbClr val="FF0000"/>
                </a:solidFill>
              </a:rPr>
              <a:t>rộng kinh tế đối ngoại, chủ động và tích cực hội nhập kinh tế quốc </a:t>
            </a:r>
            <a:r>
              <a:rPr lang="nl-NL" sz="2800" b="1" i="1" dirty="0" smtClean="0">
                <a:solidFill>
                  <a:srgbClr val="FF0000"/>
                </a:solidFill>
              </a:rPr>
              <a:t>tế</a:t>
            </a:r>
            <a:endParaRPr lang="en-US" sz="2800" dirty="0">
              <a:solidFill>
                <a:srgbClr val="FF0000"/>
              </a:solidFill>
            </a:endParaRPr>
          </a:p>
        </p:txBody>
      </p:sp>
      <p:sp>
        <p:nvSpPr>
          <p:cNvPr id="3" name="Content Placeholder 2"/>
          <p:cNvSpPr>
            <a:spLocks noGrp="1"/>
          </p:cNvSpPr>
          <p:nvPr>
            <p:ph idx="1"/>
          </p:nvPr>
        </p:nvSpPr>
        <p:spPr/>
        <p:txBody>
          <a:bodyPr>
            <a:normAutofit/>
          </a:bodyPr>
          <a:lstStyle/>
          <a:p>
            <a:r>
              <a:rPr lang="nl-NL" dirty="0" smtClean="0"/>
              <a:t>Chủ </a:t>
            </a:r>
            <a:r>
              <a:rPr lang="nl-NL" dirty="0"/>
              <a:t>động và tích cực hội nhập kinh tế quốc tế là tiền đề, điều kiện quan </a:t>
            </a:r>
            <a:r>
              <a:rPr lang="nl-NL" dirty="0" smtClean="0"/>
              <a:t>trọng. </a:t>
            </a:r>
            <a:endParaRPr lang="en-US" dirty="0"/>
          </a:p>
          <a:p>
            <a:r>
              <a:rPr lang="nl-NL" dirty="0"/>
              <a:t>Đẩy mạnh các hoạt động xúc tiến thương mại và đầu tư, mở rộng thị trường trong và ngoài nước. </a:t>
            </a:r>
            <a:endParaRPr lang="en-US" dirty="0"/>
          </a:p>
          <a:p>
            <a:r>
              <a:rPr lang="nl-NL" dirty="0"/>
              <a:t>Khai thác hiệu quả các cơ chế hợp tác quốc tế, các nguồn lực bên ngoài </a:t>
            </a:r>
            <a:r>
              <a:rPr lang="nl-NL" dirty="0" smtClean="0"/>
              <a:t>như. </a:t>
            </a:r>
            <a:endParaRPr lang="en-US" dirty="0"/>
          </a:p>
          <a:p>
            <a:r>
              <a:rPr lang="nl-NL" dirty="0"/>
              <a:t>Nâng cao năng lực cạnh tranh của nền kinh </a:t>
            </a:r>
            <a:r>
              <a:rPr lang="nl-NL" dirty="0" smtClean="0"/>
              <a:t>tế. </a:t>
            </a:r>
            <a:endParaRPr lang="en-US" dirty="0"/>
          </a:p>
          <a:p>
            <a:r>
              <a:rPr lang="nl-NL" dirty="0"/>
              <a:t>Tìm kiếm và mở rộng các đối tác, đặc biệt là các đối tác chiến lược, đối tác lớn. </a:t>
            </a:r>
            <a:endParaRPr lang="en-US" dirty="0"/>
          </a:p>
          <a:p>
            <a:pPr marL="0" indent="0">
              <a:buNone/>
            </a:pPr>
            <a:endParaRPr lang="en-US" dirty="0"/>
          </a:p>
        </p:txBody>
      </p:sp>
      <p:grpSp>
        <p:nvGrpSpPr>
          <p:cNvPr id="4" name="Group 3"/>
          <p:cNvGrpSpPr/>
          <p:nvPr/>
        </p:nvGrpSpPr>
        <p:grpSpPr>
          <a:xfrm>
            <a:off x="1596" y="-61993"/>
            <a:ext cx="5870918" cy="747303"/>
            <a:chOff x="149353" y="127"/>
            <a:chExt cx="5870918" cy="747303"/>
          </a:xfrm>
        </p:grpSpPr>
        <p:sp>
          <p:nvSpPr>
            <p:cNvPr id="5" name="Rounded Rectangle 4"/>
            <p:cNvSpPr/>
            <p:nvPr/>
          </p:nvSpPr>
          <p:spPr>
            <a:xfrm>
              <a:off x="149353" y="127"/>
              <a:ext cx="5870918" cy="747303"/>
            </a:xfrm>
            <a:prstGeom prst="roundRect">
              <a:avLst>
                <a:gd name="adj" fmla="val 10000"/>
              </a:avLst>
            </a:prstGeom>
            <a:solidFill>
              <a:srgbClr val="FF000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6" name="Rounded Rectangle 4"/>
            <p:cNvSpPr/>
            <p:nvPr/>
          </p:nvSpPr>
          <p:spPr>
            <a:xfrm>
              <a:off x="171241" y="22015"/>
              <a:ext cx="5827142" cy="703527"/>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45720" tIns="30480" rIns="45720" bIns="30480" numCol="1" spcCol="1270" anchor="ctr" anchorCtr="0">
              <a:noAutofit/>
            </a:bodyPr>
            <a:lstStyle/>
            <a:p>
              <a:pPr lvl="0" algn="ctr" defTabSz="1066800">
                <a:lnSpc>
                  <a:spcPct val="90000"/>
                </a:lnSpc>
                <a:spcBef>
                  <a:spcPct val="0"/>
                </a:spcBef>
                <a:spcAft>
                  <a:spcPct val="35000"/>
                </a:spcAft>
              </a:pPr>
              <a:r>
                <a:rPr lang="nl-NL" sz="2400" b="1" i="1" kern="1200" dirty="0" smtClean="0">
                  <a:solidFill>
                    <a:schemeClr val="bg1"/>
                  </a:solidFill>
                </a:rPr>
                <a:t>2.1. Nội dung phát triển kinh tế, xã hội </a:t>
              </a:r>
              <a:endParaRPr lang="en-US" sz="2400" kern="1200" dirty="0">
                <a:solidFill>
                  <a:schemeClr val="bg1"/>
                </a:solidFill>
              </a:endParaRPr>
            </a:p>
          </p:txBody>
        </p:sp>
      </p:grpSp>
    </p:spTree>
    <p:extLst>
      <p:ext uri="{BB962C8B-B14F-4D97-AF65-F5344CB8AC3E}">
        <p14:creationId xmlns:p14="http://schemas.microsoft.com/office/powerpoint/2010/main" val="2611657128"/>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3" presetClass="entr" presetSubtype="16" fill="hold" grpId="0" nodeType="clickEffect">
                                  <p:stCondLst>
                                    <p:cond delay="0"/>
                                  </p:stCondLst>
                                  <p:childTnLst>
                                    <p:set>
                                      <p:cBhvr>
                                        <p:cTn id="24" dur="1" fill="hold">
                                          <p:stCondLst>
                                            <p:cond delay="0"/>
                                          </p:stCondLst>
                                        </p:cTn>
                                        <p:tgtEl>
                                          <p:spTgt spid="3">
                                            <p:txEl>
                                              <p:pRg st="0" end="0"/>
                                            </p:txEl>
                                          </p:spTgt>
                                        </p:tgtEl>
                                        <p:attrNameLst>
                                          <p:attrName>style.visibility</p:attrName>
                                        </p:attrNameLst>
                                      </p:cBhvr>
                                      <p:to>
                                        <p:strVal val="visible"/>
                                      </p:to>
                                    </p:set>
                                    <p:anim calcmode="lin" valueType="num">
                                      <p:cBhvr>
                                        <p:cTn id="25"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26" dur="500" fill="hold"/>
                                        <p:tgtEl>
                                          <p:spTgt spid="3">
                                            <p:txEl>
                                              <p:pRg st="0" end="0"/>
                                            </p:txEl>
                                          </p:spTgt>
                                        </p:tgtEl>
                                        <p:attrNameLst>
                                          <p:attrName>ppt_h</p:attrName>
                                        </p:attrNameLst>
                                      </p:cBhvr>
                                      <p:tavLst>
                                        <p:tav tm="0">
                                          <p:val>
                                            <p:fltVal val="0"/>
                                          </p:val>
                                        </p:tav>
                                        <p:tav tm="100000">
                                          <p:val>
                                            <p:strVal val="#ppt_h"/>
                                          </p:val>
                                        </p:tav>
                                      </p:tavLst>
                                    </p:anim>
                                  </p:childTnLst>
                                </p:cTn>
                              </p:par>
                            </p:childTnLst>
                          </p:cTn>
                        </p:par>
                      </p:childTnLst>
                    </p:cTn>
                  </p:par>
                  <p:par>
                    <p:cTn id="27" fill="hold">
                      <p:stCondLst>
                        <p:cond delay="indefinite"/>
                      </p:stCondLst>
                      <p:childTnLst>
                        <p:par>
                          <p:cTn id="28" fill="hold">
                            <p:stCondLst>
                              <p:cond delay="0"/>
                            </p:stCondLst>
                            <p:childTnLst>
                              <p:par>
                                <p:cTn id="29" presetID="23" presetClass="entr" presetSubtype="16" fill="hold" grpId="0" nodeType="clickEffect">
                                  <p:stCondLst>
                                    <p:cond delay="0"/>
                                  </p:stCondLst>
                                  <p:childTnLst>
                                    <p:set>
                                      <p:cBhvr>
                                        <p:cTn id="30" dur="1" fill="hold">
                                          <p:stCondLst>
                                            <p:cond delay="0"/>
                                          </p:stCondLst>
                                        </p:cTn>
                                        <p:tgtEl>
                                          <p:spTgt spid="3">
                                            <p:txEl>
                                              <p:pRg st="1" end="1"/>
                                            </p:txEl>
                                          </p:spTgt>
                                        </p:tgtEl>
                                        <p:attrNameLst>
                                          <p:attrName>style.visibility</p:attrName>
                                        </p:attrNameLst>
                                      </p:cBhvr>
                                      <p:to>
                                        <p:strVal val="visible"/>
                                      </p:to>
                                    </p:set>
                                    <p:anim calcmode="lin" valueType="num">
                                      <p:cBhvr>
                                        <p:cTn id="31"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32" dur="500" fill="hold"/>
                                        <p:tgtEl>
                                          <p:spTgt spid="3">
                                            <p:txEl>
                                              <p:pRg st="1" end="1"/>
                                            </p:txEl>
                                          </p:spTgt>
                                        </p:tgtEl>
                                        <p:attrNameLst>
                                          <p:attrName>ppt_h</p:attrName>
                                        </p:attrNameLst>
                                      </p:cBhvr>
                                      <p:tavLst>
                                        <p:tav tm="0">
                                          <p:val>
                                            <p:fltVal val="0"/>
                                          </p:val>
                                        </p:tav>
                                        <p:tav tm="100000">
                                          <p:val>
                                            <p:strVal val="#ppt_h"/>
                                          </p:val>
                                        </p:tav>
                                      </p:tavLst>
                                    </p:anim>
                                  </p:childTnLst>
                                </p:cTn>
                              </p:par>
                            </p:childTnLst>
                          </p:cTn>
                        </p:par>
                      </p:childTnLst>
                    </p:cTn>
                  </p:par>
                  <p:par>
                    <p:cTn id="33" fill="hold">
                      <p:stCondLst>
                        <p:cond delay="indefinite"/>
                      </p:stCondLst>
                      <p:childTnLst>
                        <p:par>
                          <p:cTn id="34" fill="hold">
                            <p:stCondLst>
                              <p:cond delay="0"/>
                            </p:stCondLst>
                            <p:childTnLst>
                              <p:par>
                                <p:cTn id="35" presetID="23" presetClass="entr" presetSubtype="16" fill="hold" grpId="0" nodeType="clickEffect">
                                  <p:stCondLst>
                                    <p:cond delay="0"/>
                                  </p:stCondLst>
                                  <p:childTnLst>
                                    <p:set>
                                      <p:cBhvr>
                                        <p:cTn id="36" dur="1" fill="hold">
                                          <p:stCondLst>
                                            <p:cond delay="0"/>
                                          </p:stCondLst>
                                        </p:cTn>
                                        <p:tgtEl>
                                          <p:spTgt spid="3">
                                            <p:txEl>
                                              <p:pRg st="2" end="2"/>
                                            </p:txEl>
                                          </p:spTgt>
                                        </p:tgtEl>
                                        <p:attrNameLst>
                                          <p:attrName>style.visibility</p:attrName>
                                        </p:attrNameLst>
                                      </p:cBhvr>
                                      <p:to>
                                        <p:strVal val="visible"/>
                                      </p:to>
                                    </p:set>
                                    <p:anim calcmode="lin" valueType="num">
                                      <p:cBhvr>
                                        <p:cTn id="37"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38" dur="500" fill="hold"/>
                                        <p:tgtEl>
                                          <p:spTgt spid="3">
                                            <p:txEl>
                                              <p:pRg st="2" end="2"/>
                                            </p:txEl>
                                          </p:spTgt>
                                        </p:tgtEl>
                                        <p:attrNameLst>
                                          <p:attrName>ppt_h</p:attrName>
                                        </p:attrNameLst>
                                      </p:cBhvr>
                                      <p:tavLst>
                                        <p:tav tm="0">
                                          <p:val>
                                            <p:fltVal val="0"/>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23" presetClass="entr" presetSubtype="16" fill="hold" grpId="0" nodeType="clickEffect">
                                  <p:stCondLst>
                                    <p:cond delay="0"/>
                                  </p:stCondLst>
                                  <p:childTnLst>
                                    <p:set>
                                      <p:cBhvr>
                                        <p:cTn id="42" dur="1" fill="hold">
                                          <p:stCondLst>
                                            <p:cond delay="0"/>
                                          </p:stCondLst>
                                        </p:cTn>
                                        <p:tgtEl>
                                          <p:spTgt spid="3">
                                            <p:txEl>
                                              <p:pRg st="3" end="3"/>
                                            </p:txEl>
                                          </p:spTgt>
                                        </p:tgtEl>
                                        <p:attrNameLst>
                                          <p:attrName>style.visibility</p:attrName>
                                        </p:attrNameLst>
                                      </p:cBhvr>
                                      <p:to>
                                        <p:strVal val="visible"/>
                                      </p:to>
                                    </p:set>
                                    <p:anim calcmode="lin" valueType="num">
                                      <p:cBhvr>
                                        <p:cTn id="43"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44" dur="500" fill="hold"/>
                                        <p:tgtEl>
                                          <p:spTgt spid="3">
                                            <p:txEl>
                                              <p:pRg st="3" end="3"/>
                                            </p:txEl>
                                          </p:spTgt>
                                        </p:tgtEl>
                                        <p:attrNameLst>
                                          <p:attrName>ppt_h</p:attrName>
                                        </p:attrNameLst>
                                      </p:cBhvr>
                                      <p:tavLst>
                                        <p:tav tm="0">
                                          <p:val>
                                            <p:fltVal val="0"/>
                                          </p:val>
                                        </p:tav>
                                        <p:tav tm="100000">
                                          <p:val>
                                            <p:strVal val="#ppt_h"/>
                                          </p:val>
                                        </p:tav>
                                      </p:tavLst>
                                    </p:anim>
                                  </p:childTnLst>
                                </p:cTn>
                              </p:par>
                            </p:childTnLst>
                          </p:cTn>
                        </p:par>
                      </p:childTnLst>
                    </p:cTn>
                  </p:par>
                  <p:par>
                    <p:cTn id="45" fill="hold">
                      <p:stCondLst>
                        <p:cond delay="indefinite"/>
                      </p:stCondLst>
                      <p:childTnLst>
                        <p:par>
                          <p:cTn id="46" fill="hold">
                            <p:stCondLst>
                              <p:cond delay="0"/>
                            </p:stCondLst>
                            <p:childTnLst>
                              <p:par>
                                <p:cTn id="47" presetID="23" presetClass="entr" presetSubtype="16" fill="hold" grpId="0" nodeType="clickEffect">
                                  <p:stCondLst>
                                    <p:cond delay="0"/>
                                  </p:stCondLst>
                                  <p:childTnLst>
                                    <p:set>
                                      <p:cBhvr>
                                        <p:cTn id="48" dur="1" fill="hold">
                                          <p:stCondLst>
                                            <p:cond delay="0"/>
                                          </p:stCondLst>
                                        </p:cTn>
                                        <p:tgtEl>
                                          <p:spTgt spid="3">
                                            <p:txEl>
                                              <p:pRg st="4" end="4"/>
                                            </p:txEl>
                                          </p:spTgt>
                                        </p:tgtEl>
                                        <p:attrNameLst>
                                          <p:attrName>style.visibility</p:attrName>
                                        </p:attrNameLst>
                                      </p:cBhvr>
                                      <p:to>
                                        <p:strVal val="visible"/>
                                      </p:to>
                                    </p:set>
                                    <p:anim calcmode="lin" valueType="num">
                                      <p:cBhvr>
                                        <p:cTn id="49"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50" dur="500" fill="hold"/>
                                        <p:tgtEl>
                                          <p:spTgt spid="3">
                                            <p:txEl>
                                              <p:pRg st="4" end="4"/>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39485" y="-232475"/>
            <a:ext cx="12331485" cy="7090475"/>
          </a:xfrm>
          <a:prstGeom prst="rect">
            <a:avLst/>
          </a:prstGeom>
        </p:spPr>
      </p:pic>
      <p:sp>
        <p:nvSpPr>
          <p:cNvPr id="2" name="Title 1"/>
          <p:cNvSpPr>
            <a:spLocks noGrp="1"/>
          </p:cNvSpPr>
          <p:nvPr>
            <p:ph type="title"/>
          </p:nvPr>
        </p:nvSpPr>
        <p:spPr>
          <a:xfrm>
            <a:off x="838200" y="1031552"/>
            <a:ext cx="10515600" cy="1325563"/>
          </a:xfrm>
        </p:spPr>
        <p:txBody>
          <a:bodyPr>
            <a:noAutofit/>
          </a:bodyPr>
          <a:lstStyle/>
          <a:p>
            <a:r>
              <a:rPr lang="en-US" sz="2800" b="1" i="1" dirty="0" err="1" smtClean="0">
                <a:solidFill>
                  <a:srgbClr val="FF0000"/>
                </a:solidFill>
              </a:rPr>
              <a:t>Thực</a:t>
            </a:r>
            <a:r>
              <a:rPr lang="en-US" sz="2800" b="1" i="1" dirty="0" smtClean="0">
                <a:solidFill>
                  <a:srgbClr val="FF0000"/>
                </a:solidFill>
              </a:rPr>
              <a:t> </a:t>
            </a:r>
            <a:r>
              <a:rPr lang="en-US" sz="2800" b="1" i="1" dirty="0" err="1" smtClean="0">
                <a:solidFill>
                  <a:srgbClr val="FF0000"/>
                </a:solidFill>
              </a:rPr>
              <a:t>hiện</a:t>
            </a:r>
            <a:r>
              <a:rPr lang="en-US" sz="2800" b="1" i="1" dirty="0" smtClean="0">
                <a:solidFill>
                  <a:srgbClr val="FF0000"/>
                </a:solidFill>
              </a:rPr>
              <a:t> </a:t>
            </a:r>
            <a:r>
              <a:rPr lang="en-US" sz="2800" b="1" i="1" dirty="0" err="1" smtClean="0">
                <a:solidFill>
                  <a:srgbClr val="FF0000"/>
                </a:solidFill>
              </a:rPr>
              <a:t>chính</a:t>
            </a:r>
            <a:r>
              <a:rPr lang="en-US" sz="2800" b="1" i="1" dirty="0" smtClean="0">
                <a:solidFill>
                  <a:srgbClr val="FF0000"/>
                </a:solidFill>
              </a:rPr>
              <a:t> </a:t>
            </a:r>
            <a:r>
              <a:rPr lang="en-US" sz="2800" b="1" i="1" dirty="0" err="1" smtClean="0">
                <a:solidFill>
                  <a:srgbClr val="FF0000"/>
                </a:solidFill>
              </a:rPr>
              <a:t>sách</a:t>
            </a:r>
            <a:r>
              <a:rPr lang="en-US" sz="2800" b="1" i="1" dirty="0" smtClean="0">
                <a:solidFill>
                  <a:srgbClr val="FF0000"/>
                </a:solidFill>
              </a:rPr>
              <a:t> </a:t>
            </a:r>
            <a:r>
              <a:rPr lang="en-US" sz="2800" b="1" i="1" dirty="0" err="1" smtClean="0">
                <a:solidFill>
                  <a:srgbClr val="FF0000"/>
                </a:solidFill>
              </a:rPr>
              <a:t>xã</a:t>
            </a:r>
            <a:r>
              <a:rPr lang="en-US" sz="2800" b="1" i="1" dirty="0" smtClean="0">
                <a:solidFill>
                  <a:srgbClr val="FF0000"/>
                </a:solidFill>
              </a:rPr>
              <a:t> </a:t>
            </a:r>
            <a:r>
              <a:rPr lang="en-US" sz="2800" b="1" i="1" dirty="0" err="1" smtClean="0">
                <a:solidFill>
                  <a:srgbClr val="FF0000"/>
                </a:solidFill>
              </a:rPr>
              <a:t>hội</a:t>
            </a:r>
            <a:r>
              <a:rPr lang="en-US" sz="2800" b="1" i="1" dirty="0" smtClean="0">
                <a:solidFill>
                  <a:srgbClr val="FF0000"/>
                </a:solidFill>
              </a:rPr>
              <a:t> </a:t>
            </a:r>
            <a:r>
              <a:rPr lang="en-US" sz="2800" b="1" i="1" dirty="0" err="1" smtClean="0">
                <a:solidFill>
                  <a:srgbClr val="FF0000"/>
                </a:solidFill>
              </a:rPr>
              <a:t>đúng</a:t>
            </a:r>
            <a:r>
              <a:rPr lang="en-US" sz="2800" b="1" i="1" dirty="0" smtClean="0">
                <a:solidFill>
                  <a:srgbClr val="FF0000"/>
                </a:solidFill>
              </a:rPr>
              <a:t> </a:t>
            </a:r>
            <a:r>
              <a:rPr lang="en-US" sz="2800" b="1" i="1" dirty="0" err="1" smtClean="0">
                <a:solidFill>
                  <a:srgbClr val="FF0000"/>
                </a:solidFill>
              </a:rPr>
              <a:t>đắn</a:t>
            </a:r>
            <a:r>
              <a:rPr lang="en-US" sz="2800" b="1" i="1" dirty="0" smtClean="0">
                <a:solidFill>
                  <a:srgbClr val="FF0000"/>
                </a:solidFill>
              </a:rPr>
              <a:t>, </a:t>
            </a:r>
            <a:r>
              <a:rPr lang="en-US" sz="2800" b="1" i="1" dirty="0" err="1" smtClean="0">
                <a:solidFill>
                  <a:srgbClr val="FF0000"/>
                </a:solidFill>
              </a:rPr>
              <a:t>công</a:t>
            </a:r>
            <a:r>
              <a:rPr lang="en-US" sz="2800" b="1" i="1" dirty="0" smtClean="0">
                <a:solidFill>
                  <a:srgbClr val="FF0000"/>
                </a:solidFill>
              </a:rPr>
              <a:t> </a:t>
            </a:r>
            <a:r>
              <a:rPr lang="en-US" sz="2800" b="1" i="1" dirty="0" err="1" smtClean="0">
                <a:solidFill>
                  <a:srgbClr val="FF0000"/>
                </a:solidFill>
              </a:rPr>
              <a:t>bằng</a:t>
            </a:r>
            <a:r>
              <a:rPr lang="en-US" sz="2800" b="1" i="1" dirty="0" smtClean="0">
                <a:solidFill>
                  <a:srgbClr val="FF0000"/>
                </a:solidFill>
              </a:rPr>
              <a:t> </a:t>
            </a:r>
            <a:r>
              <a:rPr lang="en-US" sz="2800" b="1" i="1" dirty="0" err="1" smtClean="0">
                <a:solidFill>
                  <a:srgbClr val="FF0000"/>
                </a:solidFill>
              </a:rPr>
              <a:t>vì</a:t>
            </a:r>
            <a:r>
              <a:rPr lang="en-US" sz="2800" b="1" i="1" dirty="0" smtClean="0">
                <a:solidFill>
                  <a:srgbClr val="FF0000"/>
                </a:solidFill>
              </a:rPr>
              <a:t> con </a:t>
            </a:r>
            <a:r>
              <a:rPr lang="en-US" sz="2800" b="1" i="1" dirty="0" err="1" smtClean="0">
                <a:solidFill>
                  <a:srgbClr val="FF0000"/>
                </a:solidFill>
              </a:rPr>
              <a:t>người</a:t>
            </a:r>
            <a:r>
              <a:rPr lang="en-US" sz="2800" b="1" i="1" dirty="0" smtClean="0">
                <a:solidFill>
                  <a:srgbClr val="FF0000"/>
                </a:solidFill>
              </a:rPr>
              <a:t> </a:t>
            </a:r>
            <a:r>
              <a:rPr lang="en-US" sz="2800" b="1" i="1" dirty="0" err="1" smtClean="0">
                <a:solidFill>
                  <a:srgbClr val="FF0000"/>
                </a:solidFill>
              </a:rPr>
              <a:t>là</a:t>
            </a:r>
            <a:r>
              <a:rPr lang="en-US" sz="2800" b="1" i="1" dirty="0" smtClean="0">
                <a:solidFill>
                  <a:srgbClr val="FF0000"/>
                </a:solidFill>
              </a:rPr>
              <a:t> </a:t>
            </a:r>
            <a:r>
              <a:rPr lang="en-US" sz="2800" b="1" i="1" dirty="0" err="1" smtClean="0">
                <a:solidFill>
                  <a:srgbClr val="FF0000"/>
                </a:solidFill>
              </a:rPr>
              <a:t>động</a:t>
            </a:r>
            <a:r>
              <a:rPr lang="en-US" sz="2800" b="1" i="1" dirty="0" smtClean="0">
                <a:solidFill>
                  <a:srgbClr val="FF0000"/>
                </a:solidFill>
              </a:rPr>
              <a:t> </a:t>
            </a:r>
            <a:r>
              <a:rPr lang="en-US" sz="2800" b="1" i="1" dirty="0" err="1" smtClean="0">
                <a:solidFill>
                  <a:srgbClr val="FF0000"/>
                </a:solidFill>
              </a:rPr>
              <a:t>lực</a:t>
            </a:r>
            <a:r>
              <a:rPr lang="en-US" sz="2800" b="1" i="1" dirty="0" smtClean="0">
                <a:solidFill>
                  <a:srgbClr val="FF0000"/>
                </a:solidFill>
              </a:rPr>
              <a:t> </a:t>
            </a:r>
            <a:r>
              <a:rPr lang="en-US" sz="2800" b="1" i="1" dirty="0" err="1" smtClean="0">
                <a:solidFill>
                  <a:srgbClr val="FF0000"/>
                </a:solidFill>
              </a:rPr>
              <a:t>mạnh</a:t>
            </a:r>
            <a:r>
              <a:rPr lang="en-US" sz="2800" b="1" i="1" dirty="0" smtClean="0">
                <a:solidFill>
                  <a:srgbClr val="FF0000"/>
                </a:solidFill>
              </a:rPr>
              <a:t> </a:t>
            </a:r>
            <a:r>
              <a:rPr lang="en-US" sz="2800" b="1" i="1" dirty="0" err="1" smtClean="0">
                <a:solidFill>
                  <a:srgbClr val="FF0000"/>
                </a:solidFill>
              </a:rPr>
              <a:t>mẽ</a:t>
            </a:r>
            <a:r>
              <a:rPr lang="en-US" sz="2800" b="1" i="1" dirty="0" smtClean="0">
                <a:solidFill>
                  <a:srgbClr val="FF0000"/>
                </a:solidFill>
              </a:rPr>
              <a:t> </a:t>
            </a:r>
            <a:r>
              <a:rPr lang="en-US" sz="2800" b="1" i="1" dirty="0" err="1" smtClean="0">
                <a:solidFill>
                  <a:srgbClr val="FF0000"/>
                </a:solidFill>
              </a:rPr>
              <a:t>phát</a:t>
            </a:r>
            <a:r>
              <a:rPr lang="en-US" sz="2800" b="1" i="1" dirty="0" smtClean="0">
                <a:solidFill>
                  <a:srgbClr val="FF0000"/>
                </a:solidFill>
              </a:rPr>
              <a:t> </a:t>
            </a:r>
            <a:r>
              <a:rPr lang="en-US" sz="2800" b="1" i="1" dirty="0" err="1" smtClean="0">
                <a:solidFill>
                  <a:srgbClr val="FF0000"/>
                </a:solidFill>
              </a:rPr>
              <a:t>huy</a:t>
            </a:r>
            <a:r>
              <a:rPr lang="en-US" sz="2800" b="1" i="1" dirty="0" smtClean="0">
                <a:solidFill>
                  <a:srgbClr val="FF0000"/>
                </a:solidFill>
              </a:rPr>
              <a:t> </a:t>
            </a:r>
            <a:r>
              <a:rPr lang="en-US" sz="2800" b="1" i="1" dirty="0" err="1" smtClean="0">
                <a:solidFill>
                  <a:srgbClr val="FF0000"/>
                </a:solidFill>
              </a:rPr>
              <a:t>mọi</a:t>
            </a:r>
            <a:r>
              <a:rPr lang="en-US" sz="2800" b="1" i="1" dirty="0" smtClean="0">
                <a:solidFill>
                  <a:srgbClr val="FF0000"/>
                </a:solidFill>
              </a:rPr>
              <a:t> </a:t>
            </a:r>
            <a:r>
              <a:rPr lang="en-US" sz="2800" b="1" i="1" dirty="0" err="1" smtClean="0">
                <a:solidFill>
                  <a:srgbClr val="FF0000"/>
                </a:solidFill>
              </a:rPr>
              <a:t>năng</a:t>
            </a:r>
            <a:r>
              <a:rPr lang="en-US" sz="2800" b="1" i="1" dirty="0" smtClean="0">
                <a:solidFill>
                  <a:srgbClr val="FF0000"/>
                </a:solidFill>
              </a:rPr>
              <a:t> </a:t>
            </a:r>
            <a:r>
              <a:rPr lang="en-US" sz="2800" b="1" i="1" dirty="0" err="1" smtClean="0">
                <a:solidFill>
                  <a:srgbClr val="FF0000"/>
                </a:solidFill>
              </a:rPr>
              <a:t>lực</a:t>
            </a:r>
            <a:r>
              <a:rPr lang="en-US" sz="2800" b="1" i="1" dirty="0" smtClean="0">
                <a:solidFill>
                  <a:srgbClr val="FF0000"/>
                </a:solidFill>
              </a:rPr>
              <a:t> </a:t>
            </a:r>
            <a:r>
              <a:rPr lang="en-US" sz="2800" b="1" i="1" dirty="0" err="1" smtClean="0">
                <a:solidFill>
                  <a:srgbClr val="FF0000"/>
                </a:solidFill>
              </a:rPr>
              <a:t>sáng</a:t>
            </a:r>
            <a:r>
              <a:rPr lang="en-US" sz="2800" b="1" i="1" dirty="0" smtClean="0">
                <a:solidFill>
                  <a:srgbClr val="FF0000"/>
                </a:solidFill>
              </a:rPr>
              <a:t> </a:t>
            </a:r>
            <a:r>
              <a:rPr lang="en-US" sz="2800" b="1" i="1" dirty="0" err="1" smtClean="0">
                <a:solidFill>
                  <a:srgbClr val="FF0000"/>
                </a:solidFill>
              </a:rPr>
              <a:t>tạo</a:t>
            </a:r>
            <a:r>
              <a:rPr lang="en-US" sz="2800" b="1" i="1" dirty="0" smtClean="0">
                <a:solidFill>
                  <a:srgbClr val="FF0000"/>
                </a:solidFill>
              </a:rPr>
              <a:t> </a:t>
            </a:r>
            <a:r>
              <a:rPr lang="en-US" sz="2800" b="1" i="1" dirty="0" err="1" smtClean="0">
                <a:solidFill>
                  <a:srgbClr val="FF0000"/>
                </a:solidFill>
              </a:rPr>
              <a:t>của</a:t>
            </a:r>
            <a:r>
              <a:rPr lang="en-US" sz="2800" b="1" i="1" dirty="0" smtClean="0">
                <a:solidFill>
                  <a:srgbClr val="FF0000"/>
                </a:solidFill>
              </a:rPr>
              <a:t> </a:t>
            </a:r>
            <a:r>
              <a:rPr lang="en-US" sz="2800" b="1" i="1" dirty="0" err="1" smtClean="0">
                <a:solidFill>
                  <a:srgbClr val="FF0000"/>
                </a:solidFill>
              </a:rPr>
              <a:t>nhân</a:t>
            </a:r>
            <a:r>
              <a:rPr lang="en-US" sz="2800" b="1" i="1" dirty="0" smtClean="0">
                <a:solidFill>
                  <a:srgbClr val="FF0000"/>
                </a:solidFill>
              </a:rPr>
              <a:t> </a:t>
            </a:r>
            <a:r>
              <a:rPr lang="en-US" sz="2800" b="1" i="1" dirty="0" err="1" smtClean="0">
                <a:solidFill>
                  <a:srgbClr val="FF0000"/>
                </a:solidFill>
              </a:rPr>
              <a:t>dân</a:t>
            </a:r>
            <a:r>
              <a:rPr lang="en-US" sz="2800" b="1" i="1" dirty="0" smtClean="0">
                <a:solidFill>
                  <a:srgbClr val="FF0000"/>
                </a:solidFill>
              </a:rPr>
              <a:t> </a:t>
            </a:r>
            <a:r>
              <a:rPr lang="en-US" sz="2800" b="1" i="1" dirty="0" err="1" smtClean="0">
                <a:solidFill>
                  <a:srgbClr val="FF0000"/>
                </a:solidFill>
              </a:rPr>
              <a:t>trong</a:t>
            </a:r>
            <a:r>
              <a:rPr lang="en-US" sz="2800" b="1" i="1" dirty="0" smtClean="0">
                <a:solidFill>
                  <a:srgbClr val="FF0000"/>
                </a:solidFill>
              </a:rPr>
              <a:t> </a:t>
            </a:r>
            <a:r>
              <a:rPr lang="en-US" sz="2800" b="1" i="1" dirty="0" err="1" smtClean="0">
                <a:solidFill>
                  <a:srgbClr val="FF0000"/>
                </a:solidFill>
              </a:rPr>
              <a:t>sự</a:t>
            </a:r>
            <a:r>
              <a:rPr lang="en-US" sz="2800" b="1" i="1" dirty="0" smtClean="0">
                <a:solidFill>
                  <a:srgbClr val="FF0000"/>
                </a:solidFill>
              </a:rPr>
              <a:t> </a:t>
            </a:r>
            <a:r>
              <a:rPr lang="en-US" sz="2800" b="1" i="1" dirty="0" err="1" smtClean="0">
                <a:solidFill>
                  <a:srgbClr val="FF0000"/>
                </a:solidFill>
              </a:rPr>
              <a:t>nghiệp</a:t>
            </a:r>
            <a:r>
              <a:rPr lang="en-US" sz="2800" b="1" i="1" dirty="0" smtClean="0">
                <a:solidFill>
                  <a:srgbClr val="FF0000"/>
                </a:solidFill>
              </a:rPr>
              <a:t> </a:t>
            </a:r>
            <a:r>
              <a:rPr lang="en-US" sz="2800" b="1" i="1" dirty="0" err="1" smtClean="0">
                <a:solidFill>
                  <a:srgbClr val="FF0000"/>
                </a:solidFill>
              </a:rPr>
              <a:t>xây</a:t>
            </a:r>
            <a:r>
              <a:rPr lang="en-US" sz="2800" b="1" i="1" dirty="0" smtClean="0">
                <a:solidFill>
                  <a:srgbClr val="FF0000"/>
                </a:solidFill>
              </a:rPr>
              <a:t> </a:t>
            </a:r>
            <a:r>
              <a:rPr lang="en-US" sz="2800" b="1" i="1" dirty="0" err="1" smtClean="0">
                <a:solidFill>
                  <a:srgbClr val="FF0000"/>
                </a:solidFill>
              </a:rPr>
              <a:t>dựng</a:t>
            </a:r>
            <a:r>
              <a:rPr lang="en-US" sz="2800" b="1" i="1" dirty="0" smtClean="0">
                <a:solidFill>
                  <a:srgbClr val="FF0000"/>
                </a:solidFill>
              </a:rPr>
              <a:t> </a:t>
            </a:r>
            <a:r>
              <a:rPr lang="en-US" sz="2800" b="1" i="1" dirty="0" err="1" smtClean="0">
                <a:solidFill>
                  <a:srgbClr val="FF0000"/>
                </a:solidFill>
              </a:rPr>
              <a:t>và</a:t>
            </a:r>
            <a:r>
              <a:rPr lang="en-US" sz="2800" b="1" i="1" dirty="0" smtClean="0">
                <a:solidFill>
                  <a:srgbClr val="FF0000"/>
                </a:solidFill>
              </a:rPr>
              <a:t> </a:t>
            </a:r>
            <a:r>
              <a:rPr lang="en-US" sz="2800" b="1" i="1" dirty="0" err="1" smtClean="0">
                <a:solidFill>
                  <a:srgbClr val="FF0000"/>
                </a:solidFill>
              </a:rPr>
              <a:t>bảo</a:t>
            </a:r>
            <a:r>
              <a:rPr lang="en-US" sz="2800" b="1" i="1" dirty="0" smtClean="0">
                <a:solidFill>
                  <a:srgbClr val="FF0000"/>
                </a:solidFill>
              </a:rPr>
              <a:t> </a:t>
            </a:r>
            <a:r>
              <a:rPr lang="en-US" sz="2800" b="1" i="1" dirty="0" err="1" smtClean="0">
                <a:solidFill>
                  <a:srgbClr val="FF0000"/>
                </a:solidFill>
              </a:rPr>
              <a:t>vệ</a:t>
            </a:r>
            <a:r>
              <a:rPr lang="en-US" sz="2800" b="1" i="1" dirty="0" smtClean="0">
                <a:solidFill>
                  <a:srgbClr val="FF0000"/>
                </a:solidFill>
              </a:rPr>
              <a:t> </a:t>
            </a:r>
            <a:r>
              <a:rPr lang="en-US" sz="2800" b="1" i="1" dirty="0" err="1" smtClean="0">
                <a:solidFill>
                  <a:srgbClr val="FF0000"/>
                </a:solidFill>
              </a:rPr>
              <a:t>tổ</a:t>
            </a:r>
            <a:r>
              <a:rPr lang="en-US" sz="2800" b="1" i="1" dirty="0" smtClean="0">
                <a:solidFill>
                  <a:srgbClr val="FF0000"/>
                </a:solidFill>
              </a:rPr>
              <a:t> </a:t>
            </a:r>
            <a:r>
              <a:rPr lang="en-US" sz="2800" b="1" i="1" dirty="0" err="1" smtClean="0">
                <a:solidFill>
                  <a:srgbClr val="FF0000"/>
                </a:solidFill>
              </a:rPr>
              <a:t>quốc</a:t>
            </a:r>
            <a:endParaRPr lang="en-US" sz="2800" b="1" i="1" dirty="0">
              <a:solidFill>
                <a:srgbClr val="FF0000"/>
              </a:solidFill>
            </a:endParaRPr>
          </a:p>
        </p:txBody>
      </p:sp>
      <p:sp>
        <p:nvSpPr>
          <p:cNvPr id="3" name="Content Placeholder 2"/>
          <p:cNvSpPr>
            <a:spLocks noGrp="1"/>
          </p:cNvSpPr>
          <p:nvPr>
            <p:ph idx="1"/>
          </p:nvPr>
        </p:nvSpPr>
        <p:spPr>
          <a:xfrm>
            <a:off x="838200" y="2495227"/>
            <a:ext cx="10515600" cy="3681736"/>
          </a:xfrm>
        </p:spPr>
        <p:txBody>
          <a:bodyPr/>
          <a:lstStyle/>
          <a:p>
            <a:r>
              <a:rPr lang="en-US" dirty="0" err="1" smtClean="0"/>
              <a:t>Bảo</a:t>
            </a:r>
            <a:r>
              <a:rPr lang="en-US" dirty="0" smtClean="0"/>
              <a:t> </a:t>
            </a:r>
            <a:r>
              <a:rPr lang="en-US" dirty="0" err="1" smtClean="0"/>
              <a:t>đảm</a:t>
            </a:r>
            <a:r>
              <a:rPr lang="en-US" dirty="0" smtClean="0"/>
              <a:t> </a:t>
            </a:r>
            <a:r>
              <a:rPr lang="en-US" dirty="0" err="1" smtClean="0"/>
              <a:t>công</a:t>
            </a:r>
            <a:r>
              <a:rPr lang="en-US" dirty="0" smtClean="0"/>
              <a:t> </a:t>
            </a:r>
            <a:r>
              <a:rPr lang="en-US" dirty="0" err="1" smtClean="0"/>
              <a:t>bằng</a:t>
            </a:r>
            <a:r>
              <a:rPr lang="en-US" dirty="0" smtClean="0"/>
              <a:t>, </a:t>
            </a:r>
            <a:r>
              <a:rPr lang="en-US" dirty="0" err="1" smtClean="0"/>
              <a:t>bình</a:t>
            </a:r>
            <a:r>
              <a:rPr lang="en-US" dirty="0" smtClean="0"/>
              <a:t> </a:t>
            </a:r>
            <a:r>
              <a:rPr lang="en-US" dirty="0" err="1" smtClean="0"/>
              <a:t>đẳng</a:t>
            </a:r>
            <a:r>
              <a:rPr lang="en-US" dirty="0" smtClean="0"/>
              <a:t> </a:t>
            </a:r>
            <a:r>
              <a:rPr lang="en-US" dirty="0" err="1" smtClean="0"/>
              <a:t>về</a:t>
            </a:r>
            <a:r>
              <a:rPr lang="en-US" dirty="0" smtClean="0"/>
              <a:t> </a:t>
            </a:r>
            <a:r>
              <a:rPr lang="en-US" dirty="0" err="1" smtClean="0"/>
              <a:t>quyền</a:t>
            </a:r>
            <a:r>
              <a:rPr lang="en-US" dirty="0" smtClean="0"/>
              <a:t> </a:t>
            </a:r>
            <a:r>
              <a:rPr lang="en-US" dirty="0" err="1" smtClean="0"/>
              <a:t>lợi</a:t>
            </a:r>
            <a:r>
              <a:rPr lang="en-US" dirty="0" smtClean="0"/>
              <a:t> </a:t>
            </a:r>
            <a:r>
              <a:rPr lang="en-US" dirty="0" err="1" smtClean="0"/>
              <a:t>và</a:t>
            </a:r>
            <a:r>
              <a:rPr lang="en-US" dirty="0" smtClean="0"/>
              <a:t> </a:t>
            </a:r>
            <a:r>
              <a:rPr lang="en-US" dirty="0" err="1" smtClean="0"/>
              <a:t>nghĩa</a:t>
            </a:r>
            <a:r>
              <a:rPr lang="en-US" dirty="0" smtClean="0"/>
              <a:t> </a:t>
            </a:r>
            <a:r>
              <a:rPr lang="en-US" dirty="0" err="1" smtClean="0"/>
              <a:t>vụ</a:t>
            </a:r>
            <a:r>
              <a:rPr lang="en-US" dirty="0" smtClean="0"/>
              <a:t> </a:t>
            </a:r>
            <a:r>
              <a:rPr lang="en-US" dirty="0" err="1" smtClean="0"/>
              <a:t>công</a:t>
            </a:r>
            <a:r>
              <a:rPr lang="en-US" dirty="0" smtClean="0"/>
              <a:t> </a:t>
            </a:r>
            <a:r>
              <a:rPr lang="en-US" dirty="0" err="1" smtClean="0"/>
              <a:t>dân</a:t>
            </a:r>
            <a:endParaRPr lang="en-US" dirty="0" smtClean="0"/>
          </a:p>
          <a:p>
            <a:endParaRPr lang="en-US" sz="900" dirty="0" smtClean="0"/>
          </a:p>
          <a:p>
            <a:r>
              <a:rPr lang="en-US" dirty="0" err="1" smtClean="0"/>
              <a:t>Có</a:t>
            </a:r>
            <a:r>
              <a:rPr lang="en-US" dirty="0" smtClean="0"/>
              <a:t> </a:t>
            </a:r>
            <a:r>
              <a:rPr lang="en-US" dirty="0" err="1" smtClean="0"/>
              <a:t>chính</a:t>
            </a:r>
            <a:r>
              <a:rPr lang="en-US" dirty="0" smtClean="0"/>
              <a:t> </a:t>
            </a:r>
            <a:r>
              <a:rPr lang="en-US" dirty="0" err="1" smtClean="0"/>
              <a:t>sách</a:t>
            </a:r>
            <a:r>
              <a:rPr lang="en-US" dirty="0" smtClean="0"/>
              <a:t> </a:t>
            </a:r>
            <a:r>
              <a:rPr lang="en-US" dirty="0" err="1" smtClean="0"/>
              <a:t>tiền</a:t>
            </a:r>
            <a:r>
              <a:rPr lang="en-US" dirty="0" smtClean="0"/>
              <a:t> </a:t>
            </a:r>
            <a:r>
              <a:rPr lang="en-US" dirty="0" err="1" smtClean="0"/>
              <a:t>lương</a:t>
            </a:r>
            <a:r>
              <a:rPr lang="en-US" dirty="0" smtClean="0"/>
              <a:t> </a:t>
            </a:r>
            <a:r>
              <a:rPr lang="en-US" dirty="0" err="1" smtClean="0"/>
              <a:t>và</a:t>
            </a:r>
            <a:r>
              <a:rPr lang="en-US" dirty="0" smtClean="0"/>
              <a:t> </a:t>
            </a:r>
            <a:r>
              <a:rPr lang="en-US" dirty="0" err="1" smtClean="0"/>
              <a:t>chế</a:t>
            </a:r>
            <a:r>
              <a:rPr lang="en-US" dirty="0" smtClean="0"/>
              <a:t> </a:t>
            </a:r>
            <a:r>
              <a:rPr lang="en-US" dirty="0" err="1" smtClean="0"/>
              <a:t>độ</a:t>
            </a:r>
            <a:r>
              <a:rPr lang="en-US" dirty="0" smtClean="0"/>
              <a:t> </a:t>
            </a:r>
            <a:r>
              <a:rPr lang="en-US" dirty="0" err="1" smtClean="0"/>
              <a:t>đãi</a:t>
            </a:r>
            <a:r>
              <a:rPr lang="en-US" dirty="0" smtClean="0"/>
              <a:t> </a:t>
            </a:r>
            <a:r>
              <a:rPr lang="en-US" dirty="0" err="1" smtClean="0"/>
              <a:t>ngộ</a:t>
            </a:r>
            <a:r>
              <a:rPr lang="en-US" dirty="0" smtClean="0"/>
              <a:t> </a:t>
            </a:r>
            <a:r>
              <a:rPr lang="en-US" dirty="0" err="1" smtClean="0"/>
              <a:t>phù</a:t>
            </a:r>
            <a:r>
              <a:rPr lang="en-US" dirty="0" smtClean="0"/>
              <a:t> </a:t>
            </a:r>
            <a:r>
              <a:rPr lang="en-US" dirty="0" err="1" smtClean="0"/>
              <a:t>hợp</a:t>
            </a:r>
            <a:endParaRPr lang="en-US" dirty="0" smtClean="0"/>
          </a:p>
          <a:p>
            <a:r>
              <a:rPr lang="en-US" dirty="0" err="1" smtClean="0"/>
              <a:t>Xây</a:t>
            </a:r>
            <a:r>
              <a:rPr lang="en-US" dirty="0" smtClean="0"/>
              <a:t> </a:t>
            </a:r>
            <a:r>
              <a:rPr lang="en-US" dirty="0" err="1" smtClean="0"/>
              <a:t>dựng</a:t>
            </a:r>
            <a:r>
              <a:rPr lang="en-US" dirty="0" smtClean="0"/>
              <a:t> </a:t>
            </a:r>
            <a:r>
              <a:rPr lang="en-US" dirty="0" err="1" smtClean="0"/>
              <a:t>một</a:t>
            </a:r>
            <a:r>
              <a:rPr lang="en-US" dirty="0" smtClean="0"/>
              <a:t> </a:t>
            </a:r>
            <a:r>
              <a:rPr lang="en-US" dirty="0" err="1" smtClean="0"/>
              <a:t>cộng</a:t>
            </a:r>
            <a:r>
              <a:rPr lang="en-US" dirty="0" smtClean="0"/>
              <a:t> </a:t>
            </a:r>
            <a:r>
              <a:rPr lang="en-US" dirty="0" err="1" smtClean="0"/>
              <a:t>đồng</a:t>
            </a:r>
            <a:r>
              <a:rPr lang="en-US" dirty="0" smtClean="0"/>
              <a:t> </a:t>
            </a:r>
            <a:r>
              <a:rPr lang="en-US" dirty="0" err="1" smtClean="0"/>
              <a:t>xã</a:t>
            </a:r>
            <a:r>
              <a:rPr lang="en-US" dirty="0" smtClean="0"/>
              <a:t> </a:t>
            </a:r>
            <a:r>
              <a:rPr lang="en-US" dirty="0" err="1" smtClean="0"/>
              <a:t>hội</a:t>
            </a:r>
            <a:r>
              <a:rPr lang="en-US" dirty="0" smtClean="0"/>
              <a:t> </a:t>
            </a:r>
            <a:r>
              <a:rPr lang="en-US" dirty="0" err="1" smtClean="0"/>
              <a:t>văn</a:t>
            </a:r>
            <a:r>
              <a:rPr lang="en-US" dirty="0" smtClean="0"/>
              <a:t> minh</a:t>
            </a:r>
          </a:p>
          <a:p>
            <a:endParaRPr lang="en-US" dirty="0" smtClean="0"/>
          </a:p>
          <a:p>
            <a:r>
              <a:rPr lang="en-US" dirty="0" err="1" smtClean="0"/>
              <a:t>Tôn</a:t>
            </a:r>
            <a:r>
              <a:rPr lang="en-US" dirty="0" smtClean="0"/>
              <a:t> </a:t>
            </a:r>
            <a:r>
              <a:rPr lang="en-US" dirty="0" err="1" smtClean="0"/>
              <a:t>trọng</a:t>
            </a:r>
            <a:r>
              <a:rPr lang="en-US" dirty="0" smtClean="0"/>
              <a:t> </a:t>
            </a:r>
            <a:r>
              <a:rPr lang="en-US" dirty="0" err="1" smtClean="0"/>
              <a:t>và</a:t>
            </a:r>
            <a:r>
              <a:rPr lang="en-US" dirty="0" smtClean="0"/>
              <a:t> </a:t>
            </a:r>
            <a:r>
              <a:rPr lang="en-US" dirty="0" err="1" smtClean="0"/>
              <a:t>bảo</a:t>
            </a:r>
            <a:r>
              <a:rPr lang="en-US" dirty="0" smtClean="0"/>
              <a:t> </a:t>
            </a:r>
            <a:r>
              <a:rPr lang="en-US" dirty="0" err="1" smtClean="0"/>
              <a:t>đảm</a:t>
            </a:r>
            <a:r>
              <a:rPr lang="en-US" dirty="0" smtClean="0"/>
              <a:t> </a:t>
            </a:r>
            <a:r>
              <a:rPr lang="en-US" dirty="0" err="1" smtClean="0"/>
              <a:t>quyền</a:t>
            </a:r>
            <a:r>
              <a:rPr lang="en-US" dirty="0" smtClean="0"/>
              <a:t> </a:t>
            </a:r>
            <a:r>
              <a:rPr lang="en-US" dirty="0" err="1" smtClean="0"/>
              <a:t>tự</a:t>
            </a:r>
            <a:r>
              <a:rPr lang="en-US" dirty="0" smtClean="0"/>
              <a:t> do, </a:t>
            </a:r>
            <a:r>
              <a:rPr lang="en-US" dirty="0" err="1" smtClean="0"/>
              <a:t>tín</a:t>
            </a:r>
            <a:r>
              <a:rPr lang="en-US" dirty="0" smtClean="0"/>
              <a:t> </a:t>
            </a:r>
            <a:r>
              <a:rPr lang="en-US" dirty="0" err="1" smtClean="0"/>
              <a:t>ngưỡng</a:t>
            </a:r>
            <a:r>
              <a:rPr lang="en-US" dirty="0" smtClean="0"/>
              <a:t>, </a:t>
            </a:r>
            <a:r>
              <a:rPr lang="en-US" dirty="0" err="1" smtClean="0"/>
              <a:t>tôn</a:t>
            </a:r>
            <a:r>
              <a:rPr lang="en-US" dirty="0" smtClean="0"/>
              <a:t> </a:t>
            </a:r>
            <a:r>
              <a:rPr lang="en-US" dirty="0" err="1" smtClean="0"/>
              <a:t>giáo</a:t>
            </a:r>
            <a:endParaRPr lang="en-US" dirty="0"/>
          </a:p>
        </p:txBody>
      </p:sp>
      <p:grpSp>
        <p:nvGrpSpPr>
          <p:cNvPr id="6" name="Group 5"/>
          <p:cNvGrpSpPr/>
          <p:nvPr/>
        </p:nvGrpSpPr>
        <p:grpSpPr>
          <a:xfrm>
            <a:off x="1596" y="-61993"/>
            <a:ext cx="5870918" cy="747303"/>
            <a:chOff x="149353" y="127"/>
            <a:chExt cx="5870918" cy="747303"/>
          </a:xfrm>
        </p:grpSpPr>
        <p:sp>
          <p:nvSpPr>
            <p:cNvPr id="7" name="Rounded Rectangle 6"/>
            <p:cNvSpPr/>
            <p:nvPr/>
          </p:nvSpPr>
          <p:spPr>
            <a:xfrm>
              <a:off x="149353" y="127"/>
              <a:ext cx="5870918" cy="747303"/>
            </a:xfrm>
            <a:prstGeom prst="roundRect">
              <a:avLst>
                <a:gd name="adj" fmla="val 10000"/>
              </a:avLst>
            </a:prstGeom>
            <a:solidFill>
              <a:srgbClr val="FF000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8" name="Rounded Rectangle 4"/>
            <p:cNvSpPr/>
            <p:nvPr/>
          </p:nvSpPr>
          <p:spPr>
            <a:xfrm>
              <a:off x="171241" y="22015"/>
              <a:ext cx="5827142" cy="703527"/>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45720" tIns="30480" rIns="45720" bIns="30480" numCol="1" spcCol="1270" anchor="ctr" anchorCtr="0">
              <a:noAutofit/>
            </a:bodyPr>
            <a:lstStyle/>
            <a:p>
              <a:pPr lvl="0" algn="ctr" defTabSz="1066800">
                <a:lnSpc>
                  <a:spcPct val="90000"/>
                </a:lnSpc>
                <a:spcBef>
                  <a:spcPct val="0"/>
                </a:spcBef>
                <a:spcAft>
                  <a:spcPct val="35000"/>
                </a:spcAft>
              </a:pPr>
              <a:r>
                <a:rPr lang="nl-NL" sz="2400" b="1" i="1" kern="1200" dirty="0" smtClean="0">
                  <a:solidFill>
                    <a:schemeClr val="bg1"/>
                  </a:solidFill>
                </a:rPr>
                <a:t>2.1. Nội dung phát triển kinh tế, xã hội </a:t>
              </a:r>
              <a:endParaRPr lang="en-US" sz="2400" kern="1200" dirty="0">
                <a:solidFill>
                  <a:schemeClr val="bg1"/>
                </a:solidFill>
              </a:endParaRPr>
            </a:p>
          </p:txBody>
        </p:sp>
      </p:grpSp>
    </p:spTree>
    <p:extLst>
      <p:ext uri="{BB962C8B-B14F-4D97-AF65-F5344CB8AC3E}">
        <p14:creationId xmlns:p14="http://schemas.microsoft.com/office/powerpoint/2010/main" val="2717774261"/>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0" y="1"/>
            <a:ext cx="12192000" cy="604434"/>
          </a:xfrm>
          <a:solidFill>
            <a:srgbClr val="002060"/>
          </a:solidFill>
        </p:spPr>
        <p:txBody>
          <a:bodyPr>
            <a:normAutofit/>
          </a:bodyPr>
          <a:lstStyle/>
          <a:p>
            <a:pPr algn="ctr"/>
            <a:r>
              <a:rPr lang="nl-NL" sz="2800" b="1" dirty="0">
                <a:solidFill>
                  <a:schemeClr val="bg1"/>
                </a:solidFill>
              </a:rPr>
              <a:t>2.2. Nội dung phát triển văn hóa, con người </a:t>
            </a:r>
            <a:endParaRPr lang="en-US" sz="2800" dirty="0">
              <a:solidFill>
                <a:schemeClr val="bg1"/>
              </a:solidFill>
            </a:endParaRPr>
          </a:p>
        </p:txBody>
      </p:sp>
      <p:graphicFrame>
        <p:nvGraphicFramePr>
          <p:cNvPr id="5" name="Diagram 4"/>
          <p:cNvGraphicFramePr/>
          <p:nvPr>
            <p:extLst>
              <p:ext uri="{D42A27DB-BD31-4B8C-83A1-F6EECF244321}">
                <p14:modId xmlns:p14="http://schemas.microsoft.com/office/powerpoint/2010/main" val="533753167"/>
              </p:ext>
            </p:extLst>
          </p:nvPr>
        </p:nvGraphicFramePr>
        <p:xfrm>
          <a:off x="687951" y="905645"/>
          <a:ext cx="11085593"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567333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0" y="1"/>
            <a:ext cx="12192000" cy="604434"/>
          </a:xfrm>
          <a:solidFill>
            <a:srgbClr val="002060"/>
          </a:solidFill>
        </p:spPr>
        <p:txBody>
          <a:bodyPr>
            <a:normAutofit/>
          </a:bodyPr>
          <a:lstStyle/>
          <a:p>
            <a:pPr algn="ctr"/>
            <a:r>
              <a:rPr lang="nl-NL" sz="2800" b="1" dirty="0">
                <a:solidFill>
                  <a:schemeClr val="bg1"/>
                </a:solidFill>
              </a:rPr>
              <a:t>2.2. Nội dung phát triển văn hóa, con người </a:t>
            </a:r>
            <a:endParaRPr lang="en-US" sz="2800" dirty="0">
              <a:solidFill>
                <a:schemeClr val="bg1"/>
              </a:solidFill>
            </a:endParaRPr>
          </a:p>
        </p:txBody>
      </p:sp>
      <p:graphicFrame>
        <p:nvGraphicFramePr>
          <p:cNvPr id="5" name="Diagram 4"/>
          <p:cNvGraphicFramePr/>
          <p:nvPr>
            <p:extLst>
              <p:ext uri="{D42A27DB-BD31-4B8C-83A1-F6EECF244321}">
                <p14:modId xmlns:p14="http://schemas.microsoft.com/office/powerpoint/2010/main" val="2548746473"/>
              </p:ext>
            </p:extLst>
          </p:nvPr>
        </p:nvGraphicFramePr>
        <p:xfrm>
          <a:off x="687951" y="905645"/>
          <a:ext cx="11085593"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666901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76424" y="1854114"/>
            <a:ext cx="10309412" cy="4376205"/>
          </a:xfrm>
        </p:spPr>
        <p:txBody>
          <a:bodyPr>
            <a:noAutofit/>
          </a:bodyPr>
          <a:lstStyle/>
          <a:p>
            <a:pPr indent="511175" algn="just"/>
            <a:r>
              <a:rPr lang="nl-NL" dirty="0"/>
              <a:t>Xây </a:t>
            </a:r>
            <a:r>
              <a:rPr lang="nl-NL" dirty="0" smtClean="0"/>
              <a:t>dựng </a:t>
            </a:r>
            <a:r>
              <a:rPr lang="nl-NL" dirty="0"/>
              <a:t>môi trường văn hóa, đạo đức lành </a:t>
            </a:r>
            <a:r>
              <a:rPr lang="nl-NL" dirty="0" smtClean="0"/>
              <a:t>mạnh, khắc phục mặc hạn chế của con người VN</a:t>
            </a:r>
          </a:p>
          <a:p>
            <a:pPr indent="511175" algn="just"/>
            <a:r>
              <a:rPr lang="nl-NL" dirty="0" smtClean="0"/>
              <a:t>Đổi mới căn bản, toàn diện giáo dục, đào tạo</a:t>
            </a:r>
          </a:p>
          <a:p>
            <a:pPr indent="511175" algn="just"/>
            <a:r>
              <a:rPr lang="nl-NL" dirty="0" smtClean="0"/>
              <a:t>Làm cho văn hóa thấm sâu vào toàn bộ đời sống XH, trở thành nền tảng vững chắc</a:t>
            </a:r>
          </a:p>
          <a:p>
            <a:pPr indent="511175" algn="just"/>
            <a:endParaRPr lang="nl-NL" sz="1050" dirty="0" smtClean="0"/>
          </a:p>
          <a:p>
            <a:pPr indent="511175" algn="just"/>
            <a:r>
              <a:rPr lang="nl-NL" dirty="0"/>
              <a:t>Kế thừa và phát huy những truyền thống văn hoá tốt đẹp của cộng đồng các dân tộc Việt Nam, tiếp thu những tinh hoa văn hoá nhân loại, xây dựng một xã hội dân chủ, công bằng, văn minh. </a:t>
            </a:r>
            <a:endParaRPr lang="en-US" dirty="0"/>
          </a:p>
          <a:p>
            <a:pPr indent="511175" algn="just"/>
            <a:endParaRPr lang="en-US" dirty="0"/>
          </a:p>
        </p:txBody>
      </p:sp>
      <p:grpSp>
        <p:nvGrpSpPr>
          <p:cNvPr id="4" name="Group 3"/>
          <p:cNvGrpSpPr/>
          <p:nvPr/>
        </p:nvGrpSpPr>
        <p:grpSpPr>
          <a:xfrm>
            <a:off x="0" y="0"/>
            <a:ext cx="12062261" cy="1083733"/>
            <a:chOff x="752110" y="541866"/>
            <a:chExt cx="10258704" cy="1083733"/>
          </a:xfrm>
        </p:grpSpPr>
        <p:sp>
          <p:nvSpPr>
            <p:cNvPr id="5" name="Rectangle 4"/>
            <p:cNvSpPr/>
            <p:nvPr/>
          </p:nvSpPr>
          <p:spPr>
            <a:xfrm>
              <a:off x="752110" y="541866"/>
              <a:ext cx="10258704" cy="1083733"/>
            </a:xfrm>
            <a:prstGeom prst="rect">
              <a:avLst/>
            </a:prstGeom>
            <a:solidFill>
              <a:srgbClr val="C0000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6" name="Rectangle 5"/>
            <p:cNvSpPr/>
            <p:nvPr/>
          </p:nvSpPr>
          <p:spPr>
            <a:xfrm>
              <a:off x="752110" y="541866"/>
              <a:ext cx="10258704" cy="1083733"/>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860213" tIns="60960" rIns="60960" bIns="60960" numCol="1" spcCol="1270" anchor="ctr" anchorCtr="0">
              <a:noAutofit/>
            </a:bodyPr>
            <a:lstStyle/>
            <a:p>
              <a:pPr lvl="0" algn="l" defTabSz="1066800">
                <a:lnSpc>
                  <a:spcPct val="90000"/>
                </a:lnSpc>
                <a:spcBef>
                  <a:spcPct val="0"/>
                </a:spcBef>
                <a:spcAft>
                  <a:spcPct val="35000"/>
                </a:spcAft>
              </a:pPr>
              <a:r>
                <a:rPr lang="nl-NL" sz="2400" b="1" kern="1200" dirty="0" smtClean="0"/>
                <a:t>2.2.1. </a:t>
              </a:r>
              <a:r>
                <a:rPr lang="nl-NL" sz="2400" b="1" i="1" kern="1200" dirty="0" smtClean="0"/>
                <a:t>Xây dựng nền văn hoá Việt Nam tiên tiến, đậm đà bản sắc dân tộc</a:t>
              </a:r>
              <a:r>
                <a:rPr lang="nl-NL" sz="2400" i="1" kern="1200" dirty="0" smtClean="0"/>
                <a:t>, </a:t>
              </a:r>
              <a:r>
                <a:rPr lang="nl-NL" sz="2400" b="1" i="1" kern="1200" dirty="0" smtClean="0"/>
                <a:t>phát triển toàn diện, thống nhất trong đa dạng, thấm nhuần sâu sắc tinh thần nhân văn, dân chủ, tiến bộ</a:t>
              </a:r>
              <a:endParaRPr lang="en-US" sz="2400" kern="1200" dirty="0"/>
            </a:p>
          </p:txBody>
        </p:sp>
      </p:grpSp>
    </p:spTree>
    <p:extLst>
      <p:ext uri="{BB962C8B-B14F-4D97-AF65-F5344CB8AC3E}">
        <p14:creationId xmlns:p14="http://schemas.microsoft.com/office/powerpoint/2010/main" val="228152321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500" fill="hold"/>
                                        <p:tgtEl>
                                          <p:spTgt spid="3">
                                            <p:txEl>
                                              <p:pRg st="0" end="0"/>
                                            </p:txEl>
                                          </p:spTgt>
                                        </p:tgtEl>
                                        <p:attrNameLst>
                                          <p:attrName>style.rotation</p:attrName>
                                        </p:attrNameLst>
                                      </p:cBhvr>
                                      <p:tavLst>
                                        <p:tav tm="0">
                                          <p:val>
                                            <p:fltVal val="360"/>
                                          </p:val>
                                        </p:tav>
                                        <p:tav tm="100000">
                                          <p:val>
                                            <p:fltVal val="0"/>
                                          </p:val>
                                        </p:tav>
                                      </p:tavLst>
                                    </p:anim>
                                    <p:animEffect transition="in" filter="fade">
                                      <p:cBhvr>
                                        <p:cTn id="10" dur="5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49" presetClass="entr" presetSubtype="0" decel="10000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6" dur="5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7" dur="500" fill="hold"/>
                                        <p:tgtEl>
                                          <p:spTgt spid="3">
                                            <p:txEl>
                                              <p:pRg st="1" end="1"/>
                                            </p:txEl>
                                          </p:spTgt>
                                        </p:tgtEl>
                                        <p:attrNameLst>
                                          <p:attrName>style.rotation</p:attrName>
                                        </p:attrNameLst>
                                      </p:cBhvr>
                                      <p:tavLst>
                                        <p:tav tm="0">
                                          <p:val>
                                            <p:fltVal val="360"/>
                                          </p:val>
                                        </p:tav>
                                        <p:tav tm="100000">
                                          <p:val>
                                            <p:fltVal val="0"/>
                                          </p:val>
                                        </p:tav>
                                      </p:tavLst>
                                    </p:anim>
                                    <p:animEffect transition="in" filter="fade">
                                      <p:cBhvr>
                                        <p:cTn id="18" dur="500"/>
                                        <p:tgtEl>
                                          <p:spTgt spid="3">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49" presetClass="entr" presetSubtype="0" decel="100000"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p:cTn id="23"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4" dur="5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5" dur="500" fill="hold"/>
                                        <p:tgtEl>
                                          <p:spTgt spid="3">
                                            <p:txEl>
                                              <p:pRg st="2" end="2"/>
                                            </p:txEl>
                                          </p:spTgt>
                                        </p:tgtEl>
                                        <p:attrNameLst>
                                          <p:attrName>style.rotation</p:attrName>
                                        </p:attrNameLst>
                                      </p:cBhvr>
                                      <p:tavLst>
                                        <p:tav tm="0">
                                          <p:val>
                                            <p:fltVal val="360"/>
                                          </p:val>
                                        </p:tav>
                                        <p:tav tm="100000">
                                          <p:val>
                                            <p:fltVal val="0"/>
                                          </p:val>
                                        </p:tav>
                                      </p:tavLst>
                                    </p:anim>
                                    <p:animEffect transition="in" filter="fade">
                                      <p:cBhvr>
                                        <p:cTn id="26" dur="500"/>
                                        <p:tgtEl>
                                          <p:spTgt spid="3">
                                            <p:txEl>
                                              <p:pRg st="2" end="2"/>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49" presetClass="entr" presetSubtype="0" decel="100000"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p:cTn id="31"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2" dur="500" fill="hold"/>
                                        <p:tgtEl>
                                          <p:spTgt spid="3">
                                            <p:txEl>
                                              <p:pRg st="4" end="4"/>
                                            </p:txEl>
                                          </p:spTgt>
                                        </p:tgtEl>
                                        <p:attrNameLst>
                                          <p:attrName>ppt_h</p:attrName>
                                        </p:attrNameLst>
                                      </p:cBhvr>
                                      <p:tavLst>
                                        <p:tav tm="0">
                                          <p:val>
                                            <p:fltVal val="0"/>
                                          </p:val>
                                        </p:tav>
                                        <p:tav tm="100000">
                                          <p:val>
                                            <p:strVal val="#ppt_h"/>
                                          </p:val>
                                        </p:tav>
                                      </p:tavLst>
                                    </p:anim>
                                    <p:anim calcmode="lin" valueType="num">
                                      <p:cBhvr>
                                        <p:cTn id="33" dur="500" fill="hold"/>
                                        <p:tgtEl>
                                          <p:spTgt spid="3">
                                            <p:txEl>
                                              <p:pRg st="4" end="4"/>
                                            </p:txEl>
                                          </p:spTgt>
                                        </p:tgtEl>
                                        <p:attrNameLst>
                                          <p:attrName>style.rotation</p:attrName>
                                        </p:attrNameLst>
                                      </p:cBhvr>
                                      <p:tavLst>
                                        <p:tav tm="0">
                                          <p:val>
                                            <p:fltVal val="360"/>
                                          </p:val>
                                        </p:tav>
                                        <p:tav tm="100000">
                                          <p:val>
                                            <p:fltVal val="0"/>
                                          </p:val>
                                        </p:tav>
                                      </p:tavLst>
                                    </p:anim>
                                    <p:animEffect transition="in" filter="fade">
                                      <p:cBhvr>
                                        <p:cTn id="34"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1897331" y="256125"/>
            <a:ext cx="8839200" cy="6815138"/>
          </a:xfrm>
          <a:prstGeom prst="rect">
            <a:avLst/>
          </a:prstGeom>
        </p:spPr>
      </p:pic>
      <p:pic>
        <p:nvPicPr>
          <p:cNvPr id="3" name="Picture 2"/>
          <p:cNvPicPr>
            <a:picLocks noChangeAspect="1"/>
          </p:cNvPicPr>
          <p:nvPr/>
        </p:nvPicPr>
        <p:blipFill>
          <a:blip r:embed="rId3"/>
          <a:stretch>
            <a:fillRect/>
          </a:stretch>
        </p:blipFill>
        <p:spPr>
          <a:xfrm>
            <a:off x="177746" y="42862"/>
            <a:ext cx="5048250" cy="3867150"/>
          </a:xfrm>
          <a:prstGeom prst="rect">
            <a:avLst/>
          </a:prstGeom>
        </p:spPr>
      </p:pic>
      <p:pic>
        <p:nvPicPr>
          <p:cNvPr id="5" name="Picture 4"/>
          <p:cNvPicPr>
            <a:picLocks noChangeAspect="1"/>
          </p:cNvPicPr>
          <p:nvPr/>
        </p:nvPicPr>
        <p:blipFill>
          <a:blip r:embed="rId4"/>
          <a:stretch>
            <a:fillRect/>
          </a:stretch>
        </p:blipFill>
        <p:spPr>
          <a:xfrm>
            <a:off x="5433527" y="256125"/>
            <a:ext cx="5911232" cy="5106289"/>
          </a:xfrm>
          <a:prstGeom prst="rect">
            <a:avLst/>
          </a:prstGeom>
        </p:spPr>
      </p:pic>
    </p:spTree>
    <p:extLst>
      <p:ext uri="{BB962C8B-B14F-4D97-AF65-F5344CB8AC3E}">
        <p14:creationId xmlns:p14="http://schemas.microsoft.com/office/powerpoint/2010/main" val="174525316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xit" presetSubtype="21" fill="hold" nodeType="clickEffect">
                                  <p:stCondLst>
                                    <p:cond delay="0"/>
                                  </p:stCondLst>
                                  <p:childTnLst>
                                    <p:animEffect transition="out" filter="barn(inVertical)">
                                      <p:cBhvr>
                                        <p:cTn id="6" dur="500"/>
                                        <p:tgtEl>
                                          <p:spTgt spid="3"/>
                                        </p:tgtEl>
                                      </p:cBhvr>
                                    </p:animEffect>
                                    <p:set>
                                      <p:cBhvr>
                                        <p:cTn id="7" dur="1" fill="hold">
                                          <p:stCondLst>
                                            <p:cond delay="499"/>
                                          </p:stCondLst>
                                        </p:cTn>
                                        <p:tgtEl>
                                          <p:spTgt spid="3"/>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6" presetClass="exit" presetSubtype="32" fill="hold" nodeType="clickEffect">
                                  <p:stCondLst>
                                    <p:cond delay="0"/>
                                  </p:stCondLst>
                                  <p:childTnLst>
                                    <p:animEffect transition="out" filter="circle(out)">
                                      <p:cBhvr>
                                        <p:cTn id="11" dur="2000"/>
                                        <p:tgtEl>
                                          <p:spTgt spid="5"/>
                                        </p:tgtEl>
                                      </p:cBhvr>
                                    </p:animEffect>
                                    <p:set>
                                      <p:cBhvr>
                                        <p:cTn id="12" dur="1" fill="hold">
                                          <p:stCondLst>
                                            <p:cond delay="1999"/>
                                          </p:stCondLst>
                                        </p:cTn>
                                        <p:tgtEl>
                                          <p:spTgt spid="5"/>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randombar(horizontal)">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3057156"/>
            <a:ext cx="3711388" cy="1831975"/>
          </a:xfrm>
        </p:spPr>
        <p:txBody>
          <a:bodyPr>
            <a:noAutofit/>
          </a:bodyPr>
          <a:lstStyle/>
          <a:p>
            <a:pPr indent="631825" algn="just"/>
            <a:r>
              <a:rPr lang="nl-NL" dirty="0" smtClean="0"/>
              <a:t>Mở </a:t>
            </a:r>
            <a:r>
              <a:rPr lang="nl-NL" dirty="0"/>
              <a:t>rộng giao lưu với bên ngoài phải có sự cân nhắc, lựa chọn để tiếp thu những yếu tố nhân văn, tiến bộ, phù </a:t>
            </a:r>
            <a:r>
              <a:rPr lang="nl-NL" dirty="0" smtClean="0"/>
              <a:t>hợp</a:t>
            </a:r>
            <a:endParaRPr lang="en-US" dirty="0"/>
          </a:p>
        </p:txBody>
      </p:sp>
      <p:pic>
        <p:nvPicPr>
          <p:cNvPr id="5" name="Picture 4"/>
          <p:cNvPicPr>
            <a:picLocks noChangeAspect="1"/>
          </p:cNvPicPr>
          <p:nvPr/>
        </p:nvPicPr>
        <p:blipFill>
          <a:blip r:embed="rId2"/>
          <a:stretch>
            <a:fillRect/>
          </a:stretch>
        </p:blipFill>
        <p:spPr>
          <a:xfrm>
            <a:off x="4262718" y="2851688"/>
            <a:ext cx="7530353" cy="3697030"/>
          </a:xfrm>
          <a:prstGeom prst="rect">
            <a:avLst/>
          </a:prstGeom>
        </p:spPr>
      </p:pic>
      <p:grpSp>
        <p:nvGrpSpPr>
          <p:cNvPr id="9" name="Group 8"/>
          <p:cNvGrpSpPr/>
          <p:nvPr/>
        </p:nvGrpSpPr>
        <p:grpSpPr>
          <a:xfrm>
            <a:off x="123986" y="112936"/>
            <a:ext cx="12068014" cy="1083733"/>
            <a:chOff x="1146048" y="2167466"/>
            <a:chExt cx="9864767" cy="1083733"/>
          </a:xfrm>
        </p:grpSpPr>
        <p:sp>
          <p:nvSpPr>
            <p:cNvPr id="10" name="Rectangle 9"/>
            <p:cNvSpPr/>
            <p:nvPr/>
          </p:nvSpPr>
          <p:spPr>
            <a:xfrm>
              <a:off x="1146048" y="2167466"/>
              <a:ext cx="9864767" cy="1083733"/>
            </a:xfrm>
            <a:prstGeom prst="rect">
              <a:avLst/>
            </a:prstGeom>
            <a:solidFill>
              <a:srgbClr val="C0000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1" name="Rectangle 10"/>
            <p:cNvSpPr/>
            <p:nvPr/>
          </p:nvSpPr>
          <p:spPr>
            <a:xfrm>
              <a:off x="1146048" y="2167466"/>
              <a:ext cx="9864767" cy="1083733"/>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860213" tIns="60960" rIns="60960" bIns="60960" numCol="1" spcCol="1270" anchor="ctr" anchorCtr="0">
              <a:noAutofit/>
            </a:bodyPr>
            <a:lstStyle/>
            <a:p>
              <a:pPr lvl="0" algn="l" defTabSz="1066800">
                <a:lnSpc>
                  <a:spcPct val="90000"/>
                </a:lnSpc>
                <a:spcBef>
                  <a:spcPct val="0"/>
                </a:spcBef>
                <a:spcAft>
                  <a:spcPct val="35000"/>
                </a:spcAft>
              </a:pPr>
              <a:r>
                <a:rPr lang="nl-NL" sz="2400" b="1" kern="1200" dirty="0" smtClean="0"/>
                <a:t>2.2.2. </a:t>
              </a:r>
              <a:r>
                <a:rPr lang="nl-NL" sz="2400" b="1" i="1" kern="1200" dirty="0" smtClean="0"/>
                <a:t>Kế thừa và phát huy các giá trị văn hóa truyền thống và cách mạng, bản sắc văn hóa dân tộc; chủ động hội nhập quốc tế về văn hóa, tiếp thu tinh hoa văn hóa nhân loại</a:t>
              </a:r>
              <a:endParaRPr lang="en-US" sz="2400" kern="1200" dirty="0"/>
            </a:p>
          </p:txBody>
        </p:sp>
      </p:grpSp>
    </p:spTree>
    <p:extLst>
      <p:ext uri="{BB962C8B-B14F-4D97-AF65-F5344CB8AC3E}">
        <p14:creationId xmlns:p14="http://schemas.microsoft.com/office/powerpoint/2010/main" val="2139850177"/>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ox(in)">
                                      <p:cBhvr>
                                        <p:cTn id="7" dur="2000"/>
                                        <p:tgtEl>
                                          <p:spTgt spid="3">
                                            <p:txEl>
                                              <p:pRg st="0" end="0"/>
                                            </p:txEl>
                                          </p:spTgt>
                                        </p:tgtEl>
                                      </p:cBhvr>
                                    </p:animEffect>
                                  </p:childTnLst>
                                </p:cTn>
                              </p:par>
                              <p:par>
                                <p:cTn id="8" presetID="4" presetClass="entr" presetSubtype="1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ox(in)">
                                      <p:cBhvr>
                                        <p:cTn id="10"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p:cNvSpPr>
            <a:spLocks noGrp="1"/>
          </p:cNvSpPr>
          <p:nvPr>
            <p:ph idx="1"/>
          </p:nvPr>
        </p:nvSpPr>
        <p:spPr>
          <a:xfrm>
            <a:off x="7873139" y="2854658"/>
            <a:ext cx="3818508" cy="3504426"/>
          </a:xfrm>
        </p:spPr>
        <p:txBody>
          <a:bodyPr>
            <a:noAutofit/>
          </a:bodyPr>
          <a:lstStyle/>
          <a:p>
            <a:pPr indent="631825" algn="just"/>
            <a:r>
              <a:rPr lang="nl-NL" dirty="0" smtClean="0"/>
              <a:t>Cần có cơ chế, chính sách để giải quyết hợp lý, hài hòa giữa bảo tồn, phát huy di sản văn hóa với phát triển kinh tế - xã hội</a:t>
            </a:r>
            <a:endParaRPr lang="en-US" dirty="0"/>
          </a:p>
        </p:txBody>
      </p:sp>
      <p:pic>
        <p:nvPicPr>
          <p:cNvPr id="2" name="Picture 1"/>
          <p:cNvPicPr>
            <a:picLocks noChangeAspect="1"/>
          </p:cNvPicPr>
          <p:nvPr/>
        </p:nvPicPr>
        <p:blipFill>
          <a:blip r:embed="rId2"/>
          <a:stretch>
            <a:fillRect/>
          </a:stretch>
        </p:blipFill>
        <p:spPr>
          <a:xfrm>
            <a:off x="249910" y="2479728"/>
            <a:ext cx="7189276" cy="4254287"/>
          </a:xfrm>
          <a:prstGeom prst="rect">
            <a:avLst/>
          </a:prstGeom>
        </p:spPr>
      </p:pic>
      <p:grpSp>
        <p:nvGrpSpPr>
          <p:cNvPr id="10" name="Group 9"/>
          <p:cNvGrpSpPr/>
          <p:nvPr/>
        </p:nvGrpSpPr>
        <p:grpSpPr>
          <a:xfrm>
            <a:off x="0" y="0"/>
            <a:ext cx="12192000" cy="1083733"/>
            <a:chOff x="1146048" y="2167466"/>
            <a:chExt cx="9864767" cy="1083733"/>
          </a:xfrm>
        </p:grpSpPr>
        <p:sp>
          <p:nvSpPr>
            <p:cNvPr id="11" name="Rectangle 10"/>
            <p:cNvSpPr/>
            <p:nvPr/>
          </p:nvSpPr>
          <p:spPr>
            <a:xfrm>
              <a:off x="1146048" y="2167466"/>
              <a:ext cx="9864767" cy="1083733"/>
            </a:xfrm>
            <a:prstGeom prst="rect">
              <a:avLst/>
            </a:prstGeom>
            <a:solidFill>
              <a:srgbClr val="C0000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2" name="Rectangle 11"/>
            <p:cNvSpPr/>
            <p:nvPr/>
          </p:nvSpPr>
          <p:spPr>
            <a:xfrm>
              <a:off x="1146048" y="2167466"/>
              <a:ext cx="9864767" cy="1083733"/>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860213" tIns="60960" rIns="60960" bIns="60960" numCol="1" spcCol="1270" anchor="ctr" anchorCtr="0">
              <a:noAutofit/>
            </a:bodyPr>
            <a:lstStyle/>
            <a:p>
              <a:pPr lvl="0" algn="l" defTabSz="1066800">
                <a:lnSpc>
                  <a:spcPct val="90000"/>
                </a:lnSpc>
                <a:spcBef>
                  <a:spcPct val="0"/>
                </a:spcBef>
                <a:spcAft>
                  <a:spcPct val="35000"/>
                </a:spcAft>
              </a:pPr>
              <a:r>
                <a:rPr lang="nl-NL" sz="2400" b="1" kern="1200" dirty="0" smtClean="0"/>
                <a:t>2.2.2. </a:t>
              </a:r>
              <a:r>
                <a:rPr lang="nl-NL" sz="2400" b="1" i="1" kern="1200" dirty="0" smtClean="0"/>
                <a:t>Kế thừa và phát huy các giá trị văn hóa truyền thống và cách mạng, bản sắc văn hóa dân tộc; chủ động hội nhập quốc tế về văn hóa, tiếp thu tinh hoa văn hóa nhân loại</a:t>
              </a:r>
              <a:endParaRPr lang="en-US" sz="2400" kern="1200" dirty="0"/>
            </a:p>
          </p:txBody>
        </p:sp>
      </p:grpSp>
    </p:spTree>
    <p:extLst>
      <p:ext uri="{BB962C8B-B14F-4D97-AF65-F5344CB8AC3E}">
        <p14:creationId xmlns:p14="http://schemas.microsoft.com/office/powerpoint/2010/main" val="1297380282"/>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box(in)">
                                      <p:cBhvr>
                                        <p:cTn id="7" dur="20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91705" y="2524309"/>
            <a:ext cx="5035658" cy="984126"/>
          </a:xfrm>
        </p:spPr>
        <p:txBody>
          <a:bodyPr>
            <a:normAutofit fontScale="85000" lnSpcReduction="20000"/>
          </a:bodyPr>
          <a:lstStyle/>
          <a:p>
            <a:pPr algn="just"/>
            <a:r>
              <a:rPr lang="en-US" sz="3200" dirty="0" err="1" smtClean="0"/>
              <a:t>Khuyến</a:t>
            </a:r>
            <a:r>
              <a:rPr lang="en-US" sz="3200" dirty="0" smtClean="0"/>
              <a:t> </a:t>
            </a:r>
            <a:r>
              <a:rPr lang="en-US" sz="3200" dirty="0" err="1" smtClean="0"/>
              <a:t>khích</a:t>
            </a:r>
            <a:r>
              <a:rPr lang="en-US" sz="3200" dirty="0" smtClean="0"/>
              <a:t> </a:t>
            </a:r>
            <a:r>
              <a:rPr lang="en-US" sz="3200" dirty="0" err="1" smtClean="0"/>
              <a:t>và</a:t>
            </a:r>
            <a:r>
              <a:rPr lang="en-US" sz="3200" dirty="0" smtClean="0"/>
              <a:t> </a:t>
            </a:r>
            <a:r>
              <a:rPr lang="en-US" sz="3200" dirty="0" err="1" smtClean="0"/>
              <a:t>tạo</a:t>
            </a:r>
            <a:r>
              <a:rPr lang="en-US" sz="3200" dirty="0" smtClean="0"/>
              <a:t> </a:t>
            </a:r>
            <a:r>
              <a:rPr lang="en-US" sz="3200" dirty="0" err="1" smtClean="0"/>
              <a:t>điều</a:t>
            </a:r>
            <a:r>
              <a:rPr lang="en-US" sz="3200" dirty="0" smtClean="0"/>
              <a:t> </a:t>
            </a:r>
            <a:r>
              <a:rPr lang="en-US" sz="3200" dirty="0" err="1" smtClean="0"/>
              <a:t>kiện</a:t>
            </a:r>
            <a:r>
              <a:rPr lang="en-US" sz="3200" dirty="0" smtClean="0"/>
              <a:t> </a:t>
            </a:r>
            <a:r>
              <a:rPr lang="en-US" sz="3200" dirty="0" err="1" smtClean="0"/>
              <a:t>cho</a:t>
            </a:r>
            <a:r>
              <a:rPr lang="en-US" sz="3200" dirty="0" smtClean="0"/>
              <a:t> </a:t>
            </a:r>
            <a:r>
              <a:rPr lang="en-US" sz="3200" dirty="0" err="1" smtClean="0"/>
              <a:t>các</a:t>
            </a:r>
            <a:r>
              <a:rPr lang="en-US" sz="3200" dirty="0" smtClean="0"/>
              <a:t> </a:t>
            </a:r>
            <a:r>
              <a:rPr lang="en-US" sz="3200" dirty="0" err="1" smtClean="0"/>
              <a:t>nhà</a:t>
            </a:r>
            <a:r>
              <a:rPr lang="en-US" sz="3200" dirty="0" smtClean="0"/>
              <a:t> </a:t>
            </a:r>
            <a:r>
              <a:rPr lang="en-US" sz="3200" dirty="0" err="1" smtClean="0"/>
              <a:t>hoạt</a:t>
            </a:r>
            <a:r>
              <a:rPr lang="en-US" sz="3200" dirty="0" smtClean="0"/>
              <a:t> </a:t>
            </a:r>
            <a:r>
              <a:rPr lang="en-US" sz="3200" dirty="0" err="1" smtClean="0"/>
              <a:t>động</a:t>
            </a:r>
            <a:r>
              <a:rPr lang="en-US" sz="3200" dirty="0" smtClean="0"/>
              <a:t> </a:t>
            </a:r>
            <a:r>
              <a:rPr lang="en-US" sz="3200" dirty="0" err="1" smtClean="0"/>
              <a:t>văn</a:t>
            </a:r>
            <a:r>
              <a:rPr lang="en-US" sz="3200" dirty="0" smtClean="0"/>
              <a:t> </a:t>
            </a:r>
            <a:r>
              <a:rPr lang="en-US" sz="3200" dirty="0" err="1" smtClean="0"/>
              <a:t>hóa</a:t>
            </a:r>
            <a:r>
              <a:rPr lang="en-US" sz="3200" dirty="0" smtClean="0"/>
              <a:t> </a:t>
            </a:r>
            <a:r>
              <a:rPr lang="en-US" sz="3200" dirty="0" err="1" smtClean="0"/>
              <a:t>tìm</a:t>
            </a:r>
            <a:r>
              <a:rPr lang="en-US" sz="3200" dirty="0" smtClean="0"/>
              <a:t> </a:t>
            </a:r>
            <a:r>
              <a:rPr lang="en-US" sz="3200" dirty="0" err="1" smtClean="0"/>
              <a:t>tòi</a:t>
            </a:r>
            <a:r>
              <a:rPr lang="en-US" sz="3200" dirty="0" smtClean="0"/>
              <a:t>, </a:t>
            </a:r>
            <a:r>
              <a:rPr lang="en-US" sz="3200" dirty="0" err="1" smtClean="0"/>
              <a:t>sáng</a:t>
            </a:r>
            <a:r>
              <a:rPr lang="en-US" sz="3200" dirty="0" smtClean="0"/>
              <a:t> </a:t>
            </a:r>
            <a:r>
              <a:rPr lang="en-US" sz="3200" dirty="0" err="1" smtClean="0"/>
              <a:t>tạo</a:t>
            </a:r>
            <a:r>
              <a:rPr lang="en-US" sz="3200" dirty="0" smtClean="0"/>
              <a:t>, </a:t>
            </a:r>
            <a:r>
              <a:rPr lang="en-US" sz="3200" dirty="0" err="1" smtClean="0"/>
              <a:t>tự</a:t>
            </a:r>
            <a:r>
              <a:rPr lang="en-US" sz="3200" dirty="0" smtClean="0"/>
              <a:t> do </a:t>
            </a:r>
            <a:r>
              <a:rPr lang="en-US" sz="3200" dirty="0" err="1" smtClean="0"/>
              <a:t>sáng</a:t>
            </a:r>
            <a:r>
              <a:rPr lang="en-US" sz="3200" dirty="0" smtClean="0"/>
              <a:t> </a:t>
            </a:r>
            <a:r>
              <a:rPr lang="en-US" sz="3200" dirty="0" err="1" smtClean="0"/>
              <a:t>tạo</a:t>
            </a:r>
            <a:endParaRPr lang="en-US" sz="3200" dirty="0" smtClean="0"/>
          </a:p>
          <a:p>
            <a:pPr algn="just"/>
            <a:endParaRPr lang="en-US" dirty="0" smtClean="0"/>
          </a:p>
          <a:p>
            <a:pPr marL="0" indent="0" algn="just">
              <a:buNone/>
            </a:pPr>
            <a:endParaRPr lang="en-US" sz="3200" dirty="0"/>
          </a:p>
        </p:txBody>
      </p:sp>
      <p:sp>
        <p:nvSpPr>
          <p:cNvPr id="4" name="Rectangle 3"/>
          <p:cNvSpPr/>
          <p:nvPr/>
        </p:nvSpPr>
        <p:spPr>
          <a:xfrm>
            <a:off x="185978" y="0"/>
            <a:ext cx="11820041" cy="1569660"/>
          </a:xfrm>
          <a:prstGeom prst="rect">
            <a:avLst/>
          </a:prstGeom>
          <a:solidFill>
            <a:srgbClr val="C00000"/>
          </a:solidFill>
        </p:spPr>
        <p:txBody>
          <a:bodyPr wrap="square">
            <a:spAutoFit/>
          </a:bodyPr>
          <a:lstStyle/>
          <a:p>
            <a:pPr algn="just"/>
            <a:r>
              <a:rPr lang="nl-NL" sz="2400" b="1" i="1" dirty="0" smtClean="0">
                <a:solidFill>
                  <a:schemeClr val="bg1"/>
                </a:solidFill>
              </a:rPr>
              <a:t>2.2.3 Tăng </a:t>
            </a:r>
            <a:r>
              <a:rPr lang="nl-NL" sz="2400" b="1" i="1" dirty="0">
                <a:solidFill>
                  <a:schemeClr val="bg1"/>
                </a:solidFill>
              </a:rPr>
              <a:t>cường sáng tạo, truyền bá, phổ biến những giá trị văn hóa thấm nhuần tinh thần dân tộc, nhân văn, dân chủ khoa học và cách mạng; làm cho những giá trị ấy thấm sâu vào mọi lĩnh vực của đời sống xã hội, vào mỗi gia đình và mỗi con người, trở thành tâm lý và tập quán tiến bộ, văn minh. </a:t>
            </a:r>
            <a:endParaRPr lang="en-US" sz="2400" dirty="0">
              <a:solidFill>
                <a:schemeClr val="bg1"/>
              </a:solidFill>
            </a:endParaRPr>
          </a:p>
        </p:txBody>
      </p:sp>
      <p:pic>
        <p:nvPicPr>
          <p:cNvPr id="2" name="Picture 1"/>
          <p:cNvPicPr>
            <a:picLocks noChangeAspect="1"/>
          </p:cNvPicPr>
          <p:nvPr/>
        </p:nvPicPr>
        <p:blipFill>
          <a:blip r:embed="rId2"/>
          <a:stretch>
            <a:fillRect/>
          </a:stretch>
        </p:blipFill>
        <p:spPr>
          <a:xfrm>
            <a:off x="6775076" y="1814034"/>
            <a:ext cx="4762500" cy="3171825"/>
          </a:xfrm>
          <a:prstGeom prst="rect">
            <a:avLst/>
          </a:prstGeom>
        </p:spPr>
      </p:pic>
    </p:spTree>
    <p:extLst>
      <p:ext uri="{BB962C8B-B14F-4D97-AF65-F5344CB8AC3E}">
        <p14:creationId xmlns:p14="http://schemas.microsoft.com/office/powerpoint/2010/main" val="3567538443"/>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mph" presetSubtype="0" fill="hold" grpId="0" nodeType="clickEffect">
                                  <p:stCondLst>
                                    <p:cond delay="0"/>
                                  </p:stCondLst>
                                  <p:childTnLst>
                                    <p:animEffect transition="out" filter="fade">
                                      <p:cBhvr>
                                        <p:cTn id="6" dur="500" tmFilter="0, 0; .2, .5; .8, .5; 1, 0"/>
                                        <p:tgtEl>
                                          <p:spTgt spid="4"/>
                                        </p:tgtEl>
                                      </p:cBhvr>
                                    </p:animEffect>
                                    <p:animScale>
                                      <p:cBhvr>
                                        <p:cTn id="7" dur="250" autoRev="1" fill="hold"/>
                                        <p:tgtEl>
                                          <p:spTgt spid="4"/>
                                        </p:tgtEl>
                                      </p:cBhvr>
                                      <p:by x="105000" y="105000"/>
                                    </p:animScale>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2" dur="500"/>
                                        <p:tgtEl>
                                          <p:spTgt spid="3">
                                            <p:txEl>
                                              <p:pRg st="0" end="0"/>
                                            </p:txEl>
                                          </p:spTgt>
                                        </p:tgtEl>
                                      </p:cBhvr>
                                    </p:animEffect>
                                  </p:childTnLst>
                                </p:cTn>
                              </p:par>
                              <p:par>
                                <p:cTn id="13" presetID="6" presetClass="entr" presetSubtype="16"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circle(in)">
                                      <p:cBhvr>
                                        <p:cTn id="15"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347593" y="2230698"/>
            <a:ext cx="9834282" cy="3539430"/>
          </a:xfrm>
          <a:prstGeom prst="rect">
            <a:avLst/>
          </a:prstGeom>
        </p:spPr>
        <p:txBody>
          <a:bodyPr wrap="square">
            <a:spAutoFit/>
          </a:bodyPr>
          <a:lstStyle/>
          <a:p>
            <a:pPr indent="511175" algn="just"/>
            <a:r>
              <a:rPr lang="nl-NL" sz="2800" dirty="0"/>
              <a:t>Phát triển công nghiệp văn hóa đi đôi với xây dựng, hoàn thiện thị trường dịch vụ và sản phẩm văn hóa. </a:t>
            </a:r>
            <a:endParaRPr lang="nl-NL" sz="2800" dirty="0" smtClean="0"/>
          </a:p>
          <a:p>
            <a:pPr indent="511175" algn="just"/>
            <a:endParaRPr lang="en-US" sz="2800" dirty="0"/>
          </a:p>
          <a:p>
            <a:pPr indent="511175" algn="just"/>
            <a:r>
              <a:rPr lang="nl-NL" sz="2800" dirty="0"/>
              <a:t>Chú trọng chăm lo xây dựng văn hóa trong Đảng, trong các cơ quan nhà nước và các đoàn thể</a:t>
            </a:r>
            <a:r>
              <a:rPr lang="vi-VN" sz="2800" dirty="0"/>
              <a:t>. </a:t>
            </a:r>
            <a:r>
              <a:rPr lang="nl-NL" sz="2800" dirty="0"/>
              <a:t>Nêu cao vai trò tiền phong gương mẫu của đội ngũ cán bộ, đảng viên, phát huy tinh thần trách nhiệm của các tổ chức, cơ quan, đơn vị, địa phương và của nhân </a:t>
            </a:r>
            <a:r>
              <a:rPr lang="nl-NL" sz="2800" dirty="0" smtClean="0"/>
              <a:t>dân.</a:t>
            </a:r>
            <a:endParaRPr lang="en-US" sz="2800" dirty="0"/>
          </a:p>
        </p:txBody>
      </p:sp>
      <p:sp>
        <p:nvSpPr>
          <p:cNvPr id="5" name="Rectangle 4"/>
          <p:cNvSpPr/>
          <p:nvPr/>
        </p:nvSpPr>
        <p:spPr>
          <a:xfrm>
            <a:off x="1" y="146790"/>
            <a:ext cx="12192000" cy="1569660"/>
          </a:xfrm>
          <a:prstGeom prst="rect">
            <a:avLst/>
          </a:prstGeom>
          <a:solidFill>
            <a:srgbClr val="C00000"/>
          </a:solidFill>
        </p:spPr>
        <p:txBody>
          <a:bodyPr wrap="square">
            <a:spAutoFit/>
          </a:bodyPr>
          <a:lstStyle/>
          <a:p>
            <a:pPr algn="just"/>
            <a:r>
              <a:rPr lang="nl-NL" sz="2400" b="1" i="1" dirty="0" smtClean="0">
                <a:solidFill>
                  <a:schemeClr val="bg1"/>
                </a:solidFill>
              </a:rPr>
              <a:t>2.2.3 Tăng </a:t>
            </a:r>
            <a:r>
              <a:rPr lang="nl-NL" sz="2400" b="1" i="1" dirty="0">
                <a:solidFill>
                  <a:schemeClr val="bg1"/>
                </a:solidFill>
              </a:rPr>
              <a:t>cường sáng tạo, truyền bá, phổ biến những giá trị văn hóa thấm nhuần tinh thần dân tộc, nhân văn, dân chủ khoa học và cách mạng; làm cho những giá trị ấy thấm sâu vào mọi lĩnh vực của đời sống xã hội, vào mỗi gia đình và mỗi con người, trở thành tâm lý và tập quán tiến bộ, văn minh. </a:t>
            </a:r>
            <a:endParaRPr lang="en-US" sz="2400" dirty="0">
              <a:solidFill>
                <a:schemeClr val="bg1"/>
              </a:solidFill>
            </a:endParaRPr>
          </a:p>
        </p:txBody>
      </p:sp>
    </p:spTree>
    <p:extLst>
      <p:ext uri="{BB962C8B-B14F-4D97-AF65-F5344CB8AC3E}">
        <p14:creationId xmlns:p14="http://schemas.microsoft.com/office/powerpoint/2010/main" val="1840540569"/>
      </p:ext>
    </p:extLst>
  </p:cSld>
  <p:clrMapOvr>
    <a:masterClrMapping/>
  </p:clrMapOvr>
  <p:transition spd="slow">
    <p:plus/>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xEl>
                                              <p:pRg st="2" end="2"/>
                                            </p:txEl>
                                          </p:spTgt>
                                        </p:tgtEl>
                                        <p:attrNameLst>
                                          <p:attrName>style.visibility</p:attrName>
                                        </p:attrNameLst>
                                      </p:cBhvr>
                                      <p:to>
                                        <p:strVal val="visible"/>
                                      </p:to>
                                    </p:set>
                                    <p:anim calcmode="lin" valueType="num">
                                      <p:cBhvr additive="base">
                                        <p:cTn id="13"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Kết quả hình ảnh cho hình nên pp đẹ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4403"/>
            <a:ext cx="12192000" cy="7126132"/>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p:cNvSpPr>
            <a:spLocks noGrp="1"/>
          </p:cNvSpPr>
          <p:nvPr>
            <p:ph idx="1"/>
          </p:nvPr>
        </p:nvSpPr>
        <p:spPr>
          <a:xfrm>
            <a:off x="1487838" y="2739778"/>
            <a:ext cx="9489482" cy="3160059"/>
          </a:xfrm>
        </p:spPr>
        <p:txBody>
          <a:bodyPr>
            <a:normAutofit/>
          </a:bodyPr>
          <a:lstStyle/>
          <a:p>
            <a:pPr indent="403225" algn="just"/>
            <a:r>
              <a:rPr lang="nl-NL" dirty="0" smtClean="0"/>
              <a:t>Xây những giá </a:t>
            </a:r>
            <a:r>
              <a:rPr lang="nl-NL" dirty="0"/>
              <a:t>trị văn hóa, con người mới, hướng đến chân - thiện - mỹ, thấm nhuần tinh thần dân tộc, nhân văn, dân chủ và khoa học. </a:t>
            </a:r>
            <a:endParaRPr lang="nl-NL" dirty="0" smtClean="0"/>
          </a:p>
          <a:p>
            <a:pPr indent="403225" algn="just"/>
            <a:endParaRPr lang="en-US" dirty="0"/>
          </a:p>
          <a:p>
            <a:pPr indent="403225" algn="just"/>
            <a:r>
              <a:rPr lang="vi-VN" dirty="0"/>
              <a:t>C</a:t>
            </a:r>
            <a:r>
              <a:rPr lang="nl-NL" dirty="0"/>
              <a:t>ần đẩy mạnh đấu tranh phê phán, đẩy lùi cái xấu, cái ác, cái thấp hèn; chống các quan điểm, hành vi sai trái, lạc hậu, tiêu cực, phản </a:t>
            </a:r>
            <a:r>
              <a:rPr lang="nl-NL" dirty="0" smtClean="0"/>
              <a:t>động</a:t>
            </a:r>
            <a:r>
              <a:rPr lang="nl-NL" dirty="0"/>
              <a:t>.</a:t>
            </a:r>
            <a:endParaRPr lang="en-US" dirty="0"/>
          </a:p>
          <a:p>
            <a:pPr marL="0" indent="0">
              <a:buNone/>
            </a:pPr>
            <a:endParaRPr lang="en-US" dirty="0"/>
          </a:p>
        </p:txBody>
      </p:sp>
      <p:sp>
        <p:nvSpPr>
          <p:cNvPr id="4" name="Rectangle 3"/>
          <p:cNvSpPr/>
          <p:nvPr/>
        </p:nvSpPr>
        <p:spPr>
          <a:xfrm>
            <a:off x="1487838" y="572419"/>
            <a:ext cx="9991241" cy="1938992"/>
          </a:xfrm>
          <a:prstGeom prst="rect">
            <a:avLst/>
          </a:prstGeom>
        </p:spPr>
        <p:txBody>
          <a:bodyPr wrap="square">
            <a:spAutoFit/>
          </a:bodyPr>
          <a:lstStyle/>
          <a:p>
            <a:pPr algn="just"/>
            <a:r>
              <a:rPr lang="en-US" sz="2400" b="1" i="1" dirty="0" smtClean="0">
                <a:solidFill>
                  <a:srgbClr val="FF0000"/>
                </a:solidFill>
              </a:rPr>
              <a:t>2. 2.4 </a:t>
            </a:r>
            <a:r>
              <a:rPr lang="vi-VN" sz="2400" b="1" i="1" dirty="0" smtClean="0">
                <a:solidFill>
                  <a:srgbClr val="FF0000"/>
                </a:solidFill>
              </a:rPr>
              <a:t>Đấu</a:t>
            </a:r>
            <a:r>
              <a:rPr lang="nl-NL" sz="2400" b="1" i="1" dirty="0" smtClean="0">
                <a:solidFill>
                  <a:srgbClr val="FF0000"/>
                </a:solidFill>
              </a:rPr>
              <a:t> </a:t>
            </a:r>
            <a:r>
              <a:rPr lang="nl-NL" sz="2400" b="1" i="1" dirty="0">
                <a:solidFill>
                  <a:srgbClr val="FF0000"/>
                </a:solidFill>
              </a:rPr>
              <a:t>tranh có hiệu quả chống các quan điểm, tư tưởng, sản phẩm văn hóa lạc hậu, độc hại, sai trái; sự phá hoại về tư tưởng - văn hóa của các thế lực thù địch; đề ra những giải pháp hữu hiệu để khắc phục những hạn chế, yếu kém nghiêm trọng, kéo dài trên lĩnh vực văn hóa, tư tưởng, đạo đức, lối sống trong Đảng và trong xã hội. </a:t>
            </a:r>
            <a:endParaRPr lang="en-US" sz="2400" dirty="0">
              <a:solidFill>
                <a:srgbClr val="FF0000"/>
              </a:solidFill>
            </a:endParaRPr>
          </a:p>
        </p:txBody>
      </p:sp>
    </p:spTree>
    <p:extLst>
      <p:ext uri="{BB962C8B-B14F-4D97-AF65-F5344CB8AC3E}">
        <p14:creationId xmlns:p14="http://schemas.microsoft.com/office/powerpoint/2010/main" val="1653541010"/>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arn(inVertic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Kết quả hình ảnh cho hình nên pp đẹ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68132"/>
            <a:ext cx="12192000" cy="7126132"/>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1596324" y="2798359"/>
            <a:ext cx="9757475" cy="1325563"/>
          </a:xfrm>
        </p:spPr>
        <p:txBody>
          <a:bodyPr>
            <a:normAutofit fontScale="90000"/>
          </a:bodyPr>
          <a:lstStyle/>
          <a:p>
            <a:pPr algn="just"/>
            <a:r>
              <a:rPr lang="en-US" dirty="0" smtClean="0">
                <a:solidFill>
                  <a:srgbClr val="0000FF"/>
                </a:solidFill>
              </a:rPr>
              <a:t>	</a:t>
            </a:r>
            <a:r>
              <a:rPr lang="en-US" dirty="0" err="1" smtClean="0">
                <a:solidFill>
                  <a:srgbClr val="0000FF"/>
                </a:solidFill>
              </a:rPr>
              <a:t>Đấu</a:t>
            </a:r>
            <a:r>
              <a:rPr lang="en-US" dirty="0" smtClean="0">
                <a:solidFill>
                  <a:srgbClr val="0000FF"/>
                </a:solidFill>
              </a:rPr>
              <a:t> </a:t>
            </a:r>
            <a:r>
              <a:rPr lang="en-US" dirty="0" err="1" smtClean="0">
                <a:solidFill>
                  <a:srgbClr val="0000FF"/>
                </a:solidFill>
              </a:rPr>
              <a:t>tranh</a:t>
            </a:r>
            <a:r>
              <a:rPr lang="en-US" dirty="0" smtClean="0">
                <a:solidFill>
                  <a:srgbClr val="0000FF"/>
                </a:solidFill>
              </a:rPr>
              <a:t> </a:t>
            </a:r>
            <a:r>
              <a:rPr lang="en-US" dirty="0" err="1" smtClean="0">
                <a:solidFill>
                  <a:srgbClr val="0000FF"/>
                </a:solidFill>
              </a:rPr>
              <a:t>có</a:t>
            </a:r>
            <a:r>
              <a:rPr lang="en-US" dirty="0" smtClean="0">
                <a:solidFill>
                  <a:srgbClr val="0000FF"/>
                </a:solidFill>
              </a:rPr>
              <a:t> </a:t>
            </a:r>
            <a:r>
              <a:rPr lang="en-US" dirty="0" err="1" smtClean="0">
                <a:solidFill>
                  <a:srgbClr val="0000FF"/>
                </a:solidFill>
              </a:rPr>
              <a:t>hiệu</a:t>
            </a:r>
            <a:r>
              <a:rPr lang="en-US" dirty="0" smtClean="0">
                <a:solidFill>
                  <a:srgbClr val="0000FF"/>
                </a:solidFill>
              </a:rPr>
              <a:t> </a:t>
            </a:r>
            <a:r>
              <a:rPr lang="en-US" dirty="0" err="1" smtClean="0">
                <a:solidFill>
                  <a:srgbClr val="0000FF"/>
                </a:solidFill>
              </a:rPr>
              <a:t>quả</a:t>
            </a:r>
            <a:r>
              <a:rPr lang="en-US" dirty="0" smtClean="0">
                <a:solidFill>
                  <a:srgbClr val="0000FF"/>
                </a:solidFill>
              </a:rPr>
              <a:t> </a:t>
            </a:r>
            <a:r>
              <a:rPr lang="en-US" dirty="0" err="1" smtClean="0">
                <a:solidFill>
                  <a:srgbClr val="0000FF"/>
                </a:solidFill>
              </a:rPr>
              <a:t>chống</a:t>
            </a:r>
            <a:r>
              <a:rPr lang="en-US" dirty="0" smtClean="0">
                <a:solidFill>
                  <a:srgbClr val="0000FF"/>
                </a:solidFill>
              </a:rPr>
              <a:t> </a:t>
            </a:r>
            <a:r>
              <a:rPr lang="en-US" dirty="0" err="1" smtClean="0">
                <a:solidFill>
                  <a:srgbClr val="0000FF"/>
                </a:solidFill>
              </a:rPr>
              <a:t>các</a:t>
            </a:r>
            <a:r>
              <a:rPr lang="en-US" dirty="0" smtClean="0">
                <a:solidFill>
                  <a:srgbClr val="0000FF"/>
                </a:solidFill>
              </a:rPr>
              <a:t> </a:t>
            </a:r>
            <a:r>
              <a:rPr lang="en-US" dirty="0" err="1" smtClean="0">
                <a:solidFill>
                  <a:srgbClr val="0000FF"/>
                </a:solidFill>
              </a:rPr>
              <a:t>quan</a:t>
            </a:r>
            <a:r>
              <a:rPr lang="en-US" dirty="0" smtClean="0">
                <a:solidFill>
                  <a:srgbClr val="0000FF"/>
                </a:solidFill>
              </a:rPr>
              <a:t> </a:t>
            </a:r>
            <a:r>
              <a:rPr lang="en-US" dirty="0" err="1" smtClean="0">
                <a:solidFill>
                  <a:srgbClr val="0000FF"/>
                </a:solidFill>
              </a:rPr>
              <a:t>điểm</a:t>
            </a:r>
            <a:r>
              <a:rPr lang="en-US" dirty="0" smtClean="0">
                <a:solidFill>
                  <a:srgbClr val="0000FF"/>
                </a:solidFill>
              </a:rPr>
              <a:t>, </a:t>
            </a:r>
            <a:r>
              <a:rPr lang="en-US" dirty="0" err="1" smtClean="0">
                <a:solidFill>
                  <a:srgbClr val="0000FF"/>
                </a:solidFill>
              </a:rPr>
              <a:t>tư</a:t>
            </a:r>
            <a:r>
              <a:rPr lang="en-US" dirty="0" smtClean="0">
                <a:solidFill>
                  <a:srgbClr val="0000FF"/>
                </a:solidFill>
              </a:rPr>
              <a:t> </a:t>
            </a:r>
            <a:r>
              <a:rPr lang="en-US" dirty="0" err="1" smtClean="0">
                <a:solidFill>
                  <a:srgbClr val="0000FF"/>
                </a:solidFill>
              </a:rPr>
              <a:t>tưởng</a:t>
            </a:r>
            <a:r>
              <a:rPr lang="en-US" dirty="0" smtClean="0">
                <a:solidFill>
                  <a:srgbClr val="0000FF"/>
                </a:solidFill>
              </a:rPr>
              <a:t>, </a:t>
            </a:r>
            <a:r>
              <a:rPr lang="en-US" dirty="0" err="1" smtClean="0">
                <a:solidFill>
                  <a:srgbClr val="0000FF"/>
                </a:solidFill>
              </a:rPr>
              <a:t>sản</a:t>
            </a:r>
            <a:r>
              <a:rPr lang="en-US" dirty="0" smtClean="0">
                <a:solidFill>
                  <a:srgbClr val="0000FF"/>
                </a:solidFill>
              </a:rPr>
              <a:t> </a:t>
            </a:r>
            <a:r>
              <a:rPr lang="en-US" dirty="0" err="1" smtClean="0">
                <a:solidFill>
                  <a:srgbClr val="0000FF"/>
                </a:solidFill>
              </a:rPr>
              <a:t>phẩm</a:t>
            </a:r>
            <a:r>
              <a:rPr lang="en-US" dirty="0" smtClean="0">
                <a:solidFill>
                  <a:srgbClr val="0000FF"/>
                </a:solidFill>
              </a:rPr>
              <a:t> </a:t>
            </a:r>
            <a:r>
              <a:rPr lang="en-US" dirty="0" err="1" smtClean="0">
                <a:solidFill>
                  <a:srgbClr val="0000FF"/>
                </a:solidFill>
              </a:rPr>
              <a:t>văn</a:t>
            </a:r>
            <a:r>
              <a:rPr lang="en-US" dirty="0" smtClean="0">
                <a:solidFill>
                  <a:srgbClr val="0000FF"/>
                </a:solidFill>
              </a:rPr>
              <a:t> </a:t>
            </a:r>
            <a:r>
              <a:rPr lang="en-US" dirty="0" err="1" smtClean="0">
                <a:solidFill>
                  <a:srgbClr val="0000FF"/>
                </a:solidFill>
              </a:rPr>
              <a:t>hóa</a:t>
            </a:r>
            <a:r>
              <a:rPr lang="en-US" dirty="0" smtClean="0">
                <a:solidFill>
                  <a:srgbClr val="0000FF"/>
                </a:solidFill>
              </a:rPr>
              <a:t> </a:t>
            </a:r>
            <a:r>
              <a:rPr lang="en-US" dirty="0" err="1" smtClean="0">
                <a:solidFill>
                  <a:srgbClr val="0000FF"/>
                </a:solidFill>
              </a:rPr>
              <a:t>lạc</a:t>
            </a:r>
            <a:r>
              <a:rPr lang="en-US" dirty="0" smtClean="0">
                <a:solidFill>
                  <a:srgbClr val="0000FF"/>
                </a:solidFill>
              </a:rPr>
              <a:t> </a:t>
            </a:r>
            <a:r>
              <a:rPr lang="en-US" dirty="0" err="1" smtClean="0">
                <a:solidFill>
                  <a:srgbClr val="0000FF"/>
                </a:solidFill>
              </a:rPr>
              <a:t>hậu</a:t>
            </a:r>
            <a:r>
              <a:rPr lang="en-US" dirty="0" smtClean="0">
                <a:solidFill>
                  <a:srgbClr val="0000FF"/>
                </a:solidFill>
              </a:rPr>
              <a:t>, </a:t>
            </a:r>
            <a:r>
              <a:rPr lang="en-US" dirty="0" err="1" smtClean="0">
                <a:solidFill>
                  <a:srgbClr val="0000FF"/>
                </a:solidFill>
              </a:rPr>
              <a:t>độc</a:t>
            </a:r>
            <a:r>
              <a:rPr lang="en-US" dirty="0" smtClean="0">
                <a:solidFill>
                  <a:srgbClr val="0000FF"/>
                </a:solidFill>
              </a:rPr>
              <a:t> </a:t>
            </a:r>
            <a:r>
              <a:rPr lang="en-US" dirty="0" err="1" smtClean="0">
                <a:solidFill>
                  <a:srgbClr val="0000FF"/>
                </a:solidFill>
              </a:rPr>
              <a:t>hại</a:t>
            </a:r>
            <a:r>
              <a:rPr lang="en-US" dirty="0" smtClean="0">
                <a:solidFill>
                  <a:srgbClr val="0000FF"/>
                </a:solidFill>
              </a:rPr>
              <a:t>, </a:t>
            </a:r>
            <a:r>
              <a:rPr lang="en-US" dirty="0" err="1" smtClean="0">
                <a:solidFill>
                  <a:srgbClr val="0000FF"/>
                </a:solidFill>
              </a:rPr>
              <a:t>sai</a:t>
            </a:r>
            <a:r>
              <a:rPr lang="en-US" dirty="0" smtClean="0">
                <a:solidFill>
                  <a:srgbClr val="0000FF"/>
                </a:solidFill>
              </a:rPr>
              <a:t> </a:t>
            </a:r>
            <a:r>
              <a:rPr lang="en-US" dirty="0" err="1" smtClean="0">
                <a:solidFill>
                  <a:srgbClr val="0000FF"/>
                </a:solidFill>
              </a:rPr>
              <a:t>trái</a:t>
            </a:r>
            <a:r>
              <a:rPr lang="en-US" dirty="0" smtClean="0">
                <a:solidFill>
                  <a:srgbClr val="0000FF"/>
                </a:solidFill>
              </a:rPr>
              <a:t>, </a:t>
            </a:r>
            <a:r>
              <a:rPr lang="en-US" dirty="0" err="1" smtClean="0">
                <a:solidFill>
                  <a:srgbClr val="0000FF"/>
                </a:solidFill>
              </a:rPr>
              <a:t>sự</a:t>
            </a:r>
            <a:r>
              <a:rPr lang="en-US" dirty="0" smtClean="0">
                <a:solidFill>
                  <a:srgbClr val="0000FF"/>
                </a:solidFill>
              </a:rPr>
              <a:t> </a:t>
            </a:r>
            <a:r>
              <a:rPr lang="en-US" dirty="0" err="1" smtClean="0">
                <a:solidFill>
                  <a:srgbClr val="0000FF"/>
                </a:solidFill>
              </a:rPr>
              <a:t>phá</a:t>
            </a:r>
            <a:r>
              <a:rPr lang="en-US" dirty="0" smtClean="0">
                <a:solidFill>
                  <a:srgbClr val="0000FF"/>
                </a:solidFill>
              </a:rPr>
              <a:t> </a:t>
            </a:r>
            <a:r>
              <a:rPr lang="en-US" dirty="0" err="1" smtClean="0">
                <a:solidFill>
                  <a:srgbClr val="0000FF"/>
                </a:solidFill>
              </a:rPr>
              <a:t>hoại</a:t>
            </a:r>
            <a:r>
              <a:rPr lang="en-US" dirty="0" smtClean="0">
                <a:solidFill>
                  <a:srgbClr val="0000FF"/>
                </a:solidFill>
              </a:rPr>
              <a:t> </a:t>
            </a:r>
            <a:r>
              <a:rPr lang="en-US" dirty="0" err="1" smtClean="0">
                <a:solidFill>
                  <a:srgbClr val="0000FF"/>
                </a:solidFill>
              </a:rPr>
              <a:t>về</a:t>
            </a:r>
            <a:r>
              <a:rPr lang="en-US" dirty="0" smtClean="0">
                <a:solidFill>
                  <a:srgbClr val="0000FF"/>
                </a:solidFill>
              </a:rPr>
              <a:t> </a:t>
            </a:r>
            <a:r>
              <a:rPr lang="en-US" dirty="0" err="1" smtClean="0">
                <a:solidFill>
                  <a:srgbClr val="0000FF"/>
                </a:solidFill>
              </a:rPr>
              <a:t>tư</a:t>
            </a:r>
            <a:r>
              <a:rPr lang="en-US" dirty="0" smtClean="0">
                <a:solidFill>
                  <a:srgbClr val="0000FF"/>
                </a:solidFill>
              </a:rPr>
              <a:t> </a:t>
            </a:r>
            <a:r>
              <a:rPr lang="en-US" dirty="0" err="1" smtClean="0">
                <a:solidFill>
                  <a:srgbClr val="0000FF"/>
                </a:solidFill>
              </a:rPr>
              <a:t>tưởng</a:t>
            </a:r>
            <a:r>
              <a:rPr lang="en-US" dirty="0" smtClean="0">
                <a:solidFill>
                  <a:srgbClr val="0000FF"/>
                </a:solidFill>
              </a:rPr>
              <a:t>, </a:t>
            </a:r>
            <a:r>
              <a:rPr lang="en-US" dirty="0" err="1" smtClean="0">
                <a:solidFill>
                  <a:srgbClr val="0000FF"/>
                </a:solidFill>
              </a:rPr>
              <a:t>văn</a:t>
            </a:r>
            <a:r>
              <a:rPr lang="en-US" dirty="0" smtClean="0">
                <a:solidFill>
                  <a:srgbClr val="0000FF"/>
                </a:solidFill>
              </a:rPr>
              <a:t> </a:t>
            </a:r>
            <a:r>
              <a:rPr lang="en-US" dirty="0" err="1" smtClean="0">
                <a:solidFill>
                  <a:srgbClr val="0000FF"/>
                </a:solidFill>
              </a:rPr>
              <a:t>hóa</a:t>
            </a:r>
            <a:r>
              <a:rPr lang="en-US" dirty="0" smtClean="0">
                <a:solidFill>
                  <a:srgbClr val="0000FF"/>
                </a:solidFill>
              </a:rPr>
              <a:t> </a:t>
            </a:r>
            <a:r>
              <a:rPr lang="en-US" dirty="0" err="1" smtClean="0">
                <a:solidFill>
                  <a:srgbClr val="0000FF"/>
                </a:solidFill>
              </a:rPr>
              <a:t>của</a:t>
            </a:r>
            <a:r>
              <a:rPr lang="en-US" dirty="0" smtClean="0">
                <a:solidFill>
                  <a:srgbClr val="0000FF"/>
                </a:solidFill>
              </a:rPr>
              <a:t> </a:t>
            </a:r>
            <a:r>
              <a:rPr lang="en-US" dirty="0" err="1" smtClean="0">
                <a:solidFill>
                  <a:srgbClr val="0000FF"/>
                </a:solidFill>
              </a:rPr>
              <a:t>các</a:t>
            </a:r>
            <a:r>
              <a:rPr lang="en-US" dirty="0" smtClean="0">
                <a:solidFill>
                  <a:srgbClr val="0000FF"/>
                </a:solidFill>
              </a:rPr>
              <a:t> </a:t>
            </a:r>
            <a:r>
              <a:rPr lang="en-US" dirty="0" err="1" smtClean="0">
                <a:solidFill>
                  <a:srgbClr val="0000FF"/>
                </a:solidFill>
              </a:rPr>
              <a:t>thế</a:t>
            </a:r>
            <a:r>
              <a:rPr lang="en-US" dirty="0" smtClean="0">
                <a:solidFill>
                  <a:srgbClr val="0000FF"/>
                </a:solidFill>
              </a:rPr>
              <a:t> </a:t>
            </a:r>
            <a:r>
              <a:rPr lang="en-US" dirty="0" err="1" smtClean="0">
                <a:solidFill>
                  <a:srgbClr val="0000FF"/>
                </a:solidFill>
              </a:rPr>
              <a:t>lực</a:t>
            </a:r>
            <a:r>
              <a:rPr lang="en-US" dirty="0" smtClean="0">
                <a:solidFill>
                  <a:srgbClr val="0000FF"/>
                </a:solidFill>
              </a:rPr>
              <a:t> </a:t>
            </a:r>
            <a:r>
              <a:rPr lang="en-US" dirty="0" err="1" smtClean="0">
                <a:solidFill>
                  <a:srgbClr val="0000FF"/>
                </a:solidFill>
              </a:rPr>
              <a:t>thù</a:t>
            </a:r>
            <a:r>
              <a:rPr lang="en-US" dirty="0" smtClean="0">
                <a:solidFill>
                  <a:srgbClr val="0000FF"/>
                </a:solidFill>
              </a:rPr>
              <a:t> </a:t>
            </a:r>
            <a:r>
              <a:rPr lang="en-US" dirty="0" err="1" smtClean="0">
                <a:solidFill>
                  <a:srgbClr val="0000FF"/>
                </a:solidFill>
              </a:rPr>
              <a:t>địch</a:t>
            </a:r>
            <a:r>
              <a:rPr lang="en-US" dirty="0" smtClean="0">
                <a:solidFill>
                  <a:srgbClr val="0000FF"/>
                </a:solidFill>
              </a:rPr>
              <a:t>, </a:t>
            </a:r>
            <a:r>
              <a:rPr lang="en-US" dirty="0" err="1" smtClean="0">
                <a:solidFill>
                  <a:srgbClr val="0000FF"/>
                </a:solidFill>
              </a:rPr>
              <a:t>đề</a:t>
            </a:r>
            <a:r>
              <a:rPr lang="en-US" dirty="0" smtClean="0">
                <a:solidFill>
                  <a:srgbClr val="0000FF"/>
                </a:solidFill>
              </a:rPr>
              <a:t> </a:t>
            </a:r>
            <a:r>
              <a:rPr lang="en-US" dirty="0" err="1" smtClean="0">
                <a:solidFill>
                  <a:srgbClr val="0000FF"/>
                </a:solidFill>
              </a:rPr>
              <a:t>ra</a:t>
            </a:r>
            <a:r>
              <a:rPr lang="en-US" dirty="0" smtClean="0">
                <a:solidFill>
                  <a:srgbClr val="0000FF"/>
                </a:solidFill>
              </a:rPr>
              <a:t> </a:t>
            </a:r>
            <a:r>
              <a:rPr lang="en-US" dirty="0" err="1" smtClean="0">
                <a:solidFill>
                  <a:srgbClr val="0000FF"/>
                </a:solidFill>
              </a:rPr>
              <a:t>những</a:t>
            </a:r>
            <a:r>
              <a:rPr lang="en-US" dirty="0" smtClean="0">
                <a:solidFill>
                  <a:srgbClr val="0000FF"/>
                </a:solidFill>
              </a:rPr>
              <a:t> </a:t>
            </a:r>
            <a:r>
              <a:rPr lang="en-US" dirty="0" err="1" smtClean="0">
                <a:solidFill>
                  <a:srgbClr val="0000FF"/>
                </a:solidFill>
              </a:rPr>
              <a:t>giải</a:t>
            </a:r>
            <a:r>
              <a:rPr lang="en-US" dirty="0" smtClean="0">
                <a:solidFill>
                  <a:srgbClr val="0000FF"/>
                </a:solidFill>
              </a:rPr>
              <a:t> </a:t>
            </a:r>
            <a:r>
              <a:rPr lang="en-US" dirty="0" err="1" smtClean="0">
                <a:solidFill>
                  <a:srgbClr val="0000FF"/>
                </a:solidFill>
              </a:rPr>
              <a:t>pháp</a:t>
            </a:r>
            <a:r>
              <a:rPr lang="en-US" dirty="0" smtClean="0">
                <a:solidFill>
                  <a:srgbClr val="0000FF"/>
                </a:solidFill>
              </a:rPr>
              <a:t> </a:t>
            </a:r>
            <a:r>
              <a:rPr lang="en-US" dirty="0" err="1" smtClean="0">
                <a:solidFill>
                  <a:srgbClr val="0000FF"/>
                </a:solidFill>
              </a:rPr>
              <a:t>hữu</a:t>
            </a:r>
            <a:r>
              <a:rPr lang="en-US" dirty="0" smtClean="0">
                <a:solidFill>
                  <a:srgbClr val="0000FF"/>
                </a:solidFill>
              </a:rPr>
              <a:t> </a:t>
            </a:r>
            <a:r>
              <a:rPr lang="en-US" dirty="0" err="1" smtClean="0">
                <a:solidFill>
                  <a:srgbClr val="0000FF"/>
                </a:solidFill>
              </a:rPr>
              <a:t>hiệu</a:t>
            </a:r>
            <a:r>
              <a:rPr lang="en-US" dirty="0" smtClean="0">
                <a:solidFill>
                  <a:srgbClr val="0000FF"/>
                </a:solidFill>
              </a:rPr>
              <a:t> </a:t>
            </a:r>
            <a:r>
              <a:rPr lang="en-US" dirty="0" err="1" smtClean="0">
                <a:solidFill>
                  <a:srgbClr val="0000FF"/>
                </a:solidFill>
              </a:rPr>
              <a:t>để</a:t>
            </a:r>
            <a:r>
              <a:rPr lang="en-US" dirty="0" smtClean="0">
                <a:solidFill>
                  <a:srgbClr val="0000FF"/>
                </a:solidFill>
              </a:rPr>
              <a:t> </a:t>
            </a:r>
            <a:r>
              <a:rPr lang="en-US" dirty="0" err="1" smtClean="0">
                <a:solidFill>
                  <a:srgbClr val="0000FF"/>
                </a:solidFill>
              </a:rPr>
              <a:t>khắc</a:t>
            </a:r>
            <a:r>
              <a:rPr lang="en-US" dirty="0" smtClean="0">
                <a:solidFill>
                  <a:srgbClr val="0000FF"/>
                </a:solidFill>
              </a:rPr>
              <a:t> </a:t>
            </a:r>
            <a:r>
              <a:rPr lang="en-US" dirty="0" err="1" smtClean="0">
                <a:solidFill>
                  <a:srgbClr val="0000FF"/>
                </a:solidFill>
              </a:rPr>
              <a:t>phục</a:t>
            </a:r>
            <a:r>
              <a:rPr lang="en-US" dirty="0" smtClean="0">
                <a:solidFill>
                  <a:srgbClr val="0000FF"/>
                </a:solidFill>
              </a:rPr>
              <a:t> </a:t>
            </a:r>
            <a:r>
              <a:rPr lang="en-US" dirty="0" err="1" smtClean="0">
                <a:solidFill>
                  <a:srgbClr val="0000FF"/>
                </a:solidFill>
              </a:rPr>
              <a:t>những</a:t>
            </a:r>
            <a:r>
              <a:rPr lang="en-US" dirty="0" smtClean="0">
                <a:solidFill>
                  <a:srgbClr val="0000FF"/>
                </a:solidFill>
              </a:rPr>
              <a:t> </a:t>
            </a:r>
            <a:r>
              <a:rPr lang="en-US" dirty="0" err="1" smtClean="0">
                <a:solidFill>
                  <a:srgbClr val="0000FF"/>
                </a:solidFill>
              </a:rPr>
              <a:t>hạn</a:t>
            </a:r>
            <a:r>
              <a:rPr lang="en-US" dirty="0" smtClean="0">
                <a:solidFill>
                  <a:srgbClr val="0000FF"/>
                </a:solidFill>
              </a:rPr>
              <a:t> </a:t>
            </a:r>
            <a:r>
              <a:rPr lang="en-US" dirty="0" err="1" smtClean="0">
                <a:solidFill>
                  <a:srgbClr val="0000FF"/>
                </a:solidFill>
              </a:rPr>
              <a:t>chế</a:t>
            </a:r>
            <a:r>
              <a:rPr lang="en-US" dirty="0" smtClean="0">
                <a:solidFill>
                  <a:srgbClr val="0000FF"/>
                </a:solidFill>
              </a:rPr>
              <a:t>, </a:t>
            </a:r>
            <a:r>
              <a:rPr lang="en-US" dirty="0" err="1" smtClean="0">
                <a:solidFill>
                  <a:srgbClr val="0000FF"/>
                </a:solidFill>
              </a:rPr>
              <a:t>yếu</a:t>
            </a:r>
            <a:r>
              <a:rPr lang="en-US" dirty="0" smtClean="0">
                <a:solidFill>
                  <a:srgbClr val="0000FF"/>
                </a:solidFill>
              </a:rPr>
              <a:t> </a:t>
            </a:r>
            <a:r>
              <a:rPr lang="en-US" dirty="0" err="1" smtClean="0">
                <a:solidFill>
                  <a:srgbClr val="0000FF"/>
                </a:solidFill>
              </a:rPr>
              <a:t>kém</a:t>
            </a:r>
            <a:r>
              <a:rPr lang="en-US" dirty="0" smtClean="0">
                <a:solidFill>
                  <a:srgbClr val="0000FF"/>
                </a:solidFill>
              </a:rPr>
              <a:t> </a:t>
            </a:r>
            <a:r>
              <a:rPr lang="en-US" dirty="0" err="1" smtClean="0">
                <a:solidFill>
                  <a:srgbClr val="0000FF"/>
                </a:solidFill>
              </a:rPr>
              <a:t>nghiêm</a:t>
            </a:r>
            <a:r>
              <a:rPr lang="en-US" dirty="0" smtClean="0">
                <a:solidFill>
                  <a:srgbClr val="0000FF"/>
                </a:solidFill>
              </a:rPr>
              <a:t> </a:t>
            </a:r>
            <a:r>
              <a:rPr lang="en-US" dirty="0" err="1" smtClean="0">
                <a:solidFill>
                  <a:srgbClr val="0000FF"/>
                </a:solidFill>
              </a:rPr>
              <a:t>trọng</a:t>
            </a:r>
            <a:r>
              <a:rPr lang="en-US" dirty="0" smtClean="0">
                <a:solidFill>
                  <a:srgbClr val="0000FF"/>
                </a:solidFill>
              </a:rPr>
              <a:t>, </a:t>
            </a:r>
            <a:r>
              <a:rPr lang="en-US" dirty="0" err="1" smtClean="0">
                <a:solidFill>
                  <a:srgbClr val="0000FF"/>
                </a:solidFill>
              </a:rPr>
              <a:t>kéo</a:t>
            </a:r>
            <a:r>
              <a:rPr lang="en-US" dirty="0" smtClean="0">
                <a:solidFill>
                  <a:srgbClr val="0000FF"/>
                </a:solidFill>
              </a:rPr>
              <a:t> </a:t>
            </a:r>
            <a:r>
              <a:rPr lang="en-US" dirty="0" err="1" smtClean="0">
                <a:solidFill>
                  <a:srgbClr val="0000FF"/>
                </a:solidFill>
              </a:rPr>
              <a:t>dài</a:t>
            </a:r>
            <a:r>
              <a:rPr lang="en-US" dirty="0" smtClean="0">
                <a:solidFill>
                  <a:srgbClr val="0000FF"/>
                </a:solidFill>
              </a:rPr>
              <a:t> </a:t>
            </a:r>
            <a:r>
              <a:rPr lang="en-US" dirty="0" err="1" smtClean="0">
                <a:solidFill>
                  <a:srgbClr val="0000FF"/>
                </a:solidFill>
              </a:rPr>
              <a:t>trên</a:t>
            </a:r>
            <a:r>
              <a:rPr lang="en-US" dirty="0" smtClean="0">
                <a:solidFill>
                  <a:srgbClr val="0000FF"/>
                </a:solidFill>
              </a:rPr>
              <a:t> </a:t>
            </a:r>
            <a:r>
              <a:rPr lang="en-US" dirty="0" err="1" smtClean="0">
                <a:solidFill>
                  <a:srgbClr val="0000FF"/>
                </a:solidFill>
              </a:rPr>
              <a:t>lĩnh</a:t>
            </a:r>
            <a:r>
              <a:rPr lang="en-US" dirty="0" smtClean="0">
                <a:solidFill>
                  <a:srgbClr val="0000FF"/>
                </a:solidFill>
              </a:rPr>
              <a:t> </a:t>
            </a:r>
            <a:r>
              <a:rPr lang="en-US" dirty="0" err="1" smtClean="0">
                <a:solidFill>
                  <a:srgbClr val="0000FF"/>
                </a:solidFill>
              </a:rPr>
              <a:t>vực</a:t>
            </a:r>
            <a:r>
              <a:rPr lang="en-US" dirty="0" smtClean="0">
                <a:solidFill>
                  <a:srgbClr val="0000FF"/>
                </a:solidFill>
              </a:rPr>
              <a:t> </a:t>
            </a:r>
            <a:r>
              <a:rPr lang="en-US" dirty="0" err="1" smtClean="0">
                <a:solidFill>
                  <a:srgbClr val="0000FF"/>
                </a:solidFill>
              </a:rPr>
              <a:t>văn</a:t>
            </a:r>
            <a:r>
              <a:rPr lang="en-US" dirty="0" smtClean="0">
                <a:solidFill>
                  <a:srgbClr val="0000FF"/>
                </a:solidFill>
              </a:rPr>
              <a:t> </a:t>
            </a:r>
            <a:r>
              <a:rPr lang="en-US" dirty="0" err="1" smtClean="0">
                <a:solidFill>
                  <a:srgbClr val="0000FF"/>
                </a:solidFill>
              </a:rPr>
              <a:t>hóa</a:t>
            </a:r>
            <a:r>
              <a:rPr lang="en-US" dirty="0" smtClean="0">
                <a:solidFill>
                  <a:srgbClr val="0000FF"/>
                </a:solidFill>
              </a:rPr>
              <a:t>, </a:t>
            </a:r>
            <a:r>
              <a:rPr lang="en-US" dirty="0" err="1" smtClean="0">
                <a:solidFill>
                  <a:srgbClr val="0000FF"/>
                </a:solidFill>
              </a:rPr>
              <a:t>tư</a:t>
            </a:r>
            <a:r>
              <a:rPr lang="en-US" dirty="0" smtClean="0">
                <a:solidFill>
                  <a:srgbClr val="0000FF"/>
                </a:solidFill>
              </a:rPr>
              <a:t> </a:t>
            </a:r>
            <a:r>
              <a:rPr lang="en-US" dirty="0" err="1" smtClean="0">
                <a:solidFill>
                  <a:srgbClr val="0000FF"/>
                </a:solidFill>
              </a:rPr>
              <a:t>tưởng</a:t>
            </a:r>
            <a:r>
              <a:rPr lang="en-US" dirty="0" smtClean="0">
                <a:solidFill>
                  <a:srgbClr val="0000FF"/>
                </a:solidFill>
              </a:rPr>
              <a:t>, </a:t>
            </a:r>
            <a:r>
              <a:rPr lang="en-US" dirty="0" err="1" smtClean="0">
                <a:solidFill>
                  <a:srgbClr val="0000FF"/>
                </a:solidFill>
              </a:rPr>
              <a:t>đạo</a:t>
            </a:r>
            <a:r>
              <a:rPr lang="en-US" dirty="0" smtClean="0">
                <a:solidFill>
                  <a:srgbClr val="0000FF"/>
                </a:solidFill>
              </a:rPr>
              <a:t> </a:t>
            </a:r>
            <a:r>
              <a:rPr lang="en-US" dirty="0" err="1" smtClean="0">
                <a:solidFill>
                  <a:srgbClr val="0000FF"/>
                </a:solidFill>
              </a:rPr>
              <a:t>đức</a:t>
            </a:r>
            <a:r>
              <a:rPr lang="en-US" dirty="0" smtClean="0">
                <a:solidFill>
                  <a:srgbClr val="0000FF"/>
                </a:solidFill>
              </a:rPr>
              <a:t>, </a:t>
            </a:r>
            <a:r>
              <a:rPr lang="en-US" dirty="0" err="1" smtClean="0">
                <a:solidFill>
                  <a:srgbClr val="0000FF"/>
                </a:solidFill>
              </a:rPr>
              <a:t>lối</a:t>
            </a:r>
            <a:r>
              <a:rPr lang="en-US" dirty="0" smtClean="0">
                <a:solidFill>
                  <a:srgbClr val="0000FF"/>
                </a:solidFill>
              </a:rPr>
              <a:t> </a:t>
            </a:r>
            <a:r>
              <a:rPr lang="en-US" dirty="0" err="1" smtClean="0">
                <a:solidFill>
                  <a:srgbClr val="0000FF"/>
                </a:solidFill>
              </a:rPr>
              <a:t>sống</a:t>
            </a:r>
            <a:r>
              <a:rPr lang="en-US" dirty="0" smtClean="0">
                <a:solidFill>
                  <a:srgbClr val="0000FF"/>
                </a:solidFill>
              </a:rPr>
              <a:t> </a:t>
            </a:r>
            <a:r>
              <a:rPr lang="en-US" dirty="0" err="1" smtClean="0">
                <a:solidFill>
                  <a:srgbClr val="0000FF"/>
                </a:solidFill>
              </a:rPr>
              <a:t>trong</a:t>
            </a:r>
            <a:r>
              <a:rPr lang="en-US" dirty="0" smtClean="0">
                <a:solidFill>
                  <a:srgbClr val="0000FF"/>
                </a:solidFill>
              </a:rPr>
              <a:t> </a:t>
            </a:r>
            <a:r>
              <a:rPr lang="en-US" dirty="0" err="1" smtClean="0">
                <a:solidFill>
                  <a:srgbClr val="0000FF"/>
                </a:solidFill>
              </a:rPr>
              <a:t>Đảng</a:t>
            </a:r>
            <a:r>
              <a:rPr lang="en-US" dirty="0" smtClean="0">
                <a:solidFill>
                  <a:srgbClr val="0000FF"/>
                </a:solidFill>
              </a:rPr>
              <a:t> </a:t>
            </a:r>
            <a:r>
              <a:rPr lang="en-US" dirty="0" err="1" smtClean="0">
                <a:solidFill>
                  <a:srgbClr val="0000FF"/>
                </a:solidFill>
              </a:rPr>
              <a:t>và</a:t>
            </a:r>
            <a:r>
              <a:rPr lang="en-US" dirty="0" smtClean="0">
                <a:solidFill>
                  <a:srgbClr val="0000FF"/>
                </a:solidFill>
              </a:rPr>
              <a:t> </a:t>
            </a:r>
            <a:r>
              <a:rPr lang="en-US" dirty="0" err="1" smtClean="0">
                <a:solidFill>
                  <a:srgbClr val="0000FF"/>
                </a:solidFill>
              </a:rPr>
              <a:t>trong</a:t>
            </a:r>
            <a:r>
              <a:rPr lang="en-US" dirty="0" smtClean="0">
                <a:solidFill>
                  <a:srgbClr val="0000FF"/>
                </a:solidFill>
              </a:rPr>
              <a:t> </a:t>
            </a:r>
            <a:r>
              <a:rPr lang="en-US" dirty="0" err="1" smtClean="0">
                <a:solidFill>
                  <a:srgbClr val="0000FF"/>
                </a:solidFill>
              </a:rPr>
              <a:t>toàn</a:t>
            </a:r>
            <a:r>
              <a:rPr lang="en-US" dirty="0" smtClean="0">
                <a:solidFill>
                  <a:srgbClr val="0000FF"/>
                </a:solidFill>
              </a:rPr>
              <a:t> </a:t>
            </a:r>
            <a:r>
              <a:rPr lang="en-US" dirty="0" err="1" smtClean="0">
                <a:solidFill>
                  <a:srgbClr val="0000FF"/>
                </a:solidFill>
              </a:rPr>
              <a:t>xã</a:t>
            </a:r>
            <a:r>
              <a:rPr lang="en-US" dirty="0" smtClean="0">
                <a:solidFill>
                  <a:srgbClr val="0000FF"/>
                </a:solidFill>
              </a:rPr>
              <a:t> </a:t>
            </a:r>
            <a:r>
              <a:rPr lang="en-US" dirty="0" err="1" smtClean="0">
                <a:solidFill>
                  <a:srgbClr val="0000FF"/>
                </a:solidFill>
              </a:rPr>
              <a:t>hội</a:t>
            </a:r>
            <a:r>
              <a:rPr lang="en-US" dirty="0" smtClean="0">
                <a:solidFill>
                  <a:srgbClr val="0000FF"/>
                </a:solidFill>
              </a:rPr>
              <a:t>.</a:t>
            </a:r>
            <a:endParaRPr lang="en-US" dirty="0">
              <a:solidFill>
                <a:srgbClr val="0000FF"/>
              </a:solidFill>
            </a:endParaRPr>
          </a:p>
        </p:txBody>
      </p:sp>
    </p:spTree>
    <p:extLst>
      <p:ext uri="{BB962C8B-B14F-4D97-AF65-F5344CB8AC3E}">
        <p14:creationId xmlns:p14="http://schemas.microsoft.com/office/powerpoint/2010/main" val="3998650318"/>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358402"/>
            <a:ext cx="10515600" cy="2679140"/>
          </a:xfrm>
        </p:spPr>
        <p:txBody>
          <a:bodyPr/>
          <a:lstStyle/>
          <a:p>
            <a:pPr indent="282575" algn="just"/>
            <a:r>
              <a:rPr lang="nl-NL" dirty="0" smtClean="0"/>
              <a:t>Cần </a:t>
            </a:r>
            <a:r>
              <a:rPr lang="nl-NL" dirty="0"/>
              <a:t>phải làm cho văn hóa thấm vào mọi mặt của đời sống xã hội và vào từng con người; vào kinh tế với tư cách là văn hóa kinh doanh</a:t>
            </a:r>
            <a:r>
              <a:rPr lang="nl-NL" dirty="0" smtClean="0"/>
              <a:t>, </a:t>
            </a:r>
            <a:r>
              <a:rPr lang="nl-NL" dirty="0"/>
              <a:t>vào lĩnh vực chính trị với tư cách là văn hóa chính trị. </a:t>
            </a:r>
            <a:endParaRPr lang="en-US" dirty="0"/>
          </a:p>
          <a:p>
            <a:pPr marL="0" indent="0" algn="just">
              <a:buNone/>
            </a:pPr>
            <a:endParaRPr lang="en-US" dirty="0"/>
          </a:p>
        </p:txBody>
      </p:sp>
      <p:sp>
        <p:nvSpPr>
          <p:cNvPr id="4" name="Rectangle 3"/>
          <p:cNvSpPr/>
          <p:nvPr/>
        </p:nvSpPr>
        <p:spPr>
          <a:xfrm>
            <a:off x="-1" y="292652"/>
            <a:ext cx="12026685" cy="954107"/>
          </a:xfrm>
          <a:prstGeom prst="rect">
            <a:avLst/>
          </a:prstGeom>
          <a:solidFill>
            <a:srgbClr val="C00000"/>
          </a:solidFill>
        </p:spPr>
        <p:txBody>
          <a:bodyPr wrap="square">
            <a:spAutoFit/>
          </a:bodyPr>
          <a:lstStyle/>
          <a:p>
            <a:r>
              <a:rPr lang="nl-NL" sz="2800" b="1" i="1" dirty="0" smtClean="0">
                <a:solidFill>
                  <a:schemeClr val="bg1"/>
                </a:solidFill>
              </a:rPr>
              <a:t>2.2.5 Xây </a:t>
            </a:r>
            <a:r>
              <a:rPr lang="nl-NL" sz="2800" b="1" i="1" dirty="0">
                <a:solidFill>
                  <a:schemeClr val="bg1"/>
                </a:solidFill>
              </a:rPr>
              <a:t>dựng nền văn hóa Việt Nam trong thời kỳ mới: Gắn kết văn hóa với chính trị và kinh tế</a:t>
            </a:r>
            <a:endParaRPr lang="en-US" sz="2800" b="1" dirty="0">
              <a:solidFill>
                <a:schemeClr val="bg1"/>
              </a:solidFill>
            </a:endParaRPr>
          </a:p>
        </p:txBody>
      </p:sp>
      <p:pic>
        <p:nvPicPr>
          <p:cNvPr id="2" name="Picture 1"/>
          <p:cNvPicPr>
            <a:picLocks noChangeAspect="1"/>
          </p:cNvPicPr>
          <p:nvPr/>
        </p:nvPicPr>
        <p:blipFill>
          <a:blip r:embed="rId2"/>
          <a:stretch>
            <a:fillRect/>
          </a:stretch>
        </p:blipFill>
        <p:spPr>
          <a:xfrm>
            <a:off x="191526" y="2697972"/>
            <a:ext cx="5263877" cy="3975770"/>
          </a:xfrm>
          <a:prstGeom prst="rect">
            <a:avLst/>
          </a:prstGeom>
        </p:spPr>
      </p:pic>
      <p:pic>
        <p:nvPicPr>
          <p:cNvPr id="5" name="Picture 4"/>
          <p:cNvPicPr>
            <a:picLocks noChangeAspect="1"/>
          </p:cNvPicPr>
          <p:nvPr/>
        </p:nvPicPr>
        <p:blipFill>
          <a:blip r:embed="rId3"/>
          <a:stretch>
            <a:fillRect/>
          </a:stretch>
        </p:blipFill>
        <p:spPr>
          <a:xfrm>
            <a:off x="6096000" y="3068664"/>
            <a:ext cx="5562600" cy="3605078"/>
          </a:xfrm>
          <a:prstGeom prst="rect">
            <a:avLst/>
          </a:prstGeom>
        </p:spPr>
      </p:pic>
    </p:spTree>
    <p:extLst>
      <p:ext uri="{BB962C8B-B14F-4D97-AF65-F5344CB8AC3E}">
        <p14:creationId xmlns:p14="http://schemas.microsoft.com/office/powerpoint/2010/main" val="4109388464"/>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ircle(in)">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p:cTn id="17" dur="500" fill="hold"/>
                                        <p:tgtEl>
                                          <p:spTgt spid="2"/>
                                        </p:tgtEl>
                                        <p:attrNameLst>
                                          <p:attrName>ppt_w</p:attrName>
                                        </p:attrNameLst>
                                      </p:cBhvr>
                                      <p:tavLst>
                                        <p:tav tm="0">
                                          <p:val>
                                            <p:fltVal val="0"/>
                                          </p:val>
                                        </p:tav>
                                        <p:tav tm="100000">
                                          <p:val>
                                            <p:strVal val="#ppt_w"/>
                                          </p:val>
                                        </p:tav>
                                      </p:tavLst>
                                    </p:anim>
                                    <p:anim calcmode="lin" valueType="num">
                                      <p:cBhvr>
                                        <p:cTn id="18" dur="500" fill="hold"/>
                                        <p:tgtEl>
                                          <p:spTgt spid="2"/>
                                        </p:tgtEl>
                                        <p:attrNameLst>
                                          <p:attrName>ppt_h</p:attrName>
                                        </p:attrNameLst>
                                      </p:cBhvr>
                                      <p:tavLst>
                                        <p:tav tm="0">
                                          <p:val>
                                            <p:fltVal val="0"/>
                                          </p:val>
                                        </p:tav>
                                        <p:tav tm="100000">
                                          <p:val>
                                            <p:strVal val="#ppt_h"/>
                                          </p:val>
                                        </p:tav>
                                      </p:tavLst>
                                    </p:anim>
                                    <p:animEffect transition="in" filter="fade">
                                      <p:cBhvr>
                                        <p:cTn id="19" dur="500"/>
                                        <p:tgtEl>
                                          <p:spTgt spid="2"/>
                                        </p:tgtEl>
                                      </p:cBhvr>
                                    </p:animEffect>
                                  </p:childTnLst>
                                </p:cTn>
                              </p:par>
                              <p:par>
                                <p:cTn id="20" presetID="53" presetClass="entr" presetSubtype="16"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500" fill="hold"/>
                                        <p:tgtEl>
                                          <p:spTgt spid="5"/>
                                        </p:tgtEl>
                                        <p:attrNameLst>
                                          <p:attrName>ppt_w</p:attrName>
                                        </p:attrNameLst>
                                      </p:cBhvr>
                                      <p:tavLst>
                                        <p:tav tm="0">
                                          <p:val>
                                            <p:fltVal val="0"/>
                                          </p:val>
                                        </p:tav>
                                        <p:tav tm="100000">
                                          <p:val>
                                            <p:strVal val="#ppt_w"/>
                                          </p:val>
                                        </p:tav>
                                      </p:tavLst>
                                    </p:anim>
                                    <p:anim calcmode="lin" valueType="num">
                                      <p:cBhvr>
                                        <p:cTn id="23" dur="500" fill="hold"/>
                                        <p:tgtEl>
                                          <p:spTgt spid="5"/>
                                        </p:tgtEl>
                                        <p:attrNameLst>
                                          <p:attrName>ppt_h</p:attrName>
                                        </p:attrNameLst>
                                      </p:cBhvr>
                                      <p:tavLst>
                                        <p:tav tm="0">
                                          <p:val>
                                            <p:fltVal val="0"/>
                                          </p:val>
                                        </p:tav>
                                        <p:tav tm="100000">
                                          <p:val>
                                            <p:strVal val="#ppt_h"/>
                                          </p:val>
                                        </p:tav>
                                      </p:tavLst>
                                    </p:anim>
                                    <p:animEffect transition="in" filter="fade">
                                      <p:cBhvr>
                                        <p:cTn id="24"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788002" y="1190650"/>
            <a:ext cx="7403997" cy="5667350"/>
          </a:xfrm>
        </p:spPr>
        <p:txBody>
          <a:bodyPr>
            <a:noAutofit/>
          </a:bodyPr>
          <a:lstStyle/>
          <a:p>
            <a:pPr algn="just"/>
            <a:r>
              <a:rPr lang="nl-NL" sz="3000" dirty="0" smtClean="0"/>
              <a:t>Tôn </a:t>
            </a:r>
            <a:r>
              <a:rPr lang="nl-NL" sz="3000" dirty="0"/>
              <a:t>trọng và bảo vệ quyền con người, gắn quyền con người với quyền và lợi ích của dân tộc, đất nước và quyền làm chủ của nhân dân. </a:t>
            </a:r>
            <a:endParaRPr lang="nl-NL" sz="3000" dirty="0" smtClean="0"/>
          </a:p>
          <a:p>
            <a:pPr algn="just"/>
            <a:endParaRPr lang="nl-NL" sz="3000" dirty="0" smtClean="0"/>
          </a:p>
          <a:p>
            <a:pPr algn="just"/>
            <a:r>
              <a:rPr lang="nl-NL" sz="3000" dirty="0" smtClean="0"/>
              <a:t>Xây dựng gia đình ấm no, tiến bộ, hạnh phúc, là tế bào của xã hội, trực tiếp giáo dục nếp sống và hình thành nhân cách.</a:t>
            </a:r>
          </a:p>
          <a:p>
            <a:pPr algn="just"/>
            <a:endParaRPr lang="nl-NL" sz="3000" dirty="0" smtClean="0"/>
          </a:p>
          <a:p>
            <a:pPr algn="just"/>
            <a:r>
              <a:rPr lang="nl-NL" sz="3000" dirty="0" smtClean="0"/>
              <a:t>Phát huy vai trò của đội ngũ trí thức, các nhà hoạt động văn hóa vào việc phát triển văn hóa và con người Việt Nam</a:t>
            </a:r>
            <a:endParaRPr lang="en-US" sz="3000" dirty="0"/>
          </a:p>
        </p:txBody>
      </p:sp>
      <p:sp>
        <p:nvSpPr>
          <p:cNvPr id="4" name="Rectangle 3"/>
          <p:cNvSpPr/>
          <p:nvPr/>
        </p:nvSpPr>
        <p:spPr>
          <a:xfrm>
            <a:off x="0" y="50333"/>
            <a:ext cx="12191999" cy="830997"/>
          </a:xfrm>
          <a:prstGeom prst="rect">
            <a:avLst/>
          </a:prstGeom>
          <a:solidFill>
            <a:srgbClr val="C00000"/>
          </a:solidFill>
        </p:spPr>
        <p:txBody>
          <a:bodyPr wrap="square">
            <a:spAutoFit/>
          </a:bodyPr>
          <a:lstStyle/>
          <a:p>
            <a:r>
              <a:rPr lang="nl-NL" sz="2400" b="1" i="1" dirty="0" smtClean="0">
                <a:solidFill>
                  <a:schemeClr val="bg1"/>
                </a:solidFill>
              </a:rPr>
              <a:t>2.2.6 Tập </a:t>
            </a:r>
            <a:r>
              <a:rPr lang="nl-NL" sz="2400" b="1" i="1" dirty="0">
                <a:solidFill>
                  <a:schemeClr val="bg1"/>
                </a:solidFill>
              </a:rPr>
              <a:t>trung xây dựng và phát triển con người Việt Nam, con người là trung tâm của chiến lược phát triển, đồng thời là chủ thể phát triển. </a:t>
            </a:r>
            <a:endParaRPr lang="en-US" sz="2400" dirty="0">
              <a:solidFill>
                <a:schemeClr val="bg1"/>
              </a:solidFill>
            </a:endParaRPr>
          </a:p>
        </p:txBody>
      </p:sp>
      <p:pic>
        <p:nvPicPr>
          <p:cNvPr id="2" name="Picture 1"/>
          <p:cNvPicPr>
            <a:picLocks noChangeAspect="1"/>
          </p:cNvPicPr>
          <p:nvPr/>
        </p:nvPicPr>
        <p:blipFill>
          <a:blip r:embed="rId2"/>
          <a:stretch>
            <a:fillRect/>
          </a:stretch>
        </p:blipFill>
        <p:spPr>
          <a:xfrm>
            <a:off x="501752" y="1809289"/>
            <a:ext cx="4286250" cy="4178556"/>
          </a:xfrm>
          <a:prstGeom prst="rect">
            <a:avLst/>
          </a:prstGeom>
        </p:spPr>
      </p:pic>
    </p:spTree>
    <p:extLst>
      <p:ext uri="{BB962C8B-B14F-4D97-AF65-F5344CB8AC3E}">
        <p14:creationId xmlns:p14="http://schemas.microsoft.com/office/powerpoint/2010/main" val="1339436359"/>
      </p:ext>
    </p:extLst>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randombar(horizontal)">
                                      <p:cBhvr>
                                        <p:cTn id="2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iết kế mặc định">
  <a:themeElements>
    <a:clrScheme name="Thiết kế mặc địn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hiết kế mặc định">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Thiết kế mặc địn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Thiết kế mặc định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Thiết kế mặc định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Thiết kế mặc định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Thiết kế mặc định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Thiết kế mặc định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Thiết kế mặc định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Thiết kế mặc định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Thiết kế mặc định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Thiết kế mặc định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Thiết kế mặc định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Thiết kế mặc định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3118</TotalTime>
  <Words>5327</Words>
  <Application>Microsoft Office PowerPoint</Application>
  <PresentationFormat>Custom</PresentationFormat>
  <Paragraphs>268</Paragraphs>
  <Slides>59</Slides>
  <Notes>4</Notes>
  <HiddenSlides>0</HiddenSlides>
  <MMClips>0</MMClips>
  <ScaleCrop>false</ScaleCrop>
  <HeadingPairs>
    <vt:vector size="4" baseType="variant">
      <vt:variant>
        <vt:lpstr>Theme</vt:lpstr>
      </vt:variant>
      <vt:variant>
        <vt:i4>2</vt:i4>
      </vt:variant>
      <vt:variant>
        <vt:lpstr>Slide Titles</vt:lpstr>
      </vt:variant>
      <vt:variant>
        <vt:i4>59</vt:i4>
      </vt:variant>
    </vt:vector>
  </HeadingPairs>
  <TitlesOfParts>
    <vt:vector size="61" baseType="lpstr">
      <vt:lpstr>Office Theme</vt:lpstr>
      <vt:lpstr>Thiết kế mặc định</vt:lpstr>
      <vt:lpstr>PowerPoint Presentation</vt:lpstr>
      <vt:lpstr>Bài 5  PHÁT TRIỂN KINH TẾ, XÃ HỘI, VĂN HÓA,  CON NGƯỜI Ở VIỆT NAM </vt:lpstr>
      <vt:lpstr>Nội dung</vt:lpstr>
      <vt:lpstr> 1.1. Quan điểm, chủ trương phát triển kinh tế, xã hội của Đảng </vt:lpstr>
      <vt:lpstr>Mô hình tăng trưởng theo chiều sâu</vt:lpstr>
      <vt:lpstr> 1.1. Quan điểm, chủ trương phát triển kinh tế, xã hội của Đảng </vt:lpstr>
      <vt:lpstr> 1.1. Quan điểm, chủ trương phát triển kinh tế, xã hội của Đảng </vt:lpstr>
      <vt:lpstr>Nội dung và định hướng công nghiệp hóa, hiện đại hóa gắn với phát triển kinh tế tri thức:</vt:lpstr>
      <vt:lpstr> Định hướng phát triển các ngành và lĩnh vực kinh tế trong quá trình đẩy mạnh công nghiệp hóa, hiện đại hóa gắn với phát triển kinh tế tri thức:</vt:lpstr>
      <vt:lpstr>PowerPoint Presentation</vt:lpstr>
      <vt:lpstr>PowerPoint Presentation</vt:lpstr>
      <vt:lpstr>PowerPoint Presentation</vt:lpstr>
      <vt:lpstr> Hai là, phát triển nhanh hơn công nghiệp, xây dựng và dịch vụ</vt:lpstr>
      <vt:lpstr>PowerPoint Presentation</vt:lpstr>
      <vt:lpstr>Đối với dịch vụ:</vt:lpstr>
      <vt:lpstr>PowerPoint Presentation</vt:lpstr>
      <vt:lpstr>PowerPoint Presentation</vt:lpstr>
      <vt:lpstr>PowerPoint Presentation</vt:lpstr>
      <vt:lpstr> 1.1. Quan điểm, chủ trương phát triển kinh tế, xã hội của Đảng </vt:lpstr>
      <vt:lpstr>- Nền kinh tế thị trường định hướng XHCN Việt Nam có đặc điểm sau: </vt:lpstr>
      <vt:lpstr> - Nền kinh tế thị trường định hướng XHCN Việt Nam có đặc điểm sau: </vt:lpstr>
      <vt:lpstr>Mục tiêu đến năm 2020</vt:lpstr>
      <vt:lpstr>PowerPoint Presentation</vt:lpstr>
      <vt:lpstr>PowerPoint Presentation</vt:lpstr>
      <vt:lpstr> 1.2. Quan điểm, chủ trương phát triển văn hóa, con người  </vt:lpstr>
      <vt:lpstr> 1.2. Quan điểm, chủ trương phát triển văn hóa, con người  </vt:lpstr>
      <vt:lpstr> 1.2. Quan điểm, chủ trương phát triển văn hóa, con người  </vt:lpstr>
      <vt:lpstr> 1.2. Quan điểm, chủ trương phát triển văn hóa, con người  </vt:lpstr>
      <vt:lpstr> 1.2. Quan điểm, chủ trương phát triển văn hóa, con người  </vt:lpstr>
      <vt:lpstr> 1.2. Quan điểm, chủ trương phát triển văn hóa, con người  </vt:lpstr>
      <vt:lpstr> 1.2. Quan điểm, chủ trương phát triển văn hóa, con người  </vt:lpstr>
      <vt:lpstr>PowerPoint Presentation</vt:lpstr>
      <vt:lpstr> 1.2. Quan điểm, chủ trương phát triển văn hóa, con người  </vt:lpstr>
      <vt:lpstr>2. Giải pháp phát triển kinh tế, xã hội, văn hóa, con người ở Việt Nam hiện nay</vt:lpstr>
      <vt:lpstr>2. Giải pháp phát triển kinh tế, xã hội, văn hóa, con người ở Việt Nam hiện nay</vt:lpstr>
      <vt:lpstr> Thực hiện nhất quán, lâu dài chính sách phát triển nền kinh tế nhiều thành phần, phát huy vai trò của nền kinh tế nhà nước </vt:lpstr>
      <vt:lpstr> Thực hiện nhất quán, lâu dài chính sách phát triển nền kinh tế nhiều thành phần, phát huy vai trò của nền kinh tế nhà nước </vt:lpstr>
      <vt:lpstr>PowerPoint Presentation</vt:lpstr>
      <vt:lpstr>Phát triển đồng bộ các yếu tốt thị trường và các loại thị trường</vt:lpstr>
      <vt:lpstr>Phát triển nền KTTT định hướng XHCN với nhiều hình thức sở hữu, nhiều thành phần KT, hình thức tổ chức kinh doanh và hình thức phân phối. </vt:lpstr>
      <vt:lpstr>Nâng cao vai trò lãnh đạo của Đảng, năng lực và hiệu lực quản lý của nhà nước đối với nền kinh tế thị trường định hướng xã hội chủ nghĩa </vt:lpstr>
      <vt:lpstr> Đẩy mạnh công nghiệp hóa, hiện đại hóa đất nước gắn với phát triển kinh tế tri thức và bảo vệ tài nguyên môi trường. </vt:lpstr>
      <vt:lpstr>PowerPoint Presentation</vt:lpstr>
      <vt:lpstr>Tăng trưởng kinh tế gắn với tiến bộ và công bằng xã hội</vt:lpstr>
      <vt:lpstr>Tăng trưởng kinh tế gắn với tiến bộ và công bằng xã hội</vt:lpstr>
      <vt:lpstr>Mở rộng kinh tế đối ngoại, chủ động và tích cực hội nhập kinh tế quốc tế</vt:lpstr>
      <vt:lpstr>Thực hiện chính sách xã hội đúng đắn, công bằng vì con người là động lực mạnh mẽ phát huy mọi năng lực sáng tạo của nhân dân trong sự nghiệp xây dựng và bảo vệ tổ quốc</vt:lpstr>
      <vt:lpstr>2.2. Nội dung phát triển văn hóa, con người </vt:lpstr>
      <vt:lpstr>2.2. Nội dung phát triển văn hóa, con người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Đấu tranh có hiệu quả chống các quan điểm, tư tưởng, sản phẩm văn hóa lạc hậu, độc hại, sai trái, sự phá hoại về tư tưởng, văn hóa của các thế lực thù địch, đề ra những giải pháp hữu hiệu để khắc phục những hạn chế, yếu kém nghiêm trọng, kéo dài trên lĩnh vực văn hóa, tư tưởng, đạo đức, lối sống trong Đảng và trong toàn xã hội.</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Bài 4  PHÁT TRIỂN KINH TẾ, XÃ HỘI, VĂN HÓA,  CON NGƯỜI Ở VIỆT NAM</dc:title>
  <dc:creator>Administrator</dc:creator>
  <cp:lastModifiedBy>Administrator</cp:lastModifiedBy>
  <cp:revision>190</cp:revision>
  <dcterms:created xsi:type="dcterms:W3CDTF">2019-08-29T03:16:30Z</dcterms:created>
  <dcterms:modified xsi:type="dcterms:W3CDTF">2020-06-07T08:55:01Z</dcterms:modified>
</cp:coreProperties>
</file>