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96" r:id="rId3"/>
    <p:sldId id="433" r:id="rId4"/>
    <p:sldId id="435" r:id="rId5"/>
    <p:sldId id="434" r:id="rId6"/>
    <p:sldId id="436" r:id="rId7"/>
    <p:sldId id="437" r:id="rId8"/>
    <p:sldId id="438" r:id="rId9"/>
    <p:sldId id="439" r:id="rId10"/>
    <p:sldId id="440" r:id="rId11"/>
    <p:sldId id="441" r:id="rId12"/>
    <p:sldId id="458" r:id="rId13"/>
    <p:sldId id="459" r:id="rId14"/>
    <p:sldId id="442" r:id="rId15"/>
    <p:sldId id="443" r:id="rId16"/>
    <p:sldId id="460" r:id="rId17"/>
    <p:sldId id="444" r:id="rId18"/>
    <p:sldId id="461" r:id="rId19"/>
    <p:sldId id="445" r:id="rId20"/>
    <p:sldId id="446" r:id="rId21"/>
    <p:sldId id="447" r:id="rId22"/>
    <p:sldId id="448" r:id="rId23"/>
    <p:sldId id="462" r:id="rId24"/>
    <p:sldId id="466" r:id="rId25"/>
    <p:sldId id="463" r:id="rId26"/>
    <p:sldId id="450" r:id="rId27"/>
    <p:sldId id="467" r:id="rId28"/>
    <p:sldId id="464" r:id="rId29"/>
    <p:sldId id="453" r:id="rId30"/>
    <p:sldId id="465" r:id="rId31"/>
    <p:sldId id="468" r:id="rId32"/>
    <p:sldId id="456" r:id="rId33"/>
    <p:sldId id="469"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0066"/>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0" d="100"/>
          <a:sy n="40" d="100"/>
        </p:scale>
        <p:origin x="-2016" y="-6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8C6A1D1-2832-4368-892E-213C8DCF8148}" type="datetimeFigureOut">
              <a:rPr lang="en-US"/>
              <a:pPr>
                <a:defRPr/>
              </a:pPr>
              <a:t>8/31/2020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75DCCAD-741B-4FC9-9B08-D432874AB666}" type="slidenum">
              <a:rPr lang="en-US"/>
              <a:pPr>
                <a:defRPr/>
              </a:pPr>
              <a:t>‹#›</a:t>
            </a:fld>
            <a:endParaRPr lang="en-US"/>
          </a:p>
        </p:txBody>
      </p:sp>
    </p:spTree>
    <p:extLst>
      <p:ext uri="{BB962C8B-B14F-4D97-AF65-F5344CB8AC3E}">
        <p14:creationId xmlns:p14="http://schemas.microsoft.com/office/powerpoint/2010/main" val="40855092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41F9E212-E34A-4D3D-8E2B-A9210B252B9A}" type="slidenum">
              <a:rPr lang="en-US" smtClean="0"/>
              <a:pPr eaLnBrk="1" hangingPunct="1"/>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91C4DD0C-B45E-4711-9C19-3426C1EBF2DA}" type="slidenum">
              <a:rPr lang="en-US" smtClean="0"/>
              <a:pPr eaLnBrk="1" hangingPunct="1"/>
              <a:t>4</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401C2CAF-A89B-4C6A-AADB-2092BEC99D70}" type="slidenum">
              <a:rPr lang="en-US" smtClean="0"/>
              <a:pPr eaLnBrk="1" hangingPunct="1"/>
              <a:t>5</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5FC5FF71-79D1-4340-B0C1-B5007D958E2E}" type="slidenum">
              <a:rPr lang="en-US" smtClean="0"/>
              <a:pPr eaLnBrk="1" hangingPunct="1"/>
              <a:t>6</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C700E5F7-9B71-43DB-A376-23727E4509F3}" type="slidenum">
              <a:rPr lang="en-US" smtClean="0"/>
              <a:pPr eaLnBrk="1" hangingPunct="1"/>
              <a:t>7</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5ECDC7C6-0BF0-4ED0-AB58-FB3ADB5A0F95}" type="slidenum">
              <a:rPr lang="en-US" smtClean="0"/>
              <a:pPr eaLnBrk="1" hangingPunct="1"/>
              <a:t>8</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9538E23B-AB66-42A6-9381-C41A7DFAA1FE}" type="slidenum">
              <a:rPr lang="en-US" smtClean="0"/>
              <a:pPr eaLnBrk="1" hangingPunct="1"/>
              <a:t>9</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BB1AB15B-C02F-4C06-B6CC-80F30BC97D60}" type="slidenum">
              <a:rPr lang="en-US" smtClean="0"/>
              <a:pPr eaLnBrk="1" hangingPunct="1"/>
              <a:t>10</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D41CB19E-85E8-4EE5-87E2-C475F768C070}" type="slidenum">
              <a:rPr lang="en-US" smtClean="0"/>
              <a:pPr eaLnBrk="1" hangingPunct="1"/>
              <a:t>11</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32FF8B98-791F-42BB-8DAE-944EBCCE9734}" type="slidenum">
              <a:rPr lang="en-US" smtClean="0"/>
              <a:pPr eaLnBrk="1" hangingPunct="1"/>
              <a:t>12</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15B7B37F-16B9-45A2-8DCE-4CD021A03460}" type="slidenum">
              <a:rPr lang="en-US" smtClean="0"/>
              <a:pPr eaLnBrk="1" hangingPunct="1"/>
              <a:t>13</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38AA9114-4E70-465C-88D3-BAA1D3E0B312}" type="slidenum">
              <a:rPr lang="en-US" smtClean="0"/>
              <a:pPr eaLnBrk="1" hangingPunct="1"/>
              <a:t>14</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3181D411-2010-41E7-90B6-DBB382D62892}" type="slidenum">
              <a:rPr lang="en-US" smtClean="0"/>
              <a:pPr eaLnBrk="1" hangingPunct="1"/>
              <a:t>15</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34B7A84E-DAC2-4F0A-924D-7E37453C40CC}" type="slidenum">
              <a:rPr lang="en-US" smtClean="0"/>
              <a:pPr eaLnBrk="1" hangingPunct="1"/>
              <a:t>16</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43FD2522-597E-4D93-918D-1430A19917C5}" type="slidenum">
              <a:rPr lang="en-US" smtClean="0"/>
              <a:pPr eaLnBrk="1" hangingPunct="1"/>
              <a:t>17</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9E1EEA7D-A097-433D-B1E7-978482D27261}" type="slidenum">
              <a:rPr lang="en-US" smtClean="0"/>
              <a:pPr eaLnBrk="1" hangingPunct="1"/>
              <a:t>18</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AFE5E89D-84F0-4054-8CD6-9E7384D03996}" type="slidenum">
              <a:rPr lang="en-US" smtClean="0"/>
              <a:pPr eaLnBrk="1" hangingPunct="1"/>
              <a:t>19</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BFC559F7-F591-4B56-B499-64A6D9598435}" type="slidenum">
              <a:rPr lang="en-US" smtClean="0"/>
              <a:pPr eaLnBrk="1" hangingPunct="1"/>
              <a:t>20</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3829BBE6-3B4E-411E-ABDC-C9C773C8C822}" type="slidenum">
              <a:rPr lang="en-US" smtClean="0"/>
              <a:pPr eaLnBrk="1" hangingPunct="1"/>
              <a:t>21</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2898AF6F-F033-42F1-95A0-91FE45DBA449}" type="slidenum">
              <a:rPr lang="en-US" smtClean="0"/>
              <a:pPr eaLnBrk="1" hangingPunct="1"/>
              <a:t>24</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49A62DFD-7CBB-408A-A8EE-70A9A981FAFF}" type="slidenum">
              <a:rPr lang="en-US" smtClean="0"/>
              <a:pPr eaLnBrk="1" hangingPunct="1"/>
              <a:t>25</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1CDF2B75-0373-4E11-8FB8-DE96973C6889}" type="slidenum">
              <a:rPr lang="en-US" smtClean="0"/>
              <a:pPr eaLnBrk="1" hangingPunct="1"/>
              <a:t>26</a:t>
            </a:fld>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6F4CA0AB-06A6-4B61-8A03-D8988FD6D4D5}" type="slidenum">
              <a:rPr lang="en-US" smtClean="0"/>
              <a:pPr eaLnBrk="1" hangingPunct="1"/>
              <a:t>27</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809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954397E2-ABA4-4A8A-AA4B-82F6FD04AE5B}" type="slidenum">
              <a:rPr lang="en-US" smtClean="0"/>
              <a:pPr eaLnBrk="1" hangingPunct="1"/>
              <a:t>28</a:t>
            </a:fld>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F31D41E3-6ACA-45CF-939C-B14C055B0598}" type="slidenum">
              <a:rPr lang="en-US" smtClean="0"/>
              <a:pPr eaLnBrk="1" hangingPunct="1"/>
              <a:t>29</a:t>
            </a:fld>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84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068114C4-48CC-429B-BB0C-DD37A73D3B45}" type="slidenum">
              <a:rPr lang="en-US" smtClean="0"/>
              <a:pPr eaLnBrk="1" hangingPunct="1"/>
              <a:t>30</a:t>
            </a:fld>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860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B758AE90-7A85-4088-B23F-9BDEC01D1C49}" type="slidenum">
              <a:rPr lang="en-US" smtClean="0"/>
              <a:pPr eaLnBrk="1" hangingPunct="1"/>
              <a:t>31</a:t>
            </a:fld>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870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FD75ED3E-105A-4C37-B656-869F63173518}" type="slidenum">
              <a:rPr lang="en-US" smtClean="0"/>
              <a:pPr eaLnBrk="1" hangingPunct="1"/>
              <a:t>32</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êu đề bản chiếu">
    <p:spTree>
      <p:nvGrpSpPr>
        <p:cNvPr id="1" name=""/>
        <p:cNvGrpSpPr/>
        <p:nvPr/>
      </p:nvGrpSpPr>
      <p:grpSpPr>
        <a:xfrm>
          <a:off x="0" y="0"/>
          <a:ext cx="0" cy="0"/>
          <a:chOff x="0" y="0"/>
          <a:chExt cx="0" cy="0"/>
        </a:xfrm>
      </p:grpSpPr>
      <p:sp>
        <p:nvSpPr>
          <p:cNvPr id="2" name="Tiêu đề 1"/>
          <p:cNvSpPr>
            <a:spLocks noGrp="1"/>
          </p:cNvSpPr>
          <p:nvPr>
            <p:ph type="ctrTitle"/>
          </p:nvPr>
        </p:nvSpPr>
        <p:spPr>
          <a:xfrm>
            <a:off x="685800" y="2130425"/>
            <a:ext cx="7772400" cy="1470025"/>
          </a:xfrm>
        </p:spPr>
        <p:txBody>
          <a:bodyPr/>
          <a:lstStyle/>
          <a:p>
            <a:r>
              <a:rPr lang="vi-VN" smtClean="0"/>
              <a:t>Bấm &amp; sửa kiểu tiêu đề</a:t>
            </a:r>
            <a:endParaRPr lang="en-US"/>
          </a:p>
        </p:txBody>
      </p:sp>
      <p:sp>
        <p:nvSpPr>
          <p:cNvPr id="3" name="Tiêu đề phụ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vi-VN" smtClean="0"/>
              <a:t>Bấm &amp; sửa kiểu phụ đề</a:t>
            </a:r>
            <a:endParaRPr lang="en-US"/>
          </a:p>
        </p:txBody>
      </p:sp>
      <p:sp>
        <p:nvSpPr>
          <p:cNvPr id="4" name="Chỗ dành sẵn cho Ngày tháng 3"/>
          <p:cNvSpPr>
            <a:spLocks noGrp="1"/>
          </p:cNvSpPr>
          <p:nvPr>
            <p:ph type="dt" sz="half" idx="10"/>
          </p:nvPr>
        </p:nvSpPr>
        <p:spPr/>
        <p:txBody>
          <a:bodyPr/>
          <a:lstStyle>
            <a:lvl1pPr>
              <a:defRPr/>
            </a:lvl1pPr>
          </a:lstStyle>
          <a:p>
            <a:pPr>
              <a:defRPr/>
            </a:pPr>
            <a:fld id="{9CE44702-EE92-49B8-913E-233B1352076C}" type="datetimeFigureOut">
              <a:rPr lang="en-US"/>
              <a:pPr>
                <a:defRPr/>
              </a:pPr>
              <a:t>8/31/2020</a:t>
            </a:fld>
            <a:endParaRPr lang="en-US"/>
          </a:p>
        </p:txBody>
      </p:sp>
      <p:sp>
        <p:nvSpPr>
          <p:cNvPr id="5" name="Chỗ dành sẵn cho Chân trang 4"/>
          <p:cNvSpPr>
            <a:spLocks noGrp="1"/>
          </p:cNvSpPr>
          <p:nvPr>
            <p:ph type="ftr" sz="quarter" idx="11"/>
          </p:nvPr>
        </p:nvSpPr>
        <p:spPr/>
        <p:txBody>
          <a:bodyPr/>
          <a:lstStyle>
            <a:lvl1pPr>
              <a:defRPr/>
            </a:lvl1pPr>
          </a:lstStyle>
          <a:p>
            <a:pPr>
              <a:defRPr/>
            </a:pPr>
            <a:endParaRPr lang="en-US"/>
          </a:p>
        </p:txBody>
      </p:sp>
      <p:sp>
        <p:nvSpPr>
          <p:cNvPr id="6" name="Chỗ dành sẵn cho Số hiệu Bản chiếu 5"/>
          <p:cNvSpPr>
            <a:spLocks noGrp="1"/>
          </p:cNvSpPr>
          <p:nvPr>
            <p:ph type="sldNum" sz="quarter" idx="12"/>
          </p:nvPr>
        </p:nvSpPr>
        <p:spPr/>
        <p:txBody>
          <a:bodyPr/>
          <a:lstStyle>
            <a:lvl1pPr>
              <a:defRPr/>
            </a:lvl1pPr>
          </a:lstStyle>
          <a:p>
            <a:pPr>
              <a:defRPr/>
            </a:pPr>
            <a:fld id="{80583C20-9C0C-4178-8796-8015F97A61B2}" type="slidenum">
              <a:rPr lang="en-US"/>
              <a:pPr>
                <a:defRPr/>
              </a:pPr>
              <a:t>‹#›</a:t>
            </a:fld>
            <a:endParaRPr lang="en-US"/>
          </a:p>
        </p:txBody>
      </p:sp>
    </p:spTree>
    <p:extLst>
      <p:ext uri="{BB962C8B-B14F-4D97-AF65-F5344CB8AC3E}">
        <p14:creationId xmlns:p14="http://schemas.microsoft.com/office/powerpoint/2010/main" val="157820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idx="1"/>
          </p:nvPr>
        </p:nvSpPr>
        <p:spPr/>
        <p:txBody>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gày tháng 3"/>
          <p:cNvSpPr>
            <a:spLocks noGrp="1"/>
          </p:cNvSpPr>
          <p:nvPr>
            <p:ph type="dt" sz="half" idx="10"/>
          </p:nvPr>
        </p:nvSpPr>
        <p:spPr/>
        <p:txBody>
          <a:bodyPr/>
          <a:lstStyle>
            <a:lvl1pPr>
              <a:defRPr/>
            </a:lvl1pPr>
          </a:lstStyle>
          <a:p>
            <a:pPr>
              <a:defRPr/>
            </a:pPr>
            <a:fld id="{3CD7F4D0-4077-48CC-915D-CD86AD9D9A18}" type="datetimeFigureOut">
              <a:rPr lang="en-US"/>
              <a:pPr>
                <a:defRPr/>
              </a:pPr>
              <a:t>8/31/2020</a:t>
            </a:fld>
            <a:endParaRPr lang="en-US"/>
          </a:p>
        </p:txBody>
      </p:sp>
      <p:sp>
        <p:nvSpPr>
          <p:cNvPr id="5" name="Chỗ dành sẵn cho Chân trang 4"/>
          <p:cNvSpPr>
            <a:spLocks noGrp="1"/>
          </p:cNvSpPr>
          <p:nvPr>
            <p:ph type="ftr" sz="quarter" idx="11"/>
          </p:nvPr>
        </p:nvSpPr>
        <p:spPr/>
        <p:txBody>
          <a:bodyPr/>
          <a:lstStyle>
            <a:lvl1pPr>
              <a:defRPr/>
            </a:lvl1pPr>
          </a:lstStyle>
          <a:p>
            <a:pPr>
              <a:defRPr/>
            </a:pPr>
            <a:endParaRPr lang="en-US"/>
          </a:p>
        </p:txBody>
      </p:sp>
      <p:sp>
        <p:nvSpPr>
          <p:cNvPr id="6" name="Chỗ dành sẵn cho Số hiệu Bản chiếu 5"/>
          <p:cNvSpPr>
            <a:spLocks noGrp="1"/>
          </p:cNvSpPr>
          <p:nvPr>
            <p:ph type="sldNum" sz="quarter" idx="12"/>
          </p:nvPr>
        </p:nvSpPr>
        <p:spPr/>
        <p:txBody>
          <a:bodyPr/>
          <a:lstStyle>
            <a:lvl1pPr>
              <a:defRPr/>
            </a:lvl1pPr>
          </a:lstStyle>
          <a:p>
            <a:pPr>
              <a:defRPr/>
            </a:pPr>
            <a:fld id="{A3C9BD48-FBB2-4307-B9A3-ECD67DB137AE}" type="slidenum">
              <a:rPr lang="en-US"/>
              <a:pPr>
                <a:defRPr/>
              </a:pPr>
              <a:t>‹#›</a:t>
            </a:fld>
            <a:endParaRPr lang="en-US"/>
          </a:p>
        </p:txBody>
      </p:sp>
    </p:spTree>
    <p:extLst>
      <p:ext uri="{BB962C8B-B14F-4D97-AF65-F5344CB8AC3E}">
        <p14:creationId xmlns:p14="http://schemas.microsoft.com/office/powerpoint/2010/main" val="3507686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722313" y="4406900"/>
            <a:ext cx="7772400" cy="1362075"/>
          </a:xfrm>
        </p:spPr>
        <p:txBody>
          <a:bodyPr anchor="t"/>
          <a:lstStyle>
            <a:lvl1pPr algn="l">
              <a:defRPr sz="4000" b="1" cap="all"/>
            </a:lvl1pPr>
          </a:lstStyle>
          <a:p>
            <a:r>
              <a:rPr lang="vi-VN" smtClean="0"/>
              <a:t>Bấm &amp; sửa kiểu tiêu đề</a:t>
            </a:r>
            <a:endParaRPr lang="en-US"/>
          </a:p>
        </p:txBody>
      </p:sp>
      <p:sp>
        <p:nvSpPr>
          <p:cNvPr id="3" name="Chỗ dành sẵn cho Văn bản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vi-VN" smtClean="0"/>
              <a:t>Bấm &amp; sửa kiểu tiêu đề</a:t>
            </a:r>
          </a:p>
        </p:txBody>
      </p:sp>
      <p:sp>
        <p:nvSpPr>
          <p:cNvPr id="4" name="Chỗ dành sẵn cho Ngày tháng 3"/>
          <p:cNvSpPr>
            <a:spLocks noGrp="1"/>
          </p:cNvSpPr>
          <p:nvPr>
            <p:ph type="dt" sz="half" idx="10"/>
          </p:nvPr>
        </p:nvSpPr>
        <p:spPr/>
        <p:txBody>
          <a:bodyPr/>
          <a:lstStyle>
            <a:lvl1pPr>
              <a:defRPr/>
            </a:lvl1pPr>
          </a:lstStyle>
          <a:p>
            <a:pPr>
              <a:defRPr/>
            </a:pPr>
            <a:fld id="{EA02E6D4-E853-4CD3-8DCA-92CE454609EB}" type="datetimeFigureOut">
              <a:rPr lang="en-US"/>
              <a:pPr>
                <a:defRPr/>
              </a:pPr>
              <a:t>8/31/2020</a:t>
            </a:fld>
            <a:endParaRPr lang="en-US"/>
          </a:p>
        </p:txBody>
      </p:sp>
      <p:sp>
        <p:nvSpPr>
          <p:cNvPr id="5" name="Chỗ dành sẵn cho Chân trang 4"/>
          <p:cNvSpPr>
            <a:spLocks noGrp="1"/>
          </p:cNvSpPr>
          <p:nvPr>
            <p:ph type="ftr" sz="quarter" idx="11"/>
          </p:nvPr>
        </p:nvSpPr>
        <p:spPr/>
        <p:txBody>
          <a:bodyPr/>
          <a:lstStyle>
            <a:lvl1pPr>
              <a:defRPr/>
            </a:lvl1pPr>
          </a:lstStyle>
          <a:p>
            <a:pPr>
              <a:defRPr/>
            </a:pPr>
            <a:endParaRPr lang="en-US"/>
          </a:p>
        </p:txBody>
      </p:sp>
      <p:sp>
        <p:nvSpPr>
          <p:cNvPr id="6" name="Chỗ dành sẵn cho Số hiệu Bản chiếu 5"/>
          <p:cNvSpPr>
            <a:spLocks noGrp="1"/>
          </p:cNvSpPr>
          <p:nvPr>
            <p:ph type="sldNum" sz="quarter" idx="12"/>
          </p:nvPr>
        </p:nvSpPr>
        <p:spPr/>
        <p:txBody>
          <a:bodyPr/>
          <a:lstStyle>
            <a:lvl1pPr>
              <a:defRPr/>
            </a:lvl1pPr>
          </a:lstStyle>
          <a:p>
            <a:pPr>
              <a:defRPr/>
            </a:pPr>
            <a:fld id="{463650B2-DCBF-4294-BC03-1B83F1378CF5}" type="slidenum">
              <a:rPr lang="en-US"/>
              <a:pPr>
                <a:defRPr/>
              </a:pPr>
              <a:t>‹#›</a:t>
            </a:fld>
            <a:endParaRPr lang="en-US"/>
          </a:p>
        </p:txBody>
      </p:sp>
    </p:spTree>
    <p:extLst>
      <p:ext uri="{BB962C8B-B14F-4D97-AF65-F5344CB8AC3E}">
        <p14:creationId xmlns:p14="http://schemas.microsoft.com/office/powerpoint/2010/main" val="1663734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ội dung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Ngày tháng 3"/>
          <p:cNvSpPr>
            <a:spLocks noGrp="1"/>
          </p:cNvSpPr>
          <p:nvPr>
            <p:ph type="dt" sz="half" idx="10"/>
          </p:nvPr>
        </p:nvSpPr>
        <p:spPr/>
        <p:txBody>
          <a:bodyPr/>
          <a:lstStyle>
            <a:lvl1pPr>
              <a:defRPr/>
            </a:lvl1pPr>
          </a:lstStyle>
          <a:p>
            <a:pPr>
              <a:defRPr/>
            </a:pPr>
            <a:fld id="{E85DB09B-E881-4F7F-A0FF-27E51870980E}" type="datetimeFigureOut">
              <a:rPr lang="en-US"/>
              <a:pPr>
                <a:defRPr/>
              </a:pPr>
              <a:t>8/31/2020</a:t>
            </a:fld>
            <a:endParaRPr lang="en-US"/>
          </a:p>
        </p:txBody>
      </p:sp>
      <p:sp>
        <p:nvSpPr>
          <p:cNvPr id="6" name="Chỗ dành sẵn cho Chân trang 4"/>
          <p:cNvSpPr>
            <a:spLocks noGrp="1"/>
          </p:cNvSpPr>
          <p:nvPr>
            <p:ph type="ftr" sz="quarter" idx="11"/>
          </p:nvPr>
        </p:nvSpPr>
        <p:spPr/>
        <p:txBody>
          <a:bodyPr/>
          <a:lstStyle>
            <a:lvl1pPr>
              <a:defRPr/>
            </a:lvl1pPr>
          </a:lstStyle>
          <a:p>
            <a:pPr>
              <a:defRPr/>
            </a:pPr>
            <a:endParaRPr lang="en-US"/>
          </a:p>
        </p:txBody>
      </p:sp>
      <p:sp>
        <p:nvSpPr>
          <p:cNvPr id="7" name="Chỗ dành sẵn cho Số hiệu Bản chiếu 5"/>
          <p:cNvSpPr>
            <a:spLocks noGrp="1"/>
          </p:cNvSpPr>
          <p:nvPr>
            <p:ph type="sldNum" sz="quarter" idx="12"/>
          </p:nvPr>
        </p:nvSpPr>
        <p:spPr/>
        <p:txBody>
          <a:bodyPr/>
          <a:lstStyle>
            <a:lvl1pPr>
              <a:defRPr/>
            </a:lvl1pPr>
          </a:lstStyle>
          <a:p>
            <a:pPr>
              <a:defRPr/>
            </a:pPr>
            <a:fld id="{7B3F35A1-F57C-46F3-AEC5-AC77EDDDB43A}" type="slidenum">
              <a:rPr lang="en-US"/>
              <a:pPr>
                <a:defRPr/>
              </a:pPr>
              <a:t>‹#›</a:t>
            </a:fld>
            <a:endParaRPr lang="en-US"/>
          </a:p>
        </p:txBody>
      </p:sp>
    </p:spTree>
    <p:extLst>
      <p:ext uri="{BB962C8B-B14F-4D97-AF65-F5344CB8AC3E}">
        <p14:creationId xmlns:p14="http://schemas.microsoft.com/office/powerpoint/2010/main" val="452633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lvl1pPr>
              <a:defRPr/>
            </a:lvl1pPr>
          </a:lstStyle>
          <a:p>
            <a:r>
              <a:rPr lang="vi-VN" smtClean="0"/>
              <a:t>Bấm &amp; sửa kiểu tiêu đề</a:t>
            </a:r>
            <a:endParaRPr lang="en-US"/>
          </a:p>
        </p:txBody>
      </p:sp>
      <p:sp>
        <p:nvSpPr>
          <p:cNvPr id="3" name="Chỗ dành sẵn cho Văn bản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4" name="Chỗ dành sẵn cho Nội dung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Văn bản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6" name="Chỗ dành sẵn cho Nội dung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7" name="Chỗ dành sẵn cho Ngày tháng 3"/>
          <p:cNvSpPr>
            <a:spLocks noGrp="1"/>
          </p:cNvSpPr>
          <p:nvPr>
            <p:ph type="dt" sz="half" idx="10"/>
          </p:nvPr>
        </p:nvSpPr>
        <p:spPr/>
        <p:txBody>
          <a:bodyPr/>
          <a:lstStyle>
            <a:lvl1pPr>
              <a:defRPr/>
            </a:lvl1pPr>
          </a:lstStyle>
          <a:p>
            <a:pPr>
              <a:defRPr/>
            </a:pPr>
            <a:fld id="{7F60D8DB-FDF9-4237-A89B-991B597034DF}" type="datetimeFigureOut">
              <a:rPr lang="en-US"/>
              <a:pPr>
                <a:defRPr/>
              </a:pPr>
              <a:t>8/31/2020</a:t>
            </a:fld>
            <a:endParaRPr lang="en-US"/>
          </a:p>
        </p:txBody>
      </p:sp>
      <p:sp>
        <p:nvSpPr>
          <p:cNvPr id="8" name="Chỗ dành sẵn cho Chân trang 4"/>
          <p:cNvSpPr>
            <a:spLocks noGrp="1"/>
          </p:cNvSpPr>
          <p:nvPr>
            <p:ph type="ftr" sz="quarter" idx="11"/>
          </p:nvPr>
        </p:nvSpPr>
        <p:spPr/>
        <p:txBody>
          <a:bodyPr/>
          <a:lstStyle>
            <a:lvl1pPr>
              <a:defRPr/>
            </a:lvl1pPr>
          </a:lstStyle>
          <a:p>
            <a:pPr>
              <a:defRPr/>
            </a:pPr>
            <a:endParaRPr lang="en-US"/>
          </a:p>
        </p:txBody>
      </p:sp>
      <p:sp>
        <p:nvSpPr>
          <p:cNvPr id="9" name="Chỗ dành sẵn cho Số hiệu Bản chiếu 5"/>
          <p:cNvSpPr>
            <a:spLocks noGrp="1"/>
          </p:cNvSpPr>
          <p:nvPr>
            <p:ph type="sldNum" sz="quarter" idx="12"/>
          </p:nvPr>
        </p:nvSpPr>
        <p:spPr/>
        <p:txBody>
          <a:bodyPr/>
          <a:lstStyle>
            <a:lvl1pPr>
              <a:defRPr/>
            </a:lvl1pPr>
          </a:lstStyle>
          <a:p>
            <a:pPr>
              <a:defRPr/>
            </a:pPr>
            <a:fld id="{3511EC8E-8406-43F5-A1F6-90F896C83653}" type="slidenum">
              <a:rPr lang="en-US"/>
              <a:pPr>
                <a:defRPr/>
              </a:pPr>
              <a:t>‹#›</a:t>
            </a:fld>
            <a:endParaRPr lang="en-US"/>
          </a:p>
        </p:txBody>
      </p:sp>
    </p:spTree>
    <p:extLst>
      <p:ext uri="{BB962C8B-B14F-4D97-AF65-F5344CB8AC3E}">
        <p14:creationId xmlns:p14="http://schemas.microsoft.com/office/powerpoint/2010/main" val="651139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gày tháng 3"/>
          <p:cNvSpPr>
            <a:spLocks noGrp="1"/>
          </p:cNvSpPr>
          <p:nvPr>
            <p:ph type="dt" sz="half" idx="10"/>
          </p:nvPr>
        </p:nvSpPr>
        <p:spPr/>
        <p:txBody>
          <a:bodyPr/>
          <a:lstStyle>
            <a:lvl1pPr>
              <a:defRPr/>
            </a:lvl1pPr>
          </a:lstStyle>
          <a:p>
            <a:pPr>
              <a:defRPr/>
            </a:pPr>
            <a:fld id="{4FEB9EA6-4756-4035-9D9B-000A4E4A27A6}" type="datetimeFigureOut">
              <a:rPr lang="en-US"/>
              <a:pPr>
                <a:defRPr/>
              </a:pPr>
              <a:t>8/31/2020</a:t>
            </a:fld>
            <a:endParaRPr lang="en-US"/>
          </a:p>
        </p:txBody>
      </p:sp>
      <p:sp>
        <p:nvSpPr>
          <p:cNvPr id="4" name="Chỗ dành sẵn cho Chân trang 4"/>
          <p:cNvSpPr>
            <a:spLocks noGrp="1"/>
          </p:cNvSpPr>
          <p:nvPr>
            <p:ph type="ftr" sz="quarter" idx="11"/>
          </p:nvPr>
        </p:nvSpPr>
        <p:spPr/>
        <p:txBody>
          <a:bodyPr/>
          <a:lstStyle>
            <a:lvl1pPr>
              <a:defRPr/>
            </a:lvl1pPr>
          </a:lstStyle>
          <a:p>
            <a:pPr>
              <a:defRPr/>
            </a:pPr>
            <a:endParaRPr lang="en-US"/>
          </a:p>
        </p:txBody>
      </p:sp>
      <p:sp>
        <p:nvSpPr>
          <p:cNvPr id="5" name="Chỗ dành sẵn cho Số hiệu Bản chiếu 5"/>
          <p:cNvSpPr>
            <a:spLocks noGrp="1"/>
          </p:cNvSpPr>
          <p:nvPr>
            <p:ph type="sldNum" sz="quarter" idx="12"/>
          </p:nvPr>
        </p:nvSpPr>
        <p:spPr/>
        <p:txBody>
          <a:bodyPr/>
          <a:lstStyle>
            <a:lvl1pPr>
              <a:defRPr/>
            </a:lvl1pPr>
          </a:lstStyle>
          <a:p>
            <a:pPr>
              <a:defRPr/>
            </a:pPr>
            <a:fld id="{9B69B0A2-069A-4AD1-A848-5600F58943AB}" type="slidenum">
              <a:rPr lang="en-US"/>
              <a:pPr>
                <a:defRPr/>
              </a:pPr>
              <a:t>‹#›</a:t>
            </a:fld>
            <a:endParaRPr lang="en-US"/>
          </a:p>
        </p:txBody>
      </p:sp>
    </p:spTree>
    <p:extLst>
      <p:ext uri="{BB962C8B-B14F-4D97-AF65-F5344CB8AC3E}">
        <p14:creationId xmlns:p14="http://schemas.microsoft.com/office/powerpoint/2010/main" val="1862733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Chỗ dành sẵn cho Ngày tháng 3"/>
          <p:cNvSpPr>
            <a:spLocks noGrp="1"/>
          </p:cNvSpPr>
          <p:nvPr>
            <p:ph type="dt" sz="half" idx="10"/>
          </p:nvPr>
        </p:nvSpPr>
        <p:spPr/>
        <p:txBody>
          <a:bodyPr/>
          <a:lstStyle>
            <a:lvl1pPr>
              <a:defRPr/>
            </a:lvl1pPr>
          </a:lstStyle>
          <a:p>
            <a:pPr>
              <a:defRPr/>
            </a:pPr>
            <a:fld id="{3B46837C-0832-4F3E-AD9E-A506C548BC64}" type="datetimeFigureOut">
              <a:rPr lang="en-US"/>
              <a:pPr>
                <a:defRPr/>
              </a:pPr>
              <a:t>8/31/2020</a:t>
            </a:fld>
            <a:endParaRPr lang="en-US"/>
          </a:p>
        </p:txBody>
      </p:sp>
      <p:sp>
        <p:nvSpPr>
          <p:cNvPr id="3" name="Chỗ dành sẵn cho Chân trang 4"/>
          <p:cNvSpPr>
            <a:spLocks noGrp="1"/>
          </p:cNvSpPr>
          <p:nvPr>
            <p:ph type="ftr" sz="quarter" idx="11"/>
          </p:nvPr>
        </p:nvSpPr>
        <p:spPr/>
        <p:txBody>
          <a:bodyPr/>
          <a:lstStyle>
            <a:lvl1pPr>
              <a:defRPr/>
            </a:lvl1pPr>
          </a:lstStyle>
          <a:p>
            <a:pPr>
              <a:defRPr/>
            </a:pPr>
            <a:endParaRPr lang="en-US"/>
          </a:p>
        </p:txBody>
      </p:sp>
      <p:sp>
        <p:nvSpPr>
          <p:cNvPr id="4" name="Chỗ dành sẵn cho Số hiệu Bản chiếu 5"/>
          <p:cNvSpPr>
            <a:spLocks noGrp="1"/>
          </p:cNvSpPr>
          <p:nvPr>
            <p:ph type="sldNum" sz="quarter" idx="12"/>
          </p:nvPr>
        </p:nvSpPr>
        <p:spPr/>
        <p:txBody>
          <a:bodyPr/>
          <a:lstStyle>
            <a:lvl1pPr>
              <a:defRPr/>
            </a:lvl1pPr>
          </a:lstStyle>
          <a:p>
            <a:pPr>
              <a:defRPr/>
            </a:pPr>
            <a:fld id="{49AC228D-0692-450D-914C-5AE012C261DF}" type="slidenum">
              <a:rPr lang="en-US"/>
              <a:pPr>
                <a:defRPr/>
              </a:pPr>
              <a:t>‹#›</a:t>
            </a:fld>
            <a:endParaRPr lang="en-US"/>
          </a:p>
        </p:txBody>
      </p:sp>
    </p:spTree>
    <p:extLst>
      <p:ext uri="{BB962C8B-B14F-4D97-AF65-F5344CB8AC3E}">
        <p14:creationId xmlns:p14="http://schemas.microsoft.com/office/powerpoint/2010/main" val="970715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457200" y="273050"/>
            <a:ext cx="3008313" cy="1162050"/>
          </a:xfrm>
        </p:spPr>
        <p:txBody>
          <a:bodyPr anchor="b"/>
          <a:lstStyle>
            <a:lvl1pPr algn="l">
              <a:defRPr sz="2000" b="1"/>
            </a:lvl1pPr>
          </a:lstStyle>
          <a:p>
            <a:r>
              <a:rPr lang="vi-VN" smtClean="0"/>
              <a:t>Bấm &amp; sửa kiểu tiêu đề</a:t>
            </a:r>
            <a:endParaRPr lang="en-US"/>
          </a:p>
        </p:txBody>
      </p:sp>
      <p:sp>
        <p:nvSpPr>
          <p:cNvPr id="3" name="Chỗ dành sẵn cho Nội dung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Văn bản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Ngày tháng 3"/>
          <p:cNvSpPr>
            <a:spLocks noGrp="1"/>
          </p:cNvSpPr>
          <p:nvPr>
            <p:ph type="dt" sz="half" idx="10"/>
          </p:nvPr>
        </p:nvSpPr>
        <p:spPr/>
        <p:txBody>
          <a:bodyPr/>
          <a:lstStyle>
            <a:lvl1pPr>
              <a:defRPr/>
            </a:lvl1pPr>
          </a:lstStyle>
          <a:p>
            <a:pPr>
              <a:defRPr/>
            </a:pPr>
            <a:fld id="{D969403B-C483-44A6-A21B-D9BB12CD9A81}" type="datetimeFigureOut">
              <a:rPr lang="en-US"/>
              <a:pPr>
                <a:defRPr/>
              </a:pPr>
              <a:t>8/31/2020</a:t>
            </a:fld>
            <a:endParaRPr lang="en-US"/>
          </a:p>
        </p:txBody>
      </p:sp>
      <p:sp>
        <p:nvSpPr>
          <p:cNvPr id="6" name="Chỗ dành sẵn cho Chân trang 4"/>
          <p:cNvSpPr>
            <a:spLocks noGrp="1"/>
          </p:cNvSpPr>
          <p:nvPr>
            <p:ph type="ftr" sz="quarter" idx="11"/>
          </p:nvPr>
        </p:nvSpPr>
        <p:spPr/>
        <p:txBody>
          <a:bodyPr/>
          <a:lstStyle>
            <a:lvl1pPr>
              <a:defRPr/>
            </a:lvl1pPr>
          </a:lstStyle>
          <a:p>
            <a:pPr>
              <a:defRPr/>
            </a:pPr>
            <a:endParaRPr lang="en-US"/>
          </a:p>
        </p:txBody>
      </p:sp>
      <p:sp>
        <p:nvSpPr>
          <p:cNvPr id="7" name="Chỗ dành sẵn cho Số hiệu Bản chiếu 5"/>
          <p:cNvSpPr>
            <a:spLocks noGrp="1"/>
          </p:cNvSpPr>
          <p:nvPr>
            <p:ph type="sldNum" sz="quarter" idx="12"/>
          </p:nvPr>
        </p:nvSpPr>
        <p:spPr/>
        <p:txBody>
          <a:bodyPr/>
          <a:lstStyle>
            <a:lvl1pPr>
              <a:defRPr/>
            </a:lvl1pPr>
          </a:lstStyle>
          <a:p>
            <a:pPr>
              <a:defRPr/>
            </a:pPr>
            <a:fld id="{42C25B53-DCC3-4D9A-9E41-3F432A412408}" type="slidenum">
              <a:rPr lang="en-US"/>
              <a:pPr>
                <a:defRPr/>
              </a:pPr>
              <a:t>‹#›</a:t>
            </a:fld>
            <a:endParaRPr lang="en-US"/>
          </a:p>
        </p:txBody>
      </p:sp>
    </p:spTree>
    <p:extLst>
      <p:ext uri="{BB962C8B-B14F-4D97-AF65-F5344CB8AC3E}">
        <p14:creationId xmlns:p14="http://schemas.microsoft.com/office/powerpoint/2010/main" val="148453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1792288" y="4800600"/>
            <a:ext cx="5486400" cy="566738"/>
          </a:xfrm>
        </p:spPr>
        <p:txBody>
          <a:bodyPr anchor="b"/>
          <a:lstStyle>
            <a:lvl1pPr algn="l">
              <a:defRPr sz="2000" b="1"/>
            </a:lvl1pPr>
          </a:lstStyle>
          <a:p>
            <a:r>
              <a:rPr lang="vi-VN" smtClean="0"/>
              <a:t>Bấm &amp; sửa kiểu tiêu đề</a:t>
            </a:r>
            <a:endParaRPr lang="en-US"/>
          </a:p>
        </p:txBody>
      </p:sp>
      <p:sp>
        <p:nvSpPr>
          <p:cNvPr id="3" name="Chỗ dành sẵn cho Hình ảnh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Chỗ dành sẵn cho Văn bản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Ngày tháng 3"/>
          <p:cNvSpPr>
            <a:spLocks noGrp="1"/>
          </p:cNvSpPr>
          <p:nvPr>
            <p:ph type="dt" sz="half" idx="10"/>
          </p:nvPr>
        </p:nvSpPr>
        <p:spPr/>
        <p:txBody>
          <a:bodyPr/>
          <a:lstStyle>
            <a:lvl1pPr>
              <a:defRPr/>
            </a:lvl1pPr>
          </a:lstStyle>
          <a:p>
            <a:pPr>
              <a:defRPr/>
            </a:pPr>
            <a:fld id="{1DB1FBE3-94CD-4FAD-944F-BB52C737F89F}" type="datetimeFigureOut">
              <a:rPr lang="en-US"/>
              <a:pPr>
                <a:defRPr/>
              </a:pPr>
              <a:t>8/31/2020</a:t>
            </a:fld>
            <a:endParaRPr lang="en-US"/>
          </a:p>
        </p:txBody>
      </p:sp>
      <p:sp>
        <p:nvSpPr>
          <p:cNvPr id="6" name="Chỗ dành sẵn cho Chân trang 4"/>
          <p:cNvSpPr>
            <a:spLocks noGrp="1"/>
          </p:cNvSpPr>
          <p:nvPr>
            <p:ph type="ftr" sz="quarter" idx="11"/>
          </p:nvPr>
        </p:nvSpPr>
        <p:spPr/>
        <p:txBody>
          <a:bodyPr/>
          <a:lstStyle>
            <a:lvl1pPr>
              <a:defRPr/>
            </a:lvl1pPr>
          </a:lstStyle>
          <a:p>
            <a:pPr>
              <a:defRPr/>
            </a:pPr>
            <a:endParaRPr lang="en-US"/>
          </a:p>
        </p:txBody>
      </p:sp>
      <p:sp>
        <p:nvSpPr>
          <p:cNvPr id="7" name="Chỗ dành sẵn cho Số hiệu Bản chiếu 5"/>
          <p:cNvSpPr>
            <a:spLocks noGrp="1"/>
          </p:cNvSpPr>
          <p:nvPr>
            <p:ph type="sldNum" sz="quarter" idx="12"/>
          </p:nvPr>
        </p:nvSpPr>
        <p:spPr/>
        <p:txBody>
          <a:bodyPr/>
          <a:lstStyle>
            <a:lvl1pPr>
              <a:defRPr/>
            </a:lvl1pPr>
          </a:lstStyle>
          <a:p>
            <a:pPr>
              <a:defRPr/>
            </a:pPr>
            <a:fld id="{77B69846-C1AA-4F58-B06A-C187F130543E}" type="slidenum">
              <a:rPr lang="en-US"/>
              <a:pPr>
                <a:defRPr/>
              </a:pPr>
              <a:t>‹#›</a:t>
            </a:fld>
            <a:endParaRPr lang="en-US"/>
          </a:p>
        </p:txBody>
      </p:sp>
    </p:spTree>
    <p:extLst>
      <p:ext uri="{BB962C8B-B14F-4D97-AF65-F5344CB8AC3E}">
        <p14:creationId xmlns:p14="http://schemas.microsoft.com/office/powerpoint/2010/main" val="1724780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gày tháng 3"/>
          <p:cNvSpPr>
            <a:spLocks noGrp="1"/>
          </p:cNvSpPr>
          <p:nvPr>
            <p:ph type="dt" sz="half" idx="10"/>
          </p:nvPr>
        </p:nvSpPr>
        <p:spPr/>
        <p:txBody>
          <a:bodyPr/>
          <a:lstStyle>
            <a:lvl1pPr>
              <a:defRPr/>
            </a:lvl1pPr>
          </a:lstStyle>
          <a:p>
            <a:pPr>
              <a:defRPr/>
            </a:pPr>
            <a:fld id="{0746009E-C230-43CF-9BDF-F1E4AD99CB25}" type="datetimeFigureOut">
              <a:rPr lang="en-US"/>
              <a:pPr>
                <a:defRPr/>
              </a:pPr>
              <a:t>8/31/2020</a:t>
            </a:fld>
            <a:endParaRPr lang="en-US"/>
          </a:p>
        </p:txBody>
      </p:sp>
      <p:sp>
        <p:nvSpPr>
          <p:cNvPr id="5" name="Chỗ dành sẵn cho Chân trang 4"/>
          <p:cNvSpPr>
            <a:spLocks noGrp="1"/>
          </p:cNvSpPr>
          <p:nvPr>
            <p:ph type="ftr" sz="quarter" idx="11"/>
          </p:nvPr>
        </p:nvSpPr>
        <p:spPr/>
        <p:txBody>
          <a:bodyPr/>
          <a:lstStyle>
            <a:lvl1pPr>
              <a:defRPr/>
            </a:lvl1pPr>
          </a:lstStyle>
          <a:p>
            <a:pPr>
              <a:defRPr/>
            </a:pPr>
            <a:endParaRPr lang="en-US"/>
          </a:p>
        </p:txBody>
      </p:sp>
      <p:sp>
        <p:nvSpPr>
          <p:cNvPr id="6" name="Chỗ dành sẵn cho Số hiệu Bản chiếu 5"/>
          <p:cNvSpPr>
            <a:spLocks noGrp="1"/>
          </p:cNvSpPr>
          <p:nvPr>
            <p:ph type="sldNum" sz="quarter" idx="12"/>
          </p:nvPr>
        </p:nvSpPr>
        <p:spPr/>
        <p:txBody>
          <a:bodyPr/>
          <a:lstStyle>
            <a:lvl1pPr>
              <a:defRPr/>
            </a:lvl1pPr>
          </a:lstStyle>
          <a:p>
            <a:pPr>
              <a:defRPr/>
            </a:pPr>
            <a:fld id="{FB6E5407-48A6-4687-A5C0-52E4DA787AA5}" type="slidenum">
              <a:rPr lang="en-US"/>
              <a:pPr>
                <a:defRPr/>
              </a:pPr>
              <a:t>‹#›</a:t>
            </a:fld>
            <a:endParaRPr lang="en-US"/>
          </a:p>
        </p:txBody>
      </p:sp>
    </p:spTree>
    <p:extLst>
      <p:ext uri="{BB962C8B-B14F-4D97-AF65-F5344CB8AC3E}">
        <p14:creationId xmlns:p14="http://schemas.microsoft.com/office/powerpoint/2010/main" val="2657472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6629400" y="274638"/>
            <a:ext cx="2057400" cy="5851525"/>
          </a:xfrm>
        </p:spPr>
        <p:txBody>
          <a:bodyPr vert="eaVert"/>
          <a:lstStyle/>
          <a:p>
            <a:r>
              <a:rPr lang="vi-VN" smtClean="0"/>
              <a:t>Bấm &amp; sửa kiểu tiêu đề</a:t>
            </a:r>
            <a:endParaRPr lang="en-US"/>
          </a:p>
        </p:txBody>
      </p:sp>
      <p:sp>
        <p:nvSpPr>
          <p:cNvPr id="3" name="Chỗ dành sẵn cho Văn bản Dọc 2"/>
          <p:cNvSpPr>
            <a:spLocks noGrp="1"/>
          </p:cNvSpPr>
          <p:nvPr>
            <p:ph type="body" orient="vert" idx="1"/>
          </p:nvPr>
        </p:nvSpPr>
        <p:spPr>
          <a:xfrm>
            <a:off x="457200" y="274638"/>
            <a:ext cx="6019800" cy="5851525"/>
          </a:xfrm>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gày tháng 3"/>
          <p:cNvSpPr>
            <a:spLocks noGrp="1"/>
          </p:cNvSpPr>
          <p:nvPr>
            <p:ph type="dt" sz="half" idx="10"/>
          </p:nvPr>
        </p:nvSpPr>
        <p:spPr/>
        <p:txBody>
          <a:bodyPr/>
          <a:lstStyle>
            <a:lvl1pPr>
              <a:defRPr/>
            </a:lvl1pPr>
          </a:lstStyle>
          <a:p>
            <a:pPr>
              <a:defRPr/>
            </a:pPr>
            <a:fld id="{D4608F63-BFA2-43B8-8314-90ADA3C3761C}" type="datetimeFigureOut">
              <a:rPr lang="en-US"/>
              <a:pPr>
                <a:defRPr/>
              </a:pPr>
              <a:t>8/31/2020</a:t>
            </a:fld>
            <a:endParaRPr lang="en-US"/>
          </a:p>
        </p:txBody>
      </p:sp>
      <p:sp>
        <p:nvSpPr>
          <p:cNvPr id="5" name="Chỗ dành sẵn cho Chân trang 4"/>
          <p:cNvSpPr>
            <a:spLocks noGrp="1"/>
          </p:cNvSpPr>
          <p:nvPr>
            <p:ph type="ftr" sz="quarter" idx="11"/>
          </p:nvPr>
        </p:nvSpPr>
        <p:spPr/>
        <p:txBody>
          <a:bodyPr/>
          <a:lstStyle>
            <a:lvl1pPr>
              <a:defRPr/>
            </a:lvl1pPr>
          </a:lstStyle>
          <a:p>
            <a:pPr>
              <a:defRPr/>
            </a:pPr>
            <a:endParaRPr lang="en-US"/>
          </a:p>
        </p:txBody>
      </p:sp>
      <p:sp>
        <p:nvSpPr>
          <p:cNvPr id="6" name="Chỗ dành sẵn cho Số hiệu Bản chiếu 5"/>
          <p:cNvSpPr>
            <a:spLocks noGrp="1"/>
          </p:cNvSpPr>
          <p:nvPr>
            <p:ph type="sldNum" sz="quarter" idx="12"/>
          </p:nvPr>
        </p:nvSpPr>
        <p:spPr/>
        <p:txBody>
          <a:bodyPr/>
          <a:lstStyle>
            <a:lvl1pPr>
              <a:defRPr/>
            </a:lvl1pPr>
          </a:lstStyle>
          <a:p>
            <a:pPr>
              <a:defRPr/>
            </a:pPr>
            <a:fld id="{3A693874-783E-4445-917A-02A61005CD8A}" type="slidenum">
              <a:rPr lang="en-US"/>
              <a:pPr>
                <a:defRPr/>
              </a:pPr>
              <a:t>‹#›</a:t>
            </a:fld>
            <a:endParaRPr lang="en-US"/>
          </a:p>
        </p:txBody>
      </p:sp>
    </p:spTree>
    <p:extLst>
      <p:ext uri="{BB962C8B-B14F-4D97-AF65-F5344CB8AC3E}">
        <p14:creationId xmlns:p14="http://schemas.microsoft.com/office/powerpoint/2010/main" val="34201603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êu đề bản chiếu">
    <p:spTree>
      <p:nvGrpSpPr>
        <p:cNvPr id="1" name=""/>
        <p:cNvGrpSpPr/>
        <p:nvPr/>
      </p:nvGrpSpPr>
      <p:grpSpPr>
        <a:xfrm>
          <a:off x="0" y="0"/>
          <a:ext cx="0" cy="0"/>
          <a:chOff x="0" y="0"/>
          <a:chExt cx="0" cy="0"/>
        </a:xfrm>
      </p:grpSpPr>
      <p:sp>
        <p:nvSpPr>
          <p:cNvPr id="4" name="Rectangle 41"/>
          <p:cNvSpPr>
            <a:spLocks noChangeArrowheads="1"/>
          </p:cNvSpPr>
          <p:nvPr/>
        </p:nvSpPr>
        <p:spPr bwMode="gray">
          <a:xfrm>
            <a:off x="0" y="2708275"/>
            <a:ext cx="9144000" cy="87471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28575">
            <a:solidFill>
              <a:schemeClr val="bg1"/>
            </a:solidFill>
            <a:miter lim="800000"/>
            <a:headEnd/>
            <a:tailEnd/>
          </a:ln>
          <a:effectLst/>
          <a:extLst/>
        </p:spPr>
        <p:txBody>
          <a:bodyPr wrap="none" anchor="ctr"/>
          <a:lstStyle/>
          <a:p>
            <a:pPr>
              <a:defRPr/>
            </a:pPr>
            <a:endParaRPr lang="en-US" sz="1900">
              <a:solidFill>
                <a:srgbClr val="000066"/>
              </a:solidFill>
              <a:latin typeface="Arial" charset="0"/>
              <a:cs typeface="+mn-cs"/>
            </a:endParaRPr>
          </a:p>
        </p:txBody>
      </p:sp>
      <p:sp>
        <p:nvSpPr>
          <p:cNvPr id="5" name="Text Box 14"/>
          <p:cNvSpPr txBox="1">
            <a:spLocks noChangeArrowheads="1"/>
          </p:cNvSpPr>
          <p:nvPr/>
        </p:nvSpPr>
        <p:spPr bwMode="black">
          <a:xfrm>
            <a:off x="381000" y="271463"/>
            <a:ext cx="1089025" cy="415925"/>
          </a:xfrm>
          <a:prstGeom prst="rect">
            <a:avLst/>
          </a:prstGeom>
          <a:noFill/>
          <a:ln>
            <a:noFill/>
          </a:ln>
          <a:effectLst/>
          <a:extLst/>
        </p:spPr>
        <p:txBody>
          <a:bodyPr lIns="95782" tIns="47891" rIns="95782" bIns="47891">
            <a:spAutoFit/>
          </a:bodyPr>
          <a:lstStyle>
            <a:lvl1pPr defTabSz="957263">
              <a:defRPr>
                <a:solidFill>
                  <a:schemeClr val="tx1"/>
                </a:solidFill>
                <a:latin typeface="Arial" charset="0"/>
              </a:defRPr>
            </a:lvl1pPr>
            <a:lvl2pPr marL="479425" defTabSz="957263">
              <a:defRPr>
                <a:solidFill>
                  <a:schemeClr val="tx1"/>
                </a:solidFill>
                <a:latin typeface="Arial" charset="0"/>
              </a:defRPr>
            </a:lvl2pPr>
            <a:lvl3pPr marL="957263" defTabSz="957263">
              <a:defRPr>
                <a:solidFill>
                  <a:schemeClr val="tx1"/>
                </a:solidFill>
                <a:latin typeface="Arial" charset="0"/>
              </a:defRPr>
            </a:lvl3pPr>
            <a:lvl4pPr marL="1436688" defTabSz="957263">
              <a:defRPr>
                <a:solidFill>
                  <a:schemeClr val="tx1"/>
                </a:solidFill>
                <a:latin typeface="Arial" charset="0"/>
              </a:defRPr>
            </a:lvl4pPr>
            <a:lvl5pPr marL="1916113" defTabSz="957263">
              <a:defRPr>
                <a:solidFill>
                  <a:schemeClr val="tx1"/>
                </a:solidFill>
                <a:latin typeface="Arial" charset="0"/>
              </a:defRPr>
            </a:lvl5pPr>
            <a:lvl6pPr marL="2373313" defTabSz="957263" fontAlgn="base">
              <a:spcBef>
                <a:spcPct val="0"/>
              </a:spcBef>
              <a:spcAft>
                <a:spcPct val="0"/>
              </a:spcAft>
              <a:defRPr>
                <a:solidFill>
                  <a:schemeClr val="tx1"/>
                </a:solidFill>
                <a:latin typeface="Arial" charset="0"/>
              </a:defRPr>
            </a:lvl6pPr>
            <a:lvl7pPr marL="2830513" defTabSz="957263" fontAlgn="base">
              <a:spcBef>
                <a:spcPct val="0"/>
              </a:spcBef>
              <a:spcAft>
                <a:spcPct val="0"/>
              </a:spcAft>
              <a:defRPr>
                <a:solidFill>
                  <a:schemeClr val="tx1"/>
                </a:solidFill>
                <a:latin typeface="Arial" charset="0"/>
              </a:defRPr>
            </a:lvl7pPr>
            <a:lvl8pPr marL="3287713" defTabSz="957263" fontAlgn="base">
              <a:spcBef>
                <a:spcPct val="0"/>
              </a:spcBef>
              <a:spcAft>
                <a:spcPct val="0"/>
              </a:spcAft>
              <a:defRPr>
                <a:solidFill>
                  <a:schemeClr val="tx1"/>
                </a:solidFill>
                <a:latin typeface="Arial" charset="0"/>
              </a:defRPr>
            </a:lvl8pPr>
            <a:lvl9pPr marL="3744913" defTabSz="957263" fontAlgn="base">
              <a:spcBef>
                <a:spcPct val="0"/>
              </a:spcBef>
              <a:spcAft>
                <a:spcPct val="0"/>
              </a:spcAft>
              <a:defRPr>
                <a:solidFill>
                  <a:schemeClr val="tx1"/>
                </a:solidFill>
                <a:latin typeface="Arial" charset="0"/>
              </a:defRPr>
            </a:lvl9pPr>
          </a:lstStyle>
          <a:p>
            <a:pPr>
              <a:defRPr/>
            </a:pPr>
            <a:r>
              <a:rPr lang="en-US" sz="2100" b="1">
                <a:solidFill>
                  <a:srgbClr val="FFFFFF"/>
                </a:solidFill>
                <a:latin typeface="Verdana" pitchFamily="34" charset="0"/>
                <a:cs typeface="+mn-cs"/>
              </a:rPr>
              <a:t>LOGO</a:t>
            </a:r>
          </a:p>
        </p:txBody>
      </p:sp>
      <p:grpSp>
        <p:nvGrpSpPr>
          <p:cNvPr id="6" name="Group 42"/>
          <p:cNvGrpSpPr>
            <a:grpSpLocks/>
          </p:cNvGrpSpPr>
          <p:nvPr/>
        </p:nvGrpSpPr>
        <p:grpSpPr bwMode="auto">
          <a:xfrm>
            <a:off x="-11113" y="-12700"/>
            <a:ext cx="9175751" cy="6870700"/>
            <a:chOff x="-7" y="-8"/>
            <a:chExt cx="5780" cy="4328"/>
          </a:xfrm>
        </p:grpSpPr>
        <p:sp>
          <p:nvSpPr>
            <p:cNvPr id="7" name="AutoShape 36"/>
            <p:cNvSpPr>
              <a:spLocks noChangeArrowheads="1"/>
            </p:cNvSpPr>
            <p:nvPr/>
          </p:nvSpPr>
          <p:spPr bwMode="gray">
            <a:xfrm>
              <a:off x="17" y="16"/>
              <a:ext cx="5729" cy="4285"/>
            </a:xfrm>
            <a:prstGeom prst="roundRect">
              <a:avLst>
                <a:gd name="adj" fmla="val 6227"/>
              </a:avLst>
            </a:prstGeom>
            <a:noFill/>
            <a:ln w="76200">
              <a:solidFill>
                <a:schemeClr val="bg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900">
                <a:solidFill>
                  <a:srgbClr val="000066"/>
                </a:solidFill>
                <a:latin typeface="Arial" charset="0"/>
              </a:endParaRPr>
            </a:p>
          </p:txBody>
        </p:sp>
        <p:sp>
          <p:nvSpPr>
            <p:cNvPr id="8" name="Freeform 37"/>
            <p:cNvSpPr>
              <a:spLocks/>
            </p:cNvSpPr>
            <p:nvPr/>
          </p:nvSpPr>
          <p:spPr bwMode="gray">
            <a:xfrm>
              <a:off x="-3" y="-8"/>
              <a:ext cx="295" cy="289"/>
            </a:xfrm>
            <a:custGeom>
              <a:avLst/>
              <a:gdLst>
                <a:gd name="T0" fmla="*/ 1 w 403"/>
                <a:gd name="T1" fmla="*/ 154 h 395"/>
                <a:gd name="T2" fmla="*/ 29 w 403"/>
                <a:gd name="T3" fmla="*/ 85 h 395"/>
                <a:gd name="T4" fmla="*/ 91 w 403"/>
                <a:gd name="T5" fmla="*/ 20 h 395"/>
                <a:gd name="T6" fmla="*/ 158 w 403"/>
                <a:gd name="T7" fmla="*/ 0 h 395"/>
                <a:gd name="T8" fmla="*/ 0 w 403"/>
                <a:gd name="T9" fmla="*/ 0 h 3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395">
                  <a:moveTo>
                    <a:pt x="3" y="395"/>
                  </a:moveTo>
                  <a:lnTo>
                    <a:pt x="74" y="216"/>
                  </a:lnTo>
                  <a:lnTo>
                    <a:pt x="231" y="50"/>
                  </a:lnTo>
                  <a:lnTo>
                    <a:pt x="403" y="0"/>
                  </a:lnTo>
                  <a:lnTo>
                    <a:pt x="0" y="0"/>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38"/>
            <p:cNvSpPr>
              <a:spLocks/>
            </p:cNvSpPr>
            <p:nvPr/>
          </p:nvSpPr>
          <p:spPr bwMode="gray">
            <a:xfrm>
              <a:off x="-7" y="3982"/>
              <a:ext cx="287" cy="338"/>
            </a:xfrm>
            <a:custGeom>
              <a:avLst/>
              <a:gdLst>
                <a:gd name="T0" fmla="*/ 155 w 391"/>
                <a:gd name="T1" fmla="*/ 173 h 473"/>
                <a:gd name="T2" fmla="*/ 59 w 391"/>
                <a:gd name="T3" fmla="*/ 129 h 473"/>
                <a:gd name="T4" fmla="*/ 17 w 391"/>
                <a:gd name="T5" fmla="*/ 74 h 473"/>
                <a:gd name="T6" fmla="*/ 0 w 391"/>
                <a:gd name="T7" fmla="*/ 0 h 473"/>
                <a:gd name="T8" fmla="*/ 1 w 391"/>
                <a:gd name="T9" fmla="*/ 172 h 4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 h="473">
                  <a:moveTo>
                    <a:pt x="391" y="473"/>
                  </a:moveTo>
                  <a:lnTo>
                    <a:pt x="151" y="353"/>
                  </a:lnTo>
                  <a:lnTo>
                    <a:pt x="42" y="201"/>
                  </a:lnTo>
                  <a:lnTo>
                    <a:pt x="0" y="0"/>
                  </a:lnTo>
                  <a:lnTo>
                    <a:pt x="1" y="470"/>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39"/>
            <p:cNvSpPr>
              <a:spLocks/>
            </p:cNvSpPr>
            <p:nvPr/>
          </p:nvSpPr>
          <p:spPr bwMode="gray">
            <a:xfrm>
              <a:off x="5499" y="4026"/>
              <a:ext cx="274" cy="287"/>
            </a:xfrm>
            <a:custGeom>
              <a:avLst/>
              <a:gdLst>
                <a:gd name="T0" fmla="*/ 377 w 232"/>
                <a:gd name="T1" fmla="*/ 0 h 290"/>
                <a:gd name="T2" fmla="*/ 270 w 232"/>
                <a:gd name="T3" fmla="*/ 141 h 290"/>
                <a:gd name="T4" fmla="*/ 162 w 232"/>
                <a:gd name="T5" fmla="*/ 244 h 290"/>
                <a:gd name="T6" fmla="*/ 0 w 232"/>
                <a:gd name="T7" fmla="*/ 281 h 290"/>
                <a:gd name="T8" fmla="*/ 383 w 232"/>
                <a:gd name="T9" fmla="*/ 278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p:spPr>
          <p:txBody>
            <a:bodyPr/>
            <a:lstStyle/>
            <a:p>
              <a:endParaRPr lang="en-US"/>
            </a:p>
          </p:txBody>
        </p:sp>
        <p:sp>
          <p:nvSpPr>
            <p:cNvPr id="11" name="Freeform 40"/>
            <p:cNvSpPr>
              <a:spLocks/>
            </p:cNvSpPr>
            <p:nvPr/>
          </p:nvSpPr>
          <p:spPr bwMode="gray">
            <a:xfrm>
              <a:off x="5467" y="0"/>
              <a:ext cx="302" cy="288"/>
            </a:xfrm>
            <a:custGeom>
              <a:avLst/>
              <a:gdLst>
                <a:gd name="T0" fmla="*/ 0 w 403"/>
                <a:gd name="T1" fmla="*/ 0 h 403"/>
                <a:gd name="T2" fmla="*/ 93 w 403"/>
                <a:gd name="T3" fmla="*/ 35 h 403"/>
                <a:gd name="T4" fmla="*/ 149 w 403"/>
                <a:gd name="T5" fmla="*/ 84 h 403"/>
                <a:gd name="T6" fmla="*/ 169 w 403"/>
                <a:gd name="T7" fmla="*/ 147 h 403"/>
                <a:gd name="T8" fmla="*/ 169 w 403"/>
                <a:gd name="T9" fmla="*/ 0 h 4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403">
                  <a:moveTo>
                    <a:pt x="0" y="0"/>
                  </a:moveTo>
                  <a:lnTo>
                    <a:pt x="221" y="96"/>
                  </a:lnTo>
                  <a:lnTo>
                    <a:pt x="353" y="231"/>
                  </a:lnTo>
                  <a:lnTo>
                    <a:pt x="403" y="403"/>
                  </a:lnTo>
                  <a:lnTo>
                    <a:pt x="403" y="0"/>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074" name="Rectangle 2"/>
          <p:cNvSpPr>
            <a:spLocks noGrp="1" noChangeArrowheads="1"/>
          </p:cNvSpPr>
          <p:nvPr>
            <p:ph type="ctrTitle"/>
          </p:nvPr>
        </p:nvSpPr>
        <p:spPr bwMode="gray">
          <a:xfrm>
            <a:off x="0" y="2720975"/>
            <a:ext cx="9144000" cy="817563"/>
          </a:xfrm>
        </p:spPr>
        <p:txBody>
          <a:bodyPr/>
          <a:lstStyle>
            <a:lvl1pPr>
              <a:defRPr sz="4600"/>
            </a:lvl1pPr>
          </a:lstStyle>
          <a:p>
            <a:pPr lvl="0"/>
            <a:r>
              <a:rPr lang="vi-VN" noProof="0" smtClean="0"/>
              <a:t>Bấm &amp; sửa kiểu tiêu đề</a:t>
            </a:r>
            <a:endParaRPr lang="en-US" noProof="0" smtClean="0"/>
          </a:p>
        </p:txBody>
      </p:sp>
      <p:sp>
        <p:nvSpPr>
          <p:cNvPr id="3075" name="Rectangle 3"/>
          <p:cNvSpPr>
            <a:spLocks noGrp="1" noChangeArrowheads="1"/>
          </p:cNvSpPr>
          <p:nvPr>
            <p:ph type="subTitle" idx="1"/>
          </p:nvPr>
        </p:nvSpPr>
        <p:spPr bwMode="black">
          <a:xfrm>
            <a:off x="990600" y="2176463"/>
            <a:ext cx="7086600" cy="436562"/>
          </a:xfrm>
        </p:spPr>
        <p:txBody>
          <a:bodyPr/>
          <a:lstStyle>
            <a:lvl1pPr marL="0" indent="0" algn="ctr">
              <a:buFont typeface="Wingdings" pitchFamily="2" charset="2"/>
              <a:buNone/>
              <a:defRPr sz="1900">
                <a:solidFill>
                  <a:schemeClr val="bg1"/>
                </a:solidFill>
                <a:latin typeface="Arial" charset="0"/>
              </a:defRPr>
            </a:lvl1pPr>
          </a:lstStyle>
          <a:p>
            <a:pPr lvl="0"/>
            <a:r>
              <a:rPr lang="vi-VN" noProof="0" smtClean="0"/>
              <a:t>Bấm &amp; sửa kiểu phụ đề</a:t>
            </a:r>
            <a:endParaRPr lang="en-US" noProof="0" smtClean="0"/>
          </a:p>
        </p:txBody>
      </p:sp>
    </p:spTree>
    <p:extLst>
      <p:ext uri="{BB962C8B-B14F-4D97-AF65-F5344CB8AC3E}">
        <p14:creationId xmlns:p14="http://schemas.microsoft.com/office/powerpoint/2010/main" val="18729720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idx="1"/>
          </p:nvPr>
        </p:nvSpPr>
        <p:spPr/>
        <p:txBody>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p:txBody>
          <a:bodyPr/>
          <a:lstStyle>
            <a:lvl1pPr>
              <a:defRPr/>
            </a:lvl1pPr>
          </a:lstStyle>
          <a:p>
            <a:pPr>
              <a:defRPr/>
            </a:pPr>
            <a:fld id="{9C2698FB-F150-4A10-A6F2-211EB63799BF}" type="slidenum">
              <a:rPr lang="en-US"/>
              <a:pPr>
                <a:defRPr/>
              </a:pPr>
              <a:t>‹#›</a:t>
            </a:fld>
            <a:endParaRPr lang="en-US"/>
          </a:p>
        </p:txBody>
      </p:sp>
    </p:spTree>
    <p:extLst>
      <p:ext uri="{BB962C8B-B14F-4D97-AF65-F5344CB8AC3E}">
        <p14:creationId xmlns:p14="http://schemas.microsoft.com/office/powerpoint/2010/main" val="10765779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722313" y="4406900"/>
            <a:ext cx="7772400" cy="1362075"/>
          </a:xfrm>
        </p:spPr>
        <p:txBody>
          <a:bodyPr anchor="t"/>
          <a:lstStyle>
            <a:lvl1pPr algn="l">
              <a:defRPr sz="4000" b="1" cap="all"/>
            </a:lvl1pPr>
          </a:lstStyle>
          <a:p>
            <a:r>
              <a:rPr lang="vi-VN" smtClean="0"/>
              <a:t>Bấm &amp; sửa kiểu tiêu đề</a:t>
            </a:r>
            <a:endParaRPr lang="en-US"/>
          </a:p>
        </p:txBody>
      </p:sp>
      <p:sp>
        <p:nvSpPr>
          <p:cNvPr id="3" name="Chỗ dành sẵn cho Văn bản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smtClean="0"/>
              <a:t>Bấm &amp; sửa kiểu tiêu đề</a:t>
            </a:r>
          </a:p>
        </p:txBody>
      </p:sp>
      <p:sp>
        <p:nvSpPr>
          <p:cNvPr id="4"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p:txBody>
          <a:bodyPr/>
          <a:lstStyle>
            <a:lvl1pPr>
              <a:defRPr/>
            </a:lvl1pPr>
          </a:lstStyle>
          <a:p>
            <a:pPr>
              <a:defRPr/>
            </a:pPr>
            <a:fld id="{AB20403E-AB54-4051-8CA9-EF51F5002BA3}" type="slidenum">
              <a:rPr lang="en-US"/>
              <a:pPr>
                <a:defRPr/>
              </a:pPr>
              <a:t>‹#›</a:t>
            </a:fld>
            <a:endParaRPr lang="en-US"/>
          </a:p>
        </p:txBody>
      </p:sp>
    </p:spTree>
    <p:extLst>
      <p:ext uri="{BB962C8B-B14F-4D97-AF65-F5344CB8AC3E}">
        <p14:creationId xmlns:p14="http://schemas.microsoft.com/office/powerpoint/2010/main" val="27030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sz="half" idx="1"/>
          </p:nvPr>
        </p:nvSpPr>
        <p:spPr>
          <a:xfrm>
            <a:off x="457200" y="10763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ội dung 3"/>
          <p:cNvSpPr>
            <a:spLocks noGrp="1"/>
          </p:cNvSpPr>
          <p:nvPr>
            <p:ph sz="half" idx="2"/>
          </p:nvPr>
        </p:nvSpPr>
        <p:spPr>
          <a:xfrm>
            <a:off x="4648200" y="10763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6" name="Rectangle 6"/>
          <p:cNvSpPr>
            <a:spLocks noGrp="1" noChangeArrowheads="1"/>
          </p:cNvSpPr>
          <p:nvPr>
            <p:ph type="sldNum" sz="quarter" idx="11"/>
          </p:nvPr>
        </p:nvSpPr>
        <p:spPr/>
        <p:txBody>
          <a:bodyPr/>
          <a:lstStyle>
            <a:lvl1pPr>
              <a:defRPr/>
            </a:lvl1pPr>
          </a:lstStyle>
          <a:p>
            <a:pPr>
              <a:defRPr/>
            </a:pPr>
            <a:fld id="{A8AA6255-00C4-43DF-BE17-90C1B40D2472}" type="slidenum">
              <a:rPr lang="en-US"/>
              <a:pPr>
                <a:defRPr/>
              </a:pPr>
              <a:t>‹#›</a:t>
            </a:fld>
            <a:endParaRPr lang="en-US"/>
          </a:p>
        </p:txBody>
      </p:sp>
    </p:spTree>
    <p:extLst>
      <p:ext uri="{BB962C8B-B14F-4D97-AF65-F5344CB8AC3E}">
        <p14:creationId xmlns:p14="http://schemas.microsoft.com/office/powerpoint/2010/main" val="2755637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457200" y="274638"/>
            <a:ext cx="8229600" cy="1143000"/>
          </a:xfrm>
        </p:spPr>
        <p:txBody>
          <a:bodyPr/>
          <a:lstStyle>
            <a:lvl1pPr>
              <a:defRPr/>
            </a:lvl1pPr>
          </a:lstStyle>
          <a:p>
            <a:r>
              <a:rPr lang="vi-VN" smtClean="0"/>
              <a:t>Bấm &amp; sửa kiểu tiêu đề</a:t>
            </a:r>
            <a:endParaRPr lang="en-US"/>
          </a:p>
        </p:txBody>
      </p:sp>
      <p:sp>
        <p:nvSpPr>
          <p:cNvPr id="3" name="Chỗ dành sẵn cho Văn bản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4" name="Chỗ dành sẵn cho Nội dung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Văn bản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6" name="Chỗ dành sẵn cho Nội dung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7"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8" name="Rectangle 6"/>
          <p:cNvSpPr>
            <a:spLocks noGrp="1" noChangeArrowheads="1"/>
          </p:cNvSpPr>
          <p:nvPr>
            <p:ph type="sldNum" sz="quarter" idx="11"/>
          </p:nvPr>
        </p:nvSpPr>
        <p:spPr/>
        <p:txBody>
          <a:bodyPr/>
          <a:lstStyle>
            <a:lvl1pPr>
              <a:defRPr/>
            </a:lvl1pPr>
          </a:lstStyle>
          <a:p>
            <a:pPr>
              <a:defRPr/>
            </a:pPr>
            <a:fld id="{041CBCB8-DD9D-447D-87CC-823709D9F5AF}" type="slidenum">
              <a:rPr lang="en-US"/>
              <a:pPr>
                <a:defRPr/>
              </a:pPr>
              <a:t>‹#›</a:t>
            </a:fld>
            <a:endParaRPr lang="en-US"/>
          </a:p>
        </p:txBody>
      </p:sp>
    </p:spTree>
    <p:extLst>
      <p:ext uri="{BB962C8B-B14F-4D97-AF65-F5344CB8AC3E}">
        <p14:creationId xmlns:p14="http://schemas.microsoft.com/office/powerpoint/2010/main" val="24493317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4" name="Rectangle 6"/>
          <p:cNvSpPr>
            <a:spLocks noGrp="1" noChangeArrowheads="1"/>
          </p:cNvSpPr>
          <p:nvPr>
            <p:ph type="sldNum" sz="quarter" idx="11"/>
          </p:nvPr>
        </p:nvSpPr>
        <p:spPr/>
        <p:txBody>
          <a:bodyPr/>
          <a:lstStyle>
            <a:lvl1pPr>
              <a:defRPr/>
            </a:lvl1pPr>
          </a:lstStyle>
          <a:p>
            <a:pPr>
              <a:defRPr/>
            </a:pPr>
            <a:fld id="{C34D2304-6C52-4FE5-BB22-DB74D9844839}" type="slidenum">
              <a:rPr lang="en-US"/>
              <a:pPr>
                <a:defRPr/>
              </a:pPr>
              <a:t>‹#›</a:t>
            </a:fld>
            <a:endParaRPr lang="en-US"/>
          </a:p>
        </p:txBody>
      </p:sp>
    </p:spTree>
    <p:extLst>
      <p:ext uri="{BB962C8B-B14F-4D97-AF65-F5344CB8AC3E}">
        <p14:creationId xmlns:p14="http://schemas.microsoft.com/office/powerpoint/2010/main" val="1801661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Trống">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3" name="Rectangle 6"/>
          <p:cNvSpPr>
            <a:spLocks noGrp="1" noChangeArrowheads="1"/>
          </p:cNvSpPr>
          <p:nvPr>
            <p:ph type="sldNum" sz="quarter" idx="11"/>
          </p:nvPr>
        </p:nvSpPr>
        <p:spPr/>
        <p:txBody>
          <a:bodyPr/>
          <a:lstStyle>
            <a:lvl1pPr>
              <a:defRPr/>
            </a:lvl1pPr>
          </a:lstStyle>
          <a:p>
            <a:pPr>
              <a:defRPr/>
            </a:pPr>
            <a:fld id="{D493021A-9C8B-4AA7-8EE3-99E578FED468}" type="slidenum">
              <a:rPr lang="en-US"/>
              <a:pPr>
                <a:defRPr/>
              </a:pPr>
              <a:t>‹#›</a:t>
            </a:fld>
            <a:endParaRPr lang="en-US"/>
          </a:p>
        </p:txBody>
      </p:sp>
    </p:spTree>
    <p:extLst>
      <p:ext uri="{BB962C8B-B14F-4D97-AF65-F5344CB8AC3E}">
        <p14:creationId xmlns:p14="http://schemas.microsoft.com/office/powerpoint/2010/main" val="591012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457200" y="273050"/>
            <a:ext cx="3008313" cy="1162050"/>
          </a:xfrm>
        </p:spPr>
        <p:txBody>
          <a:bodyPr anchor="b"/>
          <a:lstStyle>
            <a:lvl1pPr algn="l">
              <a:defRPr sz="2000" b="1"/>
            </a:lvl1pPr>
          </a:lstStyle>
          <a:p>
            <a:r>
              <a:rPr lang="vi-VN" smtClean="0"/>
              <a:t>Bấm &amp; sửa kiểu tiêu đề</a:t>
            </a:r>
            <a:endParaRPr lang="en-US"/>
          </a:p>
        </p:txBody>
      </p:sp>
      <p:sp>
        <p:nvSpPr>
          <p:cNvPr id="3" name="Chỗ dành sẵn cho Nội dung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Văn bản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6" name="Rectangle 6"/>
          <p:cNvSpPr>
            <a:spLocks noGrp="1" noChangeArrowheads="1"/>
          </p:cNvSpPr>
          <p:nvPr>
            <p:ph type="sldNum" sz="quarter" idx="11"/>
          </p:nvPr>
        </p:nvSpPr>
        <p:spPr/>
        <p:txBody>
          <a:bodyPr/>
          <a:lstStyle>
            <a:lvl1pPr>
              <a:defRPr/>
            </a:lvl1pPr>
          </a:lstStyle>
          <a:p>
            <a:pPr>
              <a:defRPr/>
            </a:pPr>
            <a:fld id="{0C5D1B52-8D7A-4EB3-AC85-AC7D56854683}" type="slidenum">
              <a:rPr lang="en-US"/>
              <a:pPr>
                <a:defRPr/>
              </a:pPr>
              <a:t>‹#›</a:t>
            </a:fld>
            <a:endParaRPr lang="en-US"/>
          </a:p>
        </p:txBody>
      </p:sp>
    </p:spTree>
    <p:extLst>
      <p:ext uri="{BB962C8B-B14F-4D97-AF65-F5344CB8AC3E}">
        <p14:creationId xmlns:p14="http://schemas.microsoft.com/office/powerpoint/2010/main" val="26095557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1792288" y="4800600"/>
            <a:ext cx="5486400" cy="566738"/>
          </a:xfrm>
        </p:spPr>
        <p:txBody>
          <a:bodyPr anchor="b"/>
          <a:lstStyle>
            <a:lvl1pPr algn="l">
              <a:defRPr sz="2000" b="1"/>
            </a:lvl1pPr>
          </a:lstStyle>
          <a:p>
            <a:r>
              <a:rPr lang="vi-VN" smtClean="0"/>
              <a:t>Bấm &amp; sửa kiểu tiêu đề</a:t>
            </a:r>
            <a:endParaRPr lang="en-US"/>
          </a:p>
        </p:txBody>
      </p:sp>
      <p:sp>
        <p:nvSpPr>
          <p:cNvPr id="3" name="Chỗ dành sẵn cho Hình ảnh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vi-VN" noProof="0" smtClean="0"/>
              <a:t>Bấm biểu tượng để thêm hình ảnh</a:t>
            </a:r>
            <a:endParaRPr lang="en-US" noProof="0"/>
          </a:p>
        </p:txBody>
      </p:sp>
      <p:sp>
        <p:nvSpPr>
          <p:cNvPr id="4" name="Chỗ dành sẵn cho Văn bản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6" name="Rectangle 6"/>
          <p:cNvSpPr>
            <a:spLocks noGrp="1" noChangeArrowheads="1"/>
          </p:cNvSpPr>
          <p:nvPr>
            <p:ph type="sldNum" sz="quarter" idx="11"/>
          </p:nvPr>
        </p:nvSpPr>
        <p:spPr/>
        <p:txBody>
          <a:bodyPr/>
          <a:lstStyle>
            <a:lvl1pPr>
              <a:defRPr/>
            </a:lvl1pPr>
          </a:lstStyle>
          <a:p>
            <a:pPr>
              <a:defRPr/>
            </a:pPr>
            <a:fld id="{15682125-B86B-4BA1-9371-2047758E1C6C}" type="slidenum">
              <a:rPr lang="en-US"/>
              <a:pPr>
                <a:defRPr/>
              </a:pPr>
              <a:t>‹#›</a:t>
            </a:fld>
            <a:endParaRPr lang="en-US"/>
          </a:p>
        </p:txBody>
      </p:sp>
    </p:spTree>
    <p:extLst>
      <p:ext uri="{BB962C8B-B14F-4D97-AF65-F5344CB8AC3E}">
        <p14:creationId xmlns:p14="http://schemas.microsoft.com/office/powerpoint/2010/main" val="10603479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p:txBody>
          <a:bodyPr/>
          <a:lstStyle>
            <a:lvl1pPr>
              <a:defRPr/>
            </a:lvl1pPr>
          </a:lstStyle>
          <a:p>
            <a:pPr>
              <a:defRPr/>
            </a:pPr>
            <a:fld id="{8A35FBBF-A42C-4F62-B2B6-6F8C056D3BFF}" type="slidenum">
              <a:rPr lang="en-US"/>
              <a:pPr>
                <a:defRPr/>
              </a:pPr>
              <a:t>‹#›</a:t>
            </a:fld>
            <a:endParaRPr lang="en-US"/>
          </a:p>
        </p:txBody>
      </p:sp>
    </p:spTree>
    <p:extLst>
      <p:ext uri="{BB962C8B-B14F-4D97-AF65-F5344CB8AC3E}">
        <p14:creationId xmlns:p14="http://schemas.microsoft.com/office/powerpoint/2010/main" val="16115955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6629400" y="53975"/>
            <a:ext cx="2057400" cy="6270625"/>
          </a:xfrm>
        </p:spPr>
        <p:txBody>
          <a:bodyPr vert="eaVert"/>
          <a:lstStyle/>
          <a:p>
            <a:r>
              <a:rPr lang="vi-VN" smtClean="0"/>
              <a:t>Bấm &amp; sửa kiểu tiêu đề</a:t>
            </a:r>
            <a:endParaRPr lang="en-US"/>
          </a:p>
        </p:txBody>
      </p:sp>
      <p:sp>
        <p:nvSpPr>
          <p:cNvPr id="3" name="Chỗ dành sẵn cho Văn bản Dọc 2"/>
          <p:cNvSpPr>
            <a:spLocks noGrp="1"/>
          </p:cNvSpPr>
          <p:nvPr>
            <p:ph type="body" orient="vert" idx="1"/>
          </p:nvPr>
        </p:nvSpPr>
        <p:spPr>
          <a:xfrm>
            <a:off x="457200" y="53975"/>
            <a:ext cx="6019800" cy="6270625"/>
          </a:xfrm>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p:txBody>
          <a:bodyPr/>
          <a:lstStyle>
            <a:lvl1pPr>
              <a:defRPr/>
            </a:lvl1pPr>
          </a:lstStyle>
          <a:p>
            <a:pPr>
              <a:defRPr/>
            </a:pPr>
            <a:fld id="{95EC8AF3-72D1-448D-8199-40B01833A5D5}" type="slidenum">
              <a:rPr lang="en-US"/>
              <a:pPr>
                <a:defRPr/>
              </a:pPr>
              <a:t>‹#›</a:t>
            </a:fld>
            <a:endParaRPr lang="en-US"/>
          </a:p>
        </p:txBody>
      </p:sp>
    </p:spTree>
    <p:extLst>
      <p:ext uri="{BB962C8B-B14F-4D97-AF65-F5344CB8AC3E}">
        <p14:creationId xmlns:p14="http://schemas.microsoft.com/office/powerpoint/2010/main" val="11364758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bl" preserve="1">
  <p:cSld name="Tiêu đề và Bảng">
    <p:spTree>
      <p:nvGrpSpPr>
        <p:cNvPr id="1" name=""/>
        <p:cNvGrpSpPr/>
        <p:nvPr/>
      </p:nvGrpSpPr>
      <p:grpSpPr>
        <a:xfrm>
          <a:off x="0" y="0"/>
          <a:ext cx="0" cy="0"/>
          <a:chOff x="0" y="0"/>
          <a:chExt cx="0" cy="0"/>
        </a:xfrm>
      </p:grpSpPr>
      <p:sp>
        <p:nvSpPr>
          <p:cNvPr id="2" name="Tiêu đề 1"/>
          <p:cNvSpPr>
            <a:spLocks noGrp="1"/>
          </p:cNvSpPr>
          <p:nvPr>
            <p:ph type="title"/>
          </p:nvPr>
        </p:nvSpPr>
        <p:spPr>
          <a:xfrm>
            <a:off x="542925" y="53975"/>
            <a:ext cx="7392988" cy="563563"/>
          </a:xfrm>
        </p:spPr>
        <p:txBody>
          <a:bodyPr/>
          <a:lstStyle/>
          <a:p>
            <a:r>
              <a:rPr lang="vi-VN" smtClean="0"/>
              <a:t>Bấm &amp; sửa kiểu tiêu đề</a:t>
            </a:r>
            <a:endParaRPr lang="en-US"/>
          </a:p>
        </p:txBody>
      </p:sp>
      <p:sp>
        <p:nvSpPr>
          <p:cNvPr id="3" name="Chỗ dành sẵn cho Bảng 2"/>
          <p:cNvSpPr>
            <a:spLocks noGrp="1"/>
          </p:cNvSpPr>
          <p:nvPr>
            <p:ph type="tbl" idx="1"/>
          </p:nvPr>
        </p:nvSpPr>
        <p:spPr>
          <a:xfrm>
            <a:off x="457200" y="1076325"/>
            <a:ext cx="8229600" cy="5248275"/>
          </a:xfrm>
        </p:spPr>
        <p:txBody>
          <a:bodyPr/>
          <a:lstStyle/>
          <a:p>
            <a:pPr lvl="0"/>
            <a:r>
              <a:rPr lang="vi-VN" noProof="0" smtClean="0"/>
              <a:t>Bấm biểu tượng để thêm bảng</a:t>
            </a:r>
            <a:endParaRPr lang="en-US" noProof="0"/>
          </a:p>
        </p:txBody>
      </p:sp>
      <p:sp>
        <p:nvSpPr>
          <p:cNvPr id="4" name="Rectangle 5"/>
          <p:cNvSpPr>
            <a:spLocks noGrp="1" noChangeArrowheads="1"/>
          </p:cNvSpPr>
          <p:nvPr>
            <p:ph type="ftr" sz="quarter" idx="10"/>
          </p:nvPr>
        </p:nvSpPr>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p:txBody>
          <a:bodyPr/>
          <a:lstStyle>
            <a:lvl1pPr>
              <a:defRPr/>
            </a:lvl1pPr>
          </a:lstStyle>
          <a:p>
            <a:pPr>
              <a:defRPr/>
            </a:pPr>
            <a:fld id="{4328B029-1631-4982-9827-30895AFEB65D}" type="slidenum">
              <a:rPr lang="en-US"/>
              <a:pPr>
                <a:defRPr/>
              </a:pPr>
              <a:t>‹#›</a:t>
            </a:fld>
            <a:endParaRPr lang="en-US"/>
          </a:p>
        </p:txBody>
      </p:sp>
    </p:spTree>
    <p:extLst>
      <p:ext uri="{BB962C8B-B14F-4D97-AF65-F5344CB8AC3E}">
        <p14:creationId xmlns:p14="http://schemas.microsoft.com/office/powerpoint/2010/main" val="908862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Chỗ dành sẵn cho Tiêu đề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smtClean="0"/>
              <a:t>Bấm &amp; sửa kiểu tiêu đề</a:t>
            </a:r>
            <a:endParaRPr lang="en-US" smtClean="0"/>
          </a:p>
        </p:txBody>
      </p:sp>
      <p:sp>
        <p:nvSpPr>
          <p:cNvPr id="1027" name="Chỗ dành sẵn cho Văn bản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smtClean="0"/>
          </a:p>
        </p:txBody>
      </p:sp>
      <p:sp>
        <p:nvSpPr>
          <p:cNvPr id="4" name="Chỗ dành sẵn cho Ngày tháng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7770BF4-DACA-4152-A3E1-D9F6F55F3981}" type="datetimeFigureOut">
              <a:rPr lang="en-US"/>
              <a:pPr>
                <a:defRPr/>
              </a:pPr>
              <a:t>8/31/2020</a:t>
            </a:fld>
            <a:endParaRPr lang="en-US"/>
          </a:p>
        </p:txBody>
      </p:sp>
      <p:sp>
        <p:nvSpPr>
          <p:cNvPr id="5" name="Chỗ dành sẵn cho Chân trang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Chỗ dành sẵn cho Số hiệu Bản chiế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55CA841-5B3D-4131-B360-9ECE35E509A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765" r:id="rId1"/>
    <p:sldLayoutId id="2147484766" r:id="rId2"/>
    <p:sldLayoutId id="2147484767" r:id="rId3"/>
    <p:sldLayoutId id="2147484768" r:id="rId4"/>
    <p:sldLayoutId id="2147484769" r:id="rId5"/>
    <p:sldLayoutId id="2147484770" r:id="rId6"/>
    <p:sldLayoutId id="2147484771" r:id="rId7"/>
    <p:sldLayoutId id="2147484772" r:id="rId8"/>
    <p:sldLayoutId id="2147484773" r:id="rId9"/>
    <p:sldLayoutId id="2147484774" r:id="rId10"/>
    <p:sldLayoutId id="214748477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Freeform 15" descr="29641"/>
          <p:cNvSpPr>
            <a:spLocks/>
          </p:cNvSpPr>
          <p:nvPr/>
        </p:nvSpPr>
        <p:spPr bwMode="gray">
          <a:xfrm>
            <a:off x="36513" y="80963"/>
            <a:ext cx="9077325" cy="1595437"/>
          </a:xfrm>
          <a:custGeom>
            <a:avLst/>
            <a:gdLst>
              <a:gd name="T0" fmla="*/ 0 w 5718"/>
              <a:gd name="T1" fmla="*/ 2147483647 h 1005"/>
              <a:gd name="T2" fmla="*/ 2147483647 w 5718"/>
              <a:gd name="T3" fmla="*/ 2147483647 h 1005"/>
              <a:gd name="T4" fmla="*/ 2147483647 w 5718"/>
              <a:gd name="T5" fmla="*/ 2147483647 h 1005"/>
              <a:gd name="T6" fmla="*/ 2147483647 w 5718"/>
              <a:gd name="T7" fmla="*/ 2147483647 h 1005"/>
              <a:gd name="T8" fmla="*/ 2147483647 w 5718"/>
              <a:gd name="T9" fmla="*/ 2147483647 h 1005"/>
              <a:gd name="T10" fmla="*/ 2147483647 w 5718"/>
              <a:gd name="T11" fmla="*/ 2147483647 h 1005"/>
              <a:gd name="T12" fmla="*/ 2147483647 w 5718"/>
              <a:gd name="T13" fmla="*/ 2147483647 h 1005"/>
              <a:gd name="T14" fmla="*/ 2147483647 w 5718"/>
              <a:gd name="T15" fmla="*/ 2147483647 h 1005"/>
              <a:gd name="T16" fmla="*/ 2147483647 w 5718"/>
              <a:gd name="T17" fmla="*/ 2147483647 h 1005"/>
              <a:gd name="T18" fmla="*/ 2147483647 w 5718"/>
              <a:gd name="T19" fmla="*/ 0 h 10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18" h="1005">
                <a:moveTo>
                  <a:pt x="0" y="756"/>
                </a:moveTo>
                <a:cubicBezTo>
                  <a:pt x="96" y="724"/>
                  <a:pt x="297" y="635"/>
                  <a:pt x="576" y="560"/>
                </a:cubicBezTo>
                <a:cubicBezTo>
                  <a:pt x="855" y="485"/>
                  <a:pt x="1037" y="442"/>
                  <a:pt x="1403" y="390"/>
                </a:cubicBezTo>
                <a:cubicBezTo>
                  <a:pt x="1769" y="337"/>
                  <a:pt x="2154" y="320"/>
                  <a:pt x="2452" y="314"/>
                </a:cubicBezTo>
                <a:lnTo>
                  <a:pt x="3102" y="326"/>
                </a:lnTo>
                <a:cubicBezTo>
                  <a:pt x="3367" y="346"/>
                  <a:pt x="3736" y="377"/>
                  <a:pt x="4043" y="434"/>
                </a:cubicBezTo>
                <a:cubicBezTo>
                  <a:pt x="4350" y="490"/>
                  <a:pt x="4669" y="578"/>
                  <a:pt x="4944" y="668"/>
                </a:cubicBezTo>
                <a:cubicBezTo>
                  <a:pt x="5219" y="757"/>
                  <a:pt x="5679" y="1005"/>
                  <a:pt x="5691" y="971"/>
                </a:cubicBezTo>
                <a:cubicBezTo>
                  <a:pt x="5695" y="964"/>
                  <a:pt x="5718" y="25"/>
                  <a:pt x="5718" y="19"/>
                </a:cubicBezTo>
                <a:cubicBezTo>
                  <a:pt x="5718" y="7"/>
                  <a:pt x="1198" y="4"/>
                  <a:pt x="9" y="0"/>
                </a:cubicBezTo>
              </a:path>
            </a:pathLst>
          </a:custGeom>
          <a:blipFill dpi="0" rotWithShape="1">
            <a:blip r:embed="rId1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1" name="Rectangle 3"/>
          <p:cNvSpPr>
            <a:spLocks noGrp="1" noChangeArrowheads="1"/>
          </p:cNvSpPr>
          <p:nvPr>
            <p:ph type="body" idx="1"/>
          </p:nvPr>
        </p:nvSpPr>
        <p:spPr bwMode="auto">
          <a:xfrm>
            <a:off x="457200" y="1076325"/>
            <a:ext cx="8229600"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5782" tIns="47891" rIns="95782" bIns="47891" numCol="1" anchor="t" anchorCtr="0" compatLnSpc="1">
            <a:prstTxWarp prst="textNoShape">
              <a:avLst/>
            </a:prstTxWarp>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smtClean="0"/>
          </a:p>
        </p:txBody>
      </p:sp>
      <p:sp>
        <p:nvSpPr>
          <p:cNvPr id="1029" name="Rectangle 5"/>
          <p:cNvSpPr>
            <a:spLocks noGrp="1" noChangeArrowheads="1"/>
          </p:cNvSpPr>
          <p:nvPr>
            <p:ph type="ftr" sz="quarter" idx="3"/>
          </p:nvPr>
        </p:nvSpPr>
        <p:spPr bwMode="auto">
          <a:xfrm>
            <a:off x="6084888" y="6450013"/>
            <a:ext cx="2897187" cy="320675"/>
          </a:xfrm>
          <a:prstGeom prst="rect">
            <a:avLst/>
          </a:prstGeom>
          <a:noFill/>
          <a:ln>
            <a:noFill/>
          </a:ln>
          <a:effectLst/>
          <a:extLst/>
        </p:spPr>
        <p:txBody>
          <a:bodyPr vert="horz" wrap="square" lIns="95782" tIns="47891" rIns="95782" bIns="47891" numCol="1" anchor="t" anchorCtr="0" compatLnSpc="1">
            <a:prstTxWarp prst="textNoShape">
              <a:avLst/>
            </a:prstTxWarp>
          </a:bodyPr>
          <a:lstStyle>
            <a:lvl1pPr algn="r">
              <a:defRPr sz="1300" b="1">
                <a:solidFill>
                  <a:srgbClr val="000066"/>
                </a:solidFill>
                <a:latin typeface="Times New Roman" pitchFamily="18" charset="0"/>
              </a:defRPr>
            </a:lvl1pPr>
          </a:lstStyle>
          <a:p>
            <a:pPr>
              <a:defRPr/>
            </a:pPr>
            <a:r>
              <a:rPr lang="en-US"/>
              <a:t>www.themegallery.com</a:t>
            </a:r>
          </a:p>
        </p:txBody>
      </p:sp>
      <p:sp>
        <p:nvSpPr>
          <p:cNvPr id="1030" name="Rectangle 6"/>
          <p:cNvSpPr>
            <a:spLocks noGrp="1" noChangeArrowheads="1"/>
          </p:cNvSpPr>
          <p:nvPr>
            <p:ph type="sldNum" sz="quarter" idx="4"/>
          </p:nvPr>
        </p:nvSpPr>
        <p:spPr bwMode="auto">
          <a:xfrm>
            <a:off x="107950" y="6454775"/>
            <a:ext cx="927100" cy="239713"/>
          </a:xfrm>
          <a:prstGeom prst="rect">
            <a:avLst/>
          </a:prstGeom>
          <a:noFill/>
          <a:ln>
            <a:noFill/>
          </a:ln>
          <a:effectLst/>
          <a:extLst/>
        </p:spPr>
        <p:txBody>
          <a:bodyPr vert="horz" wrap="square" lIns="95782" tIns="47891" rIns="95782" bIns="47891" numCol="1" anchor="t" anchorCtr="0" compatLnSpc="1">
            <a:prstTxWarp prst="textNoShape">
              <a:avLst/>
            </a:prstTxWarp>
          </a:bodyPr>
          <a:lstStyle>
            <a:lvl1pPr algn="ctr">
              <a:defRPr sz="1300" b="1">
                <a:solidFill>
                  <a:srgbClr val="000066"/>
                </a:solidFill>
                <a:latin typeface="Times New Roman" pitchFamily="18" charset="0"/>
              </a:defRPr>
            </a:lvl1pPr>
          </a:lstStyle>
          <a:p>
            <a:pPr>
              <a:defRPr/>
            </a:pPr>
            <a:fld id="{4FDDF3DB-B499-4EE0-B35C-083F9CAED3CB}" type="slidenum">
              <a:rPr lang="en-US"/>
              <a:pPr>
                <a:defRPr/>
              </a:pPr>
              <a:t>‹#›</a:t>
            </a:fld>
            <a:endParaRPr lang="en-US"/>
          </a:p>
        </p:txBody>
      </p:sp>
      <p:sp>
        <p:nvSpPr>
          <p:cNvPr id="2054" name="Rectangle 2"/>
          <p:cNvSpPr>
            <a:spLocks noGrp="1" noChangeArrowheads="1"/>
          </p:cNvSpPr>
          <p:nvPr>
            <p:ph type="title"/>
          </p:nvPr>
        </p:nvSpPr>
        <p:spPr bwMode="white">
          <a:xfrm>
            <a:off x="542925" y="53975"/>
            <a:ext cx="7392988"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5782" tIns="47891" rIns="95782" bIns="47891" numCol="1" anchor="ctr" anchorCtr="0" compatLnSpc="1">
            <a:prstTxWarp prst="textNoShape">
              <a:avLst/>
            </a:prstTxWarp>
          </a:bodyPr>
          <a:lstStyle/>
          <a:p>
            <a:pPr lvl="0"/>
            <a:r>
              <a:rPr lang="vi-VN" smtClean="0"/>
              <a:t>Bấm &amp; sửa kiểu tiêu đề</a:t>
            </a:r>
            <a:endParaRPr lang="en-US" smtClean="0"/>
          </a:p>
        </p:txBody>
      </p:sp>
      <p:grpSp>
        <p:nvGrpSpPr>
          <p:cNvPr id="2055" name="Group 16"/>
          <p:cNvGrpSpPr>
            <a:grpSpLocks/>
          </p:cNvGrpSpPr>
          <p:nvPr/>
        </p:nvGrpSpPr>
        <p:grpSpPr bwMode="auto">
          <a:xfrm>
            <a:off x="-1588" y="0"/>
            <a:ext cx="9145588" cy="6858000"/>
            <a:chOff x="-1" y="0"/>
            <a:chExt cx="8065" cy="6048"/>
          </a:xfrm>
        </p:grpSpPr>
        <p:sp>
          <p:nvSpPr>
            <p:cNvPr id="2057" name="Freeform 17"/>
            <p:cNvSpPr>
              <a:spLocks/>
            </p:cNvSpPr>
            <p:nvPr/>
          </p:nvSpPr>
          <p:spPr bwMode="gray">
            <a:xfrm>
              <a:off x="-1" y="5629"/>
              <a:ext cx="389" cy="417"/>
            </a:xfrm>
            <a:custGeom>
              <a:avLst/>
              <a:gdLst>
                <a:gd name="T0" fmla="*/ 314 w 389"/>
                <a:gd name="T1" fmla="*/ 416 h 417"/>
                <a:gd name="T2" fmla="*/ 389 w 389"/>
                <a:gd name="T3" fmla="*/ 417 h 417"/>
                <a:gd name="T4" fmla="*/ 158 w 389"/>
                <a:gd name="T5" fmla="*/ 297 h 417"/>
                <a:gd name="T6" fmla="*/ 39 w 389"/>
                <a:gd name="T7" fmla="*/ 179 h 417"/>
                <a:gd name="T8" fmla="*/ 0 w 389"/>
                <a:gd name="T9" fmla="*/ 0 h 417"/>
                <a:gd name="T10" fmla="*/ 1 w 389"/>
                <a:gd name="T11" fmla="*/ 417 h 4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9" h="417">
                  <a:moveTo>
                    <a:pt x="314" y="416"/>
                  </a:moveTo>
                  <a:lnTo>
                    <a:pt x="389" y="417"/>
                  </a:lnTo>
                  <a:lnTo>
                    <a:pt x="158" y="297"/>
                  </a:lnTo>
                  <a:lnTo>
                    <a:pt x="39" y="179"/>
                  </a:lnTo>
                  <a:lnTo>
                    <a:pt x="0" y="0"/>
                  </a:lnTo>
                  <a:lnTo>
                    <a:pt x="1" y="417"/>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8" name="Freeform 18"/>
            <p:cNvSpPr>
              <a:spLocks/>
            </p:cNvSpPr>
            <p:nvPr/>
          </p:nvSpPr>
          <p:spPr bwMode="gray">
            <a:xfrm>
              <a:off x="7701" y="5645"/>
              <a:ext cx="363" cy="403"/>
            </a:xfrm>
            <a:custGeom>
              <a:avLst/>
              <a:gdLst>
                <a:gd name="T0" fmla="*/ 876 w 232"/>
                <a:gd name="T1" fmla="*/ 0 h 290"/>
                <a:gd name="T2" fmla="*/ 629 w 232"/>
                <a:gd name="T3" fmla="*/ 386 h 290"/>
                <a:gd name="T4" fmla="*/ 374 w 232"/>
                <a:gd name="T5" fmla="*/ 680 h 290"/>
                <a:gd name="T6" fmla="*/ 0 w 232"/>
                <a:gd name="T7" fmla="*/ 778 h 290"/>
                <a:gd name="T8" fmla="*/ 889 w 232"/>
                <a:gd name="T9" fmla="*/ 770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p:spPr>
          <p:txBody>
            <a:bodyPr/>
            <a:lstStyle/>
            <a:p>
              <a:endParaRPr lang="en-US"/>
            </a:p>
          </p:txBody>
        </p:sp>
        <p:sp>
          <p:nvSpPr>
            <p:cNvPr id="2059" name="AutoShape 19"/>
            <p:cNvSpPr>
              <a:spLocks noChangeArrowheads="1"/>
            </p:cNvSpPr>
            <p:nvPr/>
          </p:nvSpPr>
          <p:spPr bwMode="gray">
            <a:xfrm>
              <a:off x="26" y="42"/>
              <a:ext cx="8012" cy="5985"/>
            </a:xfrm>
            <a:prstGeom prst="roundRect">
              <a:avLst>
                <a:gd name="adj" fmla="val 6227"/>
              </a:avLst>
            </a:prstGeom>
            <a:noFill/>
            <a:ln w="76200">
              <a:solidFill>
                <a:schemeClr val="bg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900">
                <a:solidFill>
                  <a:srgbClr val="000066"/>
                </a:solidFill>
                <a:latin typeface="Arial" charset="0"/>
              </a:endParaRPr>
            </a:p>
          </p:txBody>
        </p:sp>
        <p:sp>
          <p:nvSpPr>
            <p:cNvPr id="2060" name="Freeform 20"/>
            <p:cNvSpPr>
              <a:spLocks/>
            </p:cNvSpPr>
            <p:nvPr/>
          </p:nvSpPr>
          <p:spPr bwMode="gray">
            <a:xfrm>
              <a:off x="-1" y="13"/>
              <a:ext cx="405" cy="441"/>
            </a:xfrm>
            <a:custGeom>
              <a:avLst/>
              <a:gdLst>
                <a:gd name="T0" fmla="*/ 2 w 405"/>
                <a:gd name="T1" fmla="*/ 441 h 441"/>
                <a:gd name="T2" fmla="*/ 107 w 405"/>
                <a:gd name="T3" fmla="*/ 175 h 441"/>
                <a:gd name="T4" fmla="*/ 387 w 405"/>
                <a:gd name="T5" fmla="*/ 0 h 441"/>
                <a:gd name="T6" fmla="*/ 1 w 405"/>
                <a:gd name="T7" fmla="*/ 0 h 44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5" h="441">
                  <a:moveTo>
                    <a:pt x="2" y="441"/>
                  </a:moveTo>
                  <a:cubicBezTo>
                    <a:pt x="19" y="397"/>
                    <a:pt x="0" y="345"/>
                    <a:pt x="107" y="175"/>
                  </a:cubicBezTo>
                  <a:cubicBezTo>
                    <a:pt x="214" y="6"/>
                    <a:pt x="405" y="16"/>
                    <a:pt x="387" y="0"/>
                  </a:cubicBezTo>
                  <a:lnTo>
                    <a:pt x="1" y="0"/>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61" name="Freeform 21"/>
            <p:cNvSpPr>
              <a:spLocks/>
            </p:cNvSpPr>
            <p:nvPr/>
          </p:nvSpPr>
          <p:spPr bwMode="gray">
            <a:xfrm>
              <a:off x="7588" y="0"/>
              <a:ext cx="470" cy="483"/>
            </a:xfrm>
            <a:custGeom>
              <a:avLst/>
              <a:gdLst>
                <a:gd name="T0" fmla="*/ 0 w 470"/>
                <a:gd name="T1" fmla="*/ 4 h 483"/>
                <a:gd name="T2" fmla="*/ 342 w 470"/>
                <a:gd name="T3" fmla="*/ 150 h 483"/>
                <a:gd name="T4" fmla="*/ 470 w 470"/>
                <a:gd name="T5" fmla="*/ 461 h 483"/>
                <a:gd name="T6" fmla="*/ 470 w 470"/>
                <a:gd name="T7" fmla="*/ 0 h 4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0" h="483">
                  <a:moveTo>
                    <a:pt x="0" y="4"/>
                  </a:moveTo>
                  <a:cubicBezTo>
                    <a:pt x="57" y="28"/>
                    <a:pt x="264" y="74"/>
                    <a:pt x="342" y="150"/>
                  </a:cubicBezTo>
                  <a:cubicBezTo>
                    <a:pt x="450" y="275"/>
                    <a:pt x="452" y="483"/>
                    <a:pt x="470" y="461"/>
                  </a:cubicBezTo>
                  <a:lnTo>
                    <a:pt x="470" y="0"/>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056" name="Line 22"/>
          <p:cNvSpPr>
            <a:spLocks noChangeShapeType="1"/>
          </p:cNvSpPr>
          <p:nvPr/>
        </p:nvSpPr>
        <p:spPr bwMode="gray">
          <a:xfrm>
            <a:off x="323850" y="6500813"/>
            <a:ext cx="85693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4776" r:id="rId1"/>
    <p:sldLayoutId id="2147484777" r:id="rId2"/>
    <p:sldLayoutId id="2147484778" r:id="rId3"/>
    <p:sldLayoutId id="2147484779" r:id="rId4"/>
    <p:sldLayoutId id="2147484780" r:id="rId5"/>
    <p:sldLayoutId id="2147484781" r:id="rId6"/>
    <p:sldLayoutId id="2147484782" r:id="rId7"/>
    <p:sldLayoutId id="2147484783" r:id="rId8"/>
    <p:sldLayoutId id="2147484784" r:id="rId9"/>
    <p:sldLayoutId id="2147484785" r:id="rId10"/>
    <p:sldLayoutId id="2147484786" r:id="rId11"/>
    <p:sldLayoutId id="2147484787" r:id="rId12"/>
  </p:sldLayoutIdLst>
  <p:hf sldNum="0" hdr="0" dt="0"/>
  <p:txStyles>
    <p:titleStyle>
      <a:lvl1pPr algn="ctr" defTabSz="957263" rtl="0" eaLnBrk="0" fontAlgn="base" hangingPunct="0">
        <a:spcBef>
          <a:spcPct val="0"/>
        </a:spcBef>
        <a:spcAft>
          <a:spcPct val="0"/>
        </a:spcAft>
        <a:defRPr sz="2900" b="1">
          <a:solidFill>
            <a:schemeClr val="bg1"/>
          </a:solidFill>
          <a:latin typeface="+mj-lt"/>
          <a:ea typeface="+mj-ea"/>
          <a:cs typeface="+mj-cs"/>
        </a:defRPr>
      </a:lvl1pPr>
      <a:lvl2pPr algn="ctr" defTabSz="957263" rtl="0" eaLnBrk="0" fontAlgn="base" hangingPunct="0">
        <a:spcBef>
          <a:spcPct val="0"/>
        </a:spcBef>
        <a:spcAft>
          <a:spcPct val="0"/>
        </a:spcAft>
        <a:defRPr sz="2900" b="1">
          <a:solidFill>
            <a:schemeClr val="bg1"/>
          </a:solidFill>
          <a:latin typeface="Times New Roman" pitchFamily="18" charset="0"/>
        </a:defRPr>
      </a:lvl2pPr>
      <a:lvl3pPr algn="ctr" defTabSz="957263" rtl="0" eaLnBrk="0" fontAlgn="base" hangingPunct="0">
        <a:spcBef>
          <a:spcPct val="0"/>
        </a:spcBef>
        <a:spcAft>
          <a:spcPct val="0"/>
        </a:spcAft>
        <a:defRPr sz="2900" b="1">
          <a:solidFill>
            <a:schemeClr val="bg1"/>
          </a:solidFill>
          <a:latin typeface="Times New Roman" pitchFamily="18" charset="0"/>
        </a:defRPr>
      </a:lvl3pPr>
      <a:lvl4pPr algn="ctr" defTabSz="957263" rtl="0" eaLnBrk="0" fontAlgn="base" hangingPunct="0">
        <a:spcBef>
          <a:spcPct val="0"/>
        </a:spcBef>
        <a:spcAft>
          <a:spcPct val="0"/>
        </a:spcAft>
        <a:defRPr sz="2900" b="1">
          <a:solidFill>
            <a:schemeClr val="bg1"/>
          </a:solidFill>
          <a:latin typeface="Times New Roman" pitchFamily="18" charset="0"/>
        </a:defRPr>
      </a:lvl4pPr>
      <a:lvl5pPr algn="ctr" defTabSz="957263" rtl="0" eaLnBrk="0" fontAlgn="base" hangingPunct="0">
        <a:spcBef>
          <a:spcPct val="0"/>
        </a:spcBef>
        <a:spcAft>
          <a:spcPct val="0"/>
        </a:spcAft>
        <a:defRPr sz="2900" b="1">
          <a:solidFill>
            <a:schemeClr val="bg1"/>
          </a:solidFill>
          <a:latin typeface="Times New Roman" pitchFamily="18" charset="0"/>
        </a:defRPr>
      </a:lvl5pPr>
      <a:lvl6pPr marL="457200" algn="ctr" defTabSz="957263" rtl="0" eaLnBrk="1" fontAlgn="base" hangingPunct="1">
        <a:spcBef>
          <a:spcPct val="0"/>
        </a:spcBef>
        <a:spcAft>
          <a:spcPct val="0"/>
        </a:spcAft>
        <a:defRPr sz="2900" b="1">
          <a:solidFill>
            <a:schemeClr val="bg1"/>
          </a:solidFill>
          <a:latin typeface="Arial" charset="0"/>
        </a:defRPr>
      </a:lvl6pPr>
      <a:lvl7pPr marL="914400" algn="ctr" defTabSz="957263" rtl="0" eaLnBrk="1" fontAlgn="base" hangingPunct="1">
        <a:spcBef>
          <a:spcPct val="0"/>
        </a:spcBef>
        <a:spcAft>
          <a:spcPct val="0"/>
        </a:spcAft>
        <a:defRPr sz="2900" b="1">
          <a:solidFill>
            <a:schemeClr val="bg1"/>
          </a:solidFill>
          <a:latin typeface="Arial" charset="0"/>
        </a:defRPr>
      </a:lvl7pPr>
      <a:lvl8pPr marL="1371600" algn="ctr" defTabSz="957263" rtl="0" eaLnBrk="1" fontAlgn="base" hangingPunct="1">
        <a:spcBef>
          <a:spcPct val="0"/>
        </a:spcBef>
        <a:spcAft>
          <a:spcPct val="0"/>
        </a:spcAft>
        <a:defRPr sz="2900" b="1">
          <a:solidFill>
            <a:schemeClr val="bg1"/>
          </a:solidFill>
          <a:latin typeface="Arial" charset="0"/>
        </a:defRPr>
      </a:lvl8pPr>
      <a:lvl9pPr marL="1828800" algn="ctr" defTabSz="957263" rtl="0" eaLnBrk="1" fontAlgn="base" hangingPunct="1">
        <a:spcBef>
          <a:spcPct val="0"/>
        </a:spcBef>
        <a:spcAft>
          <a:spcPct val="0"/>
        </a:spcAft>
        <a:defRPr sz="2900" b="1">
          <a:solidFill>
            <a:schemeClr val="bg1"/>
          </a:solidFill>
          <a:latin typeface="Arial" charset="0"/>
        </a:defRPr>
      </a:lvl9pPr>
    </p:titleStyle>
    <p:bodyStyle>
      <a:lvl1pPr marL="358775" indent="-358775" algn="l" defTabSz="957263" rtl="0" eaLnBrk="0" fontAlgn="base" hangingPunct="0">
        <a:spcBef>
          <a:spcPct val="20000"/>
        </a:spcBef>
        <a:spcAft>
          <a:spcPct val="0"/>
        </a:spcAft>
        <a:buClr>
          <a:schemeClr val="hlink"/>
        </a:buClr>
        <a:buFont typeface="Wingdings" pitchFamily="2" charset="2"/>
        <a:buChar char="v"/>
        <a:defRPr sz="2400" b="1">
          <a:solidFill>
            <a:schemeClr val="tx1"/>
          </a:solidFill>
          <a:latin typeface="+mn-lt"/>
          <a:ea typeface="+mn-ea"/>
          <a:cs typeface="+mn-cs"/>
        </a:defRPr>
      </a:lvl1pPr>
      <a:lvl2pPr marL="777875" indent="-298450" algn="l" defTabSz="957263" rtl="0" eaLnBrk="0" fontAlgn="base" hangingPunct="0">
        <a:spcBef>
          <a:spcPct val="20000"/>
        </a:spcBef>
        <a:spcAft>
          <a:spcPct val="0"/>
        </a:spcAft>
        <a:buClr>
          <a:schemeClr val="accent1"/>
        </a:buClr>
        <a:buFont typeface="Wingdings" pitchFamily="2" charset="2"/>
        <a:buChar char="§"/>
        <a:defRPr sz="2100">
          <a:solidFill>
            <a:schemeClr val="tx1"/>
          </a:solidFill>
          <a:latin typeface="+mj-lt"/>
        </a:defRPr>
      </a:lvl2pPr>
      <a:lvl3pPr marL="1196975" indent="-239713" algn="l" defTabSz="957263" rtl="0" eaLnBrk="0" fontAlgn="base" hangingPunct="0">
        <a:spcBef>
          <a:spcPct val="20000"/>
        </a:spcBef>
        <a:spcAft>
          <a:spcPct val="0"/>
        </a:spcAft>
        <a:buClr>
          <a:schemeClr val="tx1"/>
        </a:buClr>
        <a:buChar char="•"/>
        <a:defRPr sz="2100">
          <a:solidFill>
            <a:schemeClr val="tx1"/>
          </a:solidFill>
          <a:latin typeface="+mj-lt"/>
        </a:defRPr>
      </a:lvl3pPr>
      <a:lvl4pPr marL="1676400" indent="-239713" algn="l" defTabSz="957263" rtl="0" eaLnBrk="0" fontAlgn="base" hangingPunct="0">
        <a:spcBef>
          <a:spcPct val="20000"/>
        </a:spcBef>
        <a:spcAft>
          <a:spcPct val="0"/>
        </a:spcAft>
        <a:buChar char="–"/>
        <a:defRPr sz="2100">
          <a:solidFill>
            <a:schemeClr val="tx1"/>
          </a:solidFill>
          <a:latin typeface="+mj-lt"/>
        </a:defRPr>
      </a:lvl4pPr>
      <a:lvl5pPr marL="2154238" indent="-238125" algn="l" defTabSz="957263" rtl="0" eaLnBrk="0" fontAlgn="base" hangingPunct="0">
        <a:spcBef>
          <a:spcPct val="20000"/>
        </a:spcBef>
        <a:spcAft>
          <a:spcPct val="0"/>
        </a:spcAft>
        <a:buChar char="»"/>
        <a:defRPr sz="2100">
          <a:solidFill>
            <a:schemeClr val="tx1"/>
          </a:solidFill>
          <a:latin typeface="+mj-lt"/>
        </a:defRPr>
      </a:lvl5pPr>
      <a:lvl6pPr marL="2611438" indent="-238125" algn="l" defTabSz="957263" rtl="0" eaLnBrk="1" fontAlgn="base" hangingPunct="1">
        <a:spcBef>
          <a:spcPct val="20000"/>
        </a:spcBef>
        <a:spcAft>
          <a:spcPct val="0"/>
        </a:spcAft>
        <a:buChar char="»"/>
        <a:defRPr sz="2100">
          <a:solidFill>
            <a:schemeClr val="tx1"/>
          </a:solidFill>
          <a:latin typeface="+mj-lt"/>
        </a:defRPr>
      </a:lvl6pPr>
      <a:lvl7pPr marL="3068638" indent="-238125" algn="l" defTabSz="957263" rtl="0" eaLnBrk="1" fontAlgn="base" hangingPunct="1">
        <a:spcBef>
          <a:spcPct val="20000"/>
        </a:spcBef>
        <a:spcAft>
          <a:spcPct val="0"/>
        </a:spcAft>
        <a:buChar char="»"/>
        <a:defRPr sz="2100">
          <a:solidFill>
            <a:schemeClr val="tx1"/>
          </a:solidFill>
          <a:latin typeface="+mj-lt"/>
        </a:defRPr>
      </a:lvl7pPr>
      <a:lvl8pPr marL="3525838" indent="-238125" algn="l" defTabSz="957263" rtl="0" eaLnBrk="1" fontAlgn="base" hangingPunct="1">
        <a:spcBef>
          <a:spcPct val="20000"/>
        </a:spcBef>
        <a:spcAft>
          <a:spcPct val="0"/>
        </a:spcAft>
        <a:buChar char="»"/>
        <a:defRPr sz="2100">
          <a:solidFill>
            <a:schemeClr val="tx1"/>
          </a:solidFill>
          <a:latin typeface="+mj-lt"/>
        </a:defRPr>
      </a:lvl8pPr>
      <a:lvl9pPr marL="3983038" indent="-238125" algn="l" defTabSz="957263" rtl="0" eaLnBrk="1" fontAlgn="base" hangingPunct="1">
        <a:spcBef>
          <a:spcPct val="20000"/>
        </a:spcBef>
        <a:spcAft>
          <a:spcPct val="0"/>
        </a:spcAft>
        <a:buChar char="»"/>
        <a:defRPr sz="21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14.jpeg"/><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Title 1"/>
          <p:cNvSpPr>
            <a:spLocks noGrp="1"/>
          </p:cNvSpPr>
          <p:nvPr>
            <p:ph type="title"/>
          </p:nvPr>
        </p:nvSpPr>
        <p:spPr>
          <a:xfrm>
            <a:off x="0" y="228600"/>
            <a:ext cx="9144000" cy="1600200"/>
          </a:xfrm>
        </p:spPr>
        <p:txBody>
          <a:bodyPr/>
          <a:lstStyle/>
          <a:p>
            <a:r>
              <a:rPr lang="vi-VN" sz="3600" smtClean="0">
                <a:solidFill>
                  <a:srgbClr val="FF0000"/>
                </a:solidFill>
              </a:rPr>
              <a:t>Bài 6: Tăng Cường Quốc Phòng An Ninh, Mở Rộng Quan Hệ Đối Ngoại Và Hội Nhập Quốc Tế Ở Nước Ta Hiện Nay</a:t>
            </a:r>
            <a:endParaRPr lang="en-US" sz="3600" smtClean="0">
              <a:solidFill>
                <a:srgbClr val="FF0000"/>
              </a:solidFill>
            </a:endParaRPr>
          </a:p>
        </p:txBody>
      </p:sp>
      <p:sp>
        <p:nvSpPr>
          <p:cNvPr id="3" name="Content Placeholder 2"/>
          <p:cNvSpPr>
            <a:spLocks noGrp="1"/>
          </p:cNvSpPr>
          <p:nvPr>
            <p:ph idx="1"/>
          </p:nvPr>
        </p:nvSpPr>
        <p:spPr>
          <a:xfrm>
            <a:off x="152400" y="1981200"/>
            <a:ext cx="8991600" cy="4533900"/>
          </a:xfrm>
        </p:spPr>
        <p:txBody>
          <a:bodyPr>
            <a:noAutofit/>
          </a:bodyPr>
          <a:lstStyle/>
          <a:p>
            <a:pPr>
              <a:lnSpc>
                <a:spcPct val="200000"/>
              </a:lnSpc>
              <a:defRPr/>
            </a:pPr>
            <a:r>
              <a:rPr lang="en-US" sz="2800" dirty="0">
                <a:solidFill>
                  <a:srgbClr val="FFC000"/>
                </a:solidFill>
              </a:rPr>
              <a:t>1. </a:t>
            </a:r>
            <a:r>
              <a:rPr lang="en-US" sz="2800" dirty="0" err="1">
                <a:solidFill>
                  <a:srgbClr val="FFC000"/>
                </a:solidFill>
              </a:rPr>
              <a:t>Bối</a:t>
            </a:r>
            <a:r>
              <a:rPr lang="en-US" sz="2800" dirty="0">
                <a:solidFill>
                  <a:srgbClr val="FFC000"/>
                </a:solidFill>
              </a:rPr>
              <a:t> </a:t>
            </a:r>
            <a:r>
              <a:rPr lang="en-US" sz="2800" dirty="0" err="1">
                <a:solidFill>
                  <a:srgbClr val="FFC000"/>
                </a:solidFill>
              </a:rPr>
              <a:t>cảnh</a:t>
            </a:r>
            <a:r>
              <a:rPr lang="en-US" sz="2800" dirty="0">
                <a:solidFill>
                  <a:srgbClr val="FFC000"/>
                </a:solidFill>
              </a:rPr>
              <a:t> </a:t>
            </a:r>
            <a:r>
              <a:rPr lang="en-US" sz="2800" dirty="0" err="1">
                <a:solidFill>
                  <a:srgbClr val="FFC000"/>
                </a:solidFill>
              </a:rPr>
              <a:t>quốc</a:t>
            </a:r>
            <a:r>
              <a:rPr lang="en-US" sz="2800" dirty="0">
                <a:solidFill>
                  <a:srgbClr val="FFC000"/>
                </a:solidFill>
              </a:rPr>
              <a:t> </a:t>
            </a:r>
            <a:r>
              <a:rPr lang="en-US" sz="2800" dirty="0" err="1">
                <a:solidFill>
                  <a:srgbClr val="FFC000"/>
                </a:solidFill>
              </a:rPr>
              <a:t>tế</a:t>
            </a:r>
            <a:r>
              <a:rPr lang="en-US" sz="2800" dirty="0">
                <a:solidFill>
                  <a:srgbClr val="FFC000"/>
                </a:solidFill>
              </a:rPr>
              <a:t> </a:t>
            </a:r>
            <a:r>
              <a:rPr lang="en-US" sz="2800" dirty="0" err="1">
                <a:solidFill>
                  <a:srgbClr val="FFC000"/>
                </a:solidFill>
              </a:rPr>
              <a:t>và</a:t>
            </a:r>
            <a:r>
              <a:rPr lang="en-US" sz="2800" dirty="0">
                <a:solidFill>
                  <a:srgbClr val="FFC000"/>
                </a:solidFill>
              </a:rPr>
              <a:t> </a:t>
            </a:r>
            <a:r>
              <a:rPr lang="en-US" sz="2800" dirty="0" err="1">
                <a:solidFill>
                  <a:srgbClr val="FFC000"/>
                </a:solidFill>
              </a:rPr>
              <a:t>Việt</a:t>
            </a:r>
            <a:r>
              <a:rPr lang="en-US" sz="2800" dirty="0">
                <a:solidFill>
                  <a:srgbClr val="FFC000"/>
                </a:solidFill>
              </a:rPr>
              <a:t> </a:t>
            </a:r>
            <a:r>
              <a:rPr lang="en-US" sz="2800" dirty="0" smtClean="0">
                <a:solidFill>
                  <a:srgbClr val="FFC000"/>
                </a:solidFill>
              </a:rPr>
              <a:t>Nam</a:t>
            </a:r>
          </a:p>
          <a:p>
            <a:pPr>
              <a:lnSpc>
                <a:spcPct val="200000"/>
              </a:lnSpc>
              <a:defRPr/>
            </a:pPr>
            <a:r>
              <a:rPr lang="en-US" sz="2800" dirty="0">
                <a:solidFill>
                  <a:srgbClr val="FFC000"/>
                </a:solidFill>
              </a:rPr>
              <a:t>2. </a:t>
            </a:r>
            <a:r>
              <a:rPr lang="en-US" sz="2800" dirty="0" err="1">
                <a:solidFill>
                  <a:srgbClr val="FFC000"/>
                </a:solidFill>
              </a:rPr>
              <a:t>Quan</a:t>
            </a:r>
            <a:r>
              <a:rPr lang="en-US" sz="2800" dirty="0">
                <a:solidFill>
                  <a:srgbClr val="FFC000"/>
                </a:solidFill>
              </a:rPr>
              <a:t> </a:t>
            </a:r>
            <a:r>
              <a:rPr lang="en-US" sz="2800" dirty="0" err="1">
                <a:solidFill>
                  <a:srgbClr val="FFC000"/>
                </a:solidFill>
              </a:rPr>
              <a:t>điểm</a:t>
            </a:r>
            <a:r>
              <a:rPr lang="en-US" sz="2800" dirty="0">
                <a:solidFill>
                  <a:srgbClr val="FFC000"/>
                </a:solidFill>
              </a:rPr>
              <a:t> </a:t>
            </a:r>
            <a:r>
              <a:rPr lang="en-US" sz="2800" dirty="0" err="1">
                <a:solidFill>
                  <a:srgbClr val="FFC000"/>
                </a:solidFill>
              </a:rPr>
              <a:t>và</a:t>
            </a:r>
            <a:r>
              <a:rPr lang="en-US" sz="2800" dirty="0">
                <a:solidFill>
                  <a:srgbClr val="FFC000"/>
                </a:solidFill>
              </a:rPr>
              <a:t> </a:t>
            </a:r>
            <a:r>
              <a:rPr lang="en-US" sz="2800" dirty="0" err="1">
                <a:solidFill>
                  <a:srgbClr val="FFC000"/>
                </a:solidFill>
              </a:rPr>
              <a:t>những</a:t>
            </a:r>
            <a:r>
              <a:rPr lang="en-US" sz="2800" dirty="0">
                <a:solidFill>
                  <a:srgbClr val="FFC000"/>
                </a:solidFill>
              </a:rPr>
              <a:t> </a:t>
            </a:r>
            <a:r>
              <a:rPr lang="en-US" sz="2800" dirty="0" err="1">
                <a:solidFill>
                  <a:srgbClr val="FFC000"/>
                </a:solidFill>
              </a:rPr>
              <a:t>nhiệm</a:t>
            </a:r>
            <a:r>
              <a:rPr lang="en-US" sz="2800" dirty="0">
                <a:solidFill>
                  <a:srgbClr val="FFC000"/>
                </a:solidFill>
              </a:rPr>
              <a:t> </a:t>
            </a:r>
            <a:r>
              <a:rPr lang="en-US" sz="2800" dirty="0" err="1">
                <a:solidFill>
                  <a:srgbClr val="FFC000"/>
                </a:solidFill>
              </a:rPr>
              <a:t>vụ</a:t>
            </a:r>
            <a:r>
              <a:rPr lang="en-US" sz="2800" dirty="0">
                <a:solidFill>
                  <a:srgbClr val="FFC000"/>
                </a:solidFill>
              </a:rPr>
              <a:t> </a:t>
            </a:r>
            <a:r>
              <a:rPr lang="en-US" sz="2800" dirty="0" err="1">
                <a:solidFill>
                  <a:srgbClr val="FFC000"/>
                </a:solidFill>
              </a:rPr>
              <a:t>chủ</a:t>
            </a:r>
            <a:r>
              <a:rPr lang="en-US" sz="2800" dirty="0">
                <a:solidFill>
                  <a:srgbClr val="FFC000"/>
                </a:solidFill>
              </a:rPr>
              <a:t> </a:t>
            </a:r>
            <a:r>
              <a:rPr lang="en-US" sz="2800" dirty="0" err="1">
                <a:solidFill>
                  <a:srgbClr val="FFC000"/>
                </a:solidFill>
              </a:rPr>
              <a:t>yếu</a:t>
            </a:r>
            <a:r>
              <a:rPr lang="en-US" sz="2800" dirty="0">
                <a:solidFill>
                  <a:srgbClr val="FFC000"/>
                </a:solidFill>
              </a:rPr>
              <a:t> </a:t>
            </a:r>
            <a:r>
              <a:rPr lang="en-US" sz="2800" dirty="0" err="1">
                <a:solidFill>
                  <a:srgbClr val="FFC000"/>
                </a:solidFill>
              </a:rPr>
              <a:t>của</a:t>
            </a:r>
            <a:r>
              <a:rPr lang="en-US" sz="2800" dirty="0">
                <a:solidFill>
                  <a:srgbClr val="FFC000"/>
                </a:solidFill>
              </a:rPr>
              <a:t> </a:t>
            </a:r>
            <a:r>
              <a:rPr lang="en-US" sz="2800" dirty="0" err="1">
                <a:solidFill>
                  <a:srgbClr val="FFC000"/>
                </a:solidFill>
              </a:rPr>
              <a:t>đường</a:t>
            </a:r>
            <a:r>
              <a:rPr lang="en-US" sz="2800" dirty="0">
                <a:solidFill>
                  <a:srgbClr val="FFC000"/>
                </a:solidFill>
              </a:rPr>
              <a:t> </a:t>
            </a:r>
            <a:r>
              <a:rPr lang="en-US" sz="2800" dirty="0" err="1">
                <a:solidFill>
                  <a:srgbClr val="FFC000"/>
                </a:solidFill>
              </a:rPr>
              <a:t>lối</a:t>
            </a:r>
            <a:r>
              <a:rPr lang="en-US" sz="2800" dirty="0">
                <a:solidFill>
                  <a:srgbClr val="FFC000"/>
                </a:solidFill>
              </a:rPr>
              <a:t> </a:t>
            </a:r>
            <a:r>
              <a:rPr lang="en-US" sz="2800" dirty="0" err="1">
                <a:solidFill>
                  <a:srgbClr val="FFC000"/>
                </a:solidFill>
              </a:rPr>
              <a:t>quốc</a:t>
            </a:r>
            <a:r>
              <a:rPr lang="en-US" sz="2800" dirty="0">
                <a:solidFill>
                  <a:srgbClr val="FFC000"/>
                </a:solidFill>
              </a:rPr>
              <a:t> </a:t>
            </a:r>
            <a:r>
              <a:rPr lang="en-US" sz="2800" dirty="0" err="1">
                <a:solidFill>
                  <a:srgbClr val="FFC000"/>
                </a:solidFill>
              </a:rPr>
              <a:t>phòng</a:t>
            </a:r>
            <a:r>
              <a:rPr lang="en-US" sz="2800" dirty="0">
                <a:solidFill>
                  <a:srgbClr val="FFC000"/>
                </a:solidFill>
              </a:rPr>
              <a:t>, an </a:t>
            </a:r>
            <a:r>
              <a:rPr lang="en-US" sz="2800" dirty="0" err="1">
                <a:solidFill>
                  <a:srgbClr val="FFC000"/>
                </a:solidFill>
              </a:rPr>
              <a:t>ninh</a:t>
            </a:r>
            <a:endParaRPr lang="en-US" sz="2800" dirty="0">
              <a:solidFill>
                <a:srgbClr val="FFC000"/>
              </a:solidFill>
            </a:endParaRPr>
          </a:p>
          <a:p>
            <a:pPr>
              <a:lnSpc>
                <a:spcPct val="200000"/>
              </a:lnSpc>
              <a:defRPr/>
            </a:pPr>
            <a:r>
              <a:rPr lang="en-US" sz="2800" dirty="0"/>
              <a:t>3. </a:t>
            </a:r>
            <a:r>
              <a:rPr lang="en-US" sz="2800" dirty="0" err="1"/>
              <a:t>Quan</a:t>
            </a:r>
            <a:r>
              <a:rPr lang="en-US" sz="2800" dirty="0"/>
              <a:t> </a:t>
            </a:r>
            <a:r>
              <a:rPr lang="en-US" sz="2800" dirty="0" err="1"/>
              <a:t>điểm</a:t>
            </a:r>
            <a:r>
              <a:rPr lang="en-US" sz="2800" dirty="0"/>
              <a:t> </a:t>
            </a:r>
            <a:r>
              <a:rPr lang="en-US" sz="2800" dirty="0" err="1"/>
              <a:t>và</a:t>
            </a:r>
            <a:r>
              <a:rPr lang="en-US" sz="2800" dirty="0"/>
              <a:t> </a:t>
            </a:r>
            <a:r>
              <a:rPr lang="en-US" sz="2800" dirty="0" err="1"/>
              <a:t>những</a:t>
            </a:r>
            <a:r>
              <a:rPr lang="en-US" sz="2800" dirty="0"/>
              <a:t> </a:t>
            </a:r>
            <a:r>
              <a:rPr lang="en-US" sz="2800" dirty="0" err="1"/>
              <a:t>nhiệm</a:t>
            </a:r>
            <a:r>
              <a:rPr lang="en-US" sz="2800" dirty="0"/>
              <a:t> </a:t>
            </a:r>
            <a:r>
              <a:rPr lang="en-US" sz="2800" dirty="0" err="1"/>
              <a:t>vụ</a:t>
            </a:r>
            <a:r>
              <a:rPr lang="en-US" sz="2800" dirty="0"/>
              <a:t> </a:t>
            </a:r>
            <a:r>
              <a:rPr lang="en-US" sz="2800" dirty="0" err="1"/>
              <a:t>chủ</a:t>
            </a:r>
            <a:r>
              <a:rPr lang="en-US" sz="2800" dirty="0"/>
              <a:t> </a:t>
            </a:r>
            <a:r>
              <a:rPr lang="en-US" sz="2800" dirty="0" err="1"/>
              <a:t>yếu</a:t>
            </a:r>
            <a:r>
              <a:rPr lang="en-US" sz="2800" dirty="0"/>
              <a:t> </a:t>
            </a:r>
            <a:r>
              <a:rPr lang="en-US" sz="2800" dirty="0" err="1"/>
              <a:t>của</a:t>
            </a:r>
            <a:r>
              <a:rPr lang="en-US" sz="2800" dirty="0"/>
              <a:t> </a:t>
            </a:r>
            <a:r>
              <a:rPr lang="en-US" sz="2800" dirty="0" err="1"/>
              <a:t>đường</a:t>
            </a:r>
            <a:r>
              <a:rPr lang="en-US" sz="2800" dirty="0"/>
              <a:t> </a:t>
            </a:r>
            <a:r>
              <a:rPr lang="en-US" sz="2800" dirty="0" err="1"/>
              <a:t>lối</a:t>
            </a:r>
            <a:r>
              <a:rPr lang="en-US" sz="2800" dirty="0"/>
              <a:t> </a:t>
            </a:r>
            <a:r>
              <a:rPr lang="en-US" sz="2800" dirty="0" err="1"/>
              <a:t>đối</a:t>
            </a:r>
            <a:r>
              <a:rPr lang="en-US" sz="2800" dirty="0"/>
              <a:t> </a:t>
            </a:r>
            <a:r>
              <a:rPr lang="en-US" sz="2800" dirty="0" err="1"/>
              <a:t>ngoại</a:t>
            </a:r>
            <a:endParaRPr lang="en-US" sz="2800" dirty="0"/>
          </a:p>
          <a:p>
            <a:pPr lvl="1">
              <a:lnSpc>
                <a:spcPct val="200000"/>
              </a:lnSpc>
              <a:buFont typeface="Wingdings" pitchFamily="2" charset="2"/>
              <a:buNone/>
              <a:defRPr/>
            </a:pPr>
            <a:endParaRPr lang="en-US" sz="2400" b="1" dirty="0" smtClean="0"/>
          </a:p>
          <a:p>
            <a:pPr lvl="1">
              <a:buFont typeface="Wingdings" pitchFamily="2" charset="2"/>
              <a:buNone/>
              <a:defRPr/>
            </a:pPr>
            <a:endParaRPr lang="en-US" sz="2400" b="1" dirty="0" smtClean="0"/>
          </a:p>
          <a:p>
            <a:pPr>
              <a:lnSpc>
                <a:spcPct val="150000"/>
              </a:lnSpc>
              <a:buFont typeface="Wingdings" pitchFamily="2" charset="2"/>
              <a:buNone/>
              <a:defRPr/>
            </a:pPr>
            <a:endParaRPr lang="en-US" b="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28600" y="206375"/>
            <a:ext cx="8915400" cy="1851025"/>
          </a:xfrm>
        </p:spPr>
        <p:txBody>
          <a:bodyPr/>
          <a:lstStyle/>
          <a:p>
            <a:r>
              <a:rPr lang="en-US" sz="2800" smtClean="0">
                <a:solidFill>
                  <a:srgbClr val="FF0000"/>
                </a:solidFill>
              </a:rPr>
              <a:t>1. ĐƯỜNG LỐI QUỐC PHÒNG, AN NINH CỦA ĐẢNG</a:t>
            </a:r>
            <a:br>
              <a:rPr lang="en-US" sz="2800" smtClean="0">
                <a:solidFill>
                  <a:srgbClr val="FF0000"/>
                </a:solidFill>
              </a:rPr>
            </a:br>
            <a:r>
              <a:rPr lang="en-US" sz="2800" smtClean="0">
                <a:solidFill>
                  <a:srgbClr val="FF0000"/>
                </a:solidFill>
              </a:rPr>
              <a:t>1.1. Quan điển và tư tưởng chỉ đạo quốc phòng, an ninh</a:t>
            </a:r>
            <a:br>
              <a:rPr lang="en-US" sz="2800" smtClean="0">
                <a:solidFill>
                  <a:srgbClr val="FF0000"/>
                </a:solidFill>
              </a:rPr>
            </a:br>
            <a:r>
              <a:rPr lang="en-US" sz="2800" smtClean="0">
                <a:solidFill>
                  <a:srgbClr val="FF0000"/>
                </a:solidFill>
              </a:rPr>
              <a:t>1.1.1. </a:t>
            </a:r>
            <a:r>
              <a:rPr lang="en-US" sz="2800" i="1" smtClean="0">
                <a:solidFill>
                  <a:srgbClr val="FF0000"/>
                </a:solidFill>
              </a:rPr>
              <a:t>Bảo vệ Tố quốc là nhiệm vụ chiến lược của cách mạng Việt Nam</a:t>
            </a:r>
            <a:r>
              <a:rPr lang="en-US" sz="2800" smtClean="0">
                <a:solidFill>
                  <a:srgbClr val="FF0000"/>
                </a:solidFill>
              </a:rPr>
              <a:t/>
            </a:r>
            <a:br>
              <a:rPr lang="en-US" sz="2800" smtClean="0">
                <a:solidFill>
                  <a:srgbClr val="FF0000"/>
                </a:solidFill>
              </a:rPr>
            </a:br>
            <a:endParaRPr lang="en-US" sz="2800" smtClean="0">
              <a:solidFill>
                <a:srgbClr val="FF0000"/>
              </a:solidFill>
            </a:endParaRPr>
          </a:p>
        </p:txBody>
      </p:sp>
      <p:sp>
        <p:nvSpPr>
          <p:cNvPr id="3" name="Content Placeholder 2"/>
          <p:cNvSpPr>
            <a:spLocks noGrp="1"/>
          </p:cNvSpPr>
          <p:nvPr>
            <p:ph idx="1"/>
          </p:nvPr>
        </p:nvSpPr>
        <p:spPr>
          <a:xfrm>
            <a:off x="228600" y="1905000"/>
            <a:ext cx="8686800" cy="4610100"/>
          </a:xfrm>
        </p:spPr>
        <p:txBody>
          <a:bodyPr>
            <a:normAutofit/>
          </a:bodyPr>
          <a:lstStyle/>
          <a:p>
            <a:pPr eaLnBrk="1" hangingPunct="1">
              <a:buFont typeface="Wingdings" pitchFamily="2" charset="2"/>
              <a:buNone/>
              <a:defRPr/>
            </a:pPr>
            <a:r>
              <a:rPr lang="en-US" sz="2600" dirty="0" err="1" smtClean="0"/>
              <a:t>Bảo</a:t>
            </a:r>
            <a:r>
              <a:rPr lang="en-US" sz="2600" dirty="0" smtClean="0"/>
              <a:t> </a:t>
            </a:r>
            <a:r>
              <a:rPr lang="en-US" sz="2600" dirty="0" err="1" smtClean="0"/>
              <a:t>vệ</a:t>
            </a:r>
            <a:r>
              <a:rPr lang="en-US" sz="2600" dirty="0" smtClean="0"/>
              <a:t> </a:t>
            </a:r>
            <a:r>
              <a:rPr lang="en-US" sz="2600" dirty="0" err="1" smtClean="0"/>
              <a:t>Tổ</a:t>
            </a:r>
            <a:r>
              <a:rPr lang="en-US" sz="2600" dirty="0" smtClean="0"/>
              <a:t> </a:t>
            </a:r>
            <a:r>
              <a:rPr lang="en-US" sz="2600" dirty="0" err="1" smtClean="0"/>
              <a:t>quốc</a:t>
            </a:r>
            <a:r>
              <a:rPr lang="en-US" sz="2600" dirty="0" smtClean="0"/>
              <a:t> </a:t>
            </a:r>
            <a:r>
              <a:rPr lang="en-US" sz="2600" dirty="0" err="1" smtClean="0"/>
              <a:t>là</a:t>
            </a:r>
            <a:r>
              <a:rPr lang="en-US" sz="2600" dirty="0" smtClean="0"/>
              <a:t> </a:t>
            </a:r>
            <a:r>
              <a:rPr lang="en-US" sz="2600" dirty="0" err="1" smtClean="0"/>
              <a:t>quy</a:t>
            </a:r>
            <a:r>
              <a:rPr lang="en-US" sz="2600" dirty="0" smtClean="0"/>
              <a:t> </a:t>
            </a:r>
            <a:r>
              <a:rPr lang="en-US" sz="2600" dirty="0" err="1" smtClean="0"/>
              <a:t>luật</a:t>
            </a:r>
            <a:r>
              <a:rPr lang="en-US" sz="2600" dirty="0" smtClean="0"/>
              <a:t> </a:t>
            </a:r>
            <a:r>
              <a:rPr lang="en-US" sz="2600" dirty="0" err="1" smtClean="0"/>
              <a:t>đối</a:t>
            </a:r>
            <a:r>
              <a:rPr lang="en-US" sz="2600" dirty="0" smtClean="0"/>
              <a:t> </a:t>
            </a:r>
            <a:r>
              <a:rPr lang="en-US" sz="2600" dirty="0" err="1" smtClean="0"/>
              <a:t>với</a:t>
            </a:r>
            <a:r>
              <a:rPr lang="en-US" sz="2600" dirty="0" smtClean="0"/>
              <a:t> </a:t>
            </a:r>
            <a:r>
              <a:rPr lang="en-US" sz="2600" dirty="0" err="1" smtClean="0"/>
              <a:t>mọi</a:t>
            </a:r>
            <a:r>
              <a:rPr lang="en-US" sz="2600" dirty="0" smtClean="0"/>
              <a:t> </a:t>
            </a:r>
            <a:r>
              <a:rPr lang="en-US" sz="2600" dirty="0" err="1" smtClean="0"/>
              <a:t>quốc</a:t>
            </a:r>
            <a:r>
              <a:rPr lang="en-US" sz="2600" dirty="0" smtClean="0"/>
              <a:t> </a:t>
            </a:r>
            <a:r>
              <a:rPr lang="en-US" sz="2600" dirty="0" err="1" smtClean="0"/>
              <a:t>gia</a:t>
            </a:r>
            <a:r>
              <a:rPr lang="en-US" sz="2600" dirty="0" smtClean="0"/>
              <a:t>, </a:t>
            </a:r>
            <a:r>
              <a:rPr lang="en-US" sz="2600" dirty="0" err="1" smtClean="0"/>
              <a:t>dân</a:t>
            </a:r>
            <a:r>
              <a:rPr lang="en-US" sz="2600" dirty="0" smtClean="0"/>
              <a:t> </a:t>
            </a:r>
            <a:r>
              <a:rPr lang="en-US" sz="2600" dirty="0" err="1" smtClean="0"/>
              <a:t>tộc</a:t>
            </a:r>
            <a:r>
              <a:rPr lang="en-US" sz="2600" dirty="0" smtClean="0"/>
              <a:t>. </a:t>
            </a:r>
          </a:p>
          <a:p>
            <a:pPr eaLnBrk="1" hangingPunct="1">
              <a:defRPr/>
            </a:pPr>
            <a:r>
              <a:rPr lang="en-US" sz="2600" dirty="0" err="1" smtClean="0"/>
              <a:t>Kẻ</a:t>
            </a:r>
            <a:r>
              <a:rPr lang="en-US" sz="2600" dirty="0" smtClean="0"/>
              <a:t> </a:t>
            </a:r>
            <a:r>
              <a:rPr lang="en-US" sz="2600" dirty="0" err="1" smtClean="0"/>
              <a:t>thù</a:t>
            </a:r>
            <a:r>
              <a:rPr lang="en-US" sz="2600" dirty="0" smtClean="0"/>
              <a:t> </a:t>
            </a:r>
            <a:r>
              <a:rPr lang="en-US" sz="2600" dirty="0" err="1" smtClean="0"/>
              <a:t>vừa</a:t>
            </a:r>
            <a:r>
              <a:rPr lang="en-US" sz="2600" dirty="0" smtClean="0"/>
              <a:t> </a:t>
            </a:r>
            <a:r>
              <a:rPr lang="en-US" sz="2600" dirty="0" err="1" smtClean="0"/>
              <a:t>bị</a:t>
            </a:r>
            <a:r>
              <a:rPr lang="en-US" sz="2600" dirty="0" smtClean="0"/>
              <a:t> </a:t>
            </a:r>
            <a:r>
              <a:rPr lang="en-US" sz="2600" dirty="0" err="1" smtClean="0"/>
              <a:t>đánh</a:t>
            </a:r>
            <a:r>
              <a:rPr lang="en-US" sz="2600" dirty="0" smtClean="0"/>
              <a:t> </a:t>
            </a:r>
            <a:r>
              <a:rPr lang="en-US" sz="2600" dirty="0" err="1" smtClean="0"/>
              <a:t>đổ</a:t>
            </a:r>
            <a:r>
              <a:rPr lang="en-US" sz="2600" dirty="0" smtClean="0"/>
              <a:t> </a:t>
            </a:r>
            <a:r>
              <a:rPr lang="en-US" sz="2600" dirty="0" err="1" smtClean="0"/>
              <a:t>luôn</a:t>
            </a:r>
            <a:r>
              <a:rPr lang="en-US" sz="2600" dirty="0" smtClean="0"/>
              <a:t> </a:t>
            </a:r>
            <a:r>
              <a:rPr lang="en-US" sz="2600" dirty="0" err="1" smtClean="0"/>
              <a:t>tìm</a:t>
            </a:r>
            <a:r>
              <a:rPr lang="en-US" sz="2600" dirty="0" smtClean="0"/>
              <a:t> </a:t>
            </a:r>
            <a:r>
              <a:rPr lang="en-US" sz="2600" dirty="0" err="1" smtClean="0"/>
              <a:t>cách</a:t>
            </a:r>
            <a:r>
              <a:rPr lang="en-US" sz="2600" dirty="0" smtClean="0"/>
              <a:t> </a:t>
            </a:r>
            <a:r>
              <a:rPr lang="en-US" sz="2600" dirty="0" err="1" smtClean="0"/>
              <a:t>phục</a:t>
            </a:r>
            <a:r>
              <a:rPr lang="en-US" sz="2600" dirty="0" smtClean="0"/>
              <a:t> </a:t>
            </a:r>
            <a:r>
              <a:rPr lang="en-US" sz="2600" dirty="0" err="1" smtClean="0"/>
              <a:t>thù</a:t>
            </a:r>
            <a:r>
              <a:rPr lang="en-US" sz="2600" dirty="0" smtClean="0"/>
              <a:t>, </a:t>
            </a:r>
            <a:r>
              <a:rPr lang="en-US" sz="2600" dirty="0" err="1" smtClean="0"/>
              <a:t>cấu</a:t>
            </a:r>
            <a:r>
              <a:rPr lang="en-US" sz="2600" dirty="0" smtClean="0"/>
              <a:t> </a:t>
            </a:r>
            <a:r>
              <a:rPr lang="en-US" sz="2600" dirty="0" err="1" smtClean="0"/>
              <a:t>kết</a:t>
            </a:r>
            <a:r>
              <a:rPr lang="en-US" sz="2600" dirty="0" smtClean="0"/>
              <a:t> </a:t>
            </a:r>
            <a:r>
              <a:rPr lang="en-US" sz="2600" dirty="0" err="1" smtClean="0"/>
              <a:t>với</a:t>
            </a:r>
            <a:r>
              <a:rPr lang="en-US" sz="2600" dirty="0" smtClean="0"/>
              <a:t> </a:t>
            </a:r>
            <a:r>
              <a:rPr lang="en-US" sz="2600" dirty="0" err="1" smtClean="0"/>
              <a:t>kẻ</a:t>
            </a:r>
            <a:r>
              <a:rPr lang="en-US" sz="2600" dirty="0" smtClean="0"/>
              <a:t> </a:t>
            </a:r>
            <a:r>
              <a:rPr lang="en-US" sz="2600" dirty="0" err="1" smtClean="0"/>
              <a:t>thù</a:t>
            </a:r>
            <a:r>
              <a:rPr lang="en-US" sz="2600" dirty="0" smtClean="0"/>
              <a:t> </a:t>
            </a:r>
            <a:r>
              <a:rPr lang="en-US" sz="2600" dirty="0" err="1" smtClean="0"/>
              <a:t>bên</a:t>
            </a:r>
            <a:r>
              <a:rPr lang="en-US" sz="2600" dirty="0" smtClean="0"/>
              <a:t> </a:t>
            </a:r>
            <a:r>
              <a:rPr lang="en-US" sz="2600" dirty="0" err="1" smtClean="0"/>
              <a:t>ngoài</a:t>
            </a:r>
            <a:r>
              <a:rPr lang="en-US" sz="2600" dirty="0" smtClean="0"/>
              <a:t> </a:t>
            </a:r>
            <a:r>
              <a:rPr lang="en-US" sz="2600" dirty="0" err="1" smtClean="0"/>
              <a:t>tìm</a:t>
            </a:r>
            <a:r>
              <a:rPr lang="en-US" sz="2600" dirty="0" smtClean="0"/>
              <a:t> </a:t>
            </a:r>
            <a:r>
              <a:rPr lang="en-US" sz="2600" dirty="0" err="1" smtClean="0"/>
              <a:t>cách</a:t>
            </a:r>
            <a:r>
              <a:rPr lang="en-US" sz="2600" dirty="0" smtClean="0"/>
              <a:t> </a:t>
            </a:r>
            <a:r>
              <a:rPr lang="en-US" sz="2600" dirty="0" err="1" smtClean="0"/>
              <a:t>chống</a:t>
            </a:r>
            <a:r>
              <a:rPr lang="en-US" sz="2600" dirty="0" smtClean="0"/>
              <a:t> </a:t>
            </a:r>
            <a:r>
              <a:rPr lang="en-US" sz="2600" dirty="0" err="1" smtClean="0"/>
              <a:t>lại</a:t>
            </a:r>
            <a:r>
              <a:rPr lang="en-US" sz="2600" dirty="0" smtClean="0"/>
              <a:t> </a:t>
            </a:r>
            <a:r>
              <a:rPr lang="en-US" sz="2600" dirty="0" err="1" smtClean="0"/>
              <a:t>cách</a:t>
            </a:r>
            <a:r>
              <a:rPr lang="en-US" sz="2600" dirty="0" smtClean="0"/>
              <a:t> </a:t>
            </a:r>
            <a:r>
              <a:rPr lang="en-US" sz="2600" dirty="0" err="1" smtClean="0"/>
              <a:t>mạng</a:t>
            </a:r>
            <a:endParaRPr lang="en-US" sz="2600" dirty="0" smtClean="0"/>
          </a:p>
          <a:p>
            <a:pPr eaLnBrk="1" hangingPunct="1">
              <a:defRPr/>
            </a:pPr>
            <a:endParaRPr lang="en-US" sz="2600" dirty="0" smtClean="0"/>
          </a:p>
          <a:p>
            <a:pPr eaLnBrk="1" hangingPunct="1">
              <a:defRPr/>
            </a:pPr>
            <a:r>
              <a:rPr lang="en-US" sz="2600" dirty="0" err="1" smtClean="0"/>
              <a:t>châu</a:t>
            </a:r>
            <a:r>
              <a:rPr lang="en-US" sz="2600" dirty="0" smtClean="0"/>
              <a:t> Á - </a:t>
            </a:r>
            <a:r>
              <a:rPr lang="en-US" sz="2600" dirty="0" err="1" smtClean="0"/>
              <a:t>Thái</a:t>
            </a:r>
            <a:r>
              <a:rPr lang="en-US" sz="2600" dirty="0" smtClean="0"/>
              <a:t> </a:t>
            </a:r>
            <a:r>
              <a:rPr lang="en-US" sz="2600" dirty="0" err="1" smtClean="0"/>
              <a:t>Bình</a:t>
            </a:r>
            <a:r>
              <a:rPr lang="en-US" sz="2600" dirty="0" smtClean="0"/>
              <a:t> </a:t>
            </a:r>
            <a:r>
              <a:rPr lang="en-US" sz="2600" dirty="0" err="1" smtClean="0"/>
              <a:t>Dương</a:t>
            </a:r>
            <a:r>
              <a:rPr lang="en-US" sz="2600" dirty="0" smtClean="0"/>
              <a:t> </a:t>
            </a:r>
            <a:r>
              <a:rPr lang="en-US" sz="2600" dirty="0" err="1" smtClean="0"/>
              <a:t>đang</a:t>
            </a:r>
            <a:r>
              <a:rPr lang="en-US" sz="2600" dirty="0" smtClean="0"/>
              <a:t> </a:t>
            </a:r>
            <a:r>
              <a:rPr lang="en-US" sz="2600" dirty="0" err="1" smtClean="0"/>
              <a:t>phát</a:t>
            </a:r>
            <a:r>
              <a:rPr lang="en-US" sz="2600" dirty="0" smtClean="0"/>
              <a:t> </a:t>
            </a:r>
            <a:r>
              <a:rPr lang="en-US" sz="2600" dirty="0" err="1" smtClean="0"/>
              <a:t>triển</a:t>
            </a:r>
            <a:r>
              <a:rPr lang="en-US" sz="2600" dirty="0" smtClean="0"/>
              <a:t> </a:t>
            </a:r>
            <a:r>
              <a:rPr lang="en-US" sz="2600" dirty="0" err="1" smtClean="0"/>
              <a:t>năng</a:t>
            </a:r>
            <a:r>
              <a:rPr lang="en-US" sz="2600" dirty="0" smtClean="0"/>
              <a:t> </a:t>
            </a:r>
            <a:r>
              <a:rPr lang="en-US" sz="2600" dirty="0" err="1" smtClean="0"/>
              <a:t>động</a:t>
            </a:r>
            <a:r>
              <a:rPr lang="en-US" sz="2600" dirty="0" smtClean="0"/>
              <a:t> </a:t>
            </a:r>
            <a:r>
              <a:rPr lang="en-US" sz="2600" dirty="0" err="1" smtClean="0"/>
              <a:t>nhưng</a:t>
            </a:r>
            <a:r>
              <a:rPr lang="en-US" sz="2600" dirty="0" smtClean="0"/>
              <a:t> </a:t>
            </a:r>
            <a:r>
              <a:rPr lang="en-US" sz="2600" dirty="0" err="1" smtClean="0"/>
              <a:t>cũng</a:t>
            </a:r>
            <a:r>
              <a:rPr lang="en-US" sz="2600" dirty="0" smtClean="0"/>
              <a:t> </a:t>
            </a:r>
            <a:r>
              <a:rPr lang="en-US" sz="2600" dirty="0" err="1" smtClean="0"/>
              <a:t>tiềm</a:t>
            </a:r>
            <a:r>
              <a:rPr lang="en-US" sz="2600" dirty="0" smtClean="0"/>
              <a:t> </a:t>
            </a:r>
            <a:r>
              <a:rPr lang="en-US" sz="2600" dirty="0" err="1" smtClean="0"/>
              <a:t>ẩn</a:t>
            </a:r>
            <a:r>
              <a:rPr lang="en-US" sz="2600" dirty="0" smtClean="0"/>
              <a:t> </a:t>
            </a:r>
            <a:r>
              <a:rPr lang="en-US" sz="2600" dirty="0" err="1" smtClean="0"/>
              <a:t>một</a:t>
            </a:r>
            <a:r>
              <a:rPr lang="en-US" sz="2600" dirty="0" smtClean="0"/>
              <a:t> </a:t>
            </a:r>
            <a:r>
              <a:rPr lang="en-US" sz="2600" dirty="0" err="1" smtClean="0"/>
              <a:t>số</a:t>
            </a:r>
            <a:r>
              <a:rPr lang="en-US" sz="2600" dirty="0" smtClean="0"/>
              <a:t> </a:t>
            </a:r>
            <a:r>
              <a:rPr lang="en-US" sz="2600" dirty="0" err="1" smtClean="0"/>
              <a:t>nhân</a:t>
            </a:r>
            <a:r>
              <a:rPr lang="en-US" sz="2600" dirty="0" smtClean="0"/>
              <a:t> </a:t>
            </a:r>
            <a:r>
              <a:rPr lang="en-US" sz="2600" dirty="0" err="1" smtClean="0"/>
              <a:t>tố</a:t>
            </a:r>
            <a:r>
              <a:rPr lang="en-US" sz="2600" dirty="0" smtClean="0"/>
              <a:t> </a:t>
            </a:r>
            <a:r>
              <a:rPr lang="en-US" sz="2600" dirty="0" err="1" smtClean="0"/>
              <a:t>thể</a:t>
            </a:r>
            <a:r>
              <a:rPr lang="en-US" sz="2600" dirty="0" smtClean="0"/>
              <a:t> </a:t>
            </a:r>
            <a:r>
              <a:rPr lang="en-US" sz="2600" dirty="0" err="1" smtClean="0"/>
              <a:t>gây</a:t>
            </a:r>
            <a:r>
              <a:rPr lang="en-US" sz="2600" dirty="0" smtClean="0"/>
              <a:t> </a:t>
            </a:r>
            <a:r>
              <a:rPr lang="en-US" sz="2600" dirty="0" err="1" smtClean="0"/>
              <a:t>mất</a:t>
            </a:r>
            <a:r>
              <a:rPr lang="en-US" sz="2600" dirty="0" smtClean="0"/>
              <a:t> </a:t>
            </a:r>
            <a:r>
              <a:rPr lang="en-US" sz="2600" dirty="0" err="1" smtClean="0"/>
              <a:t>ổn</a:t>
            </a:r>
            <a:r>
              <a:rPr lang="en-US" sz="2600" dirty="0" smtClean="0"/>
              <a:t> </a:t>
            </a:r>
            <a:r>
              <a:rPr lang="en-US" sz="2600" dirty="0" err="1" smtClean="0"/>
              <a:t>định</a:t>
            </a:r>
            <a:r>
              <a:rPr lang="en-US" sz="2600" dirty="0" smtClean="0"/>
              <a:t>. </a:t>
            </a:r>
          </a:p>
          <a:p>
            <a:pPr eaLnBrk="1" hangingPunct="1">
              <a:defRPr/>
            </a:pPr>
            <a:endParaRPr lang="en-US" sz="2600" dirty="0" smtClean="0"/>
          </a:p>
          <a:p>
            <a:pPr eaLnBrk="1" hangingPunct="1">
              <a:defRPr/>
            </a:pPr>
            <a:r>
              <a:rPr lang="en-US" sz="2600" dirty="0" err="1" smtClean="0"/>
              <a:t>Chủ</a:t>
            </a:r>
            <a:r>
              <a:rPr lang="en-US" sz="2600" dirty="0" smtClean="0"/>
              <a:t> </a:t>
            </a:r>
            <a:r>
              <a:rPr lang="en-US" sz="2600" dirty="0" err="1" smtClean="0"/>
              <a:t>nghĩa</a:t>
            </a:r>
            <a:r>
              <a:rPr lang="en-US" sz="2600" dirty="0" smtClean="0"/>
              <a:t> </a:t>
            </a:r>
            <a:r>
              <a:rPr lang="en-US" sz="2600" dirty="0" err="1" smtClean="0"/>
              <a:t>đế</a:t>
            </a:r>
            <a:r>
              <a:rPr lang="en-US" sz="2600" dirty="0" smtClean="0"/>
              <a:t> </a:t>
            </a:r>
            <a:r>
              <a:rPr lang="en-US" sz="2600" dirty="0" err="1" smtClean="0"/>
              <a:t>quốc</a:t>
            </a:r>
            <a:r>
              <a:rPr lang="en-US" sz="2600" dirty="0" smtClean="0"/>
              <a:t> </a:t>
            </a:r>
            <a:r>
              <a:rPr lang="en-US" sz="2600" dirty="0" err="1" smtClean="0"/>
              <a:t>và</a:t>
            </a:r>
            <a:r>
              <a:rPr lang="en-US" sz="2600" dirty="0" smtClean="0"/>
              <a:t> </a:t>
            </a:r>
            <a:r>
              <a:rPr lang="en-US" sz="2600" dirty="0" err="1" smtClean="0"/>
              <a:t>các</a:t>
            </a:r>
            <a:r>
              <a:rPr lang="en-US" sz="2600" dirty="0" smtClean="0"/>
              <a:t> </a:t>
            </a:r>
            <a:r>
              <a:rPr lang="en-US" sz="2600" dirty="0" err="1" smtClean="0"/>
              <a:t>thế</a:t>
            </a:r>
            <a:r>
              <a:rPr lang="en-US" sz="2600" dirty="0" smtClean="0"/>
              <a:t> </a:t>
            </a:r>
            <a:r>
              <a:rPr lang="en-US" sz="2600" dirty="0" err="1" smtClean="0"/>
              <a:t>lực</a:t>
            </a:r>
            <a:r>
              <a:rPr lang="en-US" sz="2600" dirty="0" smtClean="0"/>
              <a:t> </a:t>
            </a:r>
            <a:r>
              <a:rPr lang="en-US" sz="2600" dirty="0" err="1" smtClean="0"/>
              <a:t>thù</a:t>
            </a:r>
            <a:r>
              <a:rPr lang="en-US" sz="2600" dirty="0" smtClean="0"/>
              <a:t> </a:t>
            </a:r>
            <a:r>
              <a:rPr lang="en-US" sz="2600" dirty="0" err="1" smtClean="0"/>
              <a:t>địch</a:t>
            </a:r>
            <a:r>
              <a:rPr lang="en-US" sz="2600" dirty="0" smtClean="0"/>
              <a:t> </a:t>
            </a:r>
            <a:r>
              <a:rPr lang="en-US" sz="2600" dirty="0" err="1" smtClean="0"/>
              <a:t>vẫn</a:t>
            </a:r>
            <a:r>
              <a:rPr lang="en-US" sz="2600" dirty="0" smtClean="0"/>
              <a:t> </a:t>
            </a:r>
            <a:r>
              <a:rPr lang="en-US" sz="2600" dirty="0" err="1" smtClean="0"/>
              <a:t>âm</a:t>
            </a:r>
            <a:r>
              <a:rPr lang="en-US" sz="2600" dirty="0" smtClean="0"/>
              <a:t> </a:t>
            </a:r>
            <a:r>
              <a:rPr lang="en-US" sz="2600" dirty="0" err="1" smtClean="0"/>
              <a:t>mưu</a:t>
            </a:r>
            <a:r>
              <a:rPr lang="en-US" sz="2600" dirty="0" smtClean="0"/>
              <a:t> </a:t>
            </a:r>
            <a:r>
              <a:rPr lang="en-US" sz="2600" dirty="0" err="1" smtClean="0"/>
              <a:t>chống</a:t>
            </a:r>
            <a:r>
              <a:rPr lang="en-US" sz="2600" dirty="0" smtClean="0"/>
              <a:t> </a:t>
            </a:r>
            <a:r>
              <a:rPr lang="en-US" sz="2600" dirty="0" err="1" smtClean="0"/>
              <a:t>phá</a:t>
            </a:r>
            <a:r>
              <a:rPr lang="en-US" sz="2600" dirty="0" smtClean="0"/>
              <a:t> </a:t>
            </a:r>
            <a:r>
              <a:rPr lang="en-US" sz="2600" dirty="0" err="1" smtClean="0"/>
              <a:t>cách</a:t>
            </a:r>
            <a:r>
              <a:rPr lang="en-US" sz="2600" dirty="0" smtClean="0"/>
              <a:t> </a:t>
            </a:r>
            <a:r>
              <a:rPr lang="en-US" sz="2600" dirty="0" err="1" smtClean="0"/>
              <a:t>mạng</a:t>
            </a:r>
            <a:r>
              <a:rPr lang="en-US" sz="2600" dirty="0" smtClean="0"/>
              <a:t> </a:t>
            </a:r>
            <a:r>
              <a:rPr lang="en-US" sz="2600" dirty="0" err="1" smtClean="0"/>
              <a:t>nước</a:t>
            </a:r>
            <a:r>
              <a:rPr lang="en-US" sz="2600" dirty="0" smtClean="0"/>
              <a:t> </a:t>
            </a:r>
            <a:r>
              <a:rPr lang="en-US" sz="2600" dirty="0" err="1" smtClean="0"/>
              <a:t>ta</a:t>
            </a:r>
            <a:r>
              <a:rPr lang="en-US" sz="2600" dirty="0" smtClean="0"/>
              <a:t> </a:t>
            </a:r>
            <a:r>
              <a:rPr lang="en-US" sz="2600" dirty="0" err="1" smtClean="0"/>
              <a:t>quyết</a:t>
            </a:r>
            <a:r>
              <a:rPr lang="en-US" sz="2600" dirty="0" smtClean="0"/>
              <a:t> </a:t>
            </a:r>
            <a:r>
              <a:rPr lang="en-US" sz="2600" dirty="0" err="1" smtClean="0"/>
              <a:t>liệt</a:t>
            </a:r>
            <a:r>
              <a:rPr lang="en-US" sz="2600" dirty="0" smtClean="0"/>
              <a:t> </a:t>
            </a:r>
            <a:r>
              <a:rPr lang="en-US" sz="2600" dirty="0" err="1" smtClean="0"/>
              <a:t>và</a:t>
            </a:r>
            <a:r>
              <a:rPr lang="en-US" sz="2600" dirty="0" smtClean="0"/>
              <a:t> </a:t>
            </a:r>
            <a:r>
              <a:rPr lang="en-US" sz="2600" dirty="0" err="1" smtClean="0"/>
              <a:t>tinh</a:t>
            </a:r>
            <a:r>
              <a:rPr lang="en-US" sz="2600" dirty="0" smtClean="0"/>
              <a:t> vi</a:t>
            </a: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8600" y="206375"/>
            <a:ext cx="8915400" cy="1851025"/>
          </a:xfrm>
        </p:spPr>
        <p:txBody>
          <a:bodyPr/>
          <a:lstStyle/>
          <a:p>
            <a:r>
              <a:rPr lang="en-US" sz="2800" smtClean="0">
                <a:solidFill>
                  <a:srgbClr val="FF0000"/>
                </a:solidFill>
              </a:rPr>
              <a:t>1. ĐƯỜNG LỐI QUỐC PHÒNG, AN NINH CỦA ĐẢNG</a:t>
            </a:r>
            <a:br>
              <a:rPr lang="en-US" sz="2800" smtClean="0">
                <a:solidFill>
                  <a:srgbClr val="FF0000"/>
                </a:solidFill>
              </a:rPr>
            </a:br>
            <a:r>
              <a:rPr lang="en-US" sz="2800" smtClean="0">
                <a:solidFill>
                  <a:srgbClr val="FF0000"/>
                </a:solidFill>
              </a:rPr>
              <a:t>1.1. Quan điển và tư tưởng chỉ đạo quốc phòng, an ninh</a:t>
            </a:r>
            <a:br>
              <a:rPr lang="en-US" sz="2800" smtClean="0">
                <a:solidFill>
                  <a:srgbClr val="FF0000"/>
                </a:solidFill>
              </a:rPr>
            </a:br>
            <a:r>
              <a:rPr lang="en-US" sz="2800" smtClean="0">
                <a:solidFill>
                  <a:srgbClr val="FF0000"/>
                </a:solidFill>
              </a:rPr>
              <a:t>1.1.1. </a:t>
            </a:r>
            <a:r>
              <a:rPr lang="en-US" sz="2800" i="1" smtClean="0">
                <a:solidFill>
                  <a:srgbClr val="FF0000"/>
                </a:solidFill>
              </a:rPr>
              <a:t>Bảo vệ Tố quốc là nhiệm vụ chiến lược của cách mạng Việt Nam</a:t>
            </a:r>
            <a:r>
              <a:rPr lang="en-US" sz="2800" smtClean="0">
                <a:solidFill>
                  <a:srgbClr val="FF0000"/>
                </a:solidFill>
              </a:rPr>
              <a:t/>
            </a:r>
            <a:br>
              <a:rPr lang="en-US" sz="2800" smtClean="0">
                <a:solidFill>
                  <a:srgbClr val="FF0000"/>
                </a:solidFill>
              </a:rPr>
            </a:br>
            <a:endParaRPr lang="en-US" sz="2800" smtClean="0">
              <a:solidFill>
                <a:srgbClr val="FF0000"/>
              </a:solidFill>
            </a:endParaRPr>
          </a:p>
        </p:txBody>
      </p:sp>
      <p:sp>
        <p:nvSpPr>
          <p:cNvPr id="3" name="Content Placeholder 2"/>
          <p:cNvSpPr>
            <a:spLocks noGrp="1"/>
          </p:cNvSpPr>
          <p:nvPr>
            <p:ph idx="1"/>
          </p:nvPr>
        </p:nvSpPr>
        <p:spPr>
          <a:xfrm>
            <a:off x="228600" y="1905000"/>
            <a:ext cx="8686800" cy="4610100"/>
          </a:xfrm>
        </p:spPr>
        <p:txBody>
          <a:bodyPr>
            <a:normAutofit/>
          </a:bodyPr>
          <a:lstStyle/>
          <a:p>
            <a:pPr eaLnBrk="1" hangingPunct="1">
              <a:buFont typeface="Wingdings" pitchFamily="2" charset="2"/>
              <a:buNone/>
              <a:defRPr/>
            </a:pPr>
            <a:r>
              <a:rPr lang="en-US" sz="2800" dirty="0" err="1" smtClean="0"/>
              <a:t>Một</a:t>
            </a:r>
            <a:r>
              <a:rPr lang="en-US" sz="2800" dirty="0" smtClean="0"/>
              <a:t> </a:t>
            </a:r>
            <a:r>
              <a:rPr lang="en-US" sz="2800" dirty="0" err="1" smtClean="0"/>
              <a:t>số</a:t>
            </a:r>
            <a:r>
              <a:rPr lang="en-US" sz="2800" dirty="0" smtClean="0"/>
              <a:t> </a:t>
            </a:r>
            <a:r>
              <a:rPr lang="en-US" sz="2800" dirty="0" err="1" smtClean="0"/>
              <a:t>phần</a:t>
            </a:r>
            <a:r>
              <a:rPr lang="en-US" sz="2800" dirty="0" smtClean="0"/>
              <a:t> </a:t>
            </a:r>
            <a:r>
              <a:rPr lang="en-US" sz="2800" dirty="0" err="1" smtClean="0"/>
              <a:t>tử</a:t>
            </a:r>
            <a:r>
              <a:rPr lang="en-US" sz="2800" dirty="0" smtClean="0"/>
              <a:t> </a:t>
            </a:r>
            <a:r>
              <a:rPr lang="en-US" sz="2800" dirty="0" err="1" smtClean="0"/>
              <a:t>bất</a:t>
            </a:r>
            <a:r>
              <a:rPr lang="en-US" sz="2800" dirty="0" smtClean="0"/>
              <a:t> </a:t>
            </a:r>
            <a:r>
              <a:rPr lang="en-US" sz="2800" dirty="0" err="1" smtClean="0"/>
              <a:t>mãn</a:t>
            </a:r>
            <a:r>
              <a:rPr lang="en-US" sz="2800" dirty="0" smtClean="0"/>
              <a:t>, </a:t>
            </a:r>
            <a:r>
              <a:rPr lang="en-US" sz="2800" dirty="0" err="1" smtClean="0"/>
              <a:t>thoái</a:t>
            </a:r>
            <a:r>
              <a:rPr lang="en-US" sz="2800" dirty="0" smtClean="0"/>
              <a:t> </a:t>
            </a:r>
            <a:r>
              <a:rPr lang="en-US" sz="2800" dirty="0" err="1" smtClean="0"/>
              <a:t>hóa</a:t>
            </a:r>
            <a:r>
              <a:rPr lang="en-US" sz="2800" dirty="0" smtClean="0"/>
              <a:t> </a:t>
            </a:r>
            <a:r>
              <a:rPr lang="en-US" sz="2800" dirty="0" err="1" smtClean="0"/>
              <a:t>biến</a:t>
            </a:r>
            <a:r>
              <a:rPr lang="en-US" sz="2800" dirty="0" smtClean="0"/>
              <a:t> </a:t>
            </a:r>
            <a:r>
              <a:rPr lang="en-US" sz="2800" dirty="0" err="1" smtClean="0"/>
              <a:t>chất</a:t>
            </a:r>
            <a:r>
              <a:rPr lang="en-US" sz="2800" dirty="0" smtClean="0"/>
              <a:t> </a:t>
            </a:r>
            <a:r>
              <a:rPr lang="en-US" sz="2800" dirty="0" err="1" smtClean="0"/>
              <a:t>trong</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ta</a:t>
            </a:r>
            <a:r>
              <a:rPr lang="en-US" sz="2800" dirty="0" smtClean="0"/>
              <a:t> </a:t>
            </a:r>
            <a:r>
              <a:rPr lang="en-US" sz="2800" dirty="0" err="1" smtClean="0"/>
              <a:t>cũng</a:t>
            </a:r>
            <a:r>
              <a:rPr lang="en-US" sz="2800" dirty="0" smtClean="0"/>
              <a:t> </a:t>
            </a:r>
            <a:r>
              <a:rPr lang="en-US" sz="2800" dirty="0" err="1" smtClean="0"/>
              <a:t>đang</a:t>
            </a:r>
            <a:r>
              <a:rPr lang="en-US" sz="2800" dirty="0" smtClean="0"/>
              <a:t> </a:t>
            </a:r>
            <a:r>
              <a:rPr lang="en-US" sz="2800" dirty="0" err="1" smtClean="0"/>
              <a:t>phụ</a:t>
            </a:r>
            <a:r>
              <a:rPr lang="en-US" sz="2800" dirty="0" smtClean="0"/>
              <a:t> </a:t>
            </a:r>
            <a:r>
              <a:rPr lang="en-US" sz="2800" dirty="0" err="1" smtClean="0"/>
              <a:t>họa</a:t>
            </a:r>
            <a:r>
              <a:rPr lang="en-US" sz="2800" dirty="0" smtClean="0"/>
              <a:t> </a:t>
            </a:r>
            <a:r>
              <a:rPr lang="en-US" sz="2800" dirty="0" err="1" smtClean="0"/>
              <a:t>với</a:t>
            </a:r>
            <a:r>
              <a:rPr lang="en-US" sz="2800" dirty="0" smtClean="0"/>
              <a:t> </a:t>
            </a:r>
            <a:r>
              <a:rPr lang="en-US" sz="2800" dirty="0" err="1" smtClean="0"/>
              <a:t>kẻ</a:t>
            </a:r>
            <a:r>
              <a:rPr lang="en-US" sz="2800" dirty="0" smtClean="0"/>
              <a:t> </a:t>
            </a:r>
            <a:r>
              <a:rPr lang="en-US" sz="2800" dirty="0" err="1" smtClean="0"/>
              <a:t>địch</a:t>
            </a:r>
            <a:r>
              <a:rPr lang="en-US" sz="2800" dirty="0" smtClean="0"/>
              <a:t>, </a:t>
            </a:r>
            <a:r>
              <a:rPr lang="en-US" sz="2800" dirty="0" err="1" smtClean="0"/>
              <a:t>tuyên</a:t>
            </a:r>
            <a:r>
              <a:rPr lang="en-US" sz="2800" dirty="0" smtClean="0"/>
              <a:t> </a:t>
            </a:r>
            <a:r>
              <a:rPr lang="en-US" sz="2800" dirty="0" err="1" smtClean="0"/>
              <a:t>truyền</a:t>
            </a:r>
            <a:r>
              <a:rPr lang="en-US" sz="2800" dirty="0" smtClean="0"/>
              <a:t> </a:t>
            </a:r>
            <a:r>
              <a:rPr lang="en-US" sz="2800" dirty="0" err="1" smtClean="0"/>
              <a:t>chống</a:t>
            </a:r>
            <a:r>
              <a:rPr lang="en-US" sz="2800" dirty="0" smtClean="0"/>
              <a:t> </a:t>
            </a:r>
            <a:r>
              <a:rPr lang="en-US" sz="2800" dirty="0" err="1" smtClean="0"/>
              <a:t>đối</a:t>
            </a:r>
            <a:r>
              <a:rPr lang="en-US" sz="2800" dirty="0" smtClean="0"/>
              <a:t> </a:t>
            </a:r>
            <a:r>
              <a:rPr lang="en-US" sz="2800" dirty="0" err="1" smtClean="0"/>
              <a:t>Đảng</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ta</a:t>
            </a:r>
            <a:r>
              <a:rPr lang="en-US" sz="2800" dirty="0" smtClean="0"/>
              <a:t>.</a:t>
            </a:r>
          </a:p>
          <a:p>
            <a:pPr eaLnBrk="1" hangingPunct="1">
              <a:buFont typeface="Wingdings" pitchFamily="2" charset="2"/>
              <a:buNone/>
              <a:defRPr/>
            </a:pPr>
            <a:endParaRPr lang="en-US" sz="2800" dirty="0" smtClean="0"/>
          </a:p>
          <a:p>
            <a:pPr algn="ctr" eaLnBrk="1" hangingPunct="1">
              <a:buFont typeface="Wingdings" pitchFamily="2" charset="2"/>
              <a:buNone/>
              <a:defRPr/>
            </a:pPr>
            <a:r>
              <a:rPr lang="en-US" sz="2800" dirty="0" smtClean="0"/>
              <a:t> </a:t>
            </a:r>
            <a:r>
              <a:rPr lang="en-US" sz="2800" dirty="0" err="1" smtClean="0">
                <a:solidFill>
                  <a:srgbClr val="FF0000"/>
                </a:solidFill>
              </a:rPr>
              <a:t>Xây</a:t>
            </a:r>
            <a:r>
              <a:rPr lang="en-US" sz="2800" dirty="0" smtClean="0">
                <a:solidFill>
                  <a:srgbClr val="FF0000"/>
                </a:solidFill>
              </a:rPr>
              <a:t> </a:t>
            </a:r>
            <a:r>
              <a:rPr lang="en-US" sz="2800" dirty="0" err="1" smtClean="0">
                <a:solidFill>
                  <a:srgbClr val="FF0000"/>
                </a:solidFill>
              </a:rPr>
              <a:t>dựng</a:t>
            </a:r>
            <a:r>
              <a:rPr lang="en-US" sz="2800" dirty="0" smtClean="0">
                <a:solidFill>
                  <a:srgbClr val="FF0000"/>
                </a:solidFill>
              </a:rPr>
              <a:t> </a:t>
            </a:r>
            <a:r>
              <a:rPr lang="en-US" sz="2800" dirty="0" err="1" smtClean="0">
                <a:solidFill>
                  <a:srgbClr val="FF0000"/>
                </a:solidFill>
              </a:rPr>
              <a:t>chủ</a:t>
            </a:r>
            <a:r>
              <a:rPr lang="en-US" sz="2800" dirty="0" smtClean="0">
                <a:solidFill>
                  <a:srgbClr val="FF0000"/>
                </a:solidFill>
              </a:rPr>
              <a:t> </a:t>
            </a:r>
            <a:r>
              <a:rPr lang="en-US" sz="2800" dirty="0" err="1" smtClean="0">
                <a:solidFill>
                  <a:srgbClr val="FF0000"/>
                </a:solidFill>
              </a:rPr>
              <a:t>nghĩa</a:t>
            </a:r>
            <a:r>
              <a:rPr lang="en-US" sz="2800" dirty="0" smtClean="0">
                <a:solidFill>
                  <a:srgbClr val="FF0000"/>
                </a:solidFill>
              </a:rPr>
              <a:t> </a:t>
            </a:r>
            <a:r>
              <a:rPr lang="en-US" sz="2800" dirty="0" err="1" smtClean="0">
                <a:solidFill>
                  <a:srgbClr val="FF0000"/>
                </a:solidFill>
              </a:rPr>
              <a:t>xã</a:t>
            </a:r>
            <a:r>
              <a:rPr lang="en-US" sz="2800" dirty="0" smtClean="0">
                <a:solidFill>
                  <a:srgbClr val="FF0000"/>
                </a:solidFill>
              </a:rPr>
              <a:t> </a:t>
            </a:r>
            <a:r>
              <a:rPr lang="en-US" sz="2800" dirty="0" err="1" smtClean="0">
                <a:solidFill>
                  <a:srgbClr val="FF0000"/>
                </a:solidFill>
              </a:rPr>
              <a:t>hội</a:t>
            </a:r>
            <a:r>
              <a:rPr lang="en-US" sz="2800" dirty="0" smtClean="0">
                <a:solidFill>
                  <a:srgbClr val="FF0000"/>
                </a:solidFill>
              </a:rPr>
              <a:t> </a:t>
            </a:r>
            <a:r>
              <a:rPr lang="en-US" sz="2800" dirty="0" err="1" smtClean="0">
                <a:solidFill>
                  <a:srgbClr val="FF0000"/>
                </a:solidFill>
              </a:rPr>
              <a:t>và</a:t>
            </a:r>
            <a:r>
              <a:rPr lang="en-US" sz="2800" dirty="0" smtClean="0">
                <a:solidFill>
                  <a:srgbClr val="FF0000"/>
                </a:solidFill>
              </a:rPr>
              <a:t> </a:t>
            </a:r>
            <a:r>
              <a:rPr lang="en-US" sz="2800" dirty="0" err="1" smtClean="0">
                <a:solidFill>
                  <a:srgbClr val="FF0000"/>
                </a:solidFill>
              </a:rPr>
              <a:t>bảo</a:t>
            </a:r>
            <a:r>
              <a:rPr lang="en-US" sz="2800" dirty="0" smtClean="0">
                <a:solidFill>
                  <a:srgbClr val="FF0000"/>
                </a:solidFill>
              </a:rPr>
              <a:t> </a:t>
            </a:r>
            <a:r>
              <a:rPr lang="en-US" sz="2800" dirty="0" err="1" smtClean="0">
                <a:solidFill>
                  <a:srgbClr val="FF0000"/>
                </a:solidFill>
              </a:rPr>
              <a:t>vệ</a:t>
            </a:r>
            <a:r>
              <a:rPr lang="en-US" sz="2800" dirty="0" smtClean="0">
                <a:solidFill>
                  <a:srgbClr val="FF0000"/>
                </a:solidFill>
              </a:rPr>
              <a:t> </a:t>
            </a:r>
            <a:r>
              <a:rPr lang="en-US" sz="2800" dirty="0" err="1" smtClean="0">
                <a:solidFill>
                  <a:srgbClr val="FF0000"/>
                </a:solidFill>
              </a:rPr>
              <a:t>Tổ</a:t>
            </a:r>
            <a:r>
              <a:rPr lang="en-US" sz="2800" dirty="0" smtClean="0">
                <a:solidFill>
                  <a:srgbClr val="FF0000"/>
                </a:solidFill>
              </a:rPr>
              <a:t> </a:t>
            </a:r>
            <a:r>
              <a:rPr lang="en-US" sz="2800" dirty="0" err="1" smtClean="0">
                <a:solidFill>
                  <a:srgbClr val="FF0000"/>
                </a:solidFill>
              </a:rPr>
              <a:t>quốc</a:t>
            </a:r>
            <a:r>
              <a:rPr lang="en-US" sz="2800" dirty="0" smtClean="0">
                <a:solidFill>
                  <a:srgbClr val="FF0000"/>
                </a:solidFill>
              </a:rPr>
              <a:t> </a:t>
            </a:r>
            <a:r>
              <a:rPr lang="en-US" sz="2800" dirty="0" err="1" smtClean="0">
                <a:solidFill>
                  <a:srgbClr val="FF0000"/>
                </a:solidFill>
              </a:rPr>
              <a:t>Việt</a:t>
            </a:r>
            <a:r>
              <a:rPr lang="en-US" sz="2800" dirty="0" smtClean="0">
                <a:solidFill>
                  <a:srgbClr val="FF0000"/>
                </a:solidFill>
              </a:rPr>
              <a:t> Nam </a:t>
            </a:r>
            <a:r>
              <a:rPr lang="en-US" sz="2800" dirty="0" err="1" smtClean="0">
                <a:solidFill>
                  <a:srgbClr val="FF0000"/>
                </a:solidFill>
              </a:rPr>
              <a:t>xã</a:t>
            </a:r>
            <a:r>
              <a:rPr lang="en-US" sz="2800" dirty="0" smtClean="0">
                <a:solidFill>
                  <a:srgbClr val="FF0000"/>
                </a:solidFill>
              </a:rPr>
              <a:t> </a:t>
            </a:r>
            <a:r>
              <a:rPr lang="en-US" sz="2800" dirty="0" err="1" smtClean="0">
                <a:solidFill>
                  <a:srgbClr val="FF0000"/>
                </a:solidFill>
              </a:rPr>
              <a:t>hội</a:t>
            </a:r>
            <a:r>
              <a:rPr lang="en-US" sz="2800" dirty="0" smtClean="0">
                <a:solidFill>
                  <a:srgbClr val="FF0000"/>
                </a:solidFill>
              </a:rPr>
              <a:t> </a:t>
            </a:r>
            <a:r>
              <a:rPr lang="en-US" sz="2800" dirty="0" err="1" smtClean="0">
                <a:solidFill>
                  <a:srgbClr val="FF0000"/>
                </a:solidFill>
              </a:rPr>
              <a:t>chủ</a:t>
            </a:r>
            <a:r>
              <a:rPr lang="en-US" sz="2800" dirty="0" smtClean="0">
                <a:solidFill>
                  <a:srgbClr val="FF0000"/>
                </a:solidFill>
              </a:rPr>
              <a:t> </a:t>
            </a:r>
            <a:r>
              <a:rPr lang="en-US" sz="2800" dirty="0" err="1" smtClean="0">
                <a:solidFill>
                  <a:srgbClr val="FF0000"/>
                </a:solidFill>
              </a:rPr>
              <a:t>nghĩa</a:t>
            </a:r>
            <a:r>
              <a:rPr lang="en-US" sz="2800" dirty="0" smtClean="0">
                <a:solidFill>
                  <a:srgbClr val="FF0000"/>
                </a:solidFill>
              </a:rPr>
              <a:t> </a:t>
            </a:r>
            <a:r>
              <a:rPr lang="en-US" sz="2800" dirty="0" err="1" smtClean="0">
                <a:solidFill>
                  <a:srgbClr val="FF0000"/>
                </a:solidFill>
              </a:rPr>
              <a:t>là</a:t>
            </a:r>
            <a:r>
              <a:rPr lang="en-US" sz="2800" dirty="0" smtClean="0">
                <a:solidFill>
                  <a:srgbClr val="FF0000"/>
                </a:solidFill>
              </a:rPr>
              <a:t> </a:t>
            </a:r>
            <a:r>
              <a:rPr lang="en-US" sz="2800" dirty="0" err="1" smtClean="0">
                <a:solidFill>
                  <a:srgbClr val="FF0000"/>
                </a:solidFill>
              </a:rPr>
              <a:t>hai</a:t>
            </a:r>
            <a:r>
              <a:rPr lang="en-US" sz="2800" dirty="0" smtClean="0">
                <a:solidFill>
                  <a:srgbClr val="FF0000"/>
                </a:solidFill>
              </a:rPr>
              <a:t> </a:t>
            </a:r>
            <a:r>
              <a:rPr lang="en-US" sz="2800" dirty="0" err="1" smtClean="0">
                <a:solidFill>
                  <a:srgbClr val="FF0000"/>
                </a:solidFill>
              </a:rPr>
              <a:t>nhiệm</a:t>
            </a:r>
            <a:r>
              <a:rPr lang="en-US" sz="2800" dirty="0" smtClean="0">
                <a:solidFill>
                  <a:srgbClr val="FF0000"/>
                </a:solidFill>
              </a:rPr>
              <a:t> </a:t>
            </a:r>
            <a:r>
              <a:rPr lang="en-US" sz="2800" dirty="0" err="1" smtClean="0">
                <a:solidFill>
                  <a:srgbClr val="FF0000"/>
                </a:solidFill>
              </a:rPr>
              <a:t>vụ</a:t>
            </a:r>
            <a:r>
              <a:rPr lang="en-US" sz="2800" dirty="0" smtClean="0">
                <a:solidFill>
                  <a:srgbClr val="FF0000"/>
                </a:solidFill>
              </a:rPr>
              <a:t> </a:t>
            </a:r>
            <a:r>
              <a:rPr lang="en-US" sz="2800" dirty="0" err="1" smtClean="0">
                <a:solidFill>
                  <a:srgbClr val="FF0000"/>
                </a:solidFill>
              </a:rPr>
              <a:t>chiến</a:t>
            </a:r>
            <a:r>
              <a:rPr lang="en-US" sz="2800" dirty="0" smtClean="0">
                <a:solidFill>
                  <a:srgbClr val="FF0000"/>
                </a:solidFill>
              </a:rPr>
              <a:t> </a:t>
            </a:r>
            <a:r>
              <a:rPr lang="en-US" sz="2800" dirty="0" err="1" smtClean="0">
                <a:solidFill>
                  <a:srgbClr val="FF0000"/>
                </a:solidFill>
              </a:rPr>
              <a:t>là</a:t>
            </a:r>
            <a:r>
              <a:rPr lang="en-US" sz="2800" dirty="0" smtClean="0">
                <a:solidFill>
                  <a:srgbClr val="FF0000"/>
                </a:solidFill>
              </a:rPr>
              <a:t> </a:t>
            </a:r>
            <a:r>
              <a:rPr lang="en-US" sz="2800" dirty="0" err="1" smtClean="0">
                <a:solidFill>
                  <a:srgbClr val="FF0000"/>
                </a:solidFill>
              </a:rPr>
              <a:t>của</a:t>
            </a:r>
            <a:r>
              <a:rPr lang="en-US" sz="2800" dirty="0" smtClean="0">
                <a:solidFill>
                  <a:srgbClr val="FF0000"/>
                </a:solidFill>
              </a:rPr>
              <a:t> </a:t>
            </a:r>
            <a:r>
              <a:rPr lang="en-US" sz="2800" dirty="0" err="1" smtClean="0">
                <a:solidFill>
                  <a:srgbClr val="FF0000"/>
                </a:solidFill>
              </a:rPr>
              <a:t>cách</a:t>
            </a:r>
            <a:r>
              <a:rPr lang="en-US" sz="2800" dirty="0" smtClean="0">
                <a:solidFill>
                  <a:srgbClr val="FF0000"/>
                </a:solidFill>
              </a:rPr>
              <a:t> </a:t>
            </a:r>
            <a:r>
              <a:rPr lang="en-US" sz="2800" dirty="0" err="1" smtClean="0">
                <a:solidFill>
                  <a:srgbClr val="FF0000"/>
                </a:solidFill>
              </a:rPr>
              <a:t>mạng</a:t>
            </a:r>
            <a:r>
              <a:rPr lang="en-US" sz="2800" dirty="0" smtClean="0">
                <a:solidFill>
                  <a:srgbClr val="FF0000"/>
                </a:solidFill>
              </a:rPr>
              <a:t> </a:t>
            </a:r>
            <a:r>
              <a:rPr lang="en-US" sz="2800" dirty="0" err="1" smtClean="0">
                <a:solidFill>
                  <a:srgbClr val="FF0000"/>
                </a:solidFill>
              </a:rPr>
              <a:t>Việt</a:t>
            </a:r>
            <a:r>
              <a:rPr lang="en-US" sz="2800" dirty="0" smtClean="0">
                <a:solidFill>
                  <a:srgbClr val="FF0000"/>
                </a:solidFill>
              </a:rPr>
              <a:t> Nam </a:t>
            </a:r>
            <a:r>
              <a:rPr lang="en-US" sz="2800" dirty="0" err="1" smtClean="0">
                <a:solidFill>
                  <a:srgbClr val="FF0000"/>
                </a:solidFill>
              </a:rPr>
              <a:t>hiện</a:t>
            </a:r>
            <a:r>
              <a:rPr lang="en-US" sz="2800" dirty="0" smtClean="0">
                <a:solidFill>
                  <a:srgbClr val="FF0000"/>
                </a:solidFill>
              </a:rPr>
              <a:t> nay.</a:t>
            </a:r>
          </a:p>
          <a:p>
            <a:pPr eaLnBrk="1" hangingPunct="1">
              <a:buFont typeface="Wingdings" pitchFamily="2" charset="2"/>
              <a:buNone/>
              <a:defRPr/>
            </a:pP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228600" y="206375"/>
            <a:ext cx="8915400" cy="1622425"/>
          </a:xfrm>
        </p:spPr>
        <p:txBody>
          <a:bodyPr/>
          <a:lstStyle/>
          <a:p>
            <a:pPr marL="342900" indent="-342900" algn="l" eaLnBrk="1" hangingPunct="1"/>
            <a:r>
              <a:rPr lang="en-US" sz="3200" i="1" smtClean="0">
                <a:solidFill>
                  <a:srgbClr val="FF0000"/>
                </a:solidFill>
              </a:rPr>
              <a:t>1.1.2. Quan điểm cơ bản của Đảng về quốc phòng, an ninh.</a:t>
            </a:r>
            <a:r>
              <a:rPr lang="en-US" sz="2800" smtClean="0">
                <a:solidFill>
                  <a:srgbClr val="FF0000"/>
                </a:solidFill>
              </a:rPr>
              <a:t/>
            </a:r>
            <a:br>
              <a:rPr lang="en-US" sz="2800" smtClean="0">
                <a:solidFill>
                  <a:srgbClr val="FF0000"/>
                </a:solidFill>
              </a:rPr>
            </a:br>
            <a:endParaRPr lang="en-US" sz="5400" smtClean="0">
              <a:solidFill>
                <a:srgbClr val="FF0000"/>
              </a:solidFill>
            </a:endParaRPr>
          </a:p>
        </p:txBody>
      </p:sp>
      <p:sp>
        <p:nvSpPr>
          <p:cNvPr id="18435" name="Content Placeholder 2"/>
          <p:cNvSpPr>
            <a:spLocks noGrp="1"/>
          </p:cNvSpPr>
          <p:nvPr>
            <p:ph idx="1"/>
          </p:nvPr>
        </p:nvSpPr>
        <p:spPr>
          <a:xfrm>
            <a:off x="228600" y="1219200"/>
            <a:ext cx="8686800" cy="5295900"/>
          </a:xfrm>
        </p:spPr>
        <p:txBody>
          <a:bodyPr/>
          <a:lstStyle/>
          <a:p>
            <a:pPr eaLnBrk="1" hangingPunct="1">
              <a:lnSpc>
                <a:spcPct val="150000"/>
              </a:lnSpc>
            </a:pPr>
            <a:r>
              <a:rPr lang="en-US" sz="2600" smtClean="0"/>
              <a:t>Xây dựng nền quốc phòng toàn dân và an ninh nhân dân vững mạnh toàn diện;</a:t>
            </a:r>
          </a:p>
          <a:p>
            <a:pPr eaLnBrk="1" hangingPunct="1">
              <a:lnSpc>
                <a:spcPct val="150000"/>
              </a:lnSpc>
            </a:pPr>
            <a:r>
              <a:rPr lang="en-US" sz="2600" smtClean="0"/>
              <a:t> Bảo vệ vững chắc Tổ quốc, độc lập, chủ quyền, thống nhất, lãnh thổ.</a:t>
            </a:r>
          </a:p>
          <a:p>
            <a:pPr eaLnBrk="1" hangingPunct="1">
              <a:lnSpc>
                <a:spcPct val="150000"/>
              </a:lnSpc>
            </a:pPr>
            <a:r>
              <a:rPr lang="en-US" sz="2600" smtClean="0"/>
              <a:t> Kết hợp chặt chẽ hai nhiệm vụ chiến lược của cách mạng Việt Nam là xây dựng chủ nghĩa xã hội và bảo vệ tổ quốc xã hội chủ nghĩa;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28600" y="206375"/>
            <a:ext cx="8915400" cy="1622425"/>
          </a:xfrm>
        </p:spPr>
        <p:txBody>
          <a:bodyPr/>
          <a:lstStyle/>
          <a:p>
            <a:pPr marL="342900" indent="-342900" algn="l" eaLnBrk="1" hangingPunct="1"/>
            <a:r>
              <a:rPr lang="en-US" sz="3200" i="1" smtClean="0">
                <a:solidFill>
                  <a:srgbClr val="FF0000"/>
                </a:solidFill>
              </a:rPr>
              <a:t>1.1.2. Quan điểm cơ bản của Đảng về quốc phòng, an ninh.</a:t>
            </a:r>
            <a:r>
              <a:rPr lang="en-US" sz="2800" smtClean="0">
                <a:solidFill>
                  <a:srgbClr val="FF0000"/>
                </a:solidFill>
              </a:rPr>
              <a:t/>
            </a:r>
            <a:br>
              <a:rPr lang="en-US" sz="2800" smtClean="0">
                <a:solidFill>
                  <a:srgbClr val="FF0000"/>
                </a:solidFill>
              </a:rPr>
            </a:br>
            <a:endParaRPr lang="en-US" sz="5400" smtClean="0">
              <a:solidFill>
                <a:srgbClr val="FF0000"/>
              </a:solidFill>
            </a:endParaRPr>
          </a:p>
        </p:txBody>
      </p:sp>
      <p:sp>
        <p:nvSpPr>
          <p:cNvPr id="3" name="Content Placeholder 2"/>
          <p:cNvSpPr>
            <a:spLocks noGrp="1"/>
          </p:cNvSpPr>
          <p:nvPr>
            <p:ph idx="1"/>
          </p:nvPr>
        </p:nvSpPr>
        <p:spPr>
          <a:xfrm>
            <a:off x="228600" y="1219200"/>
            <a:ext cx="8534400" cy="5295900"/>
          </a:xfrm>
        </p:spPr>
        <p:txBody>
          <a:bodyPr>
            <a:noAutofit/>
          </a:bodyPr>
          <a:lstStyle/>
          <a:p>
            <a:pPr eaLnBrk="1" hangingPunct="1">
              <a:lnSpc>
                <a:spcPct val="150000"/>
              </a:lnSpc>
              <a:defRPr/>
            </a:pPr>
            <a:r>
              <a:rPr lang="en-US" sz="2600" dirty="0" err="1" smtClean="0"/>
              <a:t>Kết</a:t>
            </a:r>
            <a:r>
              <a:rPr lang="en-US" sz="2600" dirty="0" smtClean="0"/>
              <a:t> </a:t>
            </a:r>
            <a:r>
              <a:rPr lang="en-US" sz="2600" dirty="0" err="1" smtClean="0"/>
              <a:t>hợp</a:t>
            </a:r>
            <a:r>
              <a:rPr lang="en-US" sz="2600" dirty="0" smtClean="0"/>
              <a:t> </a:t>
            </a:r>
            <a:r>
              <a:rPr lang="en-US" sz="2600" dirty="0" err="1" smtClean="0"/>
              <a:t>quốc</a:t>
            </a:r>
            <a:r>
              <a:rPr lang="en-US" sz="2600" dirty="0" smtClean="0"/>
              <a:t> </a:t>
            </a:r>
            <a:r>
              <a:rPr lang="en-US" sz="2600" dirty="0" err="1" smtClean="0"/>
              <a:t>phòng</a:t>
            </a:r>
            <a:r>
              <a:rPr lang="en-US" sz="2600" dirty="0" smtClean="0"/>
              <a:t>, </a:t>
            </a:r>
            <a:r>
              <a:rPr lang="en-US" sz="2600" dirty="0" err="1" smtClean="0"/>
              <a:t>giữ</a:t>
            </a:r>
            <a:r>
              <a:rPr lang="en-US" sz="2600" dirty="0" smtClean="0"/>
              <a:t> </a:t>
            </a:r>
            <a:r>
              <a:rPr lang="en-US" sz="2600" dirty="0" err="1" smtClean="0"/>
              <a:t>vững</a:t>
            </a:r>
            <a:r>
              <a:rPr lang="en-US" sz="2600" dirty="0" smtClean="0"/>
              <a:t> an </a:t>
            </a:r>
            <a:r>
              <a:rPr lang="en-US" sz="2600" dirty="0" err="1" smtClean="0"/>
              <a:t>ninh</a:t>
            </a:r>
            <a:r>
              <a:rPr lang="en-US" sz="2600" dirty="0" smtClean="0"/>
              <a:t> </a:t>
            </a:r>
            <a:r>
              <a:rPr lang="en-US" sz="2600" dirty="0" err="1" smtClean="0"/>
              <a:t>với</a:t>
            </a:r>
            <a:r>
              <a:rPr lang="en-US" sz="2600" dirty="0" smtClean="0"/>
              <a:t> </a:t>
            </a:r>
            <a:r>
              <a:rPr lang="en-US" sz="2600" dirty="0" err="1" smtClean="0"/>
              <a:t>kinh</a:t>
            </a:r>
            <a:r>
              <a:rPr lang="en-US" sz="2600" dirty="0" smtClean="0"/>
              <a:t> </a:t>
            </a:r>
            <a:r>
              <a:rPr lang="en-US" sz="2600" dirty="0" err="1" smtClean="0"/>
              <a:t>tế</a:t>
            </a:r>
            <a:r>
              <a:rPr lang="en-US" sz="2600" dirty="0" smtClean="0"/>
              <a:t>; </a:t>
            </a:r>
            <a:r>
              <a:rPr lang="en-US" sz="2600" dirty="0" err="1" smtClean="0"/>
              <a:t>gắn</a:t>
            </a:r>
            <a:r>
              <a:rPr lang="en-US" sz="2600" dirty="0" smtClean="0"/>
              <a:t> </a:t>
            </a:r>
            <a:r>
              <a:rPr lang="en-US" sz="2600" dirty="0" err="1" smtClean="0"/>
              <a:t>bó</a:t>
            </a:r>
            <a:r>
              <a:rPr lang="en-US" sz="2600" dirty="0" smtClean="0"/>
              <a:t> </a:t>
            </a:r>
            <a:r>
              <a:rPr lang="en-US" sz="2600" dirty="0" err="1" smtClean="0"/>
              <a:t>và</a:t>
            </a:r>
            <a:r>
              <a:rPr lang="en-US" sz="2600" dirty="0" smtClean="0"/>
              <a:t> </a:t>
            </a:r>
            <a:r>
              <a:rPr lang="en-US" sz="2600" dirty="0" err="1" smtClean="0"/>
              <a:t>phối</a:t>
            </a:r>
            <a:r>
              <a:rPr lang="en-US" sz="2600" dirty="0" smtClean="0"/>
              <a:t> </a:t>
            </a:r>
            <a:r>
              <a:rPr lang="en-US" sz="2600" dirty="0" err="1" smtClean="0"/>
              <a:t>hợp</a:t>
            </a:r>
            <a:r>
              <a:rPr lang="en-US" sz="2600" dirty="0" smtClean="0"/>
              <a:t> </a:t>
            </a:r>
            <a:r>
              <a:rPr lang="en-US" sz="2600" dirty="0" err="1" smtClean="0"/>
              <a:t>chặt</a:t>
            </a:r>
            <a:r>
              <a:rPr lang="en-US" sz="2600" dirty="0" smtClean="0"/>
              <a:t> </a:t>
            </a:r>
            <a:r>
              <a:rPr lang="en-US" sz="2600" dirty="0" err="1" smtClean="0"/>
              <a:t>chẽ</a:t>
            </a:r>
            <a:r>
              <a:rPr lang="en-US" sz="2600" dirty="0" smtClean="0"/>
              <a:t> </a:t>
            </a:r>
            <a:r>
              <a:rPr lang="en-US" sz="2600" dirty="0" err="1" smtClean="0"/>
              <a:t>nhiệm</a:t>
            </a:r>
            <a:r>
              <a:rPr lang="en-US" sz="2600" dirty="0" smtClean="0"/>
              <a:t> </a:t>
            </a:r>
            <a:r>
              <a:rPr lang="en-US" sz="2600" dirty="0" err="1" smtClean="0"/>
              <a:t>vụ</a:t>
            </a:r>
            <a:r>
              <a:rPr lang="en-US" sz="2600" dirty="0" smtClean="0"/>
              <a:t> </a:t>
            </a:r>
            <a:r>
              <a:rPr lang="en-US" sz="2600" dirty="0" err="1" smtClean="0"/>
              <a:t>quốc</a:t>
            </a:r>
            <a:r>
              <a:rPr lang="en-US" sz="2600" dirty="0" smtClean="0"/>
              <a:t> </a:t>
            </a:r>
            <a:r>
              <a:rPr lang="en-US" sz="2600" dirty="0" err="1" smtClean="0"/>
              <a:t>phòng</a:t>
            </a:r>
            <a:r>
              <a:rPr lang="en-US" sz="2600" dirty="0" smtClean="0"/>
              <a:t>, </a:t>
            </a:r>
            <a:r>
              <a:rPr lang="en-US" sz="2600" dirty="0" err="1" smtClean="0"/>
              <a:t>nhiệm</a:t>
            </a:r>
            <a:r>
              <a:rPr lang="en-US" sz="2600" dirty="0" smtClean="0"/>
              <a:t> </a:t>
            </a:r>
            <a:r>
              <a:rPr lang="en-US" sz="2600" dirty="0" err="1" smtClean="0"/>
              <a:t>vụ</a:t>
            </a:r>
            <a:r>
              <a:rPr lang="en-US" sz="2600" dirty="0" smtClean="0"/>
              <a:t> an </a:t>
            </a:r>
            <a:r>
              <a:rPr lang="en-US" sz="2600" dirty="0" err="1" smtClean="0"/>
              <a:t>ninh</a:t>
            </a:r>
            <a:r>
              <a:rPr lang="en-US" sz="2600" i="1" dirty="0" smtClean="0"/>
              <a:t> </a:t>
            </a:r>
            <a:r>
              <a:rPr lang="en-US" sz="2600" dirty="0" err="1" smtClean="0"/>
              <a:t>và</a:t>
            </a:r>
            <a:r>
              <a:rPr lang="en-US" sz="2600" dirty="0" smtClean="0"/>
              <a:t> </a:t>
            </a:r>
            <a:r>
              <a:rPr lang="en-US" sz="2600" dirty="0" err="1" smtClean="0"/>
              <a:t>hoạt</a:t>
            </a:r>
            <a:r>
              <a:rPr lang="en-US" sz="2600" dirty="0" smtClean="0"/>
              <a:t> </a:t>
            </a:r>
            <a:r>
              <a:rPr lang="en-US" sz="2600" dirty="0" err="1" smtClean="0"/>
              <a:t>dộng</a:t>
            </a:r>
            <a:r>
              <a:rPr lang="en-US" sz="2600" dirty="0" smtClean="0"/>
              <a:t> </a:t>
            </a:r>
            <a:r>
              <a:rPr lang="en-US" sz="2600" dirty="0" err="1" smtClean="0"/>
              <a:t>đối</a:t>
            </a:r>
            <a:r>
              <a:rPr lang="en-US" sz="2600" dirty="0" smtClean="0"/>
              <a:t> </a:t>
            </a:r>
            <a:r>
              <a:rPr lang="en-US" sz="2600" dirty="0" err="1" smtClean="0"/>
              <a:t>ngoại</a:t>
            </a:r>
            <a:r>
              <a:rPr lang="en-US" sz="2600" dirty="0" smtClean="0"/>
              <a:t>. </a:t>
            </a:r>
          </a:p>
          <a:p>
            <a:pPr eaLnBrk="1" hangingPunct="1">
              <a:lnSpc>
                <a:spcPct val="150000"/>
              </a:lnSpc>
              <a:defRPr/>
            </a:pPr>
            <a:endParaRPr lang="en-US" sz="2600" dirty="0" smtClean="0"/>
          </a:p>
          <a:p>
            <a:pPr eaLnBrk="1" hangingPunct="1">
              <a:lnSpc>
                <a:spcPct val="150000"/>
              </a:lnSpc>
              <a:defRPr/>
            </a:pPr>
            <a:r>
              <a:rPr lang="en-US" sz="2600" dirty="0" err="1" smtClean="0"/>
              <a:t>Củng</a:t>
            </a:r>
            <a:r>
              <a:rPr lang="en-US" sz="2600" dirty="0" smtClean="0"/>
              <a:t> </a:t>
            </a:r>
            <a:r>
              <a:rPr lang="en-US" sz="2600" dirty="0" err="1" smtClean="0"/>
              <a:t>cố</a:t>
            </a:r>
            <a:r>
              <a:rPr lang="en-US" sz="2600" dirty="0" smtClean="0"/>
              <a:t> </a:t>
            </a:r>
            <a:r>
              <a:rPr lang="en-US" sz="2600" dirty="0" err="1" smtClean="0"/>
              <a:t>quốc</a:t>
            </a:r>
            <a:r>
              <a:rPr lang="en-US" sz="2600" dirty="0" smtClean="0"/>
              <a:t> </a:t>
            </a:r>
            <a:r>
              <a:rPr lang="en-US" sz="2600" dirty="0" err="1" smtClean="0"/>
              <a:t>phòng</a:t>
            </a:r>
            <a:r>
              <a:rPr lang="en-US" sz="2600" dirty="0" smtClean="0"/>
              <a:t>, </a:t>
            </a:r>
            <a:r>
              <a:rPr lang="en-US" sz="2600" dirty="0" err="1" smtClean="0"/>
              <a:t>giữ</a:t>
            </a:r>
            <a:r>
              <a:rPr lang="en-US" sz="2600" dirty="0" smtClean="0"/>
              <a:t> </a:t>
            </a:r>
            <a:r>
              <a:rPr lang="en-US" sz="2600" dirty="0" err="1" smtClean="0"/>
              <a:t>vững</a:t>
            </a:r>
            <a:r>
              <a:rPr lang="en-US" sz="2600" dirty="0" smtClean="0"/>
              <a:t> an </a:t>
            </a:r>
            <a:r>
              <a:rPr lang="en-US" sz="2600" dirty="0" err="1" smtClean="0"/>
              <a:t>ninh</a:t>
            </a:r>
            <a:r>
              <a:rPr lang="en-US" sz="2600" dirty="0" smtClean="0"/>
              <a:t> </a:t>
            </a:r>
            <a:r>
              <a:rPr lang="en-US" sz="2600" dirty="0" err="1" smtClean="0"/>
              <a:t>quốc</a:t>
            </a:r>
            <a:r>
              <a:rPr lang="en-US" sz="2600" dirty="0" smtClean="0"/>
              <a:t> </a:t>
            </a:r>
            <a:r>
              <a:rPr lang="en-US" sz="2600" dirty="0" err="1" smtClean="0"/>
              <a:t>gia</a:t>
            </a:r>
            <a:r>
              <a:rPr lang="en-US" sz="2600" dirty="0" smtClean="0"/>
              <a:t> </a:t>
            </a:r>
            <a:r>
              <a:rPr lang="en-US" sz="2600" dirty="0" err="1" smtClean="0"/>
              <a:t>là</a:t>
            </a:r>
            <a:r>
              <a:rPr lang="en-US" sz="2600" dirty="0" smtClean="0"/>
              <a:t> </a:t>
            </a:r>
            <a:r>
              <a:rPr lang="en-US" sz="2600" dirty="0" err="1" smtClean="0"/>
              <a:t>nhiệm</a:t>
            </a:r>
            <a:r>
              <a:rPr lang="en-US" sz="2600" dirty="0" smtClean="0"/>
              <a:t> </a:t>
            </a:r>
            <a:r>
              <a:rPr lang="en-US" sz="2600" dirty="0" err="1" smtClean="0"/>
              <a:t>vụ</a:t>
            </a:r>
            <a:r>
              <a:rPr lang="en-US" sz="2600" dirty="0" smtClean="0"/>
              <a:t> </a:t>
            </a:r>
            <a:r>
              <a:rPr lang="en-US" sz="2600" dirty="0" err="1" smtClean="0"/>
              <a:t>trọng</a:t>
            </a:r>
            <a:r>
              <a:rPr lang="en-US" sz="2600" dirty="0" smtClean="0"/>
              <a:t> </a:t>
            </a:r>
            <a:r>
              <a:rPr lang="en-US" sz="2600" dirty="0" err="1" smtClean="0"/>
              <a:t>yếu</a:t>
            </a:r>
            <a:r>
              <a:rPr lang="en-US" sz="2600" dirty="0" smtClean="0"/>
              <a:t> </a:t>
            </a:r>
            <a:r>
              <a:rPr lang="en-US" sz="2600" dirty="0" err="1" smtClean="0"/>
              <a:t>thường</a:t>
            </a:r>
            <a:r>
              <a:rPr lang="en-US" sz="2600" dirty="0" smtClean="0"/>
              <a:t> </a:t>
            </a:r>
            <a:r>
              <a:rPr lang="en-US" sz="2600" dirty="0" err="1" smtClean="0"/>
              <a:t>xuyên</a:t>
            </a:r>
            <a:r>
              <a:rPr lang="en-US" sz="2600" dirty="0" smtClean="0"/>
              <a:t> </a:t>
            </a:r>
            <a:r>
              <a:rPr lang="en-US" sz="2600" dirty="0" err="1" smtClean="0"/>
              <a:t>của</a:t>
            </a:r>
            <a:r>
              <a:rPr lang="en-US" sz="2600" dirty="0" smtClean="0"/>
              <a:t> </a:t>
            </a:r>
            <a:r>
              <a:rPr lang="en-US" sz="2600" dirty="0" err="1" smtClean="0"/>
              <a:t>Đảng</a:t>
            </a:r>
            <a:r>
              <a:rPr lang="en-US" sz="2600" dirty="0" smtClean="0"/>
              <a:t>, </a:t>
            </a:r>
            <a:r>
              <a:rPr lang="en-US" sz="2600" dirty="0" err="1" smtClean="0"/>
              <a:t>Nhà</a:t>
            </a:r>
            <a:r>
              <a:rPr lang="en-US" sz="2600" dirty="0" smtClean="0"/>
              <a:t> </a:t>
            </a:r>
            <a:r>
              <a:rPr lang="en-US" sz="2600" dirty="0" err="1" smtClean="0"/>
              <a:t>nước</a:t>
            </a:r>
            <a:r>
              <a:rPr lang="en-US" sz="2600" dirty="0" smtClean="0"/>
              <a:t> </a:t>
            </a:r>
            <a:r>
              <a:rPr lang="en-US" sz="2600" dirty="0" err="1" smtClean="0"/>
              <a:t>và</a:t>
            </a:r>
            <a:r>
              <a:rPr lang="en-US" sz="2600" dirty="0" smtClean="0"/>
              <a:t> </a:t>
            </a:r>
            <a:r>
              <a:rPr lang="en-US" sz="2600" dirty="0" err="1" smtClean="0"/>
              <a:t>của</a:t>
            </a:r>
            <a:r>
              <a:rPr lang="en-US" sz="2600" dirty="0" smtClean="0"/>
              <a:t> </a:t>
            </a:r>
            <a:r>
              <a:rPr lang="en-US" sz="2600" dirty="0" err="1" smtClean="0"/>
              <a:t>toàn</a:t>
            </a:r>
            <a:r>
              <a:rPr lang="en-US" sz="2600" dirty="0" smtClean="0"/>
              <a:t> </a:t>
            </a:r>
            <a:r>
              <a:rPr lang="en-US" sz="2600" dirty="0" err="1" smtClean="0"/>
              <a:t>dân</a:t>
            </a:r>
            <a:r>
              <a:rPr lang="en-US" sz="2600" dirty="0" smtClean="0"/>
              <a:t>. </a:t>
            </a: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8600" y="206375"/>
            <a:ext cx="8915400" cy="1622425"/>
          </a:xfrm>
        </p:spPr>
        <p:txBody>
          <a:bodyPr/>
          <a:lstStyle/>
          <a:p>
            <a:pPr marL="342900" indent="-342900" algn="l" eaLnBrk="1" hangingPunct="1"/>
            <a:r>
              <a:rPr lang="en-US" sz="3200" i="1" smtClean="0">
                <a:solidFill>
                  <a:srgbClr val="FF0000"/>
                </a:solidFill>
              </a:rPr>
              <a:t>1.1.2. Quan điểm cơ bản của Đảng về quốc phòng, an ninh.</a:t>
            </a:r>
            <a:r>
              <a:rPr lang="en-US" sz="2800" smtClean="0">
                <a:solidFill>
                  <a:srgbClr val="FF0000"/>
                </a:solidFill>
              </a:rPr>
              <a:t/>
            </a:r>
            <a:br>
              <a:rPr lang="en-US" sz="2800" smtClean="0">
                <a:solidFill>
                  <a:srgbClr val="FF0000"/>
                </a:solidFill>
              </a:rPr>
            </a:br>
            <a:endParaRPr lang="en-US" sz="5400" smtClean="0">
              <a:solidFill>
                <a:srgbClr val="FF0000"/>
              </a:solidFill>
            </a:endParaRPr>
          </a:p>
        </p:txBody>
      </p:sp>
      <p:sp>
        <p:nvSpPr>
          <p:cNvPr id="3" name="Content Placeholder 2"/>
          <p:cNvSpPr>
            <a:spLocks noGrp="1"/>
          </p:cNvSpPr>
          <p:nvPr>
            <p:ph idx="1"/>
          </p:nvPr>
        </p:nvSpPr>
        <p:spPr>
          <a:xfrm>
            <a:off x="228600" y="1219200"/>
            <a:ext cx="8534400" cy="5295900"/>
          </a:xfrm>
        </p:spPr>
        <p:txBody>
          <a:bodyPr>
            <a:noAutofit/>
          </a:bodyPr>
          <a:lstStyle/>
          <a:p>
            <a:pPr eaLnBrk="1" hangingPunct="1">
              <a:lnSpc>
                <a:spcPct val="150000"/>
              </a:lnSpc>
              <a:buFont typeface="Wingdings" pitchFamily="2" charset="2"/>
              <a:buNone/>
              <a:defRPr/>
            </a:pPr>
            <a:r>
              <a:rPr lang="en-US" sz="2800" dirty="0" err="1" smtClean="0">
                <a:solidFill>
                  <a:srgbClr val="CC0099"/>
                </a:solidFill>
              </a:rPr>
              <a:t>Bảo</a:t>
            </a:r>
            <a:r>
              <a:rPr lang="en-US" sz="2800" dirty="0" smtClean="0">
                <a:solidFill>
                  <a:srgbClr val="CC0099"/>
                </a:solidFill>
              </a:rPr>
              <a:t> </a:t>
            </a:r>
            <a:r>
              <a:rPr lang="en-US" sz="2800" dirty="0" err="1" smtClean="0">
                <a:solidFill>
                  <a:srgbClr val="CC0099"/>
                </a:solidFill>
              </a:rPr>
              <a:t>vệ</a:t>
            </a:r>
            <a:r>
              <a:rPr lang="en-US" sz="2800" dirty="0" smtClean="0">
                <a:solidFill>
                  <a:srgbClr val="CC0099"/>
                </a:solidFill>
              </a:rPr>
              <a:t> </a:t>
            </a:r>
            <a:r>
              <a:rPr lang="en-US" sz="2800" dirty="0" err="1" smtClean="0">
                <a:solidFill>
                  <a:srgbClr val="CC0099"/>
                </a:solidFill>
              </a:rPr>
              <a:t>Tổ</a:t>
            </a:r>
            <a:r>
              <a:rPr lang="en-US" sz="2800" dirty="0" smtClean="0">
                <a:solidFill>
                  <a:srgbClr val="CC0099"/>
                </a:solidFill>
              </a:rPr>
              <a:t> </a:t>
            </a:r>
            <a:r>
              <a:rPr lang="en-US" sz="2800" dirty="0" err="1" smtClean="0">
                <a:solidFill>
                  <a:srgbClr val="CC0099"/>
                </a:solidFill>
              </a:rPr>
              <a:t>quốc</a:t>
            </a:r>
            <a:r>
              <a:rPr lang="en-US" sz="2800" dirty="0" smtClean="0">
                <a:solidFill>
                  <a:srgbClr val="CC0099"/>
                </a:solidFill>
              </a:rPr>
              <a:t> </a:t>
            </a:r>
            <a:r>
              <a:rPr lang="en-US" sz="2800" dirty="0" err="1" smtClean="0">
                <a:solidFill>
                  <a:srgbClr val="CC0099"/>
                </a:solidFill>
              </a:rPr>
              <a:t>xã</a:t>
            </a:r>
            <a:r>
              <a:rPr lang="en-US" sz="2800" dirty="0" smtClean="0">
                <a:solidFill>
                  <a:srgbClr val="CC0099"/>
                </a:solidFill>
              </a:rPr>
              <a:t> </a:t>
            </a:r>
            <a:r>
              <a:rPr lang="en-US" sz="2800" dirty="0" err="1" smtClean="0">
                <a:solidFill>
                  <a:srgbClr val="CC0099"/>
                </a:solidFill>
              </a:rPr>
              <a:t>hội</a:t>
            </a:r>
            <a:r>
              <a:rPr lang="en-US" sz="2800" dirty="0" smtClean="0">
                <a:solidFill>
                  <a:srgbClr val="CC0099"/>
                </a:solidFill>
              </a:rPr>
              <a:t> </a:t>
            </a:r>
            <a:r>
              <a:rPr lang="en-US" sz="2800" dirty="0" err="1" smtClean="0">
                <a:solidFill>
                  <a:srgbClr val="CC0099"/>
                </a:solidFill>
              </a:rPr>
              <a:t>chủ</a:t>
            </a:r>
            <a:r>
              <a:rPr lang="en-US" sz="2800" dirty="0" smtClean="0">
                <a:solidFill>
                  <a:srgbClr val="CC0099"/>
                </a:solidFill>
              </a:rPr>
              <a:t> </a:t>
            </a:r>
            <a:r>
              <a:rPr lang="en-US" sz="2800" dirty="0" err="1" smtClean="0">
                <a:solidFill>
                  <a:srgbClr val="CC0099"/>
                </a:solidFill>
              </a:rPr>
              <a:t>nghĩa</a:t>
            </a:r>
            <a:r>
              <a:rPr lang="en-US" sz="2800" dirty="0" smtClean="0">
                <a:solidFill>
                  <a:srgbClr val="CC0099"/>
                </a:solidFill>
              </a:rPr>
              <a:t> </a:t>
            </a:r>
            <a:r>
              <a:rPr lang="en-US" sz="2800" dirty="0" err="1" smtClean="0">
                <a:solidFill>
                  <a:srgbClr val="CC0099"/>
                </a:solidFill>
              </a:rPr>
              <a:t>là</a:t>
            </a:r>
            <a:r>
              <a:rPr lang="en-US" sz="2800" dirty="0" smtClean="0">
                <a:solidFill>
                  <a:srgbClr val="CC0099"/>
                </a:solidFill>
              </a:rPr>
              <a:t>:</a:t>
            </a:r>
          </a:p>
          <a:p>
            <a:pPr eaLnBrk="1" hangingPunct="1">
              <a:lnSpc>
                <a:spcPct val="150000"/>
              </a:lnSpc>
              <a:defRPr/>
            </a:pPr>
            <a:r>
              <a:rPr lang="en-US" sz="2800" dirty="0" smtClean="0"/>
              <a:t> </a:t>
            </a:r>
            <a:r>
              <a:rPr lang="en-US" sz="2800" dirty="0" err="1" smtClean="0"/>
              <a:t>Bảo</a:t>
            </a:r>
            <a:r>
              <a:rPr lang="en-US" sz="2800" dirty="0" smtClean="0"/>
              <a:t> </a:t>
            </a:r>
            <a:r>
              <a:rPr lang="en-US" sz="2800" dirty="0" err="1" smtClean="0"/>
              <a:t>vệ</a:t>
            </a:r>
            <a:r>
              <a:rPr lang="en-US" sz="2800" dirty="0" smtClean="0"/>
              <a:t> </a:t>
            </a:r>
            <a:r>
              <a:rPr lang="en-US" sz="2800" dirty="0" err="1" smtClean="0"/>
              <a:t>Đảng</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và</a:t>
            </a:r>
            <a:r>
              <a:rPr lang="en-US" sz="2800" dirty="0" smtClean="0"/>
              <a:t> </a:t>
            </a:r>
            <a:r>
              <a:rPr lang="en-US" sz="2800" dirty="0" err="1" smtClean="0"/>
              <a:t>chế</a:t>
            </a:r>
            <a:r>
              <a:rPr lang="en-US" sz="2800" dirty="0" smtClean="0"/>
              <a:t> </a:t>
            </a:r>
            <a:r>
              <a:rPr lang="en-US" sz="2800" dirty="0" err="1" smtClean="0"/>
              <a:t>độ</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r>
              <a:rPr lang="en-US" sz="2800" dirty="0" smtClean="0"/>
              <a:t>;</a:t>
            </a:r>
          </a:p>
          <a:p>
            <a:pPr eaLnBrk="1" hangingPunct="1">
              <a:lnSpc>
                <a:spcPct val="150000"/>
              </a:lnSpc>
              <a:defRPr/>
            </a:pPr>
            <a:r>
              <a:rPr lang="en-US" sz="2800" dirty="0" smtClean="0"/>
              <a:t> </a:t>
            </a:r>
            <a:r>
              <a:rPr lang="en-US" sz="2800" dirty="0" err="1" smtClean="0"/>
              <a:t>Bảo</a:t>
            </a:r>
            <a:r>
              <a:rPr lang="en-US" sz="2800" dirty="0" smtClean="0"/>
              <a:t> </a:t>
            </a:r>
            <a:r>
              <a:rPr lang="en-US" sz="2800" dirty="0" err="1" smtClean="0"/>
              <a:t>vệ</a:t>
            </a:r>
            <a:r>
              <a:rPr lang="en-US" sz="2800" dirty="0" smtClean="0"/>
              <a:t> an </a:t>
            </a:r>
            <a:r>
              <a:rPr lang="en-US" sz="2800" dirty="0" err="1" smtClean="0"/>
              <a:t>ninh</a:t>
            </a:r>
            <a:r>
              <a:rPr lang="en-US" sz="2800" dirty="0" smtClean="0"/>
              <a:t> </a:t>
            </a:r>
            <a:r>
              <a:rPr lang="en-US" sz="2800" dirty="0" err="1" smtClean="0"/>
              <a:t>chính</a:t>
            </a:r>
            <a:r>
              <a:rPr lang="en-US" sz="2800" dirty="0" smtClean="0"/>
              <a:t> </a:t>
            </a:r>
            <a:r>
              <a:rPr lang="en-US" sz="2800" dirty="0" err="1" smtClean="0"/>
              <a:t>trị</a:t>
            </a:r>
            <a:r>
              <a:rPr lang="en-US" sz="2800" dirty="0" smtClean="0"/>
              <a:t>, an </a:t>
            </a:r>
            <a:r>
              <a:rPr lang="en-US" sz="2800" dirty="0" err="1" smtClean="0"/>
              <a:t>ninh</a:t>
            </a:r>
            <a:r>
              <a:rPr lang="en-US" sz="2800" dirty="0" smtClean="0"/>
              <a:t> </a:t>
            </a:r>
            <a:r>
              <a:rPr lang="en-US" sz="2800" dirty="0" err="1" smtClean="0"/>
              <a:t>kinh</a:t>
            </a:r>
            <a:r>
              <a:rPr lang="en-US" sz="2800" dirty="0" smtClean="0"/>
              <a:t> </a:t>
            </a:r>
            <a:r>
              <a:rPr lang="en-US" sz="2800" dirty="0" err="1" smtClean="0"/>
              <a:t>tế</a:t>
            </a:r>
            <a:r>
              <a:rPr lang="en-US" sz="2800" dirty="0" smtClean="0"/>
              <a:t>, an </a:t>
            </a:r>
            <a:r>
              <a:rPr lang="en-US" sz="2800" dirty="0" err="1" smtClean="0"/>
              <a:t>ninh</a:t>
            </a:r>
            <a:r>
              <a:rPr lang="en-US" sz="2800" dirty="0" smtClean="0"/>
              <a:t> </a:t>
            </a:r>
            <a:r>
              <a:rPr lang="en-US" sz="2800" dirty="0" err="1" smtClean="0"/>
              <a:t>tư</a:t>
            </a:r>
            <a:r>
              <a:rPr lang="en-US" sz="2800" dirty="0" smtClean="0"/>
              <a:t> </a:t>
            </a:r>
            <a:r>
              <a:rPr lang="en-US" sz="2800" dirty="0" err="1" smtClean="0"/>
              <a:t>tưởng</a:t>
            </a:r>
            <a:r>
              <a:rPr lang="en-US" sz="2800" dirty="0" smtClean="0"/>
              <a:t> </a:t>
            </a:r>
            <a:r>
              <a:rPr lang="en-US" sz="2800" dirty="0" err="1" smtClean="0"/>
              <a:t>văn</a:t>
            </a:r>
            <a:r>
              <a:rPr lang="en-US" sz="2800" dirty="0" smtClean="0"/>
              <a:t> </a:t>
            </a:r>
            <a:r>
              <a:rPr lang="en-US" sz="2800" dirty="0" err="1" smtClean="0"/>
              <a:t>hóa</a:t>
            </a:r>
            <a:r>
              <a:rPr lang="en-US" sz="2800" dirty="0" smtClean="0"/>
              <a:t> </a:t>
            </a:r>
            <a:r>
              <a:rPr lang="en-US" sz="2800" dirty="0" err="1" smtClean="0"/>
              <a:t>và</a:t>
            </a:r>
            <a:r>
              <a:rPr lang="en-US" sz="2800" dirty="0" smtClean="0"/>
              <a:t> an </a:t>
            </a:r>
            <a:r>
              <a:rPr lang="en-US" sz="2800" dirty="0" err="1" smtClean="0"/>
              <a:t>ninh</a:t>
            </a:r>
            <a:r>
              <a:rPr lang="en-US" sz="2800" dirty="0" smtClean="0"/>
              <a:t> </a:t>
            </a:r>
            <a:r>
              <a:rPr lang="en-US" sz="2800" dirty="0" err="1" smtClean="0"/>
              <a:t>xã</a:t>
            </a:r>
            <a:r>
              <a:rPr lang="en-US" sz="2800" dirty="0" smtClean="0"/>
              <a:t> </a:t>
            </a:r>
            <a:r>
              <a:rPr lang="en-US" sz="2800" dirty="0" err="1" smtClean="0"/>
              <a:t>hội</a:t>
            </a:r>
            <a:r>
              <a:rPr lang="en-US" sz="2800" dirty="0" smtClean="0"/>
              <a:t>.</a:t>
            </a:r>
          </a:p>
          <a:p>
            <a:pPr eaLnBrk="1" hangingPunct="1">
              <a:lnSpc>
                <a:spcPct val="150000"/>
              </a:lnSpc>
              <a:defRPr/>
            </a:pPr>
            <a:r>
              <a:rPr lang="en-US" sz="2800" dirty="0" smtClean="0"/>
              <a:t> </a:t>
            </a:r>
            <a:r>
              <a:rPr lang="en-US" sz="2800" dirty="0" err="1" smtClean="0"/>
              <a:t>Giữ</a:t>
            </a:r>
            <a:r>
              <a:rPr lang="en-US" sz="2800" dirty="0" smtClean="0"/>
              <a:t> </a:t>
            </a:r>
            <a:r>
              <a:rPr lang="en-US" sz="2800" dirty="0" err="1" smtClean="0"/>
              <a:t>vững</a:t>
            </a:r>
            <a:r>
              <a:rPr lang="en-US" sz="2800" dirty="0" smtClean="0"/>
              <a:t> </a:t>
            </a:r>
            <a:r>
              <a:rPr lang="en-US" sz="2800" dirty="0" err="1" smtClean="0"/>
              <a:t>nền</a:t>
            </a:r>
            <a:r>
              <a:rPr lang="en-US" sz="2800" dirty="0" smtClean="0"/>
              <a:t> </a:t>
            </a:r>
            <a:r>
              <a:rPr lang="en-US" sz="2800" dirty="0" err="1" smtClean="0"/>
              <a:t>tảng</a:t>
            </a:r>
            <a:r>
              <a:rPr lang="en-US" sz="2800" dirty="0" smtClean="0"/>
              <a:t> </a:t>
            </a:r>
            <a:r>
              <a:rPr lang="en-US" sz="2800" dirty="0" err="1" smtClean="0"/>
              <a:t>tư</a:t>
            </a:r>
            <a:r>
              <a:rPr lang="en-US" sz="2800" dirty="0" smtClean="0"/>
              <a:t> </a:t>
            </a:r>
            <a:r>
              <a:rPr lang="en-US" sz="2800" dirty="0" err="1" smtClean="0"/>
              <a:t>tưởng</a:t>
            </a:r>
            <a:r>
              <a:rPr lang="en-US" sz="2800" dirty="0" smtClean="0"/>
              <a:t> </a:t>
            </a:r>
            <a:r>
              <a:rPr lang="en-US" sz="2800" dirty="0" err="1" smtClean="0"/>
              <a:t>chủ</a:t>
            </a:r>
            <a:r>
              <a:rPr lang="en-US" sz="2800" dirty="0" smtClean="0"/>
              <a:t> </a:t>
            </a:r>
            <a:r>
              <a:rPr lang="en-US" sz="2800" dirty="0" err="1" smtClean="0"/>
              <a:t>nghĩa</a:t>
            </a:r>
            <a:r>
              <a:rPr lang="en-US" sz="2800" dirty="0" smtClean="0"/>
              <a:t> </a:t>
            </a:r>
            <a:r>
              <a:rPr lang="en-US" sz="2800" dirty="0" err="1" smtClean="0"/>
              <a:t>Mác</a:t>
            </a:r>
            <a:r>
              <a:rPr lang="en-US" sz="2800" dirty="0" smtClean="0"/>
              <a:t> -  </a:t>
            </a:r>
            <a:r>
              <a:rPr lang="en-US" sz="2800" dirty="0" err="1" smtClean="0"/>
              <a:t>Lênin</a:t>
            </a:r>
            <a:r>
              <a:rPr lang="en-US" sz="2800" dirty="0" smtClean="0"/>
              <a:t>, </a:t>
            </a:r>
            <a:r>
              <a:rPr lang="en-US" sz="2800" dirty="0" err="1" smtClean="0"/>
              <a:t>tư</a:t>
            </a:r>
            <a:r>
              <a:rPr lang="en-US" sz="2800" dirty="0" smtClean="0"/>
              <a:t> </a:t>
            </a:r>
            <a:r>
              <a:rPr lang="en-US" sz="2800" dirty="0" err="1" smtClean="0"/>
              <a:t>tưởng</a:t>
            </a:r>
            <a:r>
              <a:rPr lang="en-US" sz="2800" dirty="0" smtClean="0"/>
              <a:t> </a:t>
            </a:r>
            <a:r>
              <a:rPr lang="en-US" sz="2800" dirty="0" err="1" smtClean="0"/>
              <a:t>Hồ</a:t>
            </a:r>
            <a:r>
              <a:rPr lang="en-US" sz="2800" dirty="0" smtClean="0"/>
              <a:t> </a:t>
            </a:r>
            <a:r>
              <a:rPr lang="en-US" sz="2800" dirty="0" err="1" smtClean="0"/>
              <a:t>Chí</a:t>
            </a:r>
            <a:r>
              <a:rPr lang="en-US" sz="2800" dirty="0" smtClean="0"/>
              <a:t> Minh, </a:t>
            </a:r>
            <a:r>
              <a:rPr lang="en-US" sz="2800" dirty="0" err="1" smtClean="0"/>
              <a:t>bảo</a:t>
            </a:r>
            <a:r>
              <a:rPr lang="en-US" sz="2800" dirty="0" smtClean="0"/>
              <a:t> </a:t>
            </a:r>
            <a:r>
              <a:rPr lang="en-US" sz="2800" dirty="0" err="1" smtClean="0"/>
              <a:t>vệ</a:t>
            </a:r>
            <a:r>
              <a:rPr lang="en-US" sz="2800" dirty="0" smtClean="0"/>
              <a:t> </a:t>
            </a:r>
            <a:r>
              <a:rPr lang="en-US" sz="2800" dirty="0" err="1" smtClean="0"/>
              <a:t>đường</a:t>
            </a:r>
            <a:r>
              <a:rPr lang="en-US" sz="2800" dirty="0" smtClean="0"/>
              <a:t> </a:t>
            </a:r>
            <a:r>
              <a:rPr lang="en-US" sz="2800" dirty="0" err="1" smtClean="0"/>
              <a:t>lối</a:t>
            </a:r>
            <a:r>
              <a:rPr lang="en-US" sz="2800" dirty="0" smtClean="0"/>
              <a:t> </a:t>
            </a:r>
            <a:r>
              <a:rPr lang="en-US" sz="2800" dirty="0" err="1" smtClean="0"/>
              <a:t>của</a:t>
            </a:r>
            <a:r>
              <a:rPr lang="en-US" sz="2800" dirty="0" smtClean="0"/>
              <a:t> </a:t>
            </a:r>
            <a:r>
              <a:rPr lang="en-US" sz="2800" dirty="0" err="1" smtClean="0"/>
              <a:t>Đảng</a:t>
            </a:r>
            <a:r>
              <a:rPr lang="en-US" sz="2800" dirty="0" smtClean="0"/>
              <a:t>. </a:t>
            </a:r>
          </a:p>
          <a:p>
            <a:pPr eaLnBrk="1" hangingPunct="1">
              <a:lnSpc>
                <a:spcPct val="150000"/>
              </a:lnSpc>
              <a:defRPr/>
            </a:pP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3733800" cy="6286500"/>
          </a:xfrm>
        </p:spPr>
        <p:txBody>
          <a:bodyPr>
            <a:noAutofit/>
          </a:bodyPr>
          <a:lstStyle/>
          <a:p>
            <a:pPr algn="just" eaLnBrk="1" hangingPunct="1">
              <a:buFont typeface="Wingdings" pitchFamily="2" charset="2"/>
              <a:buNone/>
              <a:defRPr/>
            </a:pPr>
            <a:r>
              <a:rPr lang="en-US" sz="2800" dirty="0" err="1" smtClean="0">
                <a:solidFill>
                  <a:srgbClr val="CC0099"/>
                </a:solidFill>
              </a:rPr>
              <a:t>Bảo</a:t>
            </a:r>
            <a:r>
              <a:rPr lang="en-US" sz="2800" dirty="0" smtClean="0">
                <a:solidFill>
                  <a:srgbClr val="CC0099"/>
                </a:solidFill>
              </a:rPr>
              <a:t> </a:t>
            </a:r>
            <a:r>
              <a:rPr lang="en-US" sz="2800" dirty="0" err="1" smtClean="0">
                <a:solidFill>
                  <a:srgbClr val="CC0099"/>
                </a:solidFill>
              </a:rPr>
              <a:t>vê</a:t>
            </a:r>
            <a:r>
              <a:rPr lang="en-US" sz="2800" dirty="0" smtClean="0">
                <a:solidFill>
                  <a:srgbClr val="CC0099"/>
                </a:solidFill>
              </a:rPr>
              <a:t> </a:t>
            </a:r>
            <a:r>
              <a:rPr lang="en-US" sz="2800" dirty="0" err="1" smtClean="0">
                <a:solidFill>
                  <a:srgbClr val="CC0099"/>
                </a:solidFill>
              </a:rPr>
              <a:t>Tổ</a:t>
            </a:r>
            <a:r>
              <a:rPr lang="en-US" sz="2800" dirty="0" smtClean="0">
                <a:solidFill>
                  <a:srgbClr val="CC0099"/>
                </a:solidFill>
              </a:rPr>
              <a:t> </a:t>
            </a:r>
            <a:r>
              <a:rPr lang="en-US" sz="2800" dirty="0" err="1" smtClean="0">
                <a:solidFill>
                  <a:srgbClr val="CC0099"/>
                </a:solidFill>
              </a:rPr>
              <a:t>quốc</a:t>
            </a:r>
            <a:r>
              <a:rPr lang="en-US" sz="2800" dirty="0" smtClean="0">
                <a:solidFill>
                  <a:srgbClr val="CC0099"/>
                </a:solidFill>
              </a:rPr>
              <a:t> </a:t>
            </a:r>
            <a:r>
              <a:rPr lang="en-US" sz="2800" dirty="0" err="1" smtClean="0">
                <a:solidFill>
                  <a:srgbClr val="CC0099"/>
                </a:solidFill>
              </a:rPr>
              <a:t>là</a:t>
            </a:r>
            <a:r>
              <a:rPr lang="en-US" sz="2800" dirty="0" smtClean="0">
                <a:solidFill>
                  <a:srgbClr val="CC0099"/>
                </a:solidFill>
              </a:rPr>
              <a:t>:</a:t>
            </a:r>
          </a:p>
          <a:p>
            <a:pPr algn="just" eaLnBrk="1" hangingPunct="1">
              <a:defRPr/>
            </a:pPr>
            <a:r>
              <a:rPr lang="en-US" sz="2800" dirty="0" smtClean="0"/>
              <a:t> </a:t>
            </a:r>
            <a:r>
              <a:rPr lang="en-US" sz="2800" dirty="0" err="1" smtClean="0"/>
              <a:t>Duy</a:t>
            </a:r>
            <a:r>
              <a:rPr lang="en-US" sz="2800" dirty="0" smtClean="0"/>
              <a:t> </a:t>
            </a:r>
            <a:r>
              <a:rPr lang="en-US" sz="2800" dirty="0" err="1" smtClean="0"/>
              <a:t>trì</a:t>
            </a:r>
            <a:r>
              <a:rPr lang="en-US" sz="2800" dirty="0" smtClean="0"/>
              <a:t> </a:t>
            </a:r>
            <a:r>
              <a:rPr lang="en-US" sz="2800" dirty="0" err="1" smtClean="0"/>
              <a:t>trật</a:t>
            </a:r>
            <a:r>
              <a:rPr lang="en-US" sz="2800" dirty="0" smtClean="0"/>
              <a:t> </a:t>
            </a:r>
            <a:r>
              <a:rPr lang="en-US" sz="2800" dirty="0" err="1" smtClean="0"/>
              <a:t>tự</a:t>
            </a:r>
            <a:r>
              <a:rPr lang="en-US" sz="2800" dirty="0" smtClean="0"/>
              <a:t>, </a:t>
            </a:r>
            <a:r>
              <a:rPr lang="en-US" sz="2800" dirty="0" err="1" smtClean="0"/>
              <a:t>kỷ</a:t>
            </a:r>
            <a:r>
              <a:rPr lang="en-US" sz="2800" dirty="0" smtClean="0"/>
              <a:t> </a:t>
            </a:r>
            <a:r>
              <a:rPr lang="en-US" sz="2800" dirty="0" err="1" smtClean="0"/>
              <a:t>cương</a:t>
            </a:r>
            <a:r>
              <a:rPr lang="en-US" sz="2800" dirty="0" smtClean="0"/>
              <a:t>, an </a:t>
            </a:r>
            <a:r>
              <a:rPr lang="en-US" sz="2800" dirty="0" err="1" smtClean="0"/>
              <a:t>toàn</a:t>
            </a:r>
            <a:r>
              <a:rPr lang="en-US" sz="2800" dirty="0" smtClean="0"/>
              <a:t> </a:t>
            </a:r>
            <a:r>
              <a:rPr lang="en-US" sz="2800" dirty="0" err="1" smtClean="0"/>
              <a:t>xã</a:t>
            </a:r>
            <a:r>
              <a:rPr lang="en-US" sz="2800" dirty="0" smtClean="0"/>
              <a:t> </a:t>
            </a:r>
            <a:r>
              <a:rPr lang="en-US" sz="2800" dirty="0" err="1" smtClean="0"/>
              <a:t>hội</a:t>
            </a:r>
            <a:r>
              <a:rPr lang="en-US" sz="2800" dirty="0" smtClean="0"/>
              <a:t>; </a:t>
            </a:r>
          </a:p>
          <a:p>
            <a:pPr algn="just" eaLnBrk="1" hangingPunct="1">
              <a:defRPr/>
            </a:pPr>
            <a:endParaRPr lang="en-US" sz="2800" dirty="0" smtClean="0"/>
          </a:p>
          <a:p>
            <a:pPr algn="just" eaLnBrk="1" hangingPunct="1">
              <a:defRPr/>
            </a:pPr>
            <a:r>
              <a:rPr lang="en-US" sz="2800" dirty="0" err="1" smtClean="0"/>
              <a:t>Giữ</a:t>
            </a:r>
            <a:r>
              <a:rPr lang="en-US" sz="2800" dirty="0" smtClean="0"/>
              <a:t> </a:t>
            </a:r>
            <a:r>
              <a:rPr lang="en-US" sz="2800" dirty="0" err="1" smtClean="0"/>
              <a:t>vững</a:t>
            </a:r>
            <a:r>
              <a:rPr lang="en-US" sz="2800" dirty="0" smtClean="0"/>
              <a:t> </a:t>
            </a:r>
            <a:r>
              <a:rPr lang="en-US" sz="2800" dirty="0" err="1" smtClean="0"/>
              <a:t>ổn</a:t>
            </a:r>
            <a:r>
              <a:rPr lang="en-US" sz="2800" dirty="0" smtClean="0"/>
              <a:t> </a:t>
            </a:r>
            <a:r>
              <a:rPr lang="en-US" sz="2800" dirty="0" err="1" smtClean="0"/>
              <a:t>định</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của</a:t>
            </a:r>
            <a:r>
              <a:rPr lang="en-US" sz="2800" dirty="0" smtClean="0"/>
              <a:t> </a:t>
            </a:r>
            <a:r>
              <a:rPr lang="en-US" sz="2800" dirty="0" err="1" smtClean="0"/>
              <a:t>đất</a:t>
            </a:r>
            <a:r>
              <a:rPr lang="en-US" sz="2800" dirty="0" smtClean="0"/>
              <a:t> </a:t>
            </a:r>
            <a:r>
              <a:rPr lang="en-US" sz="2800" dirty="0" err="1" smtClean="0"/>
              <a:t>nước</a:t>
            </a:r>
            <a:r>
              <a:rPr lang="en-US" sz="2800" dirty="0" smtClean="0"/>
              <a:t>, </a:t>
            </a:r>
            <a:r>
              <a:rPr lang="en-US" sz="2800" dirty="0" err="1" smtClean="0"/>
              <a:t>ngăn</a:t>
            </a:r>
            <a:r>
              <a:rPr lang="en-US" sz="2800" dirty="0" smtClean="0"/>
              <a:t> </a:t>
            </a:r>
            <a:r>
              <a:rPr lang="en-US" sz="2800" dirty="0" err="1" smtClean="0"/>
              <a:t>ngừa</a:t>
            </a:r>
            <a:r>
              <a:rPr lang="en-US" sz="2800" dirty="0" smtClean="0"/>
              <a:t>, </a:t>
            </a:r>
            <a:r>
              <a:rPr lang="en-US" sz="2800" dirty="0" err="1" smtClean="0"/>
              <a:t>đẩy</a:t>
            </a:r>
            <a:r>
              <a:rPr lang="en-US" sz="2800" dirty="0" smtClean="0"/>
              <a:t> </a:t>
            </a:r>
            <a:r>
              <a:rPr lang="en-US" sz="2800" dirty="0" err="1" smtClean="0"/>
              <a:t>lùi</a:t>
            </a:r>
            <a:r>
              <a:rPr lang="en-US" sz="2800" dirty="0" smtClean="0"/>
              <a:t> </a:t>
            </a:r>
            <a:r>
              <a:rPr lang="en-US" sz="2800" dirty="0" err="1" smtClean="0"/>
              <a:t>và</a:t>
            </a:r>
            <a:r>
              <a:rPr lang="en-US" sz="2800" dirty="0" smtClean="0"/>
              <a:t> </a:t>
            </a:r>
            <a:r>
              <a:rPr lang="en-US" sz="2800" dirty="0" err="1" smtClean="0"/>
              <a:t>làm</a:t>
            </a:r>
            <a:r>
              <a:rPr lang="en-US" sz="2800" dirty="0" smtClean="0"/>
              <a:t> </a:t>
            </a:r>
            <a:r>
              <a:rPr lang="en-US" sz="2800" dirty="0" err="1" smtClean="0"/>
              <a:t>thất</a:t>
            </a:r>
            <a:r>
              <a:rPr lang="en-US" sz="2800" dirty="0" smtClean="0"/>
              <a:t> </a:t>
            </a:r>
            <a:r>
              <a:rPr lang="en-US" sz="2800" dirty="0" err="1" smtClean="0"/>
              <a:t>bại</a:t>
            </a:r>
            <a:r>
              <a:rPr lang="en-US" sz="2800" dirty="0" smtClean="0"/>
              <a:t> </a:t>
            </a:r>
            <a:r>
              <a:rPr lang="en-US" sz="2800" dirty="0" err="1" smtClean="0"/>
              <a:t>mọi</a:t>
            </a:r>
            <a:r>
              <a:rPr lang="en-US" sz="2800" dirty="0" smtClean="0"/>
              <a:t> </a:t>
            </a:r>
            <a:r>
              <a:rPr lang="en-US" sz="2800" dirty="0" err="1" smtClean="0"/>
              <a:t>âm</a:t>
            </a:r>
            <a:r>
              <a:rPr lang="en-US" sz="2800" dirty="0" smtClean="0"/>
              <a:t> </a:t>
            </a:r>
            <a:r>
              <a:rPr lang="en-US" sz="2800" dirty="0" err="1" smtClean="0"/>
              <a:t>mưu</a:t>
            </a:r>
            <a:r>
              <a:rPr lang="en-US" sz="2800" dirty="0" smtClean="0"/>
              <a:t>, </a:t>
            </a:r>
            <a:r>
              <a:rPr lang="en-US" sz="2800" dirty="0" err="1" smtClean="0"/>
              <a:t>hoạt</a:t>
            </a:r>
            <a:r>
              <a:rPr lang="en-US" sz="2800" dirty="0" smtClean="0"/>
              <a:t> </a:t>
            </a:r>
            <a:r>
              <a:rPr lang="en-US" sz="2800" dirty="0" err="1" smtClean="0"/>
              <a:t>động</a:t>
            </a:r>
            <a:r>
              <a:rPr lang="en-US" sz="2800" dirty="0" smtClean="0"/>
              <a:t> </a:t>
            </a:r>
            <a:r>
              <a:rPr lang="en-US" sz="2800" dirty="0" err="1" smtClean="0"/>
              <a:t>chống</a:t>
            </a:r>
            <a:r>
              <a:rPr lang="en-US" sz="2800" dirty="0" smtClean="0"/>
              <a:t> </a:t>
            </a:r>
            <a:r>
              <a:rPr lang="en-US" sz="2800" dirty="0" err="1" smtClean="0"/>
              <a:t>phá</a:t>
            </a:r>
            <a:r>
              <a:rPr lang="en-US" sz="2800" dirty="0" smtClean="0"/>
              <a:t>, </a:t>
            </a:r>
            <a:r>
              <a:rPr lang="en-US" sz="2800" dirty="0" err="1" smtClean="0"/>
              <a:t>thù</a:t>
            </a:r>
            <a:r>
              <a:rPr lang="en-US" sz="2800" dirty="0" smtClean="0"/>
              <a:t> </a:t>
            </a:r>
            <a:r>
              <a:rPr lang="en-US" sz="2800" dirty="0" err="1" smtClean="0"/>
              <a:t>địch</a:t>
            </a:r>
            <a:r>
              <a:rPr lang="en-US" sz="2800" dirty="0" smtClean="0"/>
              <a:t>, </a:t>
            </a:r>
            <a:r>
              <a:rPr lang="en-US" sz="2800" dirty="0" err="1" smtClean="0"/>
              <a:t>không</a:t>
            </a:r>
            <a:r>
              <a:rPr lang="en-US" sz="2800" dirty="0" smtClean="0"/>
              <a:t> </a:t>
            </a:r>
            <a:r>
              <a:rPr lang="en-US" sz="2800" dirty="0" err="1" smtClean="0"/>
              <a:t>để</a:t>
            </a:r>
            <a:r>
              <a:rPr lang="en-US" sz="2800" dirty="0" smtClean="0"/>
              <a:t> </a:t>
            </a:r>
            <a:r>
              <a:rPr lang="en-US" sz="2800" dirty="0" err="1" smtClean="0"/>
              <a:t>bị</a:t>
            </a:r>
            <a:r>
              <a:rPr lang="en-US" sz="2800" dirty="0" smtClean="0"/>
              <a:t> </a:t>
            </a:r>
            <a:r>
              <a:rPr lang="en-US" sz="2800" dirty="0" err="1" smtClean="0"/>
              <a:t>động</a:t>
            </a:r>
            <a:r>
              <a:rPr lang="en-US" sz="2800" dirty="0" smtClean="0"/>
              <a:t>, </a:t>
            </a:r>
            <a:r>
              <a:rPr lang="en-US" sz="2800" dirty="0" err="1" smtClean="0"/>
              <a:t>bất</a:t>
            </a:r>
            <a:r>
              <a:rPr lang="en-US" sz="2800" dirty="0" smtClean="0"/>
              <a:t> </a:t>
            </a:r>
            <a:r>
              <a:rPr lang="en-US" sz="2800" dirty="0" err="1" smtClean="0"/>
              <a:t>ngờ</a:t>
            </a:r>
            <a:r>
              <a:rPr lang="en-US" sz="2800" dirty="0" smtClean="0"/>
              <a:t>.</a:t>
            </a:r>
            <a:endParaRPr lang="en-US" sz="2600" dirty="0">
              <a:solidFill>
                <a:schemeClr val="tx1">
                  <a:lumMod val="75000"/>
                </a:schemeClr>
              </a:solidFill>
            </a:endParaRPr>
          </a:p>
        </p:txBody>
      </p:sp>
      <p:pic>
        <p:nvPicPr>
          <p:cNvPr id="21507" name="Picture 2" descr="C:\Users\Laptop\Desktop\http--dantri4.vcmedia.vn-Ic3EyFHpPWFvMJOJFocc-Image-2012-03-images500137truongsa_36f6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1143000"/>
            <a:ext cx="4343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a:xfrm>
            <a:off x="0" y="228600"/>
            <a:ext cx="4876800" cy="6286500"/>
          </a:xfrm>
          <a:ln>
            <a:solidFill>
              <a:schemeClr val="accent1"/>
            </a:solidFill>
            <a:miter lim="800000"/>
            <a:headEnd/>
            <a:tailEnd/>
          </a:ln>
        </p:spPr>
        <p:txBody>
          <a:bodyPr/>
          <a:lstStyle/>
          <a:p>
            <a:pPr algn="just"/>
            <a:r>
              <a:rPr lang="en-US" sz="2800" smtClean="0">
                <a:solidFill>
                  <a:srgbClr val="CC0099"/>
                </a:solidFill>
              </a:rPr>
              <a:t>Sức mạnh Bảo vệ tổ quốc là</a:t>
            </a:r>
            <a:r>
              <a:rPr lang="en-US" sz="2800" smtClean="0"/>
              <a:t>:</a:t>
            </a:r>
          </a:p>
          <a:p>
            <a:pPr algn="just"/>
            <a:r>
              <a:rPr lang="en-US" sz="2800" smtClean="0"/>
              <a:t> </a:t>
            </a:r>
            <a:r>
              <a:rPr lang="en-US" sz="2800" smtClean="0">
                <a:solidFill>
                  <a:srgbClr val="00B050"/>
                </a:solidFill>
              </a:rPr>
              <a:t>Sức mạnh tổng hợp của khối đại đoàn kết toàn dân, </a:t>
            </a:r>
            <a:r>
              <a:rPr lang="en-US" sz="2800" smtClean="0"/>
              <a:t>của cả hệ thống chính trị dưới sự lãnh đạo của Đảng;</a:t>
            </a:r>
          </a:p>
          <a:p>
            <a:pPr algn="just"/>
            <a:endParaRPr lang="en-US" sz="2800" smtClean="0"/>
          </a:p>
          <a:p>
            <a:pPr algn="just"/>
            <a:r>
              <a:rPr lang="en-US" sz="2800" smtClean="0"/>
              <a:t> Kết hợp sức mạnh dân tộc với sức mạnh của thời đại để bảo vệ tổ quốc. </a:t>
            </a:r>
          </a:p>
          <a:p>
            <a:pPr algn="just"/>
            <a:r>
              <a:rPr lang="en-US" sz="2800" smtClean="0"/>
              <a:t>Sức mạnh của sự kết hợp kinh tế với quốc phòng và an ninh với kinh tế và hoạt động đối ngoại. </a:t>
            </a:r>
          </a:p>
        </p:txBody>
      </p:sp>
      <p:pic>
        <p:nvPicPr>
          <p:cNvPr id="22531" name="Picture 2" descr="C:\Users\Laptop\Desktop\949b476a7c2e4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143000"/>
            <a:ext cx="3810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3352800" cy="5676900"/>
          </a:xfrm>
        </p:spPr>
        <p:txBody>
          <a:bodyPr>
            <a:noAutofit/>
          </a:bodyPr>
          <a:lstStyle/>
          <a:p>
            <a:pPr marL="0" indent="0" algn="just" eaLnBrk="1" hangingPunct="1">
              <a:buFont typeface="Wingdings" pitchFamily="2" charset="2"/>
              <a:buNone/>
              <a:defRPr/>
            </a:pPr>
            <a:r>
              <a:rPr lang="en-US" sz="2800" dirty="0" err="1" smtClean="0"/>
              <a:t>Hoàn</a:t>
            </a:r>
            <a:r>
              <a:rPr lang="en-US" sz="2800" dirty="0" smtClean="0"/>
              <a:t> </a:t>
            </a:r>
            <a:r>
              <a:rPr lang="en-US" sz="2800" dirty="0" err="1" smtClean="0"/>
              <a:t>thiện</a:t>
            </a:r>
            <a:r>
              <a:rPr lang="en-US" sz="2800" dirty="0" smtClean="0"/>
              <a:t> </a:t>
            </a:r>
            <a:r>
              <a:rPr lang="en-US" sz="2800" dirty="0" err="1" smtClean="0"/>
              <a:t>hệ</a:t>
            </a:r>
            <a:r>
              <a:rPr lang="en-US" sz="2800" dirty="0" smtClean="0"/>
              <a:t> </a:t>
            </a:r>
            <a:r>
              <a:rPr lang="en-US" sz="2800" dirty="0" err="1" smtClean="0"/>
              <a:t>thống</a:t>
            </a:r>
            <a:r>
              <a:rPr lang="en-US" sz="2800" dirty="0" smtClean="0"/>
              <a:t> </a:t>
            </a:r>
            <a:r>
              <a:rPr lang="en-US" sz="2800" dirty="0" err="1" smtClean="0"/>
              <a:t>pháp</a:t>
            </a:r>
            <a:r>
              <a:rPr lang="en-US" sz="2800" dirty="0" smtClean="0"/>
              <a:t> </a:t>
            </a:r>
            <a:r>
              <a:rPr lang="en-US" sz="2800" dirty="0" err="1" smtClean="0"/>
              <a:t>luật</a:t>
            </a:r>
            <a:r>
              <a:rPr lang="en-US" sz="2800" dirty="0" smtClean="0"/>
              <a:t> </a:t>
            </a:r>
            <a:r>
              <a:rPr lang="en-US" sz="2800" dirty="0" err="1" smtClean="0"/>
              <a:t>về</a:t>
            </a:r>
            <a:r>
              <a:rPr lang="en-US" sz="2800" dirty="0" smtClean="0"/>
              <a:t> </a:t>
            </a:r>
            <a:r>
              <a:rPr lang="en-US" sz="2800" dirty="0" err="1" smtClean="0"/>
              <a:t>bảo</a:t>
            </a:r>
            <a:r>
              <a:rPr lang="en-US" sz="2800" dirty="0" smtClean="0"/>
              <a:t> </a:t>
            </a:r>
            <a:r>
              <a:rPr lang="en-US" sz="2800" dirty="0" err="1" smtClean="0"/>
              <a:t>vệ</a:t>
            </a:r>
            <a:r>
              <a:rPr lang="en-US" sz="2800" dirty="0" smtClean="0"/>
              <a:t> </a:t>
            </a:r>
            <a:r>
              <a:rPr lang="en-US" sz="2800" dirty="0" err="1" smtClean="0"/>
              <a:t>Tổ</a:t>
            </a:r>
            <a:r>
              <a:rPr lang="en-US" sz="2800" dirty="0" smtClean="0"/>
              <a:t> </a:t>
            </a:r>
            <a:r>
              <a:rPr lang="en-US" sz="2800" dirty="0" err="1" smtClean="0"/>
              <a:t>quốc</a:t>
            </a:r>
            <a:r>
              <a:rPr lang="en-US" sz="2800" dirty="0" smtClean="0"/>
              <a:t>, </a:t>
            </a:r>
            <a:r>
              <a:rPr lang="en-US" sz="2800" dirty="0" err="1" smtClean="0"/>
              <a:t>thể</a:t>
            </a:r>
            <a:r>
              <a:rPr lang="en-US" sz="2800" dirty="0" smtClean="0"/>
              <a:t> </a:t>
            </a:r>
            <a:r>
              <a:rPr lang="en-US" sz="2800" dirty="0" err="1" smtClean="0"/>
              <a:t>chế</a:t>
            </a:r>
            <a:r>
              <a:rPr lang="en-US" sz="2800" dirty="0" smtClean="0"/>
              <a:t> </a:t>
            </a:r>
            <a:r>
              <a:rPr lang="en-US" sz="2800" dirty="0" err="1" smtClean="0"/>
              <a:t>hóa</a:t>
            </a:r>
            <a:r>
              <a:rPr lang="en-US" sz="2800" dirty="0" smtClean="0"/>
              <a:t> </a:t>
            </a:r>
            <a:r>
              <a:rPr lang="en-US" sz="2800" dirty="0" err="1" smtClean="0"/>
              <a:t>các</a:t>
            </a:r>
            <a:r>
              <a:rPr lang="en-US" sz="2800" dirty="0" smtClean="0"/>
              <a:t> </a:t>
            </a:r>
            <a:r>
              <a:rPr lang="en-US" sz="2800" dirty="0" err="1" smtClean="0"/>
              <a:t>chủ</a:t>
            </a:r>
            <a:r>
              <a:rPr lang="en-US" sz="2800" dirty="0" smtClean="0"/>
              <a:t> </a:t>
            </a:r>
            <a:r>
              <a:rPr lang="en-US" sz="2800" dirty="0" err="1" smtClean="0"/>
              <a:t>trương</a:t>
            </a:r>
            <a:r>
              <a:rPr lang="en-US" sz="2800" dirty="0" smtClean="0"/>
              <a:t>, </a:t>
            </a:r>
            <a:r>
              <a:rPr lang="en-US" sz="2800" dirty="0" err="1" smtClean="0"/>
              <a:t>Chính</a:t>
            </a:r>
            <a:r>
              <a:rPr lang="en-US" sz="2800" dirty="0" smtClean="0"/>
              <a:t> </a:t>
            </a:r>
            <a:r>
              <a:rPr lang="en-US" sz="2800" dirty="0" err="1" smtClean="0"/>
              <a:t>sách</a:t>
            </a:r>
            <a:r>
              <a:rPr lang="en-US" sz="2800" dirty="0" smtClean="0"/>
              <a:t> </a:t>
            </a:r>
            <a:r>
              <a:rPr lang="en-US" sz="2800" dirty="0" err="1" smtClean="0"/>
              <a:t>của</a:t>
            </a:r>
            <a:r>
              <a:rPr lang="en-US" sz="2800" dirty="0" smtClean="0"/>
              <a:t> </a:t>
            </a:r>
            <a:r>
              <a:rPr lang="en-US" sz="2800" dirty="0" err="1" smtClean="0"/>
              <a:t>Đảng</a:t>
            </a:r>
            <a:r>
              <a:rPr lang="en-US" sz="2800" dirty="0" smtClean="0"/>
              <a:t> </a:t>
            </a:r>
            <a:r>
              <a:rPr lang="en-US" sz="2800" dirty="0" err="1" smtClean="0"/>
              <a:t>về</a:t>
            </a:r>
            <a:r>
              <a:rPr lang="en-US" sz="2800" dirty="0" smtClean="0"/>
              <a:t> </a:t>
            </a:r>
            <a:r>
              <a:rPr lang="en-US" sz="2800" dirty="0" err="1" smtClean="0"/>
              <a:t>xây</a:t>
            </a:r>
            <a:r>
              <a:rPr lang="en-US" sz="2800" dirty="0" smtClean="0"/>
              <a:t> </a:t>
            </a:r>
            <a:r>
              <a:rPr lang="en-US" sz="2800" dirty="0" err="1" smtClean="0"/>
              <a:t>dựng</a:t>
            </a:r>
            <a:r>
              <a:rPr lang="en-US" sz="2800" dirty="0" smtClean="0"/>
              <a:t> </a:t>
            </a:r>
            <a:r>
              <a:rPr lang="en-US" sz="2800" dirty="0" err="1" smtClean="0"/>
              <a:t>nền</a:t>
            </a:r>
            <a:r>
              <a:rPr lang="en-US" sz="2800" dirty="0" smtClean="0"/>
              <a:t> </a:t>
            </a:r>
            <a:r>
              <a:rPr lang="en-US" sz="2800" dirty="0" err="1" smtClean="0"/>
              <a:t>quốc</a:t>
            </a:r>
            <a:r>
              <a:rPr lang="en-US" sz="2800" dirty="0" smtClean="0"/>
              <a:t> </a:t>
            </a:r>
            <a:r>
              <a:rPr lang="en-US" sz="2800" dirty="0" err="1" smtClean="0"/>
              <a:t>phòng</a:t>
            </a:r>
            <a:r>
              <a:rPr lang="en-US" sz="2800" dirty="0" smtClean="0"/>
              <a:t> </a:t>
            </a:r>
            <a:r>
              <a:rPr lang="en-US" sz="2800" dirty="0" err="1" smtClean="0"/>
              <a:t>toàn</a:t>
            </a:r>
            <a:r>
              <a:rPr lang="en-US" sz="2800" dirty="0" smtClean="0"/>
              <a:t> </a:t>
            </a:r>
            <a:r>
              <a:rPr lang="en-US" sz="2800" dirty="0" err="1" smtClean="0"/>
              <a:t>dân</a:t>
            </a:r>
            <a:r>
              <a:rPr lang="en-US" sz="2800" dirty="0" smtClean="0"/>
              <a:t> </a:t>
            </a:r>
            <a:r>
              <a:rPr lang="en-US" sz="2800" dirty="0" err="1" smtClean="0"/>
              <a:t>và</a:t>
            </a:r>
            <a:r>
              <a:rPr lang="en-US" sz="2800" dirty="0" smtClean="0"/>
              <a:t> an </a:t>
            </a:r>
            <a:r>
              <a:rPr lang="en-US" sz="2800" dirty="0" err="1" smtClean="0"/>
              <a:t>ninh</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tăng</a:t>
            </a:r>
            <a:r>
              <a:rPr lang="en-US" sz="2800" dirty="0" smtClean="0"/>
              <a:t> </a:t>
            </a:r>
            <a:r>
              <a:rPr lang="en-US" sz="2800" dirty="0" err="1" smtClean="0"/>
              <a:t>cường</a:t>
            </a:r>
            <a:r>
              <a:rPr lang="en-US" sz="2800" dirty="0" smtClean="0"/>
              <a:t> </a:t>
            </a:r>
            <a:r>
              <a:rPr lang="en-US" sz="2800" dirty="0" err="1" smtClean="0"/>
              <a:t>quản</a:t>
            </a:r>
            <a:r>
              <a:rPr lang="en-US" sz="2800" dirty="0" smtClean="0"/>
              <a:t> </a:t>
            </a:r>
            <a:r>
              <a:rPr lang="en-US" sz="2800" dirty="0" err="1" smtClean="0"/>
              <a:t>lý</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về</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a:t>
            </a:r>
            <a:endParaRPr lang="en-US" sz="2600" dirty="0">
              <a:solidFill>
                <a:schemeClr val="tx1">
                  <a:lumMod val="75000"/>
                </a:schemeClr>
              </a:solidFill>
            </a:endParaRPr>
          </a:p>
        </p:txBody>
      </p:sp>
      <p:pic>
        <p:nvPicPr>
          <p:cNvPr id="23555" name="Picture 2" descr="C:\Users\Laptop\Desktop\luat-an-ninh-quoc-gia-va-cac-van-ban-huong-dan-thi-thanh-moi-nha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228600"/>
            <a:ext cx="2819400"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3" descr="C:\Users\Laptop\Desktop\tải xuốn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3600" y="2667000"/>
            <a:ext cx="2819400" cy="39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228600" y="0"/>
            <a:ext cx="8915400" cy="2286000"/>
          </a:xfrm>
        </p:spPr>
        <p:txBody>
          <a:bodyPr/>
          <a:lstStyle/>
          <a:p>
            <a:pPr algn="l"/>
            <a:r>
              <a:rPr lang="en-US" sz="3200" smtClean="0">
                <a:solidFill>
                  <a:srgbClr val="FF0066"/>
                </a:solidFill>
              </a:rPr>
              <a:t>1.2. Nhiệm vụ quốc phòng và an ninh</a:t>
            </a:r>
            <a:r>
              <a:rPr lang="en-US" sz="2800" smtClean="0">
                <a:solidFill>
                  <a:srgbClr val="FF0066"/>
                </a:solidFill>
              </a:rPr>
              <a:t/>
            </a:r>
            <a:br>
              <a:rPr lang="en-US" sz="2800" smtClean="0">
                <a:solidFill>
                  <a:srgbClr val="FF0066"/>
                </a:solidFill>
              </a:rPr>
            </a:br>
            <a:r>
              <a:rPr lang="en-US" sz="3200" i="1" smtClean="0">
                <a:solidFill>
                  <a:srgbClr val="FF0066"/>
                </a:solidFill>
              </a:rPr>
              <a:t>1.2.1. Tiếp tục đổi mới và nâng cao chất lượng công tác giáo dục, bồi dưỡng kiến thức quốc phòng, an ninh</a:t>
            </a:r>
            <a:endParaRPr lang="en-US" sz="9600" smtClean="0">
              <a:solidFill>
                <a:srgbClr val="FF0066"/>
              </a:solidFill>
            </a:endParaRPr>
          </a:p>
        </p:txBody>
      </p:sp>
      <p:sp>
        <p:nvSpPr>
          <p:cNvPr id="3" name="Content Placeholder 2"/>
          <p:cNvSpPr>
            <a:spLocks noGrp="1"/>
          </p:cNvSpPr>
          <p:nvPr>
            <p:ph idx="1"/>
          </p:nvPr>
        </p:nvSpPr>
        <p:spPr>
          <a:xfrm>
            <a:off x="228600" y="2209800"/>
            <a:ext cx="8534400" cy="4305300"/>
          </a:xfrm>
        </p:spPr>
        <p:txBody>
          <a:bodyPr>
            <a:noAutofit/>
          </a:bodyPr>
          <a:lstStyle/>
          <a:p>
            <a:pPr eaLnBrk="1" hangingPunct="1">
              <a:lnSpc>
                <a:spcPct val="150000"/>
              </a:lnSpc>
              <a:defRPr/>
            </a:pPr>
            <a:endParaRPr lang="en-US" sz="2800" dirty="0" smtClean="0"/>
          </a:p>
          <a:p>
            <a:pPr eaLnBrk="1" hangingPunct="1">
              <a:lnSpc>
                <a:spcPct val="150000"/>
              </a:lnSpc>
              <a:defRPr/>
            </a:pPr>
            <a:r>
              <a:rPr lang="en-US" sz="2800" dirty="0" err="1" smtClean="0"/>
              <a:t>Tăng</a:t>
            </a:r>
            <a:r>
              <a:rPr lang="en-US" sz="2800" dirty="0" smtClean="0"/>
              <a:t> </a:t>
            </a:r>
            <a:r>
              <a:rPr lang="en-US" sz="2800" dirty="0" err="1" smtClean="0"/>
              <a:t>cường</a:t>
            </a:r>
            <a:r>
              <a:rPr lang="en-US" sz="2800" dirty="0" smtClean="0"/>
              <a:t> </a:t>
            </a:r>
            <a:r>
              <a:rPr lang="en-US" sz="2800" dirty="0" err="1" smtClean="0"/>
              <a:t>công</a:t>
            </a:r>
            <a:r>
              <a:rPr lang="en-US" sz="2800" dirty="0" smtClean="0"/>
              <a:t> </a:t>
            </a:r>
            <a:r>
              <a:rPr lang="en-US" sz="2800" dirty="0" err="1" smtClean="0"/>
              <a:t>tác</a:t>
            </a:r>
            <a:r>
              <a:rPr lang="en-US" sz="2800" dirty="0" smtClean="0"/>
              <a:t> </a:t>
            </a:r>
            <a:r>
              <a:rPr lang="en-US" sz="2800" dirty="0" err="1" smtClean="0"/>
              <a:t>giáo</a:t>
            </a:r>
            <a:r>
              <a:rPr lang="en-US" sz="2800" dirty="0" smtClean="0"/>
              <a:t> </a:t>
            </a:r>
            <a:r>
              <a:rPr lang="en-US" sz="2800" dirty="0" err="1" smtClean="0"/>
              <a:t>dục</a:t>
            </a:r>
            <a:r>
              <a:rPr lang="en-US" sz="2800" dirty="0" smtClean="0"/>
              <a:t> </a:t>
            </a:r>
            <a:r>
              <a:rPr lang="en-US" sz="2800" dirty="0" err="1" smtClean="0"/>
              <a:t>nhận</a:t>
            </a:r>
            <a:r>
              <a:rPr lang="en-US" sz="2800" dirty="0" smtClean="0"/>
              <a:t> </a:t>
            </a:r>
            <a:r>
              <a:rPr lang="en-US" sz="2800" dirty="0" err="1" smtClean="0"/>
              <a:t>thức</a:t>
            </a:r>
            <a:r>
              <a:rPr lang="en-US" sz="2800" dirty="0" smtClean="0"/>
              <a:t> </a:t>
            </a:r>
            <a:r>
              <a:rPr lang="en-US" sz="2800" dirty="0" err="1" smtClean="0"/>
              <a:t>về</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r>
              <a:rPr lang="en-US" sz="2800" dirty="0" err="1" smtClean="0"/>
              <a:t>đối</a:t>
            </a:r>
            <a:r>
              <a:rPr lang="en-US" sz="2800" dirty="0" smtClean="0"/>
              <a:t> </a:t>
            </a:r>
            <a:r>
              <a:rPr lang="en-US" sz="2800" dirty="0" err="1" smtClean="0"/>
              <a:t>với</a:t>
            </a:r>
            <a:r>
              <a:rPr lang="en-US" sz="2800" dirty="0" smtClean="0"/>
              <a:t> </a:t>
            </a:r>
            <a:r>
              <a:rPr lang="en-US" sz="2800" dirty="0" err="1" smtClean="0"/>
              <a:t>đội</a:t>
            </a:r>
            <a:r>
              <a:rPr lang="en-US" sz="2800" dirty="0" smtClean="0"/>
              <a:t> </a:t>
            </a:r>
            <a:r>
              <a:rPr lang="en-US" sz="2800" dirty="0" err="1" smtClean="0"/>
              <a:t>ngũ</a:t>
            </a:r>
            <a:r>
              <a:rPr lang="en-US" sz="2800" dirty="0" smtClean="0"/>
              <a:t> </a:t>
            </a:r>
            <a:r>
              <a:rPr lang="en-US" sz="2800" dirty="0" err="1" smtClean="0"/>
              <a:t>công</a:t>
            </a:r>
            <a:r>
              <a:rPr lang="en-US" sz="2800" dirty="0" smtClean="0"/>
              <a:t> </a:t>
            </a:r>
            <a:r>
              <a:rPr lang="en-US" sz="2800" dirty="0" err="1" smtClean="0"/>
              <a:t>chức</a:t>
            </a:r>
            <a:r>
              <a:rPr lang="en-US" sz="2800" dirty="0" smtClean="0"/>
              <a:t>. </a:t>
            </a:r>
            <a:r>
              <a:rPr lang="en-US" sz="2800" dirty="0" err="1" smtClean="0"/>
              <a:t>Kiến</a:t>
            </a:r>
            <a:r>
              <a:rPr lang="en-US" sz="2800" dirty="0" smtClean="0"/>
              <a:t> </a:t>
            </a:r>
            <a:r>
              <a:rPr lang="en-US" sz="2800" dirty="0" err="1" smtClean="0"/>
              <a:t>thức</a:t>
            </a:r>
            <a:r>
              <a:rPr lang="en-US" sz="2800" dirty="0" smtClean="0"/>
              <a:t> </a:t>
            </a:r>
            <a:r>
              <a:rPr lang="en-US" sz="2800" dirty="0" err="1" smtClean="0"/>
              <a:t>quản</a:t>
            </a:r>
            <a:r>
              <a:rPr lang="en-US" sz="2800" dirty="0" smtClean="0"/>
              <a:t> </a:t>
            </a:r>
            <a:r>
              <a:rPr lang="en-US" sz="2800" dirty="0" err="1" smtClean="0"/>
              <a:t>lý</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về</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r>
              <a:rPr lang="en-US" sz="2800" dirty="0" err="1" smtClean="0"/>
              <a:t>cần</a:t>
            </a:r>
            <a:r>
              <a:rPr lang="en-US" sz="2800" dirty="0" smtClean="0"/>
              <a:t> </a:t>
            </a:r>
            <a:r>
              <a:rPr lang="en-US" sz="2800" dirty="0" err="1" smtClean="0"/>
              <a:t>đưa</a:t>
            </a:r>
            <a:r>
              <a:rPr lang="en-US" sz="2800" dirty="0" smtClean="0"/>
              <a:t> </a:t>
            </a:r>
            <a:r>
              <a:rPr lang="en-US" sz="2800" dirty="0" err="1" smtClean="0"/>
              <a:t>vào</a:t>
            </a:r>
            <a:r>
              <a:rPr lang="en-US" sz="2800" dirty="0" smtClean="0"/>
              <a:t> </a:t>
            </a:r>
            <a:r>
              <a:rPr lang="en-US" sz="2800" dirty="0" err="1" smtClean="0"/>
              <a:t>chương</a:t>
            </a:r>
            <a:r>
              <a:rPr lang="en-US" sz="2800" dirty="0" smtClean="0"/>
              <a:t> </a:t>
            </a:r>
            <a:r>
              <a:rPr lang="en-US" sz="2800" dirty="0" err="1" smtClean="0"/>
              <a:t>trình</a:t>
            </a:r>
            <a:r>
              <a:rPr lang="en-US" sz="2800" dirty="0" smtClean="0"/>
              <a:t> </a:t>
            </a:r>
            <a:r>
              <a:rPr lang="en-US" sz="2800" dirty="0" err="1" smtClean="0"/>
              <a:t>chính</a:t>
            </a:r>
            <a:r>
              <a:rPr lang="en-US" sz="2800" dirty="0" smtClean="0"/>
              <a:t> </a:t>
            </a:r>
            <a:r>
              <a:rPr lang="en-US" sz="2800" dirty="0" err="1" smtClean="0"/>
              <a:t>khóa</a:t>
            </a:r>
            <a:r>
              <a:rPr lang="en-US" sz="2800" dirty="0" smtClean="0"/>
              <a:t> </a:t>
            </a:r>
            <a:r>
              <a:rPr lang="en-US" sz="2800" dirty="0" err="1" smtClean="0"/>
              <a:t>đào</a:t>
            </a:r>
            <a:r>
              <a:rPr lang="en-US" sz="2800" dirty="0" smtClean="0"/>
              <a:t> </a:t>
            </a:r>
            <a:r>
              <a:rPr lang="en-US" sz="2800" dirty="0" err="1" smtClean="0"/>
              <a:t>tạo</a:t>
            </a:r>
            <a:r>
              <a:rPr lang="en-US" sz="2800" dirty="0" smtClean="0"/>
              <a:t>, </a:t>
            </a:r>
            <a:r>
              <a:rPr lang="en-US" sz="2800" dirty="0" err="1" smtClean="0"/>
              <a:t>bồi</a:t>
            </a:r>
            <a:r>
              <a:rPr lang="en-US" sz="2800" dirty="0" smtClean="0"/>
              <a:t> </a:t>
            </a:r>
            <a:r>
              <a:rPr lang="en-US" sz="2800" dirty="0" err="1" smtClean="0"/>
              <a:t>dưỡng</a:t>
            </a:r>
            <a:r>
              <a:rPr lang="en-US" sz="2800" dirty="0" smtClean="0"/>
              <a:t> </a:t>
            </a:r>
            <a:r>
              <a:rPr lang="en-US" sz="2800" dirty="0" err="1" smtClean="0"/>
              <a:t>cho</a:t>
            </a:r>
            <a:r>
              <a:rPr lang="en-US" sz="2800" dirty="0" smtClean="0"/>
              <a:t> </a:t>
            </a:r>
            <a:r>
              <a:rPr lang="en-US" sz="2800" dirty="0" err="1" smtClean="0"/>
              <a:t>cán</a:t>
            </a:r>
            <a:r>
              <a:rPr lang="en-US" sz="2800" dirty="0" smtClean="0"/>
              <a:t> </a:t>
            </a:r>
            <a:r>
              <a:rPr lang="en-US" sz="2800" dirty="0" err="1" smtClean="0"/>
              <a:t>bộ</a:t>
            </a:r>
            <a:r>
              <a:rPr lang="en-US" sz="2800" dirty="0" smtClean="0"/>
              <a:t>, </a:t>
            </a:r>
            <a:r>
              <a:rPr lang="en-US" sz="2800" dirty="0" err="1" smtClean="0"/>
              <a:t>công</a:t>
            </a:r>
            <a:r>
              <a:rPr lang="en-US" sz="2800" dirty="0" smtClean="0"/>
              <a:t> </a:t>
            </a:r>
            <a:r>
              <a:rPr lang="en-US" sz="2800" dirty="0" err="1" smtClean="0"/>
              <a:t>chức</a:t>
            </a:r>
            <a:r>
              <a:rPr lang="en-US" sz="2800" dirty="0" smtClean="0"/>
              <a:t> </a:t>
            </a:r>
            <a:r>
              <a:rPr lang="en-US" sz="2800" dirty="0" err="1" smtClean="0"/>
              <a:t>và</a:t>
            </a:r>
            <a:r>
              <a:rPr lang="en-US" sz="2800" dirty="0" smtClean="0"/>
              <a:t> </a:t>
            </a:r>
            <a:r>
              <a:rPr lang="en-US" sz="2800" dirty="0" err="1" smtClean="0"/>
              <a:t>cho</a:t>
            </a:r>
            <a:r>
              <a:rPr lang="en-US" sz="2800" dirty="0" smtClean="0"/>
              <a:t> </a:t>
            </a:r>
            <a:r>
              <a:rPr lang="en-US" sz="2800" dirty="0" err="1" smtClean="0"/>
              <a:t>toàn</a:t>
            </a:r>
            <a:r>
              <a:rPr lang="en-US" sz="2800" dirty="0" smtClean="0"/>
              <a:t> </a:t>
            </a:r>
            <a:r>
              <a:rPr lang="en-US" sz="2800" dirty="0" err="1" smtClean="0"/>
              <a:t>dân</a:t>
            </a:r>
            <a:r>
              <a:rPr lang="en-US" sz="2800" dirty="0" smtClean="0"/>
              <a:t>. </a:t>
            </a:r>
          </a:p>
          <a:p>
            <a:pPr eaLnBrk="1" hangingPunct="1">
              <a:lnSpc>
                <a:spcPct val="150000"/>
              </a:lnSpc>
              <a:defRPr/>
            </a:pP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228600" y="0"/>
            <a:ext cx="8915400" cy="2286000"/>
          </a:xfrm>
        </p:spPr>
        <p:txBody>
          <a:bodyPr/>
          <a:lstStyle/>
          <a:p>
            <a:pPr algn="l"/>
            <a:r>
              <a:rPr lang="en-US" sz="3200" smtClean="0">
                <a:solidFill>
                  <a:srgbClr val="FF0066"/>
                </a:solidFill>
              </a:rPr>
              <a:t>1.2. Nhiệm vụ quốc phòng và an ninh</a:t>
            </a:r>
            <a:r>
              <a:rPr lang="en-US" sz="2800" smtClean="0">
                <a:solidFill>
                  <a:srgbClr val="FF0066"/>
                </a:solidFill>
              </a:rPr>
              <a:t/>
            </a:r>
            <a:br>
              <a:rPr lang="en-US" sz="2800" smtClean="0">
                <a:solidFill>
                  <a:srgbClr val="FF0066"/>
                </a:solidFill>
              </a:rPr>
            </a:br>
            <a:r>
              <a:rPr lang="en-US" sz="3200" i="1" smtClean="0">
                <a:solidFill>
                  <a:srgbClr val="FF0066"/>
                </a:solidFill>
              </a:rPr>
              <a:t>1.2.1. Tiếp tục đổi mới và nâng cao chất lượng công tác giáo dục, bồi dưỡng kiến thức quốc phòng, an ninh</a:t>
            </a:r>
            <a:endParaRPr lang="en-US" sz="9600" smtClean="0">
              <a:solidFill>
                <a:srgbClr val="FF0066"/>
              </a:solidFill>
            </a:endParaRPr>
          </a:p>
        </p:txBody>
      </p:sp>
      <p:sp>
        <p:nvSpPr>
          <p:cNvPr id="3" name="Content Placeholder 2"/>
          <p:cNvSpPr>
            <a:spLocks noGrp="1"/>
          </p:cNvSpPr>
          <p:nvPr>
            <p:ph idx="1"/>
          </p:nvPr>
        </p:nvSpPr>
        <p:spPr>
          <a:xfrm>
            <a:off x="228600" y="2438400"/>
            <a:ext cx="8534400" cy="4076700"/>
          </a:xfrm>
        </p:spPr>
        <p:txBody>
          <a:bodyPr>
            <a:noAutofit/>
          </a:bodyPr>
          <a:lstStyle/>
          <a:p>
            <a:pPr eaLnBrk="1" hangingPunct="1">
              <a:lnSpc>
                <a:spcPct val="150000"/>
              </a:lnSpc>
              <a:defRPr/>
            </a:pPr>
            <a:r>
              <a:rPr lang="en-US" sz="2800" dirty="0" err="1" smtClean="0"/>
              <a:t>Chú</a:t>
            </a:r>
            <a:r>
              <a:rPr lang="en-US" sz="2800" dirty="0" smtClean="0"/>
              <a:t> </a:t>
            </a:r>
            <a:r>
              <a:rPr lang="en-US" sz="2800" dirty="0" err="1" smtClean="0"/>
              <a:t>trọng</a:t>
            </a:r>
            <a:r>
              <a:rPr lang="en-US" sz="2800" dirty="0" smtClean="0"/>
              <a:t> </a:t>
            </a:r>
            <a:r>
              <a:rPr lang="en-US" sz="2800" dirty="0" err="1" smtClean="0"/>
              <a:t>giáo</a:t>
            </a:r>
            <a:r>
              <a:rPr lang="en-US" sz="2800" dirty="0" smtClean="0"/>
              <a:t> </a:t>
            </a:r>
            <a:r>
              <a:rPr lang="en-US" sz="2800" dirty="0" err="1" smtClean="0"/>
              <a:t>dục</a:t>
            </a:r>
            <a:r>
              <a:rPr lang="en-US" sz="2800" dirty="0" smtClean="0"/>
              <a:t> </a:t>
            </a:r>
            <a:r>
              <a:rPr lang="en-US" sz="2800" dirty="0" err="1" smtClean="0"/>
              <a:t>thống</a:t>
            </a:r>
            <a:r>
              <a:rPr lang="en-US" sz="2800" dirty="0" smtClean="0"/>
              <a:t> </a:t>
            </a:r>
            <a:r>
              <a:rPr lang="en-US" sz="2800" dirty="0" err="1" smtClean="0"/>
              <a:t>nhất</a:t>
            </a:r>
            <a:r>
              <a:rPr lang="en-US" sz="2800" dirty="0" smtClean="0"/>
              <a:t> </a:t>
            </a:r>
            <a:r>
              <a:rPr lang="en-US" sz="2800" dirty="0" err="1" smtClean="0"/>
              <a:t>nhận</a:t>
            </a:r>
            <a:r>
              <a:rPr lang="en-US" sz="2800" dirty="0" smtClean="0"/>
              <a:t> </a:t>
            </a:r>
            <a:r>
              <a:rPr lang="en-US" sz="2800" dirty="0" err="1" smtClean="0"/>
              <a:t>thức</a:t>
            </a:r>
            <a:r>
              <a:rPr lang="en-US" sz="2800" dirty="0" smtClean="0"/>
              <a:t> </a:t>
            </a:r>
            <a:r>
              <a:rPr lang="en-US" sz="2800" dirty="0" err="1" smtClean="0"/>
              <a:t>về</a:t>
            </a:r>
            <a:r>
              <a:rPr lang="en-US" sz="2800" dirty="0" smtClean="0"/>
              <a:t> </a:t>
            </a:r>
            <a:r>
              <a:rPr lang="en-US" sz="2800" dirty="0" err="1" smtClean="0"/>
              <a:t>đối</a:t>
            </a:r>
            <a:r>
              <a:rPr lang="en-US" sz="2800" dirty="0" smtClean="0"/>
              <a:t> </a:t>
            </a:r>
            <a:r>
              <a:rPr lang="en-US" sz="2800" dirty="0" err="1" smtClean="0"/>
              <a:t>tượng</a:t>
            </a:r>
            <a:r>
              <a:rPr lang="en-US" sz="2800" dirty="0" smtClean="0"/>
              <a:t> </a:t>
            </a:r>
            <a:r>
              <a:rPr lang="en-US" sz="2800" dirty="0" err="1" smtClean="0"/>
              <a:t>và</a:t>
            </a:r>
            <a:r>
              <a:rPr lang="en-US" sz="2800" dirty="0" smtClean="0"/>
              <a:t> </a:t>
            </a:r>
            <a:r>
              <a:rPr lang="en-US" sz="2800" dirty="0" err="1" smtClean="0"/>
              <a:t>đối</a:t>
            </a:r>
            <a:r>
              <a:rPr lang="en-US" sz="2800" dirty="0" smtClean="0"/>
              <a:t> </a:t>
            </a:r>
            <a:r>
              <a:rPr lang="en-US" sz="2800" dirty="0" err="1" smtClean="0"/>
              <a:t>tác</a:t>
            </a:r>
            <a:r>
              <a:rPr lang="en-US" sz="2800" dirty="0" smtClean="0"/>
              <a:t>; </a:t>
            </a:r>
            <a:r>
              <a:rPr lang="en-US" sz="2800" dirty="0" err="1" smtClean="0"/>
              <a:t>nắm</a:t>
            </a:r>
            <a:r>
              <a:rPr lang="en-US" sz="2800" dirty="0" smtClean="0"/>
              <a:t> </a:t>
            </a:r>
            <a:r>
              <a:rPr lang="en-US" sz="2800" dirty="0" err="1" smtClean="0"/>
              <a:t>vững</a:t>
            </a:r>
            <a:r>
              <a:rPr lang="en-US" sz="2800" dirty="0" smtClean="0"/>
              <a:t> </a:t>
            </a:r>
            <a:r>
              <a:rPr lang="en-US" sz="2800" dirty="0" err="1" smtClean="0"/>
              <a:t>đường</a:t>
            </a:r>
            <a:r>
              <a:rPr lang="en-US" sz="2800" dirty="0" smtClean="0"/>
              <a:t> </a:t>
            </a:r>
            <a:r>
              <a:rPr lang="en-US" sz="2800" dirty="0" err="1" smtClean="0"/>
              <a:t>lối</a:t>
            </a:r>
            <a:r>
              <a:rPr lang="en-US" sz="2800" dirty="0" smtClean="0"/>
              <a:t>, </a:t>
            </a:r>
            <a:r>
              <a:rPr lang="en-US" sz="2800" dirty="0" err="1" smtClean="0"/>
              <a:t>quan</a:t>
            </a:r>
            <a:r>
              <a:rPr lang="en-US" sz="2800" dirty="0" smtClean="0"/>
              <a:t> </a:t>
            </a:r>
            <a:r>
              <a:rPr lang="en-US" sz="2800" dirty="0" err="1" smtClean="0"/>
              <a:t>điểm</a:t>
            </a:r>
            <a:r>
              <a:rPr lang="en-US" sz="2800" dirty="0" smtClean="0"/>
              <a:t>, </a:t>
            </a:r>
            <a:r>
              <a:rPr lang="en-US" sz="2800" dirty="0" err="1" smtClean="0"/>
              <a:t>yêu</a:t>
            </a:r>
            <a:r>
              <a:rPr lang="en-US" sz="2800" dirty="0" smtClean="0"/>
              <a:t> </a:t>
            </a:r>
            <a:r>
              <a:rPr lang="en-US" sz="2800" dirty="0" err="1" smtClean="0"/>
              <a:t>cầu</a:t>
            </a:r>
            <a:r>
              <a:rPr lang="en-US" sz="2800" dirty="0" smtClean="0"/>
              <a:t> </a:t>
            </a:r>
            <a:r>
              <a:rPr lang="en-US" sz="2800" dirty="0" err="1" smtClean="0"/>
              <a:t>nhiệm</a:t>
            </a:r>
            <a:r>
              <a:rPr lang="en-US" sz="2800" dirty="0" smtClean="0"/>
              <a:t> </a:t>
            </a:r>
            <a:r>
              <a:rPr lang="en-US" sz="2800" dirty="0" err="1" smtClean="0"/>
              <a:t>vụ</a:t>
            </a:r>
            <a:r>
              <a:rPr lang="en-US" sz="2800" dirty="0" smtClean="0"/>
              <a:t> </a:t>
            </a:r>
            <a:r>
              <a:rPr lang="en-US" sz="2800" dirty="0" err="1" smtClean="0"/>
              <a:t>bảo</a:t>
            </a:r>
            <a:r>
              <a:rPr lang="en-US" sz="2800" dirty="0" smtClean="0"/>
              <a:t> </a:t>
            </a:r>
            <a:r>
              <a:rPr lang="en-US" sz="2800" dirty="0" err="1" smtClean="0"/>
              <a:t>vệ</a:t>
            </a:r>
            <a:r>
              <a:rPr lang="en-US" sz="2800" dirty="0" smtClean="0"/>
              <a:t> </a:t>
            </a:r>
            <a:r>
              <a:rPr lang="en-US" sz="2800" dirty="0" err="1" smtClean="0"/>
              <a:t>Tổ</a:t>
            </a:r>
            <a:r>
              <a:rPr lang="en-US" sz="2800" dirty="0" smtClean="0"/>
              <a:t> </a:t>
            </a:r>
            <a:r>
              <a:rPr lang="en-US" sz="2800" dirty="0" err="1" smtClean="0"/>
              <a:t>quốc</a:t>
            </a:r>
            <a:r>
              <a:rPr lang="en-US" sz="2800" dirty="0" smtClean="0"/>
              <a:t> </a:t>
            </a:r>
            <a:r>
              <a:rPr lang="en-US" sz="2800" dirty="0" err="1" smtClean="0"/>
              <a:t>trong</a:t>
            </a:r>
            <a:r>
              <a:rPr lang="en-US" sz="2800" dirty="0" smtClean="0"/>
              <a:t> </a:t>
            </a:r>
            <a:r>
              <a:rPr lang="en-US" sz="2800" dirty="0" err="1" smtClean="0"/>
              <a:t>tình</a:t>
            </a:r>
            <a:r>
              <a:rPr lang="en-US" sz="2800" dirty="0" smtClean="0"/>
              <a:t> </a:t>
            </a:r>
            <a:r>
              <a:rPr lang="en-US" sz="2800" dirty="0" err="1" smtClean="0"/>
              <a:t>hình</a:t>
            </a:r>
            <a:r>
              <a:rPr lang="en-US" sz="2800" dirty="0" smtClean="0"/>
              <a:t> </a:t>
            </a:r>
            <a:r>
              <a:rPr lang="en-US" sz="2800" dirty="0" err="1" smtClean="0"/>
              <a:t>mới</a:t>
            </a:r>
            <a:r>
              <a:rPr lang="en-US" sz="2800" dirty="0" smtClean="0"/>
              <a:t>;</a:t>
            </a:r>
          </a:p>
          <a:p>
            <a:pPr eaLnBrk="1" hangingPunct="1">
              <a:lnSpc>
                <a:spcPct val="150000"/>
              </a:lnSpc>
              <a:defRPr/>
            </a:pPr>
            <a:r>
              <a:rPr lang="en-US" sz="2800" dirty="0" err="1" smtClean="0"/>
              <a:t>Nâng</a:t>
            </a:r>
            <a:r>
              <a:rPr lang="en-US" sz="2800" dirty="0" smtClean="0"/>
              <a:t> </a:t>
            </a:r>
            <a:r>
              <a:rPr lang="en-US" sz="2800" dirty="0" err="1" smtClean="0"/>
              <a:t>cao</a:t>
            </a:r>
            <a:r>
              <a:rPr lang="en-US" sz="2800" dirty="0" smtClean="0"/>
              <a:t> ý </a:t>
            </a:r>
            <a:r>
              <a:rPr lang="en-US" sz="2800" dirty="0" err="1" smtClean="0"/>
              <a:t>thức</a:t>
            </a:r>
            <a:r>
              <a:rPr lang="en-US" sz="2800" dirty="0" smtClean="0"/>
              <a:t> </a:t>
            </a:r>
            <a:r>
              <a:rPr lang="en-US" sz="2800" dirty="0" err="1" smtClean="0"/>
              <a:t>trách</a:t>
            </a:r>
            <a:r>
              <a:rPr lang="en-US" sz="2800" dirty="0" smtClean="0"/>
              <a:t> </a:t>
            </a:r>
            <a:r>
              <a:rPr lang="en-US" sz="2800" dirty="0" err="1" smtClean="0"/>
              <a:t>nhiệm</a:t>
            </a:r>
            <a:r>
              <a:rPr lang="en-US" sz="2800" dirty="0" smtClean="0"/>
              <a:t> </a:t>
            </a:r>
            <a:r>
              <a:rPr lang="en-US" sz="2800" dirty="0" err="1" smtClean="0"/>
              <a:t>và</a:t>
            </a:r>
            <a:r>
              <a:rPr lang="en-US" sz="2800" dirty="0" smtClean="0"/>
              <a:t> </a:t>
            </a:r>
            <a:r>
              <a:rPr lang="en-US" sz="2800" dirty="0" err="1" smtClean="0"/>
              <a:t>tinh</a:t>
            </a:r>
            <a:r>
              <a:rPr lang="en-US" sz="2800" dirty="0" smtClean="0"/>
              <a:t> </a:t>
            </a:r>
            <a:r>
              <a:rPr lang="en-US" sz="2800" dirty="0" err="1" smtClean="0"/>
              <a:t>thần</a:t>
            </a:r>
            <a:r>
              <a:rPr lang="en-US" sz="2800" dirty="0" smtClean="0"/>
              <a:t> </a:t>
            </a:r>
            <a:r>
              <a:rPr lang="en-US" sz="2800" dirty="0" err="1" smtClean="0"/>
              <a:t>cảnh</a:t>
            </a:r>
            <a:r>
              <a:rPr lang="en-US" sz="2800" dirty="0" smtClean="0"/>
              <a:t> </a:t>
            </a:r>
            <a:r>
              <a:rPr lang="en-US" sz="2800" dirty="0" err="1" smtClean="0"/>
              <a:t>giác</a:t>
            </a:r>
            <a:r>
              <a:rPr lang="en-US" sz="2800" dirty="0" smtClean="0"/>
              <a:t> </a:t>
            </a:r>
            <a:r>
              <a:rPr lang="en-US" sz="2800" dirty="0" err="1" smtClean="0"/>
              <a:t>trong</a:t>
            </a:r>
            <a:r>
              <a:rPr lang="en-US" sz="2800" dirty="0" smtClean="0"/>
              <a:t> </a:t>
            </a:r>
            <a:r>
              <a:rPr lang="en-US" sz="2800" dirty="0" err="1" smtClean="0"/>
              <a:t>thực</a:t>
            </a:r>
            <a:r>
              <a:rPr lang="en-US" sz="2800" dirty="0" smtClean="0"/>
              <a:t> </a:t>
            </a:r>
            <a:r>
              <a:rPr lang="en-US" sz="2800" dirty="0" err="1" smtClean="0"/>
              <a:t>hiện</a:t>
            </a:r>
            <a:r>
              <a:rPr lang="en-US" sz="2800" dirty="0" smtClean="0"/>
              <a:t> </a:t>
            </a:r>
            <a:r>
              <a:rPr lang="en-US" sz="2800" dirty="0" err="1" smtClean="0"/>
              <a:t>nhiệm</a:t>
            </a:r>
            <a:r>
              <a:rPr lang="en-US" sz="2800" dirty="0" smtClean="0"/>
              <a:t> </a:t>
            </a:r>
            <a:r>
              <a:rPr lang="en-US" sz="2800" dirty="0" err="1" smtClean="0"/>
              <a:t>vụ</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p>
          <a:p>
            <a:pPr eaLnBrk="1" hangingPunct="1">
              <a:lnSpc>
                <a:spcPct val="150000"/>
              </a:lnSpc>
              <a:defRPr/>
            </a:pP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228600" y="0"/>
            <a:ext cx="8915400" cy="2286000"/>
          </a:xfrm>
        </p:spPr>
        <p:txBody>
          <a:bodyPr/>
          <a:lstStyle/>
          <a:p>
            <a:pPr algn="l"/>
            <a:r>
              <a:rPr lang="en-US" sz="3200" smtClean="0">
                <a:solidFill>
                  <a:srgbClr val="FF0066"/>
                </a:solidFill>
              </a:rPr>
              <a:t>1.2. Nhiệm vụ quốc phòng và an ninh</a:t>
            </a:r>
            <a:r>
              <a:rPr lang="en-US" sz="2800" smtClean="0">
                <a:solidFill>
                  <a:srgbClr val="FF0066"/>
                </a:solidFill>
              </a:rPr>
              <a:t/>
            </a:r>
            <a:br>
              <a:rPr lang="en-US" sz="2800" smtClean="0">
                <a:solidFill>
                  <a:srgbClr val="FF0066"/>
                </a:solidFill>
              </a:rPr>
            </a:br>
            <a:r>
              <a:rPr lang="en-US" sz="3200" i="1" smtClean="0">
                <a:solidFill>
                  <a:srgbClr val="FF0066"/>
                </a:solidFill>
              </a:rPr>
              <a:t>1.2.1. Tiếp tục đổi mới và nâng cao chất lượng công tác giáo dục, bồi dưỡng kiến thức quốc phòng, an ninh</a:t>
            </a:r>
            <a:endParaRPr lang="en-US" sz="9600" smtClean="0">
              <a:solidFill>
                <a:srgbClr val="FF0066"/>
              </a:solidFill>
            </a:endParaRPr>
          </a:p>
        </p:txBody>
      </p:sp>
      <p:sp>
        <p:nvSpPr>
          <p:cNvPr id="3" name="Content Placeholder 2"/>
          <p:cNvSpPr>
            <a:spLocks noGrp="1"/>
          </p:cNvSpPr>
          <p:nvPr>
            <p:ph idx="1"/>
          </p:nvPr>
        </p:nvSpPr>
        <p:spPr>
          <a:xfrm>
            <a:off x="228600" y="2209800"/>
            <a:ext cx="8534400" cy="4495800"/>
          </a:xfrm>
        </p:spPr>
        <p:txBody>
          <a:bodyPr>
            <a:noAutofit/>
          </a:bodyPr>
          <a:lstStyle/>
          <a:p>
            <a:pPr eaLnBrk="1" hangingPunct="1">
              <a:lnSpc>
                <a:spcPct val="150000"/>
              </a:lnSpc>
              <a:defRPr/>
            </a:pPr>
            <a:r>
              <a:rPr lang="en-US" sz="2800" dirty="0" err="1" smtClean="0"/>
              <a:t>Cơ</a:t>
            </a:r>
            <a:r>
              <a:rPr lang="en-US" sz="2800" dirty="0" smtClean="0"/>
              <a:t> </a:t>
            </a:r>
            <a:r>
              <a:rPr lang="en-US" sz="2800" dirty="0" err="1" smtClean="0"/>
              <a:t>sở</a:t>
            </a:r>
            <a:r>
              <a:rPr lang="en-US" sz="2800" dirty="0" smtClean="0"/>
              <a:t> </a:t>
            </a:r>
            <a:r>
              <a:rPr lang="en-US" sz="2800" dirty="0" err="1" smtClean="0"/>
              <a:t>chính</a:t>
            </a:r>
            <a:r>
              <a:rPr lang="en-US" sz="2800" dirty="0" smtClean="0"/>
              <a:t> </a:t>
            </a:r>
            <a:r>
              <a:rPr lang="en-US" sz="2800" dirty="0" err="1" smtClean="0"/>
              <a:t>trị</a:t>
            </a:r>
            <a:r>
              <a:rPr lang="en-US" sz="2800" dirty="0" smtClean="0"/>
              <a:t> -  </a:t>
            </a:r>
            <a:r>
              <a:rPr lang="en-US" sz="2800" dirty="0" err="1" smtClean="0"/>
              <a:t>xã</a:t>
            </a:r>
            <a:r>
              <a:rPr lang="en-US" sz="2800" dirty="0" smtClean="0"/>
              <a:t> </a:t>
            </a:r>
            <a:r>
              <a:rPr lang="en-US" sz="2800" dirty="0" err="1" smtClean="0"/>
              <a:t>hội</a:t>
            </a:r>
            <a:r>
              <a:rPr lang="en-US" sz="2800" dirty="0" smtClean="0"/>
              <a:t> </a:t>
            </a:r>
            <a:r>
              <a:rPr lang="en-US" sz="2800" dirty="0" err="1" smtClean="0"/>
              <a:t>của</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r>
              <a:rPr lang="en-US" sz="2800" dirty="0" err="1" smtClean="0"/>
              <a:t>là</a:t>
            </a:r>
            <a:r>
              <a:rPr lang="en-US" sz="2800" dirty="0" smtClean="0"/>
              <a:t> </a:t>
            </a:r>
            <a:r>
              <a:rPr lang="en-US" sz="2800" dirty="0" err="1" smtClean="0"/>
              <a:t>sự</a:t>
            </a:r>
            <a:r>
              <a:rPr lang="en-US" sz="2800" dirty="0" smtClean="0"/>
              <a:t> </a:t>
            </a:r>
            <a:r>
              <a:rPr lang="en-US" sz="2800" dirty="0" err="1" smtClean="0"/>
              <a:t>vững</a:t>
            </a:r>
            <a:r>
              <a:rPr lang="en-US" sz="2800" dirty="0" smtClean="0"/>
              <a:t> </a:t>
            </a:r>
            <a:r>
              <a:rPr lang="en-US" sz="2800" dirty="0" err="1" smtClean="0"/>
              <a:t>chắc</a:t>
            </a:r>
            <a:r>
              <a:rPr lang="en-US" sz="2800" dirty="0" smtClean="0"/>
              <a:t> </a:t>
            </a:r>
            <a:r>
              <a:rPr lang="en-US" sz="2800" dirty="0" err="1" smtClean="0"/>
              <a:t>của</a:t>
            </a:r>
            <a:r>
              <a:rPr lang="en-US" sz="2800" dirty="0" smtClean="0"/>
              <a:t> </a:t>
            </a:r>
            <a:r>
              <a:rPr lang="en-US" sz="2800" dirty="0" err="1" smtClean="0"/>
              <a:t>hệ</a:t>
            </a:r>
            <a:r>
              <a:rPr lang="en-US" sz="2800" dirty="0" smtClean="0"/>
              <a:t> </a:t>
            </a:r>
            <a:r>
              <a:rPr lang="en-US" sz="2800" dirty="0" err="1" smtClean="0"/>
              <a:t>thống</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nhận</a:t>
            </a:r>
            <a:r>
              <a:rPr lang="en-US" sz="2800" dirty="0" smtClean="0"/>
              <a:t> </a:t>
            </a:r>
            <a:r>
              <a:rPr lang="en-US" sz="2800" dirty="0" err="1" smtClean="0"/>
              <a:t>thức</a:t>
            </a:r>
            <a:r>
              <a:rPr lang="en-US" sz="2800" dirty="0" smtClean="0"/>
              <a:t> </a:t>
            </a:r>
            <a:r>
              <a:rPr lang="en-US" sz="2800" dirty="0" err="1" smtClean="0"/>
              <a:t>đúng</a:t>
            </a:r>
            <a:r>
              <a:rPr lang="en-US" sz="2800" dirty="0" smtClean="0"/>
              <a:t> </a:t>
            </a:r>
            <a:r>
              <a:rPr lang="en-US" sz="2800" dirty="0" err="1" smtClean="0"/>
              <a:t>đắn</a:t>
            </a:r>
            <a:r>
              <a:rPr lang="en-US" sz="2800" dirty="0" smtClean="0"/>
              <a:t> </a:t>
            </a:r>
            <a:r>
              <a:rPr lang="en-US" sz="2800" dirty="0" err="1" smtClean="0"/>
              <a:t>của</a:t>
            </a:r>
            <a:r>
              <a:rPr lang="en-US" sz="2800" dirty="0" smtClean="0"/>
              <a:t> </a:t>
            </a:r>
            <a:r>
              <a:rPr lang="en-US" sz="2800" dirty="0" err="1" smtClean="0"/>
              <a:t>cán</a:t>
            </a:r>
            <a:r>
              <a:rPr lang="en-US" sz="2800" dirty="0" smtClean="0"/>
              <a:t> </a:t>
            </a:r>
            <a:r>
              <a:rPr lang="en-US" sz="2800" dirty="0" err="1" smtClean="0"/>
              <a:t>bộ</a:t>
            </a:r>
            <a:r>
              <a:rPr lang="en-US" sz="2800" dirty="0" smtClean="0"/>
              <a:t>, </a:t>
            </a:r>
            <a:r>
              <a:rPr lang="en-US" sz="2800" dirty="0" err="1" smtClean="0"/>
              <a:t>đảng</a:t>
            </a:r>
            <a:r>
              <a:rPr lang="en-US" sz="2800" dirty="0" smtClean="0"/>
              <a:t> </a:t>
            </a:r>
            <a:r>
              <a:rPr lang="en-US" sz="2800" dirty="0" err="1" smtClean="0"/>
              <a:t>viên</a:t>
            </a:r>
            <a:r>
              <a:rPr lang="en-US" sz="2800" dirty="0" smtClean="0"/>
              <a:t> </a:t>
            </a:r>
            <a:r>
              <a:rPr lang="en-US" sz="2800" dirty="0" err="1" smtClean="0"/>
              <a:t>và</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sự</a:t>
            </a:r>
            <a:r>
              <a:rPr lang="en-US" sz="2800" dirty="0" smtClean="0"/>
              <a:t> </a:t>
            </a:r>
            <a:r>
              <a:rPr lang="en-US" sz="2800" dirty="0" err="1" smtClean="0"/>
              <a:t>vững</a:t>
            </a:r>
            <a:r>
              <a:rPr lang="en-US" sz="2800" dirty="0" smtClean="0"/>
              <a:t> </a:t>
            </a:r>
            <a:r>
              <a:rPr lang="en-US" sz="2800" dirty="0" err="1" smtClean="0"/>
              <a:t>vàng</a:t>
            </a:r>
            <a:r>
              <a:rPr lang="en-US" sz="2800" dirty="0" smtClean="0"/>
              <a:t> </a:t>
            </a:r>
            <a:r>
              <a:rPr lang="en-US" sz="2800" dirty="0" err="1" smtClean="0"/>
              <a:t>về</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tư</a:t>
            </a:r>
            <a:r>
              <a:rPr lang="en-US" sz="2800" dirty="0" smtClean="0"/>
              <a:t> </a:t>
            </a:r>
            <a:r>
              <a:rPr lang="en-US" sz="2800" dirty="0" err="1" smtClean="0"/>
              <a:t>tưởng</a:t>
            </a:r>
            <a:r>
              <a:rPr lang="en-US" sz="2800" dirty="0" smtClean="0"/>
              <a:t> </a:t>
            </a:r>
            <a:r>
              <a:rPr lang="en-US" sz="2800" dirty="0" err="1" smtClean="0"/>
              <a:t>của</a:t>
            </a:r>
            <a:r>
              <a:rPr lang="en-US" sz="2800" dirty="0" smtClean="0"/>
              <a:t> </a:t>
            </a:r>
            <a:r>
              <a:rPr lang="en-US" sz="2800" dirty="0" err="1" smtClean="0"/>
              <a:t>lực</a:t>
            </a:r>
            <a:r>
              <a:rPr lang="en-US" sz="2800" dirty="0" smtClean="0"/>
              <a:t> </a:t>
            </a:r>
            <a:r>
              <a:rPr lang="en-US" sz="2800" dirty="0" err="1" smtClean="0"/>
              <a:t>lượng</a:t>
            </a:r>
            <a:r>
              <a:rPr lang="en-US" sz="2800" dirty="0" smtClean="0"/>
              <a:t> </a:t>
            </a:r>
            <a:r>
              <a:rPr lang="en-US" sz="2800" dirty="0" err="1" smtClean="0"/>
              <a:t>vũ</a:t>
            </a:r>
            <a:r>
              <a:rPr lang="en-US" sz="2800" dirty="0" smtClean="0"/>
              <a:t> </a:t>
            </a:r>
            <a:r>
              <a:rPr lang="en-US" sz="2800" dirty="0" err="1" smtClean="0"/>
              <a:t>trang</a:t>
            </a:r>
            <a:r>
              <a:rPr lang="en-US" sz="2800" dirty="0" smtClean="0"/>
              <a:t>, </a:t>
            </a:r>
            <a:r>
              <a:rPr lang="en-US" sz="2800" dirty="0" err="1" smtClean="0"/>
              <a:t>kết</a:t>
            </a:r>
            <a:r>
              <a:rPr lang="en-US" sz="2800" dirty="0" smtClean="0"/>
              <a:t> </a:t>
            </a:r>
            <a:r>
              <a:rPr lang="en-US" sz="2800" dirty="0" err="1" smtClean="0"/>
              <a:t>hợp</a:t>
            </a:r>
            <a:r>
              <a:rPr lang="en-US" sz="2800" dirty="0" smtClean="0"/>
              <a:t> </a:t>
            </a:r>
            <a:r>
              <a:rPr lang="en-US" sz="2800" dirty="0" err="1" smtClean="0"/>
              <a:t>giữa</a:t>
            </a:r>
            <a:r>
              <a:rPr lang="en-US" sz="2800" dirty="0" smtClean="0"/>
              <a:t> </a:t>
            </a:r>
            <a:r>
              <a:rPr lang="en-US" sz="2800" dirty="0" err="1" smtClean="0"/>
              <a:t>chiến</a:t>
            </a:r>
            <a:r>
              <a:rPr lang="en-US" sz="2800" dirty="0" smtClean="0"/>
              <a:t> </a:t>
            </a:r>
            <a:r>
              <a:rPr lang="en-US" sz="2800" dirty="0" err="1" smtClean="0"/>
              <a:t>lược</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kinh</a:t>
            </a:r>
            <a:r>
              <a:rPr lang="en-US" sz="2800" dirty="0" smtClean="0"/>
              <a:t> </a:t>
            </a:r>
            <a:r>
              <a:rPr lang="en-US" sz="2800" dirty="0" err="1" smtClean="0"/>
              <a:t>tế</a:t>
            </a:r>
            <a:r>
              <a:rPr lang="en-US" sz="2800" dirty="0" smtClean="0"/>
              <a:t> -  </a:t>
            </a:r>
            <a:r>
              <a:rPr lang="en-US" sz="2800" dirty="0" err="1" smtClean="0"/>
              <a:t>xã</a:t>
            </a:r>
            <a:r>
              <a:rPr lang="en-US" sz="2800" dirty="0" smtClean="0"/>
              <a:t> </a:t>
            </a:r>
            <a:r>
              <a:rPr lang="en-US" sz="2800" dirty="0" err="1" smtClean="0"/>
              <a:t>hội</a:t>
            </a:r>
            <a:r>
              <a:rPr lang="en-US" sz="2800" dirty="0" smtClean="0"/>
              <a:t> </a:t>
            </a:r>
            <a:r>
              <a:rPr lang="en-US" sz="2800" dirty="0" err="1" smtClean="0"/>
              <a:t>và</a:t>
            </a:r>
            <a:r>
              <a:rPr lang="en-US" sz="2800" dirty="0" smtClean="0"/>
              <a:t> </a:t>
            </a:r>
            <a:r>
              <a:rPr lang="en-US" sz="2800" dirty="0" err="1" smtClean="0"/>
              <a:t>chiến</a:t>
            </a:r>
            <a:r>
              <a:rPr lang="en-US" sz="2800" dirty="0" smtClean="0"/>
              <a:t> </a:t>
            </a:r>
            <a:r>
              <a:rPr lang="en-US" sz="2800" dirty="0" err="1" smtClean="0"/>
              <a:t>lược</a:t>
            </a:r>
            <a:r>
              <a:rPr lang="en-US" sz="2800" dirty="0" smtClean="0"/>
              <a:t> </a:t>
            </a:r>
            <a:r>
              <a:rPr lang="en-US" sz="2800" dirty="0" err="1" smtClean="0"/>
              <a:t>quốc</a:t>
            </a:r>
            <a:r>
              <a:rPr lang="en-US" sz="2800" dirty="0" smtClean="0"/>
              <a:t> </a:t>
            </a:r>
            <a:r>
              <a:rPr lang="en-US" sz="2800" dirty="0" err="1" smtClean="0"/>
              <a:t>phòng</a:t>
            </a:r>
            <a:r>
              <a:rPr lang="en-US" sz="2800" dirty="0" smtClean="0"/>
              <a:t> </a:t>
            </a:r>
            <a:r>
              <a:rPr lang="en-US" sz="2800" dirty="0" err="1" smtClean="0"/>
              <a:t>bảo</a:t>
            </a:r>
            <a:r>
              <a:rPr lang="en-US" sz="2800" dirty="0" smtClean="0"/>
              <a:t> </a:t>
            </a:r>
            <a:r>
              <a:rPr lang="en-US" sz="2800" dirty="0" err="1" smtClean="0"/>
              <a:t>vệ</a:t>
            </a:r>
            <a:r>
              <a:rPr lang="en-US" sz="2800" dirty="0" smtClean="0"/>
              <a:t> an </a:t>
            </a:r>
            <a:r>
              <a:rPr lang="en-US" sz="2800" dirty="0" err="1" smtClean="0"/>
              <a:t>ninh</a:t>
            </a:r>
            <a:r>
              <a:rPr lang="en-US" sz="2800" dirty="0" smtClean="0"/>
              <a:t> </a:t>
            </a:r>
            <a:r>
              <a:rPr lang="en-US" sz="2800" dirty="0" err="1" smtClean="0"/>
              <a:t>quốc</a:t>
            </a:r>
            <a:r>
              <a:rPr lang="en-US" sz="2800" dirty="0" smtClean="0"/>
              <a:t> </a:t>
            </a:r>
            <a:r>
              <a:rPr lang="en-US" sz="2800" dirty="0" err="1" smtClean="0"/>
              <a:t>gia</a:t>
            </a:r>
            <a:r>
              <a:rPr lang="en-US" sz="2800" dirty="0" smtClean="0"/>
              <a:t>.</a:t>
            </a: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228600" y="206375"/>
            <a:ext cx="8915400" cy="1622425"/>
          </a:xfrm>
        </p:spPr>
        <p:txBody>
          <a:bodyPr/>
          <a:lstStyle/>
          <a:p>
            <a:pPr marL="342900" indent="-342900" algn="l" eaLnBrk="1" hangingPunct="1"/>
            <a:r>
              <a:rPr lang="en-US" sz="2800" i="1" smtClean="0">
                <a:solidFill>
                  <a:srgbClr val="FF0066"/>
                </a:solidFill>
              </a:rPr>
              <a:t>1.2.2. Kết hợp phát triển kinh tế -  xã hội với tăng cường sức mạnh quốc phòng và an ninh trên cơ sở phát huy mọi tiềm năng của đất nước.</a:t>
            </a:r>
            <a:endParaRPr lang="en-US" sz="2800" smtClean="0">
              <a:solidFill>
                <a:srgbClr val="FF0066"/>
              </a:solidFill>
            </a:endParaRPr>
          </a:p>
        </p:txBody>
      </p:sp>
      <p:sp>
        <p:nvSpPr>
          <p:cNvPr id="3" name="Content Placeholder 2"/>
          <p:cNvSpPr>
            <a:spLocks noGrp="1"/>
          </p:cNvSpPr>
          <p:nvPr>
            <p:ph idx="1"/>
          </p:nvPr>
        </p:nvSpPr>
        <p:spPr>
          <a:xfrm>
            <a:off x="228600" y="2057400"/>
            <a:ext cx="8534400" cy="4457700"/>
          </a:xfrm>
        </p:spPr>
        <p:txBody>
          <a:bodyPr>
            <a:noAutofit/>
          </a:bodyPr>
          <a:lstStyle/>
          <a:p>
            <a:pPr>
              <a:defRPr/>
            </a:pPr>
            <a:r>
              <a:rPr lang="en-US" sz="2800" dirty="0" err="1" smtClean="0"/>
              <a:t>Xây</a:t>
            </a:r>
            <a:r>
              <a:rPr lang="en-US" sz="2800" dirty="0" smtClean="0"/>
              <a:t> </a:t>
            </a:r>
            <a:r>
              <a:rPr lang="en-US" sz="2800" dirty="0" err="1" smtClean="0"/>
              <a:t>dựng</a:t>
            </a:r>
            <a:r>
              <a:rPr lang="en-US" sz="2800" dirty="0" smtClean="0"/>
              <a:t> </a:t>
            </a:r>
            <a:r>
              <a:rPr lang="en-US" sz="2800" dirty="0" err="1" smtClean="0"/>
              <a:t>thế</a:t>
            </a:r>
            <a:r>
              <a:rPr lang="en-US" sz="2800" dirty="0" smtClean="0"/>
              <a:t> </a:t>
            </a:r>
            <a:r>
              <a:rPr lang="en-US" sz="2800" dirty="0" err="1" smtClean="0"/>
              <a:t>trận</a:t>
            </a:r>
            <a:r>
              <a:rPr lang="en-US" sz="2800" dirty="0" smtClean="0"/>
              <a:t> </a:t>
            </a:r>
            <a:r>
              <a:rPr lang="en-US" sz="2800" dirty="0" err="1" smtClean="0"/>
              <a:t>quốc</a:t>
            </a:r>
            <a:r>
              <a:rPr lang="en-US" sz="2800" dirty="0" smtClean="0"/>
              <a:t> </a:t>
            </a:r>
            <a:r>
              <a:rPr lang="en-US" sz="2800" dirty="0" err="1" smtClean="0"/>
              <a:t>phòng</a:t>
            </a:r>
            <a:r>
              <a:rPr lang="en-US" sz="2800" dirty="0" smtClean="0"/>
              <a:t> </a:t>
            </a:r>
            <a:r>
              <a:rPr lang="en-US" sz="2800" dirty="0" err="1" smtClean="0"/>
              <a:t>toàn</a:t>
            </a:r>
            <a:r>
              <a:rPr lang="en-US" sz="2800" dirty="0" smtClean="0"/>
              <a:t> </a:t>
            </a:r>
            <a:r>
              <a:rPr lang="en-US" sz="2800" dirty="0" err="1" smtClean="0"/>
              <a:t>dân</a:t>
            </a:r>
            <a:r>
              <a:rPr lang="en-US" sz="2800" dirty="0" smtClean="0"/>
              <a:t> </a:t>
            </a:r>
            <a:r>
              <a:rPr lang="en-US" sz="2800" dirty="0" err="1" smtClean="0"/>
              <a:t>kết</a:t>
            </a:r>
            <a:r>
              <a:rPr lang="en-US" sz="2800" dirty="0" smtClean="0"/>
              <a:t> </a:t>
            </a:r>
            <a:r>
              <a:rPr lang="en-US" sz="2800" dirty="0" err="1" smtClean="0"/>
              <a:t>hợp</a:t>
            </a:r>
            <a:r>
              <a:rPr lang="en-US" sz="2800" dirty="0" smtClean="0"/>
              <a:t> </a:t>
            </a:r>
            <a:r>
              <a:rPr lang="en-US" sz="2800" dirty="0" err="1" smtClean="0"/>
              <a:t>chặt</a:t>
            </a:r>
            <a:r>
              <a:rPr lang="en-US" sz="2800" dirty="0" smtClean="0"/>
              <a:t> </a:t>
            </a:r>
            <a:r>
              <a:rPr lang="en-US" sz="2800" dirty="0" err="1" smtClean="0"/>
              <a:t>chẽ</a:t>
            </a:r>
            <a:r>
              <a:rPr lang="en-US" sz="2800" dirty="0" smtClean="0"/>
              <a:t> </a:t>
            </a:r>
            <a:r>
              <a:rPr lang="en-US" sz="2800" dirty="0" err="1" smtClean="0"/>
              <a:t>với</a:t>
            </a:r>
            <a:r>
              <a:rPr lang="en-US" sz="2800" dirty="0" smtClean="0"/>
              <a:t> </a:t>
            </a:r>
            <a:r>
              <a:rPr lang="en-US" sz="2800" dirty="0" err="1" smtClean="0"/>
              <a:t>thế</a:t>
            </a:r>
            <a:r>
              <a:rPr lang="en-US" sz="2800" dirty="0" smtClean="0"/>
              <a:t> </a:t>
            </a:r>
            <a:r>
              <a:rPr lang="en-US" sz="2800" dirty="0" err="1" smtClean="0"/>
              <a:t>trận</a:t>
            </a:r>
            <a:r>
              <a:rPr lang="en-US" sz="2800" dirty="0" smtClean="0"/>
              <a:t> an </a:t>
            </a:r>
            <a:r>
              <a:rPr lang="en-US" sz="2800" dirty="0" err="1" smtClean="0"/>
              <a:t>ninh</a:t>
            </a:r>
            <a:r>
              <a:rPr lang="en-US" sz="2800" dirty="0" smtClean="0"/>
              <a:t> </a:t>
            </a:r>
            <a:r>
              <a:rPr lang="en-US" sz="2800" dirty="0" err="1" smtClean="0"/>
              <a:t>nhân</a:t>
            </a:r>
            <a:r>
              <a:rPr lang="en-US" sz="2800" dirty="0" smtClean="0"/>
              <a:t> </a:t>
            </a:r>
            <a:r>
              <a:rPr lang="en-US" sz="2800" dirty="0" err="1" smtClean="0"/>
              <a:t>dân</a:t>
            </a:r>
            <a:r>
              <a:rPr lang="en-US" sz="2800" dirty="0" smtClean="0"/>
              <a:t>. </a:t>
            </a:r>
          </a:p>
          <a:p>
            <a:pPr>
              <a:defRPr/>
            </a:pPr>
            <a:endParaRPr lang="en-US" sz="2800" dirty="0" smtClean="0"/>
          </a:p>
          <a:p>
            <a:pPr>
              <a:defRPr/>
            </a:pPr>
            <a:r>
              <a:rPr lang="en-US" sz="2800" dirty="0" err="1" smtClean="0"/>
              <a:t>Tiếp</a:t>
            </a:r>
            <a:r>
              <a:rPr lang="en-US" sz="2800" dirty="0" smtClean="0"/>
              <a:t> </a:t>
            </a:r>
            <a:r>
              <a:rPr lang="en-US" sz="2800" dirty="0" err="1" smtClean="0"/>
              <a:t>tục</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các</a:t>
            </a:r>
            <a:r>
              <a:rPr lang="en-US" sz="2800" dirty="0" smtClean="0"/>
              <a:t> </a:t>
            </a:r>
            <a:r>
              <a:rPr lang="en-US" sz="2800" dirty="0" err="1" smtClean="0"/>
              <a:t>khu</a:t>
            </a:r>
            <a:r>
              <a:rPr lang="en-US" sz="2800" dirty="0" smtClean="0"/>
              <a:t> </a:t>
            </a:r>
            <a:r>
              <a:rPr lang="en-US" sz="2800" dirty="0" err="1" smtClean="0"/>
              <a:t>kinh</a:t>
            </a:r>
            <a:r>
              <a:rPr lang="en-US" sz="2800" dirty="0" smtClean="0"/>
              <a:t> </a:t>
            </a:r>
            <a:r>
              <a:rPr lang="en-US" sz="2800" dirty="0" err="1" smtClean="0"/>
              <a:t>tế</a:t>
            </a:r>
            <a:r>
              <a:rPr lang="en-US" sz="2800" dirty="0" smtClean="0"/>
              <a:t>-  </a:t>
            </a:r>
            <a:r>
              <a:rPr lang="en-US" sz="2800" dirty="0" err="1" smtClean="0"/>
              <a:t>quốc</a:t>
            </a:r>
            <a:r>
              <a:rPr lang="en-US" sz="2800" dirty="0" smtClean="0"/>
              <a:t> </a:t>
            </a:r>
            <a:r>
              <a:rPr lang="en-US" sz="2800" dirty="0" err="1" smtClean="0"/>
              <a:t>phòng</a:t>
            </a:r>
            <a:r>
              <a:rPr lang="en-US" sz="2800" dirty="0" smtClean="0"/>
              <a:t>, </a:t>
            </a:r>
            <a:r>
              <a:rPr lang="en-US" sz="2800" dirty="0" err="1" smtClean="0"/>
              <a:t>xây</a:t>
            </a:r>
            <a:r>
              <a:rPr lang="en-US" sz="2800" dirty="0" smtClean="0"/>
              <a:t> </a:t>
            </a:r>
            <a:r>
              <a:rPr lang="en-US" sz="2800" dirty="0" err="1" smtClean="0"/>
              <a:t>dựng</a:t>
            </a:r>
            <a:r>
              <a:rPr lang="en-US" sz="2800" dirty="0" smtClean="0"/>
              <a:t> </a:t>
            </a:r>
            <a:r>
              <a:rPr lang="en-US" sz="2800" dirty="0" err="1" smtClean="0"/>
              <a:t>các</a:t>
            </a:r>
            <a:r>
              <a:rPr lang="en-US" sz="2800" dirty="0" smtClean="0"/>
              <a:t> </a:t>
            </a:r>
            <a:r>
              <a:rPr lang="en-US" sz="2800" dirty="0" err="1" smtClean="0"/>
              <a:t>khu</a:t>
            </a:r>
            <a:r>
              <a:rPr lang="en-US" sz="2800" dirty="0" smtClean="0"/>
              <a:t> </a:t>
            </a:r>
            <a:r>
              <a:rPr lang="en-US" sz="2800" dirty="0" err="1" smtClean="0"/>
              <a:t>quốc</a:t>
            </a:r>
            <a:r>
              <a:rPr lang="en-US" sz="2800" dirty="0" smtClean="0"/>
              <a:t> </a:t>
            </a:r>
            <a:r>
              <a:rPr lang="en-US" sz="2800" dirty="0" err="1" smtClean="0"/>
              <a:t>phòng</a:t>
            </a:r>
            <a:r>
              <a:rPr lang="en-US" sz="2800" dirty="0" smtClean="0"/>
              <a:t> -  </a:t>
            </a:r>
            <a:r>
              <a:rPr lang="en-US" sz="2800" dirty="0" err="1" smtClean="0"/>
              <a:t>kinh</a:t>
            </a:r>
            <a:r>
              <a:rPr lang="en-US" sz="2800" dirty="0" smtClean="0"/>
              <a:t> </a:t>
            </a:r>
            <a:r>
              <a:rPr lang="en-US" sz="2800" dirty="0" err="1" smtClean="0"/>
              <a:t>tế</a:t>
            </a:r>
            <a:endParaRPr lang="en-US" sz="2800" dirty="0" smtClean="0"/>
          </a:p>
          <a:p>
            <a:pPr>
              <a:defRPr/>
            </a:pPr>
            <a:endParaRPr lang="en-US" sz="2800" dirty="0" smtClean="0"/>
          </a:p>
          <a:p>
            <a:pPr>
              <a:defRPr/>
            </a:pPr>
            <a:r>
              <a:rPr lang="en-US" sz="2800" dirty="0" err="1" smtClean="0"/>
              <a:t>Xây</a:t>
            </a:r>
            <a:r>
              <a:rPr lang="en-US" sz="2800" dirty="0" smtClean="0"/>
              <a:t> </a:t>
            </a:r>
            <a:r>
              <a:rPr lang="en-US" sz="2800" dirty="0" err="1" smtClean="0"/>
              <a:t>dựng</a:t>
            </a:r>
            <a:r>
              <a:rPr lang="en-US" sz="2800" dirty="0" smtClean="0"/>
              <a:t> </a:t>
            </a:r>
            <a:r>
              <a:rPr lang="en-US" sz="2800" dirty="0" err="1" smtClean="0"/>
              <a:t>công</a:t>
            </a:r>
            <a:r>
              <a:rPr lang="en-US" sz="2800" dirty="0" smtClean="0"/>
              <a:t> </a:t>
            </a:r>
            <a:r>
              <a:rPr lang="en-US" sz="2800" dirty="0" err="1" smtClean="0"/>
              <a:t>nghiệp</a:t>
            </a:r>
            <a:r>
              <a:rPr lang="en-US" sz="2800" dirty="0" smtClean="0"/>
              <a:t> </a:t>
            </a:r>
            <a:r>
              <a:rPr lang="en-US" sz="2800" dirty="0" err="1" smtClean="0"/>
              <a:t>quốc</a:t>
            </a:r>
            <a:r>
              <a:rPr lang="en-US" sz="2800" dirty="0" smtClean="0"/>
              <a:t> </a:t>
            </a:r>
            <a:r>
              <a:rPr lang="en-US" sz="2800" dirty="0" err="1" smtClean="0"/>
              <a:t>phòng</a:t>
            </a:r>
            <a:r>
              <a:rPr lang="en-US" sz="2800" dirty="0" smtClean="0"/>
              <a:t> </a:t>
            </a:r>
            <a:r>
              <a:rPr lang="en-US" sz="2800" dirty="0" err="1" smtClean="0"/>
              <a:t>trong</a:t>
            </a:r>
            <a:r>
              <a:rPr lang="en-US" sz="2800" dirty="0" smtClean="0"/>
              <a:t> </a:t>
            </a:r>
            <a:r>
              <a:rPr lang="en-US" sz="2800" dirty="0" err="1" smtClean="0"/>
              <a:t>hệ</a:t>
            </a:r>
            <a:r>
              <a:rPr lang="en-US" sz="2800" dirty="0" smtClean="0"/>
              <a:t> </a:t>
            </a:r>
            <a:r>
              <a:rPr lang="en-US" sz="2800" dirty="0" err="1" smtClean="0"/>
              <a:t>thống</a:t>
            </a:r>
            <a:r>
              <a:rPr lang="en-US" sz="2800" dirty="0" smtClean="0"/>
              <a:t> </a:t>
            </a:r>
            <a:r>
              <a:rPr lang="en-US" sz="2800" dirty="0" err="1" smtClean="0"/>
              <a:t>công</a:t>
            </a:r>
            <a:r>
              <a:rPr lang="en-US" sz="2800" dirty="0" smtClean="0"/>
              <a:t> </a:t>
            </a:r>
            <a:r>
              <a:rPr lang="en-US" sz="2800" dirty="0" err="1" smtClean="0"/>
              <a:t>nghiệp</a:t>
            </a:r>
            <a:r>
              <a:rPr lang="en-US" sz="2800" dirty="0" smtClean="0"/>
              <a:t> </a:t>
            </a:r>
            <a:r>
              <a:rPr lang="en-US" sz="2800" dirty="0" err="1" smtClean="0"/>
              <a:t>quốc</a:t>
            </a:r>
            <a:r>
              <a:rPr lang="en-US" sz="2800" dirty="0" smtClean="0"/>
              <a:t> </a:t>
            </a:r>
            <a:r>
              <a:rPr lang="en-US" sz="2800" dirty="0" err="1" smtClean="0"/>
              <a:t>gia</a:t>
            </a:r>
            <a:r>
              <a:rPr lang="en-US" sz="2800" dirty="0" smtClean="0"/>
              <a:t>, </a:t>
            </a:r>
          </a:p>
          <a:p>
            <a:pPr eaLnBrk="1" hangingPunct="1">
              <a:lnSpc>
                <a:spcPct val="150000"/>
              </a:lnSpc>
              <a:defRPr/>
            </a:pP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228600" y="206375"/>
            <a:ext cx="8915400" cy="1393825"/>
          </a:xfrm>
        </p:spPr>
        <p:txBody>
          <a:bodyPr/>
          <a:lstStyle/>
          <a:p>
            <a:pPr marL="342900" indent="-342900" algn="l" eaLnBrk="1" hangingPunct="1"/>
            <a:r>
              <a:rPr lang="en-US" sz="2800" smtClean="0">
                <a:solidFill>
                  <a:srgbClr val="FF0066"/>
                </a:solidFill>
              </a:rPr>
              <a:t>1.2.3.  Xây dựng Quân đội nhân dân và Công an nhân dân cách mạng, chinh quy, tinh nhuệ, từng bước hiện đại</a:t>
            </a:r>
          </a:p>
        </p:txBody>
      </p:sp>
      <p:sp>
        <p:nvSpPr>
          <p:cNvPr id="3" name="Content Placeholder 2"/>
          <p:cNvSpPr>
            <a:spLocks noGrp="1"/>
          </p:cNvSpPr>
          <p:nvPr>
            <p:ph idx="1"/>
          </p:nvPr>
        </p:nvSpPr>
        <p:spPr>
          <a:xfrm>
            <a:off x="228600" y="2057400"/>
            <a:ext cx="8534400" cy="4457700"/>
          </a:xfrm>
        </p:spPr>
        <p:txBody>
          <a:bodyPr>
            <a:noAutofit/>
          </a:bodyPr>
          <a:lstStyle/>
          <a:p>
            <a:pPr eaLnBrk="1" hangingPunct="1">
              <a:lnSpc>
                <a:spcPct val="150000"/>
              </a:lnSpc>
              <a:defRPr/>
            </a:pPr>
            <a:r>
              <a:rPr lang="en-US" sz="2800" dirty="0" err="1" smtClean="0"/>
              <a:t>Mục</a:t>
            </a:r>
            <a:r>
              <a:rPr lang="en-US" sz="2800" dirty="0" smtClean="0"/>
              <a:t> </a:t>
            </a:r>
            <a:r>
              <a:rPr lang="en-US" sz="2800" dirty="0" err="1" smtClean="0"/>
              <a:t>tiêu</a:t>
            </a:r>
            <a:r>
              <a:rPr lang="en-US" sz="2800" dirty="0" smtClean="0"/>
              <a:t> </a:t>
            </a:r>
            <a:r>
              <a:rPr lang="en-US" sz="2800" dirty="0" err="1" smtClean="0"/>
              <a:t>xây</a:t>
            </a:r>
            <a:r>
              <a:rPr lang="en-US" sz="2800" dirty="0" smtClean="0"/>
              <a:t> </a:t>
            </a:r>
            <a:r>
              <a:rPr lang="en-US" sz="2800" dirty="0" err="1" smtClean="0"/>
              <a:t>dựng</a:t>
            </a:r>
            <a:r>
              <a:rPr lang="en-US" sz="2800" dirty="0" smtClean="0"/>
              <a:t> </a:t>
            </a:r>
            <a:r>
              <a:rPr lang="en-US" sz="2800" dirty="0" err="1" smtClean="0"/>
              <a:t>lực</a:t>
            </a:r>
            <a:r>
              <a:rPr lang="en-US" sz="2800" dirty="0" smtClean="0"/>
              <a:t> </a:t>
            </a:r>
            <a:r>
              <a:rPr lang="en-US" sz="2800" dirty="0" err="1" smtClean="0"/>
              <a:t>lượng</a:t>
            </a:r>
            <a:r>
              <a:rPr lang="en-US" sz="2800" dirty="0" smtClean="0"/>
              <a:t> </a:t>
            </a:r>
            <a:r>
              <a:rPr lang="en-US" sz="2800" dirty="0" err="1" smtClean="0"/>
              <a:t>vũ</a:t>
            </a:r>
            <a:r>
              <a:rPr lang="en-US" sz="2800" dirty="0" smtClean="0"/>
              <a:t> </a:t>
            </a:r>
            <a:r>
              <a:rPr lang="en-US" sz="2800" dirty="0" err="1" smtClean="0"/>
              <a:t>trang</a:t>
            </a:r>
            <a:r>
              <a:rPr lang="en-US" sz="2800" dirty="0" smtClean="0"/>
              <a:t> </a:t>
            </a:r>
            <a:r>
              <a:rPr lang="en-US" sz="2800" dirty="0" err="1" smtClean="0"/>
              <a:t>chính</a:t>
            </a:r>
            <a:r>
              <a:rPr lang="en-US" sz="2800" dirty="0" smtClean="0"/>
              <a:t> </a:t>
            </a:r>
            <a:r>
              <a:rPr lang="en-US" sz="2800" dirty="0" err="1" smtClean="0"/>
              <a:t>quy</a:t>
            </a:r>
            <a:r>
              <a:rPr lang="en-US" sz="2800" dirty="0" smtClean="0"/>
              <a:t>, </a:t>
            </a:r>
            <a:r>
              <a:rPr lang="en-US" sz="2800" dirty="0" err="1" smtClean="0"/>
              <a:t>tinh</a:t>
            </a:r>
            <a:r>
              <a:rPr lang="en-US" sz="2800" dirty="0" smtClean="0"/>
              <a:t> </a:t>
            </a:r>
            <a:r>
              <a:rPr lang="en-US" sz="2800" dirty="0" err="1" smtClean="0"/>
              <a:t>nhuệ</a:t>
            </a:r>
            <a:r>
              <a:rPr lang="en-US" sz="2800" dirty="0" smtClean="0"/>
              <a:t>, </a:t>
            </a:r>
            <a:r>
              <a:rPr lang="en-US" sz="2800" dirty="0" err="1" smtClean="0"/>
              <a:t>từng</a:t>
            </a:r>
            <a:r>
              <a:rPr lang="en-US" sz="2800" dirty="0" smtClean="0"/>
              <a:t> </a:t>
            </a:r>
            <a:r>
              <a:rPr lang="en-US" sz="2800" dirty="0" err="1" smtClean="0"/>
              <a:t>bước</a:t>
            </a:r>
            <a:r>
              <a:rPr lang="en-US" sz="2800" dirty="0" smtClean="0"/>
              <a:t> </a:t>
            </a:r>
            <a:r>
              <a:rPr lang="en-US" sz="2800" dirty="0" err="1" smtClean="0"/>
              <a:t>hiện</a:t>
            </a:r>
            <a:r>
              <a:rPr lang="en-US" sz="2800" dirty="0" smtClean="0"/>
              <a:t> </a:t>
            </a:r>
            <a:r>
              <a:rPr lang="en-US" sz="2800" dirty="0" err="1" smtClean="0"/>
              <a:t>đại</a:t>
            </a:r>
            <a:r>
              <a:rPr lang="en-US" sz="2800" dirty="0" smtClean="0"/>
              <a:t> </a:t>
            </a:r>
            <a:r>
              <a:rPr lang="en-US" sz="2800" dirty="0" err="1" smtClean="0"/>
              <a:t>và</a:t>
            </a:r>
            <a:r>
              <a:rPr lang="en-US" sz="2800" dirty="0" smtClean="0"/>
              <a:t> </a:t>
            </a:r>
            <a:r>
              <a:rPr lang="en-US" sz="2800" dirty="0" err="1" smtClean="0"/>
              <a:t>có</a:t>
            </a:r>
            <a:r>
              <a:rPr lang="en-US" sz="2800" dirty="0" smtClean="0"/>
              <a:t> </a:t>
            </a:r>
            <a:r>
              <a:rPr lang="en-US" sz="2800" dirty="0" err="1" smtClean="0"/>
              <a:t>bản</a:t>
            </a:r>
            <a:r>
              <a:rPr lang="en-US" sz="2800" dirty="0" smtClean="0"/>
              <a:t> </a:t>
            </a:r>
            <a:r>
              <a:rPr lang="en-US" sz="2800" dirty="0" err="1" smtClean="0"/>
              <a:t>lĩnh</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vững</a:t>
            </a:r>
            <a:r>
              <a:rPr lang="en-US" sz="2800" dirty="0" smtClean="0"/>
              <a:t> </a:t>
            </a:r>
            <a:r>
              <a:rPr lang="en-US" sz="2800" dirty="0" err="1" smtClean="0"/>
              <a:t>vàng</a:t>
            </a:r>
            <a:r>
              <a:rPr lang="en-US" sz="2800" dirty="0" smtClean="0"/>
              <a:t>; </a:t>
            </a:r>
            <a:r>
              <a:rPr lang="en-US" sz="2800" dirty="0" err="1" smtClean="0"/>
              <a:t>trung</a:t>
            </a:r>
            <a:r>
              <a:rPr lang="en-US" sz="2800" dirty="0" smtClean="0"/>
              <a:t> </a:t>
            </a:r>
            <a:r>
              <a:rPr lang="en-US" sz="2800" dirty="0" err="1" smtClean="0"/>
              <a:t>thành</a:t>
            </a:r>
            <a:r>
              <a:rPr lang="en-US" sz="2800" dirty="0" smtClean="0"/>
              <a:t> </a:t>
            </a:r>
            <a:r>
              <a:rPr lang="en-US" sz="2800" dirty="0" err="1" smtClean="0"/>
              <a:t>tuyệt</a:t>
            </a:r>
            <a:r>
              <a:rPr lang="en-US" sz="2800" dirty="0" smtClean="0"/>
              <a:t> </a:t>
            </a:r>
            <a:r>
              <a:rPr lang="en-US" sz="2800" dirty="0" err="1" smtClean="0"/>
              <a:t>đối</a:t>
            </a:r>
            <a:r>
              <a:rPr lang="en-US" sz="2800" dirty="0" smtClean="0"/>
              <a:t> </a:t>
            </a:r>
            <a:r>
              <a:rPr lang="en-US" sz="2800" dirty="0" err="1" smtClean="0"/>
              <a:t>với</a:t>
            </a:r>
            <a:r>
              <a:rPr lang="en-US" sz="2800" dirty="0" smtClean="0"/>
              <a:t> </a:t>
            </a:r>
            <a:r>
              <a:rPr lang="en-US" sz="2800" dirty="0" err="1" smtClean="0"/>
              <a:t>tổ</a:t>
            </a:r>
            <a:r>
              <a:rPr lang="en-US" sz="2800" dirty="0" smtClean="0"/>
              <a:t> </a:t>
            </a:r>
            <a:r>
              <a:rPr lang="en-US" sz="2800" dirty="0" err="1" smtClean="0"/>
              <a:t>quốc</a:t>
            </a:r>
            <a:r>
              <a:rPr lang="en-US" sz="2800" dirty="0" smtClean="0"/>
              <a:t>, </a:t>
            </a:r>
            <a:r>
              <a:rPr lang="en-US" sz="2800" dirty="0" err="1" smtClean="0"/>
              <a:t>với</a:t>
            </a:r>
            <a:r>
              <a:rPr lang="en-US" sz="2800" dirty="0" smtClean="0"/>
              <a:t> </a:t>
            </a:r>
            <a:r>
              <a:rPr lang="en-US" sz="2800" dirty="0" err="1" smtClean="0"/>
              <a:t>Đảng</a:t>
            </a:r>
            <a:r>
              <a:rPr lang="en-US" sz="2800" dirty="0" smtClean="0"/>
              <a:t> </a:t>
            </a:r>
            <a:r>
              <a:rPr lang="en-US" sz="2800" dirty="0" err="1" smtClean="0"/>
              <a:t>và</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có</a:t>
            </a:r>
            <a:r>
              <a:rPr lang="en-US" sz="2800" dirty="0" smtClean="0"/>
              <a:t> </a:t>
            </a:r>
            <a:r>
              <a:rPr lang="en-US" sz="2800" dirty="0" err="1" smtClean="0"/>
              <a:t>trình</a:t>
            </a:r>
            <a:r>
              <a:rPr lang="en-US" sz="2800" dirty="0" smtClean="0"/>
              <a:t> </a:t>
            </a:r>
            <a:r>
              <a:rPr lang="en-US" sz="2800" dirty="0" err="1" smtClean="0"/>
              <a:t>độ</a:t>
            </a:r>
            <a:r>
              <a:rPr lang="en-US" sz="2800" dirty="0" smtClean="0"/>
              <a:t> </a:t>
            </a:r>
            <a:r>
              <a:rPr lang="en-US" sz="2800" dirty="0" err="1" smtClean="0"/>
              <a:t>văn</a:t>
            </a:r>
            <a:r>
              <a:rPr lang="en-US" sz="2800" dirty="0" smtClean="0"/>
              <a:t> </a:t>
            </a:r>
            <a:r>
              <a:rPr lang="en-US" sz="2800" dirty="0" err="1" smtClean="0"/>
              <a:t>hóa</a:t>
            </a:r>
            <a:r>
              <a:rPr lang="en-US" sz="2800" dirty="0" smtClean="0"/>
              <a:t> </a:t>
            </a:r>
            <a:r>
              <a:rPr lang="en-US" sz="2800" dirty="0" err="1" smtClean="0"/>
              <a:t>và</a:t>
            </a:r>
            <a:r>
              <a:rPr lang="en-US" sz="2800" dirty="0" smtClean="0"/>
              <a:t> </a:t>
            </a:r>
            <a:r>
              <a:rPr lang="en-US" sz="2800" dirty="0" err="1" smtClean="0"/>
              <a:t>chuyên</a:t>
            </a:r>
            <a:r>
              <a:rPr lang="en-US" sz="2800" dirty="0" smtClean="0"/>
              <a:t> </a:t>
            </a:r>
            <a:r>
              <a:rPr lang="en-US" sz="2800" dirty="0" err="1" smtClean="0"/>
              <a:t>môn</a:t>
            </a:r>
            <a:r>
              <a:rPr lang="en-US" sz="2800" dirty="0" smtClean="0"/>
              <a:t>, </a:t>
            </a:r>
            <a:r>
              <a:rPr lang="en-US" sz="2800" dirty="0" err="1" smtClean="0"/>
              <a:t>nghiệp</a:t>
            </a:r>
            <a:r>
              <a:rPr lang="en-US" sz="2800" dirty="0" smtClean="0"/>
              <a:t> </a:t>
            </a:r>
            <a:r>
              <a:rPr lang="en-US" sz="2800" dirty="0" err="1" smtClean="0"/>
              <a:t>vụ</a:t>
            </a:r>
            <a:r>
              <a:rPr lang="en-US" sz="2800" dirty="0" smtClean="0"/>
              <a:t> </a:t>
            </a:r>
            <a:r>
              <a:rPr lang="en-US" sz="2800" dirty="0" err="1" smtClean="0"/>
              <a:t>ngày</a:t>
            </a:r>
            <a:r>
              <a:rPr lang="en-US" sz="2800" dirty="0" smtClean="0"/>
              <a:t> </a:t>
            </a:r>
            <a:r>
              <a:rPr lang="en-US" sz="2800" dirty="0" err="1" smtClean="0"/>
              <a:t>càng</a:t>
            </a:r>
            <a:r>
              <a:rPr lang="en-US" sz="2800" dirty="0" smtClean="0"/>
              <a:t> </a:t>
            </a:r>
            <a:r>
              <a:rPr lang="en-US" sz="2800" dirty="0" err="1" smtClean="0"/>
              <a:t>cao</a:t>
            </a:r>
            <a:r>
              <a:rPr lang="en-US" sz="2800" dirty="0" smtClean="0"/>
              <a:t>; </a:t>
            </a:r>
            <a:r>
              <a:rPr lang="en-US" sz="2800" dirty="0" err="1" smtClean="0"/>
              <a:t>Có</a:t>
            </a:r>
            <a:r>
              <a:rPr lang="en-US" sz="2800" dirty="0" smtClean="0"/>
              <a:t> </a:t>
            </a:r>
            <a:r>
              <a:rPr lang="en-US" sz="2800" dirty="0" err="1" smtClean="0"/>
              <a:t>phẩm</a:t>
            </a:r>
            <a:r>
              <a:rPr lang="en-US" sz="2800" dirty="0" smtClean="0"/>
              <a:t> </a:t>
            </a:r>
            <a:r>
              <a:rPr lang="en-US" sz="2800" dirty="0" err="1" smtClean="0"/>
              <a:t>chất</a:t>
            </a:r>
            <a:r>
              <a:rPr lang="en-US" sz="2800" dirty="0" smtClean="0"/>
              <a:t>, </a:t>
            </a:r>
            <a:r>
              <a:rPr lang="en-US" sz="2800" dirty="0" err="1" smtClean="0"/>
              <a:t>đạo</a:t>
            </a:r>
            <a:r>
              <a:rPr lang="en-US" sz="2800" dirty="0" smtClean="0"/>
              <a:t> </a:t>
            </a:r>
            <a:r>
              <a:rPr lang="en-US" sz="2800" dirty="0" err="1" smtClean="0"/>
              <a:t>đức</a:t>
            </a:r>
            <a:r>
              <a:rPr lang="en-US" sz="2800" dirty="0" smtClean="0"/>
              <a:t>, </a:t>
            </a:r>
            <a:r>
              <a:rPr lang="en-US" sz="2800" dirty="0" err="1" smtClean="0"/>
              <a:t>lối</a:t>
            </a:r>
            <a:r>
              <a:rPr lang="en-US" sz="2800" dirty="0" smtClean="0"/>
              <a:t> </a:t>
            </a:r>
            <a:r>
              <a:rPr lang="en-US" sz="2800" dirty="0" err="1" smtClean="0"/>
              <a:t>sống</a:t>
            </a:r>
            <a:r>
              <a:rPr lang="en-US" sz="2800" dirty="0" smtClean="0"/>
              <a:t> </a:t>
            </a:r>
            <a:r>
              <a:rPr lang="en-US" sz="2800" dirty="0" err="1" smtClean="0"/>
              <a:t>lành</a:t>
            </a:r>
            <a:r>
              <a:rPr lang="en-US" sz="2800" dirty="0" smtClean="0"/>
              <a:t> </a:t>
            </a:r>
            <a:r>
              <a:rPr lang="en-US" sz="2800" dirty="0" err="1" smtClean="0"/>
              <a:t>mạnh</a:t>
            </a: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228600" y="206375"/>
            <a:ext cx="8915400" cy="1393825"/>
          </a:xfrm>
        </p:spPr>
        <p:txBody>
          <a:bodyPr/>
          <a:lstStyle/>
          <a:p>
            <a:pPr marL="342900" indent="-342900" algn="l" eaLnBrk="1" hangingPunct="1"/>
            <a:r>
              <a:rPr lang="en-US" sz="2800" smtClean="0">
                <a:solidFill>
                  <a:srgbClr val="FF0066"/>
                </a:solidFill>
              </a:rPr>
              <a:t>1.2.3.  Xây dựng Quân đội nhân dân và Công an nhân dân cách mạng, chinh quy, tinh nhuệ, từng bước hiện đại</a:t>
            </a:r>
          </a:p>
        </p:txBody>
      </p:sp>
      <p:sp>
        <p:nvSpPr>
          <p:cNvPr id="3" name="Content Placeholder 2"/>
          <p:cNvSpPr>
            <a:spLocks noGrp="1"/>
          </p:cNvSpPr>
          <p:nvPr>
            <p:ph idx="1"/>
          </p:nvPr>
        </p:nvSpPr>
        <p:spPr>
          <a:xfrm>
            <a:off x="228600" y="1600200"/>
            <a:ext cx="4191000" cy="4914900"/>
          </a:xfrm>
        </p:spPr>
        <p:txBody>
          <a:bodyPr>
            <a:noAutofit/>
          </a:bodyPr>
          <a:lstStyle/>
          <a:p>
            <a:pPr marL="0" indent="0" algn="just" eaLnBrk="1" hangingPunct="1">
              <a:buFont typeface="Wingdings" pitchFamily="2" charset="2"/>
              <a:buNone/>
              <a:defRPr/>
            </a:pPr>
            <a:r>
              <a:rPr lang="en-US" sz="2800" dirty="0" err="1" smtClean="0"/>
              <a:t>Đổi</a:t>
            </a:r>
            <a:r>
              <a:rPr lang="en-US" sz="2800" dirty="0" smtClean="0"/>
              <a:t> </a:t>
            </a:r>
            <a:r>
              <a:rPr lang="en-US" sz="2800" dirty="0" err="1" smtClean="0"/>
              <a:t>mới</a:t>
            </a:r>
            <a:r>
              <a:rPr lang="en-US" sz="2800" i="1" dirty="0" smtClean="0"/>
              <a:t> </a:t>
            </a:r>
            <a:r>
              <a:rPr lang="en-US" sz="2800" dirty="0" err="1" smtClean="0"/>
              <a:t>tổ</a:t>
            </a:r>
            <a:r>
              <a:rPr lang="en-US" sz="2800" dirty="0" smtClean="0"/>
              <a:t> </a:t>
            </a:r>
            <a:r>
              <a:rPr lang="en-US" sz="2800" dirty="0" err="1" smtClean="0"/>
              <a:t>chức</a:t>
            </a:r>
            <a:r>
              <a:rPr lang="en-US" sz="2800" dirty="0" smtClean="0"/>
              <a:t>, </a:t>
            </a:r>
            <a:r>
              <a:rPr lang="en-US" sz="2800" dirty="0" err="1" smtClean="0"/>
              <a:t>nội</a:t>
            </a:r>
            <a:r>
              <a:rPr lang="en-US" sz="2800" dirty="0" smtClean="0"/>
              <a:t> dung, </a:t>
            </a:r>
            <a:r>
              <a:rPr lang="en-US" sz="2800" dirty="0" err="1" smtClean="0"/>
              <a:t>phương</a:t>
            </a:r>
            <a:r>
              <a:rPr lang="en-US" sz="2800" dirty="0" smtClean="0"/>
              <a:t> </a:t>
            </a:r>
            <a:r>
              <a:rPr lang="en-US" sz="2800" dirty="0" err="1" smtClean="0"/>
              <a:t>pháp</a:t>
            </a:r>
            <a:r>
              <a:rPr lang="en-US" sz="2800" dirty="0" smtClean="0"/>
              <a:t> </a:t>
            </a:r>
            <a:r>
              <a:rPr lang="en-US" sz="2800" dirty="0" err="1" smtClean="0"/>
              <a:t>huấn</a:t>
            </a:r>
            <a:r>
              <a:rPr lang="en-US" sz="2800" dirty="0" smtClean="0"/>
              <a:t> </a:t>
            </a:r>
            <a:r>
              <a:rPr lang="en-US" sz="2800" dirty="0" err="1" smtClean="0"/>
              <a:t>luyện</a:t>
            </a:r>
            <a:r>
              <a:rPr lang="en-US" sz="2800" dirty="0" smtClean="0"/>
              <a:t> </a:t>
            </a:r>
            <a:r>
              <a:rPr lang="en-US" sz="2800" dirty="0" err="1" smtClean="0"/>
              <a:t>đào</a:t>
            </a:r>
            <a:r>
              <a:rPr lang="en-US" sz="2800" dirty="0" smtClean="0"/>
              <a:t> </a:t>
            </a:r>
            <a:r>
              <a:rPr lang="en-US" sz="2800" dirty="0" err="1" smtClean="0"/>
              <a:t>tạo</a:t>
            </a:r>
            <a:r>
              <a:rPr lang="en-US" sz="2800" dirty="0" smtClean="0"/>
              <a:t> </a:t>
            </a:r>
            <a:r>
              <a:rPr lang="en-US" sz="2800" dirty="0" err="1" smtClean="0"/>
              <a:t>đi</a:t>
            </a:r>
            <a:r>
              <a:rPr lang="en-US" sz="2800" dirty="0" smtClean="0"/>
              <a:t> </a:t>
            </a:r>
            <a:r>
              <a:rPr lang="en-US" sz="2800" dirty="0" err="1" smtClean="0"/>
              <a:t>đôi</a:t>
            </a:r>
            <a:r>
              <a:rPr lang="en-US" sz="2800" dirty="0" smtClean="0"/>
              <a:t> </a:t>
            </a:r>
            <a:r>
              <a:rPr lang="en-US" sz="2800" dirty="0" err="1" smtClean="0"/>
              <a:t>với</a:t>
            </a:r>
            <a:r>
              <a:rPr lang="en-US" sz="2800" dirty="0" smtClean="0"/>
              <a:t> </a:t>
            </a:r>
            <a:r>
              <a:rPr lang="en-US" sz="2800" dirty="0" err="1" smtClean="0"/>
              <a:t>cải</a:t>
            </a:r>
            <a:r>
              <a:rPr lang="en-US" sz="2800" dirty="0" smtClean="0"/>
              <a:t> </a:t>
            </a:r>
            <a:r>
              <a:rPr lang="en-US" sz="2800" dirty="0" err="1" smtClean="0"/>
              <a:t>tiến</a:t>
            </a:r>
            <a:r>
              <a:rPr lang="en-US" sz="2800" dirty="0" smtClean="0"/>
              <a:t>, </a:t>
            </a:r>
            <a:r>
              <a:rPr lang="en-US" sz="2800" dirty="0" err="1" smtClean="0"/>
              <a:t>đổi</a:t>
            </a:r>
            <a:r>
              <a:rPr lang="en-US" sz="2800" dirty="0" smtClean="0"/>
              <a:t> </a:t>
            </a:r>
            <a:r>
              <a:rPr lang="en-US" sz="2800" dirty="0" err="1" smtClean="0"/>
              <a:t>mới</a:t>
            </a:r>
            <a:r>
              <a:rPr lang="en-US" sz="2800" dirty="0" smtClean="0"/>
              <a:t> </a:t>
            </a:r>
            <a:r>
              <a:rPr lang="en-US" sz="2800" dirty="0" err="1" smtClean="0"/>
              <a:t>vũ</a:t>
            </a:r>
            <a:r>
              <a:rPr lang="en-US" sz="2800" dirty="0" smtClean="0"/>
              <a:t> </a:t>
            </a:r>
            <a:r>
              <a:rPr lang="en-US" sz="2800" dirty="0" err="1" smtClean="0"/>
              <a:t>khí</a:t>
            </a:r>
            <a:r>
              <a:rPr lang="en-US" sz="2800" dirty="0" smtClean="0"/>
              <a:t>, </a:t>
            </a:r>
            <a:r>
              <a:rPr lang="en-US" sz="2800" dirty="0" err="1" smtClean="0"/>
              <a:t>trang</a:t>
            </a:r>
            <a:r>
              <a:rPr lang="en-US" sz="2800" dirty="0" smtClean="0"/>
              <a:t> </a:t>
            </a:r>
            <a:r>
              <a:rPr lang="en-US" sz="2800" dirty="0" err="1" smtClean="0"/>
              <a:t>bị</a:t>
            </a:r>
            <a:r>
              <a:rPr lang="en-US" sz="2800" dirty="0" smtClean="0"/>
              <a:t> </a:t>
            </a:r>
            <a:r>
              <a:rPr lang="en-US" sz="2800" dirty="0" err="1" smtClean="0"/>
              <a:t>phương</a:t>
            </a:r>
            <a:r>
              <a:rPr lang="en-US" sz="2800" dirty="0" smtClean="0"/>
              <a:t> </a:t>
            </a:r>
            <a:r>
              <a:rPr lang="en-US" sz="2800" dirty="0" err="1" smtClean="0"/>
              <a:t>tiện</a:t>
            </a:r>
            <a:r>
              <a:rPr lang="en-US" sz="2800" dirty="0" smtClean="0"/>
              <a:t> </a:t>
            </a:r>
            <a:r>
              <a:rPr lang="en-US" sz="2800" dirty="0" err="1" smtClean="0"/>
              <a:t>phù</a:t>
            </a:r>
            <a:r>
              <a:rPr lang="en-US" sz="2800" dirty="0" smtClean="0"/>
              <a:t> </a:t>
            </a:r>
            <a:r>
              <a:rPr lang="en-US" sz="2800" dirty="0" err="1" smtClean="0"/>
              <a:t>hợp</a:t>
            </a:r>
            <a:r>
              <a:rPr lang="en-US" sz="2800" dirty="0" smtClean="0"/>
              <a:t> </a:t>
            </a:r>
            <a:r>
              <a:rPr lang="en-US" sz="2800" dirty="0" err="1" smtClean="0"/>
              <a:t>với</a:t>
            </a:r>
            <a:r>
              <a:rPr lang="en-US" sz="2800" dirty="0" smtClean="0"/>
              <a:t> </a:t>
            </a:r>
            <a:r>
              <a:rPr lang="en-US" sz="2800" dirty="0" err="1" smtClean="0"/>
              <a:t>yêu</a:t>
            </a:r>
            <a:r>
              <a:rPr lang="en-US" sz="2800" dirty="0" smtClean="0"/>
              <a:t> </a:t>
            </a:r>
            <a:r>
              <a:rPr lang="en-US" sz="2800" dirty="0" err="1" smtClean="0"/>
              <a:t>cầu</a:t>
            </a:r>
            <a:r>
              <a:rPr lang="en-US" sz="2800" dirty="0" smtClean="0"/>
              <a:t> </a:t>
            </a:r>
            <a:r>
              <a:rPr lang="en-US" sz="2800" dirty="0" err="1" smtClean="0"/>
              <a:t>tác</a:t>
            </a:r>
            <a:r>
              <a:rPr lang="en-US" sz="2800" dirty="0" smtClean="0"/>
              <a:t> </a:t>
            </a:r>
            <a:r>
              <a:rPr lang="en-US" sz="2800" dirty="0" err="1" smtClean="0"/>
              <a:t>chiến</a:t>
            </a:r>
            <a:r>
              <a:rPr lang="en-US" sz="2800" dirty="0" smtClean="0"/>
              <a:t> </a:t>
            </a:r>
            <a:r>
              <a:rPr lang="en-US" sz="2800" dirty="0" err="1" smtClean="0"/>
              <a:t>mới</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khoa</a:t>
            </a:r>
            <a:r>
              <a:rPr lang="en-US" sz="2800" dirty="0" smtClean="0"/>
              <a:t> </a:t>
            </a:r>
            <a:r>
              <a:rPr lang="en-US" sz="2800" dirty="0" err="1" smtClean="0"/>
              <a:t>học</a:t>
            </a:r>
            <a:r>
              <a:rPr lang="en-US" sz="2800" dirty="0" smtClean="0"/>
              <a:t> </a:t>
            </a:r>
            <a:r>
              <a:rPr lang="en-US" sz="2800" dirty="0" err="1" smtClean="0"/>
              <a:t>quân</a:t>
            </a:r>
            <a:r>
              <a:rPr lang="en-US" sz="2800" dirty="0" smtClean="0"/>
              <a:t> </a:t>
            </a:r>
            <a:r>
              <a:rPr lang="en-US" sz="2800" dirty="0" err="1" smtClean="0"/>
              <a:t>sự</a:t>
            </a:r>
            <a:r>
              <a:rPr lang="en-US" sz="2800" dirty="0" smtClean="0"/>
              <a:t>, </a:t>
            </a:r>
            <a:r>
              <a:rPr lang="en-US" sz="2800" dirty="0" err="1" smtClean="0"/>
              <a:t>khoa</a:t>
            </a:r>
            <a:r>
              <a:rPr lang="en-US" sz="2800" dirty="0" smtClean="0"/>
              <a:t> </a:t>
            </a:r>
            <a:r>
              <a:rPr lang="en-US" sz="2800" dirty="0" err="1" smtClean="0"/>
              <a:t>học</a:t>
            </a:r>
            <a:r>
              <a:rPr lang="en-US" sz="2800" dirty="0" smtClean="0"/>
              <a:t> </a:t>
            </a:r>
            <a:r>
              <a:rPr lang="en-US" sz="2800" dirty="0" err="1" smtClean="0"/>
              <a:t>công</a:t>
            </a:r>
            <a:r>
              <a:rPr lang="en-US" sz="2800" dirty="0" smtClean="0"/>
              <a:t> an, </a:t>
            </a:r>
            <a:r>
              <a:rPr lang="en-US" sz="2800" dirty="0" err="1" smtClean="0"/>
              <a:t>nghệ</a:t>
            </a:r>
            <a:r>
              <a:rPr lang="en-US" sz="2800" dirty="0" smtClean="0"/>
              <a:t> </a:t>
            </a:r>
            <a:r>
              <a:rPr lang="en-US" sz="2800" dirty="0" err="1" smtClean="0"/>
              <a:t>thuật</a:t>
            </a:r>
            <a:r>
              <a:rPr lang="en-US" sz="2800" dirty="0" smtClean="0"/>
              <a:t> </a:t>
            </a:r>
            <a:r>
              <a:rPr lang="en-US" sz="2800" dirty="0" err="1" smtClean="0"/>
              <a:t>chiến</a:t>
            </a:r>
            <a:r>
              <a:rPr lang="en-US" sz="2800" dirty="0" smtClean="0"/>
              <a:t> </a:t>
            </a:r>
            <a:r>
              <a:rPr lang="en-US" sz="2800" dirty="0" err="1" smtClean="0"/>
              <a:t>tranh</a:t>
            </a:r>
            <a:r>
              <a:rPr lang="en-US" sz="2800" dirty="0" smtClean="0"/>
              <a:t> </a:t>
            </a:r>
            <a:r>
              <a:rPr lang="en-US" sz="2800" dirty="0" err="1" smtClean="0"/>
              <a:t>nhân</a:t>
            </a:r>
            <a:r>
              <a:rPr lang="en-US" sz="2800" dirty="0" smtClean="0"/>
              <a:t> </a:t>
            </a:r>
            <a:r>
              <a:rPr lang="en-US" sz="2800" dirty="0" err="1" smtClean="0"/>
              <a:t>dân</a:t>
            </a:r>
            <a:r>
              <a:rPr lang="en-US" sz="2800" dirty="0" smtClean="0"/>
              <a:t>. </a:t>
            </a:r>
            <a:endParaRPr lang="en-US" sz="2600" dirty="0">
              <a:solidFill>
                <a:schemeClr val="tx1">
                  <a:lumMod val="75000"/>
                </a:schemeClr>
              </a:solidFill>
            </a:endParaRPr>
          </a:p>
        </p:txBody>
      </p:sp>
      <p:pic>
        <p:nvPicPr>
          <p:cNvPr id="29700" name="Picture 2" descr="C:\Users\Laptop\Desktop\baotqsukhoi_kto_4701_hgjv.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676400"/>
            <a:ext cx="411480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3" descr="C:\Users\Laptop\Desktop\TenluaphongkhongS3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7913" y="4027488"/>
            <a:ext cx="3798887" cy="252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228600" y="206375"/>
            <a:ext cx="8915400" cy="1622425"/>
          </a:xfrm>
        </p:spPr>
        <p:txBody>
          <a:bodyPr/>
          <a:lstStyle/>
          <a:p>
            <a:pPr marL="342900" indent="-342900" algn="l" eaLnBrk="1" hangingPunct="1"/>
            <a:r>
              <a:rPr lang="en-US" sz="2800" smtClean="0">
                <a:solidFill>
                  <a:srgbClr val="FF0066"/>
                </a:solidFill>
              </a:rPr>
              <a:t>1.2.4. Xây dựng, bổ sung cơ chế lãnh đạo của Đảng và quản lý của Nhà nước đối với hoạt động quốc phòng, an ninh</a:t>
            </a:r>
          </a:p>
        </p:txBody>
      </p:sp>
      <p:sp>
        <p:nvSpPr>
          <p:cNvPr id="3" name="Content Placeholder 2"/>
          <p:cNvSpPr>
            <a:spLocks noGrp="1"/>
          </p:cNvSpPr>
          <p:nvPr>
            <p:ph idx="1"/>
          </p:nvPr>
        </p:nvSpPr>
        <p:spPr>
          <a:xfrm>
            <a:off x="228600" y="1905000"/>
            <a:ext cx="8534400" cy="4610100"/>
          </a:xfrm>
        </p:spPr>
        <p:txBody>
          <a:bodyPr>
            <a:noAutofit/>
          </a:bodyPr>
          <a:lstStyle/>
          <a:p>
            <a:pPr>
              <a:defRPr/>
            </a:pPr>
            <a:r>
              <a:rPr lang="en-US" sz="2800" dirty="0" err="1" smtClean="0"/>
              <a:t>Tăng</a:t>
            </a:r>
            <a:r>
              <a:rPr lang="en-US" sz="2800" dirty="0" smtClean="0"/>
              <a:t> </a:t>
            </a:r>
            <a:r>
              <a:rPr lang="en-US" sz="2800" dirty="0" err="1" smtClean="0"/>
              <a:t>cường</a:t>
            </a:r>
            <a:r>
              <a:rPr lang="en-US" sz="2800" dirty="0" smtClean="0"/>
              <a:t> </a:t>
            </a:r>
            <a:r>
              <a:rPr lang="en-US" sz="2800" dirty="0" err="1" smtClean="0"/>
              <a:t>sự</a:t>
            </a:r>
            <a:r>
              <a:rPr lang="en-US" sz="2800" dirty="0" smtClean="0"/>
              <a:t> </a:t>
            </a:r>
            <a:r>
              <a:rPr lang="en-US" sz="2800" dirty="0" err="1" smtClean="0"/>
              <a:t>lãnh</a:t>
            </a:r>
            <a:r>
              <a:rPr lang="en-US" sz="2800" dirty="0" smtClean="0"/>
              <a:t> </a:t>
            </a:r>
            <a:r>
              <a:rPr lang="en-US" sz="2800" dirty="0" err="1" smtClean="0"/>
              <a:t>đạo</a:t>
            </a:r>
            <a:r>
              <a:rPr lang="en-US" sz="2800" dirty="0" smtClean="0"/>
              <a:t> </a:t>
            </a:r>
            <a:r>
              <a:rPr lang="en-US" sz="2800" dirty="0" err="1" smtClean="0"/>
              <a:t>của</a:t>
            </a:r>
            <a:r>
              <a:rPr lang="en-US" sz="2800" dirty="0" smtClean="0"/>
              <a:t> </a:t>
            </a:r>
            <a:r>
              <a:rPr lang="en-US" sz="2800" dirty="0" err="1" smtClean="0"/>
              <a:t>Đảng</a:t>
            </a:r>
            <a:r>
              <a:rPr lang="en-US" sz="2800" dirty="0" smtClean="0"/>
              <a:t> </a:t>
            </a:r>
            <a:r>
              <a:rPr lang="en-US" sz="2800" dirty="0" err="1" smtClean="0"/>
              <a:t>về</a:t>
            </a:r>
            <a:r>
              <a:rPr lang="en-US" sz="2800" dirty="0" smtClean="0"/>
              <a:t> </a:t>
            </a:r>
            <a:r>
              <a:rPr lang="en-US" sz="2800" dirty="0" err="1" smtClean="0"/>
              <a:t>quốc</a:t>
            </a:r>
            <a:r>
              <a:rPr lang="en-US" sz="2800" dirty="0" smtClean="0"/>
              <a:t> </a:t>
            </a:r>
            <a:r>
              <a:rPr lang="en-US" sz="2800" dirty="0" err="1" smtClean="0"/>
              <a:t>phòng</a:t>
            </a:r>
            <a:r>
              <a:rPr lang="en-US" sz="2800" dirty="0" smtClean="0"/>
              <a:t> </a:t>
            </a:r>
            <a:r>
              <a:rPr lang="en-US" sz="2800" dirty="0" err="1" smtClean="0"/>
              <a:t>và</a:t>
            </a:r>
            <a:r>
              <a:rPr lang="en-US" sz="2800" dirty="0" smtClean="0"/>
              <a:t> an </a:t>
            </a:r>
            <a:r>
              <a:rPr lang="en-US" sz="2800" dirty="0" err="1" smtClean="0"/>
              <a:t>ninh</a:t>
            </a:r>
            <a:r>
              <a:rPr lang="en-US" sz="2800" dirty="0" smtClean="0"/>
              <a:t>.  </a:t>
            </a:r>
          </a:p>
          <a:p>
            <a:pPr>
              <a:defRPr/>
            </a:pPr>
            <a:endParaRPr lang="en-US" sz="2800" dirty="0" smtClean="0"/>
          </a:p>
          <a:p>
            <a:pPr>
              <a:defRPr/>
            </a:pPr>
            <a:r>
              <a:rPr lang="en-US" sz="2800" dirty="0" err="1" smtClean="0"/>
              <a:t>Bổ</a:t>
            </a:r>
            <a:r>
              <a:rPr lang="en-US" sz="2800" dirty="0" smtClean="0"/>
              <a:t> sung </a:t>
            </a:r>
            <a:r>
              <a:rPr lang="en-US" sz="2800" dirty="0" err="1" smtClean="0"/>
              <a:t>chế</a:t>
            </a:r>
            <a:r>
              <a:rPr lang="en-US" sz="2800" dirty="0" smtClean="0"/>
              <a:t> </a:t>
            </a:r>
            <a:r>
              <a:rPr lang="en-US" sz="2800" dirty="0" err="1" smtClean="0"/>
              <a:t>độ</a:t>
            </a:r>
            <a:r>
              <a:rPr lang="en-US" sz="2800" dirty="0" smtClean="0"/>
              <a:t> </a:t>
            </a:r>
            <a:r>
              <a:rPr lang="en-US" sz="2800" dirty="0" err="1" smtClean="0"/>
              <a:t>phối</a:t>
            </a:r>
            <a:r>
              <a:rPr lang="en-US" sz="2800" dirty="0" smtClean="0"/>
              <a:t> </a:t>
            </a:r>
            <a:r>
              <a:rPr lang="en-US" sz="2800" dirty="0" err="1" smtClean="0"/>
              <a:t>hợp</a:t>
            </a:r>
            <a:r>
              <a:rPr lang="en-US" sz="2800" dirty="0" smtClean="0"/>
              <a:t> </a:t>
            </a:r>
            <a:r>
              <a:rPr lang="en-US" sz="2800" dirty="0" err="1" smtClean="0"/>
              <a:t>hoạt</a:t>
            </a:r>
            <a:r>
              <a:rPr lang="en-US" sz="2800" dirty="0" smtClean="0"/>
              <a:t> </a:t>
            </a:r>
            <a:r>
              <a:rPr lang="en-US" sz="2800" dirty="0" err="1" smtClean="0"/>
              <a:t>động</a:t>
            </a:r>
            <a:r>
              <a:rPr lang="en-US" sz="2800" dirty="0" smtClean="0"/>
              <a:t> </a:t>
            </a:r>
            <a:r>
              <a:rPr lang="en-US" sz="2800" dirty="0" err="1" smtClean="0"/>
              <a:t>giữa</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r>
              <a:rPr lang="en-US" sz="2800" dirty="0" err="1" smtClean="0"/>
              <a:t>đối</a:t>
            </a:r>
            <a:r>
              <a:rPr lang="en-US" sz="2800" dirty="0" smtClean="0"/>
              <a:t> </a:t>
            </a:r>
            <a:r>
              <a:rPr lang="en-US" sz="2800" dirty="0" err="1" smtClean="0"/>
              <a:t>ngoại</a:t>
            </a:r>
            <a:r>
              <a:rPr lang="en-US" sz="2800" dirty="0" smtClean="0"/>
              <a:t> </a:t>
            </a:r>
            <a:r>
              <a:rPr lang="en-US" sz="2800" dirty="0" err="1" smtClean="0"/>
              <a:t>và</a:t>
            </a:r>
            <a:r>
              <a:rPr lang="en-US" sz="2800" dirty="0" smtClean="0"/>
              <a:t> </a:t>
            </a:r>
            <a:r>
              <a:rPr lang="en-US" sz="2800" dirty="0" err="1" smtClean="0"/>
              <a:t>các</a:t>
            </a:r>
            <a:r>
              <a:rPr lang="en-US" sz="2800" dirty="0" smtClean="0"/>
              <a:t> </a:t>
            </a:r>
            <a:r>
              <a:rPr lang="en-US" sz="2800" dirty="0" err="1" smtClean="0"/>
              <a:t>bộ</a:t>
            </a:r>
            <a:r>
              <a:rPr lang="en-US" sz="2800" dirty="0" smtClean="0"/>
              <a:t>, </a:t>
            </a:r>
            <a:r>
              <a:rPr lang="en-US" sz="2800" dirty="0" err="1" smtClean="0"/>
              <a:t>ngành</a:t>
            </a:r>
            <a:r>
              <a:rPr lang="en-US" sz="2800" dirty="0" smtClean="0"/>
              <a:t> </a:t>
            </a:r>
            <a:r>
              <a:rPr lang="en-US" sz="2800" dirty="0" err="1" smtClean="0"/>
              <a:t>có</a:t>
            </a:r>
            <a:r>
              <a:rPr lang="en-US" sz="2800" dirty="0" smtClean="0"/>
              <a:t> </a:t>
            </a:r>
            <a:r>
              <a:rPr lang="en-US" sz="2800" dirty="0" err="1" smtClean="0"/>
              <a:t>liên</a:t>
            </a:r>
            <a:r>
              <a:rPr lang="en-US" sz="2800" dirty="0" smtClean="0"/>
              <a:t> </a:t>
            </a:r>
            <a:r>
              <a:rPr lang="en-US" sz="2800" dirty="0" err="1" smtClean="0"/>
              <a:t>quan</a:t>
            </a:r>
            <a:r>
              <a:rPr lang="en-US" sz="2800" dirty="0" smtClean="0"/>
              <a:t>. </a:t>
            </a:r>
          </a:p>
          <a:p>
            <a:pPr>
              <a:defRPr/>
            </a:pPr>
            <a:endParaRPr lang="en-US" sz="2800" dirty="0" smtClean="0"/>
          </a:p>
          <a:p>
            <a:pPr>
              <a:defRPr/>
            </a:pPr>
            <a:r>
              <a:rPr lang="en-US" sz="2800" dirty="0" err="1" smtClean="0"/>
              <a:t>Bổ</a:t>
            </a:r>
            <a:r>
              <a:rPr lang="en-US" sz="2800" dirty="0" smtClean="0"/>
              <a:t> sung, </a:t>
            </a:r>
            <a:r>
              <a:rPr lang="en-US" sz="2800" dirty="0" err="1" smtClean="0"/>
              <a:t>xây</a:t>
            </a:r>
            <a:r>
              <a:rPr lang="en-US" sz="2800" dirty="0" smtClean="0"/>
              <a:t> </a:t>
            </a:r>
            <a:r>
              <a:rPr lang="en-US" sz="2800" dirty="0" err="1" smtClean="0"/>
              <a:t>dựng</a:t>
            </a:r>
            <a:r>
              <a:rPr lang="en-US" sz="2800" dirty="0" smtClean="0"/>
              <a:t> </a:t>
            </a:r>
            <a:r>
              <a:rPr lang="en-US" sz="2800" dirty="0" err="1" smtClean="0"/>
              <a:t>các</a:t>
            </a:r>
            <a:r>
              <a:rPr lang="en-US" sz="2800" dirty="0" smtClean="0"/>
              <a:t> </a:t>
            </a:r>
            <a:r>
              <a:rPr lang="en-US" sz="2800" dirty="0" err="1" smtClean="0"/>
              <a:t>văn</a:t>
            </a:r>
            <a:r>
              <a:rPr lang="en-US" sz="2800" dirty="0" smtClean="0"/>
              <a:t> </a:t>
            </a:r>
            <a:r>
              <a:rPr lang="en-US" sz="2800" dirty="0" err="1" smtClean="0"/>
              <a:t>bản</a:t>
            </a:r>
            <a:r>
              <a:rPr lang="en-US" sz="2800" dirty="0" smtClean="0"/>
              <a:t> </a:t>
            </a:r>
            <a:r>
              <a:rPr lang="en-US" sz="2800" dirty="0" err="1" smtClean="0"/>
              <a:t>quy</a:t>
            </a:r>
            <a:r>
              <a:rPr lang="en-US" sz="2800" dirty="0" smtClean="0"/>
              <a:t> </a:t>
            </a:r>
            <a:r>
              <a:rPr lang="en-US" sz="2800" dirty="0" err="1" smtClean="0"/>
              <a:t>phạm</a:t>
            </a:r>
            <a:r>
              <a:rPr lang="en-US" sz="2800" dirty="0" smtClean="0"/>
              <a:t> </a:t>
            </a:r>
            <a:r>
              <a:rPr lang="en-US" sz="2800" dirty="0" err="1" smtClean="0"/>
              <a:t>pháp</a:t>
            </a:r>
            <a:r>
              <a:rPr lang="en-US" sz="2800" dirty="0" smtClean="0"/>
              <a:t> </a:t>
            </a:r>
            <a:r>
              <a:rPr lang="en-US" sz="2800" dirty="0" err="1" smtClean="0"/>
              <a:t>luật</a:t>
            </a:r>
            <a:r>
              <a:rPr lang="en-US" sz="2800" dirty="0" smtClean="0"/>
              <a:t>, </a:t>
            </a:r>
            <a:r>
              <a:rPr lang="en-US" sz="2800" dirty="0" err="1" smtClean="0"/>
              <a:t>các</a:t>
            </a:r>
            <a:r>
              <a:rPr lang="en-US" sz="2800" dirty="0" smtClean="0"/>
              <a:t> </a:t>
            </a:r>
            <a:r>
              <a:rPr lang="en-US" sz="2800" dirty="0" err="1" smtClean="0"/>
              <a:t>chính</a:t>
            </a:r>
            <a:r>
              <a:rPr lang="en-US" sz="2800" dirty="0" smtClean="0"/>
              <a:t> </a:t>
            </a:r>
            <a:r>
              <a:rPr lang="en-US" sz="2800" dirty="0" err="1" smtClean="0"/>
              <a:t>sách</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có</a:t>
            </a:r>
            <a:r>
              <a:rPr lang="en-US" sz="2800" dirty="0" smtClean="0"/>
              <a:t> </a:t>
            </a:r>
            <a:r>
              <a:rPr lang="en-US" sz="2800" dirty="0" err="1" smtClean="0"/>
              <a:t>quan</a:t>
            </a:r>
            <a:r>
              <a:rPr lang="en-US" sz="2800" dirty="0" smtClean="0"/>
              <a:t> </a:t>
            </a:r>
            <a:r>
              <a:rPr lang="en-US" sz="2800" dirty="0" err="1" smtClean="0"/>
              <a:t>hệ</a:t>
            </a:r>
            <a:r>
              <a:rPr lang="en-US" sz="2800" dirty="0" smtClean="0"/>
              <a:t> </a:t>
            </a:r>
            <a:r>
              <a:rPr lang="en-US" sz="2800" dirty="0" err="1" smtClean="0"/>
              <a:t>đến</a:t>
            </a:r>
            <a:r>
              <a:rPr lang="en-US" sz="2800" dirty="0" smtClean="0"/>
              <a:t> </a:t>
            </a:r>
            <a:r>
              <a:rPr lang="en-US" sz="2800" dirty="0" err="1" smtClean="0"/>
              <a:t>nhiệm</a:t>
            </a:r>
            <a:r>
              <a:rPr lang="en-US" sz="2800" dirty="0" smtClean="0"/>
              <a:t> </a:t>
            </a:r>
            <a:r>
              <a:rPr lang="en-US" sz="2800" dirty="0" err="1" smtClean="0"/>
              <a:t>vụ</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p>
          <a:p>
            <a:pPr eaLnBrk="1" hangingPunct="1">
              <a:lnSpc>
                <a:spcPct val="150000"/>
              </a:lnSpc>
              <a:defRPr/>
            </a:pP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228600" y="206375"/>
            <a:ext cx="8915400" cy="1622425"/>
          </a:xfrm>
        </p:spPr>
        <p:txBody>
          <a:bodyPr/>
          <a:lstStyle/>
          <a:p>
            <a:pPr marL="342900" indent="-342900" algn="l" eaLnBrk="1" hangingPunct="1"/>
            <a:r>
              <a:rPr lang="en-US" sz="2800" smtClean="0">
                <a:solidFill>
                  <a:srgbClr val="FF0066"/>
                </a:solidFill>
              </a:rPr>
              <a:t>1.2.4. Xây dựng, bổ sung cơ chế lãnh đạo của Đảng và quản lý của Nhà nước đối với hoạt động quốc phòng, an ninh</a:t>
            </a:r>
          </a:p>
        </p:txBody>
      </p:sp>
      <p:sp>
        <p:nvSpPr>
          <p:cNvPr id="3" name="Content Placeholder 2"/>
          <p:cNvSpPr>
            <a:spLocks noGrp="1"/>
          </p:cNvSpPr>
          <p:nvPr>
            <p:ph idx="1"/>
          </p:nvPr>
        </p:nvSpPr>
        <p:spPr>
          <a:xfrm>
            <a:off x="228600" y="1905000"/>
            <a:ext cx="8534400" cy="4610100"/>
          </a:xfrm>
        </p:spPr>
        <p:txBody>
          <a:bodyPr>
            <a:noAutofit/>
          </a:bodyPr>
          <a:lstStyle/>
          <a:p>
            <a:pPr>
              <a:defRPr/>
            </a:pPr>
            <a:r>
              <a:rPr lang="en-US" sz="2800" dirty="0" err="1" smtClean="0"/>
              <a:t>Tăng</a:t>
            </a:r>
            <a:r>
              <a:rPr lang="en-US" sz="2800" dirty="0" smtClean="0"/>
              <a:t> </a:t>
            </a:r>
            <a:r>
              <a:rPr lang="en-US" sz="2800" dirty="0" err="1" smtClean="0"/>
              <a:t>cường</a:t>
            </a:r>
            <a:r>
              <a:rPr lang="en-US" sz="2800" dirty="0" smtClean="0"/>
              <a:t> </a:t>
            </a:r>
            <a:r>
              <a:rPr lang="en-US" sz="2800" dirty="0" err="1" smtClean="0"/>
              <a:t>quốc</a:t>
            </a:r>
            <a:r>
              <a:rPr lang="en-US" sz="2800" dirty="0" smtClean="0"/>
              <a:t> </a:t>
            </a:r>
            <a:r>
              <a:rPr lang="en-US" sz="2800" dirty="0" err="1" smtClean="0"/>
              <a:t>phòng</a:t>
            </a:r>
            <a:r>
              <a:rPr lang="en-US" sz="2800" dirty="0" smtClean="0"/>
              <a:t>, </a:t>
            </a:r>
            <a:r>
              <a:rPr lang="en-US" sz="2800" dirty="0" err="1" smtClean="0"/>
              <a:t>giữ</a:t>
            </a:r>
            <a:r>
              <a:rPr lang="en-US" sz="2800" dirty="0" smtClean="0"/>
              <a:t> </a:t>
            </a:r>
            <a:r>
              <a:rPr lang="en-US" sz="2800" dirty="0" err="1" smtClean="0"/>
              <a:t>vững</a:t>
            </a:r>
            <a:r>
              <a:rPr lang="en-US" sz="2800" dirty="0" smtClean="0"/>
              <a:t> an </a:t>
            </a:r>
            <a:r>
              <a:rPr lang="en-US" sz="2800" dirty="0" err="1" smtClean="0"/>
              <a:t>ninh</a:t>
            </a:r>
            <a:r>
              <a:rPr lang="en-US" sz="2800" dirty="0" smtClean="0"/>
              <a:t> </a:t>
            </a:r>
            <a:r>
              <a:rPr lang="en-US" sz="2800" dirty="0" err="1" smtClean="0"/>
              <a:t>quốc</a:t>
            </a:r>
            <a:r>
              <a:rPr lang="en-US" sz="2800" dirty="0" smtClean="0"/>
              <a:t> </a:t>
            </a:r>
            <a:r>
              <a:rPr lang="en-US" sz="2800" dirty="0" err="1" smtClean="0"/>
              <a:t>gia</a:t>
            </a:r>
            <a:r>
              <a:rPr lang="en-US" sz="2800" dirty="0" smtClean="0"/>
              <a:t> </a:t>
            </a:r>
            <a:r>
              <a:rPr lang="en-US" sz="2800" dirty="0" err="1" smtClean="0"/>
              <a:t>và</a:t>
            </a:r>
            <a:r>
              <a:rPr lang="en-US" sz="2800" dirty="0" smtClean="0"/>
              <a:t> </a:t>
            </a:r>
            <a:r>
              <a:rPr lang="en-US" sz="2800" dirty="0" err="1" smtClean="0"/>
              <a:t>toàn</a:t>
            </a:r>
            <a:r>
              <a:rPr lang="en-US" sz="2800" dirty="0" smtClean="0"/>
              <a:t> </a:t>
            </a:r>
            <a:r>
              <a:rPr lang="en-US" sz="2800" dirty="0" err="1" smtClean="0"/>
              <a:t>vẹn</a:t>
            </a:r>
            <a:r>
              <a:rPr lang="en-US" sz="2800" dirty="0" smtClean="0"/>
              <a:t> </a:t>
            </a:r>
            <a:r>
              <a:rPr lang="en-US" sz="2800" dirty="0" err="1" smtClean="0"/>
              <a:t>lãnh</a:t>
            </a:r>
            <a:r>
              <a:rPr lang="en-US" sz="2800" dirty="0" smtClean="0"/>
              <a:t> </a:t>
            </a:r>
            <a:r>
              <a:rPr lang="en-US" sz="2800" dirty="0" err="1" smtClean="0"/>
              <a:t>thổ</a:t>
            </a:r>
            <a:r>
              <a:rPr lang="en-US" sz="2800" dirty="0" smtClean="0"/>
              <a:t> </a:t>
            </a:r>
            <a:r>
              <a:rPr lang="en-US" sz="2800" dirty="0" err="1" smtClean="0"/>
              <a:t>là</a:t>
            </a:r>
            <a:r>
              <a:rPr lang="en-US" sz="2800" dirty="0" smtClean="0"/>
              <a:t> </a:t>
            </a:r>
            <a:r>
              <a:rPr lang="en-US" sz="2800" dirty="0" err="1" smtClean="0"/>
              <a:t>nhiệm</a:t>
            </a:r>
            <a:r>
              <a:rPr lang="en-US" sz="2800" dirty="0" smtClean="0"/>
              <a:t> </a:t>
            </a:r>
            <a:r>
              <a:rPr lang="en-US" sz="2800" dirty="0" err="1" smtClean="0"/>
              <a:t>vụ</a:t>
            </a:r>
            <a:r>
              <a:rPr lang="en-US" sz="2800" dirty="0" smtClean="0"/>
              <a:t> </a:t>
            </a:r>
            <a:r>
              <a:rPr lang="en-US" sz="2800" dirty="0" err="1" smtClean="0"/>
              <a:t>trọng</a:t>
            </a:r>
            <a:r>
              <a:rPr lang="en-US" sz="2800" dirty="0" smtClean="0"/>
              <a:t> </a:t>
            </a:r>
            <a:r>
              <a:rPr lang="en-US" sz="2800" dirty="0" err="1" smtClean="0"/>
              <a:t>yếu</a:t>
            </a:r>
            <a:r>
              <a:rPr lang="en-US" sz="2800" dirty="0" smtClean="0"/>
              <a:t>, </a:t>
            </a:r>
            <a:r>
              <a:rPr lang="en-US" sz="2800" dirty="0" err="1" smtClean="0"/>
              <a:t>thường</a:t>
            </a:r>
            <a:r>
              <a:rPr lang="en-US" sz="2800" dirty="0" smtClean="0"/>
              <a:t> </a:t>
            </a:r>
            <a:r>
              <a:rPr lang="en-US" sz="2800" dirty="0" err="1" smtClean="0"/>
              <a:t>xuyên</a:t>
            </a:r>
            <a:r>
              <a:rPr lang="en-US" sz="2800" dirty="0" smtClean="0"/>
              <a:t> </a:t>
            </a:r>
            <a:r>
              <a:rPr lang="en-US" sz="2800" dirty="0" err="1" smtClean="0"/>
              <a:t>của</a:t>
            </a:r>
            <a:r>
              <a:rPr lang="en-US" sz="2800" dirty="0" smtClean="0"/>
              <a:t> </a:t>
            </a:r>
            <a:r>
              <a:rPr lang="en-US" sz="2800" dirty="0" err="1" smtClean="0"/>
              <a:t>Đảng</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và</a:t>
            </a:r>
            <a:r>
              <a:rPr lang="en-US" sz="2800" dirty="0" smtClean="0"/>
              <a:t> </a:t>
            </a:r>
            <a:r>
              <a:rPr lang="en-US" sz="2800" dirty="0" err="1" smtClean="0"/>
              <a:t>của</a:t>
            </a:r>
            <a:r>
              <a:rPr lang="en-US" sz="2800" dirty="0" smtClean="0"/>
              <a:t> </a:t>
            </a:r>
            <a:r>
              <a:rPr lang="en-US" sz="2800" dirty="0" err="1" smtClean="0"/>
              <a:t>toàn</a:t>
            </a:r>
            <a:r>
              <a:rPr lang="en-US" sz="2800" dirty="0" smtClean="0"/>
              <a:t> </a:t>
            </a:r>
            <a:r>
              <a:rPr lang="en-US" sz="2800" dirty="0" err="1" smtClean="0"/>
              <a:t>dân</a:t>
            </a:r>
            <a:r>
              <a:rPr lang="en-US" sz="2800" dirty="0" smtClean="0"/>
              <a:t>. </a:t>
            </a:r>
            <a:r>
              <a:rPr lang="en-US" sz="2800" dirty="0" err="1" smtClean="0"/>
              <a:t>Quân</a:t>
            </a:r>
            <a:r>
              <a:rPr lang="en-US" sz="2800" dirty="0" smtClean="0"/>
              <a:t> </a:t>
            </a:r>
            <a:r>
              <a:rPr lang="en-US" sz="2800" dirty="0" err="1" smtClean="0"/>
              <a:t>đội</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và</a:t>
            </a:r>
            <a:r>
              <a:rPr lang="en-US" sz="2800" dirty="0" smtClean="0"/>
              <a:t> </a:t>
            </a:r>
            <a:r>
              <a:rPr lang="en-US" sz="2800" dirty="0" err="1" smtClean="0"/>
              <a:t>Công</a:t>
            </a:r>
            <a:r>
              <a:rPr lang="en-US" sz="2800" dirty="0" smtClean="0"/>
              <a:t> an </a:t>
            </a:r>
            <a:r>
              <a:rPr lang="en-US" sz="2800" dirty="0" err="1" smtClean="0"/>
              <a:t>nhân</a:t>
            </a:r>
            <a:r>
              <a:rPr lang="en-US" sz="2800" dirty="0" smtClean="0"/>
              <a:t> </a:t>
            </a:r>
            <a:r>
              <a:rPr lang="en-US" sz="2800" dirty="0" err="1" smtClean="0"/>
              <a:t>dân</a:t>
            </a:r>
            <a:r>
              <a:rPr lang="en-US" sz="2800" dirty="0" smtClean="0"/>
              <a:t> </a:t>
            </a:r>
            <a:r>
              <a:rPr lang="en-US" sz="2800" dirty="0" err="1" smtClean="0"/>
              <a:t>có</a:t>
            </a:r>
            <a:r>
              <a:rPr lang="en-US" sz="2800" dirty="0" smtClean="0"/>
              <a:t> </a:t>
            </a:r>
            <a:r>
              <a:rPr lang="en-US" sz="2800" dirty="0" err="1" smtClean="0"/>
              <a:t>vai</a:t>
            </a:r>
            <a:r>
              <a:rPr lang="en-US" sz="2800" dirty="0" smtClean="0"/>
              <a:t> </a:t>
            </a:r>
            <a:r>
              <a:rPr lang="en-US" sz="2800" dirty="0" err="1" smtClean="0"/>
              <a:t>trò</a:t>
            </a:r>
            <a:r>
              <a:rPr lang="en-US" sz="2800" dirty="0" smtClean="0"/>
              <a:t> </a:t>
            </a:r>
            <a:r>
              <a:rPr lang="en-US" sz="2800" dirty="0" err="1" smtClean="0"/>
              <a:t>nòng</a:t>
            </a:r>
            <a:r>
              <a:rPr lang="en-US" sz="2800" dirty="0" smtClean="0"/>
              <a:t> </a:t>
            </a:r>
            <a:r>
              <a:rPr lang="en-US" sz="2800" dirty="0" err="1" smtClean="0"/>
              <a:t>cốt</a:t>
            </a:r>
            <a:endParaRPr lang="en-US" sz="2800" dirty="0" smtClean="0"/>
          </a:p>
          <a:p>
            <a:pPr>
              <a:defRPr/>
            </a:pPr>
            <a:endParaRPr lang="en-US" sz="2800" dirty="0" smtClean="0"/>
          </a:p>
          <a:p>
            <a:pPr>
              <a:defRPr/>
            </a:pPr>
            <a:r>
              <a:rPr lang="en-US" sz="2800" dirty="0" err="1" smtClean="0"/>
              <a:t>Tiếp</a:t>
            </a:r>
            <a:r>
              <a:rPr lang="en-US" sz="2800" dirty="0" smtClean="0"/>
              <a:t> </a:t>
            </a:r>
            <a:r>
              <a:rPr lang="en-US" sz="2800" dirty="0" err="1" smtClean="0"/>
              <a:t>nối</a:t>
            </a:r>
            <a:r>
              <a:rPr lang="en-US" sz="2800" dirty="0" smtClean="0"/>
              <a:t> </a:t>
            </a:r>
            <a:r>
              <a:rPr lang="en-US" sz="2800" dirty="0" err="1" smtClean="0"/>
              <a:t>truyền</a:t>
            </a:r>
            <a:r>
              <a:rPr lang="en-US" sz="2800" dirty="0" smtClean="0"/>
              <a:t> </a:t>
            </a:r>
            <a:r>
              <a:rPr lang="en-US" sz="2800" dirty="0" err="1" smtClean="0"/>
              <a:t>thống</a:t>
            </a:r>
            <a:r>
              <a:rPr lang="en-US" sz="2800" dirty="0" smtClean="0"/>
              <a:t> </a:t>
            </a:r>
            <a:r>
              <a:rPr lang="en-US" sz="2800" dirty="0" err="1" smtClean="0"/>
              <a:t>anh</a:t>
            </a:r>
            <a:r>
              <a:rPr lang="en-US" sz="2800" dirty="0" smtClean="0"/>
              <a:t> </a:t>
            </a:r>
            <a:r>
              <a:rPr lang="en-US" sz="2800" dirty="0" err="1" smtClean="0"/>
              <a:t>hùng</a:t>
            </a:r>
            <a:r>
              <a:rPr lang="en-US" sz="2800" dirty="0" smtClean="0"/>
              <a:t> </a:t>
            </a:r>
            <a:r>
              <a:rPr lang="en-US" sz="2800" dirty="0" err="1" smtClean="0"/>
              <a:t>của</a:t>
            </a:r>
            <a:r>
              <a:rPr lang="en-US" sz="2800" dirty="0" smtClean="0"/>
              <a:t> </a:t>
            </a:r>
            <a:r>
              <a:rPr lang="en-US" sz="2800" dirty="0" err="1" smtClean="0"/>
              <a:t>dân</a:t>
            </a:r>
            <a:r>
              <a:rPr lang="en-US" sz="2800" dirty="0" smtClean="0"/>
              <a:t> </a:t>
            </a:r>
            <a:r>
              <a:rPr lang="en-US" sz="2800" dirty="0" err="1" smtClean="0"/>
              <a:t>tộc</a:t>
            </a:r>
            <a:r>
              <a:rPr lang="en-US" sz="2800" dirty="0" smtClean="0"/>
              <a:t>, </a:t>
            </a:r>
            <a:r>
              <a:rPr lang="en-US" sz="2800" dirty="0" err="1" smtClean="0"/>
              <a:t>mỗi</a:t>
            </a:r>
            <a:r>
              <a:rPr lang="en-US" sz="2800" dirty="0" smtClean="0"/>
              <a:t> </a:t>
            </a:r>
            <a:r>
              <a:rPr lang="en-US" sz="2800" dirty="0" err="1" smtClean="0"/>
              <a:t>cán</a:t>
            </a:r>
            <a:r>
              <a:rPr lang="en-US" sz="2800" dirty="0" smtClean="0"/>
              <a:t> </a:t>
            </a:r>
            <a:r>
              <a:rPr lang="en-US" sz="2800" dirty="0" err="1" smtClean="0"/>
              <a:t>bộ</a:t>
            </a:r>
            <a:r>
              <a:rPr lang="en-US" sz="2800" dirty="0" smtClean="0"/>
              <a:t>, </a:t>
            </a:r>
            <a:r>
              <a:rPr lang="en-US" sz="2800" dirty="0" err="1" smtClean="0"/>
              <a:t>đảng</a:t>
            </a:r>
            <a:r>
              <a:rPr lang="en-US" sz="2800" dirty="0" smtClean="0"/>
              <a:t> </a:t>
            </a:r>
            <a:r>
              <a:rPr lang="en-US" sz="2800" dirty="0" err="1" smtClean="0"/>
              <a:t>viên</a:t>
            </a:r>
            <a:r>
              <a:rPr lang="en-US" sz="2800" dirty="0" smtClean="0"/>
              <a:t>, </a:t>
            </a:r>
            <a:r>
              <a:rPr lang="en-US" sz="2800" dirty="0" err="1" smtClean="0"/>
              <a:t>thanh</a:t>
            </a:r>
            <a:r>
              <a:rPr lang="en-US" sz="2800" dirty="0" smtClean="0"/>
              <a:t> </a:t>
            </a:r>
            <a:r>
              <a:rPr lang="en-US" sz="2800" dirty="0" err="1" smtClean="0"/>
              <a:t>niên</a:t>
            </a:r>
            <a:r>
              <a:rPr lang="en-US" sz="2800" dirty="0" smtClean="0"/>
              <a:t> </a:t>
            </a:r>
            <a:r>
              <a:rPr lang="en-US" sz="2800" dirty="0" err="1" smtClean="0"/>
              <a:t>có</a:t>
            </a:r>
            <a:r>
              <a:rPr lang="en-US" sz="2800" dirty="0" smtClean="0"/>
              <a:t> </a:t>
            </a:r>
            <a:r>
              <a:rPr lang="en-US" sz="2800" dirty="0" err="1" smtClean="0"/>
              <a:t>trách</a:t>
            </a:r>
            <a:r>
              <a:rPr lang="en-US" sz="2800" dirty="0" smtClean="0"/>
              <a:t> </a:t>
            </a:r>
            <a:r>
              <a:rPr lang="en-US" sz="2800" dirty="0" err="1" smtClean="0"/>
              <a:t>nhiệm</a:t>
            </a:r>
            <a:r>
              <a:rPr lang="en-US" sz="2800" dirty="0" smtClean="0"/>
              <a:t> to </a:t>
            </a:r>
            <a:r>
              <a:rPr lang="en-US" sz="2800" dirty="0" err="1" smtClean="0"/>
              <a:t>lớn</a:t>
            </a:r>
            <a:r>
              <a:rPr lang="en-US" sz="2800" dirty="0" smtClean="0"/>
              <a:t> </a:t>
            </a:r>
            <a:r>
              <a:rPr lang="en-US" sz="2800" dirty="0" err="1" smtClean="0"/>
              <a:t>trong</a:t>
            </a:r>
            <a:r>
              <a:rPr lang="en-US" sz="2800" dirty="0" smtClean="0"/>
              <a:t> </a:t>
            </a:r>
            <a:r>
              <a:rPr lang="en-US" sz="2800" dirty="0" err="1" smtClean="0"/>
              <a:t>việc</a:t>
            </a:r>
            <a:r>
              <a:rPr lang="en-US" sz="2800" dirty="0" smtClean="0"/>
              <a:t> </a:t>
            </a:r>
            <a:r>
              <a:rPr lang="en-US" sz="2800" dirty="0" err="1" smtClean="0"/>
              <a:t>thực</a:t>
            </a:r>
            <a:r>
              <a:rPr lang="en-US" sz="2800" dirty="0" smtClean="0"/>
              <a:t> </a:t>
            </a:r>
            <a:r>
              <a:rPr lang="en-US" sz="2800" dirty="0" err="1" smtClean="0"/>
              <a:t>hiện</a:t>
            </a:r>
            <a:r>
              <a:rPr lang="en-US" sz="2800" dirty="0" smtClean="0"/>
              <a:t> </a:t>
            </a:r>
            <a:r>
              <a:rPr lang="en-US" sz="2800" dirty="0" err="1" smtClean="0"/>
              <a:t>nhiệm</a:t>
            </a:r>
            <a:r>
              <a:rPr lang="en-US" sz="2800" dirty="0" smtClean="0"/>
              <a:t> </a:t>
            </a:r>
            <a:r>
              <a:rPr lang="en-US" sz="2800" dirty="0" err="1" smtClean="0"/>
              <a:t>vụ</a:t>
            </a:r>
            <a:r>
              <a:rPr lang="en-US" sz="2800" dirty="0" smtClean="0"/>
              <a:t> </a:t>
            </a:r>
            <a:r>
              <a:rPr lang="en-US" sz="2800" dirty="0" err="1" smtClean="0"/>
              <a:t>quốc</a:t>
            </a:r>
            <a:r>
              <a:rPr lang="en-US" sz="2800" dirty="0" smtClean="0"/>
              <a:t> </a:t>
            </a:r>
            <a:r>
              <a:rPr lang="en-US" sz="2800" dirty="0" err="1" smtClean="0"/>
              <a:t>phòng</a:t>
            </a:r>
            <a:r>
              <a:rPr lang="en-US" sz="2800" dirty="0" smtClean="0"/>
              <a:t> </a:t>
            </a:r>
            <a:r>
              <a:rPr lang="en-US" sz="2800" dirty="0" err="1" smtClean="0"/>
              <a:t>và</a:t>
            </a:r>
            <a:r>
              <a:rPr lang="en-US" sz="2800" dirty="0" smtClean="0"/>
              <a:t> an </a:t>
            </a:r>
            <a:r>
              <a:rPr lang="en-US" sz="2800" dirty="0" err="1" smtClean="0"/>
              <a:t>ninh</a:t>
            </a:r>
            <a:r>
              <a:rPr lang="en-US" sz="2800" dirty="0" smtClean="0"/>
              <a:t>, </a:t>
            </a:r>
            <a:r>
              <a:rPr lang="en-US" sz="2800" dirty="0" err="1" smtClean="0"/>
              <a:t>bảo</a:t>
            </a:r>
            <a:r>
              <a:rPr lang="en-US" sz="2800" dirty="0" smtClean="0"/>
              <a:t> </a:t>
            </a:r>
            <a:r>
              <a:rPr lang="en-US" sz="2800" dirty="0" err="1" smtClean="0"/>
              <a:t>vệ</a:t>
            </a:r>
            <a:r>
              <a:rPr lang="en-US" sz="2800" dirty="0" smtClean="0"/>
              <a:t> </a:t>
            </a:r>
            <a:r>
              <a:rPr lang="en-US" sz="2800" dirty="0" err="1" smtClean="0"/>
              <a:t>Tổ</a:t>
            </a:r>
            <a:r>
              <a:rPr lang="en-US" sz="2800" dirty="0" smtClean="0"/>
              <a:t> </a:t>
            </a:r>
            <a:r>
              <a:rPr lang="en-US" sz="2800" dirty="0" err="1" smtClean="0"/>
              <a:t>quốc</a:t>
            </a:r>
            <a:r>
              <a:rPr lang="en-US" sz="2800" dirty="0" smtClean="0"/>
              <a:t>.  </a:t>
            </a:r>
          </a:p>
          <a:p>
            <a:pPr eaLnBrk="1" hangingPunct="1">
              <a:lnSpc>
                <a:spcPct val="150000"/>
              </a:lnSpc>
              <a:defRPr/>
            </a:pP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533400"/>
            <a:ext cx="8534400" cy="5981700"/>
          </a:xfrm>
        </p:spPr>
        <p:txBody>
          <a:bodyPr>
            <a:noAutofit/>
          </a:bodyPr>
          <a:lstStyle/>
          <a:p>
            <a:pPr eaLnBrk="1" hangingPunct="1">
              <a:lnSpc>
                <a:spcPct val="150000"/>
              </a:lnSpc>
              <a:defRPr/>
            </a:pPr>
            <a:r>
              <a:rPr lang="vi-VN" sz="2800" dirty="0" smtClean="0">
                <a:solidFill>
                  <a:srgbClr val="FF0000"/>
                </a:solidFill>
              </a:rPr>
              <a:t>Đại hội XII xác định: </a:t>
            </a:r>
            <a:r>
              <a:rPr lang="vi-VN" sz="2800" dirty="0" smtClean="0"/>
              <a:t>Bảo vệ vững chắc độc lập, chủ quyền, thống nhất, toàn vẹn lãnh thổ của Tổ quốc, bảo vệ Đảng, Nhà nước, nhân dân, chế độ xã hội chủ nghĩa luôn gắn bó chặt chẽ, mật thiết với nhau;</a:t>
            </a:r>
            <a:endParaRPr lang="en-US" sz="2800" dirty="0" smtClean="0"/>
          </a:p>
          <a:p>
            <a:pPr eaLnBrk="1" hangingPunct="1">
              <a:lnSpc>
                <a:spcPct val="150000"/>
              </a:lnSpc>
              <a:defRPr/>
            </a:pPr>
            <a:r>
              <a:rPr lang="en-US" sz="2800" dirty="0" smtClean="0"/>
              <a:t>G</a:t>
            </a:r>
            <a:r>
              <a:rPr lang="vi-VN" sz="2800" dirty="0" smtClean="0"/>
              <a:t>iữ vững môi trường hoà bình, ổn định để phát triển đất nước là nhiệm vụ trọng yếu, thường xuyên của Đảng, Nhà nước, của cả hệ thống chính trị và toàn dân, trong đó Quân đội nhân dân, Công an nhân dân là nòng cốt.</a:t>
            </a: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0" y="206375"/>
            <a:ext cx="9144000" cy="1622425"/>
          </a:xfrm>
        </p:spPr>
        <p:txBody>
          <a:bodyPr/>
          <a:lstStyle/>
          <a:p>
            <a:pPr algn="l"/>
            <a:r>
              <a:rPr lang="en-US" sz="2800" smtClean="0">
                <a:solidFill>
                  <a:srgbClr val="FF0000"/>
                </a:solidFill>
              </a:rPr>
              <a:t/>
            </a:r>
            <a:br>
              <a:rPr lang="en-US" sz="2800" smtClean="0">
                <a:solidFill>
                  <a:srgbClr val="FF0000"/>
                </a:solidFill>
              </a:rPr>
            </a:br>
            <a:r>
              <a:rPr lang="en-US" sz="2800" smtClean="0">
                <a:solidFill>
                  <a:srgbClr val="FF0000"/>
                </a:solidFill>
              </a:rPr>
              <a:t>3. Quan điểm và những nhiệm vụ chủ yếu của đường lối đối ngoại</a:t>
            </a:r>
            <a:br>
              <a:rPr lang="en-US" sz="2800" smtClean="0">
                <a:solidFill>
                  <a:srgbClr val="FF0000"/>
                </a:solidFill>
              </a:rPr>
            </a:br>
            <a:r>
              <a:rPr lang="en-US" sz="2800" smtClean="0">
                <a:solidFill>
                  <a:srgbClr val="0070C0"/>
                </a:solidFill>
              </a:rPr>
              <a:t>3.1. Quan điểm của Đảng về đường lối đối ngoại</a:t>
            </a:r>
            <a:r>
              <a:rPr lang="en-US" sz="2800" smtClean="0">
                <a:solidFill>
                  <a:srgbClr val="FF0000"/>
                </a:solidFill>
              </a:rPr>
              <a:t/>
            </a:r>
            <a:br>
              <a:rPr lang="en-US" sz="2800" smtClean="0">
                <a:solidFill>
                  <a:srgbClr val="FF0000"/>
                </a:solidFill>
              </a:rPr>
            </a:br>
            <a:r>
              <a:rPr lang="en-US" sz="2800" smtClean="0">
                <a:solidFill>
                  <a:srgbClr val="FF0000"/>
                </a:solidFill>
              </a:rPr>
              <a:t/>
            </a:r>
            <a:br>
              <a:rPr lang="en-US" sz="2800" smtClean="0">
                <a:solidFill>
                  <a:srgbClr val="FF0000"/>
                </a:solidFill>
              </a:rPr>
            </a:br>
            <a:endParaRPr lang="en-US" sz="2800" smtClean="0">
              <a:solidFill>
                <a:srgbClr val="FF0000"/>
              </a:solidFill>
            </a:endParaRPr>
          </a:p>
        </p:txBody>
      </p:sp>
      <p:sp>
        <p:nvSpPr>
          <p:cNvPr id="3" name="Content Placeholder 2"/>
          <p:cNvSpPr>
            <a:spLocks noGrp="1"/>
          </p:cNvSpPr>
          <p:nvPr>
            <p:ph idx="1"/>
          </p:nvPr>
        </p:nvSpPr>
        <p:spPr>
          <a:xfrm>
            <a:off x="228600" y="1752600"/>
            <a:ext cx="8534400" cy="4762500"/>
          </a:xfrm>
        </p:spPr>
        <p:txBody>
          <a:bodyPr>
            <a:noAutofit/>
          </a:bodyPr>
          <a:lstStyle/>
          <a:p>
            <a:pPr eaLnBrk="1" hangingPunct="1">
              <a:buFont typeface="Wingdings" pitchFamily="2" charset="2"/>
              <a:buNone/>
              <a:defRPr/>
            </a:pPr>
            <a:r>
              <a:rPr lang="vi-VN" sz="2800" i="1" dirty="0" smtClean="0">
                <a:solidFill>
                  <a:srgbClr val="FF0000"/>
                </a:solidFill>
              </a:rPr>
              <a:t>Đối Ngoại ?</a:t>
            </a:r>
            <a:endParaRPr lang="en-US" sz="2800" i="1" dirty="0" smtClean="0">
              <a:solidFill>
                <a:srgbClr val="FF0000"/>
              </a:solidFill>
            </a:endParaRPr>
          </a:p>
          <a:p>
            <a:pPr eaLnBrk="1" hangingPunct="1">
              <a:buFont typeface="Wingdings" pitchFamily="2" charset="2"/>
              <a:buNone/>
              <a:defRPr/>
            </a:pPr>
            <a:r>
              <a:rPr lang="en-US" sz="2800" i="1" dirty="0" err="1" smtClean="0">
                <a:solidFill>
                  <a:srgbClr val="00B050"/>
                </a:solidFill>
              </a:rPr>
              <a:t>Tầm</a:t>
            </a:r>
            <a:r>
              <a:rPr lang="en-US" sz="2800" i="1" dirty="0" smtClean="0">
                <a:solidFill>
                  <a:srgbClr val="00B050"/>
                </a:solidFill>
              </a:rPr>
              <a:t> </a:t>
            </a:r>
            <a:r>
              <a:rPr lang="en-US" sz="2800" i="1" dirty="0" err="1" smtClean="0">
                <a:solidFill>
                  <a:srgbClr val="00B050"/>
                </a:solidFill>
              </a:rPr>
              <a:t>quan</a:t>
            </a:r>
            <a:r>
              <a:rPr lang="en-US" sz="2800" i="1" dirty="0" smtClean="0">
                <a:solidFill>
                  <a:srgbClr val="00B050"/>
                </a:solidFill>
              </a:rPr>
              <a:t> </a:t>
            </a:r>
            <a:r>
              <a:rPr lang="en-US" sz="2800" i="1" dirty="0" err="1" smtClean="0">
                <a:solidFill>
                  <a:srgbClr val="00B050"/>
                </a:solidFill>
              </a:rPr>
              <a:t>trọng</a:t>
            </a:r>
            <a:r>
              <a:rPr lang="en-US" sz="2800" i="1" dirty="0" smtClean="0">
                <a:solidFill>
                  <a:srgbClr val="00B050"/>
                </a:solidFill>
              </a:rPr>
              <a:t> </a:t>
            </a:r>
            <a:r>
              <a:rPr lang="en-US" sz="2800" i="1" dirty="0" err="1" smtClean="0">
                <a:solidFill>
                  <a:srgbClr val="00B050"/>
                </a:solidFill>
              </a:rPr>
              <a:t>của</a:t>
            </a:r>
            <a:r>
              <a:rPr lang="en-US" sz="2800" i="1" dirty="0" smtClean="0">
                <a:solidFill>
                  <a:srgbClr val="00B050"/>
                </a:solidFill>
              </a:rPr>
              <a:t> </a:t>
            </a:r>
            <a:r>
              <a:rPr lang="en-US" sz="2800" i="1" dirty="0" err="1" smtClean="0">
                <a:solidFill>
                  <a:srgbClr val="00B050"/>
                </a:solidFill>
              </a:rPr>
              <a:t>việc</a:t>
            </a:r>
            <a:r>
              <a:rPr lang="en-US" sz="2800" i="1" dirty="0" smtClean="0">
                <a:solidFill>
                  <a:srgbClr val="00B050"/>
                </a:solidFill>
              </a:rPr>
              <a:t> </a:t>
            </a:r>
            <a:r>
              <a:rPr lang="en-US" sz="2800" i="1" dirty="0" err="1" smtClean="0">
                <a:solidFill>
                  <a:srgbClr val="00B050"/>
                </a:solidFill>
              </a:rPr>
              <a:t>mở</a:t>
            </a:r>
            <a:r>
              <a:rPr lang="en-US" sz="2800" i="1" dirty="0" smtClean="0">
                <a:solidFill>
                  <a:srgbClr val="00B050"/>
                </a:solidFill>
              </a:rPr>
              <a:t> </a:t>
            </a:r>
            <a:r>
              <a:rPr lang="en-US" sz="2800" i="1" dirty="0" err="1" smtClean="0">
                <a:solidFill>
                  <a:srgbClr val="00B050"/>
                </a:solidFill>
              </a:rPr>
              <a:t>rộng</a:t>
            </a:r>
            <a:r>
              <a:rPr lang="en-US" sz="2800" i="1" dirty="0" smtClean="0">
                <a:solidFill>
                  <a:srgbClr val="00B050"/>
                </a:solidFill>
              </a:rPr>
              <a:t> </a:t>
            </a:r>
            <a:r>
              <a:rPr lang="en-US" sz="2800" i="1" dirty="0" err="1" smtClean="0">
                <a:solidFill>
                  <a:srgbClr val="00B050"/>
                </a:solidFill>
              </a:rPr>
              <a:t>quan</a:t>
            </a:r>
            <a:r>
              <a:rPr lang="en-US" sz="2800" i="1" dirty="0" smtClean="0">
                <a:solidFill>
                  <a:srgbClr val="00B050"/>
                </a:solidFill>
              </a:rPr>
              <a:t> </a:t>
            </a:r>
            <a:r>
              <a:rPr lang="en-US" sz="2800" i="1" dirty="0" err="1" smtClean="0">
                <a:solidFill>
                  <a:srgbClr val="00B050"/>
                </a:solidFill>
              </a:rPr>
              <a:t>hệ</a:t>
            </a:r>
            <a:r>
              <a:rPr lang="en-US" sz="2800" i="1" dirty="0" smtClean="0">
                <a:solidFill>
                  <a:srgbClr val="00B050"/>
                </a:solidFill>
              </a:rPr>
              <a:t> </a:t>
            </a:r>
            <a:r>
              <a:rPr lang="en-US" sz="2800" i="1" dirty="0" err="1" smtClean="0">
                <a:solidFill>
                  <a:srgbClr val="00B050"/>
                </a:solidFill>
              </a:rPr>
              <a:t>đối</a:t>
            </a:r>
            <a:r>
              <a:rPr lang="en-US" sz="2800" i="1" dirty="0" smtClean="0">
                <a:solidFill>
                  <a:srgbClr val="00B050"/>
                </a:solidFill>
              </a:rPr>
              <a:t> </a:t>
            </a:r>
            <a:r>
              <a:rPr lang="en-US" sz="2800" i="1" dirty="0" err="1" smtClean="0">
                <a:solidFill>
                  <a:srgbClr val="00B050"/>
                </a:solidFill>
              </a:rPr>
              <a:t>ngoại</a:t>
            </a:r>
            <a:endParaRPr lang="en-US" sz="2800" dirty="0" smtClean="0">
              <a:solidFill>
                <a:srgbClr val="00B050"/>
              </a:solidFill>
            </a:endParaRPr>
          </a:p>
          <a:p>
            <a:pPr eaLnBrk="1" hangingPunct="1">
              <a:defRPr/>
            </a:pPr>
            <a:r>
              <a:rPr lang="en-US" sz="2800" dirty="0" err="1" smtClean="0"/>
              <a:t>Chính</a:t>
            </a:r>
            <a:r>
              <a:rPr lang="en-US" sz="2800" dirty="0" smtClean="0"/>
              <a:t> </a:t>
            </a:r>
            <a:r>
              <a:rPr lang="en-US" sz="2800" dirty="0" err="1" smtClean="0"/>
              <a:t>sách</a:t>
            </a:r>
            <a:r>
              <a:rPr lang="en-US" sz="2800" dirty="0" smtClean="0"/>
              <a:t> </a:t>
            </a:r>
            <a:r>
              <a:rPr lang="en-US" sz="2800" dirty="0" err="1" smtClean="0"/>
              <a:t>đối</a:t>
            </a:r>
            <a:r>
              <a:rPr lang="en-US" sz="2800" dirty="0" smtClean="0"/>
              <a:t> </a:t>
            </a:r>
            <a:r>
              <a:rPr lang="en-US" sz="2800" dirty="0" err="1" smtClean="0"/>
              <a:t>ngoại</a:t>
            </a:r>
            <a:r>
              <a:rPr lang="en-US" sz="2800" dirty="0" smtClean="0"/>
              <a:t> </a:t>
            </a:r>
            <a:r>
              <a:rPr lang="en-US" sz="2800" dirty="0" err="1" smtClean="0"/>
              <a:t>là</a:t>
            </a:r>
            <a:r>
              <a:rPr lang="en-US" sz="2800" dirty="0" smtClean="0"/>
              <a:t> </a:t>
            </a:r>
            <a:r>
              <a:rPr lang="en-US" sz="2800" dirty="0" err="1" smtClean="0"/>
              <a:t>sự</a:t>
            </a:r>
            <a:r>
              <a:rPr lang="en-US" sz="2800" dirty="0" smtClean="0"/>
              <a:t> </a:t>
            </a:r>
            <a:r>
              <a:rPr lang="en-US" sz="2800" dirty="0" err="1" smtClean="0"/>
              <a:t>tiếp</a:t>
            </a:r>
            <a:r>
              <a:rPr lang="en-US" sz="2800" dirty="0" smtClean="0"/>
              <a:t> </a:t>
            </a:r>
            <a:r>
              <a:rPr lang="en-US" sz="2800" dirty="0" err="1" smtClean="0"/>
              <a:t>nối</a:t>
            </a:r>
            <a:r>
              <a:rPr lang="en-US" sz="2800" dirty="0" smtClean="0"/>
              <a:t> </a:t>
            </a:r>
            <a:r>
              <a:rPr lang="en-US" sz="2800" dirty="0" err="1" smtClean="0"/>
              <a:t>chính</a:t>
            </a:r>
            <a:r>
              <a:rPr lang="en-US" sz="2800" dirty="0" smtClean="0"/>
              <a:t> </a:t>
            </a:r>
            <a:r>
              <a:rPr lang="en-US" sz="2800" dirty="0" err="1" smtClean="0"/>
              <a:t>sách</a:t>
            </a:r>
            <a:r>
              <a:rPr lang="en-US" sz="2800" dirty="0" smtClean="0"/>
              <a:t> </a:t>
            </a:r>
            <a:r>
              <a:rPr lang="en-US" sz="2800" dirty="0" err="1" smtClean="0"/>
              <a:t>đối</a:t>
            </a:r>
            <a:r>
              <a:rPr lang="en-US" sz="2800" dirty="0" smtClean="0"/>
              <a:t> </a:t>
            </a:r>
            <a:r>
              <a:rPr lang="en-US" sz="2800" dirty="0" err="1" smtClean="0"/>
              <a:t>nội</a:t>
            </a:r>
            <a:r>
              <a:rPr lang="en-US" sz="2800" dirty="0" smtClean="0"/>
              <a:t>, </a:t>
            </a:r>
            <a:r>
              <a:rPr lang="en-US" sz="2800" dirty="0" err="1" smtClean="0"/>
              <a:t>là</a:t>
            </a:r>
            <a:r>
              <a:rPr lang="en-US" sz="2800" dirty="0" smtClean="0"/>
              <a:t> </a:t>
            </a:r>
            <a:r>
              <a:rPr lang="en-US" sz="2800" dirty="0" err="1" smtClean="0"/>
              <a:t>bộ</a:t>
            </a:r>
            <a:r>
              <a:rPr lang="en-US" sz="2800" dirty="0" smtClean="0"/>
              <a:t> </a:t>
            </a:r>
            <a:r>
              <a:rPr lang="en-US" sz="2800" dirty="0" err="1" smtClean="0"/>
              <a:t>phận</a:t>
            </a:r>
            <a:r>
              <a:rPr lang="en-US" sz="2800" dirty="0" smtClean="0"/>
              <a:t> </a:t>
            </a:r>
            <a:r>
              <a:rPr lang="en-US" sz="2800" dirty="0" err="1" smtClean="0"/>
              <a:t>quan</a:t>
            </a:r>
            <a:r>
              <a:rPr lang="en-US" sz="2800" dirty="0" smtClean="0"/>
              <a:t> </a:t>
            </a:r>
            <a:r>
              <a:rPr lang="en-US" sz="2800" dirty="0" err="1" smtClean="0"/>
              <a:t>trọng</a:t>
            </a:r>
            <a:r>
              <a:rPr lang="en-US" sz="2800" dirty="0" smtClean="0"/>
              <a:t> </a:t>
            </a:r>
            <a:r>
              <a:rPr lang="en-US" sz="2800" dirty="0" err="1" smtClean="0"/>
              <a:t>trong</a:t>
            </a:r>
            <a:r>
              <a:rPr lang="en-US" sz="2800" dirty="0" smtClean="0"/>
              <a:t> </a:t>
            </a:r>
            <a:r>
              <a:rPr lang="en-US" sz="2800" dirty="0" err="1" smtClean="0"/>
              <a:t>đường</a:t>
            </a:r>
            <a:r>
              <a:rPr lang="en-US" sz="2800" dirty="0" smtClean="0"/>
              <a:t> </a:t>
            </a:r>
            <a:r>
              <a:rPr lang="en-US" sz="2800" dirty="0" err="1" smtClean="0"/>
              <a:t>lối</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của</a:t>
            </a:r>
            <a:r>
              <a:rPr lang="en-US" sz="2800" dirty="0" smtClean="0"/>
              <a:t> </a:t>
            </a:r>
            <a:r>
              <a:rPr lang="en-US" sz="2800" dirty="0" err="1" smtClean="0"/>
              <a:t>mọi</a:t>
            </a:r>
            <a:r>
              <a:rPr lang="en-US" sz="2800" dirty="0" smtClean="0"/>
              <a:t> </a:t>
            </a:r>
            <a:r>
              <a:rPr lang="en-US" sz="2800" dirty="0" err="1" smtClean="0"/>
              <a:t>quốc</a:t>
            </a:r>
            <a:r>
              <a:rPr lang="en-US" sz="2800" dirty="0" smtClean="0"/>
              <a:t> </a:t>
            </a:r>
            <a:r>
              <a:rPr lang="en-US" sz="2800" dirty="0" err="1" smtClean="0"/>
              <a:t>gia</a:t>
            </a:r>
            <a:r>
              <a:rPr lang="en-US" sz="2800" dirty="0" smtClean="0"/>
              <a:t> </a:t>
            </a:r>
            <a:r>
              <a:rPr lang="en-US" sz="2800" dirty="0" err="1" smtClean="0"/>
              <a:t>dân</a:t>
            </a:r>
            <a:r>
              <a:rPr lang="en-US" sz="2800" dirty="0" smtClean="0"/>
              <a:t> </a:t>
            </a:r>
            <a:r>
              <a:rPr lang="en-US" sz="2800" dirty="0" err="1" smtClean="0"/>
              <a:t>tộc</a:t>
            </a:r>
            <a:r>
              <a:rPr lang="en-US" sz="2800" dirty="0" smtClean="0"/>
              <a:t>. </a:t>
            </a:r>
          </a:p>
          <a:p>
            <a:pPr eaLnBrk="1" hangingPunct="1">
              <a:defRPr/>
            </a:pPr>
            <a:endParaRPr lang="en-US" sz="2800" dirty="0" smtClean="0"/>
          </a:p>
          <a:p>
            <a:pPr eaLnBrk="1" hangingPunct="1">
              <a:defRPr/>
            </a:pPr>
            <a:r>
              <a:rPr lang="en-US" sz="2800" dirty="0" err="1" smtClean="0"/>
              <a:t>Đảng</a:t>
            </a:r>
            <a:r>
              <a:rPr lang="en-US" sz="2800" dirty="0" smtClean="0"/>
              <a:t> </a:t>
            </a:r>
            <a:r>
              <a:rPr lang="en-US" sz="2800" dirty="0" err="1" smtClean="0"/>
              <a:t>và</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ta</a:t>
            </a:r>
            <a:r>
              <a:rPr lang="en-US" sz="2800" dirty="0" smtClean="0"/>
              <a:t> </a:t>
            </a:r>
            <a:r>
              <a:rPr lang="en-US" sz="2800" dirty="0" err="1" smtClean="0"/>
              <a:t>đều</a:t>
            </a:r>
            <a:r>
              <a:rPr lang="en-US" sz="2800" dirty="0" smtClean="0"/>
              <a:t> </a:t>
            </a:r>
            <a:r>
              <a:rPr lang="en-US" sz="2800" dirty="0" err="1" smtClean="0"/>
              <a:t>rất</a:t>
            </a:r>
            <a:r>
              <a:rPr lang="en-US" sz="2800" dirty="0" smtClean="0"/>
              <a:t> </a:t>
            </a:r>
            <a:r>
              <a:rPr lang="en-US" sz="2800" dirty="0" err="1" smtClean="0"/>
              <a:t>coi</a:t>
            </a:r>
            <a:r>
              <a:rPr lang="en-US" sz="2800" dirty="0" smtClean="0"/>
              <a:t> </a:t>
            </a:r>
            <a:r>
              <a:rPr lang="en-US" sz="2800" dirty="0" err="1" smtClean="0"/>
              <a:t>trọng</a:t>
            </a:r>
            <a:r>
              <a:rPr lang="en-US" sz="2800" dirty="0" smtClean="0"/>
              <a:t> </a:t>
            </a:r>
            <a:r>
              <a:rPr lang="en-US" sz="2800" dirty="0" err="1" smtClean="0"/>
              <a:t>chính</a:t>
            </a:r>
            <a:r>
              <a:rPr lang="en-US" sz="2800" dirty="0" smtClean="0"/>
              <a:t> </a:t>
            </a:r>
            <a:r>
              <a:rPr lang="en-US" sz="2800" dirty="0" err="1" smtClean="0"/>
              <a:t>sách</a:t>
            </a:r>
            <a:r>
              <a:rPr lang="en-US" sz="2800" dirty="0" smtClean="0"/>
              <a:t> </a:t>
            </a:r>
            <a:r>
              <a:rPr lang="en-US" sz="2800" dirty="0" err="1" smtClean="0"/>
              <a:t>đối</a:t>
            </a:r>
            <a:r>
              <a:rPr lang="en-US" sz="2800" dirty="0" smtClean="0"/>
              <a:t> </a:t>
            </a:r>
            <a:r>
              <a:rPr lang="en-US" sz="2800" dirty="0" err="1" smtClean="0"/>
              <a:t>ngoại</a:t>
            </a:r>
            <a:r>
              <a:rPr lang="en-US" sz="2800" dirty="0" smtClean="0"/>
              <a:t>.</a:t>
            </a:r>
          </a:p>
          <a:p>
            <a:pPr eaLnBrk="1" hangingPunct="1">
              <a:defRPr/>
            </a:pPr>
            <a:endParaRPr lang="en-US" sz="2600"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Một số hình ảnh Đối ngoại Việt Nam trong năm 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5" y="144463"/>
            <a:ext cx="4587875" cy="305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6" descr="Đường lối đối ngoại của Việt Nam là nhất quán, rộng mở"/>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0113" y="219075"/>
            <a:ext cx="4433887"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Picture 8" descr="Kế hoạch hoạt động thông tin đối ngoại tỉnh Bắc Giang năm 2020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 y="3367088"/>
            <a:ext cx="4152900" cy="289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10" descr="Xây dựng cộng đồng, quan hệ đối ngoại của ASEAN - Báo Khánh Hòa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7200" y="3367088"/>
            <a:ext cx="4572000" cy="305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C:\Users\Laptop\Desktop\tải xuố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28600"/>
            <a:ext cx="3265488"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Picture 4" descr="C:\Users\Laptop\Desktop\images1232002_kDm90J9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048000"/>
            <a:ext cx="83058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5" descr="C:\Users\Laptop\Desktop\1_14507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6200" y="228600"/>
            <a:ext cx="5029200" cy="250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81000" y="0"/>
            <a:ext cx="8229600" cy="609600"/>
          </a:xfrm>
          <a:noFill/>
        </p:spPr>
        <p:txBody>
          <a:bodyPr/>
          <a:lstStyle/>
          <a:p>
            <a:r>
              <a:rPr lang="en-US" sz="2400" smtClean="0">
                <a:solidFill>
                  <a:srgbClr val="FF0000"/>
                </a:solidFill>
                <a:latin typeface="VNI-Times" pitchFamily="2" charset="0"/>
              </a:rPr>
              <a:t> Tìm hiểu một số caâu hoûi sau?</a:t>
            </a:r>
          </a:p>
        </p:txBody>
      </p:sp>
      <p:sp>
        <p:nvSpPr>
          <p:cNvPr id="38915" name="Rectangle 3"/>
          <p:cNvSpPr>
            <a:spLocks noGrp="1" noChangeArrowheads="1"/>
          </p:cNvSpPr>
          <p:nvPr>
            <p:ph type="body" idx="1"/>
          </p:nvPr>
        </p:nvSpPr>
        <p:spPr>
          <a:xfrm>
            <a:off x="0" y="685800"/>
            <a:ext cx="9144000" cy="6172200"/>
          </a:xfrm>
        </p:spPr>
        <p:txBody>
          <a:bodyPr/>
          <a:lstStyle/>
          <a:p>
            <a:pPr>
              <a:lnSpc>
                <a:spcPct val="90000"/>
              </a:lnSpc>
              <a:buClr>
                <a:schemeClr val="tx1"/>
              </a:buClr>
              <a:buFontTx/>
              <a:buBlip>
                <a:blip r:embed="rId2"/>
              </a:buBlip>
            </a:pPr>
            <a:r>
              <a:rPr lang="en-US" sz="3000" smtClean="0">
                <a:latin typeface="VNI-Times" pitchFamily="2" charset="0"/>
              </a:rPr>
              <a:t>Ñaây laø saân chôi kinh teá toaøn caàu chieám khoaûng 90% daân soá theá giôùi, 95% GDP, 95% giaù trò thöông maïi toaøn theá giôùi?</a:t>
            </a:r>
          </a:p>
          <a:p>
            <a:pPr>
              <a:lnSpc>
                <a:spcPct val="90000"/>
              </a:lnSpc>
              <a:buClr>
                <a:schemeClr val="tx1"/>
              </a:buClr>
              <a:buFontTx/>
              <a:buBlip>
                <a:blip r:embed="rId2"/>
              </a:buBlip>
            </a:pPr>
            <a:r>
              <a:rPr lang="en-US" sz="3000" smtClean="0">
                <a:latin typeface="VNI-Times" pitchFamily="2" charset="0"/>
              </a:rPr>
              <a:t>VN gia nhaäp dieãn ñaøn hôïp taùc kinh teá chaâu AÙ -TBD (APEC) vaøo naêm naøo?</a:t>
            </a:r>
          </a:p>
          <a:p>
            <a:pPr>
              <a:lnSpc>
                <a:spcPct val="90000"/>
              </a:lnSpc>
              <a:buClr>
                <a:schemeClr val="tx1"/>
              </a:buClr>
              <a:buFontTx/>
              <a:buBlip>
                <a:blip r:embed="rId2"/>
              </a:buBlip>
            </a:pPr>
            <a:r>
              <a:rPr lang="en-US" sz="3000" smtClean="0">
                <a:latin typeface="VNI-Times" pitchFamily="2" charset="0"/>
              </a:rPr>
              <a:t>VN trôû thaønh thaønh vieân cuûa ASEAN vaøo              ngaøy,thaùng, naêm naøo?</a:t>
            </a:r>
          </a:p>
          <a:p>
            <a:pPr>
              <a:lnSpc>
                <a:spcPct val="90000"/>
              </a:lnSpc>
              <a:buClr>
                <a:schemeClr val="tx1"/>
              </a:buClr>
              <a:buFontTx/>
              <a:buBlip>
                <a:blip r:embed="rId2"/>
              </a:buBlip>
            </a:pPr>
            <a:r>
              <a:rPr lang="en-US" sz="3000" smtClean="0">
                <a:latin typeface="VNI-Times" pitchFamily="2" charset="0"/>
              </a:rPr>
              <a:t>VN chính thöùc gia nhaäp WTO vaøo ngaøy, thaùng, naêm naøo?</a:t>
            </a:r>
          </a:p>
          <a:p>
            <a:pPr>
              <a:lnSpc>
                <a:spcPct val="90000"/>
              </a:lnSpc>
              <a:buClr>
                <a:schemeClr val="tx1"/>
              </a:buClr>
              <a:buFontTx/>
              <a:buBlip>
                <a:blip r:embed="rId2"/>
              </a:buBlip>
            </a:pPr>
            <a:r>
              <a:rPr lang="en-US" sz="3000" smtClean="0">
                <a:latin typeface="VNI-Times" pitchFamily="2" charset="0"/>
              </a:rPr>
              <a:t>Đến </a:t>
            </a:r>
            <a:r>
              <a:rPr lang="vi-VN" sz="3000" smtClean="0">
                <a:latin typeface="VNI-Times" pitchFamily="2" charset="0"/>
              </a:rPr>
              <a:t>nay</a:t>
            </a:r>
            <a:r>
              <a:rPr lang="en-US" sz="3000" smtClean="0">
                <a:latin typeface="VNI-Times" pitchFamily="2" charset="0"/>
              </a:rPr>
              <a:t> chuùng ta coù quan heä ngoaïi giao vôùi khoaûng bao nhieâu nöôùc?</a:t>
            </a:r>
          </a:p>
          <a:p>
            <a:pPr>
              <a:lnSpc>
                <a:spcPct val="90000"/>
              </a:lnSpc>
              <a:buClr>
                <a:schemeClr val="tx1"/>
              </a:buClr>
              <a:buFontTx/>
              <a:buBlip>
                <a:blip r:embed="rId2"/>
              </a:buBlip>
            </a:pPr>
            <a:r>
              <a:rPr lang="en-US" sz="3000" smtClean="0">
                <a:latin typeface="VNI-Times" pitchFamily="2" charset="0"/>
              </a:rPr>
              <a:t>VN gia nhaäp LHQ vaøo naêm naøo:</a:t>
            </a:r>
          </a:p>
        </p:txBody>
      </p:sp>
      <p:pic>
        <p:nvPicPr>
          <p:cNvPr id="38916" name="Picture 4" descr="QUESTI_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17475"/>
            <a:ext cx="487362"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Text Box 5"/>
          <p:cNvSpPr txBox="1">
            <a:spLocks noChangeArrowheads="1"/>
          </p:cNvSpPr>
          <p:nvPr/>
        </p:nvSpPr>
        <p:spPr bwMode="auto">
          <a:xfrm>
            <a:off x="4724400" y="1524000"/>
            <a:ext cx="152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spcBef>
                <a:spcPct val="50000"/>
              </a:spcBef>
            </a:pPr>
            <a:r>
              <a:rPr lang="en-US" sz="2800">
                <a:solidFill>
                  <a:srgbClr val="FF3300"/>
                </a:solidFill>
                <a:latin typeface="VNI-Times" pitchFamily="2" charset="0"/>
              </a:rPr>
              <a:t>WTO</a:t>
            </a:r>
          </a:p>
        </p:txBody>
      </p:sp>
      <p:sp>
        <p:nvSpPr>
          <p:cNvPr id="38918" name="Text Box 6"/>
          <p:cNvSpPr txBox="1">
            <a:spLocks noChangeArrowheads="1"/>
          </p:cNvSpPr>
          <p:nvPr/>
        </p:nvSpPr>
        <p:spPr bwMode="auto">
          <a:xfrm>
            <a:off x="5867400" y="2420938"/>
            <a:ext cx="1905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spcBef>
                <a:spcPct val="50000"/>
              </a:spcBef>
            </a:pPr>
            <a:r>
              <a:rPr lang="en-US" sz="3200">
                <a:solidFill>
                  <a:srgbClr val="FF3300"/>
                </a:solidFill>
                <a:latin typeface="VNI-Times" pitchFamily="2" charset="0"/>
              </a:rPr>
              <a:t>11/1998</a:t>
            </a:r>
          </a:p>
        </p:txBody>
      </p:sp>
      <p:sp>
        <p:nvSpPr>
          <p:cNvPr id="38919" name="Text Box 7"/>
          <p:cNvSpPr txBox="1">
            <a:spLocks noChangeArrowheads="1"/>
          </p:cNvSpPr>
          <p:nvPr/>
        </p:nvSpPr>
        <p:spPr bwMode="auto">
          <a:xfrm>
            <a:off x="5715000" y="3284538"/>
            <a:ext cx="23622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spcBef>
                <a:spcPct val="50000"/>
              </a:spcBef>
            </a:pPr>
            <a:r>
              <a:rPr lang="en-US" sz="3200">
                <a:solidFill>
                  <a:srgbClr val="FF3300"/>
                </a:solidFill>
                <a:latin typeface="VNI-Times" pitchFamily="2" charset="0"/>
              </a:rPr>
              <a:t>28/7/1995</a:t>
            </a:r>
          </a:p>
        </p:txBody>
      </p:sp>
      <p:sp>
        <p:nvSpPr>
          <p:cNvPr id="38920" name="Text Box 8"/>
          <p:cNvSpPr txBox="1">
            <a:spLocks noChangeArrowheads="1"/>
          </p:cNvSpPr>
          <p:nvPr/>
        </p:nvSpPr>
        <p:spPr bwMode="auto">
          <a:xfrm>
            <a:off x="5181600" y="4221163"/>
            <a:ext cx="23622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spcBef>
                <a:spcPct val="50000"/>
              </a:spcBef>
            </a:pPr>
            <a:r>
              <a:rPr lang="en-US" sz="3200">
                <a:solidFill>
                  <a:srgbClr val="FF3300"/>
                </a:solidFill>
                <a:latin typeface="VNI-Times" pitchFamily="2" charset="0"/>
              </a:rPr>
              <a:t>7/11/2006</a:t>
            </a:r>
          </a:p>
        </p:txBody>
      </p:sp>
      <p:sp>
        <p:nvSpPr>
          <p:cNvPr id="38921" name="Line 9"/>
          <p:cNvSpPr>
            <a:spLocks noChangeShapeType="1"/>
          </p:cNvSpPr>
          <p:nvPr/>
        </p:nvSpPr>
        <p:spPr bwMode="auto">
          <a:xfrm>
            <a:off x="3733800" y="1905000"/>
            <a:ext cx="9144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22" name="Line 10"/>
          <p:cNvSpPr>
            <a:spLocks noChangeShapeType="1"/>
          </p:cNvSpPr>
          <p:nvPr/>
        </p:nvSpPr>
        <p:spPr bwMode="auto">
          <a:xfrm>
            <a:off x="5029200" y="2781300"/>
            <a:ext cx="838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23" name="Line 11"/>
          <p:cNvSpPr>
            <a:spLocks noChangeShapeType="1"/>
          </p:cNvSpPr>
          <p:nvPr/>
        </p:nvSpPr>
        <p:spPr bwMode="auto">
          <a:xfrm>
            <a:off x="4800600" y="3644900"/>
            <a:ext cx="838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24" name="Line 12"/>
          <p:cNvSpPr>
            <a:spLocks noChangeShapeType="1"/>
          </p:cNvSpPr>
          <p:nvPr/>
        </p:nvSpPr>
        <p:spPr bwMode="auto">
          <a:xfrm>
            <a:off x="4343400" y="4652963"/>
            <a:ext cx="838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25" name="Line 13"/>
          <p:cNvSpPr>
            <a:spLocks noChangeShapeType="1"/>
          </p:cNvSpPr>
          <p:nvPr/>
        </p:nvSpPr>
        <p:spPr bwMode="auto">
          <a:xfrm>
            <a:off x="5105400" y="5486400"/>
            <a:ext cx="838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26" name="Text Box 14"/>
          <p:cNvSpPr txBox="1">
            <a:spLocks noChangeArrowheads="1"/>
          </p:cNvSpPr>
          <p:nvPr/>
        </p:nvSpPr>
        <p:spPr bwMode="auto">
          <a:xfrm>
            <a:off x="5486400" y="5257800"/>
            <a:ext cx="335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spcBef>
                <a:spcPct val="50000"/>
              </a:spcBef>
            </a:pPr>
            <a:r>
              <a:rPr lang="en-US" sz="3200">
                <a:solidFill>
                  <a:srgbClr val="FF3300"/>
                </a:solidFill>
                <a:latin typeface="VNI-Times" pitchFamily="2" charset="0"/>
              </a:rPr>
              <a:t>185 nöôùc</a:t>
            </a:r>
          </a:p>
        </p:txBody>
      </p:sp>
      <p:sp>
        <p:nvSpPr>
          <p:cNvPr id="15" name="Text Box 14"/>
          <p:cNvSpPr txBox="1">
            <a:spLocks noChangeArrowheads="1"/>
          </p:cNvSpPr>
          <p:nvPr/>
        </p:nvSpPr>
        <p:spPr bwMode="auto">
          <a:xfrm>
            <a:off x="6469063" y="5853113"/>
            <a:ext cx="152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spcBef>
                <a:spcPct val="50000"/>
              </a:spcBef>
            </a:pPr>
            <a:r>
              <a:rPr lang="en-US" sz="3200">
                <a:solidFill>
                  <a:srgbClr val="FF3300"/>
                </a:solidFill>
                <a:latin typeface="VNI-Times" pitchFamily="2" charset="0"/>
              </a:rPr>
              <a:t>9/1977</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wedge">
                                      <p:cBhvr>
                                        <p:cTn id="7" dur="2000"/>
                                        <p:tgtEl>
                                          <p:spTgt spid="389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914"/>
                                        </p:tgtEl>
                                        <p:attrNameLst>
                                          <p:attrName>style.visibility</p:attrName>
                                        </p:attrNameLst>
                                      </p:cBhvr>
                                      <p:to>
                                        <p:strVal val="visible"/>
                                      </p:to>
                                    </p:set>
                                    <p:animEffect transition="in" filter="blinds(horizontal)">
                                      <p:cBhvr>
                                        <p:cTn id="12" dur="500"/>
                                        <p:tgtEl>
                                          <p:spTgt spid="389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38915">
                                            <p:txEl>
                                              <p:pRg st="0" end="0"/>
                                            </p:txEl>
                                          </p:spTgt>
                                        </p:tgtEl>
                                        <p:attrNameLst>
                                          <p:attrName>style.visibility</p:attrName>
                                        </p:attrNameLst>
                                      </p:cBhvr>
                                      <p:to>
                                        <p:strVal val="visible"/>
                                      </p:to>
                                    </p:set>
                                    <p:animEffect transition="in" filter="diamond(in)">
                                      <p:cBhvr>
                                        <p:cTn id="17" dur="2000"/>
                                        <p:tgtEl>
                                          <p:spTgt spid="3891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8921"/>
                                        </p:tgtEl>
                                        <p:attrNameLst>
                                          <p:attrName>style.visibility</p:attrName>
                                        </p:attrNameLst>
                                      </p:cBhvr>
                                      <p:to>
                                        <p:strVal val="visible"/>
                                      </p:to>
                                    </p:set>
                                    <p:animEffect transition="in" filter="blinds(horizontal)">
                                      <p:cBhvr>
                                        <p:cTn id="22" dur="500"/>
                                        <p:tgtEl>
                                          <p:spTgt spid="389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8917"/>
                                        </p:tgtEl>
                                        <p:attrNameLst>
                                          <p:attrName>style.visibility</p:attrName>
                                        </p:attrNameLst>
                                      </p:cBhvr>
                                      <p:to>
                                        <p:strVal val="visible"/>
                                      </p:to>
                                    </p:set>
                                    <p:animEffect transition="in" filter="blinds(horizontal)">
                                      <p:cBhvr>
                                        <p:cTn id="27" dur="500"/>
                                        <p:tgtEl>
                                          <p:spTgt spid="389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38915">
                                            <p:txEl>
                                              <p:pRg st="1" end="1"/>
                                            </p:txEl>
                                          </p:spTgt>
                                        </p:tgtEl>
                                        <p:attrNameLst>
                                          <p:attrName>style.visibility</p:attrName>
                                        </p:attrNameLst>
                                      </p:cBhvr>
                                      <p:to>
                                        <p:strVal val="visible"/>
                                      </p:to>
                                    </p:set>
                                    <p:animEffect transition="in" filter="blinds(horizontal)">
                                      <p:cBhvr>
                                        <p:cTn id="32" dur="500"/>
                                        <p:tgtEl>
                                          <p:spTgt spid="38915">
                                            <p:txEl>
                                              <p:pRg st="1" end="1"/>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8922"/>
                                        </p:tgtEl>
                                        <p:attrNameLst>
                                          <p:attrName>style.visibility</p:attrName>
                                        </p:attrNameLst>
                                      </p:cBhvr>
                                      <p:to>
                                        <p:strVal val="visible"/>
                                      </p:to>
                                    </p:set>
                                    <p:animEffect transition="in" filter="blinds(horizontal)">
                                      <p:cBhvr>
                                        <p:cTn id="37" dur="500"/>
                                        <p:tgtEl>
                                          <p:spTgt spid="3892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8918"/>
                                        </p:tgtEl>
                                        <p:attrNameLst>
                                          <p:attrName>style.visibility</p:attrName>
                                        </p:attrNameLst>
                                      </p:cBhvr>
                                      <p:to>
                                        <p:strVal val="visible"/>
                                      </p:to>
                                    </p:set>
                                    <p:animEffect transition="in" filter="blinds(horizontal)">
                                      <p:cBhvr>
                                        <p:cTn id="42" dur="500"/>
                                        <p:tgtEl>
                                          <p:spTgt spid="389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38915">
                                            <p:txEl>
                                              <p:pRg st="2" end="2"/>
                                            </p:txEl>
                                          </p:spTgt>
                                        </p:tgtEl>
                                        <p:attrNameLst>
                                          <p:attrName>style.visibility</p:attrName>
                                        </p:attrNameLst>
                                      </p:cBhvr>
                                      <p:to>
                                        <p:strVal val="visible"/>
                                      </p:to>
                                    </p:set>
                                    <p:animEffect transition="in" filter="blinds(horizontal)">
                                      <p:cBhvr>
                                        <p:cTn id="47" dur="500"/>
                                        <p:tgtEl>
                                          <p:spTgt spid="38915">
                                            <p:txEl>
                                              <p:pRg st="2" end="2"/>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8923"/>
                                        </p:tgtEl>
                                        <p:attrNameLst>
                                          <p:attrName>style.visibility</p:attrName>
                                        </p:attrNameLst>
                                      </p:cBhvr>
                                      <p:to>
                                        <p:strVal val="visible"/>
                                      </p:to>
                                    </p:set>
                                    <p:animEffect transition="in" filter="blinds(horizontal)">
                                      <p:cBhvr>
                                        <p:cTn id="52" dur="500"/>
                                        <p:tgtEl>
                                          <p:spTgt spid="3892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38919"/>
                                        </p:tgtEl>
                                        <p:attrNameLst>
                                          <p:attrName>style.visibility</p:attrName>
                                        </p:attrNameLst>
                                      </p:cBhvr>
                                      <p:to>
                                        <p:strVal val="visible"/>
                                      </p:to>
                                    </p:set>
                                    <p:animEffect transition="in" filter="blinds(horizontal)">
                                      <p:cBhvr>
                                        <p:cTn id="57" dur="500"/>
                                        <p:tgtEl>
                                          <p:spTgt spid="3891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38915">
                                            <p:txEl>
                                              <p:pRg st="3" end="3"/>
                                            </p:txEl>
                                          </p:spTgt>
                                        </p:tgtEl>
                                        <p:attrNameLst>
                                          <p:attrName>style.visibility</p:attrName>
                                        </p:attrNameLst>
                                      </p:cBhvr>
                                      <p:to>
                                        <p:strVal val="visible"/>
                                      </p:to>
                                    </p:set>
                                    <p:animEffect transition="in" filter="blinds(horizontal)">
                                      <p:cBhvr>
                                        <p:cTn id="62" dur="500"/>
                                        <p:tgtEl>
                                          <p:spTgt spid="38915">
                                            <p:txEl>
                                              <p:pRg st="3" end="3"/>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8" presetClass="entr" presetSubtype="16" fill="hold" grpId="0" nodeType="clickEffect">
                                  <p:stCondLst>
                                    <p:cond delay="0"/>
                                  </p:stCondLst>
                                  <p:childTnLst>
                                    <p:set>
                                      <p:cBhvr>
                                        <p:cTn id="66" dur="1" fill="hold">
                                          <p:stCondLst>
                                            <p:cond delay="0"/>
                                          </p:stCondLst>
                                        </p:cTn>
                                        <p:tgtEl>
                                          <p:spTgt spid="38924"/>
                                        </p:tgtEl>
                                        <p:attrNameLst>
                                          <p:attrName>style.visibility</p:attrName>
                                        </p:attrNameLst>
                                      </p:cBhvr>
                                      <p:to>
                                        <p:strVal val="visible"/>
                                      </p:to>
                                    </p:set>
                                    <p:animEffect transition="in" filter="diamond(in)">
                                      <p:cBhvr>
                                        <p:cTn id="67" dur="500"/>
                                        <p:tgtEl>
                                          <p:spTgt spid="3892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38920"/>
                                        </p:tgtEl>
                                        <p:attrNameLst>
                                          <p:attrName>style.visibility</p:attrName>
                                        </p:attrNameLst>
                                      </p:cBhvr>
                                      <p:to>
                                        <p:strVal val="visible"/>
                                      </p:to>
                                    </p:set>
                                    <p:animEffect transition="in" filter="diamond(in)">
                                      <p:cBhvr>
                                        <p:cTn id="72" dur="2000"/>
                                        <p:tgtEl>
                                          <p:spTgt spid="38920"/>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38915">
                                            <p:txEl>
                                              <p:pRg st="4" end="4"/>
                                            </p:txEl>
                                          </p:spTgt>
                                        </p:tgtEl>
                                        <p:attrNameLst>
                                          <p:attrName>style.visibility</p:attrName>
                                        </p:attrNameLst>
                                      </p:cBhvr>
                                      <p:to>
                                        <p:strVal val="visible"/>
                                      </p:to>
                                    </p:set>
                                    <p:anim calcmode="lin" valueType="num">
                                      <p:cBhvr additive="base">
                                        <p:cTn id="77" dur="500" fill="hold"/>
                                        <p:tgtEl>
                                          <p:spTgt spid="38915">
                                            <p:txEl>
                                              <p:pRg st="4" end="4"/>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89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nodeType="clickEffect">
                                  <p:stCondLst>
                                    <p:cond delay="0"/>
                                  </p:stCondLst>
                                  <p:childTnLst>
                                    <p:set>
                                      <p:cBhvr>
                                        <p:cTn id="82" dur="1" fill="hold">
                                          <p:stCondLst>
                                            <p:cond delay="0"/>
                                          </p:stCondLst>
                                        </p:cTn>
                                        <p:tgtEl>
                                          <p:spTgt spid="38915">
                                            <p:txEl>
                                              <p:pRg st="5" end="5"/>
                                            </p:txEl>
                                          </p:spTgt>
                                        </p:tgtEl>
                                        <p:attrNameLst>
                                          <p:attrName>style.visibility</p:attrName>
                                        </p:attrNameLst>
                                      </p:cBhvr>
                                      <p:to>
                                        <p:strVal val="visible"/>
                                      </p:to>
                                    </p:set>
                                    <p:anim calcmode="lin" valueType="num">
                                      <p:cBhvr additive="base">
                                        <p:cTn id="83" dur="500" fill="hold"/>
                                        <p:tgtEl>
                                          <p:spTgt spid="38915">
                                            <p:txEl>
                                              <p:pRg st="5" end="5"/>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891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38925"/>
                                        </p:tgtEl>
                                        <p:attrNameLst>
                                          <p:attrName>style.visibility</p:attrName>
                                        </p:attrNameLst>
                                      </p:cBhvr>
                                      <p:to>
                                        <p:strVal val="visible"/>
                                      </p:to>
                                    </p:set>
                                    <p:anim calcmode="lin" valueType="num">
                                      <p:cBhvr additive="base">
                                        <p:cTn id="89" dur="500" fill="hold"/>
                                        <p:tgtEl>
                                          <p:spTgt spid="38925"/>
                                        </p:tgtEl>
                                        <p:attrNameLst>
                                          <p:attrName>ppt_x</p:attrName>
                                        </p:attrNameLst>
                                      </p:cBhvr>
                                      <p:tavLst>
                                        <p:tav tm="0">
                                          <p:val>
                                            <p:strVal val="#ppt_x"/>
                                          </p:val>
                                        </p:tav>
                                        <p:tav tm="100000">
                                          <p:val>
                                            <p:strVal val="#ppt_x"/>
                                          </p:val>
                                        </p:tav>
                                      </p:tavLst>
                                    </p:anim>
                                    <p:anim calcmode="lin" valueType="num">
                                      <p:cBhvr additive="base">
                                        <p:cTn id="90" dur="500" fill="hold"/>
                                        <p:tgtEl>
                                          <p:spTgt spid="38925"/>
                                        </p:tgtEl>
                                        <p:attrNameLst>
                                          <p:attrName>ppt_y</p:attrName>
                                        </p:attrNameLst>
                                      </p:cBhvr>
                                      <p:tavLst>
                                        <p:tav tm="0">
                                          <p:val>
                                            <p:strVal val="1+#ppt_h/2"/>
                                          </p:val>
                                        </p:tav>
                                        <p:tav tm="100000">
                                          <p:val>
                                            <p:strVal val="#ppt_y"/>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3" presetClass="entr" presetSubtype="10" fill="hold" grpId="0" nodeType="clickEffect">
                                  <p:stCondLst>
                                    <p:cond delay="0"/>
                                  </p:stCondLst>
                                  <p:childTnLst>
                                    <p:set>
                                      <p:cBhvr>
                                        <p:cTn id="94" dur="1" fill="hold">
                                          <p:stCondLst>
                                            <p:cond delay="0"/>
                                          </p:stCondLst>
                                        </p:cTn>
                                        <p:tgtEl>
                                          <p:spTgt spid="38926"/>
                                        </p:tgtEl>
                                        <p:attrNameLst>
                                          <p:attrName>style.visibility</p:attrName>
                                        </p:attrNameLst>
                                      </p:cBhvr>
                                      <p:to>
                                        <p:strVal val="visible"/>
                                      </p:to>
                                    </p:set>
                                    <p:animEffect transition="in" filter="blinds(horizontal)">
                                      <p:cBhvr>
                                        <p:cTn id="95" dur="500"/>
                                        <p:tgtEl>
                                          <p:spTgt spid="38926"/>
                                        </p:tgtEl>
                                      </p:cBhvr>
                                    </p:animEffect>
                                  </p:childTnLst>
                                </p:cTn>
                              </p:par>
                            </p:childTnLst>
                          </p:cTn>
                        </p:par>
                      </p:childTnLst>
                    </p:cTn>
                  </p:par>
                  <p:par>
                    <p:cTn id="96" fill="hold" nodeType="clickPar">
                      <p:stCondLst>
                        <p:cond delay="indefinite"/>
                      </p:stCondLst>
                      <p:childTnLst>
                        <p:par>
                          <p:cTn id="97" fill="hold" nodeType="withGroup">
                            <p:stCondLst>
                              <p:cond delay="0"/>
                            </p:stCondLst>
                            <p:childTnLst>
                              <p:par>
                                <p:cTn id="98" presetID="3" presetClass="entr" presetSubtype="10" fill="hold" grpId="0" nodeType="click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blinds(horizontal)">
                                      <p:cBhvr>
                                        <p:cTn id="10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7" grpId="0"/>
      <p:bldP spid="38918" grpId="0"/>
      <p:bldP spid="38919" grpId="0"/>
      <p:bldP spid="38920" grpId="0"/>
      <p:bldP spid="38921" grpId="0" animBg="1"/>
      <p:bldP spid="38922" grpId="0" animBg="1"/>
      <p:bldP spid="38923" grpId="0" animBg="1"/>
      <p:bldP spid="38924" grpId="0" animBg="1"/>
      <p:bldP spid="38925" grpId="0" animBg="1"/>
      <p:bldP spid="38926"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28600"/>
            <a:ext cx="8686800" cy="5940425"/>
          </a:xfrm>
          <a:prstGeom prst="rect">
            <a:avLst/>
          </a:prstGeom>
        </p:spPr>
        <p:txBody>
          <a:bodyPr>
            <a:spAutoFit/>
          </a:bodyPr>
          <a:lstStyle/>
          <a:p>
            <a:pPr>
              <a:defRPr/>
            </a:pPr>
            <a:r>
              <a:rPr lang="vi-VN" sz="2000" dirty="0">
                <a:latin typeface="+mn-lt"/>
              </a:rPr>
              <a:t>Theo xếp hạng của Diễn đàn Kinh tế thế giới (WEF), năng lực cạnh tranh toàn cầu của kinh tế Việt Nam đã tăng 10 bậc so với năm 2018 lên vị trí 67/141 quốc gia và vùng lãnh thổ. </a:t>
            </a:r>
          </a:p>
          <a:p>
            <a:pPr>
              <a:defRPr/>
            </a:pPr>
            <a:endParaRPr lang="vi-VN" sz="2000" dirty="0">
              <a:latin typeface="+mn-lt"/>
            </a:endParaRPr>
          </a:p>
          <a:p>
            <a:pPr>
              <a:defRPr/>
            </a:pPr>
            <a:r>
              <a:rPr lang="vi-VN" sz="2000" dirty="0">
                <a:latin typeface="+mn-lt"/>
              </a:rPr>
              <a:t>Trong đó, kinh tế đối ngoại đạt nhiều kết quả quan trọng: Thu hút FDI đạt 38,02 tỷ USD, xuất siêu vượt 9,9 tỷ USD.</a:t>
            </a:r>
          </a:p>
          <a:p>
            <a:pPr>
              <a:defRPr/>
            </a:pPr>
            <a:endParaRPr lang="vi-VN" sz="2000" dirty="0">
              <a:latin typeface="+mn-lt"/>
            </a:endParaRPr>
          </a:p>
          <a:p>
            <a:pPr>
              <a:defRPr/>
            </a:pPr>
            <a:r>
              <a:rPr lang="vi-VN" sz="2000" dirty="0">
                <a:latin typeface="+mn-lt"/>
              </a:rPr>
              <a:t> Ta cũng đón 18 triệu lượt khách du lịch quốc tế-những con số kỷ lục. Những đóng góp quan trọng đó đã góp phần giúp tăng trưởng kinh tế đạt trên 7% năm 2019, </a:t>
            </a:r>
          </a:p>
          <a:p>
            <a:pPr>
              <a:defRPr/>
            </a:pPr>
            <a:endParaRPr lang="vi-VN" sz="2000" dirty="0">
              <a:latin typeface="+mn-lt"/>
            </a:endParaRPr>
          </a:p>
          <a:p>
            <a:pPr>
              <a:defRPr/>
            </a:pPr>
            <a:r>
              <a:rPr lang="vi-VN" sz="2000" dirty="0">
                <a:latin typeface="+mn-lt"/>
              </a:rPr>
              <a:t>IMF đánh giá Việt Nam nằm trong Top 20 nền kinh tế đóng góp lớn nhất vào tăng trưởng toàn cầu năm 2019.</a:t>
            </a:r>
          </a:p>
          <a:p>
            <a:pPr>
              <a:defRPr/>
            </a:pPr>
            <a:endParaRPr lang="vi-VN" sz="2000" dirty="0">
              <a:latin typeface="+mn-lt"/>
            </a:endParaRPr>
          </a:p>
          <a:p>
            <a:pPr>
              <a:defRPr/>
            </a:pPr>
            <a:r>
              <a:rPr lang="vi-VN" sz="2000" dirty="0">
                <a:latin typeface="+mn-lt"/>
              </a:rPr>
              <a:t>Việt Nam đã tổ chức thành công hội nghị thượng đỉnh Mỹ-Triều Tiên lần thứ 2 tại Hà Nội.</a:t>
            </a:r>
          </a:p>
          <a:p>
            <a:pPr>
              <a:defRPr/>
            </a:pPr>
            <a:endParaRPr lang="vi-VN" sz="2000" dirty="0">
              <a:latin typeface="+mn-lt"/>
            </a:endParaRPr>
          </a:p>
          <a:p>
            <a:pPr>
              <a:defRPr/>
            </a:pPr>
            <a:r>
              <a:rPr lang="vi-VN" sz="2000" dirty="0">
                <a:latin typeface="+mn-lt"/>
              </a:rPr>
              <a:t>VN đã được bầu làm Ủy viên không thường trực của Hội đồng Bảo an nhiệm kỳ 2020-2021 với số phiếu cao kỷ lục trong lịch sử bầu cử Hội đồng Bảo an tại Liên Hợp Quốc (192/193 phiếu)....</a:t>
            </a:r>
            <a:endParaRPr lang="en-US" sz="2000" dirty="0">
              <a:latin typeface="+mn-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28600"/>
            <a:ext cx="4343400" cy="5753100"/>
          </a:xfrm>
        </p:spPr>
        <p:txBody>
          <a:bodyPr>
            <a:noAutofit/>
          </a:bodyPr>
          <a:lstStyle/>
          <a:p>
            <a:pPr eaLnBrk="1" hangingPunct="1">
              <a:buFont typeface="Wingdings" pitchFamily="2" charset="2"/>
              <a:buNone/>
              <a:defRPr/>
            </a:pPr>
            <a:r>
              <a:rPr lang="en-US" i="1" dirty="0" err="1" smtClean="0">
                <a:solidFill>
                  <a:srgbClr val="00B050"/>
                </a:solidFill>
              </a:rPr>
              <a:t>Tầm</a:t>
            </a:r>
            <a:r>
              <a:rPr lang="en-US" i="1" dirty="0" smtClean="0">
                <a:solidFill>
                  <a:srgbClr val="00B050"/>
                </a:solidFill>
              </a:rPr>
              <a:t> </a:t>
            </a:r>
            <a:r>
              <a:rPr lang="en-US" i="1" dirty="0" err="1" smtClean="0">
                <a:solidFill>
                  <a:srgbClr val="00B050"/>
                </a:solidFill>
              </a:rPr>
              <a:t>quan</a:t>
            </a:r>
            <a:r>
              <a:rPr lang="en-US" i="1" dirty="0" smtClean="0">
                <a:solidFill>
                  <a:srgbClr val="00B050"/>
                </a:solidFill>
              </a:rPr>
              <a:t> </a:t>
            </a:r>
            <a:r>
              <a:rPr lang="en-US" i="1" dirty="0" err="1" smtClean="0">
                <a:solidFill>
                  <a:srgbClr val="00B050"/>
                </a:solidFill>
              </a:rPr>
              <a:t>trọng</a:t>
            </a:r>
            <a:r>
              <a:rPr lang="en-US" i="1" dirty="0" smtClean="0">
                <a:solidFill>
                  <a:srgbClr val="00B050"/>
                </a:solidFill>
              </a:rPr>
              <a:t> </a:t>
            </a:r>
            <a:r>
              <a:rPr lang="en-US" i="1" dirty="0" err="1" smtClean="0">
                <a:solidFill>
                  <a:srgbClr val="00B050"/>
                </a:solidFill>
              </a:rPr>
              <a:t>của</a:t>
            </a:r>
            <a:r>
              <a:rPr lang="en-US" i="1" dirty="0" smtClean="0">
                <a:solidFill>
                  <a:srgbClr val="00B050"/>
                </a:solidFill>
              </a:rPr>
              <a:t> </a:t>
            </a:r>
            <a:r>
              <a:rPr lang="en-US" i="1" dirty="0" err="1" smtClean="0">
                <a:solidFill>
                  <a:srgbClr val="00B050"/>
                </a:solidFill>
              </a:rPr>
              <a:t>việc</a:t>
            </a:r>
            <a:r>
              <a:rPr lang="en-US" i="1" dirty="0" smtClean="0">
                <a:solidFill>
                  <a:srgbClr val="00B050"/>
                </a:solidFill>
              </a:rPr>
              <a:t> </a:t>
            </a:r>
            <a:r>
              <a:rPr lang="en-US" i="1" dirty="0" err="1" smtClean="0">
                <a:solidFill>
                  <a:srgbClr val="00B050"/>
                </a:solidFill>
              </a:rPr>
              <a:t>mở</a:t>
            </a:r>
            <a:r>
              <a:rPr lang="en-US" i="1" dirty="0" smtClean="0">
                <a:solidFill>
                  <a:srgbClr val="00B050"/>
                </a:solidFill>
              </a:rPr>
              <a:t> </a:t>
            </a:r>
            <a:r>
              <a:rPr lang="en-US" i="1" dirty="0" err="1" smtClean="0">
                <a:solidFill>
                  <a:srgbClr val="00B050"/>
                </a:solidFill>
              </a:rPr>
              <a:t>rộng</a:t>
            </a:r>
            <a:r>
              <a:rPr lang="en-US" i="1" dirty="0" smtClean="0">
                <a:solidFill>
                  <a:srgbClr val="00B050"/>
                </a:solidFill>
              </a:rPr>
              <a:t> </a:t>
            </a:r>
            <a:r>
              <a:rPr lang="en-US" i="1" dirty="0" err="1" smtClean="0">
                <a:solidFill>
                  <a:srgbClr val="00B050"/>
                </a:solidFill>
              </a:rPr>
              <a:t>quan</a:t>
            </a:r>
            <a:r>
              <a:rPr lang="en-US" i="1" dirty="0" smtClean="0">
                <a:solidFill>
                  <a:srgbClr val="00B050"/>
                </a:solidFill>
              </a:rPr>
              <a:t> </a:t>
            </a:r>
            <a:r>
              <a:rPr lang="en-US" i="1" dirty="0" err="1" smtClean="0">
                <a:solidFill>
                  <a:srgbClr val="00B050"/>
                </a:solidFill>
              </a:rPr>
              <a:t>hệ</a:t>
            </a:r>
            <a:r>
              <a:rPr lang="en-US" i="1" dirty="0" smtClean="0">
                <a:solidFill>
                  <a:srgbClr val="00B050"/>
                </a:solidFill>
              </a:rPr>
              <a:t> </a:t>
            </a:r>
            <a:r>
              <a:rPr lang="en-US" i="1" dirty="0" err="1" smtClean="0">
                <a:solidFill>
                  <a:srgbClr val="00B050"/>
                </a:solidFill>
              </a:rPr>
              <a:t>đối</a:t>
            </a:r>
            <a:r>
              <a:rPr lang="en-US" i="1" dirty="0" smtClean="0">
                <a:solidFill>
                  <a:srgbClr val="00B050"/>
                </a:solidFill>
              </a:rPr>
              <a:t> </a:t>
            </a:r>
            <a:r>
              <a:rPr lang="en-US" i="1" dirty="0" err="1" smtClean="0">
                <a:solidFill>
                  <a:srgbClr val="00B050"/>
                </a:solidFill>
              </a:rPr>
              <a:t>ngoại</a:t>
            </a:r>
            <a:endParaRPr lang="en-US" dirty="0" smtClean="0">
              <a:solidFill>
                <a:srgbClr val="00B050"/>
              </a:solidFill>
            </a:endParaRPr>
          </a:p>
          <a:p>
            <a:pPr eaLnBrk="1" hangingPunct="1">
              <a:buFont typeface="Wingdings" pitchFamily="2" charset="2"/>
              <a:buNone/>
              <a:defRPr/>
            </a:pPr>
            <a:endParaRPr lang="en-US" dirty="0" smtClean="0">
              <a:solidFill>
                <a:schemeClr val="tx1">
                  <a:lumMod val="75000"/>
                </a:schemeClr>
              </a:solidFill>
            </a:endParaRPr>
          </a:p>
          <a:p>
            <a:pPr algn="just">
              <a:defRPr/>
            </a:pPr>
            <a:r>
              <a:rPr lang="en-US" dirty="0" err="1" smtClean="0"/>
              <a:t>Mở</a:t>
            </a:r>
            <a:r>
              <a:rPr lang="en-US" dirty="0" smtClean="0"/>
              <a:t> </a:t>
            </a:r>
            <a:r>
              <a:rPr lang="en-US" dirty="0" err="1" smtClean="0"/>
              <a:t>rộng</a:t>
            </a:r>
            <a:r>
              <a:rPr lang="en-US" dirty="0" smtClean="0"/>
              <a:t> </a:t>
            </a:r>
            <a:r>
              <a:rPr lang="en-US" dirty="0" err="1" smtClean="0"/>
              <a:t>các</a:t>
            </a:r>
            <a:r>
              <a:rPr lang="en-US" dirty="0" smtClean="0"/>
              <a:t> </a:t>
            </a:r>
            <a:r>
              <a:rPr lang="en-US" dirty="0" err="1" smtClean="0"/>
              <a:t>quan</a:t>
            </a:r>
            <a:r>
              <a:rPr lang="en-US" dirty="0" smtClean="0"/>
              <a:t> </a:t>
            </a:r>
            <a:r>
              <a:rPr lang="en-US" dirty="0" err="1" smtClean="0"/>
              <a:t>hệ</a:t>
            </a:r>
            <a:r>
              <a:rPr lang="en-US" dirty="0" smtClean="0"/>
              <a:t> </a:t>
            </a:r>
            <a:r>
              <a:rPr lang="en-US" dirty="0" err="1" smtClean="0"/>
              <a:t>đối</a:t>
            </a:r>
            <a:r>
              <a:rPr lang="en-US" dirty="0" smtClean="0"/>
              <a:t> </a:t>
            </a:r>
            <a:r>
              <a:rPr lang="en-US" dirty="0" err="1" smtClean="0"/>
              <a:t>ngoại</a:t>
            </a:r>
            <a:r>
              <a:rPr lang="en-US" dirty="0" smtClean="0"/>
              <a:t>, </a:t>
            </a:r>
            <a:r>
              <a:rPr lang="en-US" dirty="0" err="1" smtClean="0"/>
              <a:t>chủ</a:t>
            </a:r>
            <a:r>
              <a:rPr lang="en-US" dirty="0" smtClean="0"/>
              <a:t> </a:t>
            </a:r>
            <a:r>
              <a:rPr lang="en-US" dirty="0" err="1" smtClean="0"/>
              <a:t>động</a:t>
            </a:r>
            <a:r>
              <a:rPr lang="en-US" dirty="0" smtClean="0"/>
              <a:t> </a:t>
            </a:r>
            <a:r>
              <a:rPr lang="en-US" dirty="0" err="1" smtClean="0"/>
              <a:t>hội</a:t>
            </a:r>
            <a:r>
              <a:rPr lang="en-US" dirty="0" smtClean="0"/>
              <a:t> </a:t>
            </a:r>
            <a:r>
              <a:rPr lang="en-US" dirty="0" err="1" smtClean="0"/>
              <a:t>nhập</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Chủ</a:t>
            </a:r>
            <a:r>
              <a:rPr lang="en-US" dirty="0" smtClean="0"/>
              <a:t> </a:t>
            </a:r>
            <a:r>
              <a:rPr lang="en-US" dirty="0" err="1" smtClean="0"/>
              <a:t>trương</a:t>
            </a:r>
            <a:r>
              <a:rPr lang="en-US" dirty="0" smtClean="0"/>
              <a:t> </a:t>
            </a:r>
            <a:r>
              <a:rPr lang="en-US" dirty="0" err="1" smtClean="0"/>
              <a:t>đó</a:t>
            </a:r>
            <a:r>
              <a:rPr lang="en-US" dirty="0" smtClean="0"/>
              <a:t> </a:t>
            </a:r>
            <a:r>
              <a:rPr lang="en-US" dirty="0" err="1" smtClean="0"/>
              <a:t>của</a:t>
            </a:r>
            <a:r>
              <a:rPr lang="en-US" dirty="0" smtClean="0"/>
              <a:t> </a:t>
            </a:r>
            <a:r>
              <a:rPr lang="en-US" dirty="0" err="1" smtClean="0"/>
              <a:t>Đảng</a:t>
            </a:r>
            <a:r>
              <a:rPr lang="en-US" dirty="0" smtClean="0"/>
              <a:t> </a:t>
            </a:r>
            <a:r>
              <a:rPr lang="en-US" dirty="0" err="1" smtClean="0"/>
              <a:t>ta</a:t>
            </a:r>
            <a:r>
              <a:rPr lang="en-US" dirty="0" smtClean="0"/>
              <a:t> </a:t>
            </a:r>
            <a:r>
              <a:rPr lang="en-US" dirty="0" err="1" smtClean="0"/>
              <a:t>vừa</a:t>
            </a:r>
            <a:r>
              <a:rPr lang="en-US" dirty="0" smtClean="0"/>
              <a:t> </a:t>
            </a:r>
            <a:r>
              <a:rPr lang="en-US" dirty="0" err="1" smtClean="0"/>
              <a:t>phù</a:t>
            </a:r>
            <a:r>
              <a:rPr lang="en-US" dirty="0" smtClean="0"/>
              <a:t> </a:t>
            </a:r>
            <a:r>
              <a:rPr lang="en-US" dirty="0" err="1" smtClean="0"/>
              <a:t>hợp</a:t>
            </a:r>
            <a:r>
              <a:rPr lang="en-US" dirty="0" smtClean="0"/>
              <a:t> </a:t>
            </a:r>
            <a:r>
              <a:rPr lang="en-US" dirty="0" err="1" smtClean="0"/>
              <a:t>với</a:t>
            </a:r>
            <a:r>
              <a:rPr lang="en-US" dirty="0" smtClean="0"/>
              <a:t> </a:t>
            </a:r>
            <a:r>
              <a:rPr lang="en-US" dirty="0" err="1" smtClean="0"/>
              <a:t>xu</a:t>
            </a:r>
            <a:r>
              <a:rPr lang="en-US" dirty="0" smtClean="0"/>
              <a:t> </a:t>
            </a:r>
            <a:r>
              <a:rPr lang="en-US" dirty="0" err="1" smtClean="0"/>
              <a:t>thế</a:t>
            </a:r>
            <a:r>
              <a:rPr lang="en-US" dirty="0" smtClean="0"/>
              <a:t> </a:t>
            </a:r>
            <a:r>
              <a:rPr lang="en-US" dirty="0" err="1" smtClean="0"/>
              <a:t>khách</a:t>
            </a:r>
            <a:r>
              <a:rPr lang="en-US" dirty="0" smtClean="0"/>
              <a:t> </a:t>
            </a:r>
            <a:r>
              <a:rPr lang="en-US" dirty="0" err="1" smtClean="0"/>
              <a:t>quan</a:t>
            </a:r>
            <a:r>
              <a:rPr lang="en-US" dirty="0" smtClean="0"/>
              <a:t> </a:t>
            </a:r>
            <a:r>
              <a:rPr lang="en-US" dirty="0" err="1" smtClean="0"/>
              <a:t>trên</a:t>
            </a:r>
            <a:r>
              <a:rPr lang="en-US" dirty="0" smtClean="0"/>
              <a:t> </a:t>
            </a:r>
            <a:r>
              <a:rPr lang="en-US" dirty="0" err="1" smtClean="0"/>
              <a:t>thế</a:t>
            </a:r>
            <a:r>
              <a:rPr lang="en-US" dirty="0" smtClean="0"/>
              <a:t> </a:t>
            </a:r>
            <a:r>
              <a:rPr lang="en-US" dirty="0" err="1" smtClean="0"/>
              <a:t>giới</a:t>
            </a:r>
            <a:r>
              <a:rPr lang="en-US" dirty="0" smtClean="0"/>
              <a:t>, </a:t>
            </a:r>
            <a:r>
              <a:rPr lang="en-US" dirty="0" err="1" smtClean="0"/>
              <a:t>vừa</a:t>
            </a:r>
            <a:r>
              <a:rPr lang="en-US" dirty="0" smtClean="0"/>
              <a:t> </a:t>
            </a:r>
            <a:r>
              <a:rPr lang="en-US" dirty="0" err="1" smtClean="0"/>
              <a:t>là</a:t>
            </a:r>
            <a:r>
              <a:rPr lang="en-US" dirty="0" smtClean="0"/>
              <a:t> </a:t>
            </a:r>
            <a:r>
              <a:rPr lang="en-US" dirty="0" err="1" smtClean="0"/>
              <a:t>đòi</a:t>
            </a:r>
            <a:r>
              <a:rPr lang="en-US" dirty="0" smtClean="0"/>
              <a:t> </a:t>
            </a:r>
            <a:r>
              <a:rPr lang="en-US" dirty="0" err="1" smtClean="0"/>
              <a:t>hỏi</a:t>
            </a:r>
            <a:r>
              <a:rPr lang="en-US" dirty="0" smtClean="0"/>
              <a:t> </a:t>
            </a:r>
            <a:r>
              <a:rPr lang="en-US" dirty="0" err="1" smtClean="0"/>
              <a:t>cấp</a:t>
            </a:r>
            <a:r>
              <a:rPr lang="en-US" dirty="0" smtClean="0"/>
              <a:t> </a:t>
            </a:r>
            <a:r>
              <a:rPr lang="en-US" dirty="0" err="1" smtClean="0"/>
              <a:t>bách</a:t>
            </a:r>
            <a:r>
              <a:rPr lang="en-US" dirty="0" smtClean="0"/>
              <a:t> </a:t>
            </a:r>
            <a:r>
              <a:rPr lang="en-US" dirty="0" err="1" smtClean="0"/>
              <a:t>của</a:t>
            </a:r>
            <a:r>
              <a:rPr lang="en-US" dirty="0" smtClean="0"/>
              <a:t> </a:t>
            </a:r>
            <a:r>
              <a:rPr lang="en-US" dirty="0" err="1" smtClean="0"/>
              <a:t>tình</a:t>
            </a:r>
            <a:r>
              <a:rPr lang="en-US" dirty="0" smtClean="0"/>
              <a:t> </a:t>
            </a:r>
            <a:r>
              <a:rPr lang="en-US" dirty="0" err="1" smtClean="0"/>
              <a:t>hình</a:t>
            </a:r>
            <a:r>
              <a:rPr lang="en-US" dirty="0" smtClean="0"/>
              <a:t> </a:t>
            </a:r>
            <a:r>
              <a:rPr lang="en-US" dirty="0" err="1" smtClean="0"/>
              <a:t>trong</a:t>
            </a:r>
            <a:r>
              <a:rPr lang="en-US" dirty="0" smtClean="0"/>
              <a:t> </a:t>
            </a:r>
            <a:r>
              <a:rPr lang="en-US" dirty="0" err="1" smtClean="0"/>
              <a:t>nước</a:t>
            </a:r>
            <a:r>
              <a:rPr lang="en-US" dirty="0" smtClean="0"/>
              <a:t> </a:t>
            </a:r>
            <a:r>
              <a:rPr lang="en-US" dirty="0" err="1" smtClean="0"/>
              <a:t>và</a:t>
            </a:r>
            <a:r>
              <a:rPr lang="en-US" dirty="0" smtClean="0"/>
              <a:t> </a:t>
            </a:r>
            <a:r>
              <a:rPr lang="en-US" dirty="0" err="1" smtClean="0"/>
              <a:t>phù</a:t>
            </a:r>
            <a:r>
              <a:rPr lang="en-US" dirty="0" smtClean="0"/>
              <a:t> </a:t>
            </a:r>
            <a:r>
              <a:rPr lang="en-US" dirty="0" err="1" smtClean="0"/>
              <a:t>hợp</a:t>
            </a:r>
            <a:r>
              <a:rPr lang="en-US" dirty="0" smtClean="0"/>
              <a:t> </a:t>
            </a:r>
            <a:r>
              <a:rPr lang="en-US" dirty="0" err="1" smtClean="0"/>
              <a:t>với</a:t>
            </a:r>
            <a:r>
              <a:rPr lang="en-US" dirty="0" smtClean="0"/>
              <a:t> </a:t>
            </a:r>
            <a:r>
              <a:rPr lang="en-US" dirty="0" err="1" smtClean="0"/>
              <a:t>nguyện</a:t>
            </a:r>
            <a:r>
              <a:rPr lang="en-US" dirty="0" smtClean="0"/>
              <a:t> </a:t>
            </a:r>
            <a:r>
              <a:rPr lang="en-US" dirty="0" err="1" smtClean="0"/>
              <a:t>vọng</a:t>
            </a:r>
            <a:r>
              <a:rPr lang="en-US" dirty="0" smtClean="0"/>
              <a:t> </a:t>
            </a:r>
            <a:r>
              <a:rPr lang="en-US" dirty="0" err="1" smtClean="0"/>
              <a:t>của</a:t>
            </a:r>
            <a:r>
              <a:rPr lang="en-US" dirty="0" smtClean="0"/>
              <a:t> </a:t>
            </a:r>
            <a:r>
              <a:rPr lang="en-US" dirty="0" err="1" smtClean="0"/>
              <a:t>nhân</a:t>
            </a:r>
            <a:r>
              <a:rPr lang="en-US" dirty="0" smtClean="0"/>
              <a:t> </a:t>
            </a:r>
            <a:r>
              <a:rPr lang="en-US" dirty="0" err="1" smtClean="0"/>
              <a:t>nhân</a:t>
            </a:r>
            <a:r>
              <a:rPr lang="en-US" dirty="0" smtClean="0"/>
              <a:t> </a:t>
            </a:r>
            <a:r>
              <a:rPr lang="en-US" dirty="0" err="1" smtClean="0"/>
              <a:t>dân</a:t>
            </a:r>
            <a:r>
              <a:rPr lang="en-US" dirty="0" smtClean="0"/>
              <a:t> </a:t>
            </a:r>
            <a:r>
              <a:rPr lang="en-US" dirty="0" err="1" smtClean="0"/>
              <a:t>nhằm</a:t>
            </a:r>
            <a:r>
              <a:rPr lang="en-US" dirty="0" smtClean="0"/>
              <a:t> </a:t>
            </a:r>
            <a:r>
              <a:rPr lang="en-US" dirty="0" err="1" smtClean="0"/>
              <a:t>tạo</a:t>
            </a:r>
            <a:r>
              <a:rPr lang="en-US" dirty="0" smtClean="0"/>
              <a:t> </a:t>
            </a:r>
            <a:r>
              <a:rPr lang="en-US" dirty="0" err="1" smtClean="0"/>
              <a:t>ra</a:t>
            </a:r>
            <a:r>
              <a:rPr lang="en-US" dirty="0" smtClean="0"/>
              <a:t> </a:t>
            </a:r>
            <a:r>
              <a:rPr lang="en-US" dirty="0" err="1" smtClean="0"/>
              <a:t>sức</a:t>
            </a:r>
            <a:r>
              <a:rPr lang="en-US" dirty="0" smtClean="0"/>
              <a:t> </a:t>
            </a:r>
            <a:r>
              <a:rPr lang="en-US" dirty="0" err="1" smtClean="0"/>
              <a:t>mạnh</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cho</a:t>
            </a:r>
            <a:r>
              <a:rPr lang="en-US" dirty="0" smtClean="0"/>
              <a:t> </a:t>
            </a:r>
            <a:r>
              <a:rPr lang="en-US" dirty="0" err="1" smtClean="0"/>
              <a:t>công</a:t>
            </a:r>
            <a:r>
              <a:rPr lang="en-US" dirty="0" smtClean="0"/>
              <a:t> </a:t>
            </a:r>
            <a:r>
              <a:rPr lang="en-US" dirty="0" err="1" smtClean="0"/>
              <a:t>cuộc</a:t>
            </a:r>
            <a:r>
              <a:rPr lang="en-US" dirty="0" smtClean="0"/>
              <a:t> </a:t>
            </a:r>
            <a:r>
              <a:rPr lang="en-US" dirty="0" err="1" smtClean="0"/>
              <a:t>công</a:t>
            </a:r>
            <a:r>
              <a:rPr lang="en-US" dirty="0" smtClean="0"/>
              <a:t> </a:t>
            </a:r>
            <a:r>
              <a:rPr lang="en-US" dirty="0" err="1" smtClean="0"/>
              <a:t>nghiệp</a:t>
            </a:r>
            <a:r>
              <a:rPr lang="en-US" dirty="0" smtClean="0"/>
              <a:t> </a:t>
            </a:r>
            <a:r>
              <a:rPr lang="en-US" dirty="0" err="1" smtClean="0"/>
              <a:t>hóa</a:t>
            </a:r>
            <a:r>
              <a:rPr lang="en-US" dirty="0" smtClean="0"/>
              <a:t> </a:t>
            </a:r>
            <a:r>
              <a:rPr lang="en-US" dirty="0" err="1" smtClean="0"/>
              <a:t>hiện</a:t>
            </a:r>
            <a:r>
              <a:rPr lang="en-US" dirty="0" smtClean="0"/>
              <a:t> </a:t>
            </a:r>
            <a:r>
              <a:rPr lang="en-US" dirty="0" err="1" smtClean="0"/>
              <a:t>đại</a:t>
            </a:r>
            <a:r>
              <a:rPr lang="en-US" dirty="0" smtClean="0"/>
              <a:t> </a:t>
            </a:r>
            <a:r>
              <a:rPr lang="en-US" dirty="0" err="1" smtClean="0"/>
              <a:t>hóa</a:t>
            </a:r>
            <a:r>
              <a:rPr lang="en-US" dirty="0" smtClean="0"/>
              <a:t> </a:t>
            </a:r>
            <a:r>
              <a:rPr lang="en-US" dirty="0" err="1" smtClean="0"/>
              <a:t>đất</a:t>
            </a:r>
            <a:r>
              <a:rPr lang="en-US" dirty="0" smtClean="0"/>
              <a:t> </a:t>
            </a:r>
            <a:r>
              <a:rPr lang="en-US" dirty="0" err="1" smtClean="0"/>
              <a:t>nước</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Việt</a:t>
            </a:r>
            <a:r>
              <a:rPr lang="en-US" dirty="0" smtClean="0"/>
              <a:t> Nam</a:t>
            </a:r>
            <a:endParaRPr lang="en-US" dirty="0" smtClean="0">
              <a:solidFill>
                <a:schemeClr val="tx1">
                  <a:lumMod val="75000"/>
                </a:schemeClr>
              </a:solidFill>
            </a:endParaRPr>
          </a:p>
          <a:p>
            <a:pPr eaLnBrk="1" hangingPunct="1">
              <a:defRPr/>
            </a:pPr>
            <a:endParaRPr lang="en-US" dirty="0">
              <a:solidFill>
                <a:schemeClr val="tx1">
                  <a:lumMod val="75000"/>
                </a:schemeClr>
              </a:solidFill>
            </a:endParaRPr>
          </a:p>
        </p:txBody>
      </p:sp>
      <p:pic>
        <p:nvPicPr>
          <p:cNvPr id="38915" name="Picture 5" descr="Dấu son Việt Nam trên bản đồ đối ngoại thế giới (Phần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47625"/>
            <a:ext cx="4343400"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6" name="Picture 7" descr="http://tuyengiao.vn/Uploads/2019/1/1/27/dau-an-doi-ngoai-quoc-phong-khang-dinh-vi-the-viet-nam-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3371850"/>
            <a:ext cx="4429125"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228600" y="206375"/>
            <a:ext cx="8915400" cy="784225"/>
          </a:xfrm>
        </p:spPr>
        <p:txBody>
          <a:bodyPr/>
          <a:lstStyle/>
          <a:p>
            <a:pPr algn="l"/>
            <a:r>
              <a:rPr lang="en-US" sz="2800" smtClean="0">
                <a:solidFill>
                  <a:srgbClr val="FF0000"/>
                </a:solidFill>
              </a:rPr>
              <a:t>3.1. Quan điểm của Đảng về đường lối đối ngoại</a:t>
            </a:r>
            <a:br>
              <a:rPr lang="en-US" sz="2800" smtClean="0">
                <a:solidFill>
                  <a:srgbClr val="FF0000"/>
                </a:solidFill>
              </a:rPr>
            </a:br>
            <a:endParaRPr lang="en-US" sz="2800" smtClean="0">
              <a:solidFill>
                <a:srgbClr val="FF0000"/>
              </a:solidFill>
            </a:endParaRPr>
          </a:p>
        </p:txBody>
      </p:sp>
      <p:sp>
        <p:nvSpPr>
          <p:cNvPr id="39939" name="Content Placeholder 2"/>
          <p:cNvSpPr>
            <a:spLocks noGrp="1"/>
          </p:cNvSpPr>
          <p:nvPr>
            <p:ph idx="1"/>
          </p:nvPr>
        </p:nvSpPr>
        <p:spPr>
          <a:xfrm>
            <a:off x="228600" y="1066800"/>
            <a:ext cx="8534400" cy="5448300"/>
          </a:xfrm>
        </p:spPr>
        <p:txBody>
          <a:bodyPr/>
          <a:lstStyle/>
          <a:p>
            <a:r>
              <a:rPr lang="en-US" sz="2800" smtClean="0"/>
              <a:t>- Bảo đảm lợi ích dân tộc chân chính là xây dựng thành công và bảo vệ vững chắc Tổ quốc xã hội chủ nghĩa, đồng thời thực hiện nghĩa vụ quốc tế theo khả năng của Việt Nam.</a:t>
            </a:r>
            <a:endParaRPr lang="vi-VN" sz="2800" smtClean="0"/>
          </a:p>
          <a:p>
            <a:endParaRPr lang="en-US" sz="2800" smtClean="0"/>
          </a:p>
          <a:p>
            <a:pPr eaLnBrk="1" hangingPunct="1"/>
            <a:r>
              <a:rPr lang="en-US" sz="2800" smtClean="0"/>
              <a:t>T</a:t>
            </a:r>
            <a:r>
              <a:rPr lang="vi-VN" sz="2800" smtClean="0"/>
              <a:t>hực hiện nhất quán đường lối đối ngoại độc lập, tự chủ, hoà bình, hợp tác và phát triển; đa dạng hoá, đa phương hoá trong quan hệ đối ngoại; chủ động và tích cực hội nhập quốc tế; </a:t>
            </a:r>
            <a:endParaRPr lang="en-US" sz="28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228600" y="206375"/>
            <a:ext cx="8915400" cy="784225"/>
          </a:xfrm>
        </p:spPr>
        <p:txBody>
          <a:bodyPr/>
          <a:lstStyle/>
          <a:p>
            <a:pPr algn="l"/>
            <a:r>
              <a:rPr lang="en-US" sz="2800" smtClean="0">
                <a:solidFill>
                  <a:srgbClr val="FF0000"/>
                </a:solidFill>
              </a:rPr>
              <a:t>3.1. Quan điểm của Đảng về đường lối đối ngoại</a:t>
            </a:r>
            <a:br>
              <a:rPr lang="en-US" sz="2800" smtClean="0">
                <a:solidFill>
                  <a:srgbClr val="FF0000"/>
                </a:solidFill>
              </a:rPr>
            </a:br>
            <a:endParaRPr lang="en-US" sz="2800" smtClean="0">
              <a:solidFill>
                <a:srgbClr val="FF0000"/>
              </a:solidFill>
            </a:endParaRPr>
          </a:p>
        </p:txBody>
      </p:sp>
      <p:sp>
        <p:nvSpPr>
          <p:cNvPr id="40963" name="Content Placeholder 2"/>
          <p:cNvSpPr>
            <a:spLocks noGrp="1"/>
          </p:cNvSpPr>
          <p:nvPr>
            <p:ph idx="1"/>
          </p:nvPr>
        </p:nvSpPr>
        <p:spPr>
          <a:xfrm>
            <a:off x="228600" y="1066800"/>
            <a:ext cx="8534400" cy="5448300"/>
          </a:xfrm>
        </p:spPr>
        <p:txBody>
          <a:bodyPr/>
          <a:lstStyle/>
          <a:p>
            <a:r>
              <a:rPr lang="en-US" sz="2800" smtClean="0"/>
              <a:t>- Nắm vững hai mặt hợp tác và đấu tranh trong quan hệ quốc tế;</a:t>
            </a:r>
            <a:endParaRPr lang="vi-VN" sz="2800" smtClean="0"/>
          </a:p>
          <a:p>
            <a:endParaRPr lang="en-US" sz="2800" smtClean="0"/>
          </a:p>
          <a:p>
            <a:pPr eaLnBrk="1" hangingPunct="1"/>
            <a:r>
              <a:rPr lang="en-US" sz="2800" smtClean="0"/>
              <a:t>Mở rộng quan hệ với mọi quốc gia và vùng lãnh thổ trên thế giới, </a:t>
            </a:r>
            <a:r>
              <a:rPr lang="vi-VN" sz="2800" smtClean="0"/>
              <a:t> </a:t>
            </a:r>
            <a:r>
              <a:rPr lang="en-US" sz="2800" smtClean="0"/>
              <a:t>Coi trọng quan hệ hòa bình, hợp tác với khu vực; chủ động tham gia các tổ chức đa phương, khu vực và toàn cầu.</a:t>
            </a:r>
          </a:p>
          <a:p>
            <a:pPr eaLnBrk="1" hangingPunct="1"/>
            <a:endParaRPr lang="vi-VN" sz="2800" smtClean="0"/>
          </a:p>
          <a:p>
            <a:pPr eaLnBrk="1" hangingPunct="1"/>
            <a:r>
              <a:rPr lang="en-US" sz="2800" smtClean="0"/>
              <a:t>Giữ vững ổn định chính trị, kinh tế - xã hội; giữ gìn bản sắc văn hóa dân tộc; bảo vệ môi trường sinh thái trong quá trình hội nhập quốc tế. </a:t>
            </a:r>
          </a:p>
          <a:p>
            <a:pPr eaLnBrk="1" hangingPunct="1"/>
            <a:endParaRPr lang="en-US" sz="28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066800"/>
            <a:ext cx="2514600" cy="5448300"/>
          </a:xfrm>
        </p:spPr>
        <p:txBody>
          <a:bodyPr>
            <a:noAutofit/>
          </a:bodyPr>
          <a:lstStyle/>
          <a:p>
            <a:pPr algn="just" eaLnBrk="1" hangingPunct="1">
              <a:defRPr/>
            </a:pPr>
            <a:r>
              <a:rPr lang="en-US" sz="2800" dirty="0" err="1"/>
              <a:t>Phát</a:t>
            </a:r>
            <a:r>
              <a:rPr lang="en-US" sz="2800" dirty="0"/>
              <a:t> </a:t>
            </a:r>
            <a:r>
              <a:rPr lang="en-US" sz="2800" dirty="0" err="1"/>
              <a:t>huy</a:t>
            </a:r>
            <a:r>
              <a:rPr lang="en-US" sz="2800" dirty="0"/>
              <a:t> </a:t>
            </a:r>
            <a:r>
              <a:rPr lang="en-US" sz="2800" dirty="0" err="1"/>
              <a:t>tối</a:t>
            </a:r>
            <a:r>
              <a:rPr lang="en-US" sz="2800" dirty="0"/>
              <a:t> </a:t>
            </a:r>
            <a:r>
              <a:rPr lang="en-US" sz="2800" dirty="0" err="1"/>
              <a:t>đa</a:t>
            </a:r>
            <a:r>
              <a:rPr lang="en-US" sz="2800" dirty="0"/>
              <a:t> </a:t>
            </a:r>
            <a:r>
              <a:rPr lang="en-US" sz="2800" dirty="0" err="1"/>
              <a:t>nội</a:t>
            </a:r>
            <a:r>
              <a:rPr lang="en-US" sz="2800" dirty="0"/>
              <a:t> </a:t>
            </a:r>
            <a:r>
              <a:rPr lang="en-US" sz="2800" dirty="0" err="1"/>
              <a:t>lực</a:t>
            </a:r>
            <a:r>
              <a:rPr lang="en-US" sz="2800" dirty="0"/>
              <a:t> </a:t>
            </a:r>
            <a:r>
              <a:rPr lang="en-US" sz="2800" dirty="0" err="1"/>
              <a:t>đi</a:t>
            </a:r>
            <a:r>
              <a:rPr lang="en-US" sz="2800" dirty="0"/>
              <a:t> </a:t>
            </a:r>
            <a:r>
              <a:rPr lang="en-US" sz="2800" dirty="0" err="1"/>
              <a:t>đôi</a:t>
            </a:r>
            <a:r>
              <a:rPr lang="en-US" sz="2800" dirty="0"/>
              <a:t> </a:t>
            </a:r>
            <a:r>
              <a:rPr lang="en-US" sz="2800" dirty="0" err="1"/>
              <a:t>với</a:t>
            </a:r>
            <a:r>
              <a:rPr lang="en-US" sz="2800" dirty="0"/>
              <a:t> </a:t>
            </a:r>
            <a:r>
              <a:rPr lang="en-US" sz="2800" dirty="0" err="1"/>
              <a:t>thu</a:t>
            </a:r>
            <a:r>
              <a:rPr lang="en-US" sz="2800" dirty="0"/>
              <a:t> </a:t>
            </a:r>
            <a:r>
              <a:rPr lang="en-US" sz="2800" dirty="0" err="1"/>
              <a:t>hút</a:t>
            </a:r>
            <a:r>
              <a:rPr lang="en-US" sz="2800" dirty="0"/>
              <a:t> </a:t>
            </a:r>
            <a:r>
              <a:rPr lang="en-US" sz="2800" dirty="0" err="1"/>
              <a:t>và</a:t>
            </a:r>
            <a:r>
              <a:rPr lang="en-US" sz="2800" dirty="0"/>
              <a:t> </a:t>
            </a:r>
            <a:r>
              <a:rPr lang="en-US" sz="2800" dirty="0" err="1"/>
              <a:t>sử</a:t>
            </a:r>
            <a:r>
              <a:rPr lang="en-US" sz="2800" dirty="0"/>
              <a:t> </a:t>
            </a:r>
            <a:r>
              <a:rPr lang="en-US" sz="2800" dirty="0" err="1"/>
              <a:t>dụng</a:t>
            </a:r>
            <a:r>
              <a:rPr lang="en-US" sz="2800" dirty="0"/>
              <a:t> </a:t>
            </a:r>
            <a:r>
              <a:rPr lang="en-US" sz="2800" dirty="0" err="1"/>
              <a:t>có</a:t>
            </a:r>
            <a:r>
              <a:rPr lang="en-US" sz="2800" dirty="0"/>
              <a:t> </a:t>
            </a:r>
            <a:r>
              <a:rPr lang="en-US" sz="2800" dirty="0" err="1"/>
              <a:t>hiệu</a:t>
            </a:r>
            <a:r>
              <a:rPr lang="en-US" sz="2800" dirty="0"/>
              <a:t> </a:t>
            </a:r>
            <a:r>
              <a:rPr lang="en-US" sz="2800" dirty="0" err="1"/>
              <a:t>quả</a:t>
            </a:r>
            <a:r>
              <a:rPr lang="en-US" sz="2800" dirty="0"/>
              <a:t> </a:t>
            </a:r>
            <a:r>
              <a:rPr lang="en-US" sz="2800" dirty="0" err="1"/>
              <a:t>các</a:t>
            </a:r>
            <a:r>
              <a:rPr lang="en-US" sz="2800" dirty="0"/>
              <a:t> </a:t>
            </a:r>
            <a:r>
              <a:rPr lang="en-US" sz="2800" dirty="0" err="1"/>
              <a:t>nguồn</a:t>
            </a:r>
            <a:r>
              <a:rPr lang="en-US" sz="2800" dirty="0"/>
              <a:t> </a:t>
            </a:r>
            <a:r>
              <a:rPr lang="en-US" sz="2800" dirty="0" err="1"/>
              <a:t>lực</a:t>
            </a:r>
            <a:r>
              <a:rPr lang="en-US" sz="2800" dirty="0"/>
              <a:t> </a:t>
            </a:r>
            <a:r>
              <a:rPr lang="en-US" sz="2800" dirty="0" err="1"/>
              <a:t>bên</a:t>
            </a:r>
            <a:r>
              <a:rPr lang="en-US" sz="2800" dirty="0"/>
              <a:t> </a:t>
            </a:r>
            <a:r>
              <a:rPr lang="en-US" sz="2800" dirty="0" err="1"/>
              <a:t>ngoài</a:t>
            </a:r>
            <a:r>
              <a:rPr lang="en-US" sz="2800" dirty="0"/>
              <a:t>; </a:t>
            </a:r>
            <a:r>
              <a:rPr lang="en-US" sz="2800" dirty="0" err="1"/>
              <a:t>xây</a:t>
            </a:r>
            <a:r>
              <a:rPr lang="en-US" sz="2800" dirty="0"/>
              <a:t> </a:t>
            </a:r>
            <a:r>
              <a:rPr lang="en-US" sz="2800" dirty="0" err="1"/>
              <a:t>dựng</a:t>
            </a:r>
            <a:r>
              <a:rPr lang="en-US" sz="2800" dirty="0"/>
              <a:t> </a:t>
            </a:r>
            <a:r>
              <a:rPr lang="en-US" sz="2800" dirty="0" err="1"/>
              <a:t>nền</a:t>
            </a:r>
            <a:r>
              <a:rPr lang="en-US" sz="2800" dirty="0"/>
              <a:t> </a:t>
            </a:r>
            <a:r>
              <a:rPr lang="en-US" sz="2800" dirty="0" err="1"/>
              <a:t>kinh</a:t>
            </a:r>
            <a:r>
              <a:rPr lang="en-US" sz="2800" dirty="0"/>
              <a:t> </a:t>
            </a:r>
            <a:r>
              <a:rPr lang="en-US" sz="2800" dirty="0" err="1"/>
              <a:t>tế</a:t>
            </a:r>
            <a:r>
              <a:rPr lang="en-US" sz="2800" dirty="0"/>
              <a:t> </a:t>
            </a:r>
            <a:r>
              <a:rPr lang="en-US" sz="2800" dirty="0" err="1"/>
              <a:t>độc</a:t>
            </a:r>
            <a:r>
              <a:rPr lang="en-US" sz="2800" dirty="0"/>
              <a:t> </a:t>
            </a:r>
            <a:r>
              <a:rPr lang="en-US" sz="2800" dirty="0" err="1"/>
              <a:t>lập</a:t>
            </a:r>
            <a:r>
              <a:rPr lang="en-US" sz="2800" dirty="0"/>
              <a:t> </a:t>
            </a:r>
            <a:r>
              <a:rPr lang="en-US" sz="2800" dirty="0" err="1"/>
              <a:t>tự</a:t>
            </a:r>
            <a:r>
              <a:rPr lang="en-US" sz="2800" dirty="0"/>
              <a:t> </a:t>
            </a:r>
            <a:r>
              <a:rPr lang="en-US" sz="2800" dirty="0" err="1"/>
              <a:t>chủ</a:t>
            </a:r>
            <a:endParaRPr lang="en-US" sz="2600" dirty="0">
              <a:solidFill>
                <a:schemeClr val="tx1">
                  <a:lumMod val="75000"/>
                </a:schemeClr>
              </a:solidFill>
            </a:endParaRPr>
          </a:p>
        </p:txBody>
      </p:sp>
      <p:pic>
        <p:nvPicPr>
          <p:cNvPr id="41987" name="Picture 2" descr="C:\Users\Laptop\Desktop\20161215145331_270xuatkhaunnl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1143000"/>
            <a:ext cx="57912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a:xfrm>
            <a:off x="228600" y="914400"/>
            <a:ext cx="8534400" cy="5600700"/>
          </a:xfrm>
        </p:spPr>
        <p:txBody>
          <a:bodyPr/>
          <a:lstStyle/>
          <a:p>
            <a:pPr algn="just" eaLnBrk="1" hangingPunct="1"/>
            <a:r>
              <a:rPr lang="en-US" sz="2800" smtClean="0"/>
              <a:t>- Bảo đảm sự lãnh đạo thống nhất của Đảng, sự quản lý tập trung của Nhà nước đối với hoạt động đối ngoại. </a:t>
            </a:r>
            <a:endParaRPr lang="vi-VN" sz="2800" smtClean="0"/>
          </a:p>
          <a:p>
            <a:pPr algn="just" eaLnBrk="1" hangingPunct="1"/>
            <a:endParaRPr lang="vi-VN" sz="2800" smtClean="0"/>
          </a:p>
          <a:p>
            <a:pPr algn="just" eaLnBrk="1" hangingPunct="1"/>
            <a:r>
              <a:rPr lang="en-US" sz="2800" smtClean="0"/>
              <a:t>Phối hợp chặt chẽ hoạt động đối ngoại của Đảng, ngoại giao Nhà nước và ngoại giao nhân dân; </a:t>
            </a:r>
          </a:p>
        </p:txBody>
      </p:sp>
      <p:sp>
        <p:nvSpPr>
          <p:cNvPr id="43011" name="Title 1"/>
          <p:cNvSpPr>
            <a:spLocks noGrp="1"/>
          </p:cNvSpPr>
          <p:nvPr>
            <p:ph type="title"/>
          </p:nvPr>
        </p:nvSpPr>
        <p:spPr>
          <a:xfrm>
            <a:off x="228600" y="206375"/>
            <a:ext cx="8915400" cy="784225"/>
          </a:xfrm>
        </p:spPr>
        <p:txBody>
          <a:bodyPr/>
          <a:lstStyle/>
          <a:p>
            <a:pPr algn="l"/>
            <a:r>
              <a:rPr lang="en-US" sz="2800" smtClean="0">
                <a:solidFill>
                  <a:srgbClr val="FF0000"/>
                </a:solidFill>
              </a:rPr>
              <a:t>3.1. Quan điểm của Đảng về đường lối đối ngoại</a:t>
            </a:r>
            <a:br>
              <a:rPr lang="en-US" sz="2800" smtClean="0">
                <a:solidFill>
                  <a:srgbClr val="FF0000"/>
                </a:solidFill>
              </a:rPr>
            </a:br>
            <a:endParaRPr lang="en-US" sz="2800" smtClean="0">
              <a:solidFill>
                <a:srgbClr val="FF0000"/>
              </a:solidFill>
            </a:endParaRPr>
          </a:p>
        </p:txBody>
      </p:sp>
      <p:pic>
        <p:nvPicPr>
          <p:cNvPr id="43012" name="Picture 5" descr="Đối ngoại đa phương Việt Nam năm 2019: Những thành tựu ấn tượ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3848100"/>
            <a:ext cx="7772400"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228600" y="206375"/>
            <a:ext cx="8915400" cy="631825"/>
          </a:xfrm>
        </p:spPr>
        <p:txBody>
          <a:bodyPr/>
          <a:lstStyle/>
          <a:p>
            <a:pPr marL="342900" indent="-342900" algn="l" eaLnBrk="1" hangingPunct="1"/>
            <a:r>
              <a:rPr lang="en-US" sz="2800" smtClean="0">
                <a:solidFill>
                  <a:srgbClr val="FF0000"/>
                </a:solidFill>
              </a:rPr>
              <a:t>3.2. Những nhiệm vụ chủ yếu của đường lối đối ngoại</a:t>
            </a:r>
          </a:p>
        </p:txBody>
      </p:sp>
      <p:sp>
        <p:nvSpPr>
          <p:cNvPr id="44035" name="Content Placeholder 2"/>
          <p:cNvSpPr>
            <a:spLocks noGrp="1"/>
          </p:cNvSpPr>
          <p:nvPr>
            <p:ph idx="1"/>
          </p:nvPr>
        </p:nvSpPr>
        <p:spPr>
          <a:xfrm>
            <a:off x="304800" y="1447800"/>
            <a:ext cx="8534400" cy="4724400"/>
          </a:xfrm>
        </p:spPr>
        <p:txBody>
          <a:bodyPr/>
          <a:lstStyle/>
          <a:p>
            <a:pPr eaLnBrk="1" hangingPunct="1"/>
            <a:r>
              <a:rPr lang="en-US" sz="2800" smtClean="0">
                <a:solidFill>
                  <a:srgbClr val="00B050"/>
                </a:solidFill>
              </a:rPr>
              <a:t>Đại hội XII xác định nhiệm vụ đối ngoại cụ thể  : </a:t>
            </a:r>
            <a:r>
              <a:rPr lang="en-US" sz="2800" smtClean="0">
                <a:solidFill>
                  <a:srgbClr val="002060"/>
                </a:solidFill>
              </a:rPr>
              <a:t>“giữ vững môi trường hòa bình, ổn định, tranh thủ tối đa các nguồn lực bên ngoài để phát triển đất nước, nâng cao đời sống nhân dân; kiên quyết, kiên trì đấu tranh bảo vệ vững chắc độc lập, chủ quyền, thống nhất và toàn vẹn lãnh thổ của Tổ quốc, bảo vệ Đảng, Nhà nước, nhân dân và chế độ xã hội chủ nghĩa; nâng cao vị thế, uy tín của đất nước và góp phần vào sự nghiệp hòa bình, độc lập dân tộc, dân chủ và tiến bộ xã hội trên thế giới”.</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457200"/>
            <a:ext cx="8382000" cy="6002338"/>
          </a:xfrm>
          <a:prstGeom prst="rect">
            <a:avLst/>
          </a:prstGeom>
        </p:spPr>
        <p:txBody>
          <a:bodyPr>
            <a:spAutoFit/>
          </a:bodyPr>
          <a:lstStyle/>
          <a:p>
            <a:pPr>
              <a:defRPr/>
            </a:pPr>
            <a:r>
              <a:rPr lang="en-US" sz="3200" b="1" dirty="0" err="1">
                <a:solidFill>
                  <a:srgbClr val="FF0000"/>
                </a:solidFill>
                <a:latin typeface="+mj-lt"/>
              </a:rPr>
              <a:t>Nguyên</a:t>
            </a:r>
            <a:r>
              <a:rPr lang="en-US" sz="3200" b="1" dirty="0">
                <a:solidFill>
                  <a:srgbClr val="FF0000"/>
                </a:solidFill>
                <a:latin typeface="+mj-lt"/>
              </a:rPr>
              <a:t> </a:t>
            </a:r>
            <a:r>
              <a:rPr lang="en-US" sz="3200" b="1" dirty="0" err="1">
                <a:solidFill>
                  <a:srgbClr val="FF0000"/>
                </a:solidFill>
                <a:latin typeface="+mj-lt"/>
              </a:rPr>
              <a:t>tắc</a:t>
            </a:r>
            <a:r>
              <a:rPr lang="en-US" sz="3200" b="1" dirty="0">
                <a:solidFill>
                  <a:srgbClr val="FF0000"/>
                </a:solidFill>
                <a:latin typeface="+mj-lt"/>
              </a:rPr>
              <a:t> </a:t>
            </a:r>
            <a:r>
              <a:rPr lang="vi-VN" sz="3200" b="1" dirty="0">
                <a:solidFill>
                  <a:srgbClr val="FF0000"/>
                </a:solidFill>
                <a:latin typeface="+mj-lt"/>
              </a:rPr>
              <a:t>đối ngoại: </a:t>
            </a:r>
          </a:p>
          <a:p>
            <a:pPr>
              <a:defRPr/>
            </a:pPr>
            <a:endParaRPr lang="vi-VN" sz="3200" dirty="0">
              <a:solidFill>
                <a:srgbClr val="FF0000"/>
              </a:solidFill>
              <a:latin typeface="+mj-lt"/>
            </a:endParaRPr>
          </a:p>
          <a:p>
            <a:pPr algn="just">
              <a:defRPr/>
            </a:pPr>
            <a:r>
              <a:rPr lang="en-US" sz="3200" dirty="0">
                <a:latin typeface="+mj-lt"/>
              </a:rPr>
              <a:t> </a:t>
            </a:r>
            <a:r>
              <a:rPr lang="vi-VN" sz="3200" dirty="0">
                <a:latin typeface="+mj-lt"/>
              </a:rPr>
              <a:t>* </a:t>
            </a:r>
            <a:r>
              <a:rPr lang="en-US" sz="3200" dirty="0" err="1">
                <a:latin typeface="+mj-lt"/>
              </a:rPr>
              <a:t>Bảo</a:t>
            </a:r>
            <a:r>
              <a:rPr lang="en-US" sz="3200" dirty="0">
                <a:latin typeface="+mj-lt"/>
              </a:rPr>
              <a:t> </a:t>
            </a:r>
            <a:r>
              <a:rPr lang="en-US" sz="3200" dirty="0" err="1">
                <a:latin typeface="+mj-lt"/>
              </a:rPr>
              <a:t>đảm</a:t>
            </a:r>
            <a:r>
              <a:rPr lang="en-US" sz="3200" dirty="0">
                <a:latin typeface="+mj-lt"/>
              </a:rPr>
              <a:t> </a:t>
            </a:r>
            <a:r>
              <a:rPr lang="en-US" sz="3200" dirty="0" err="1">
                <a:latin typeface="+mj-lt"/>
              </a:rPr>
              <a:t>lợi</a:t>
            </a:r>
            <a:r>
              <a:rPr lang="en-US" sz="3200" dirty="0">
                <a:latin typeface="+mj-lt"/>
              </a:rPr>
              <a:t> </a:t>
            </a:r>
            <a:r>
              <a:rPr lang="en-US" sz="3200" dirty="0" err="1">
                <a:latin typeface="+mj-lt"/>
              </a:rPr>
              <a:t>ích</a:t>
            </a:r>
            <a:r>
              <a:rPr lang="en-US" sz="3200" dirty="0">
                <a:latin typeface="+mj-lt"/>
              </a:rPr>
              <a:t> </a:t>
            </a:r>
            <a:r>
              <a:rPr lang="en-US" sz="3200" dirty="0" err="1">
                <a:latin typeface="+mj-lt"/>
              </a:rPr>
              <a:t>tối</a:t>
            </a:r>
            <a:r>
              <a:rPr lang="en-US" sz="3200" dirty="0">
                <a:latin typeface="+mj-lt"/>
              </a:rPr>
              <a:t> </a:t>
            </a:r>
            <a:r>
              <a:rPr lang="en-US" sz="3200" dirty="0" err="1">
                <a:latin typeface="+mj-lt"/>
              </a:rPr>
              <a:t>cao</a:t>
            </a:r>
            <a:r>
              <a:rPr lang="en-US" sz="3200" dirty="0">
                <a:latin typeface="+mj-lt"/>
              </a:rPr>
              <a:t> </a:t>
            </a:r>
            <a:r>
              <a:rPr lang="en-US" sz="3200" dirty="0" err="1">
                <a:latin typeface="+mj-lt"/>
              </a:rPr>
              <a:t>của</a:t>
            </a:r>
            <a:r>
              <a:rPr lang="en-US" sz="3200" dirty="0">
                <a:latin typeface="+mj-lt"/>
              </a:rPr>
              <a:t> </a:t>
            </a:r>
            <a:r>
              <a:rPr lang="en-US" sz="3200" dirty="0" err="1">
                <a:latin typeface="+mj-lt"/>
              </a:rPr>
              <a:t>quốc</a:t>
            </a:r>
            <a:r>
              <a:rPr lang="en-US" sz="3200" dirty="0">
                <a:latin typeface="+mj-lt"/>
              </a:rPr>
              <a:t> </a:t>
            </a:r>
            <a:r>
              <a:rPr lang="en-US" sz="3200" dirty="0" err="1">
                <a:latin typeface="+mj-lt"/>
              </a:rPr>
              <a:t>gia</a:t>
            </a:r>
            <a:r>
              <a:rPr lang="en-US" sz="3200" dirty="0">
                <a:latin typeface="+mj-lt"/>
              </a:rPr>
              <a:t> – </a:t>
            </a:r>
            <a:r>
              <a:rPr lang="en-US" sz="3200" dirty="0" err="1">
                <a:latin typeface="+mj-lt"/>
              </a:rPr>
              <a:t>dân</a:t>
            </a:r>
            <a:r>
              <a:rPr lang="en-US" sz="3200" dirty="0">
                <a:latin typeface="+mj-lt"/>
              </a:rPr>
              <a:t> </a:t>
            </a:r>
            <a:r>
              <a:rPr lang="en-US" sz="3200" dirty="0" err="1">
                <a:latin typeface="+mj-lt"/>
              </a:rPr>
              <a:t>tộc</a:t>
            </a:r>
            <a:endParaRPr lang="vi-VN" sz="3200" dirty="0">
              <a:latin typeface="+mj-lt"/>
            </a:endParaRPr>
          </a:p>
          <a:p>
            <a:pPr algn="just">
              <a:defRPr/>
            </a:pPr>
            <a:endParaRPr lang="vi-VN" sz="3200" dirty="0">
              <a:latin typeface="+mj-lt"/>
            </a:endParaRPr>
          </a:p>
          <a:p>
            <a:pPr algn="just">
              <a:defRPr/>
            </a:pPr>
            <a:r>
              <a:rPr lang="vi-VN" sz="3200" dirty="0">
                <a:latin typeface="+mj-lt"/>
              </a:rPr>
              <a:t> * B</a:t>
            </a:r>
            <a:r>
              <a:rPr lang="en-US" sz="3200" dirty="0" err="1">
                <a:latin typeface="+mj-lt"/>
              </a:rPr>
              <a:t>ình</a:t>
            </a:r>
            <a:r>
              <a:rPr lang="en-US" sz="3200" dirty="0">
                <a:latin typeface="+mj-lt"/>
              </a:rPr>
              <a:t> </a:t>
            </a:r>
            <a:r>
              <a:rPr lang="en-US" sz="3200" dirty="0" err="1">
                <a:latin typeface="+mj-lt"/>
              </a:rPr>
              <a:t>đẳng</a:t>
            </a:r>
            <a:r>
              <a:rPr lang="en-US" sz="3200" dirty="0">
                <a:latin typeface="+mj-lt"/>
              </a:rPr>
              <a:t> </a:t>
            </a:r>
            <a:r>
              <a:rPr lang="en-US" sz="3200" dirty="0" err="1">
                <a:latin typeface="+mj-lt"/>
              </a:rPr>
              <a:t>và</a:t>
            </a:r>
            <a:r>
              <a:rPr lang="en-US" sz="3200" dirty="0">
                <a:latin typeface="+mj-lt"/>
              </a:rPr>
              <a:t> </a:t>
            </a:r>
            <a:r>
              <a:rPr lang="en-US" sz="3200" dirty="0" err="1">
                <a:latin typeface="+mj-lt"/>
              </a:rPr>
              <a:t>cùng</a:t>
            </a:r>
            <a:r>
              <a:rPr lang="en-US" sz="3200" dirty="0">
                <a:latin typeface="+mj-lt"/>
              </a:rPr>
              <a:t> </a:t>
            </a:r>
            <a:r>
              <a:rPr lang="en-US" sz="3200" dirty="0" err="1">
                <a:latin typeface="+mj-lt"/>
              </a:rPr>
              <a:t>có</a:t>
            </a:r>
            <a:r>
              <a:rPr lang="en-US" sz="3200" dirty="0">
                <a:latin typeface="+mj-lt"/>
              </a:rPr>
              <a:t> </a:t>
            </a:r>
            <a:r>
              <a:rPr lang="en-US" sz="3200" dirty="0" err="1">
                <a:latin typeface="+mj-lt"/>
              </a:rPr>
              <a:t>lợi</a:t>
            </a:r>
            <a:r>
              <a:rPr lang="en-US" sz="3200" dirty="0">
                <a:latin typeface="+mj-lt"/>
              </a:rPr>
              <a:t>, </a:t>
            </a:r>
            <a:endParaRPr lang="vi-VN" sz="3200" dirty="0">
              <a:latin typeface="+mj-lt"/>
            </a:endParaRPr>
          </a:p>
          <a:p>
            <a:pPr algn="just">
              <a:defRPr/>
            </a:pPr>
            <a:endParaRPr lang="vi-VN" sz="3200" dirty="0">
              <a:latin typeface="+mj-lt"/>
            </a:endParaRPr>
          </a:p>
          <a:p>
            <a:pPr algn="just">
              <a:defRPr/>
            </a:pPr>
            <a:r>
              <a:rPr lang="vi-VN" sz="3200" dirty="0">
                <a:latin typeface="+mj-lt"/>
              </a:rPr>
              <a:t> * T</a:t>
            </a:r>
            <a:r>
              <a:rPr lang="en-US" sz="3200" dirty="0" err="1">
                <a:latin typeface="+mj-lt"/>
              </a:rPr>
              <a:t>hực</a:t>
            </a:r>
            <a:r>
              <a:rPr lang="en-US" sz="3200" dirty="0">
                <a:latin typeface="+mj-lt"/>
              </a:rPr>
              <a:t> </a:t>
            </a:r>
            <a:r>
              <a:rPr lang="en-US" sz="3200" dirty="0" err="1">
                <a:latin typeface="+mj-lt"/>
              </a:rPr>
              <a:t>hiện</a:t>
            </a:r>
            <a:r>
              <a:rPr lang="en-US" sz="3200" dirty="0">
                <a:latin typeface="+mj-lt"/>
              </a:rPr>
              <a:t> </a:t>
            </a:r>
            <a:r>
              <a:rPr lang="en-US" sz="3200" dirty="0" err="1">
                <a:latin typeface="+mj-lt"/>
              </a:rPr>
              <a:t>nhất</a:t>
            </a:r>
            <a:r>
              <a:rPr lang="en-US" sz="3200" dirty="0">
                <a:latin typeface="+mj-lt"/>
              </a:rPr>
              <a:t> </a:t>
            </a:r>
            <a:r>
              <a:rPr lang="en-US" sz="3200" dirty="0" err="1">
                <a:latin typeface="+mj-lt"/>
              </a:rPr>
              <a:t>quán</a:t>
            </a:r>
            <a:r>
              <a:rPr lang="en-US" sz="3200" dirty="0">
                <a:latin typeface="+mj-lt"/>
              </a:rPr>
              <a:t> </a:t>
            </a:r>
            <a:r>
              <a:rPr lang="en-US" sz="3200" dirty="0" err="1">
                <a:latin typeface="+mj-lt"/>
              </a:rPr>
              <a:t>đường</a:t>
            </a:r>
            <a:r>
              <a:rPr lang="en-US" sz="3200" dirty="0">
                <a:latin typeface="+mj-lt"/>
              </a:rPr>
              <a:t> </a:t>
            </a:r>
            <a:r>
              <a:rPr lang="en-US" sz="3200" dirty="0" err="1">
                <a:latin typeface="+mj-lt"/>
              </a:rPr>
              <a:t>lối</a:t>
            </a:r>
            <a:r>
              <a:rPr lang="en-US" sz="3200" dirty="0">
                <a:latin typeface="+mj-lt"/>
              </a:rPr>
              <a:t> </a:t>
            </a:r>
            <a:r>
              <a:rPr lang="en-US" sz="3200" dirty="0" err="1">
                <a:latin typeface="+mj-lt"/>
              </a:rPr>
              <a:t>đối</a:t>
            </a:r>
            <a:r>
              <a:rPr lang="en-US" sz="3200" dirty="0">
                <a:latin typeface="+mj-lt"/>
              </a:rPr>
              <a:t> </a:t>
            </a:r>
            <a:r>
              <a:rPr lang="en-US" sz="3200" dirty="0" err="1">
                <a:latin typeface="+mj-lt"/>
              </a:rPr>
              <a:t>ngoại</a:t>
            </a:r>
            <a:r>
              <a:rPr lang="en-US" sz="3200" dirty="0">
                <a:latin typeface="+mj-lt"/>
              </a:rPr>
              <a:t> </a:t>
            </a:r>
            <a:r>
              <a:rPr lang="en-US" sz="3200" dirty="0" err="1">
                <a:latin typeface="+mj-lt"/>
              </a:rPr>
              <a:t>độc</a:t>
            </a:r>
            <a:r>
              <a:rPr lang="en-US" sz="3200" dirty="0">
                <a:latin typeface="+mj-lt"/>
              </a:rPr>
              <a:t> </a:t>
            </a:r>
            <a:r>
              <a:rPr lang="en-US" sz="3200" dirty="0" err="1">
                <a:latin typeface="+mj-lt"/>
              </a:rPr>
              <a:t>lập</a:t>
            </a:r>
            <a:r>
              <a:rPr lang="en-US" sz="3200" dirty="0">
                <a:latin typeface="+mj-lt"/>
              </a:rPr>
              <a:t>, </a:t>
            </a:r>
            <a:r>
              <a:rPr lang="en-US" sz="3200" dirty="0" err="1">
                <a:latin typeface="+mj-lt"/>
              </a:rPr>
              <a:t>tự</a:t>
            </a:r>
            <a:r>
              <a:rPr lang="en-US" sz="3200" dirty="0">
                <a:latin typeface="+mj-lt"/>
              </a:rPr>
              <a:t> </a:t>
            </a:r>
            <a:r>
              <a:rPr lang="en-US" sz="3200" dirty="0" err="1">
                <a:latin typeface="+mj-lt"/>
              </a:rPr>
              <a:t>chủ</a:t>
            </a:r>
            <a:r>
              <a:rPr lang="en-US" sz="3200" dirty="0">
                <a:latin typeface="+mj-lt"/>
              </a:rPr>
              <a:t>, </a:t>
            </a:r>
            <a:r>
              <a:rPr lang="en-US" sz="3200" dirty="0" err="1">
                <a:latin typeface="+mj-lt"/>
              </a:rPr>
              <a:t>hòa</a:t>
            </a:r>
            <a:r>
              <a:rPr lang="en-US" sz="3200" dirty="0">
                <a:latin typeface="+mj-lt"/>
              </a:rPr>
              <a:t> </a:t>
            </a:r>
            <a:r>
              <a:rPr lang="en-US" sz="3200" dirty="0" err="1">
                <a:latin typeface="+mj-lt"/>
              </a:rPr>
              <a:t>bình</a:t>
            </a:r>
            <a:r>
              <a:rPr lang="en-US" sz="3200" dirty="0">
                <a:latin typeface="+mj-lt"/>
              </a:rPr>
              <a:t>, </a:t>
            </a:r>
            <a:r>
              <a:rPr lang="en-US" sz="3200" dirty="0" err="1">
                <a:latin typeface="+mj-lt"/>
              </a:rPr>
              <a:t>hợp</a:t>
            </a:r>
            <a:r>
              <a:rPr lang="en-US" sz="3200" dirty="0">
                <a:latin typeface="+mj-lt"/>
              </a:rPr>
              <a:t> </a:t>
            </a:r>
            <a:r>
              <a:rPr lang="en-US" sz="3200" dirty="0" err="1">
                <a:latin typeface="+mj-lt"/>
              </a:rPr>
              <a:t>tác</a:t>
            </a:r>
            <a:r>
              <a:rPr lang="en-US" sz="3200" dirty="0">
                <a:latin typeface="+mj-lt"/>
              </a:rPr>
              <a:t> </a:t>
            </a:r>
            <a:r>
              <a:rPr lang="en-US" sz="3200" dirty="0" err="1">
                <a:latin typeface="+mj-lt"/>
              </a:rPr>
              <a:t>và</a:t>
            </a:r>
            <a:r>
              <a:rPr lang="en-US" sz="3200" dirty="0">
                <a:latin typeface="+mj-lt"/>
              </a:rPr>
              <a:t> </a:t>
            </a:r>
            <a:r>
              <a:rPr lang="en-US" sz="3200" dirty="0" err="1">
                <a:latin typeface="+mj-lt"/>
              </a:rPr>
              <a:t>phát</a:t>
            </a:r>
            <a:r>
              <a:rPr lang="en-US" sz="3200" dirty="0">
                <a:latin typeface="+mj-lt"/>
              </a:rPr>
              <a:t> </a:t>
            </a:r>
            <a:r>
              <a:rPr lang="en-US" sz="3200" dirty="0" err="1">
                <a:latin typeface="+mj-lt"/>
              </a:rPr>
              <a:t>triển</a:t>
            </a:r>
            <a:r>
              <a:rPr lang="en-US" sz="3200" dirty="0">
                <a:latin typeface="+mj-lt"/>
              </a:rPr>
              <a:t>; </a:t>
            </a:r>
            <a:r>
              <a:rPr lang="en-US" sz="3200" dirty="0" err="1">
                <a:latin typeface="+mj-lt"/>
              </a:rPr>
              <a:t>đa</a:t>
            </a:r>
            <a:r>
              <a:rPr lang="en-US" sz="3200" dirty="0">
                <a:latin typeface="+mj-lt"/>
              </a:rPr>
              <a:t> </a:t>
            </a:r>
            <a:r>
              <a:rPr lang="en-US" sz="3200" dirty="0" err="1">
                <a:latin typeface="+mj-lt"/>
              </a:rPr>
              <a:t>phương</a:t>
            </a:r>
            <a:r>
              <a:rPr lang="en-US" sz="3200" dirty="0">
                <a:latin typeface="+mj-lt"/>
              </a:rPr>
              <a:t> </a:t>
            </a:r>
            <a:r>
              <a:rPr lang="en-US" sz="3200" dirty="0" err="1">
                <a:latin typeface="+mj-lt"/>
              </a:rPr>
              <a:t>hóa</a:t>
            </a:r>
            <a:r>
              <a:rPr lang="en-US" sz="3200" dirty="0">
                <a:latin typeface="+mj-lt"/>
              </a:rPr>
              <a:t>, </a:t>
            </a:r>
            <a:r>
              <a:rPr lang="en-US" sz="3200" dirty="0" err="1">
                <a:latin typeface="+mj-lt"/>
              </a:rPr>
              <a:t>đa</a:t>
            </a:r>
            <a:r>
              <a:rPr lang="en-US" sz="3200" dirty="0">
                <a:latin typeface="+mj-lt"/>
              </a:rPr>
              <a:t> </a:t>
            </a:r>
            <a:r>
              <a:rPr lang="en-US" sz="3200" dirty="0" err="1">
                <a:latin typeface="+mj-lt"/>
              </a:rPr>
              <a:t>dạng</a:t>
            </a:r>
            <a:r>
              <a:rPr lang="en-US" sz="3200" dirty="0">
                <a:latin typeface="+mj-lt"/>
              </a:rPr>
              <a:t> </a:t>
            </a:r>
            <a:r>
              <a:rPr lang="en-US" sz="3200" dirty="0" err="1">
                <a:latin typeface="+mj-lt"/>
              </a:rPr>
              <a:t>hóa</a:t>
            </a:r>
            <a:r>
              <a:rPr lang="en-US" sz="3200" dirty="0">
                <a:latin typeface="+mj-lt"/>
              </a:rPr>
              <a:t> </a:t>
            </a:r>
            <a:r>
              <a:rPr lang="en-US" sz="3200" dirty="0" err="1">
                <a:latin typeface="+mj-lt"/>
              </a:rPr>
              <a:t>trong</a:t>
            </a:r>
            <a:r>
              <a:rPr lang="en-US" sz="3200" dirty="0">
                <a:latin typeface="+mj-lt"/>
              </a:rPr>
              <a:t> </a:t>
            </a:r>
            <a:r>
              <a:rPr lang="en-US" sz="3200" dirty="0" err="1">
                <a:latin typeface="+mj-lt"/>
              </a:rPr>
              <a:t>quan</a:t>
            </a:r>
            <a:r>
              <a:rPr lang="en-US" sz="3200" dirty="0">
                <a:latin typeface="+mj-lt"/>
              </a:rPr>
              <a:t> </a:t>
            </a:r>
            <a:r>
              <a:rPr lang="en-US" sz="3200" dirty="0" err="1">
                <a:latin typeface="+mj-lt"/>
              </a:rPr>
              <a:t>hệ</a:t>
            </a:r>
            <a:r>
              <a:rPr lang="en-US" sz="3200" dirty="0">
                <a:latin typeface="+mj-lt"/>
              </a:rPr>
              <a:t> </a:t>
            </a:r>
            <a:r>
              <a:rPr lang="en-US" sz="3200" dirty="0" err="1">
                <a:latin typeface="+mj-lt"/>
              </a:rPr>
              <a:t>đối</a:t>
            </a:r>
            <a:r>
              <a:rPr lang="en-US" sz="3200" dirty="0">
                <a:latin typeface="+mj-lt"/>
              </a:rPr>
              <a:t> </a:t>
            </a:r>
            <a:r>
              <a:rPr lang="en-US" sz="3200" dirty="0" err="1">
                <a:latin typeface="+mj-lt"/>
              </a:rPr>
              <a:t>ngoại</a:t>
            </a:r>
            <a:r>
              <a:rPr lang="en-US" sz="3200" dirty="0">
                <a:latin typeface="+mj-lt"/>
              </a:rPr>
              <a:t>; </a:t>
            </a:r>
            <a:r>
              <a:rPr lang="en-US" sz="3200" dirty="0" err="1">
                <a:latin typeface="+mj-lt"/>
              </a:rPr>
              <a:t>chủ</a:t>
            </a:r>
            <a:r>
              <a:rPr lang="en-US" sz="3200" dirty="0">
                <a:latin typeface="+mj-lt"/>
              </a:rPr>
              <a:t> </a:t>
            </a:r>
            <a:r>
              <a:rPr lang="en-US" sz="3200" dirty="0" err="1">
                <a:latin typeface="+mj-lt"/>
              </a:rPr>
              <a:t>động</a:t>
            </a:r>
            <a:r>
              <a:rPr lang="en-US" sz="3200" dirty="0">
                <a:latin typeface="+mj-lt"/>
              </a:rPr>
              <a:t> </a:t>
            </a:r>
            <a:r>
              <a:rPr lang="en-US" sz="3200" dirty="0" err="1">
                <a:latin typeface="+mj-lt"/>
              </a:rPr>
              <a:t>và</a:t>
            </a:r>
            <a:r>
              <a:rPr lang="en-US" sz="3200" dirty="0">
                <a:latin typeface="+mj-lt"/>
              </a:rPr>
              <a:t> </a:t>
            </a:r>
            <a:r>
              <a:rPr lang="en-US" sz="3200" dirty="0" err="1">
                <a:latin typeface="+mj-lt"/>
              </a:rPr>
              <a:t>tích</a:t>
            </a:r>
            <a:r>
              <a:rPr lang="en-US" sz="3200" dirty="0">
                <a:latin typeface="+mj-lt"/>
              </a:rPr>
              <a:t> </a:t>
            </a:r>
            <a:r>
              <a:rPr lang="en-US" sz="3200" dirty="0" err="1">
                <a:latin typeface="+mj-lt"/>
              </a:rPr>
              <a:t>cực</a:t>
            </a:r>
            <a:r>
              <a:rPr lang="en-US" sz="3200" dirty="0">
                <a:latin typeface="+mj-lt"/>
              </a:rPr>
              <a:t> </a:t>
            </a:r>
            <a:r>
              <a:rPr lang="en-US" sz="3200" dirty="0" err="1">
                <a:latin typeface="+mj-lt"/>
              </a:rPr>
              <a:t>hội</a:t>
            </a:r>
            <a:r>
              <a:rPr lang="en-US" sz="3200" dirty="0">
                <a:latin typeface="+mj-lt"/>
              </a:rPr>
              <a:t> </a:t>
            </a:r>
            <a:r>
              <a:rPr lang="en-US" sz="3200" dirty="0" err="1">
                <a:latin typeface="+mj-lt"/>
              </a:rPr>
              <a:t>nhập</a:t>
            </a:r>
            <a:r>
              <a:rPr lang="en-US" sz="3200" dirty="0">
                <a:latin typeface="+mj-lt"/>
              </a:rPr>
              <a:t> </a:t>
            </a:r>
            <a:r>
              <a:rPr lang="en-US" sz="3200" dirty="0" err="1">
                <a:latin typeface="+mj-lt"/>
              </a:rPr>
              <a:t>quốc</a:t>
            </a:r>
            <a:r>
              <a:rPr lang="en-US" sz="3200" dirty="0">
                <a:latin typeface="+mj-lt"/>
              </a:rPr>
              <a:t> </a:t>
            </a:r>
            <a:r>
              <a:rPr lang="en-US" sz="3200" dirty="0" err="1">
                <a:latin typeface="+mj-lt"/>
              </a:rPr>
              <a:t>tế</a:t>
            </a:r>
            <a:r>
              <a:rPr lang="en-US" sz="3200" dirty="0">
                <a:latin typeface="+mj-lt"/>
              </a:rPr>
              <a:t>; </a:t>
            </a:r>
            <a:r>
              <a:rPr lang="en-US" sz="3200" dirty="0" err="1">
                <a:latin typeface="+mj-lt"/>
              </a:rPr>
              <a:t>là</a:t>
            </a:r>
            <a:r>
              <a:rPr lang="en-US" sz="3200" dirty="0">
                <a:latin typeface="+mj-lt"/>
              </a:rPr>
              <a:t> </a:t>
            </a:r>
            <a:r>
              <a:rPr lang="en-US" sz="3200" dirty="0" err="1">
                <a:latin typeface="+mj-lt"/>
              </a:rPr>
              <a:t>bạn</a:t>
            </a:r>
            <a:r>
              <a:rPr lang="en-US" sz="3200" dirty="0">
                <a:latin typeface="+mj-lt"/>
              </a:rPr>
              <a:t>, </a:t>
            </a:r>
            <a:r>
              <a:rPr lang="en-US" sz="3200" dirty="0" err="1">
                <a:latin typeface="+mj-lt"/>
              </a:rPr>
              <a:t>là</a:t>
            </a:r>
            <a:r>
              <a:rPr lang="en-US" sz="3200" dirty="0">
                <a:latin typeface="+mj-lt"/>
              </a:rPr>
              <a:t> </a:t>
            </a:r>
            <a:r>
              <a:rPr lang="en-US" sz="3200" dirty="0" err="1">
                <a:latin typeface="+mj-lt"/>
              </a:rPr>
              <a:t>đối</a:t>
            </a:r>
            <a:r>
              <a:rPr lang="en-US" sz="3200" dirty="0">
                <a:latin typeface="+mj-lt"/>
              </a:rPr>
              <a:t> </a:t>
            </a:r>
            <a:r>
              <a:rPr lang="en-US" sz="3200" dirty="0" err="1">
                <a:latin typeface="+mj-lt"/>
              </a:rPr>
              <a:t>tác</a:t>
            </a:r>
            <a:r>
              <a:rPr lang="en-US" sz="3200" dirty="0">
                <a:latin typeface="+mj-lt"/>
              </a:rPr>
              <a:t> tin </a:t>
            </a:r>
            <a:r>
              <a:rPr lang="en-US" sz="3200" dirty="0" err="1">
                <a:latin typeface="+mj-lt"/>
              </a:rPr>
              <a:t>cậy</a:t>
            </a:r>
            <a:r>
              <a:rPr lang="en-US" sz="3200" dirty="0">
                <a:latin typeface="+mj-lt"/>
              </a:rPr>
              <a:t> </a:t>
            </a:r>
            <a:r>
              <a:rPr lang="en-US" sz="3200" dirty="0" err="1">
                <a:latin typeface="+mj-lt"/>
              </a:rPr>
              <a:t>và</a:t>
            </a:r>
            <a:r>
              <a:rPr lang="en-US" sz="3200" dirty="0">
                <a:latin typeface="+mj-lt"/>
              </a:rPr>
              <a:t> </a:t>
            </a:r>
            <a:r>
              <a:rPr lang="en-US" sz="3200" dirty="0" err="1">
                <a:latin typeface="+mj-lt"/>
              </a:rPr>
              <a:t>thành</a:t>
            </a:r>
            <a:r>
              <a:rPr lang="en-US" sz="3200" dirty="0">
                <a:latin typeface="+mj-lt"/>
              </a:rPr>
              <a:t> </a:t>
            </a:r>
            <a:r>
              <a:rPr lang="en-US" sz="3200" dirty="0" err="1">
                <a:latin typeface="+mj-lt"/>
              </a:rPr>
              <a:t>viên</a:t>
            </a:r>
            <a:r>
              <a:rPr lang="en-US" sz="3200" dirty="0">
                <a:latin typeface="+mj-lt"/>
              </a:rPr>
              <a:t> </a:t>
            </a:r>
            <a:r>
              <a:rPr lang="en-US" sz="3200" dirty="0" err="1">
                <a:latin typeface="+mj-lt"/>
              </a:rPr>
              <a:t>có</a:t>
            </a:r>
            <a:r>
              <a:rPr lang="en-US" sz="3200" dirty="0">
                <a:latin typeface="+mj-lt"/>
              </a:rPr>
              <a:t> </a:t>
            </a:r>
            <a:r>
              <a:rPr lang="en-US" sz="3200" dirty="0" err="1">
                <a:latin typeface="+mj-lt"/>
              </a:rPr>
              <a:t>trách</a:t>
            </a:r>
            <a:r>
              <a:rPr lang="en-US" sz="3200" dirty="0">
                <a:latin typeface="+mj-lt"/>
              </a:rPr>
              <a:t> </a:t>
            </a:r>
            <a:r>
              <a:rPr lang="en-US" sz="3200" dirty="0" err="1">
                <a:latin typeface="+mj-lt"/>
              </a:rPr>
              <a:t>nhiệm</a:t>
            </a:r>
            <a:r>
              <a:rPr lang="en-US" sz="3200" dirty="0">
                <a:latin typeface="+mj-lt"/>
              </a:rPr>
              <a:t> </a:t>
            </a:r>
            <a:r>
              <a:rPr lang="en-US" sz="3200" dirty="0" err="1">
                <a:latin typeface="+mj-lt"/>
              </a:rPr>
              <a:t>của</a:t>
            </a:r>
            <a:r>
              <a:rPr lang="en-US" sz="3200" dirty="0">
                <a:latin typeface="+mj-lt"/>
              </a:rPr>
              <a:t> </a:t>
            </a:r>
            <a:r>
              <a:rPr lang="en-US" sz="3200" dirty="0" err="1">
                <a:latin typeface="+mj-lt"/>
              </a:rPr>
              <a:t>cộng</a:t>
            </a:r>
            <a:r>
              <a:rPr lang="en-US" sz="3200" dirty="0">
                <a:latin typeface="+mj-lt"/>
              </a:rPr>
              <a:t> </a:t>
            </a:r>
            <a:r>
              <a:rPr lang="en-US" sz="3200" dirty="0" err="1">
                <a:latin typeface="+mj-lt"/>
              </a:rPr>
              <a:t>đồng</a:t>
            </a:r>
            <a:r>
              <a:rPr lang="en-US" sz="3200" dirty="0">
                <a:latin typeface="+mj-lt"/>
              </a:rPr>
              <a:t> </a:t>
            </a:r>
            <a:r>
              <a:rPr lang="en-US" sz="3200" dirty="0" err="1">
                <a:latin typeface="+mj-lt"/>
              </a:rPr>
              <a:t>quốc</a:t>
            </a:r>
            <a:r>
              <a:rPr lang="en-US" sz="3200" dirty="0">
                <a:latin typeface="+mj-lt"/>
              </a:rPr>
              <a:t> </a:t>
            </a:r>
            <a:r>
              <a:rPr lang="en-US" sz="3200" dirty="0" err="1">
                <a:latin typeface="+mj-lt"/>
              </a:rPr>
              <a:t>tế</a:t>
            </a:r>
            <a:r>
              <a:rPr lang="en-US" sz="3200" dirty="0">
                <a:latin typeface="+mj-lt"/>
              </a:rPr>
              <a:t>.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382000" cy="6432530"/>
          </a:xfrm>
          <a:prstGeom prst="rect">
            <a:avLst/>
          </a:prstGeom>
        </p:spPr>
        <p:txBody>
          <a:bodyPr>
            <a:spAutoFit/>
          </a:bodyPr>
          <a:lstStyle/>
          <a:p>
            <a:pPr marL="457200" indent="-457200">
              <a:lnSpc>
                <a:spcPct val="150000"/>
              </a:lnSpc>
              <a:buFont typeface="Arial" pitchFamily="34" charset="0"/>
              <a:buChar char="•"/>
              <a:defRPr/>
            </a:pPr>
            <a:r>
              <a:rPr lang="en-US" sz="3200" b="1" dirty="0" err="1">
                <a:solidFill>
                  <a:srgbClr val="FF0000"/>
                </a:solidFill>
                <a:latin typeface="+mj-lt"/>
              </a:rPr>
              <a:t>Nhiệm</a:t>
            </a:r>
            <a:r>
              <a:rPr lang="en-US" sz="3200" b="1" dirty="0">
                <a:solidFill>
                  <a:srgbClr val="FF0000"/>
                </a:solidFill>
                <a:latin typeface="+mj-lt"/>
              </a:rPr>
              <a:t> </a:t>
            </a:r>
            <a:r>
              <a:rPr lang="en-US" sz="3200" b="1" dirty="0" err="1">
                <a:solidFill>
                  <a:srgbClr val="FF0000"/>
                </a:solidFill>
                <a:latin typeface="+mj-lt"/>
              </a:rPr>
              <a:t>vụ</a:t>
            </a:r>
            <a:r>
              <a:rPr lang="en-US" sz="3200" b="1" dirty="0">
                <a:solidFill>
                  <a:srgbClr val="FF0000"/>
                </a:solidFill>
                <a:latin typeface="+mj-lt"/>
              </a:rPr>
              <a:t> </a:t>
            </a:r>
            <a:r>
              <a:rPr lang="en-US" sz="3200" b="1" dirty="0" err="1">
                <a:solidFill>
                  <a:srgbClr val="FF0000"/>
                </a:solidFill>
                <a:latin typeface="+mj-lt"/>
              </a:rPr>
              <a:t>cụ</a:t>
            </a:r>
            <a:r>
              <a:rPr lang="en-US" sz="3200" b="1" dirty="0">
                <a:solidFill>
                  <a:srgbClr val="FF0000"/>
                </a:solidFill>
                <a:latin typeface="+mj-lt"/>
              </a:rPr>
              <a:t> </a:t>
            </a:r>
            <a:r>
              <a:rPr lang="en-US" sz="3200" b="1" dirty="0" err="1">
                <a:solidFill>
                  <a:srgbClr val="FF0000"/>
                </a:solidFill>
                <a:latin typeface="+mj-lt"/>
              </a:rPr>
              <a:t>thể</a:t>
            </a:r>
            <a:r>
              <a:rPr lang="en-US" sz="3200" b="1" dirty="0">
                <a:solidFill>
                  <a:srgbClr val="FF0000"/>
                </a:solidFill>
                <a:latin typeface="+mj-lt"/>
              </a:rPr>
              <a:t>: </a:t>
            </a:r>
            <a:endParaRPr lang="vi-VN" sz="3200" b="1" dirty="0">
              <a:solidFill>
                <a:srgbClr val="FF0000"/>
              </a:solidFill>
              <a:latin typeface="+mj-lt"/>
            </a:endParaRPr>
          </a:p>
          <a:p>
            <a:pPr marL="457200" indent="-457200">
              <a:lnSpc>
                <a:spcPct val="150000"/>
              </a:lnSpc>
              <a:buFont typeface="Arial" pitchFamily="34" charset="0"/>
              <a:buChar char="•"/>
              <a:defRPr/>
            </a:pPr>
            <a:r>
              <a:rPr lang="en-US" sz="2800" b="1" smtClean="0">
                <a:latin typeface="+mj-lt"/>
              </a:rPr>
              <a:t>Nâng </a:t>
            </a:r>
            <a:r>
              <a:rPr lang="en-US" sz="2800" b="1" dirty="0" err="1">
                <a:latin typeface="+mj-lt"/>
              </a:rPr>
              <a:t>cao</a:t>
            </a:r>
            <a:r>
              <a:rPr lang="en-US" sz="2800" b="1" dirty="0">
                <a:latin typeface="+mj-lt"/>
              </a:rPr>
              <a:t> </a:t>
            </a:r>
            <a:r>
              <a:rPr lang="en-US" sz="2800" b="1" dirty="0" err="1">
                <a:latin typeface="+mj-lt"/>
              </a:rPr>
              <a:t>hiệu</a:t>
            </a:r>
            <a:r>
              <a:rPr lang="en-US" sz="2800" b="1" dirty="0">
                <a:latin typeface="+mj-lt"/>
              </a:rPr>
              <a:t> </a:t>
            </a:r>
            <a:r>
              <a:rPr lang="en-US" sz="2800" b="1" dirty="0" err="1">
                <a:latin typeface="+mj-lt"/>
              </a:rPr>
              <a:t>quả</a:t>
            </a:r>
            <a:r>
              <a:rPr lang="en-US" sz="2800" b="1" dirty="0">
                <a:latin typeface="+mj-lt"/>
              </a:rPr>
              <a:t> </a:t>
            </a:r>
            <a:r>
              <a:rPr lang="en-US" sz="2800" b="1" dirty="0" err="1">
                <a:latin typeface="+mj-lt"/>
              </a:rPr>
              <a:t>các</a:t>
            </a:r>
            <a:r>
              <a:rPr lang="en-US" sz="2800" b="1" dirty="0">
                <a:latin typeface="+mj-lt"/>
              </a:rPr>
              <a:t> </a:t>
            </a:r>
            <a:r>
              <a:rPr lang="en-US" sz="2800" b="1" dirty="0" err="1">
                <a:latin typeface="+mj-lt"/>
              </a:rPr>
              <a:t>hoạt</a:t>
            </a:r>
            <a:r>
              <a:rPr lang="en-US" sz="2800" b="1" dirty="0">
                <a:latin typeface="+mj-lt"/>
              </a:rPr>
              <a:t> </a:t>
            </a:r>
            <a:r>
              <a:rPr lang="en-US" sz="2800" b="1" dirty="0" err="1">
                <a:latin typeface="+mj-lt"/>
              </a:rPr>
              <a:t>động</a:t>
            </a:r>
            <a:r>
              <a:rPr lang="en-US" sz="2800" b="1" dirty="0">
                <a:latin typeface="+mj-lt"/>
              </a:rPr>
              <a:t> </a:t>
            </a:r>
            <a:r>
              <a:rPr lang="en-US" sz="2800" b="1" dirty="0" err="1">
                <a:latin typeface="+mj-lt"/>
              </a:rPr>
              <a:t>đối</a:t>
            </a:r>
            <a:r>
              <a:rPr lang="en-US" sz="2800" b="1" dirty="0">
                <a:latin typeface="+mj-lt"/>
              </a:rPr>
              <a:t> </a:t>
            </a:r>
            <a:r>
              <a:rPr lang="en-US" sz="2800" b="1" dirty="0" err="1">
                <a:latin typeface="+mj-lt"/>
              </a:rPr>
              <a:t>ngoại</a:t>
            </a:r>
            <a:r>
              <a:rPr lang="en-US" sz="2800" b="1" dirty="0">
                <a:latin typeface="+mj-lt"/>
              </a:rPr>
              <a:t>, </a:t>
            </a:r>
            <a:r>
              <a:rPr lang="en-US" sz="2800" b="1" dirty="0" err="1">
                <a:latin typeface="+mj-lt"/>
              </a:rPr>
              <a:t>tiếp</a:t>
            </a:r>
            <a:r>
              <a:rPr lang="en-US" sz="2800" b="1" dirty="0">
                <a:latin typeface="+mj-lt"/>
              </a:rPr>
              <a:t> </a:t>
            </a:r>
            <a:r>
              <a:rPr lang="en-US" sz="2800" b="1" dirty="0" err="1">
                <a:latin typeface="+mj-lt"/>
              </a:rPr>
              <a:t>tục</a:t>
            </a:r>
            <a:r>
              <a:rPr lang="en-US" sz="2800" b="1" dirty="0">
                <a:latin typeface="+mj-lt"/>
              </a:rPr>
              <a:t> </a:t>
            </a:r>
            <a:r>
              <a:rPr lang="en-US" sz="2800" b="1" dirty="0" err="1">
                <a:latin typeface="+mj-lt"/>
              </a:rPr>
              <a:t>đưa</a:t>
            </a:r>
            <a:r>
              <a:rPr lang="en-US" sz="2800" b="1" dirty="0">
                <a:latin typeface="+mj-lt"/>
              </a:rPr>
              <a:t> </a:t>
            </a:r>
            <a:r>
              <a:rPr lang="en-US" sz="2800" b="1" dirty="0" err="1">
                <a:latin typeface="+mj-lt"/>
              </a:rPr>
              <a:t>các</a:t>
            </a:r>
            <a:r>
              <a:rPr lang="en-US" sz="2800" b="1" dirty="0">
                <a:latin typeface="+mj-lt"/>
              </a:rPr>
              <a:t> </a:t>
            </a:r>
            <a:r>
              <a:rPr lang="en-US" sz="2800" b="1" dirty="0" err="1">
                <a:latin typeface="+mj-lt"/>
              </a:rPr>
              <a:t>mối</a:t>
            </a:r>
            <a:r>
              <a:rPr lang="en-US" sz="2800" b="1" dirty="0">
                <a:latin typeface="+mj-lt"/>
              </a:rPr>
              <a:t> </a:t>
            </a:r>
            <a:r>
              <a:rPr lang="en-US" sz="2800" b="1" dirty="0" err="1">
                <a:latin typeface="+mj-lt"/>
              </a:rPr>
              <a:t>quan</a:t>
            </a:r>
            <a:r>
              <a:rPr lang="en-US" sz="2800" b="1" dirty="0">
                <a:latin typeface="+mj-lt"/>
              </a:rPr>
              <a:t> </a:t>
            </a:r>
            <a:r>
              <a:rPr lang="en-US" sz="2800" b="1" dirty="0" err="1">
                <a:latin typeface="+mj-lt"/>
              </a:rPr>
              <a:t>hệ</a:t>
            </a:r>
            <a:r>
              <a:rPr lang="vi-VN" sz="2800" b="1" dirty="0">
                <a:latin typeface="+mj-lt"/>
              </a:rPr>
              <a:t> </a:t>
            </a:r>
            <a:r>
              <a:rPr lang="en-US" sz="2800" b="1" dirty="0" err="1">
                <a:latin typeface="+mj-lt"/>
              </a:rPr>
              <a:t>hợp</a:t>
            </a:r>
            <a:r>
              <a:rPr lang="en-US" sz="2800" b="1" dirty="0">
                <a:latin typeface="+mj-lt"/>
              </a:rPr>
              <a:t> </a:t>
            </a:r>
            <a:r>
              <a:rPr lang="en-US" sz="2800" b="1" dirty="0" err="1">
                <a:latin typeface="+mj-lt"/>
              </a:rPr>
              <a:t>tác</a:t>
            </a:r>
            <a:r>
              <a:rPr lang="en-US" sz="2800" b="1" dirty="0">
                <a:latin typeface="+mj-lt"/>
              </a:rPr>
              <a:t> </a:t>
            </a:r>
            <a:r>
              <a:rPr lang="en-US" sz="2800" b="1" dirty="0" err="1">
                <a:latin typeface="+mj-lt"/>
              </a:rPr>
              <a:t>đi</a:t>
            </a:r>
            <a:r>
              <a:rPr lang="en-US" sz="2800" b="1" dirty="0">
                <a:latin typeface="+mj-lt"/>
              </a:rPr>
              <a:t> </a:t>
            </a:r>
            <a:r>
              <a:rPr lang="en-US" sz="2800" b="1" dirty="0" err="1">
                <a:latin typeface="+mj-lt"/>
              </a:rPr>
              <a:t>vào</a:t>
            </a:r>
            <a:r>
              <a:rPr lang="en-US" sz="2800" b="1" dirty="0">
                <a:latin typeface="+mj-lt"/>
              </a:rPr>
              <a:t> </a:t>
            </a:r>
            <a:r>
              <a:rPr lang="en-US" sz="2800" b="1" dirty="0" err="1">
                <a:latin typeface="+mj-lt"/>
              </a:rPr>
              <a:t>chiều</a:t>
            </a:r>
            <a:r>
              <a:rPr lang="en-US" sz="2800" b="1" dirty="0">
                <a:latin typeface="+mj-lt"/>
              </a:rPr>
              <a:t> </a:t>
            </a:r>
            <a:r>
              <a:rPr lang="en-US" sz="2800" b="1" dirty="0" err="1">
                <a:latin typeface="+mj-lt"/>
              </a:rPr>
              <a:t>sâu</a:t>
            </a:r>
            <a:endParaRPr lang="vi-VN" sz="2800" b="1" dirty="0">
              <a:latin typeface="+mj-lt"/>
            </a:endParaRPr>
          </a:p>
          <a:p>
            <a:pPr marL="457200" indent="-457200">
              <a:lnSpc>
                <a:spcPct val="150000"/>
              </a:lnSpc>
              <a:buFont typeface="Arial" pitchFamily="34" charset="0"/>
              <a:buChar char="•"/>
              <a:defRPr/>
            </a:pPr>
            <a:endParaRPr lang="vi-VN" sz="2800" b="1" dirty="0">
              <a:latin typeface="+mj-lt"/>
            </a:endParaRPr>
          </a:p>
          <a:p>
            <a:pPr marL="457200" indent="-457200">
              <a:lnSpc>
                <a:spcPct val="150000"/>
              </a:lnSpc>
              <a:buFont typeface="Arial" pitchFamily="34" charset="0"/>
              <a:buChar char="•"/>
              <a:defRPr/>
            </a:pPr>
            <a:r>
              <a:rPr lang="en-US" sz="2800" b="1" dirty="0" err="1">
                <a:latin typeface="+mj-lt"/>
              </a:rPr>
              <a:t>Kiên</a:t>
            </a:r>
            <a:r>
              <a:rPr lang="en-US" sz="2800" b="1" dirty="0">
                <a:latin typeface="+mj-lt"/>
              </a:rPr>
              <a:t> </a:t>
            </a:r>
            <a:r>
              <a:rPr lang="en-US" sz="2800" b="1" dirty="0" err="1">
                <a:latin typeface="+mj-lt"/>
              </a:rPr>
              <a:t>quyết</a:t>
            </a:r>
            <a:r>
              <a:rPr lang="en-US" sz="2800" b="1" dirty="0">
                <a:latin typeface="+mj-lt"/>
              </a:rPr>
              <a:t> </a:t>
            </a:r>
            <a:r>
              <a:rPr lang="en-US" sz="2800" b="1" dirty="0" err="1">
                <a:latin typeface="+mj-lt"/>
              </a:rPr>
              <a:t>đấu</a:t>
            </a:r>
            <a:r>
              <a:rPr lang="en-US" sz="2800" b="1" dirty="0">
                <a:latin typeface="+mj-lt"/>
              </a:rPr>
              <a:t> </a:t>
            </a:r>
            <a:r>
              <a:rPr lang="en-US" sz="2800" b="1" dirty="0" err="1">
                <a:latin typeface="+mj-lt"/>
              </a:rPr>
              <a:t>tranh</a:t>
            </a:r>
            <a:r>
              <a:rPr lang="en-US" sz="2800" b="1" dirty="0">
                <a:latin typeface="+mj-lt"/>
              </a:rPr>
              <a:t>, </a:t>
            </a:r>
            <a:r>
              <a:rPr lang="en-US" sz="2800" b="1" dirty="0" err="1">
                <a:latin typeface="+mj-lt"/>
              </a:rPr>
              <a:t>làm</a:t>
            </a:r>
            <a:r>
              <a:rPr lang="en-US" sz="2800" b="1" dirty="0">
                <a:latin typeface="+mj-lt"/>
              </a:rPr>
              <a:t> </a:t>
            </a:r>
            <a:r>
              <a:rPr lang="en-US" sz="2800" b="1" dirty="0" err="1">
                <a:latin typeface="+mj-lt"/>
              </a:rPr>
              <a:t>thất</a:t>
            </a:r>
            <a:r>
              <a:rPr lang="en-US" sz="2800" b="1" dirty="0">
                <a:latin typeface="+mj-lt"/>
              </a:rPr>
              <a:t> </a:t>
            </a:r>
            <a:r>
              <a:rPr lang="en-US" sz="2800" b="1" dirty="0" err="1">
                <a:latin typeface="+mj-lt"/>
              </a:rPr>
              <a:t>bại</a:t>
            </a:r>
            <a:r>
              <a:rPr lang="en-US" sz="2800" b="1" dirty="0">
                <a:latin typeface="+mj-lt"/>
              </a:rPr>
              <a:t> </a:t>
            </a:r>
            <a:r>
              <a:rPr lang="en-US" sz="2800" b="1" dirty="0" err="1">
                <a:latin typeface="+mj-lt"/>
              </a:rPr>
              <a:t>mọi</a:t>
            </a:r>
            <a:r>
              <a:rPr lang="en-US" sz="2800" b="1" dirty="0">
                <a:latin typeface="+mj-lt"/>
              </a:rPr>
              <a:t> </a:t>
            </a:r>
            <a:r>
              <a:rPr lang="en-US" sz="2800" b="1" dirty="0" err="1">
                <a:latin typeface="+mj-lt"/>
              </a:rPr>
              <a:t>âm</a:t>
            </a:r>
            <a:r>
              <a:rPr lang="en-US" sz="2800" b="1" dirty="0">
                <a:latin typeface="+mj-lt"/>
              </a:rPr>
              <a:t> </a:t>
            </a:r>
            <a:r>
              <a:rPr lang="en-US" sz="2800" b="1" dirty="0" err="1">
                <a:latin typeface="+mj-lt"/>
              </a:rPr>
              <a:t>mưu</a:t>
            </a:r>
            <a:endParaRPr lang="vi-VN" sz="2800" b="1" dirty="0">
              <a:latin typeface="+mj-lt"/>
            </a:endParaRPr>
          </a:p>
          <a:p>
            <a:pPr marL="457200" indent="-457200">
              <a:lnSpc>
                <a:spcPct val="150000"/>
              </a:lnSpc>
              <a:buFont typeface="Arial" pitchFamily="34" charset="0"/>
              <a:buChar char="•"/>
              <a:defRPr/>
            </a:pPr>
            <a:endParaRPr lang="vi-VN" sz="2800" b="1" dirty="0">
              <a:latin typeface="+mj-lt"/>
            </a:endParaRPr>
          </a:p>
          <a:p>
            <a:pPr marL="457200" indent="-457200">
              <a:lnSpc>
                <a:spcPct val="150000"/>
              </a:lnSpc>
              <a:buFont typeface="Arial" pitchFamily="34" charset="0"/>
              <a:buChar char="•"/>
              <a:defRPr/>
            </a:pPr>
            <a:r>
              <a:rPr lang="vi-VN" sz="2800" b="1" dirty="0">
                <a:latin typeface="+mj-lt"/>
              </a:rPr>
              <a:t>C</a:t>
            </a:r>
            <a:r>
              <a:rPr lang="en-US" sz="2800" b="1" dirty="0" err="1">
                <a:latin typeface="+mj-lt"/>
              </a:rPr>
              <a:t>hủ</a:t>
            </a:r>
            <a:r>
              <a:rPr lang="en-US" sz="2800" b="1" dirty="0">
                <a:latin typeface="+mj-lt"/>
              </a:rPr>
              <a:t> </a:t>
            </a:r>
            <a:r>
              <a:rPr lang="en-US" sz="2800" b="1" dirty="0" err="1">
                <a:latin typeface="+mj-lt"/>
              </a:rPr>
              <a:t>động</a:t>
            </a:r>
            <a:r>
              <a:rPr lang="en-US" sz="2800" b="1" dirty="0">
                <a:latin typeface="+mj-lt"/>
              </a:rPr>
              <a:t> </a:t>
            </a:r>
            <a:r>
              <a:rPr lang="en-US" sz="2800" b="1" dirty="0" err="1">
                <a:latin typeface="+mj-lt"/>
              </a:rPr>
              <a:t>và</a:t>
            </a:r>
            <a:r>
              <a:rPr lang="en-US" sz="2800" b="1" dirty="0">
                <a:latin typeface="+mj-lt"/>
              </a:rPr>
              <a:t> </a:t>
            </a:r>
            <a:r>
              <a:rPr lang="en-US" sz="2800" b="1" dirty="0" err="1">
                <a:latin typeface="+mj-lt"/>
              </a:rPr>
              <a:t>tích</a:t>
            </a:r>
            <a:r>
              <a:rPr lang="en-US" sz="2800" b="1" dirty="0">
                <a:latin typeface="+mj-lt"/>
              </a:rPr>
              <a:t> </a:t>
            </a:r>
            <a:r>
              <a:rPr lang="en-US" sz="2800" b="1" dirty="0" err="1">
                <a:latin typeface="+mj-lt"/>
              </a:rPr>
              <a:t>cực</a:t>
            </a:r>
            <a:r>
              <a:rPr lang="en-US" sz="2800" b="1" dirty="0">
                <a:latin typeface="+mj-lt"/>
              </a:rPr>
              <a:t> </a:t>
            </a:r>
            <a:r>
              <a:rPr lang="en-US" sz="2800" b="1" dirty="0" err="1">
                <a:latin typeface="+mj-lt"/>
              </a:rPr>
              <a:t>hội</a:t>
            </a:r>
            <a:r>
              <a:rPr lang="en-US" sz="2800" b="1" dirty="0">
                <a:latin typeface="+mj-lt"/>
              </a:rPr>
              <a:t> </a:t>
            </a:r>
            <a:r>
              <a:rPr lang="en-US" sz="2800" b="1" dirty="0" err="1">
                <a:latin typeface="+mj-lt"/>
              </a:rPr>
              <a:t>nhập</a:t>
            </a:r>
            <a:r>
              <a:rPr lang="en-US" sz="2800" b="1" dirty="0">
                <a:latin typeface="+mj-lt"/>
              </a:rPr>
              <a:t> </a:t>
            </a:r>
            <a:r>
              <a:rPr lang="en-US" sz="2800" b="1" dirty="0" err="1">
                <a:latin typeface="+mj-lt"/>
              </a:rPr>
              <a:t>quốc</a:t>
            </a:r>
            <a:r>
              <a:rPr lang="en-US" sz="2800" b="1" dirty="0">
                <a:latin typeface="+mj-lt"/>
              </a:rPr>
              <a:t> </a:t>
            </a:r>
            <a:r>
              <a:rPr lang="en-US" sz="2800" b="1" dirty="0" err="1">
                <a:latin typeface="+mj-lt"/>
              </a:rPr>
              <a:t>tế</a:t>
            </a:r>
            <a:r>
              <a:rPr lang="en-US" sz="2800" b="1" dirty="0">
                <a:latin typeface="+mj-lt"/>
              </a:rPr>
              <a:t>. </a:t>
            </a:r>
            <a:r>
              <a:rPr lang="vi-VN" sz="2800" b="1" dirty="0">
                <a:latin typeface="+mj-lt"/>
              </a:rPr>
              <a:t> </a:t>
            </a:r>
            <a:r>
              <a:rPr lang="en-US" sz="2800" b="1" dirty="0" err="1">
                <a:latin typeface="+mj-lt"/>
              </a:rPr>
              <a:t>Bảo</a:t>
            </a:r>
            <a:r>
              <a:rPr lang="en-US" sz="2800" b="1" dirty="0">
                <a:latin typeface="+mj-lt"/>
              </a:rPr>
              <a:t> </a:t>
            </a:r>
            <a:r>
              <a:rPr lang="en-US" sz="2800" b="1" dirty="0" err="1">
                <a:latin typeface="+mj-lt"/>
              </a:rPr>
              <a:t>đảm</a:t>
            </a:r>
            <a:r>
              <a:rPr lang="en-US" sz="2800" b="1" dirty="0">
                <a:latin typeface="+mj-lt"/>
              </a:rPr>
              <a:t> </a:t>
            </a:r>
            <a:r>
              <a:rPr lang="en-US" sz="2800" b="1" dirty="0" err="1">
                <a:latin typeface="+mj-lt"/>
              </a:rPr>
              <a:t>hội</a:t>
            </a:r>
            <a:r>
              <a:rPr lang="en-US" sz="2800" b="1" dirty="0">
                <a:latin typeface="+mj-lt"/>
              </a:rPr>
              <a:t> </a:t>
            </a:r>
            <a:r>
              <a:rPr lang="en-US" sz="2800" b="1" dirty="0" err="1">
                <a:latin typeface="+mj-lt"/>
              </a:rPr>
              <a:t>nhập</a:t>
            </a:r>
            <a:r>
              <a:rPr lang="en-US" sz="2800" b="1" dirty="0">
                <a:latin typeface="+mj-lt"/>
              </a:rPr>
              <a:t> </a:t>
            </a:r>
            <a:r>
              <a:rPr lang="en-US" sz="2800" b="1" dirty="0" err="1">
                <a:latin typeface="+mj-lt"/>
              </a:rPr>
              <a:t>quốc</a:t>
            </a:r>
            <a:r>
              <a:rPr lang="en-US" sz="2800" b="1" dirty="0">
                <a:latin typeface="+mj-lt"/>
              </a:rPr>
              <a:t> </a:t>
            </a:r>
            <a:r>
              <a:rPr lang="en-US" sz="2800" b="1" dirty="0" err="1">
                <a:latin typeface="+mj-lt"/>
              </a:rPr>
              <a:t>tế</a:t>
            </a:r>
            <a:r>
              <a:rPr lang="en-US" sz="2800" b="1" dirty="0">
                <a:latin typeface="+mj-lt"/>
              </a:rPr>
              <a:t> </a:t>
            </a:r>
            <a:r>
              <a:rPr lang="en-US" sz="2800" b="1" dirty="0" err="1">
                <a:latin typeface="+mj-lt"/>
              </a:rPr>
              <a:t>là</a:t>
            </a:r>
            <a:r>
              <a:rPr lang="en-US" sz="2800" b="1" dirty="0">
                <a:latin typeface="+mj-lt"/>
              </a:rPr>
              <a:t> </a:t>
            </a:r>
            <a:r>
              <a:rPr lang="en-US" sz="2800" b="1" dirty="0" err="1">
                <a:latin typeface="+mj-lt"/>
              </a:rPr>
              <a:t>sự</a:t>
            </a:r>
            <a:r>
              <a:rPr lang="en-US" sz="2800" b="1" dirty="0">
                <a:latin typeface="+mj-lt"/>
              </a:rPr>
              <a:t> </a:t>
            </a:r>
            <a:r>
              <a:rPr lang="en-US" sz="2800" b="1" dirty="0" err="1">
                <a:latin typeface="+mj-lt"/>
              </a:rPr>
              <a:t>nghiệp</a:t>
            </a:r>
            <a:r>
              <a:rPr lang="en-US" sz="2800" b="1" dirty="0">
                <a:latin typeface="+mj-lt"/>
              </a:rPr>
              <a:t> </a:t>
            </a:r>
            <a:r>
              <a:rPr lang="en-US" sz="2800" b="1" dirty="0" err="1">
                <a:latin typeface="+mj-lt"/>
              </a:rPr>
              <a:t>của</a:t>
            </a:r>
            <a:r>
              <a:rPr lang="en-US" sz="2800" b="1" dirty="0">
                <a:latin typeface="+mj-lt"/>
              </a:rPr>
              <a:t> </a:t>
            </a:r>
            <a:r>
              <a:rPr lang="en-US" sz="2800" b="1" dirty="0" err="1">
                <a:latin typeface="+mj-lt"/>
              </a:rPr>
              <a:t>toàn</a:t>
            </a:r>
            <a:r>
              <a:rPr lang="en-US" sz="2800" b="1" dirty="0">
                <a:latin typeface="+mj-lt"/>
              </a:rPr>
              <a:t> </a:t>
            </a:r>
            <a:r>
              <a:rPr lang="en-US" sz="2800" b="1" dirty="0" err="1">
                <a:latin typeface="+mj-lt"/>
              </a:rPr>
              <a:t>dân</a:t>
            </a:r>
            <a:r>
              <a:rPr lang="en-US" sz="2800" b="1" dirty="0">
                <a:latin typeface="+mj-lt"/>
              </a:rPr>
              <a:t> </a:t>
            </a:r>
            <a:r>
              <a:rPr lang="en-US" sz="2800" b="1" dirty="0" err="1">
                <a:latin typeface="+mj-lt"/>
              </a:rPr>
              <a:t>và</a:t>
            </a:r>
            <a:r>
              <a:rPr lang="en-US" sz="2800" b="1" dirty="0">
                <a:latin typeface="+mj-lt"/>
              </a:rPr>
              <a:t> </a:t>
            </a:r>
            <a:r>
              <a:rPr lang="en-US" sz="2800" b="1" dirty="0" err="1">
                <a:latin typeface="+mj-lt"/>
              </a:rPr>
              <a:t>cả</a:t>
            </a:r>
            <a:r>
              <a:rPr lang="en-US" sz="2800" b="1" dirty="0">
                <a:latin typeface="+mj-lt"/>
              </a:rPr>
              <a:t> </a:t>
            </a:r>
            <a:r>
              <a:rPr lang="en-US" sz="2800" b="1" dirty="0" err="1">
                <a:latin typeface="+mj-lt"/>
              </a:rPr>
              <a:t>hệ</a:t>
            </a:r>
            <a:r>
              <a:rPr lang="en-US" sz="2800" b="1" dirty="0">
                <a:latin typeface="+mj-lt"/>
              </a:rPr>
              <a:t> </a:t>
            </a:r>
            <a:r>
              <a:rPr lang="en-US" sz="2800" b="1" dirty="0" err="1">
                <a:latin typeface="+mj-lt"/>
              </a:rPr>
              <a:t>thống</a:t>
            </a:r>
            <a:r>
              <a:rPr lang="en-US" sz="2800" b="1" dirty="0">
                <a:latin typeface="+mj-lt"/>
              </a:rPr>
              <a:t> </a:t>
            </a:r>
            <a:r>
              <a:rPr lang="en-US" sz="2800" b="1" dirty="0" err="1">
                <a:latin typeface="+mj-lt"/>
              </a:rPr>
              <a:t>chính</a:t>
            </a:r>
            <a:r>
              <a:rPr lang="en-US" sz="2800" b="1" dirty="0">
                <a:latin typeface="+mj-lt"/>
              </a:rPr>
              <a:t> </a:t>
            </a:r>
            <a:r>
              <a:rPr lang="en-US" sz="2800" b="1" dirty="0" err="1">
                <a:latin typeface="+mj-lt"/>
              </a:rPr>
              <a:t>trị</a:t>
            </a:r>
            <a:r>
              <a:rPr lang="vi-VN" sz="2800" b="1" dirty="0">
                <a:latin typeface="+mj-lt"/>
              </a:rPr>
              <a:t>.</a:t>
            </a:r>
          </a:p>
          <a:p>
            <a:pPr>
              <a:defRPr/>
            </a:pPr>
            <a:endParaRPr lang="en-US" sz="2800" dirty="0">
              <a:latin typeface="+mn-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1450" y="152400"/>
            <a:ext cx="8972550" cy="5262563"/>
          </a:xfrm>
          <a:prstGeom prst="rect">
            <a:avLst/>
          </a:prstGeom>
        </p:spPr>
        <p:txBody>
          <a:bodyPr wrap="square">
            <a:spAutoFit/>
          </a:bodyPr>
          <a:lstStyle/>
          <a:p>
            <a:pPr marL="457200" indent="-457200">
              <a:lnSpc>
                <a:spcPct val="150000"/>
              </a:lnSpc>
              <a:buFont typeface="Arial" pitchFamily="34" charset="0"/>
              <a:buChar char="•"/>
              <a:defRPr/>
            </a:pPr>
            <a:r>
              <a:rPr lang="en-US" sz="2800" b="1" dirty="0" err="1">
                <a:solidFill>
                  <a:srgbClr val="FF0000"/>
                </a:solidFill>
                <a:latin typeface="+mj-lt"/>
              </a:rPr>
              <a:t>Nhiệm</a:t>
            </a:r>
            <a:r>
              <a:rPr lang="en-US" sz="2800" b="1" dirty="0">
                <a:solidFill>
                  <a:srgbClr val="FF0000"/>
                </a:solidFill>
                <a:latin typeface="+mj-lt"/>
              </a:rPr>
              <a:t> </a:t>
            </a:r>
            <a:r>
              <a:rPr lang="en-US" sz="2800" b="1" dirty="0" err="1">
                <a:solidFill>
                  <a:srgbClr val="FF0000"/>
                </a:solidFill>
                <a:latin typeface="+mj-lt"/>
              </a:rPr>
              <a:t>vụ</a:t>
            </a:r>
            <a:r>
              <a:rPr lang="en-US" sz="2800" b="1" dirty="0">
                <a:solidFill>
                  <a:srgbClr val="FF0000"/>
                </a:solidFill>
                <a:latin typeface="+mj-lt"/>
              </a:rPr>
              <a:t> </a:t>
            </a:r>
            <a:r>
              <a:rPr lang="en-US" sz="2800" b="1" dirty="0" err="1">
                <a:solidFill>
                  <a:srgbClr val="FF0000"/>
                </a:solidFill>
                <a:latin typeface="+mj-lt"/>
              </a:rPr>
              <a:t>cụ</a:t>
            </a:r>
            <a:r>
              <a:rPr lang="en-US" sz="2800" b="1" dirty="0">
                <a:solidFill>
                  <a:srgbClr val="FF0000"/>
                </a:solidFill>
                <a:latin typeface="+mj-lt"/>
              </a:rPr>
              <a:t> </a:t>
            </a:r>
            <a:r>
              <a:rPr lang="en-US" sz="2800" b="1" dirty="0" err="1">
                <a:solidFill>
                  <a:srgbClr val="FF0000"/>
                </a:solidFill>
                <a:latin typeface="+mj-lt"/>
              </a:rPr>
              <a:t>thể</a:t>
            </a:r>
            <a:r>
              <a:rPr lang="en-US" sz="2800" b="1" dirty="0">
                <a:solidFill>
                  <a:srgbClr val="FF0000"/>
                </a:solidFill>
                <a:latin typeface="+mj-lt"/>
              </a:rPr>
              <a:t>: </a:t>
            </a:r>
            <a:endParaRPr lang="vi-VN" sz="2800" b="1" dirty="0">
              <a:solidFill>
                <a:srgbClr val="FF0000"/>
              </a:solidFill>
              <a:latin typeface="+mj-lt"/>
            </a:endParaRPr>
          </a:p>
          <a:p>
            <a:pPr marL="457200" indent="-457200">
              <a:lnSpc>
                <a:spcPct val="150000"/>
              </a:lnSpc>
              <a:buFont typeface="Arial" pitchFamily="34" charset="0"/>
              <a:buChar char="•"/>
              <a:defRPr/>
            </a:pPr>
            <a:r>
              <a:rPr lang="vi-VN" sz="2800" b="1" dirty="0">
                <a:latin typeface="+mj-lt"/>
              </a:rPr>
              <a:t>T</a:t>
            </a:r>
            <a:r>
              <a:rPr lang="en-US" sz="2800" b="1" dirty="0" err="1">
                <a:latin typeface="+mj-lt"/>
              </a:rPr>
              <a:t>hực</a:t>
            </a:r>
            <a:r>
              <a:rPr lang="en-US" sz="2800" b="1" dirty="0">
                <a:latin typeface="+mj-lt"/>
              </a:rPr>
              <a:t> </a:t>
            </a:r>
            <a:r>
              <a:rPr lang="en-US" sz="2800" b="1" dirty="0" err="1">
                <a:latin typeface="+mj-lt"/>
              </a:rPr>
              <a:t>hiện</a:t>
            </a:r>
            <a:r>
              <a:rPr lang="en-US" sz="2800" b="1" dirty="0">
                <a:latin typeface="+mj-lt"/>
              </a:rPr>
              <a:t> </a:t>
            </a:r>
            <a:r>
              <a:rPr lang="en-US" sz="2800" b="1" dirty="0" err="1">
                <a:latin typeface="+mj-lt"/>
              </a:rPr>
              <a:t>đầy</a:t>
            </a:r>
            <a:r>
              <a:rPr lang="en-US" sz="2800" b="1" dirty="0">
                <a:latin typeface="+mj-lt"/>
              </a:rPr>
              <a:t> </a:t>
            </a:r>
            <a:r>
              <a:rPr lang="en-US" sz="2800" b="1" dirty="0" err="1">
                <a:latin typeface="+mj-lt"/>
              </a:rPr>
              <a:t>đủ</a:t>
            </a:r>
            <a:r>
              <a:rPr lang="en-US" sz="2800" b="1" dirty="0">
                <a:latin typeface="+mj-lt"/>
              </a:rPr>
              <a:t> </a:t>
            </a:r>
            <a:r>
              <a:rPr lang="en-US" sz="2800" b="1" dirty="0" err="1">
                <a:latin typeface="+mj-lt"/>
              </a:rPr>
              <a:t>các</a:t>
            </a:r>
            <a:r>
              <a:rPr lang="en-US" sz="2800" b="1" dirty="0">
                <a:latin typeface="+mj-lt"/>
              </a:rPr>
              <a:t> cam </a:t>
            </a:r>
            <a:r>
              <a:rPr lang="en-US" sz="2800" b="1" dirty="0" err="1">
                <a:latin typeface="+mj-lt"/>
              </a:rPr>
              <a:t>kết</a:t>
            </a:r>
            <a:r>
              <a:rPr lang="en-US" sz="2800" b="1" dirty="0">
                <a:latin typeface="+mj-lt"/>
              </a:rPr>
              <a:t> </a:t>
            </a:r>
            <a:r>
              <a:rPr lang="en-US" sz="2800" b="1" dirty="0" err="1">
                <a:latin typeface="+mj-lt"/>
              </a:rPr>
              <a:t>quốc</a:t>
            </a:r>
            <a:r>
              <a:rPr lang="en-US" sz="2800" b="1" dirty="0">
                <a:latin typeface="+mj-lt"/>
              </a:rPr>
              <a:t> </a:t>
            </a:r>
            <a:r>
              <a:rPr lang="en-US" sz="2800" b="1" dirty="0" err="1">
                <a:latin typeface="+mj-lt"/>
              </a:rPr>
              <a:t>tế</a:t>
            </a:r>
            <a:r>
              <a:rPr lang="en-US" sz="2800" b="1" dirty="0">
                <a:latin typeface="+mj-lt"/>
              </a:rPr>
              <a:t>, </a:t>
            </a:r>
            <a:endParaRPr lang="vi-VN" sz="2800" b="1" dirty="0">
              <a:latin typeface="+mj-lt"/>
            </a:endParaRPr>
          </a:p>
          <a:p>
            <a:pPr marL="457200" indent="-457200">
              <a:lnSpc>
                <a:spcPct val="150000"/>
              </a:lnSpc>
              <a:buFont typeface="Arial" pitchFamily="34" charset="0"/>
              <a:buChar char="•"/>
              <a:defRPr/>
            </a:pPr>
            <a:r>
              <a:rPr lang="en-US" sz="2800" b="1" dirty="0" err="1">
                <a:latin typeface="+mj-lt"/>
              </a:rPr>
              <a:t>Đẩy</a:t>
            </a:r>
            <a:r>
              <a:rPr lang="en-US" sz="2800" b="1" dirty="0">
                <a:latin typeface="+mj-lt"/>
              </a:rPr>
              <a:t> </a:t>
            </a:r>
            <a:r>
              <a:rPr lang="en-US" sz="2800" b="1" dirty="0" err="1">
                <a:latin typeface="+mj-lt"/>
              </a:rPr>
              <a:t>mạnh</a:t>
            </a:r>
            <a:r>
              <a:rPr lang="en-US" sz="2800" b="1" dirty="0">
                <a:latin typeface="+mj-lt"/>
              </a:rPr>
              <a:t> </a:t>
            </a:r>
            <a:r>
              <a:rPr lang="en-US" sz="2800" b="1" dirty="0" err="1">
                <a:latin typeface="+mj-lt"/>
              </a:rPr>
              <a:t>hội</a:t>
            </a:r>
            <a:r>
              <a:rPr lang="en-US" sz="2800" b="1" dirty="0">
                <a:latin typeface="+mj-lt"/>
              </a:rPr>
              <a:t> </a:t>
            </a:r>
            <a:r>
              <a:rPr lang="en-US" sz="2800" b="1" dirty="0" err="1">
                <a:latin typeface="+mj-lt"/>
              </a:rPr>
              <a:t>nhập</a:t>
            </a:r>
            <a:r>
              <a:rPr lang="en-US" sz="2800" b="1" dirty="0">
                <a:latin typeface="+mj-lt"/>
              </a:rPr>
              <a:t> </a:t>
            </a:r>
            <a:r>
              <a:rPr lang="en-US" sz="2800" b="1" dirty="0" err="1">
                <a:latin typeface="+mj-lt"/>
              </a:rPr>
              <a:t>quốc</a:t>
            </a:r>
            <a:r>
              <a:rPr lang="en-US" sz="2800" b="1" dirty="0">
                <a:latin typeface="+mj-lt"/>
              </a:rPr>
              <a:t> </a:t>
            </a:r>
            <a:r>
              <a:rPr lang="en-US" sz="2800" b="1" dirty="0" err="1">
                <a:latin typeface="+mj-lt"/>
              </a:rPr>
              <a:t>tế</a:t>
            </a:r>
            <a:r>
              <a:rPr lang="en-US" sz="2800" b="1" dirty="0">
                <a:latin typeface="+mj-lt"/>
              </a:rPr>
              <a:t> </a:t>
            </a:r>
            <a:r>
              <a:rPr lang="en-US" sz="2800" b="1" dirty="0" err="1">
                <a:latin typeface="+mj-lt"/>
              </a:rPr>
              <a:t>trong</a:t>
            </a:r>
            <a:r>
              <a:rPr lang="en-US" sz="2800" b="1" dirty="0">
                <a:latin typeface="+mj-lt"/>
              </a:rPr>
              <a:t> </a:t>
            </a:r>
            <a:r>
              <a:rPr lang="en-US" sz="2800" b="1" dirty="0" err="1">
                <a:latin typeface="+mj-lt"/>
              </a:rPr>
              <a:t>lĩnh</a:t>
            </a:r>
            <a:r>
              <a:rPr lang="en-US" sz="2800" b="1" dirty="0">
                <a:latin typeface="+mj-lt"/>
              </a:rPr>
              <a:t> </a:t>
            </a:r>
            <a:r>
              <a:rPr lang="en-US" sz="2800" b="1" dirty="0" err="1">
                <a:latin typeface="+mj-lt"/>
              </a:rPr>
              <a:t>vực</a:t>
            </a:r>
            <a:endParaRPr lang="vi-VN" sz="2800" b="1" dirty="0">
              <a:latin typeface="+mj-lt"/>
            </a:endParaRPr>
          </a:p>
          <a:p>
            <a:pPr marL="457200" indent="-457200">
              <a:lnSpc>
                <a:spcPct val="150000"/>
              </a:lnSpc>
              <a:buFont typeface="Arial" pitchFamily="34" charset="0"/>
              <a:buChar char="•"/>
              <a:defRPr/>
            </a:pPr>
            <a:r>
              <a:rPr lang="en-US" sz="2800" b="1" dirty="0" err="1">
                <a:latin typeface="+mj-lt"/>
              </a:rPr>
              <a:t>Tăng</a:t>
            </a:r>
            <a:r>
              <a:rPr lang="en-US" sz="2800" b="1" dirty="0">
                <a:latin typeface="+mj-lt"/>
              </a:rPr>
              <a:t> </a:t>
            </a:r>
            <a:r>
              <a:rPr lang="en-US" sz="2800" b="1" dirty="0" err="1">
                <a:latin typeface="+mj-lt"/>
              </a:rPr>
              <a:t>cường</a:t>
            </a:r>
            <a:r>
              <a:rPr lang="en-US" sz="2800" b="1" dirty="0">
                <a:latin typeface="+mj-lt"/>
              </a:rPr>
              <a:t> </a:t>
            </a:r>
            <a:r>
              <a:rPr lang="en-US" sz="2800" b="1" dirty="0" err="1">
                <a:latin typeface="+mj-lt"/>
              </a:rPr>
              <a:t>công</a:t>
            </a:r>
            <a:r>
              <a:rPr lang="en-US" sz="2800" b="1" dirty="0">
                <a:latin typeface="+mj-lt"/>
              </a:rPr>
              <a:t> </a:t>
            </a:r>
            <a:r>
              <a:rPr lang="en-US" sz="2800" b="1" dirty="0" err="1">
                <a:latin typeface="+mj-lt"/>
              </a:rPr>
              <a:t>tác</a:t>
            </a:r>
            <a:r>
              <a:rPr lang="en-US" sz="2800" b="1" dirty="0">
                <a:latin typeface="+mj-lt"/>
              </a:rPr>
              <a:t> </a:t>
            </a:r>
            <a:r>
              <a:rPr lang="en-US" sz="2800" b="1" dirty="0" err="1">
                <a:latin typeface="+mj-lt"/>
              </a:rPr>
              <a:t>nghiên</a:t>
            </a:r>
            <a:r>
              <a:rPr lang="en-US" sz="2800" b="1" dirty="0">
                <a:latin typeface="+mj-lt"/>
              </a:rPr>
              <a:t> </a:t>
            </a:r>
            <a:r>
              <a:rPr lang="en-US" sz="2800" b="1" dirty="0" err="1">
                <a:latin typeface="+mj-lt"/>
              </a:rPr>
              <a:t>cứu</a:t>
            </a:r>
            <a:r>
              <a:rPr lang="en-US" sz="2800" b="1" dirty="0">
                <a:latin typeface="+mj-lt"/>
              </a:rPr>
              <a:t>, </a:t>
            </a:r>
            <a:r>
              <a:rPr lang="en-US" sz="2800" b="1" dirty="0" err="1">
                <a:latin typeface="+mj-lt"/>
              </a:rPr>
              <a:t>dự</a:t>
            </a:r>
            <a:r>
              <a:rPr lang="en-US" sz="2800" b="1" dirty="0">
                <a:latin typeface="+mj-lt"/>
              </a:rPr>
              <a:t> </a:t>
            </a:r>
            <a:r>
              <a:rPr lang="en-US" sz="2800" b="1" dirty="0" err="1">
                <a:latin typeface="+mj-lt"/>
              </a:rPr>
              <a:t>báo</a:t>
            </a:r>
            <a:r>
              <a:rPr lang="en-US" sz="2800" b="1" dirty="0">
                <a:latin typeface="+mj-lt"/>
              </a:rPr>
              <a:t> </a:t>
            </a:r>
            <a:r>
              <a:rPr lang="en-US" sz="2800" b="1" dirty="0" err="1">
                <a:latin typeface="+mj-lt"/>
              </a:rPr>
              <a:t>chiến</a:t>
            </a:r>
            <a:r>
              <a:rPr lang="en-US" sz="2800" b="1" dirty="0">
                <a:latin typeface="+mj-lt"/>
              </a:rPr>
              <a:t> </a:t>
            </a:r>
            <a:r>
              <a:rPr lang="en-US" sz="2800" b="1" dirty="0" err="1">
                <a:latin typeface="+mj-lt"/>
              </a:rPr>
              <a:t>lược</a:t>
            </a:r>
            <a:r>
              <a:rPr lang="en-US" sz="2800" b="1" dirty="0">
                <a:latin typeface="+mj-lt"/>
              </a:rPr>
              <a:t>, </a:t>
            </a:r>
            <a:r>
              <a:rPr lang="en-US" sz="2800" b="1" dirty="0" err="1">
                <a:latin typeface="+mj-lt"/>
              </a:rPr>
              <a:t>tham</a:t>
            </a:r>
            <a:r>
              <a:rPr lang="en-US" sz="2800" b="1" dirty="0">
                <a:latin typeface="+mj-lt"/>
              </a:rPr>
              <a:t> </a:t>
            </a:r>
            <a:r>
              <a:rPr lang="en-US" sz="2800" b="1" dirty="0" err="1">
                <a:latin typeface="+mj-lt"/>
              </a:rPr>
              <a:t>mưu</a:t>
            </a:r>
            <a:r>
              <a:rPr lang="en-US" sz="2800" b="1" dirty="0">
                <a:latin typeface="+mj-lt"/>
              </a:rPr>
              <a:t> </a:t>
            </a:r>
            <a:r>
              <a:rPr lang="en-US" sz="2800" b="1" dirty="0" err="1">
                <a:latin typeface="+mj-lt"/>
              </a:rPr>
              <a:t>về</a:t>
            </a:r>
            <a:r>
              <a:rPr lang="en-US" sz="2800" b="1" dirty="0">
                <a:latin typeface="+mj-lt"/>
              </a:rPr>
              <a:t> </a:t>
            </a:r>
            <a:r>
              <a:rPr lang="en-US" sz="2800" b="1" dirty="0" err="1">
                <a:latin typeface="+mj-lt"/>
              </a:rPr>
              <a:t>đối</a:t>
            </a:r>
            <a:r>
              <a:rPr lang="en-US" sz="2800" b="1" dirty="0">
                <a:latin typeface="+mj-lt"/>
              </a:rPr>
              <a:t> </a:t>
            </a:r>
            <a:r>
              <a:rPr lang="en-US" sz="2800" b="1" dirty="0" err="1">
                <a:latin typeface="+mj-lt"/>
              </a:rPr>
              <a:t>ngoại</a:t>
            </a:r>
            <a:endParaRPr lang="vi-VN" sz="2800" b="1" dirty="0">
              <a:latin typeface="+mj-lt"/>
            </a:endParaRPr>
          </a:p>
          <a:p>
            <a:pPr marL="457200" indent="-457200">
              <a:lnSpc>
                <a:spcPct val="150000"/>
              </a:lnSpc>
              <a:buFont typeface="Arial" pitchFamily="34" charset="0"/>
              <a:buChar char="•"/>
              <a:defRPr/>
            </a:pPr>
            <a:r>
              <a:rPr lang="en-US" sz="2800" b="1" dirty="0" err="1">
                <a:latin typeface="+mj-lt"/>
              </a:rPr>
              <a:t>Bảo</a:t>
            </a:r>
            <a:r>
              <a:rPr lang="en-US" sz="2800" b="1" dirty="0">
                <a:latin typeface="+mj-lt"/>
              </a:rPr>
              <a:t> </a:t>
            </a:r>
            <a:r>
              <a:rPr lang="en-US" sz="2800" b="1" dirty="0" err="1">
                <a:latin typeface="+mj-lt"/>
              </a:rPr>
              <a:t>đảm</a:t>
            </a:r>
            <a:r>
              <a:rPr lang="en-US" sz="2800" b="1" dirty="0">
                <a:latin typeface="+mj-lt"/>
              </a:rPr>
              <a:t> </a:t>
            </a:r>
            <a:r>
              <a:rPr lang="en-US" sz="2800" b="1" dirty="0" err="1">
                <a:latin typeface="+mj-lt"/>
              </a:rPr>
              <a:t>sự</a:t>
            </a:r>
            <a:r>
              <a:rPr lang="en-US" sz="2800" b="1" dirty="0">
                <a:latin typeface="+mj-lt"/>
              </a:rPr>
              <a:t> </a:t>
            </a:r>
            <a:r>
              <a:rPr lang="en-US" sz="2800" b="1" dirty="0" err="1">
                <a:latin typeface="+mj-lt"/>
              </a:rPr>
              <a:t>lãnh</a:t>
            </a:r>
            <a:r>
              <a:rPr lang="en-US" sz="2800" b="1" dirty="0">
                <a:latin typeface="+mj-lt"/>
              </a:rPr>
              <a:t> </a:t>
            </a:r>
            <a:r>
              <a:rPr lang="en-US" sz="2800" b="1" dirty="0" err="1">
                <a:latin typeface="+mj-lt"/>
              </a:rPr>
              <a:t>đạo</a:t>
            </a:r>
            <a:r>
              <a:rPr lang="en-US" sz="2800" b="1" dirty="0">
                <a:latin typeface="+mj-lt"/>
              </a:rPr>
              <a:t> </a:t>
            </a:r>
            <a:r>
              <a:rPr lang="en-US" sz="2800" b="1" dirty="0" err="1">
                <a:latin typeface="+mj-lt"/>
              </a:rPr>
              <a:t>thống</a:t>
            </a:r>
            <a:r>
              <a:rPr lang="en-US" sz="2800" b="1" dirty="0">
                <a:latin typeface="+mj-lt"/>
              </a:rPr>
              <a:t> </a:t>
            </a:r>
            <a:r>
              <a:rPr lang="en-US" sz="2800" b="1" dirty="0" err="1">
                <a:latin typeface="+mj-lt"/>
              </a:rPr>
              <a:t>nhất</a:t>
            </a:r>
            <a:r>
              <a:rPr lang="en-US" sz="2800" b="1" dirty="0">
                <a:latin typeface="+mj-lt"/>
              </a:rPr>
              <a:t> </a:t>
            </a:r>
            <a:r>
              <a:rPr lang="en-US" sz="2800" b="1" dirty="0" err="1">
                <a:latin typeface="+mj-lt"/>
              </a:rPr>
              <a:t>của</a:t>
            </a:r>
            <a:r>
              <a:rPr lang="en-US" sz="2800" b="1" dirty="0">
                <a:latin typeface="+mj-lt"/>
              </a:rPr>
              <a:t> </a:t>
            </a:r>
            <a:r>
              <a:rPr lang="en-US" sz="2800" b="1" dirty="0" err="1">
                <a:latin typeface="+mj-lt"/>
              </a:rPr>
              <a:t>Đảng</a:t>
            </a:r>
            <a:r>
              <a:rPr lang="en-US" sz="2800" b="1" dirty="0">
                <a:latin typeface="+mj-lt"/>
              </a:rPr>
              <a:t>, </a:t>
            </a:r>
            <a:r>
              <a:rPr lang="en-US" sz="2800" b="1" dirty="0" err="1">
                <a:latin typeface="+mj-lt"/>
              </a:rPr>
              <a:t>sự</a:t>
            </a:r>
            <a:r>
              <a:rPr lang="en-US" sz="2800" b="1" dirty="0">
                <a:latin typeface="+mj-lt"/>
              </a:rPr>
              <a:t> </a:t>
            </a:r>
            <a:r>
              <a:rPr lang="en-US" sz="2800" b="1" dirty="0" err="1">
                <a:latin typeface="+mj-lt"/>
              </a:rPr>
              <a:t>quản</a:t>
            </a:r>
            <a:r>
              <a:rPr lang="en-US" sz="2800" b="1" dirty="0">
                <a:latin typeface="+mj-lt"/>
              </a:rPr>
              <a:t> </a:t>
            </a:r>
            <a:r>
              <a:rPr lang="en-US" sz="2800" b="1" dirty="0" err="1">
                <a:latin typeface="+mj-lt"/>
              </a:rPr>
              <a:t>lý</a:t>
            </a:r>
            <a:r>
              <a:rPr lang="en-US" sz="2800" b="1" dirty="0">
                <a:latin typeface="+mj-lt"/>
              </a:rPr>
              <a:t> </a:t>
            </a:r>
            <a:r>
              <a:rPr lang="en-US" sz="2800" b="1" dirty="0" err="1">
                <a:latin typeface="+mj-lt"/>
              </a:rPr>
              <a:t>tập</a:t>
            </a:r>
            <a:r>
              <a:rPr lang="en-US" sz="2800" b="1" dirty="0">
                <a:latin typeface="+mj-lt"/>
              </a:rPr>
              <a:t> </a:t>
            </a:r>
            <a:r>
              <a:rPr lang="en-US" sz="2800" b="1" dirty="0" err="1">
                <a:latin typeface="+mj-lt"/>
              </a:rPr>
              <a:t>trung</a:t>
            </a:r>
            <a:r>
              <a:rPr lang="en-US" sz="2800" b="1" dirty="0">
                <a:latin typeface="+mj-lt"/>
              </a:rPr>
              <a:t> </a:t>
            </a:r>
            <a:r>
              <a:rPr lang="en-US" sz="2800" b="1" dirty="0" err="1">
                <a:latin typeface="+mj-lt"/>
              </a:rPr>
              <a:t>của</a:t>
            </a:r>
            <a:r>
              <a:rPr lang="en-US" sz="2800" b="1" dirty="0">
                <a:latin typeface="+mj-lt"/>
              </a:rPr>
              <a:t> </a:t>
            </a:r>
            <a:r>
              <a:rPr lang="en-US" sz="2800" b="1" dirty="0" err="1">
                <a:latin typeface="+mj-lt"/>
              </a:rPr>
              <a:t>Nhà</a:t>
            </a:r>
            <a:r>
              <a:rPr lang="en-US" sz="2800" b="1" dirty="0">
                <a:latin typeface="+mj-lt"/>
              </a:rPr>
              <a:t> </a:t>
            </a:r>
            <a:r>
              <a:rPr lang="en-US" sz="2800" b="1" dirty="0" err="1">
                <a:latin typeface="+mj-lt"/>
              </a:rPr>
              <a:t>nước</a:t>
            </a:r>
            <a:r>
              <a:rPr lang="en-US" sz="2800" b="1" dirty="0">
                <a:latin typeface="+mj-lt"/>
              </a:rPr>
              <a:t> </a:t>
            </a:r>
            <a:r>
              <a:rPr lang="en-US" sz="2800" b="1" dirty="0" err="1">
                <a:latin typeface="+mj-lt"/>
              </a:rPr>
              <a:t>đối</a:t>
            </a:r>
            <a:r>
              <a:rPr lang="en-US" sz="2800" b="1" dirty="0">
                <a:latin typeface="+mj-lt"/>
              </a:rPr>
              <a:t> </a:t>
            </a:r>
            <a:r>
              <a:rPr lang="en-US" sz="2800" b="1" dirty="0" err="1">
                <a:latin typeface="+mj-lt"/>
              </a:rPr>
              <a:t>với</a:t>
            </a:r>
            <a:r>
              <a:rPr lang="en-US" sz="2800" b="1" dirty="0">
                <a:latin typeface="+mj-lt"/>
              </a:rPr>
              <a:t> </a:t>
            </a:r>
            <a:r>
              <a:rPr lang="en-US" sz="2800" b="1" dirty="0" err="1">
                <a:latin typeface="+mj-lt"/>
              </a:rPr>
              <a:t>các</a:t>
            </a:r>
            <a:r>
              <a:rPr lang="en-US" sz="2800" b="1" dirty="0">
                <a:latin typeface="+mj-lt"/>
              </a:rPr>
              <a:t> </a:t>
            </a:r>
            <a:r>
              <a:rPr lang="en-US" sz="2800" b="1" dirty="0" err="1">
                <a:latin typeface="+mj-lt"/>
              </a:rPr>
              <a:t>hoạt</a:t>
            </a:r>
            <a:r>
              <a:rPr lang="en-US" sz="2800" b="1" dirty="0">
                <a:latin typeface="+mj-lt"/>
              </a:rPr>
              <a:t> </a:t>
            </a:r>
            <a:r>
              <a:rPr lang="en-US" sz="2800" b="1" dirty="0" err="1">
                <a:latin typeface="+mj-lt"/>
              </a:rPr>
              <a:t>động</a:t>
            </a:r>
            <a:r>
              <a:rPr lang="en-US" sz="2800" b="1" dirty="0">
                <a:latin typeface="+mj-lt"/>
              </a:rPr>
              <a:t> </a:t>
            </a:r>
            <a:r>
              <a:rPr lang="en-US" sz="2800" b="1" dirty="0" err="1">
                <a:latin typeface="+mj-lt"/>
              </a:rPr>
              <a:t>đối</a:t>
            </a:r>
            <a:r>
              <a:rPr lang="en-US" sz="2800" b="1" dirty="0">
                <a:latin typeface="+mj-lt"/>
              </a:rPr>
              <a:t> </a:t>
            </a:r>
            <a:r>
              <a:rPr lang="en-US" sz="2800" b="1" dirty="0" err="1">
                <a:latin typeface="+mj-lt"/>
              </a:rPr>
              <a:t>ngoại</a:t>
            </a:r>
            <a:r>
              <a:rPr lang="en-US" sz="2800" b="1" dirty="0">
                <a:latin typeface="+mj-lt"/>
              </a:rPr>
              <a: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hủ đề của Office">
  <a:themeElements>
    <a:clrScheme name="Văn phòng">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ăn phòng">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db2004c019l">
  <a:themeElements>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fontScheme name="Custom 1">
      <a:majorFont>
        <a:latin typeface="Times New Roman"/>
        <a:ea typeface=""/>
        <a:cs typeface=""/>
      </a:majorFont>
      <a:minorFont>
        <a:latin typeface="Times New Roman"/>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2">
          <a:schemeClr val="accent1"/>
        </a:fillRef>
        <a:effectRef idx="1">
          <a:schemeClr val="accent1"/>
        </a:effectRef>
        <a:fontRef idx="minor">
          <a:schemeClr val="dk1"/>
        </a:fontRef>
      </a: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66"/>
        </a:dk1>
        <a:lt1>
          <a:srgbClr val="FFFFFF"/>
        </a:lt1>
        <a:dk2>
          <a:srgbClr val="58A252"/>
        </a:dk2>
        <a:lt2>
          <a:srgbClr val="B2B2B2"/>
        </a:lt2>
        <a:accent1>
          <a:srgbClr val="33CCCC"/>
        </a:accent1>
        <a:accent2>
          <a:srgbClr val="0099CC"/>
        </a:accent2>
        <a:accent3>
          <a:srgbClr val="FFFFFF"/>
        </a:accent3>
        <a:accent4>
          <a:srgbClr val="000056"/>
        </a:accent4>
        <a:accent5>
          <a:srgbClr val="ADE2E2"/>
        </a:accent5>
        <a:accent6>
          <a:srgbClr val="008AB9"/>
        </a:accent6>
        <a:hlink>
          <a:srgbClr val="6A9EB0"/>
        </a:hlink>
        <a:folHlink>
          <a:srgbClr val="6666FF"/>
        </a:folHlink>
      </a:clrScheme>
      <a:clrMap bg1="lt1" tx1="dk1" bg2="lt2" tx2="dk2" accent1="accent1" accent2="accent2" accent3="accent3" accent4="accent4" accent5="accent5" accent6="accent6" hlink="hlink" folHlink="folHlink"/>
    </a:extraClrScheme>
    <a:extraClrScheme>
      <a:clrScheme name="sample 2">
        <a:dk1>
          <a:srgbClr val="000066"/>
        </a:dk1>
        <a:lt1>
          <a:srgbClr val="FFFFFF"/>
        </a:lt1>
        <a:dk2>
          <a:srgbClr val="415CB3"/>
        </a:dk2>
        <a:lt2>
          <a:srgbClr val="B2B2B2"/>
        </a:lt2>
        <a:accent1>
          <a:srgbClr val="55AEEB"/>
        </a:accent1>
        <a:accent2>
          <a:srgbClr val="FF9933"/>
        </a:accent2>
        <a:accent3>
          <a:srgbClr val="FFFFFF"/>
        </a:accent3>
        <a:accent4>
          <a:srgbClr val="000056"/>
        </a:accent4>
        <a:accent5>
          <a:srgbClr val="B4D3F3"/>
        </a:accent5>
        <a:accent6>
          <a:srgbClr val="E78A2D"/>
        </a:accent6>
        <a:hlink>
          <a:srgbClr val="4D7AB5"/>
        </a:hlink>
        <a:folHlink>
          <a:srgbClr val="9964A2"/>
        </a:folHlink>
      </a:clrScheme>
      <a:clrMap bg1="lt1" tx1="dk1" bg2="lt2" tx2="dk2" accent1="accent1" accent2="accent2" accent3="accent3" accent4="accent4" accent5="accent5" accent6="accent6" hlink="hlink" folHlink="folHlink"/>
    </a:extraClrScheme>
    <a:extraClrScheme>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1805</TotalTime>
  <Words>2641</Words>
  <Application>Microsoft Office PowerPoint</Application>
  <PresentationFormat>On-screen Show (4:3)</PresentationFormat>
  <Paragraphs>165</Paragraphs>
  <Slides>32</Slides>
  <Notes>28</Notes>
  <HiddenSlides>0</HiddenSlides>
  <MMClips>0</MMClips>
  <ScaleCrop>false</ScaleCrop>
  <HeadingPairs>
    <vt:vector size="4" baseType="variant">
      <vt:variant>
        <vt:lpstr>Theme</vt:lpstr>
      </vt:variant>
      <vt:variant>
        <vt:i4>2</vt:i4>
      </vt:variant>
      <vt:variant>
        <vt:lpstr>Slide Titles</vt:lpstr>
      </vt:variant>
      <vt:variant>
        <vt:i4>32</vt:i4>
      </vt:variant>
    </vt:vector>
  </HeadingPairs>
  <TitlesOfParts>
    <vt:vector size="34" baseType="lpstr">
      <vt:lpstr>Chủ đề của Office</vt:lpstr>
      <vt:lpstr>cdb2004c019l</vt:lpstr>
      <vt:lpstr>Bài 6: Tăng Cường Quốc Phòng An Ninh, Mở Rộng Quan Hệ Đối Ngoại Và Hội Nhập Quốc Tế Ở Nước Ta Hiện Nay</vt:lpstr>
      <vt:lpstr>1. ĐƯỜNG LỐI QUỐC PHÒNG, AN NINH CỦA ĐẢNG 1.1. Quan điển và tư tưởng chỉ đạo quốc phòng, an ninh 1.1.1. Bảo vệ Tố quốc là nhiệm vụ chiến lược của cách mạng Việt Nam </vt:lpstr>
      <vt:lpstr>1. ĐƯỜNG LỐI QUỐC PHÒNG, AN NINH CỦA ĐẢNG 1.1. Quan điển và tư tưởng chỉ đạo quốc phòng, an ninh 1.1.1. Bảo vệ Tố quốc là nhiệm vụ chiến lược của cách mạng Việt Nam </vt:lpstr>
      <vt:lpstr>1.1.2. Quan điểm cơ bản của Đảng về quốc phòng, an ninh. </vt:lpstr>
      <vt:lpstr>1.1.2. Quan điểm cơ bản của Đảng về quốc phòng, an ninh. </vt:lpstr>
      <vt:lpstr>1.1.2. Quan điểm cơ bản của Đảng về quốc phòng, an ninh. </vt:lpstr>
      <vt:lpstr>PowerPoint Presentation</vt:lpstr>
      <vt:lpstr>PowerPoint Presentation</vt:lpstr>
      <vt:lpstr>PowerPoint Presentation</vt:lpstr>
      <vt:lpstr>1.2. Nhiệm vụ quốc phòng và an ninh 1.2.1. Tiếp tục đổi mới và nâng cao chất lượng công tác giáo dục, bồi dưỡng kiến thức quốc phòng, an ninh</vt:lpstr>
      <vt:lpstr>1.2. Nhiệm vụ quốc phòng và an ninh 1.2.1. Tiếp tục đổi mới và nâng cao chất lượng công tác giáo dục, bồi dưỡng kiến thức quốc phòng, an ninh</vt:lpstr>
      <vt:lpstr>1.2. Nhiệm vụ quốc phòng và an ninh 1.2.1. Tiếp tục đổi mới và nâng cao chất lượng công tác giáo dục, bồi dưỡng kiến thức quốc phòng, an ninh</vt:lpstr>
      <vt:lpstr>1.2.2. Kết hợp phát triển kinh tế -  xã hội với tăng cường sức mạnh quốc phòng và an ninh trên cơ sở phát huy mọi tiềm năng của đất nước.</vt:lpstr>
      <vt:lpstr>1.2.3.  Xây dựng Quân đội nhân dân và Công an nhân dân cách mạng, chinh quy, tinh nhuệ, từng bước hiện đại</vt:lpstr>
      <vt:lpstr>1.2.3.  Xây dựng Quân đội nhân dân và Công an nhân dân cách mạng, chinh quy, tinh nhuệ, từng bước hiện đại</vt:lpstr>
      <vt:lpstr>1.2.4. Xây dựng, bổ sung cơ chế lãnh đạo của Đảng và quản lý của Nhà nước đối với hoạt động quốc phòng, an ninh</vt:lpstr>
      <vt:lpstr>1.2.4. Xây dựng, bổ sung cơ chế lãnh đạo của Đảng và quản lý của Nhà nước đối với hoạt động quốc phòng, an ninh</vt:lpstr>
      <vt:lpstr>PowerPoint Presentation</vt:lpstr>
      <vt:lpstr> 3. Quan điểm và những nhiệm vụ chủ yếu của đường lối đối ngoại 3.1. Quan điểm của Đảng về đường lối đối ngoại  </vt:lpstr>
      <vt:lpstr>PowerPoint Presentation</vt:lpstr>
      <vt:lpstr>PowerPoint Presentation</vt:lpstr>
      <vt:lpstr> Tìm hiểu một số caâu hoûi sau?</vt:lpstr>
      <vt:lpstr>PowerPoint Presentation</vt:lpstr>
      <vt:lpstr>PowerPoint Presentation</vt:lpstr>
      <vt:lpstr>3.1. Quan điểm của Đảng về đường lối đối ngoại </vt:lpstr>
      <vt:lpstr>3.1. Quan điểm của Đảng về đường lối đối ngoại </vt:lpstr>
      <vt:lpstr>PowerPoint Presentation</vt:lpstr>
      <vt:lpstr>3.1. Quan điểm của Đảng về đường lối đối ngoại </vt:lpstr>
      <vt:lpstr>3.2. Những nhiệm vụ chủ yếu của đường lối đối ngoại</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MA^PowerPoint</dc:title>
  <dc:creator>Carcassonno</dc:creator>
  <cp:lastModifiedBy>E5470Q</cp:lastModifiedBy>
  <cp:revision>322</cp:revision>
  <dcterms:created xsi:type="dcterms:W3CDTF">2013-03-30T05:32:17Z</dcterms:created>
  <dcterms:modified xsi:type="dcterms:W3CDTF">2020-08-31T04:36:19Z</dcterms:modified>
</cp:coreProperties>
</file>