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5143500" type="screen16x9"/>
  <p:notesSz cx="6858000" cy="9144000"/>
  <p:embeddedFontLst>
    <p:embeddedFont>
      <p:font typeface="Calibri" panose="020F0502020204030204" pitchFamily="34" charset="0"/>
      <p:regular r:id="rId13"/>
      <p:bold r:id="rId14"/>
      <p:italic r:id="rId15"/>
      <p:boldItalic r:id="rId1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443" autoAdjust="0"/>
    <p:restoredTop sz="94660"/>
  </p:normalViewPr>
  <p:slideViewPr>
    <p:cSldViewPr>
      <p:cViewPr varScale="1">
        <p:scale>
          <a:sx n="91" d="100"/>
          <a:sy n="91" d="100"/>
        </p:scale>
        <p:origin x="102" y="66"/>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23"/>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FD70DFAE-58B0-47BA-BD11-53F2931789AF}" type="datetimeFigureOut">
              <a:rPr lang="en-US" smtClean="0"/>
              <a:t>9/6/2020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D458AA-AF95-4E81-A47C-F186660D89DF}" type="slidenum">
              <a:rPr lang="en-US" smtClean="0"/>
              <a:t>‹#›</a:t>
            </a:fld>
            <a:endParaRPr lang="en-US"/>
          </a:p>
        </p:txBody>
      </p:sp>
    </p:spTree>
    <p:extLst>
      <p:ext uri="{BB962C8B-B14F-4D97-AF65-F5344CB8AC3E}">
        <p14:creationId xmlns:p14="http://schemas.microsoft.com/office/powerpoint/2010/main" val="22365343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D70DFAE-58B0-47BA-BD11-53F2931789AF}" type="datetimeFigureOut">
              <a:rPr lang="en-US" smtClean="0"/>
              <a:t>9/6/2020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D458AA-AF95-4E81-A47C-F186660D89DF}" type="slidenum">
              <a:rPr lang="en-US" smtClean="0"/>
              <a:t>‹#›</a:t>
            </a:fld>
            <a:endParaRPr lang="en-US"/>
          </a:p>
        </p:txBody>
      </p:sp>
    </p:spTree>
    <p:extLst>
      <p:ext uri="{BB962C8B-B14F-4D97-AF65-F5344CB8AC3E}">
        <p14:creationId xmlns:p14="http://schemas.microsoft.com/office/powerpoint/2010/main" val="39967862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70DFAE-58B0-47BA-BD11-53F2931789AF}" type="datetimeFigureOut">
              <a:rPr lang="en-US" smtClean="0"/>
              <a:t>9/6/2020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D458AA-AF95-4E81-A47C-F186660D89DF}" type="slidenum">
              <a:rPr lang="en-US" smtClean="0"/>
              <a:t>‹#›</a:t>
            </a:fld>
            <a:endParaRPr lang="en-US"/>
          </a:p>
        </p:txBody>
      </p:sp>
    </p:spTree>
    <p:extLst>
      <p:ext uri="{BB962C8B-B14F-4D97-AF65-F5344CB8AC3E}">
        <p14:creationId xmlns:p14="http://schemas.microsoft.com/office/powerpoint/2010/main" val="17426990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D70DFAE-58B0-47BA-BD11-53F2931789AF}" type="datetimeFigureOut">
              <a:rPr lang="en-US" smtClean="0"/>
              <a:t>9/6/2020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4D458AA-AF95-4E81-A47C-F186660D89DF}" type="slidenum">
              <a:rPr lang="en-US" smtClean="0"/>
              <a:t>‹#›</a:t>
            </a:fld>
            <a:endParaRPr lang="en-US"/>
          </a:p>
        </p:txBody>
      </p:sp>
    </p:spTree>
    <p:extLst>
      <p:ext uri="{BB962C8B-B14F-4D97-AF65-F5344CB8AC3E}">
        <p14:creationId xmlns:p14="http://schemas.microsoft.com/office/powerpoint/2010/main" val="39680122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2"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2"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9"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9"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D70DFAE-58B0-47BA-BD11-53F2931789AF}" type="datetimeFigureOut">
              <a:rPr lang="en-US" smtClean="0"/>
              <a:t>9/6/2020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4D458AA-AF95-4E81-A47C-F186660D89DF}" type="slidenum">
              <a:rPr lang="en-US" smtClean="0"/>
              <a:t>‹#›</a:t>
            </a:fld>
            <a:endParaRPr lang="en-US"/>
          </a:p>
        </p:txBody>
      </p:sp>
    </p:spTree>
    <p:extLst>
      <p:ext uri="{BB962C8B-B14F-4D97-AF65-F5344CB8AC3E}">
        <p14:creationId xmlns:p14="http://schemas.microsoft.com/office/powerpoint/2010/main" val="33632368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D70DFAE-58B0-47BA-BD11-53F2931789AF}" type="datetimeFigureOut">
              <a:rPr lang="en-US" smtClean="0"/>
              <a:t>9/6/2020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4D458AA-AF95-4E81-A47C-F186660D89DF}" type="slidenum">
              <a:rPr lang="en-US" smtClean="0"/>
              <a:t>‹#›</a:t>
            </a:fld>
            <a:endParaRPr lang="en-US"/>
          </a:p>
        </p:txBody>
      </p:sp>
    </p:spTree>
    <p:extLst>
      <p:ext uri="{BB962C8B-B14F-4D97-AF65-F5344CB8AC3E}">
        <p14:creationId xmlns:p14="http://schemas.microsoft.com/office/powerpoint/2010/main" val="39332303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70DFAE-58B0-47BA-BD11-53F2931789AF}" type="datetimeFigureOut">
              <a:rPr lang="en-US" smtClean="0"/>
              <a:t>9/6/2020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4D458AA-AF95-4E81-A47C-F186660D89DF}" type="slidenum">
              <a:rPr lang="en-US" smtClean="0"/>
              <a:t>‹#›</a:t>
            </a:fld>
            <a:endParaRPr lang="en-US"/>
          </a:p>
        </p:txBody>
      </p:sp>
    </p:spTree>
    <p:extLst>
      <p:ext uri="{BB962C8B-B14F-4D97-AF65-F5344CB8AC3E}">
        <p14:creationId xmlns:p14="http://schemas.microsoft.com/office/powerpoint/2010/main" val="10802810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4"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1" y="204792"/>
            <a:ext cx="5111751"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4"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D70DFAE-58B0-47BA-BD11-53F2931789AF}" type="datetimeFigureOut">
              <a:rPr lang="en-US" smtClean="0"/>
              <a:t>9/6/2020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4D458AA-AF95-4E81-A47C-F186660D89DF}" type="slidenum">
              <a:rPr lang="en-US" smtClean="0"/>
              <a:t>‹#›</a:t>
            </a:fld>
            <a:endParaRPr lang="en-US"/>
          </a:p>
        </p:txBody>
      </p:sp>
    </p:spTree>
    <p:extLst>
      <p:ext uri="{BB962C8B-B14F-4D97-AF65-F5344CB8AC3E}">
        <p14:creationId xmlns:p14="http://schemas.microsoft.com/office/powerpoint/2010/main" val="25872056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7"/>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D70DFAE-58B0-47BA-BD11-53F2931789AF}" type="datetimeFigureOut">
              <a:rPr lang="en-US" smtClean="0"/>
              <a:t>9/6/2020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4D458AA-AF95-4E81-A47C-F186660D89DF}" type="slidenum">
              <a:rPr lang="en-US" smtClean="0"/>
              <a:t>‹#›</a:t>
            </a:fld>
            <a:endParaRPr lang="en-US"/>
          </a:p>
        </p:txBody>
      </p:sp>
    </p:spTree>
    <p:extLst>
      <p:ext uri="{BB962C8B-B14F-4D97-AF65-F5344CB8AC3E}">
        <p14:creationId xmlns:p14="http://schemas.microsoft.com/office/powerpoint/2010/main" val="33654807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D70DFAE-58B0-47BA-BD11-53F2931789AF}" type="datetimeFigureOut">
              <a:rPr lang="en-US" smtClean="0"/>
              <a:t>9/6/2020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D458AA-AF95-4E81-A47C-F186660D89DF}" type="slidenum">
              <a:rPr lang="en-US" smtClean="0"/>
              <a:t>‹#›</a:t>
            </a:fld>
            <a:endParaRPr lang="en-US"/>
          </a:p>
        </p:txBody>
      </p:sp>
    </p:spTree>
    <p:extLst>
      <p:ext uri="{BB962C8B-B14F-4D97-AF65-F5344CB8AC3E}">
        <p14:creationId xmlns:p14="http://schemas.microsoft.com/office/powerpoint/2010/main" val="12371515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54781"/>
            <a:ext cx="2057400" cy="329088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154781"/>
            <a:ext cx="6019800" cy="32908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D70DFAE-58B0-47BA-BD11-53F2931789AF}" type="datetimeFigureOut">
              <a:rPr lang="en-US" smtClean="0"/>
              <a:t>9/6/2020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D458AA-AF95-4E81-A47C-F186660D89DF}" type="slidenum">
              <a:rPr lang="en-US" smtClean="0"/>
              <a:t>‹#›</a:t>
            </a:fld>
            <a:endParaRPr lang="en-US"/>
          </a:p>
        </p:txBody>
      </p:sp>
    </p:spTree>
    <p:extLst>
      <p:ext uri="{BB962C8B-B14F-4D97-AF65-F5344CB8AC3E}">
        <p14:creationId xmlns:p14="http://schemas.microsoft.com/office/powerpoint/2010/main" val="16438560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FD70DFAE-58B0-47BA-BD11-53F2931789AF}" type="datetimeFigureOut">
              <a:rPr lang="en-US" smtClean="0"/>
              <a:t>9/6/2020</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44D458AA-AF95-4E81-A47C-F186660D89DF}" type="slidenum">
              <a:rPr lang="en-US" smtClean="0"/>
              <a:t>‹#›</a:t>
            </a:fld>
            <a:endParaRPr lang="en-US"/>
          </a:p>
        </p:txBody>
      </p:sp>
    </p:spTree>
    <p:extLst>
      <p:ext uri="{BB962C8B-B14F-4D97-AF65-F5344CB8AC3E}">
        <p14:creationId xmlns:p14="http://schemas.microsoft.com/office/powerpoint/2010/main" val="25254123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slide" Target="slide6.xml"/><Relationship Id="rId18" Type="http://schemas.openxmlformats.org/officeDocument/2006/relationships/slide" Target="slide11.xml"/><Relationship Id="rId3" Type="http://schemas.openxmlformats.org/officeDocument/2006/relationships/slideLayout" Target="../slideLayouts/slideLayout1.xml"/><Relationship Id="rId7" Type="http://schemas.openxmlformats.org/officeDocument/2006/relationships/image" Target="../media/image4.gif"/><Relationship Id="rId12" Type="http://schemas.openxmlformats.org/officeDocument/2006/relationships/slide" Target="slide5.xml"/><Relationship Id="rId17" Type="http://schemas.openxmlformats.org/officeDocument/2006/relationships/slide" Target="slide10.xml"/><Relationship Id="rId2" Type="http://schemas.microsoft.com/office/2007/relationships/media" Target="../media/media1.WAV"/><Relationship Id="rId16" Type="http://schemas.openxmlformats.org/officeDocument/2006/relationships/slide" Target="slide9.xml"/><Relationship Id="rId1" Type="http://schemas.openxmlformats.org/officeDocument/2006/relationships/audio" Target="NULL" TargetMode="External"/><Relationship Id="rId6" Type="http://schemas.openxmlformats.org/officeDocument/2006/relationships/image" Target="../media/image3.gif"/><Relationship Id="rId11" Type="http://schemas.openxmlformats.org/officeDocument/2006/relationships/slide" Target="slide4.xml"/><Relationship Id="rId5" Type="http://schemas.openxmlformats.org/officeDocument/2006/relationships/image" Target="../media/image2.gif"/><Relationship Id="rId15" Type="http://schemas.openxmlformats.org/officeDocument/2006/relationships/slide" Target="slide8.xml"/><Relationship Id="rId10" Type="http://schemas.openxmlformats.org/officeDocument/2006/relationships/slide" Target="slide3.xml"/><Relationship Id="rId4" Type="http://schemas.openxmlformats.org/officeDocument/2006/relationships/image" Target="../media/image1.jpg"/><Relationship Id="rId9" Type="http://schemas.openxmlformats.org/officeDocument/2006/relationships/slide" Target="slide2.xml"/><Relationship Id="rId14" Type="http://schemas.openxmlformats.org/officeDocument/2006/relationships/slide" Target="slide7.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6.png"/><Relationship Id="rId4" Type="http://schemas.openxmlformats.org/officeDocument/2006/relationships/slide" Target="slid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6.png"/><Relationship Id="rId4" Type="http://schemas.openxmlformats.org/officeDocument/2006/relationships/slide" Target="slide1.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6.png"/><Relationship Id="rId4" Type="http://schemas.openxmlformats.org/officeDocument/2006/relationships/slide" Target="slide1.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6.png"/><Relationship Id="rId4" Type="http://schemas.openxmlformats.org/officeDocument/2006/relationships/slide" Target="slide1.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6.png"/><Relationship Id="rId4" Type="http://schemas.openxmlformats.org/officeDocument/2006/relationships/slide" Target="slide1.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6.png"/><Relationship Id="rId4" Type="http://schemas.openxmlformats.org/officeDocument/2006/relationships/slide" Target="slide1.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6.png"/><Relationship Id="rId4" Type="http://schemas.openxmlformats.org/officeDocument/2006/relationships/slide" Target="slide1.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6.png"/><Relationship Id="rId4" Type="http://schemas.openxmlformats.org/officeDocument/2006/relationships/slide" Target="slide1.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6.png"/><Relationship Id="rId4" Type="http://schemas.openxmlformats.org/officeDocument/2006/relationships/slide" Target="slide1.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6.png"/><Relationship Id="rId4" Type="http://schemas.openxmlformats.org/officeDocument/2006/relationships/slide" Target="slid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12875" y="1022460"/>
            <a:ext cx="5943600" cy="3348594"/>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p:cNvSpPr/>
          <p:nvPr/>
        </p:nvSpPr>
        <p:spPr>
          <a:xfrm>
            <a:off x="1524000" y="977692"/>
            <a:ext cx="1219200" cy="1737360"/>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1</a:t>
            </a:r>
          </a:p>
        </p:txBody>
      </p:sp>
      <p:sp>
        <p:nvSpPr>
          <p:cNvPr id="32" name="Rectangle 31"/>
          <p:cNvSpPr/>
          <p:nvPr/>
        </p:nvSpPr>
        <p:spPr>
          <a:xfrm>
            <a:off x="1811181" y="17487"/>
            <a:ext cx="5416356" cy="646331"/>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3600" b="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TRÒ CHƠI LẬT MẢNH GHÉP</a:t>
            </a:r>
          </a:p>
        </p:txBody>
      </p:sp>
      <p:pic>
        <p:nvPicPr>
          <p:cNvPr id="35" name="Picture 3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01994" y="146870"/>
            <a:ext cx="495300" cy="438150"/>
          </a:xfrm>
          <a:prstGeom prst="rect">
            <a:avLst/>
          </a:prstGeom>
        </p:spPr>
      </p:pic>
      <p:pic>
        <p:nvPicPr>
          <p:cNvPr id="36" name="Picture 3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52396" y="538442"/>
            <a:ext cx="495300" cy="438150"/>
          </a:xfrm>
          <a:prstGeom prst="rect">
            <a:avLst/>
          </a:prstGeom>
        </p:spPr>
      </p:pic>
      <p:pic>
        <p:nvPicPr>
          <p:cNvPr id="37" name="Picture 3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67500" y="146870"/>
            <a:ext cx="495300" cy="438150"/>
          </a:xfrm>
          <a:prstGeom prst="rect">
            <a:avLst/>
          </a:prstGeom>
        </p:spPr>
      </p:pic>
      <p:pic>
        <p:nvPicPr>
          <p:cNvPr id="38" name="Picture 3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69448" y="538442"/>
            <a:ext cx="495300" cy="438150"/>
          </a:xfrm>
          <a:prstGeom prst="rect">
            <a:avLst/>
          </a:prstGeom>
        </p:spPr>
      </p:pic>
      <p:pic>
        <p:nvPicPr>
          <p:cNvPr id="39" name="Picture 3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06326" y="547671"/>
            <a:ext cx="4228206" cy="232231"/>
          </a:xfrm>
          <a:prstGeom prst="rect">
            <a:avLst/>
          </a:prstGeom>
        </p:spPr>
      </p:pic>
      <p:pic>
        <p:nvPicPr>
          <p:cNvPr id="43" name="Picture 42">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924800" y="4096114"/>
            <a:ext cx="1009650" cy="904875"/>
          </a:xfrm>
          <a:prstGeom prst="rect">
            <a:avLst/>
          </a:prstGeom>
        </p:spPr>
      </p:pic>
      <p:sp>
        <p:nvSpPr>
          <p:cNvPr id="2" name="TextBox 1"/>
          <p:cNvSpPr txBox="1"/>
          <p:nvPr/>
        </p:nvSpPr>
        <p:spPr>
          <a:xfrm>
            <a:off x="2485531" y="4548551"/>
            <a:ext cx="4172937" cy="523220"/>
          </a:xfrm>
          <a:prstGeom prst="rect">
            <a:avLst/>
          </a:prstGeom>
          <a:noFill/>
        </p:spPr>
        <p:txBody>
          <a:bodyPr wrap="none" rtlCol="0">
            <a:spAutoFit/>
          </a:bodyPr>
          <a:lstStyle/>
          <a:p>
            <a:r>
              <a:rPr lang="en-US" sz="2800" b="1" dirty="0" err="1">
                <a:solidFill>
                  <a:schemeClr val="bg1"/>
                </a:solidFill>
                <a:latin typeface="Times New Roman" pitchFamily="18" charset="0"/>
                <a:cs typeface="Times New Roman" pitchFamily="18" charset="0"/>
              </a:rPr>
              <a:t>Câu</a:t>
            </a:r>
            <a:r>
              <a:rPr lang="en-US" sz="2800" b="1" dirty="0">
                <a:solidFill>
                  <a:schemeClr val="bg1"/>
                </a:solidFill>
                <a:latin typeface="Times New Roman" pitchFamily="18" charset="0"/>
                <a:cs typeface="Times New Roman" pitchFamily="18" charset="0"/>
              </a:rPr>
              <a:t> </a:t>
            </a:r>
            <a:r>
              <a:rPr lang="en-US" sz="2800" b="1" dirty="0" err="1">
                <a:solidFill>
                  <a:schemeClr val="bg1"/>
                </a:solidFill>
                <a:latin typeface="Times New Roman" pitchFamily="18" charset="0"/>
                <a:cs typeface="Times New Roman" pitchFamily="18" charset="0"/>
              </a:rPr>
              <a:t>hỏi</a:t>
            </a:r>
            <a:r>
              <a:rPr lang="en-US" sz="2800" b="1" dirty="0">
                <a:solidFill>
                  <a:schemeClr val="bg1"/>
                </a:solidFill>
                <a:latin typeface="Times New Roman" pitchFamily="18" charset="0"/>
                <a:cs typeface="Times New Roman" pitchFamily="18" charset="0"/>
              </a:rPr>
              <a:t> </a:t>
            </a:r>
            <a:r>
              <a:rPr lang="en-US" sz="2800" b="1" dirty="0" err="1">
                <a:solidFill>
                  <a:schemeClr val="bg1"/>
                </a:solidFill>
                <a:latin typeface="Times New Roman" pitchFamily="18" charset="0"/>
                <a:cs typeface="Times New Roman" pitchFamily="18" charset="0"/>
              </a:rPr>
              <a:t>về</a:t>
            </a:r>
            <a:r>
              <a:rPr lang="en-US" sz="2800" b="1" dirty="0">
                <a:solidFill>
                  <a:schemeClr val="bg1"/>
                </a:solidFill>
                <a:latin typeface="Times New Roman" pitchFamily="18" charset="0"/>
                <a:cs typeface="Times New Roman" pitchFamily="18" charset="0"/>
              </a:rPr>
              <a:t> </a:t>
            </a:r>
            <a:r>
              <a:rPr lang="en-US" sz="2800" b="1" dirty="0" err="1">
                <a:solidFill>
                  <a:schemeClr val="bg1"/>
                </a:solidFill>
                <a:latin typeface="Times New Roman" pitchFamily="18" charset="0"/>
                <a:cs typeface="Times New Roman" pitchFamily="18" charset="0"/>
              </a:rPr>
              <a:t>từ</a:t>
            </a:r>
            <a:r>
              <a:rPr lang="en-US" sz="2800" b="1" dirty="0">
                <a:solidFill>
                  <a:schemeClr val="bg1"/>
                </a:solidFill>
                <a:latin typeface="Times New Roman" pitchFamily="18" charset="0"/>
                <a:cs typeface="Times New Roman" pitchFamily="18" charset="0"/>
              </a:rPr>
              <a:t> </a:t>
            </a:r>
            <a:r>
              <a:rPr lang="en-US" sz="2800" b="1" dirty="0" err="1">
                <a:solidFill>
                  <a:schemeClr val="bg1"/>
                </a:solidFill>
                <a:latin typeface="Times New Roman" pitchFamily="18" charset="0"/>
                <a:cs typeface="Times New Roman" pitchFamily="18" charset="0"/>
              </a:rPr>
              <a:t>khóa</a:t>
            </a:r>
            <a:r>
              <a:rPr lang="en-US" sz="2800" b="1" dirty="0">
                <a:solidFill>
                  <a:schemeClr val="bg1"/>
                </a:solidFill>
                <a:latin typeface="Times New Roman" pitchFamily="18" charset="0"/>
                <a:cs typeface="Times New Roman" pitchFamily="18" charset="0"/>
              </a:rPr>
              <a:t> </a:t>
            </a:r>
            <a:r>
              <a:rPr lang="en-US" sz="2800" b="1" dirty="0" err="1">
                <a:solidFill>
                  <a:schemeClr val="bg1"/>
                </a:solidFill>
                <a:latin typeface="Times New Roman" pitchFamily="18" charset="0"/>
                <a:cs typeface="Times New Roman" pitchFamily="18" charset="0"/>
              </a:rPr>
              <a:t>nếu</a:t>
            </a:r>
            <a:r>
              <a:rPr lang="en-US" sz="2800" b="1" dirty="0">
                <a:solidFill>
                  <a:schemeClr val="bg1"/>
                </a:solidFill>
                <a:latin typeface="Times New Roman" pitchFamily="18" charset="0"/>
                <a:cs typeface="Times New Roman" pitchFamily="18" charset="0"/>
              </a:rPr>
              <a:t> </a:t>
            </a:r>
            <a:r>
              <a:rPr lang="en-US" sz="2800" b="1" dirty="0" err="1">
                <a:solidFill>
                  <a:schemeClr val="bg1"/>
                </a:solidFill>
                <a:latin typeface="Times New Roman" pitchFamily="18" charset="0"/>
                <a:cs typeface="Times New Roman" pitchFamily="18" charset="0"/>
              </a:rPr>
              <a:t>có</a:t>
            </a:r>
            <a:endParaRPr lang="en-US" sz="2800" b="1" dirty="0">
              <a:solidFill>
                <a:schemeClr val="bg1"/>
              </a:solidFill>
              <a:latin typeface="Times New Roman" pitchFamily="18" charset="0"/>
              <a:cs typeface="Times New Roman" pitchFamily="18" charset="0"/>
            </a:endParaRPr>
          </a:p>
        </p:txBody>
      </p:sp>
      <p:pic>
        <p:nvPicPr>
          <p:cNvPr id="4" name="VUIDEHOC.WAV">
            <a:hlinkClick r:id="" action="ppaction://media"/>
          </p:cNvPr>
          <p:cNvPicPr>
            <a:picLocks noChangeAspect="1"/>
          </p:cNvPicPr>
          <p:nvPr>
            <a:audioFile r:link="rId1"/>
            <p:extLst>
              <p:ext uri="{DAA4B4D4-6D71-4841-9C94-3DE7FCFB9230}">
                <p14:media xmlns:p14="http://schemas.microsoft.com/office/powerpoint/2010/main" r:embed="rId2">
                  <p14:trim end="5450.1804"/>
                </p14:media>
              </p:ext>
            </p:extLst>
          </p:nvPr>
        </p:nvPicPr>
        <p:blipFill>
          <a:blip r:embed="rId8"/>
          <a:stretch>
            <a:fillRect/>
          </a:stretch>
        </p:blipFill>
        <p:spPr>
          <a:xfrm>
            <a:off x="4279876" y="5467350"/>
            <a:ext cx="609600" cy="609600"/>
          </a:xfrm>
          <a:prstGeom prst="rect">
            <a:avLst/>
          </a:prstGeom>
        </p:spPr>
      </p:pic>
      <p:sp>
        <p:nvSpPr>
          <p:cNvPr id="7" name="Rectangle 6">
            <a:hlinkClick r:id="rId9" action="ppaction://hlinksldjump"/>
          </p:cNvPr>
          <p:cNvSpPr/>
          <p:nvPr/>
        </p:nvSpPr>
        <p:spPr>
          <a:xfrm>
            <a:off x="1524000" y="977692"/>
            <a:ext cx="1219200" cy="1737360"/>
          </a:xfrm>
          <a:prstGeom prst="rect">
            <a:avLst/>
          </a:prstGeom>
          <a:solidFill>
            <a:srgbClr val="FF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1</a:t>
            </a:r>
          </a:p>
        </p:txBody>
      </p:sp>
      <p:sp>
        <p:nvSpPr>
          <p:cNvPr id="41" name="Rectangle 40"/>
          <p:cNvSpPr/>
          <p:nvPr/>
        </p:nvSpPr>
        <p:spPr>
          <a:xfrm>
            <a:off x="2743200" y="977692"/>
            <a:ext cx="1219200" cy="1737360"/>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2</a:t>
            </a:r>
          </a:p>
        </p:txBody>
      </p:sp>
      <p:sp>
        <p:nvSpPr>
          <p:cNvPr id="42" name="Rectangle 41">
            <a:hlinkClick r:id="rId10" action="ppaction://hlinksldjump"/>
          </p:cNvPr>
          <p:cNvSpPr/>
          <p:nvPr/>
        </p:nvSpPr>
        <p:spPr>
          <a:xfrm>
            <a:off x="2743200" y="977692"/>
            <a:ext cx="1219200" cy="1737360"/>
          </a:xfrm>
          <a:prstGeom prst="rect">
            <a:avLst/>
          </a:prstGeom>
          <a:solidFill>
            <a:srgbClr val="FF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2</a:t>
            </a:r>
          </a:p>
        </p:txBody>
      </p:sp>
      <p:sp>
        <p:nvSpPr>
          <p:cNvPr id="44" name="Rectangle 43"/>
          <p:cNvSpPr/>
          <p:nvPr/>
        </p:nvSpPr>
        <p:spPr>
          <a:xfrm>
            <a:off x="3962400" y="977692"/>
            <a:ext cx="1219200" cy="1737360"/>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3</a:t>
            </a:r>
          </a:p>
        </p:txBody>
      </p:sp>
      <p:sp>
        <p:nvSpPr>
          <p:cNvPr id="45" name="Rectangle 44">
            <a:hlinkClick r:id="rId11" action="ppaction://hlinksldjump"/>
          </p:cNvPr>
          <p:cNvSpPr/>
          <p:nvPr/>
        </p:nvSpPr>
        <p:spPr>
          <a:xfrm>
            <a:off x="3962400" y="977692"/>
            <a:ext cx="1219200" cy="1737360"/>
          </a:xfrm>
          <a:prstGeom prst="rect">
            <a:avLst/>
          </a:prstGeom>
          <a:solidFill>
            <a:srgbClr val="FF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3</a:t>
            </a:r>
          </a:p>
        </p:txBody>
      </p:sp>
      <p:sp>
        <p:nvSpPr>
          <p:cNvPr id="46" name="Rectangle 45"/>
          <p:cNvSpPr/>
          <p:nvPr/>
        </p:nvSpPr>
        <p:spPr>
          <a:xfrm>
            <a:off x="5181600" y="977692"/>
            <a:ext cx="1219200" cy="1737360"/>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4</a:t>
            </a:r>
          </a:p>
        </p:txBody>
      </p:sp>
      <p:sp>
        <p:nvSpPr>
          <p:cNvPr id="47" name="Rectangle 46">
            <a:hlinkClick r:id="rId12" action="ppaction://hlinksldjump"/>
          </p:cNvPr>
          <p:cNvSpPr/>
          <p:nvPr/>
        </p:nvSpPr>
        <p:spPr>
          <a:xfrm>
            <a:off x="5181600" y="977692"/>
            <a:ext cx="1219200" cy="1737360"/>
          </a:xfrm>
          <a:prstGeom prst="rect">
            <a:avLst/>
          </a:prstGeom>
          <a:solidFill>
            <a:srgbClr val="FF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4</a:t>
            </a:r>
          </a:p>
        </p:txBody>
      </p:sp>
      <p:sp>
        <p:nvSpPr>
          <p:cNvPr id="48" name="Rectangle 47"/>
          <p:cNvSpPr/>
          <p:nvPr/>
        </p:nvSpPr>
        <p:spPr>
          <a:xfrm>
            <a:off x="6400800" y="977692"/>
            <a:ext cx="1219200" cy="1737360"/>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5</a:t>
            </a:r>
          </a:p>
        </p:txBody>
      </p:sp>
      <p:sp>
        <p:nvSpPr>
          <p:cNvPr id="49" name="Rectangle 48">
            <a:hlinkClick r:id="rId13" action="ppaction://hlinksldjump"/>
          </p:cNvPr>
          <p:cNvSpPr/>
          <p:nvPr/>
        </p:nvSpPr>
        <p:spPr>
          <a:xfrm>
            <a:off x="6400800" y="977692"/>
            <a:ext cx="1219200" cy="1737360"/>
          </a:xfrm>
          <a:prstGeom prst="rect">
            <a:avLst/>
          </a:prstGeom>
          <a:solidFill>
            <a:srgbClr val="FF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5</a:t>
            </a:r>
          </a:p>
        </p:txBody>
      </p:sp>
      <p:sp>
        <p:nvSpPr>
          <p:cNvPr id="60" name="Rectangle 59"/>
          <p:cNvSpPr/>
          <p:nvPr/>
        </p:nvSpPr>
        <p:spPr>
          <a:xfrm>
            <a:off x="1524000" y="2715052"/>
            <a:ext cx="1219200" cy="1737360"/>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6</a:t>
            </a:r>
          </a:p>
        </p:txBody>
      </p:sp>
      <p:sp>
        <p:nvSpPr>
          <p:cNvPr id="61" name="Rectangle 60">
            <a:hlinkClick r:id="rId14" action="ppaction://hlinksldjump"/>
          </p:cNvPr>
          <p:cNvSpPr/>
          <p:nvPr/>
        </p:nvSpPr>
        <p:spPr>
          <a:xfrm>
            <a:off x="1524000" y="2715052"/>
            <a:ext cx="1219200" cy="1737360"/>
          </a:xfrm>
          <a:prstGeom prst="rect">
            <a:avLst/>
          </a:prstGeom>
          <a:solidFill>
            <a:srgbClr val="FF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6</a:t>
            </a:r>
          </a:p>
        </p:txBody>
      </p:sp>
      <p:sp>
        <p:nvSpPr>
          <p:cNvPr id="62" name="Rectangle 61"/>
          <p:cNvSpPr/>
          <p:nvPr/>
        </p:nvSpPr>
        <p:spPr>
          <a:xfrm>
            <a:off x="2743200" y="2715052"/>
            <a:ext cx="1219200" cy="1737360"/>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7</a:t>
            </a:r>
          </a:p>
        </p:txBody>
      </p:sp>
      <p:sp>
        <p:nvSpPr>
          <p:cNvPr id="63" name="Rectangle 62">
            <a:hlinkClick r:id="rId15" action="ppaction://hlinksldjump"/>
          </p:cNvPr>
          <p:cNvSpPr/>
          <p:nvPr/>
        </p:nvSpPr>
        <p:spPr>
          <a:xfrm>
            <a:off x="2743200" y="2715052"/>
            <a:ext cx="1219200" cy="1737360"/>
          </a:xfrm>
          <a:prstGeom prst="rect">
            <a:avLst/>
          </a:prstGeom>
          <a:solidFill>
            <a:srgbClr val="FF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7</a:t>
            </a:r>
          </a:p>
        </p:txBody>
      </p:sp>
      <p:sp>
        <p:nvSpPr>
          <p:cNvPr id="64" name="Rectangle 63"/>
          <p:cNvSpPr/>
          <p:nvPr/>
        </p:nvSpPr>
        <p:spPr>
          <a:xfrm>
            <a:off x="3962400" y="2715052"/>
            <a:ext cx="1219200" cy="1737360"/>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8</a:t>
            </a:r>
          </a:p>
        </p:txBody>
      </p:sp>
      <p:sp>
        <p:nvSpPr>
          <p:cNvPr id="65" name="Rectangle 64">
            <a:hlinkClick r:id="rId16" action="ppaction://hlinksldjump"/>
          </p:cNvPr>
          <p:cNvSpPr/>
          <p:nvPr/>
        </p:nvSpPr>
        <p:spPr>
          <a:xfrm>
            <a:off x="3962400" y="2715052"/>
            <a:ext cx="1219200" cy="1737360"/>
          </a:xfrm>
          <a:prstGeom prst="rect">
            <a:avLst/>
          </a:prstGeom>
          <a:solidFill>
            <a:srgbClr val="FF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8</a:t>
            </a:r>
          </a:p>
        </p:txBody>
      </p:sp>
      <p:sp>
        <p:nvSpPr>
          <p:cNvPr id="66" name="Rectangle 65"/>
          <p:cNvSpPr/>
          <p:nvPr/>
        </p:nvSpPr>
        <p:spPr>
          <a:xfrm>
            <a:off x="5181600" y="2715052"/>
            <a:ext cx="1219200" cy="1737360"/>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9</a:t>
            </a:r>
          </a:p>
        </p:txBody>
      </p:sp>
      <p:sp>
        <p:nvSpPr>
          <p:cNvPr id="67" name="Rectangle 66">
            <a:hlinkClick r:id="rId17" action="ppaction://hlinksldjump"/>
          </p:cNvPr>
          <p:cNvSpPr/>
          <p:nvPr/>
        </p:nvSpPr>
        <p:spPr>
          <a:xfrm>
            <a:off x="5181600" y="2715052"/>
            <a:ext cx="1219200" cy="1737360"/>
          </a:xfrm>
          <a:prstGeom prst="rect">
            <a:avLst/>
          </a:prstGeom>
          <a:solidFill>
            <a:srgbClr val="FF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9</a:t>
            </a:r>
          </a:p>
        </p:txBody>
      </p:sp>
      <p:sp>
        <p:nvSpPr>
          <p:cNvPr id="68" name="Rectangle 67"/>
          <p:cNvSpPr/>
          <p:nvPr/>
        </p:nvSpPr>
        <p:spPr>
          <a:xfrm>
            <a:off x="6400800" y="2715052"/>
            <a:ext cx="1219200" cy="1737360"/>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10</a:t>
            </a:r>
          </a:p>
        </p:txBody>
      </p:sp>
      <p:sp>
        <p:nvSpPr>
          <p:cNvPr id="69" name="Rectangle 68">
            <a:hlinkClick r:id="rId18" action="ppaction://hlinksldjump"/>
          </p:cNvPr>
          <p:cNvSpPr/>
          <p:nvPr/>
        </p:nvSpPr>
        <p:spPr>
          <a:xfrm>
            <a:off x="6400800" y="2715052"/>
            <a:ext cx="1219200" cy="1737360"/>
          </a:xfrm>
          <a:prstGeom prst="rect">
            <a:avLst/>
          </a:prstGeom>
          <a:solidFill>
            <a:srgbClr val="FF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10</a:t>
            </a:r>
          </a:p>
        </p:txBody>
      </p:sp>
      <p:sp>
        <p:nvSpPr>
          <p:cNvPr id="6" name="5-Point Star 5"/>
          <p:cNvSpPr/>
          <p:nvPr/>
        </p:nvSpPr>
        <p:spPr>
          <a:xfrm>
            <a:off x="119942" y="74148"/>
            <a:ext cx="533400" cy="533400"/>
          </a:xfrm>
          <a:prstGeom prst="star5">
            <a:avLst>
              <a:gd name="adj" fmla="val 25914"/>
              <a:gd name="hf" fmla="val 105146"/>
              <a:gd name="vf" fmla="val 110557"/>
            </a:avLst>
          </a:prstGeom>
          <a:solidFill>
            <a:srgbClr val="FF0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90974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5689" fill="hold"/>
                                        <p:tgtEl>
                                          <p:spTgt spid="4"/>
                                        </p:tgtEl>
                                      </p:cBhvr>
                                    </p:cmd>
                                  </p:childTnLst>
                                </p:cTn>
                              </p:par>
                              <p:par>
                                <p:cTn id="7" presetID="21" presetClass="emph" presetSubtype="0" repeatCount="indefinite" fill="hold" grpId="0" nodeType="withEffect">
                                  <p:stCondLst>
                                    <p:cond delay="0"/>
                                  </p:stCondLst>
                                  <p:iterate type="lt">
                                    <p:tmPct val="0"/>
                                  </p:iterate>
                                  <p:childTnLst>
                                    <p:animClr clrSpc="hsl" dir="cw">
                                      <p:cBhvr override="childStyle">
                                        <p:cTn id="8" dur="500" fill="hold"/>
                                        <p:tgtEl>
                                          <p:spTgt spid="32"/>
                                        </p:tgtEl>
                                        <p:attrNameLst>
                                          <p:attrName>style.color</p:attrName>
                                        </p:attrNameLst>
                                      </p:cBhvr>
                                      <p:by>
                                        <p:hsl h="7200000" s="0" l="0"/>
                                      </p:by>
                                    </p:animClr>
                                    <p:animClr clrSpc="hsl" dir="cw">
                                      <p:cBhvr>
                                        <p:cTn id="9" dur="500" fill="hold"/>
                                        <p:tgtEl>
                                          <p:spTgt spid="32"/>
                                        </p:tgtEl>
                                        <p:attrNameLst>
                                          <p:attrName>fillcolor</p:attrName>
                                        </p:attrNameLst>
                                      </p:cBhvr>
                                      <p:by>
                                        <p:hsl h="7200000" s="0" l="0"/>
                                      </p:by>
                                    </p:animClr>
                                    <p:animClr clrSpc="hsl" dir="cw">
                                      <p:cBhvr>
                                        <p:cTn id="10" dur="500" fill="hold"/>
                                        <p:tgtEl>
                                          <p:spTgt spid="32"/>
                                        </p:tgtEl>
                                        <p:attrNameLst>
                                          <p:attrName>stroke.color</p:attrName>
                                        </p:attrNameLst>
                                      </p:cBhvr>
                                      <p:by>
                                        <p:hsl h="7200000" s="0" l="0"/>
                                      </p:by>
                                    </p:animClr>
                                    <p:set>
                                      <p:cBhvr>
                                        <p:cTn id="11" dur="500" fill="hold"/>
                                        <p:tgtEl>
                                          <p:spTgt spid="32"/>
                                        </p:tgtEl>
                                        <p:attrNameLst>
                                          <p:attrName>fill.type</p:attrName>
                                        </p:attrNameLst>
                                      </p:cBhvr>
                                      <p:to>
                                        <p:strVal val="solid"/>
                                      </p:to>
                                    </p:set>
                                  </p:childTnLst>
                                </p:cTn>
                              </p:par>
                              <p:par>
                                <p:cTn id="12" presetID="36" presetClass="emph" presetSubtype="0" repeatCount="indefinite" fill="hold" grpId="0" nodeType="withEffect">
                                  <p:stCondLst>
                                    <p:cond delay="0"/>
                                  </p:stCondLst>
                                  <p:iterate type="lt">
                                    <p:tmPct val="10000"/>
                                  </p:iterate>
                                  <p:childTnLst>
                                    <p:animScale>
                                      <p:cBhvr>
                                        <p:cTn id="13" dur="1000" autoRev="1" fill="hold">
                                          <p:stCondLst>
                                            <p:cond delay="0"/>
                                          </p:stCondLst>
                                        </p:cTn>
                                        <p:tgtEl>
                                          <p:spTgt spid="2"/>
                                        </p:tgtEl>
                                      </p:cBhvr>
                                      <p:to x="80000" y="100000"/>
                                    </p:animScale>
                                    <p:anim by="(#ppt_w*0.10)" calcmode="lin" valueType="num">
                                      <p:cBhvr>
                                        <p:cTn id="14" dur="1000" autoRev="1" fill="hold">
                                          <p:stCondLst>
                                            <p:cond delay="0"/>
                                          </p:stCondLst>
                                        </p:cTn>
                                        <p:tgtEl>
                                          <p:spTgt spid="2"/>
                                        </p:tgtEl>
                                        <p:attrNameLst>
                                          <p:attrName>ppt_x</p:attrName>
                                        </p:attrNameLst>
                                      </p:cBhvr>
                                    </p:anim>
                                    <p:anim by="(-#ppt_w*0.10)" calcmode="lin" valueType="num">
                                      <p:cBhvr>
                                        <p:cTn id="15" dur="1000" autoRev="1" fill="hold">
                                          <p:stCondLst>
                                            <p:cond delay="0"/>
                                          </p:stCondLst>
                                        </p:cTn>
                                        <p:tgtEl>
                                          <p:spTgt spid="2"/>
                                        </p:tgtEl>
                                        <p:attrNameLst>
                                          <p:attrName>ppt_y</p:attrName>
                                        </p:attrNameLst>
                                      </p:cBhvr>
                                    </p:anim>
                                    <p:animRot by="-480000">
                                      <p:cBhvr>
                                        <p:cTn id="16" dur="1000" autoRev="1" fill="hold">
                                          <p:stCondLst>
                                            <p:cond delay="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audio>
              <p:cMediaNode vol="80000">
                <p:cTn id="17" fill="hold" display="0">
                  <p:stCondLst>
                    <p:cond delay="indefinite"/>
                  </p:stCondLst>
                  <p:endCondLst>
                    <p:cond evt="onStopAudio" delay="0">
                      <p:tgtEl>
                        <p:sldTgt/>
                      </p:tgtEl>
                    </p:cond>
                  </p:endCondLst>
                </p:cTn>
                <p:tgtEl>
                  <p:spTgt spid="4"/>
                </p:tgtEl>
              </p:cMediaNode>
            </p:audio>
            <p:seq concurrent="1" nextAc="seek">
              <p:cTn id="18" restart="whenNotActive" fill="hold" evtFilter="cancelBubble" nodeType="interactiveSeq">
                <p:stCondLst>
                  <p:cond evt="onClick" delay="0">
                    <p:tgtEl>
                      <p:spTgt spid="7"/>
                    </p:tgtEl>
                  </p:cond>
                </p:stCondLst>
                <p:endSync evt="end" delay="0">
                  <p:rtn val="all"/>
                </p:endSync>
                <p:childTnLst>
                  <p:par>
                    <p:cTn id="19" fill="hold">
                      <p:stCondLst>
                        <p:cond delay="0"/>
                      </p:stCondLst>
                      <p:childTnLst>
                        <p:par>
                          <p:cTn id="20" fill="hold">
                            <p:stCondLst>
                              <p:cond delay="0"/>
                            </p:stCondLst>
                            <p:childTnLst>
                              <p:par>
                                <p:cTn id="21" presetID="10" presetClass="exit" presetSubtype="0" fill="hold" nodeType="clickEffect">
                                  <p:stCondLst>
                                    <p:cond delay="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24" restart="whenNotActive" fill="hold" evtFilter="cancelBubble" nodeType="interactiveSeq">
                <p:stCondLst>
                  <p:cond evt="onClick" delay="0">
                    <p:tgtEl>
                      <p:spTgt spid="40"/>
                    </p:tgtEl>
                  </p:cond>
                </p:stCondLst>
                <p:endSync evt="end" delay="0">
                  <p:rtn val="all"/>
                </p:endSync>
                <p:childTnLst>
                  <p:par>
                    <p:cTn id="25" fill="hold">
                      <p:stCondLst>
                        <p:cond delay="0"/>
                      </p:stCondLst>
                      <p:childTnLst>
                        <p:par>
                          <p:cTn id="26" fill="hold">
                            <p:stCondLst>
                              <p:cond delay="0"/>
                            </p:stCondLst>
                            <p:childTnLst>
                              <p:par>
                                <p:cTn id="27" presetID="10" presetClass="exit" presetSubtype="0" fill="hold" nodeType="clickEffect">
                                  <p:stCondLst>
                                    <p:cond delay="0"/>
                                  </p:stCondLst>
                                  <p:childTnLst>
                                    <p:animEffect transition="out" filter="fade">
                                      <p:cBhvr>
                                        <p:cTn id="28" dur="500"/>
                                        <p:tgtEl>
                                          <p:spTgt spid="40"/>
                                        </p:tgtEl>
                                      </p:cBhvr>
                                    </p:animEffect>
                                    <p:set>
                                      <p:cBhvr>
                                        <p:cTn id="29" dur="1" fill="hold">
                                          <p:stCondLst>
                                            <p:cond delay="499"/>
                                          </p:stCondLst>
                                        </p:cTn>
                                        <p:tgtEl>
                                          <p:spTgt spid="40"/>
                                        </p:tgtEl>
                                        <p:attrNameLst>
                                          <p:attrName>style.visibility</p:attrName>
                                        </p:attrNameLst>
                                      </p:cBhvr>
                                      <p:to>
                                        <p:strVal val="hidden"/>
                                      </p:to>
                                    </p:set>
                                  </p:childTnLst>
                                </p:cTn>
                              </p:par>
                            </p:childTnLst>
                          </p:cTn>
                        </p:par>
                      </p:childTnLst>
                    </p:cTn>
                  </p:par>
                </p:childTnLst>
              </p:cTn>
              <p:nextCondLst>
                <p:cond evt="onClick" delay="0">
                  <p:tgtEl>
                    <p:spTgt spid="40"/>
                  </p:tgtEl>
                </p:cond>
              </p:nextCondLst>
            </p:seq>
            <p:seq concurrent="1" nextAc="seek">
              <p:cTn id="30" restart="whenNotActive" fill="hold" evtFilter="cancelBubble" nodeType="interactiveSeq">
                <p:stCondLst>
                  <p:cond evt="onClick" delay="0">
                    <p:tgtEl>
                      <p:spTgt spid="42"/>
                    </p:tgtEl>
                  </p:cond>
                </p:stCondLst>
                <p:endSync evt="end" delay="0">
                  <p:rtn val="all"/>
                </p:endSync>
                <p:childTnLst>
                  <p:par>
                    <p:cTn id="31" fill="hold">
                      <p:stCondLst>
                        <p:cond delay="0"/>
                      </p:stCondLst>
                      <p:childTnLst>
                        <p:par>
                          <p:cTn id="32" fill="hold">
                            <p:stCondLst>
                              <p:cond delay="0"/>
                            </p:stCondLst>
                            <p:childTnLst>
                              <p:par>
                                <p:cTn id="33" presetID="10" presetClass="exit" presetSubtype="0" fill="hold" nodeType="clickEffect">
                                  <p:stCondLst>
                                    <p:cond delay="0"/>
                                  </p:stCondLst>
                                  <p:childTnLst>
                                    <p:animEffect transition="out" filter="fade">
                                      <p:cBhvr>
                                        <p:cTn id="34" dur="500"/>
                                        <p:tgtEl>
                                          <p:spTgt spid="42"/>
                                        </p:tgtEl>
                                      </p:cBhvr>
                                    </p:animEffect>
                                    <p:set>
                                      <p:cBhvr>
                                        <p:cTn id="35" dur="1" fill="hold">
                                          <p:stCondLst>
                                            <p:cond delay="499"/>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42"/>
                  </p:tgtEl>
                </p:cond>
              </p:nextCondLst>
            </p:seq>
            <p:seq concurrent="1" nextAc="seek">
              <p:cTn id="36" restart="whenNotActive" fill="hold" evtFilter="cancelBubble" nodeType="interactiveSeq">
                <p:stCondLst>
                  <p:cond evt="onClick" delay="0">
                    <p:tgtEl>
                      <p:spTgt spid="41"/>
                    </p:tgtEl>
                  </p:cond>
                </p:stCondLst>
                <p:endSync evt="end" delay="0">
                  <p:rtn val="all"/>
                </p:endSync>
                <p:childTnLst>
                  <p:par>
                    <p:cTn id="37" fill="hold">
                      <p:stCondLst>
                        <p:cond delay="0"/>
                      </p:stCondLst>
                      <p:childTnLst>
                        <p:par>
                          <p:cTn id="38" fill="hold">
                            <p:stCondLst>
                              <p:cond delay="0"/>
                            </p:stCondLst>
                            <p:childTnLst>
                              <p:par>
                                <p:cTn id="39" presetID="10" presetClass="exit" presetSubtype="0" fill="hold" nodeType="clickEffect">
                                  <p:stCondLst>
                                    <p:cond delay="0"/>
                                  </p:stCondLst>
                                  <p:childTnLst>
                                    <p:animEffect transition="out" filter="fade">
                                      <p:cBhvr>
                                        <p:cTn id="40" dur="500"/>
                                        <p:tgtEl>
                                          <p:spTgt spid="41"/>
                                        </p:tgtEl>
                                      </p:cBhvr>
                                    </p:animEffect>
                                    <p:set>
                                      <p:cBhvr>
                                        <p:cTn id="41" dur="1" fill="hold">
                                          <p:stCondLst>
                                            <p:cond delay="499"/>
                                          </p:stCondLst>
                                        </p:cTn>
                                        <p:tgtEl>
                                          <p:spTgt spid="41"/>
                                        </p:tgtEl>
                                        <p:attrNameLst>
                                          <p:attrName>style.visibility</p:attrName>
                                        </p:attrNameLst>
                                      </p:cBhvr>
                                      <p:to>
                                        <p:strVal val="hidden"/>
                                      </p:to>
                                    </p:set>
                                  </p:childTnLst>
                                </p:cTn>
                              </p:par>
                            </p:childTnLst>
                          </p:cTn>
                        </p:par>
                      </p:childTnLst>
                    </p:cTn>
                  </p:par>
                </p:childTnLst>
              </p:cTn>
              <p:nextCondLst>
                <p:cond evt="onClick" delay="0">
                  <p:tgtEl>
                    <p:spTgt spid="41"/>
                  </p:tgtEl>
                </p:cond>
              </p:nextCondLst>
            </p:seq>
            <p:seq concurrent="1" nextAc="seek">
              <p:cTn id="42" restart="whenNotActive" fill="hold" evtFilter="cancelBubble" nodeType="interactiveSeq">
                <p:stCondLst>
                  <p:cond evt="onClick" delay="0">
                    <p:tgtEl>
                      <p:spTgt spid="45"/>
                    </p:tgtEl>
                  </p:cond>
                </p:stCondLst>
                <p:endSync evt="end" delay="0">
                  <p:rtn val="all"/>
                </p:endSync>
                <p:childTnLst>
                  <p:par>
                    <p:cTn id="43" fill="hold">
                      <p:stCondLst>
                        <p:cond delay="0"/>
                      </p:stCondLst>
                      <p:childTnLst>
                        <p:par>
                          <p:cTn id="44" fill="hold">
                            <p:stCondLst>
                              <p:cond delay="0"/>
                            </p:stCondLst>
                            <p:childTnLst>
                              <p:par>
                                <p:cTn id="45" presetID="10" presetClass="exit" presetSubtype="0" fill="hold" nodeType="clickEffect">
                                  <p:stCondLst>
                                    <p:cond delay="0"/>
                                  </p:stCondLst>
                                  <p:childTnLst>
                                    <p:animEffect transition="out" filter="fade">
                                      <p:cBhvr>
                                        <p:cTn id="46" dur="500"/>
                                        <p:tgtEl>
                                          <p:spTgt spid="45"/>
                                        </p:tgtEl>
                                      </p:cBhvr>
                                    </p:animEffect>
                                    <p:set>
                                      <p:cBhvr>
                                        <p:cTn id="47" dur="1" fill="hold">
                                          <p:stCondLst>
                                            <p:cond delay="499"/>
                                          </p:stCondLst>
                                        </p:cTn>
                                        <p:tgtEl>
                                          <p:spTgt spid="45"/>
                                        </p:tgtEl>
                                        <p:attrNameLst>
                                          <p:attrName>style.visibility</p:attrName>
                                        </p:attrNameLst>
                                      </p:cBhvr>
                                      <p:to>
                                        <p:strVal val="hidden"/>
                                      </p:to>
                                    </p:set>
                                  </p:childTnLst>
                                </p:cTn>
                              </p:par>
                            </p:childTnLst>
                          </p:cTn>
                        </p:par>
                      </p:childTnLst>
                    </p:cTn>
                  </p:par>
                </p:childTnLst>
              </p:cTn>
              <p:nextCondLst>
                <p:cond evt="onClick" delay="0">
                  <p:tgtEl>
                    <p:spTgt spid="45"/>
                  </p:tgtEl>
                </p:cond>
              </p:nextCondLst>
            </p:seq>
            <p:seq concurrent="1" nextAc="seek">
              <p:cTn id="48" restart="whenNotActive" fill="hold" evtFilter="cancelBubble" nodeType="interactiveSeq">
                <p:stCondLst>
                  <p:cond evt="onClick" delay="0">
                    <p:tgtEl>
                      <p:spTgt spid="44"/>
                    </p:tgtEl>
                  </p:cond>
                </p:stCondLst>
                <p:endSync evt="end" delay="0">
                  <p:rtn val="all"/>
                </p:endSync>
                <p:childTnLst>
                  <p:par>
                    <p:cTn id="49" fill="hold">
                      <p:stCondLst>
                        <p:cond delay="0"/>
                      </p:stCondLst>
                      <p:childTnLst>
                        <p:par>
                          <p:cTn id="50" fill="hold">
                            <p:stCondLst>
                              <p:cond delay="0"/>
                            </p:stCondLst>
                            <p:childTnLst>
                              <p:par>
                                <p:cTn id="51" presetID="10" presetClass="exit" presetSubtype="0" fill="hold" nodeType="clickEffect">
                                  <p:stCondLst>
                                    <p:cond delay="0"/>
                                  </p:stCondLst>
                                  <p:childTnLst>
                                    <p:animEffect transition="out" filter="fade">
                                      <p:cBhvr>
                                        <p:cTn id="52" dur="500"/>
                                        <p:tgtEl>
                                          <p:spTgt spid="44"/>
                                        </p:tgtEl>
                                      </p:cBhvr>
                                    </p:animEffect>
                                    <p:set>
                                      <p:cBhvr>
                                        <p:cTn id="53" dur="1" fill="hold">
                                          <p:stCondLst>
                                            <p:cond delay="499"/>
                                          </p:stCondLst>
                                        </p:cTn>
                                        <p:tgtEl>
                                          <p:spTgt spid="44"/>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54" restart="whenNotActive" fill="hold" evtFilter="cancelBubble" nodeType="interactiveSeq">
                <p:stCondLst>
                  <p:cond evt="onClick" delay="0">
                    <p:tgtEl>
                      <p:spTgt spid="47"/>
                    </p:tgtEl>
                  </p:cond>
                </p:stCondLst>
                <p:endSync evt="end" delay="0">
                  <p:rtn val="all"/>
                </p:endSync>
                <p:childTnLst>
                  <p:par>
                    <p:cTn id="55" fill="hold">
                      <p:stCondLst>
                        <p:cond delay="0"/>
                      </p:stCondLst>
                      <p:childTnLst>
                        <p:par>
                          <p:cTn id="56" fill="hold">
                            <p:stCondLst>
                              <p:cond delay="0"/>
                            </p:stCondLst>
                            <p:childTnLst>
                              <p:par>
                                <p:cTn id="57" presetID="10" presetClass="exit" presetSubtype="0" fill="hold" nodeType="clickEffect">
                                  <p:stCondLst>
                                    <p:cond delay="0"/>
                                  </p:stCondLst>
                                  <p:childTnLst>
                                    <p:animEffect transition="out" filter="fade">
                                      <p:cBhvr>
                                        <p:cTn id="58" dur="500"/>
                                        <p:tgtEl>
                                          <p:spTgt spid="47"/>
                                        </p:tgtEl>
                                      </p:cBhvr>
                                    </p:animEffect>
                                    <p:set>
                                      <p:cBhvr>
                                        <p:cTn id="59" dur="1" fill="hold">
                                          <p:stCondLst>
                                            <p:cond delay="499"/>
                                          </p:stCondLst>
                                        </p:cTn>
                                        <p:tgtEl>
                                          <p:spTgt spid="47"/>
                                        </p:tgtEl>
                                        <p:attrNameLst>
                                          <p:attrName>style.visibility</p:attrName>
                                        </p:attrNameLst>
                                      </p:cBhvr>
                                      <p:to>
                                        <p:strVal val="hidden"/>
                                      </p:to>
                                    </p:set>
                                  </p:childTnLst>
                                </p:cTn>
                              </p:par>
                            </p:childTnLst>
                          </p:cTn>
                        </p:par>
                      </p:childTnLst>
                    </p:cTn>
                  </p:par>
                </p:childTnLst>
              </p:cTn>
              <p:nextCondLst>
                <p:cond evt="onClick" delay="0">
                  <p:tgtEl>
                    <p:spTgt spid="47"/>
                  </p:tgtEl>
                </p:cond>
              </p:nextCondLst>
            </p:seq>
            <p:seq concurrent="1" nextAc="seek">
              <p:cTn id="60" restart="whenNotActive" fill="hold" evtFilter="cancelBubble" nodeType="interactiveSeq">
                <p:stCondLst>
                  <p:cond evt="onClick" delay="0">
                    <p:tgtEl>
                      <p:spTgt spid="46"/>
                    </p:tgtEl>
                  </p:cond>
                </p:stCondLst>
                <p:endSync evt="end" delay="0">
                  <p:rtn val="all"/>
                </p:endSync>
                <p:childTnLst>
                  <p:par>
                    <p:cTn id="61" fill="hold">
                      <p:stCondLst>
                        <p:cond delay="0"/>
                      </p:stCondLst>
                      <p:childTnLst>
                        <p:par>
                          <p:cTn id="62" fill="hold">
                            <p:stCondLst>
                              <p:cond delay="0"/>
                            </p:stCondLst>
                            <p:childTnLst>
                              <p:par>
                                <p:cTn id="63" presetID="10" presetClass="exit" presetSubtype="0" fill="hold" nodeType="clickEffect">
                                  <p:stCondLst>
                                    <p:cond delay="0"/>
                                  </p:stCondLst>
                                  <p:childTnLst>
                                    <p:animEffect transition="out" filter="fade">
                                      <p:cBhvr>
                                        <p:cTn id="64" dur="500"/>
                                        <p:tgtEl>
                                          <p:spTgt spid="46"/>
                                        </p:tgtEl>
                                      </p:cBhvr>
                                    </p:animEffect>
                                    <p:set>
                                      <p:cBhvr>
                                        <p:cTn id="65" dur="1" fill="hold">
                                          <p:stCondLst>
                                            <p:cond delay="499"/>
                                          </p:stCondLst>
                                        </p:cTn>
                                        <p:tgtEl>
                                          <p:spTgt spid="46"/>
                                        </p:tgtEl>
                                        <p:attrNameLst>
                                          <p:attrName>style.visibility</p:attrName>
                                        </p:attrNameLst>
                                      </p:cBhvr>
                                      <p:to>
                                        <p:strVal val="hidden"/>
                                      </p:to>
                                    </p:set>
                                  </p:childTnLst>
                                </p:cTn>
                              </p:par>
                            </p:childTnLst>
                          </p:cTn>
                        </p:par>
                      </p:childTnLst>
                    </p:cTn>
                  </p:par>
                </p:childTnLst>
              </p:cTn>
              <p:nextCondLst>
                <p:cond evt="onClick" delay="0">
                  <p:tgtEl>
                    <p:spTgt spid="46"/>
                  </p:tgtEl>
                </p:cond>
              </p:nextCondLst>
            </p:seq>
            <p:seq concurrent="1" nextAc="seek">
              <p:cTn id="66" restart="whenNotActive" fill="hold" evtFilter="cancelBubble" nodeType="interactiveSeq">
                <p:stCondLst>
                  <p:cond evt="onClick" delay="0">
                    <p:tgtEl>
                      <p:spTgt spid="49"/>
                    </p:tgtEl>
                  </p:cond>
                </p:stCondLst>
                <p:endSync evt="end" delay="0">
                  <p:rtn val="all"/>
                </p:endSync>
                <p:childTnLst>
                  <p:par>
                    <p:cTn id="67" fill="hold">
                      <p:stCondLst>
                        <p:cond delay="0"/>
                      </p:stCondLst>
                      <p:childTnLst>
                        <p:par>
                          <p:cTn id="68" fill="hold">
                            <p:stCondLst>
                              <p:cond delay="0"/>
                            </p:stCondLst>
                            <p:childTnLst>
                              <p:par>
                                <p:cTn id="69" presetID="10" presetClass="exit" presetSubtype="0" fill="hold" nodeType="clickEffect">
                                  <p:stCondLst>
                                    <p:cond delay="0"/>
                                  </p:stCondLst>
                                  <p:childTnLst>
                                    <p:animEffect transition="out" filter="fade">
                                      <p:cBhvr>
                                        <p:cTn id="70" dur="500"/>
                                        <p:tgtEl>
                                          <p:spTgt spid="49"/>
                                        </p:tgtEl>
                                      </p:cBhvr>
                                    </p:animEffect>
                                    <p:set>
                                      <p:cBhvr>
                                        <p:cTn id="71" dur="1" fill="hold">
                                          <p:stCondLst>
                                            <p:cond delay="499"/>
                                          </p:stCondLst>
                                        </p:cTn>
                                        <p:tgtEl>
                                          <p:spTgt spid="49"/>
                                        </p:tgtEl>
                                        <p:attrNameLst>
                                          <p:attrName>style.visibility</p:attrName>
                                        </p:attrNameLst>
                                      </p:cBhvr>
                                      <p:to>
                                        <p:strVal val="hidden"/>
                                      </p:to>
                                    </p:set>
                                  </p:childTnLst>
                                </p:cTn>
                              </p:par>
                            </p:childTnLst>
                          </p:cTn>
                        </p:par>
                      </p:childTnLst>
                    </p:cTn>
                  </p:par>
                </p:childTnLst>
              </p:cTn>
              <p:nextCondLst>
                <p:cond evt="onClick" delay="0">
                  <p:tgtEl>
                    <p:spTgt spid="49"/>
                  </p:tgtEl>
                </p:cond>
              </p:nextCondLst>
            </p:seq>
            <p:seq concurrent="1" nextAc="seek">
              <p:cTn id="72" restart="whenNotActive" fill="hold" evtFilter="cancelBubble" nodeType="interactiveSeq">
                <p:stCondLst>
                  <p:cond evt="onClick" delay="0">
                    <p:tgtEl>
                      <p:spTgt spid="48"/>
                    </p:tgtEl>
                  </p:cond>
                </p:stCondLst>
                <p:endSync evt="end" delay="0">
                  <p:rtn val="all"/>
                </p:endSync>
                <p:childTnLst>
                  <p:par>
                    <p:cTn id="73" fill="hold">
                      <p:stCondLst>
                        <p:cond delay="0"/>
                      </p:stCondLst>
                      <p:childTnLst>
                        <p:par>
                          <p:cTn id="74" fill="hold">
                            <p:stCondLst>
                              <p:cond delay="0"/>
                            </p:stCondLst>
                            <p:childTnLst>
                              <p:par>
                                <p:cTn id="75" presetID="10" presetClass="exit" presetSubtype="0" fill="hold" nodeType="clickEffect">
                                  <p:stCondLst>
                                    <p:cond delay="0"/>
                                  </p:stCondLst>
                                  <p:childTnLst>
                                    <p:animEffect transition="out" filter="fade">
                                      <p:cBhvr>
                                        <p:cTn id="76" dur="500"/>
                                        <p:tgtEl>
                                          <p:spTgt spid="48"/>
                                        </p:tgtEl>
                                      </p:cBhvr>
                                    </p:animEffect>
                                    <p:set>
                                      <p:cBhvr>
                                        <p:cTn id="77" dur="1" fill="hold">
                                          <p:stCondLst>
                                            <p:cond delay="499"/>
                                          </p:stCondLst>
                                        </p:cTn>
                                        <p:tgtEl>
                                          <p:spTgt spid="48"/>
                                        </p:tgtEl>
                                        <p:attrNameLst>
                                          <p:attrName>style.visibility</p:attrName>
                                        </p:attrNameLst>
                                      </p:cBhvr>
                                      <p:to>
                                        <p:strVal val="hidden"/>
                                      </p:to>
                                    </p:set>
                                  </p:childTnLst>
                                </p:cTn>
                              </p:par>
                            </p:childTnLst>
                          </p:cTn>
                        </p:par>
                      </p:childTnLst>
                    </p:cTn>
                  </p:par>
                </p:childTnLst>
              </p:cTn>
              <p:nextCondLst>
                <p:cond evt="onClick" delay="0">
                  <p:tgtEl>
                    <p:spTgt spid="48"/>
                  </p:tgtEl>
                </p:cond>
              </p:nextCondLst>
            </p:seq>
            <p:seq concurrent="1" nextAc="seek">
              <p:cTn id="78" restart="whenNotActive" fill="hold" evtFilter="cancelBubble" nodeType="interactiveSeq">
                <p:stCondLst>
                  <p:cond evt="onClick" delay="0">
                    <p:tgtEl>
                      <p:spTgt spid="61"/>
                    </p:tgtEl>
                  </p:cond>
                </p:stCondLst>
                <p:endSync evt="end" delay="0">
                  <p:rtn val="all"/>
                </p:endSync>
                <p:childTnLst>
                  <p:par>
                    <p:cTn id="79" fill="hold">
                      <p:stCondLst>
                        <p:cond delay="0"/>
                      </p:stCondLst>
                      <p:childTnLst>
                        <p:par>
                          <p:cTn id="80" fill="hold">
                            <p:stCondLst>
                              <p:cond delay="0"/>
                            </p:stCondLst>
                            <p:childTnLst>
                              <p:par>
                                <p:cTn id="81" presetID="10" presetClass="exit" presetSubtype="0" fill="hold" nodeType="clickEffect">
                                  <p:stCondLst>
                                    <p:cond delay="0"/>
                                  </p:stCondLst>
                                  <p:childTnLst>
                                    <p:animEffect transition="out" filter="fade">
                                      <p:cBhvr>
                                        <p:cTn id="82" dur="500"/>
                                        <p:tgtEl>
                                          <p:spTgt spid="61"/>
                                        </p:tgtEl>
                                      </p:cBhvr>
                                    </p:animEffect>
                                    <p:set>
                                      <p:cBhvr>
                                        <p:cTn id="83"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1"/>
                  </p:tgtEl>
                </p:cond>
              </p:nextCondLst>
            </p:seq>
            <p:seq concurrent="1" nextAc="seek">
              <p:cTn id="84" restart="whenNotActive" fill="hold" evtFilter="cancelBubble" nodeType="interactiveSeq">
                <p:stCondLst>
                  <p:cond evt="onClick" delay="0">
                    <p:tgtEl>
                      <p:spTgt spid="60"/>
                    </p:tgtEl>
                  </p:cond>
                </p:stCondLst>
                <p:endSync evt="end" delay="0">
                  <p:rtn val="all"/>
                </p:endSync>
                <p:childTnLst>
                  <p:par>
                    <p:cTn id="85" fill="hold">
                      <p:stCondLst>
                        <p:cond delay="0"/>
                      </p:stCondLst>
                      <p:childTnLst>
                        <p:par>
                          <p:cTn id="86" fill="hold">
                            <p:stCondLst>
                              <p:cond delay="0"/>
                            </p:stCondLst>
                            <p:childTnLst>
                              <p:par>
                                <p:cTn id="87" presetID="10" presetClass="exit" presetSubtype="0" fill="hold" nodeType="clickEffect">
                                  <p:stCondLst>
                                    <p:cond delay="0"/>
                                  </p:stCondLst>
                                  <p:childTnLst>
                                    <p:animEffect transition="out" filter="fade">
                                      <p:cBhvr>
                                        <p:cTn id="88" dur="500"/>
                                        <p:tgtEl>
                                          <p:spTgt spid="60"/>
                                        </p:tgtEl>
                                      </p:cBhvr>
                                    </p:animEffect>
                                    <p:set>
                                      <p:cBhvr>
                                        <p:cTn id="89" dur="1" fill="hold">
                                          <p:stCondLst>
                                            <p:cond delay="499"/>
                                          </p:stCondLst>
                                        </p:cTn>
                                        <p:tgtEl>
                                          <p:spTgt spid="60"/>
                                        </p:tgtEl>
                                        <p:attrNameLst>
                                          <p:attrName>style.visibility</p:attrName>
                                        </p:attrNameLst>
                                      </p:cBhvr>
                                      <p:to>
                                        <p:strVal val="hidden"/>
                                      </p:to>
                                    </p:set>
                                  </p:childTnLst>
                                </p:cTn>
                              </p:par>
                            </p:childTnLst>
                          </p:cTn>
                        </p:par>
                      </p:childTnLst>
                    </p:cTn>
                  </p:par>
                </p:childTnLst>
              </p:cTn>
              <p:nextCondLst>
                <p:cond evt="onClick" delay="0">
                  <p:tgtEl>
                    <p:spTgt spid="60"/>
                  </p:tgtEl>
                </p:cond>
              </p:nextCondLst>
            </p:seq>
            <p:seq concurrent="1" nextAc="seek">
              <p:cTn id="90" restart="whenNotActive" fill="hold" evtFilter="cancelBubble" nodeType="interactiveSeq">
                <p:stCondLst>
                  <p:cond evt="onClick" delay="0">
                    <p:tgtEl>
                      <p:spTgt spid="63"/>
                    </p:tgtEl>
                  </p:cond>
                </p:stCondLst>
                <p:endSync evt="end" delay="0">
                  <p:rtn val="all"/>
                </p:endSync>
                <p:childTnLst>
                  <p:par>
                    <p:cTn id="91" fill="hold">
                      <p:stCondLst>
                        <p:cond delay="0"/>
                      </p:stCondLst>
                      <p:childTnLst>
                        <p:par>
                          <p:cTn id="92" fill="hold">
                            <p:stCondLst>
                              <p:cond delay="0"/>
                            </p:stCondLst>
                            <p:childTnLst>
                              <p:par>
                                <p:cTn id="93" presetID="10" presetClass="exit" presetSubtype="0" fill="hold" nodeType="clickEffect">
                                  <p:stCondLst>
                                    <p:cond delay="0"/>
                                  </p:stCondLst>
                                  <p:childTnLst>
                                    <p:animEffect transition="out" filter="fade">
                                      <p:cBhvr>
                                        <p:cTn id="94" dur="500"/>
                                        <p:tgtEl>
                                          <p:spTgt spid="63"/>
                                        </p:tgtEl>
                                      </p:cBhvr>
                                    </p:animEffect>
                                    <p:set>
                                      <p:cBhvr>
                                        <p:cTn id="95" dur="1" fill="hold">
                                          <p:stCondLst>
                                            <p:cond delay="499"/>
                                          </p:stCondLst>
                                        </p:cTn>
                                        <p:tgtEl>
                                          <p:spTgt spid="63"/>
                                        </p:tgtEl>
                                        <p:attrNameLst>
                                          <p:attrName>style.visibility</p:attrName>
                                        </p:attrNameLst>
                                      </p:cBhvr>
                                      <p:to>
                                        <p:strVal val="hidden"/>
                                      </p:to>
                                    </p:set>
                                  </p:childTnLst>
                                </p:cTn>
                              </p:par>
                            </p:childTnLst>
                          </p:cTn>
                        </p:par>
                      </p:childTnLst>
                    </p:cTn>
                  </p:par>
                </p:childTnLst>
              </p:cTn>
              <p:nextCondLst>
                <p:cond evt="onClick" delay="0">
                  <p:tgtEl>
                    <p:spTgt spid="63"/>
                  </p:tgtEl>
                </p:cond>
              </p:nextCondLst>
            </p:seq>
            <p:seq concurrent="1" nextAc="seek">
              <p:cTn id="96" restart="whenNotActive" fill="hold" evtFilter="cancelBubble" nodeType="interactiveSeq">
                <p:stCondLst>
                  <p:cond evt="onClick" delay="0">
                    <p:tgtEl>
                      <p:spTgt spid="62"/>
                    </p:tgtEl>
                  </p:cond>
                </p:stCondLst>
                <p:endSync evt="end" delay="0">
                  <p:rtn val="all"/>
                </p:endSync>
                <p:childTnLst>
                  <p:par>
                    <p:cTn id="97" fill="hold">
                      <p:stCondLst>
                        <p:cond delay="0"/>
                      </p:stCondLst>
                      <p:childTnLst>
                        <p:par>
                          <p:cTn id="98" fill="hold">
                            <p:stCondLst>
                              <p:cond delay="0"/>
                            </p:stCondLst>
                            <p:childTnLst>
                              <p:par>
                                <p:cTn id="99" presetID="10" presetClass="exit" presetSubtype="0" fill="hold" nodeType="clickEffect">
                                  <p:stCondLst>
                                    <p:cond delay="0"/>
                                  </p:stCondLst>
                                  <p:childTnLst>
                                    <p:animEffect transition="out" filter="fade">
                                      <p:cBhvr>
                                        <p:cTn id="100" dur="500"/>
                                        <p:tgtEl>
                                          <p:spTgt spid="62"/>
                                        </p:tgtEl>
                                      </p:cBhvr>
                                    </p:animEffect>
                                    <p:set>
                                      <p:cBhvr>
                                        <p:cTn id="101" dur="1" fill="hold">
                                          <p:stCondLst>
                                            <p:cond delay="499"/>
                                          </p:stCondLst>
                                        </p:cTn>
                                        <p:tgtEl>
                                          <p:spTgt spid="62"/>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02" restart="whenNotActive" fill="hold" evtFilter="cancelBubble" nodeType="interactiveSeq">
                <p:stCondLst>
                  <p:cond evt="onClick" delay="0">
                    <p:tgtEl>
                      <p:spTgt spid="65"/>
                    </p:tgtEl>
                  </p:cond>
                </p:stCondLst>
                <p:endSync evt="end" delay="0">
                  <p:rtn val="all"/>
                </p:endSync>
                <p:childTnLst>
                  <p:par>
                    <p:cTn id="103" fill="hold">
                      <p:stCondLst>
                        <p:cond delay="0"/>
                      </p:stCondLst>
                      <p:childTnLst>
                        <p:par>
                          <p:cTn id="104" fill="hold">
                            <p:stCondLst>
                              <p:cond delay="0"/>
                            </p:stCondLst>
                            <p:childTnLst>
                              <p:par>
                                <p:cTn id="105" presetID="10" presetClass="exit" presetSubtype="0" fill="hold" nodeType="clickEffect">
                                  <p:stCondLst>
                                    <p:cond delay="0"/>
                                  </p:stCondLst>
                                  <p:childTnLst>
                                    <p:animEffect transition="out" filter="fade">
                                      <p:cBhvr>
                                        <p:cTn id="106" dur="500"/>
                                        <p:tgtEl>
                                          <p:spTgt spid="65"/>
                                        </p:tgtEl>
                                      </p:cBhvr>
                                    </p:animEffect>
                                    <p:set>
                                      <p:cBhvr>
                                        <p:cTn id="107" dur="1" fill="hold">
                                          <p:stCondLst>
                                            <p:cond delay="499"/>
                                          </p:stCondLst>
                                        </p:cTn>
                                        <p:tgtEl>
                                          <p:spTgt spid="65"/>
                                        </p:tgtEl>
                                        <p:attrNameLst>
                                          <p:attrName>style.visibility</p:attrName>
                                        </p:attrNameLst>
                                      </p:cBhvr>
                                      <p:to>
                                        <p:strVal val="hidden"/>
                                      </p:to>
                                    </p:set>
                                  </p:childTnLst>
                                </p:cTn>
                              </p:par>
                            </p:childTnLst>
                          </p:cTn>
                        </p:par>
                      </p:childTnLst>
                    </p:cTn>
                  </p:par>
                </p:childTnLst>
              </p:cTn>
              <p:nextCondLst>
                <p:cond evt="onClick" delay="0">
                  <p:tgtEl>
                    <p:spTgt spid="65"/>
                  </p:tgtEl>
                </p:cond>
              </p:nextCondLst>
            </p:seq>
            <p:seq concurrent="1" nextAc="seek">
              <p:cTn id="108" restart="whenNotActive" fill="hold" evtFilter="cancelBubble" nodeType="interactiveSeq">
                <p:stCondLst>
                  <p:cond evt="onClick" delay="0">
                    <p:tgtEl>
                      <p:spTgt spid="64"/>
                    </p:tgtEl>
                  </p:cond>
                </p:stCondLst>
                <p:endSync evt="end" delay="0">
                  <p:rtn val="all"/>
                </p:endSync>
                <p:childTnLst>
                  <p:par>
                    <p:cTn id="109" fill="hold">
                      <p:stCondLst>
                        <p:cond delay="0"/>
                      </p:stCondLst>
                      <p:childTnLst>
                        <p:par>
                          <p:cTn id="110" fill="hold">
                            <p:stCondLst>
                              <p:cond delay="0"/>
                            </p:stCondLst>
                            <p:childTnLst>
                              <p:par>
                                <p:cTn id="111" presetID="10" presetClass="exit" presetSubtype="0" fill="hold" nodeType="clickEffect">
                                  <p:stCondLst>
                                    <p:cond delay="0"/>
                                  </p:stCondLst>
                                  <p:childTnLst>
                                    <p:animEffect transition="out" filter="fade">
                                      <p:cBhvr>
                                        <p:cTn id="112" dur="500"/>
                                        <p:tgtEl>
                                          <p:spTgt spid="64"/>
                                        </p:tgtEl>
                                      </p:cBhvr>
                                    </p:animEffect>
                                    <p:set>
                                      <p:cBhvr>
                                        <p:cTn id="113" dur="1" fill="hold">
                                          <p:stCondLst>
                                            <p:cond delay="499"/>
                                          </p:stCondLst>
                                        </p:cTn>
                                        <p:tgtEl>
                                          <p:spTgt spid="64"/>
                                        </p:tgtEl>
                                        <p:attrNameLst>
                                          <p:attrName>style.visibility</p:attrName>
                                        </p:attrNameLst>
                                      </p:cBhvr>
                                      <p:to>
                                        <p:strVal val="hidden"/>
                                      </p:to>
                                    </p:set>
                                  </p:childTnLst>
                                </p:cTn>
                              </p:par>
                            </p:childTnLst>
                          </p:cTn>
                        </p:par>
                      </p:childTnLst>
                    </p:cTn>
                  </p:par>
                </p:childTnLst>
              </p:cTn>
              <p:nextCondLst>
                <p:cond evt="onClick" delay="0">
                  <p:tgtEl>
                    <p:spTgt spid="64"/>
                  </p:tgtEl>
                </p:cond>
              </p:nextCondLst>
            </p:seq>
            <p:seq concurrent="1" nextAc="seek">
              <p:cTn id="114" restart="whenNotActive" fill="hold" evtFilter="cancelBubble" nodeType="interactiveSeq">
                <p:stCondLst>
                  <p:cond evt="onClick" delay="0">
                    <p:tgtEl>
                      <p:spTgt spid="67"/>
                    </p:tgtEl>
                  </p:cond>
                </p:stCondLst>
                <p:endSync evt="end" delay="0">
                  <p:rtn val="all"/>
                </p:endSync>
                <p:childTnLst>
                  <p:par>
                    <p:cTn id="115" fill="hold">
                      <p:stCondLst>
                        <p:cond delay="0"/>
                      </p:stCondLst>
                      <p:childTnLst>
                        <p:par>
                          <p:cTn id="116" fill="hold">
                            <p:stCondLst>
                              <p:cond delay="0"/>
                            </p:stCondLst>
                            <p:childTnLst>
                              <p:par>
                                <p:cTn id="117" presetID="10" presetClass="exit" presetSubtype="0" fill="hold" nodeType="clickEffect">
                                  <p:stCondLst>
                                    <p:cond delay="0"/>
                                  </p:stCondLst>
                                  <p:childTnLst>
                                    <p:animEffect transition="out" filter="fade">
                                      <p:cBhvr>
                                        <p:cTn id="118" dur="500"/>
                                        <p:tgtEl>
                                          <p:spTgt spid="67"/>
                                        </p:tgtEl>
                                      </p:cBhvr>
                                    </p:animEffect>
                                    <p:set>
                                      <p:cBhvr>
                                        <p:cTn id="119" dur="1" fill="hold">
                                          <p:stCondLst>
                                            <p:cond delay="499"/>
                                          </p:stCondLst>
                                        </p:cTn>
                                        <p:tgtEl>
                                          <p:spTgt spid="67"/>
                                        </p:tgtEl>
                                        <p:attrNameLst>
                                          <p:attrName>style.visibility</p:attrName>
                                        </p:attrNameLst>
                                      </p:cBhvr>
                                      <p:to>
                                        <p:strVal val="hidden"/>
                                      </p:to>
                                    </p:set>
                                  </p:childTnLst>
                                </p:cTn>
                              </p:par>
                            </p:childTnLst>
                          </p:cTn>
                        </p:par>
                      </p:childTnLst>
                    </p:cTn>
                  </p:par>
                </p:childTnLst>
              </p:cTn>
              <p:nextCondLst>
                <p:cond evt="onClick" delay="0">
                  <p:tgtEl>
                    <p:spTgt spid="67"/>
                  </p:tgtEl>
                </p:cond>
              </p:nextCondLst>
            </p:seq>
            <p:seq concurrent="1" nextAc="seek">
              <p:cTn id="120" restart="whenNotActive" fill="hold" evtFilter="cancelBubble" nodeType="interactiveSeq">
                <p:stCondLst>
                  <p:cond evt="onClick" delay="0">
                    <p:tgtEl>
                      <p:spTgt spid="66"/>
                    </p:tgtEl>
                  </p:cond>
                </p:stCondLst>
                <p:endSync evt="end" delay="0">
                  <p:rtn val="all"/>
                </p:endSync>
                <p:childTnLst>
                  <p:par>
                    <p:cTn id="121" fill="hold">
                      <p:stCondLst>
                        <p:cond delay="0"/>
                      </p:stCondLst>
                      <p:childTnLst>
                        <p:par>
                          <p:cTn id="122" fill="hold">
                            <p:stCondLst>
                              <p:cond delay="0"/>
                            </p:stCondLst>
                            <p:childTnLst>
                              <p:par>
                                <p:cTn id="123" presetID="10" presetClass="exit" presetSubtype="0" fill="hold" nodeType="clickEffect">
                                  <p:stCondLst>
                                    <p:cond delay="0"/>
                                  </p:stCondLst>
                                  <p:childTnLst>
                                    <p:animEffect transition="out" filter="fade">
                                      <p:cBhvr>
                                        <p:cTn id="124" dur="500"/>
                                        <p:tgtEl>
                                          <p:spTgt spid="66"/>
                                        </p:tgtEl>
                                      </p:cBhvr>
                                    </p:animEffect>
                                    <p:set>
                                      <p:cBhvr>
                                        <p:cTn id="125" dur="1" fill="hold">
                                          <p:stCondLst>
                                            <p:cond delay="499"/>
                                          </p:stCondLst>
                                        </p:cTn>
                                        <p:tgtEl>
                                          <p:spTgt spid="66"/>
                                        </p:tgtEl>
                                        <p:attrNameLst>
                                          <p:attrName>style.visibility</p:attrName>
                                        </p:attrNameLst>
                                      </p:cBhvr>
                                      <p:to>
                                        <p:strVal val="hidden"/>
                                      </p:to>
                                    </p:set>
                                  </p:childTnLst>
                                </p:cTn>
                              </p:par>
                            </p:childTnLst>
                          </p:cTn>
                        </p:par>
                      </p:childTnLst>
                    </p:cTn>
                  </p:par>
                </p:childTnLst>
              </p:cTn>
              <p:nextCondLst>
                <p:cond evt="onClick" delay="0">
                  <p:tgtEl>
                    <p:spTgt spid="66"/>
                  </p:tgtEl>
                </p:cond>
              </p:nextCondLst>
            </p:seq>
            <p:seq concurrent="1" nextAc="seek">
              <p:cTn id="126" restart="whenNotActive" fill="hold" evtFilter="cancelBubble" nodeType="interactiveSeq">
                <p:stCondLst>
                  <p:cond evt="onClick" delay="0">
                    <p:tgtEl>
                      <p:spTgt spid="69"/>
                    </p:tgtEl>
                  </p:cond>
                </p:stCondLst>
                <p:endSync evt="end" delay="0">
                  <p:rtn val="all"/>
                </p:endSync>
                <p:childTnLst>
                  <p:par>
                    <p:cTn id="127" fill="hold">
                      <p:stCondLst>
                        <p:cond delay="0"/>
                      </p:stCondLst>
                      <p:childTnLst>
                        <p:par>
                          <p:cTn id="128" fill="hold">
                            <p:stCondLst>
                              <p:cond delay="0"/>
                            </p:stCondLst>
                            <p:childTnLst>
                              <p:par>
                                <p:cTn id="129" presetID="10" presetClass="exit" presetSubtype="0" fill="hold" nodeType="clickEffect">
                                  <p:stCondLst>
                                    <p:cond delay="0"/>
                                  </p:stCondLst>
                                  <p:childTnLst>
                                    <p:animEffect transition="out" filter="fade">
                                      <p:cBhvr>
                                        <p:cTn id="130" dur="500"/>
                                        <p:tgtEl>
                                          <p:spTgt spid="69"/>
                                        </p:tgtEl>
                                      </p:cBhvr>
                                    </p:animEffect>
                                    <p:set>
                                      <p:cBhvr>
                                        <p:cTn id="131" dur="1" fill="hold">
                                          <p:stCondLst>
                                            <p:cond delay="499"/>
                                          </p:stCondLst>
                                        </p:cTn>
                                        <p:tgtEl>
                                          <p:spTgt spid="69"/>
                                        </p:tgtEl>
                                        <p:attrNameLst>
                                          <p:attrName>style.visibility</p:attrName>
                                        </p:attrNameLst>
                                      </p:cBhvr>
                                      <p:to>
                                        <p:strVal val="hidden"/>
                                      </p:to>
                                    </p:set>
                                  </p:childTnLst>
                                </p:cTn>
                              </p:par>
                            </p:childTnLst>
                          </p:cTn>
                        </p:par>
                      </p:childTnLst>
                    </p:cTn>
                  </p:par>
                </p:childTnLst>
              </p:cTn>
              <p:nextCondLst>
                <p:cond evt="onClick" delay="0">
                  <p:tgtEl>
                    <p:spTgt spid="69"/>
                  </p:tgtEl>
                </p:cond>
              </p:nextCondLst>
            </p:seq>
            <p:seq concurrent="1" nextAc="seek">
              <p:cTn id="132" restart="whenNotActive" fill="hold" evtFilter="cancelBubble" nodeType="interactiveSeq">
                <p:stCondLst>
                  <p:cond evt="onClick" delay="0">
                    <p:tgtEl>
                      <p:spTgt spid="68"/>
                    </p:tgtEl>
                  </p:cond>
                </p:stCondLst>
                <p:endSync evt="end" delay="0">
                  <p:rtn val="all"/>
                </p:endSync>
                <p:childTnLst>
                  <p:par>
                    <p:cTn id="133" fill="hold">
                      <p:stCondLst>
                        <p:cond delay="0"/>
                      </p:stCondLst>
                      <p:childTnLst>
                        <p:par>
                          <p:cTn id="134" fill="hold">
                            <p:stCondLst>
                              <p:cond delay="0"/>
                            </p:stCondLst>
                            <p:childTnLst>
                              <p:par>
                                <p:cTn id="135" presetID="10" presetClass="exit" presetSubtype="0" fill="hold" nodeType="clickEffect">
                                  <p:stCondLst>
                                    <p:cond delay="0"/>
                                  </p:stCondLst>
                                  <p:childTnLst>
                                    <p:animEffect transition="out" filter="fade">
                                      <p:cBhvr>
                                        <p:cTn id="136" dur="500"/>
                                        <p:tgtEl>
                                          <p:spTgt spid="68"/>
                                        </p:tgtEl>
                                      </p:cBhvr>
                                    </p:animEffect>
                                    <p:set>
                                      <p:cBhvr>
                                        <p:cTn id="137" dur="1" fill="hold">
                                          <p:stCondLst>
                                            <p:cond delay="499"/>
                                          </p:stCondLst>
                                        </p:cTn>
                                        <p:tgtEl>
                                          <p:spTgt spid="68"/>
                                        </p:tgtEl>
                                        <p:attrNameLst>
                                          <p:attrName>style.visibility</p:attrName>
                                        </p:attrNameLst>
                                      </p:cBhvr>
                                      <p:to>
                                        <p:strVal val="hidden"/>
                                      </p:to>
                                    </p:set>
                                  </p:childTnLst>
                                </p:cTn>
                              </p:par>
                            </p:childTnLst>
                          </p:cTn>
                        </p:par>
                      </p:childTnLst>
                    </p:cTn>
                  </p:par>
                </p:childTnLst>
              </p:cTn>
              <p:nextCondLst>
                <p:cond evt="onClick" delay="0">
                  <p:tgtEl>
                    <p:spTgt spid="68"/>
                  </p:tgtEl>
                </p:cond>
              </p:nextCondLst>
            </p:seq>
            <p:seq concurrent="1" nextAc="seek">
              <p:cTn id="138" restart="whenNotActive" fill="hold" evtFilter="cancelBubble" nodeType="interactiveSeq">
                <p:stCondLst>
                  <p:cond evt="onClick" delay="0">
                    <p:tgtEl>
                      <p:spTgt spid="6"/>
                    </p:tgtEl>
                  </p:cond>
                </p:stCondLst>
                <p:endSync evt="end" delay="0">
                  <p:rtn val="all"/>
                </p:endSync>
                <p:childTnLst>
                  <p:par>
                    <p:cTn id="139" fill="hold">
                      <p:stCondLst>
                        <p:cond delay="0"/>
                      </p:stCondLst>
                      <p:childTnLst>
                        <p:par>
                          <p:cTn id="140" fill="hold">
                            <p:stCondLst>
                              <p:cond delay="0"/>
                            </p:stCondLst>
                            <p:childTnLst>
                              <p:par>
                                <p:cTn id="141" presetID="26" presetClass="emph" presetSubtype="0" fill="hold" grpId="0" nodeType="clickEffect">
                                  <p:stCondLst>
                                    <p:cond delay="0"/>
                                  </p:stCondLst>
                                  <p:childTnLst>
                                    <p:animEffect transition="out" filter="fade">
                                      <p:cBhvr>
                                        <p:cTn id="142" dur="500" tmFilter="0, 0; .2, .5; .8, .5; 1, 0"/>
                                        <p:tgtEl>
                                          <p:spTgt spid="6"/>
                                        </p:tgtEl>
                                      </p:cBhvr>
                                    </p:animEffect>
                                    <p:animScale>
                                      <p:cBhvr>
                                        <p:cTn id="143" dur="250" autoRev="1" fill="hold"/>
                                        <p:tgtEl>
                                          <p:spTgt spid="6"/>
                                        </p:tgtEl>
                                      </p:cBhvr>
                                      <p:by x="105000" y="105000"/>
                                    </p:animScale>
                                  </p:childTnLst>
                                </p:cTn>
                              </p:par>
                              <p:par>
                                <p:cTn id="144" presetID="10" presetClass="exit" presetSubtype="0" fill="hold" grpId="0" nodeType="withEffect">
                                  <p:stCondLst>
                                    <p:cond delay="0"/>
                                  </p:stCondLst>
                                  <p:childTnLst>
                                    <p:animEffect transition="out" filter="fade">
                                      <p:cBhvr>
                                        <p:cTn id="145" dur="500"/>
                                        <p:tgtEl>
                                          <p:spTgt spid="7"/>
                                        </p:tgtEl>
                                      </p:cBhvr>
                                    </p:animEffect>
                                    <p:set>
                                      <p:cBhvr>
                                        <p:cTn id="146" dur="1" fill="hold">
                                          <p:stCondLst>
                                            <p:cond delay="499"/>
                                          </p:stCondLst>
                                        </p:cTn>
                                        <p:tgtEl>
                                          <p:spTgt spid="7"/>
                                        </p:tgtEl>
                                        <p:attrNameLst>
                                          <p:attrName>style.visibility</p:attrName>
                                        </p:attrNameLst>
                                      </p:cBhvr>
                                      <p:to>
                                        <p:strVal val="hidden"/>
                                      </p:to>
                                    </p:set>
                                  </p:childTnLst>
                                </p:cTn>
                              </p:par>
                              <p:par>
                                <p:cTn id="147" presetID="10" presetClass="exit" presetSubtype="0" fill="hold" grpId="0" nodeType="withEffect">
                                  <p:stCondLst>
                                    <p:cond delay="0"/>
                                  </p:stCondLst>
                                  <p:childTnLst>
                                    <p:animEffect transition="out" filter="fade">
                                      <p:cBhvr>
                                        <p:cTn id="148" dur="500"/>
                                        <p:tgtEl>
                                          <p:spTgt spid="40"/>
                                        </p:tgtEl>
                                      </p:cBhvr>
                                    </p:animEffect>
                                    <p:set>
                                      <p:cBhvr>
                                        <p:cTn id="149" dur="1" fill="hold">
                                          <p:stCondLst>
                                            <p:cond delay="499"/>
                                          </p:stCondLst>
                                        </p:cTn>
                                        <p:tgtEl>
                                          <p:spTgt spid="40"/>
                                        </p:tgtEl>
                                        <p:attrNameLst>
                                          <p:attrName>style.visibility</p:attrName>
                                        </p:attrNameLst>
                                      </p:cBhvr>
                                      <p:to>
                                        <p:strVal val="hidden"/>
                                      </p:to>
                                    </p:set>
                                  </p:childTnLst>
                                </p:cTn>
                              </p:par>
                              <p:par>
                                <p:cTn id="150" presetID="10" presetClass="exit" presetSubtype="0" fill="hold" grpId="0" nodeType="withEffect">
                                  <p:stCondLst>
                                    <p:cond delay="0"/>
                                  </p:stCondLst>
                                  <p:childTnLst>
                                    <p:animEffect transition="out" filter="fade">
                                      <p:cBhvr>
                                        <p:cTn id="151" dur="500"/>
                                        <p:tgtEl>
                                          <p:spTgt spid="42"/>
                                        </p:tgtEl>
                                      </p:cBhvr>
                                    </p:animEffect>
                                    <p:set>
                                      <p:cBhvr>
                                        <p:cTn id="152" dur="1" fill="hold">
                                          <p:stCondLst>
                                            <p:cond delay="499"/>
                                          </p:stCondLst>
                                        </p:cTn>
                                        <p:tgtEl>
                                          <p:spTgt spid="42"/>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41"/>
                                        </p:tgtEl>
                                      </p:cBhvr>
                                    </p:animEffect>
                                    <p:set>
                                      <p:cBhvr>
                                        <p:cTn id="155" dur="1" fill="hold">
                                          <p:stCondLst>
                                            <p:cond delay="499"/>
                                          </p:stCondLst>
                                        </p:cTn>
                                        <p:tgtEl>
                                          <p:spTgt spid="41"/>
                                        </p:tgtEl>
                                        <p:attrNameLst>
                                          <p:attrName>style.visibility</p:attrName>
                                        </p:attrNameLst>
                                      </p:cBhvr>
                                      <p:to>
                                        <p:strVal val="hidden"/>
                                      </p:to>
                                    </p:set>
                                  </p:childTnLst>
                                </p:cTn>
                              </p:par>
                              <p:par>
                                <p:cTn id="156" presetID="10" presetClass="exit" presetSubtype="0" fill="hold" grpId="0" nodeType="withEffect">
                                  <p:stCondLst>
                                    <p:cond delay="0"/>
                                  </p:stCondLst>
                                  <p:childTnLst>
                                    <p:animEffect transition="out" filter="fade">
                                      <p:cBhvr>
                                        <p:cTn id="157" dur="500"/>
                                        <p:tgtEl>
                                          <p:spTgt spid="45"/>
                                        </p:tgtEl>
                                      </p:cBhvr>
                                    </p:animEffect>
                                    <p:set>
                                      <p:cBhvr>
                                        <p:cTn id="158" dur="1" fill="hold">
                                          <p:stCondLst>
                                            <p:cond delay="499"/>
                                          </p:stCondLst>
                                        </p:cTn>
                                        <p:tgtEl>
                                          <p:spTgt spid="45"/>
                                        </p:tgtEl>
                                        <p:attrNameLst>
                                          <p:attrName>style.visibility</p:attrName>
                                        </p:attrNameLst>
                                      </p:cBhvr>
                                      <p:to>
                                        <p:strVal val="hidden"/>
                                      </p:to>
                                    </p:set>
                                  </p:childTnLst>
                                </p:cTn>
                              </p:par>
                              <p:par>
                                <p:cTn id="159" presetID="10" presetClass="exit" presetSubtype="0" fill="hold" grpId="0" nodeType="withEffect">
                                  <p:stCondLst>
                                    <p:cond delay="0"/>
                                  </p:stCondLst>
                                  <p:childTnLst>
                                    <p:animEffect transition="out" filter="fade">
                                      <p:cBhvr>
                                        <p:cTn id="160" dur="500"/>
                                        <p:tgtEl>
                                          <p:spTgt spid="44"/>
                                        </p:tgtEl>
                                      </p:cBhvr>
                                    </p:animEffect>
                                    <p:set>
                                      <p:cBhvr>
                                        <p:cTn id="161" dur="1" fill="hold">
                                          <p:stCondLst>
                                            <p:cond delay="499"/>
                                          </p:stCondLst>
                                        </p:cTn>
                                        <p:tgtEl>
                                          <p:spTgt spid="44"/>
                                        </p:tgtEl>
                                        <p:attrNameLst>
                                          <p:attrName>style.visibility</p:attrName>
                                        </p:attrNameLst>
                                      </p:cBhvr>
                                      <p:to>
                                        <p:strVal val="hidden"/>
                                      </p:to>
                                    </p:set>
                                  </p:childTnLst>
                                </p:cTn>
                              </p:par>
                              <p:par>
                                <p:cTn id="162" presetID="10" presetClass="exit" presetSubtype="0" fill="hold" grpId="0" nodeType="withEffect">
                                  <p:stCondLst>
                                    <p:cond delay="0"/>
                                  </p:stCondLst>
                                  <p:childTnLst>
                                    <p:animEffect transition="out" filter="fade">
                                      <p:cBhvr>
                                        <p:cTn id="163" dur="500"/>
                                        <p:tgtEl>
                                          <p:spTgt spid="47"/>
                                        </p:tgtEl>
                                      </p:cBhvr>
                                    </p:animEffect>
                                    <p:set>
                                      <p:cBhvr>
                                        <p:cTn id="164" dur="1" fill="hold">
                                          <p:stCondLst>
                                            <p:cond delay="499"/>
                                          </p:stCondLst>
                                        </p:cTn>
                                        <p:tgtEl>
                                          <p:spTgt spid="47"/>
                                        </p:tgtEl>
                                        <p:attrNameLst>
                                          <p:attrName>style.visibility</p:attrName>
                                        </p:attrNameLst>
                                      </p:cBhvr>
                                      <p:to>
                                        <p:strVal val="hidden"/>
                                      </p:to>
                                    </p:set>
                                  </p:childTnLst>
                                </p:cTn>
                              </p:par>
                              <p:par>
                                <p:cTn id="165" presetID="10" presetClass="exit" presetSubtype="0" fill="hold" grpId="0" nodeType="withEffect">
                                  <p:stCondLst>
                                    <p:cond delay="0"/>
                                  </p:stCondLst>
                                  <p:childTnLst>
                                    <p:animEffect transition="out" filter="fade">
                                      <p:cBhvr>
                                        <p:cTn id="166" dur="500"/>
                                        <p:tgtEl>
                                          <p:spTgt spid="46"/>
                                        </p:tgtEl>
                                      </p:cBhvr>
                                    </p:animEffect>
                                    <p:set>
                                      <p:cBhvr>
                                        <p:cTn id="167" dur="1" fill="hold">
                                          <p:stCondLst>
                                            <p:cond delay="499"/>
                                          </p:stCondLst>
                                        </p:cTn>
                                        <p:tgtEl>
                                          <p:spTgt spid="46"/>
                                        </p:tgtEl>
                                        <p:attrNameLst>
                                          <p:attrName>style.visibility</p:attrName>
                                        </p:attrNameLst>
                                      </p:cBhvr>
                                      <p:to>
                                        <p:strVal val="hidden"/>
                                      </p:to>
                                    </p:set>
                                  </p:childTnLst>
                                </p:cTn>
                              </p:par>
                              <p:par>
                                <p:cTn id="168" presetID="10" presetClass="exit" presetSubtype="0" fill="hold" grpId="0" nodeType="withEffect">
                                  <p:stCondLst>
                                    <p:cond delay="0"/>
                                  </p:stCondLst>
                                  <p:childTnLst>
                                    <p:animEffect transition="out" filter="fade">
                                      <p:cBhvr>
                                        <p:cTn id="169" dur="500"/>
                                        <p:tgtEl>
                                          <p:spTgt spid="49"/>
                                        </p:tgtEl>
                                      </p:cBhvr>
                                    </p:animEffect>
                                    <p:set>
                                      <p:cBhvr>
                                        <p:cTn id="170" dur="1" fill="hold">
                                          <p:stCondLst>
                                            <p:cond delay="499"/>
                                          </p:stCondLst>
                                        </p:cTn>
                                        <p:tgtEl>
                                          <p:spTgt spid="49"/>
                                        </p:tgtEl>
                                        <p:attrNameLst>
                                          <p:attrName>style.visibility</p:attrName>
                                        </p:attrNameLst>
                                      </p:cBhvr>
                                      <p:to>
                                        <p:strVal val="hidden"/>
                                      </p:to>
                                    </p:set>
                                  </p:childTnLst>
                                </p:cTn>
                              </p:par>
                              <p:par>
                                <p:cTn id="171" presetID="10" presetClass="exit" presetSubtype="0" fill="hold" grpId="0" nodeType="withEffect">
                                  <p:stCondLst>
                                    <p:cond delay="0"/>
                                  </p:stCondLst>
                                  <p:childTnLst>
                                    <p:animEffect transition="out" filter="fade">
                                      <p:cBhvr>
                                        <p:cTn id="172" dur="500"/>
                                        <p:tgtEl>
                                          <p:spTgt spid="48"/>
                                        </p:tgtEl>
                                      </p:cBhvr>
                                    </p:animEffect>
                                    <p:set>
                                      <p:cBhvr>
                                        <p:cTn id="173" dur="1" fill="hold">
                                          <p:stCondLst>
                                            <p:cond delay="499"/>
                                          </p:stCondLst>
                                        </p:cTn>
                                        <p:tgtEl>
                                          <p:spTgt spid="48"/>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61"/>
                                        </p:tgtEl>
                                      </p:cBhvr>
                                    </p:animEffect>
                                    <p:set>
                                      <p:cBhvr>
                                        <p:cTn id="176" dur="1" fill="hold">
                                          <p:stCondLst>
                                            <p:cond delay="499"/>
                                          </p:stCondLst>
                                        </p:cTn>
                                        <p:tgtEl>
                                          <p:spTgt spid="61"/>
                                        </p:tgtEl>
                                        <p:attrNameLst>
                                          <p:attrName>style.visibility</p:attrName>
                                        </p:attrNameLst>
                                      </p:cBhvr>
                                      <p:to>
                                        <p:strVal val="hidden"/>
                                      </p:to>
                                    </p:set>
                                  </p:childTnLst>
                                </p:cTn>
                              </p:par>
                              <p:par>
                                <p:cTn id="177" presetID="10" presetClass="exit" presetSubtype="0" fill="hold" grpId="0" nodeType="withEffect">
                                  <p:stCondLst>
                                    <p:cond delay="0"/>
                                  </p:stCondLst>
                                  <p:childTnLst>
                                    <p:animEffect transition="out" filter="fade">
                                      <p:cBhvr>
                                        <p:cTn id="178" dur="500"/>
                                        <p:tgtEl>
                                          <p:spTgt spid="60"/>
                                        </p:tgtEl>
                                      </p:cBhvr>
                                    </p:animEffect>
                                    <p:set>
                                      <p:cBhvr>
                                        <p:cTn id="179" dur="1" fill="hold">
                                          <p:stCondLst>
                                            <p:cond delay="499"/>
                                          </p:stCondLst>
                                        </p:cTn>
                                        <p:tgtEl>
                                          <p:spTgt spid="60"/>
                                        </p:tgtEl>
                                        <p:attrNameLst>
                                          <p:attrName>style.visibility</p:attrName>
                                        </p:attrNameLst>
                                      </p:cBhvr>
                                      <p:to>
                                        <p:strVal val="hidden"/>
                                      </p:to>
                                    </p:set>
                                  </p:childTnLst>
                                </p:cTn>
                              </p:par>
                              <p:par>
                                <p:cTn id="180" presetID="10" presetClass="exit" presetSubtype="0" fill="hold" grpId="0" nodeType="withEffect">
                                  <p:stCondLst>
                                    <p:cond delay="0"/>
                                  </p:stCondLst>
                                  <p:childTnLst>
                                    <p:animEffect transition="out" filter="fade">
                                      <p:cBhvr>
                                        <p:cTn id="181" dur="500"/>
                                        <p:tgtEl>
                                          <p:spTgt spid="63"/>
                                        </p:tgtEl>
                                      </p:cBhvr>
                                    </p:animEffect>
                                    <p:set>
                                      <p:cBhvr>
                                        <p:cTn id="182" dur="1" fill="hold">
                                          <p:stCondLst>
                                            <p:cond delay="499"/>
                                          </p:stCondLst>
                                        </p:cTn>
                                        <p:tgtEl>
                                          <p:spTgt spid="63"/>
                                        </p:tgtEl>
                                        <p:attrNameLst>
                                          <p:attrName>style.visibility</p:attrName>
                                        </p:attrNameLst>
                                      </p:cBhvr>
                                      <p:to>
                                        <p:strVal val="hidden"/>
                                      </p:to>
                                    </p:set>
                                  </p:childTnLst>
                                </p:cTn>
                              </p:par>
                              <p:par>
                                <p:cTn id="183" presetID="10" presetClass="exit" presetSubtype="0" fill="hold" grpId="0" nodeType="withEffect">
                                  <p:stCondLst>
                                    <p:cond delay="0"/>
                                  </p:stCondLst>
                                  <p:childTnLst>
                                    <p:animEffect transition="out" filter="fade">
                                      <p:cBhvr>
                                        <p:cTn id="184" dur="500"/>
                                        <p:tgtEl>
                                          <p:spTgt spid="62"/>
                                        </p:tgtEl>
                                      </p:cBhvr>
                                    </p:animEffect>
                                    <p:set>
                                      <p:cBhvr>
                                        <p:cTn id="185" dur="1" fill="hold">
                                          <p:stCondLst>
                                            <p:cond delay="499"/>
                                          </p:stCondLst>
                                        </p:cTn>
                                        <p:tgtEl>
                                          <p:spTgt spid="62"/>
                                        </p:tgtEl>
                                        <p:attrNameLst>
                                          <p:attrName>style.visibility</p:attrName>
                                        </p:attrNameLst>
                                      </p:cBhvr>
                                      <p:to>
                                        <p:strVal val="hidden"/>
                                      </p:to>
                                    </p:set>
                                  </p:childTnLst>
                                </p:cTn>
                              </p:par>
                              <p:par>
                                <p:cTn id="186" presetID="10" presetClass="exit" presetSubtype="0" fill="hold" grpId="0" nodeType="withEffect">
                                  <p:stCondLst>
                                    <p:cond delay="0"/>
                                  </p:stCondLst>
                                  <p:childTnLst>
                                    <p:animEffect transition="out" filter="fade">
                                      <p:cBhvr>
                                        <p:cTn id="187" dur="500"/>
                                        <p:tgtEl>
                                          <p:spTgt spid="65"/>
                                        </p:tgtEl>
                                      </p:cBhvr>
                                    </p:animEffect>
                                    <p:set>
                                      <p:cBhvr>
                                        <p:cTn id="188" dur="1" fill="hold">
                                          <p:stCondLst>
                                            <p:cond delay="499"/>
                                          </p:stCondLst>
                                        </p:cTn>
                                        <p:tgtEl>
                                          <p:spTgt spid="65"/>
                                        </p:tgtEl>
                                        <p:attrNameLst>
                                          <p:attrName>style.visibility</p:attrName>
                                        </p:attrNameLst>
                                      </p:cBhvr>
                                      <p:to>
                                        <p:strVal val="hidden"/>
                                      </p:to>
                                    </p:set>
                                  </p:childTnLst>
                                </p:cTn>
                              </p:par>
                              <p:par>
                                <p:cTn id="189" presetID="10" presetClass="exit" presetSubtype="0" fill="hold" grpId="0" nodeType="withEffect">
                                  <p:stCondLst>
                                    <p:cond delay="0"/>
                                  </p:stCondLst>
                                  <p:childTnLst>
                                    <p:animEffect transition="out" filter="fade">
                                      <p:cBhvr>
                                        <p:cTn id="190" dur="500"/>
                                        <p:tgtEl>
                                          <p:spTgt spid="64"/>
                                        </p:tgtEl>
                                      </p:cBhvr>
                                    </p:animEffect>
                                    <p:set>
                                      <p:cBhvr>
                                        <p:cTn id="191" dur="1" fill="hold">
                                          <p:stCondLst>
                                            <p:cond delay="499"/>
                                          </p:stCondLst>
                                        </p:cTn>
                                        <p:tgtEl>
                                          <p:spTgt spid="64"/>
                                        </p:tgtEl>
                                        <p:attrNameLst>
                                          <p:attrName>style.visibility</p:attrName>
                                        </p:attrNameLst>
                                      </p:cBhvr>
                                      <p:to>
                                        <p:strVal val="hidden"/>
                                      </p:to>
                                    </p:set>
                                  </p:childTnLst>
                                </p:cTn>
                              </p:par>
                              <p:par>
                                <p:cTn id="192" presetID="10" presetClass="exit" presetSubtype="0" fill="hold" grpId="0" nodeType="withEffect">
                                  <p:stCondLst>
                                    <p:cond delay="0"/>
                                  </p:stCondLst>
                                  <p:childTnLst>
                                    <p:animEffect transition="out" filter="fade">
                                      <p:cBhvr>
                                        <p:cTn id="193" dur="500"/>
                                        <p:tgtEl>
                                          <p:spTgt spid="67"/>
                                        </p:tgtEl>
                                      </p:cBhvr>
                                    </p:animEffect>
                                    <p:set>
                                      <p:cBhvr>
                                        <p:cTn id="194" dur="1" fill="hold">
                                          <p:stCondLst>
                                            <p:cond delay="499"/>
                                          </p:stCondLst>
                                        </p:cTn>
                                        <p:tgtEl>
                                          <p:spTgt spid="67"/>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66"/>
                                        </p:tgtEl>
                                      </p:cBhvr>
                                    </p:animEffect>
                                    <p:set>
                                      <p:cBhvr>
                                        <p:cTn id="197" dur="1" fill="hold">
                                          <p:stCondLst>
                                            <p:cond delay="499"/>
                                          </p:stCondLst>
                                        </p:cTn>
                                        <p:tgtEl>
                                          <p:spTgt spid="66"/>
                                        </p:tgtEl>
                                        <p:attrNameLst>
                                          <p:attrName>style.visibility</p:attrName>
                                        </p:attrNameLst>
                                      </p:cBhvr>
                                      <p:to>
                                        <p:strVal val="hidden"/>
                                      </p:to>
                                    </p:set>
                                  </p:childTnLst>
                                </p:cTn>
                              </p:par>
                              <p:par>
                                <p:cTn id="198" presetID="10" presetClass="exit" presetSubtype="0" fill="hold" grpId="0" nodeType="withEffect">
                                  <p:stCondLst>
                                    <p:cond delay="0"/>
                                  </p:stCondLst>
                                  <p:childTnLst>
                                    <p:animEffect transition="out" filter="fade">
                                      <p:cBhvr>
                                        <p:cTn id="199" dur="500"/>
                                        <p:tgtEl>
                                          <p:spTgt spid="69"/>
                                        </p:tgtEl>
                                      </p:cBhvr>
                                    </p:animEffect>
                                    <p:set>
                                      <p:cBhvr>
                                        <p:cTn id="200" dur="1" fill="hold">
                                          <p:stCondLst>
                                            <p:cond delay="499"/>
                                          </p:stCondLst>
                                        </p:cTn>
                                        <p:tgtEl>
                                          <p:spTgt spid="69"/>
                                        </p:tgtEl>
                                        <p:attrNameLst>
                                          <p:attrName>style.visibility</p:attrName>
                                        </p:attrNameLst>
                                      </p:cBhvr>
                                      <p:to>
                                        <p:strVal val="hidden"/>
                                      </p:to>
                                    </p:set>
                                  </p:childTnLst>
                                </p:cTn>
                              </p:par>
                              <p:par>
                                <p:cTn id="201" presetID="10" presetClass="exit" presetSubtype="0" fill="hold" grpId="0" nodeType="withEffect">
                                  <p:stCondLst>
                                    <p:cond delay="0"/>
                                  </p:stCondLst>
                                  <p:childTnLst>
                                    <p:animEffect transition="out" filter="fade">
                                      <p:cBhvr>
                                        <p:cTn id="202" dur="500"/>
                                        <p:tgtEl>
                                          <p:spTgt spid="68"/>
                                        </p:tgtEl>
                                      </p:cBhvr>
                                    </p:animEffect>
                                    <p:set>
                                      <p:cBhvr>
                                        <p:cTn id="203" dur="1" fill="hold">
                                          <p:stCondLst>
                                            <p:cond delay="499"/>
                                          </p:stCondLst>
                                        </p:cTn>
                                        <p:tgtEl>
                                          <p:spTgt spid="68"/>
                                        </p:tgtEl>
                                        <p:attrNameLst>
                                          <p:attrName>style.visibility</p:attrName>
                                        </p:attrNameLst>
                                      </p:cBhvr>
                                      <p:to>
                                        <p:strVal val="hidden"/>
                                      </p:to>
                                    </p:set>
                                  </p:childTnLst>
                                </p:cTn>
                              </p:par>
                            </p:childTnLst>
                          </p:cTn>
                        </p:par>
                      </p:childTnLst>
                    </p:cTn>
                  </p:par>
                </p:childTnLst>
              </p:cTn>
              <p:nextCondLst>
                <p:cond evt="onClick" delay="0">
                  <p:tgtEl>
                    <p:spTgt spid="6"/>
                  </p:tgtEl>
                </p:cond>
              </p:nextCondLst>
            </p:seq>
          </p:childTnLst>
        </p:cTn>
      </p:par>
    </p:tnLst>
    <p:bldLst>
      <p:bldP spid="40" grpId="0" animBg="1"/>
      <p:bldP spid="32" grpId="0"/>
      <p:bldP spid="2" grpId="0"/>
      <p:bldP spid="7" grpId="0" animBg="1"/>
      <p:bldP spid="41" grpId="0" animBg="1"/>
      <p:bldP spid="42" grpId="0" animBg="1"/>
      <p:bldP spid="44" grpId="0" animBg="1"/>
      <p:bldP spid="45" grpId="0" animBg="1"/>
      <p:bldP spid="46" grpId="0" animBg="1"/>
      <p:bldP spid="47" grpId="0" animBg="1"/>
      <p:bldP spid="48" grpId="0" animBg="1"/>
      <p:bldP spid="4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209550"/>
            <a:ext cx="8458200" cy="17526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vi-VN" dirty="0">
                <a:solidFill>
                  <a:srgbClr val="002060"/>
                </a:solidFill>
                <a:latin typeface="+mj-lt"/>
              </a:rPr>
              <a:t>Nguyên tắc tối cao của hoạt động đối ngoại ở nước ta hiện nay là:</a:t>
            </a:r>
          </a:p>
          <a:p>
            <a:pPr algn="just"/>
            <a:r>
              <a:rPr lang="vi-VN" dirty="0">
                <a:solidFill>
                  <a:srgbClr val="002060"/>
                </a:solidFill>
                <a:latin typeface="+mj-lt"/>
              </a:rPr>
              <a:t>a. Bảo đảm lợi ích tối cao của quốc gia - dân tộc</a:t>
            </a:r>
          </a:p>
          <a:p>
            <a:pPr algn="just"/>
            <a:r>
              <a:rPr lang="vi-VN" dirty="0">
                <a:solidFill>
                  <a:srgbClr val="002060"/>
                </a:solidFill>
                <a:latin typeface="+mj-lt"/>
              </a:rPr>
              <a:t>b. Kết hợp sức mạnh dân tộc với sức mạnh thời đại</a:t>
            </a:r>
          </a:p>
          <a:p>
            <a:pPr algn="just"/>
            <a:r>
              <a:rPr lang="vi-VN" dirty="0">
                <a:solidFill>
                  <a:srgbClr val="002060"/>
                </a:solidFill>
                <a:latin typeface="+mj-lt"/>
              </a:rPr>
              <a:t>c. Đẩy mạnh đa dạng hóa, đa phương hóa quan hệ đối ngoại</a:t>
            </a:r>
          </a:p>
          <a:p>
            <a:pPr algn="just"/>
            <a:r>
              <a:rPr lang="vi-VN" dirty="0">
                <a:solidFill>
                  <a:srgbClr val="002060"/>
                </a:solidFill>
                <a:latin typeface="+mj-lt"/>
              </a:rPr>
              <a:t>d. Giữ vững độc lập tự chủ </a:t>
            </a:r>
            <a:endParaRPr lang="en-US" dirty="0">
              <a:solidFill>
                <a:srgbClr val="002060"/>
              </a:solidFill>
              <a:latin typeface="+mj-lt"/>
            </a:endParaRPr>
          </a:p>
        </p:txBody>
      </p:sp>
      <p:sp>
        <p:nvSpPr>
          <p:cNvPr id="5" name="Rectangle 4"/>
          <p:cNvSpPr/>
          <p:nvPr/>
        </p:nvSpPr>
        <p:spPr>
          <a:xfrm>
            <a:off x="1085850" y="2114550"/>
            <a:ext cx="6896100" cy="12192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vi-VN" sz="2000" dirty="0">
                <a:solidFill>
                  <a:srgbClr val="002060"/>
                </a:solidFill>
              </a:rPr>
              <a:t>a. Bảo đảm lợi ích tối cao của quốc gia - dân tộc</a:t>
            </a:r>
          </a:p>
        </p:txBody>
      </p:sp>
      <p:sp>
        <p:nvSpPr>
          <p:cNvPr id="6" name="Pentagon 5">
            <a:hlinkClick r:id="rId4" action="ppaction://hlinksldjump"/>
          </p:cNvPr>
          <p:cNvSpPr/>
          <p:nvPr/>
        </p:nvSpPr>
        <p:spPr>
          <a:xfrm flipH="1">
            <a:off x="7029450" y="4248150"/>
            <a:ext cx="1905000" cy="685800"/>
          </a:xfrm>
          <a:prstGeom prst="homePlate">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FFFF00"/>
                </a:solidFill>
              </a:rPr>
              <a:t>Quay về</a:t>
            </a:r>
          </a:p>
        </p:txBody>
      </p:sp>
      <p:sp>
        <p:nvSpPr>
          <p:cNvPr id="3" name="Oval 2"/>
          <p:cNvSpPr/>
          <p:nvPr/>
        </p:nvSpPr>
        <p:spPr>
          <a:xfrm>
            <a:off x="653143" y="3398245"/>
            <a:ext cx="1524000" cy="1524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p:cNvSpPr/>
          <p:nvPr/>
        </p:nvSpPr>
        <p:spPr>
          <a:xfrm>
            <a:off x="707572" y="3452674"/>
            <a:ext cx="1415143" cy="1415143"/>
          </a:xfrm>
          <a:prstGeom prst="ellipse">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het gi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0343" y="5238750"/>
            <a:ext cx="609600" cy="609600"/>
          </a:xfrm>
          <a:prstGeom prst="rect">
            <a:avLst/>
          </a:prstGeom>
        </p:spPr>
      </p:pic>
      <p:sp>
        <p:nvSpPr>
          <p:cNvPr id="15" name="TextBox 14"/>
          <p:cNvSpPr txBox="1"/>
          <p:nvPr/>
        </p:nvSpPr>
        <p:spPr>
          <a:xfrm>
            <a:off x="793819" y="3929412"/>
            <a:ext cx="1242648" cy="461665"/>
          </a:xfrm>
          <a:prstGeom prst="rect">
            <a:avLst/>
          </a:prstGeom>
          <a:noFill/>
        </p:spPr>
        <p:txBody>
          <a:bodyPr wrap="none" rtlCol="0">
            <a:spAutoFit/>
          </a:bodyPr>
          <a:lstStyle/>
          <a:p>
            <a:r>
              <a:rPr lang="en-US" sz="2400" b="1" dirty="0">
                <a:solidFill>
                  <a:schemeClr val="bg1"/>
                </a:solidFill>
              </a:rPr>
              <a:t>HẾT GIỜ</a:t>
            </a:r>
          </a:p>
        </p:txBody>
      </p:sp>
    </p:spTree>
    <p:extLst>
      <p:ext uri="{BB962C8B-B14F-4D97-AF65-F5344CB8AC3E}">
        <p14:creationId xmlns:p14="http://schemas.microsoft.com/office/powerpoint/2010/main" val="1247902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wheel(1)">
                                      <p:cBhvr>
                                        <p:cTn id="14" dur="5000"/>
                                        <p:tgtEl>
                                          <p:spTgt spid="13"/>
                                        </p:tgtEl>
                                      </p:cBhvr>
                                    </p:animEffect>
                                  </p:childTnLst>
                                </p:cTn>
                              </p:par>
                            </p:childTnLst>
                          </p:cTn>
                        </p:par>
                        <p:par>
                          <p:cTn id="15" fill="hold">
                            <p:stCondLst>
                              <p:cond delay="5000"/>
                            </p:stCondLst>
                            <p:childTnLst>
                              <p:par>
                                <p:cTn id="16" presetID="1" presetClass="mediacall" presetSubtype="0" fill="hold" nodeType="afterEffect">
                                  <p:stCondLst>
                                    <p:cond delay="0"/>
                                  </p:stCondLst>
                                  <p:childTnLst>
                                    <p:cmd type="call" cmd="playFrom(0.0)">
                                      <p:cBhvr>
                                        <p:cTn id="17" dur="1965" fill="hold"/>
                                        <p:tgtEl>
                                          <p:spTgt spid="14"/>
                                        </p:tgtEl>
                                      </p:cBhvr>
                                    </p:cmd>
                                  </p:childTnLst>
                                </p:cTn>
                              </p:par>
                              <p:par>
                                <p:cTn id="18" presetID="53" presetClass="entr" presetSubtype="16"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 calcmode="lin" valueType="num">
                                      <p:cBhvr>
                                        <p:cTn id="20" dur="500" fill="hold"/>
                                        <p:tgtEl>
                                          <p:spTgt spid="15"/>
                                        </p:tgtEl>
                                        <p:attrNameLst>
                                          <p:attrName>ppt_w</p:attrName>
                                        </p:attrNameLst>
                                      </p:cBhvr>
                                      <p:tavLst>
                                        <p:tav tm="0">
                                          <p:val>
                                            <p:fltVal val="0"/>
                                          </p:val>
                                        </p:tav>
                                        <p:tav tm="100000">
                                          <p:val>
                                            <p:strVal val="#ppt_w"/>
                                          </p:val>
                                        </p:tav>
                                      </p:tavLst>
                                    </p:anim>
                                    <p:anim calcmode="lin" valueType="num">
                                      <p:cBhvr>
                                        <p:cTn id="21" dur="500" fill="hold"/>
                                        <p:tgtEl>
                                          <p:spTgt spid="15"/>
                                        </p:tgtEl>
                                        <p:attrNameLst>
                                          <p:attrName>ppt_h</p:attrName>
                                        </p:attrNameLst>
                                      </p:cBhvr>
                                      <p:tavLst>
                                        <p:tav tm="0">
                                          <p:val>
                                            <p:fltVal val="0"/>
                                          </p:val>
                                        </p:tav>
                                        <p:tav tm="100000">
                                          <p:val>
                                            <p:strVal val="#ppt_h"/>
                                          </p:val>
                                        </p:tav>
                                      </p:tavLst>
                                    </p:anim>
                                    <p:animEffect transition="in" filter="fade">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42" presetClass="entr" presetSubtype="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anim calcmode="lin" valueType="num">
                                      <p:cBhvr>
                                        <p:cTn id="34" dur="500" fill="hold"/>
                                        <p:tgtEl>
                                          <p:spTgt spid="6"/>
                                        </p:tgtEl>
                                        <p:attrNameLst>
                                          <p:attrName>ppt_x</p:attrName>
                                        </p:attrNameLst>
                                      </p:cBhvr>
                                      <p:tavLst>
                                        <p:tav tm="0">
                                          <p:val>
                                            <p:strVal val="#ppt_x"/>
                                          </p:val>
                                        </p:tav>
                                        <p:tav tm="100000">
                                          <p:val>
                                            <p:strVal val="#ppt_x"/>
                                          </p:val>
                                        </p:tav>
                                      </p:tavLst>
                                    </p:anim>
                                    <p:anim calcmode="lin" valueType="num">
                                      <p:cBhvr>
                                        <p:cTn id="35"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36" fill="hold" display="0">
                  <p:stCondLst>
                    <p:cond delay="indefinite"/>
                  </p:stCondLst>
                  <p:endCondLst>
                    <p:cond evt="onStopAudio" delay="0">
                      <p:tgtEl>
                        <p:sldTgt/>
                      </p:tgtEl>
                    </p:cond>
                  </p:endCondLst>
                </p:cTn>
                <p:tgtEl>
                  <p:spTgt spid="14"/>
                </p:tgtEl>
              </p:cMediaNode>
            </p:audio>
          </p:childTnLst>
        </p:cTn>
      </p:par>
    </p:tnLst>
    <p:bldLst>
      <p:bldP spid="4" grpId="0" animBg="1"/>
      <p:bldP spid="5" grpId="0" animBg="1"/>
      <p:bldP spid="6" grpId="0" animBg="1"/>
      <p:bldP spid="13" grpId="0" animBg="1"/>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209550"/>
            <a:ext cx="8458200" cy="17526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en-US" dirty="0">
                <a:solidFill>
                  <a:srgbClr val="002060"/>
                </a:solidFill>
              </a:rPr>
              <a:t>Theo </a:t>
            </a:r>
            <a:r>
              <a:rPr lang="en-US" dirty="0" err="1">
                <a:solidFill>
                  <a:srgbClr val="002060"/>
                </a:solidFill>
              </a:rPr>
              <a:t>quan</a:t>
            </a:r>
            <a:r>
              <a:rPr lang="en-US" dirty="0">
                <a:solidFill>
                  <a:srgbClr val="002060"/>
                </a:solidFill>
              </a:rPr>
              <a:t> </a:t>
            </a:r>
            <a:r>
              <a:rPr lang="en-US" dirty="0" err="1">
                <a:solidFill>
                  <a:srgbClr val="002060"/>
                </a:solidFill>
              </a:rPr>
              <a:t>điểm</a:t>
            </a:r>
            <a:r>
              <a:rPr lang="en-US" dirty="0">
                <a:solidFill>
                  <a:srgbClr val="002060"/>
                </a:solidFill>
              </a:rPr>
              <a:t> </a:t>
            </a:r>
            <a:r>
              <a:rPr lang="en-US" dirty="0" err="1">
                <a:solidFill>
                  <a:srgbClr val="002060"/>
                </a:solidFill>
              </a:rPr>
              <a:t>của</a:t>
            </a:r>
            <a:r>
              <a:rPr lang="en-US" dirty="0">
                <a:solidFill>
                  <a:srgbClr val="002060"/>
                </a:solidFill>
              </a:rPr>
              <a:t> </a:t>
            </a:r>
            <a:r>
              <a:rPr lang="en-US" dirty="0" err="1">
                <a:solidFill>
                  <a:srgbClr val="002060"/>
                </a:solidFill>
              </a:rPr>
              <a:t>Đảng</a:t>
            </a:r>
            <a:r>
              <a:rPr lang="en-US" dirty="0">
                <a:solidFill>
                  <a:srgbClr val="002060"/>
                </a:solidFill>
              </a:rPr>
              <a:t> </a:t>
            </a:r>
            <a:r>
              <a:rPr lang="en-US" dirty="0" err="1">
                <a:solidFill>
                  <a:srgbClr val="002060"/>
                </a:solidFill>
              </a:rPr>
              <a:t>Cộng</a:t>
            </a:r>
            <a:r>
              <a:rPr lang="en-US" dirty="0">
                <a:solidFill>
                  <a:srgbClr val="002060"/>
                </a:solidFill>
              </a:rPr>
              <a:t> </a:t>
            </a:r>
            <a:r>
              <a:rPr lang="en-US" dirty="0" err="1">
                <a:solidFill>
                  <a:srgbClr val="002060"/>
                </a:solidFill>
              </a:rPr>
              <a:t>sản</a:t>
            </a:r>
            <a:r>
              <a:rPr lang="en-US" dirty="0">
                <a:solidFill>
                  <a:srgbClr val="002060"/>
                </a:solidFill>
              </a:rPr>
              <a:t> </a:t>
            </a:r>
            <a:r>
              <a:rPr lang="en-US" dirty="0" err="1">
                <a:solidFill>
                  <a:srgbClr val="002060"/>
                </a:solidFill>
              </a:rPr>
              <a:t>Việt</a:t>
            </a:r>
            <a:r>
              <a:rPr lang="en-US" dirty="0">
                <a:solidFill>
                  <a:srgbClr val="002060"/>
                </a:solidFill>
              </a:rPr>
              <a:t> Nam, "</a:t>
            </a:r>
            <a:r>
              <a:rPr lang="en-US" dirty="0" err="1">
                <a:solidFill>
                  <a:srgbClr val="002060"/>
                </a:solidFill>
              </a:rPr>
              <a:t>Bảo</a:t>
            </a:r>
            <a:r>
              <a:rPr lang="en-US" dirty="0">
                <a:solidFill>
                  <a:srgbClr val="002060"/>
                </a:solidFill>
              </a:rPr>
              <a:t> </a:t>
            </a:r>
            <a:r>
              <a:rPr lang="en-US" dirty="0" err="1">
                <a:solidFill>
                  <a:srgbClr val="002060"/>
                </a:solidFill>
              </a:rPr>
              <a:t>đảm</a:t>
            </a:r>
            <a:r>
              <a:rPr lang="en-US" dirty="0">
                <a:solidFill>
                  <a:srgbClr val="002060"/>
                </a:solidFill>
              </a:rPr>
              <a:t> </a:t>
            </a:r>
            <a:r>
              <a:rPr lang="en-US" dirty="0" err="1">
                <a:solidFill>
                  <a:srgbClr val="002060"/>
                </a:solidFill>
              </a:rPr>
              <a:t>lợi</a:t>
            </a:r>
            <a:r>
              <a:rPr lang="en-US" dirty="0">
                <a:solidFill>
                  <a:srgbClr val="002060"/>
                </a:solidFill>
              </a:rPr>
              <a:t> </a:t>
            </a:r>
            <a:r>
              <a:rPr lang="en-US" dirty="0" err="1">
                <a:solidFill>
                  <a:srgbClr val="002060"/>
                </a:solidFill>
              </a:rPr>
              <a:t>ích</a:t>
            </a:r>
            <a:r>
              <a:rPr lang="en-US" dirty="0">
                <a:solidFill>
                  <a:srgbClr val="002060"/>
                </a:solidFill>
              </a:rPr>
              <a:t> </a:t>
            </a:r>
            <a:r>
              <a:rPr lang="en-US" dirty="0" err="1">
                <a:solidFill>
                  <a:srgbClr val="002060"/>
                </a:solidFill>
              </a:rPr>
              <a:t>dân</a:t>
            </a:r>
            <a:r>
              <a:rPr lang="en-US" dirty="0">
                <a:solidFill>
                  <a:srgbClr val="002060"/>
                </a:solidFill>
              </a:rPr>
              <a:t> </a:t>
            </a:r>
            <a:r>
              <a:rPr lang="en-US" dirty="0" err="1">
                <a:solidFill>
                  <a:srgbClr val="002060"/>
                </a:solidFill>
              </a:rPr>
              <a:t>tộc</a:t>
            </a:r>
            <a:r>
              <a:rPr lang="en-US" dirty="0">
                <a:solidFill>
                  <a:srgbClr val="002060"/>
                </a:solidFill>
              </a:rPr>
              <a:t> </a:t>
            </a:r>
            <a:r>
              <a:rPr lang="en-US" dirty="0" err="1">
                <a:solidFill>
                  <a:srgbClr val="002060"/>
                </a:solidFill>
              </a:rPr>
              <a:t>chân</a:t>
            </a:r>
            <a:r>
              <a:rPr lang="en-US" dirty="0">
                <a:solidFill>
                  <a:srgbClr val="002060"/>
                </a:solidFill>
              </a:rPr>
              <a:t> </a:t>
            </a:r>
            <a:r>
              <a:rPr lang="en-US" dirty="0" err="1">
                <a:solidFill>
                  <a:srgbClr val="002060"/>
                </a:solidFill>
              </a:rPr>
              <a:t>chính</a:t>
            </a:r>
            <a:r>
              <a:rPr lang="en-US" dirty="0">
                <a:solidFill>
                  <a:srgbClr val="002060"/>
                </a:solidFill>
              </a:rPr>
              <a:t>" </a:t>
            </a:r>
            <a:r>
              <a:rPr lang="en-US" dirty="0" err="1">
                <a:solidFill>
                  <a:srgbClr val="002060"/>
                </a:solidFill>
              </a:rPr>
              <a:t>nghĩa</a:t>
            </a:r>
            <a:r>
              <a:rPr lang="en-US" dirty="0">
                <a:solidFill>
                  <a:srgbClr val="002060"/>
                </a:solidFill>
              </a:rPr>
              <a:t> </a:t>
            </a:r>
            <a:r>
              <a:rPr lang="en-US" dirty="0" err="1">
                <a:solidFill>
                  <a:srgbClr val="002060"/>
                </a:solidFill>
              </a:rPr>
              <a:t>là</a:t>
            </a:r>
            <a:r>
              <a:rPr lang="en-US" dirty="0">
                <a:solidFill>
                  <a:srgbClr val="002060"/>
                </a:solidFill>
              </a:rPr>
              <a:t> </a:t>
            </a:r>
            <a:r>
              <a:rPr lang="en-US" dirty="0" err="1">
                <a:solidFill>
                  <a:srgbClr val="002060"/>
                </a:solidFill>
              </a:rPr>
              <a:t>gì</a:t>
            </a:r>
            <a:r>
              <a:rPr lang="en-US" dirty="0">
                <a:solidFill>
                  <a:srgbClr val="002060"/>
                </a:solidFill>
              </a:rPr>
              <a:t>?</a:t>
            </a:r>
          </a:p>
          <a:p>
            <a:pPr lvl="0" algn="just">
              <a:defRPr/>
            </a:pPr>
            <a:r>
              <a:rPr lang="en-US" dirty="0">
                <a:solidFill>
                  <a:srgbClr val="002060"/>
                </a:solidFill>
              </a:rPr>
              <a:t>a. </a:t>
            </a:r>
            <a:r>
              <a:rPr lang="en-US" dirty="0" err="1">
                <a:solidFill>
                  <a:srgbClr val="002060"/>
                </a:solidFill>
              </a:rPr>
              <a:t>Xây</a:t>
            </a:r>
            <a:r>
              <a:rPr lang="en-US" dirty="0">
                <a:solidFill>
                  <a:srgbClr val="002060"/>
                </a:solidFill>
              </a:rPr>
              <a:t> </a:t>
            </a:r>
            <a:r>
              <a:rPr lang="en-US" dirty="0" err="1">
                <a:solidFill>
                  <a:srgbClr val="002060"/>
                </a:solidFill>
              </a:rPr>
              <a:t>dựng</a:t>
            </a:r>
            <a:r>
              <a:rPr lang="en-US" dirty="0">
                <a:solidFill>
                  <a:srgbClr val="002060"/>
                </a:solidFill>
              </a:rPr>
              <a:t> </a:t>
            </a:r>
            <a:r>
              <a:rPr lang="en-US" dirty="0" err="1">
                <a:solidFill>
                  <a:srgbClr val="002060"/>
                </a:solidFill>
              </a:rPr>
              <a:t>thành</a:t>
            </a:r>
            <a:r>
              <a:rPr lang="en-US" dirty="0">
                <a:solidFill>
                  <a:srgbClr val="002060"/>
                </a:solidFill>
              </a:rPr>
              <a:t> </a:t>
            </a:r>
            <a:r>
              <a:rPr lang="en-US" dirty="0" err="1">
                <a:solidFill>
                  <a:srgbClr val="002060"/>
                </a:solidFill>
              </a:rPr>
              <a:t>công</a:t>
            </a:r>
            <a:r>
              <a:rPr lang="en-US" dirty="0">
                <a:solidFill>
                  <a:srgbClr val="002060"/>
                </a:solidFill>
              </a:rPr>
              <a:t> </a:t>
            </a:r>
            <a:r>
              <a:rPr lang="en-US" dirty="0" err="1">
                <a:solidFill>
                  <a:srgbClr val="002060"/>
                </a:solidFill>
              </a:rPr>
              <a:t>Tổ</a:t>
            </a:r>
            <a:r>
              <a:rPr lang="en-US" dirty="0">
                <a:solidFill>
                  <a:srgbClr val="002060"/>
                </a:solidFill>
              </a:rPr>
              <a:t> </a:t>
            </a:r>
            <a:r>
              <a:rPr lang="en-US" dirty="0" err="1">
                <a:solidFill>
                  <a:srgbClr val="002060"/>
                </a:solidFill>
              </a:rPr>
              <a:t>quốc</a:t>
            </a:r>
            <a:r>
              <a:rPr lang="en-US" dirty="0">
                <a:solidFill>
                  <a:srgbClr val="002060"/>
                </a:solidFill>
              </a:rPr>
              <a:t> </a:t>
            </a:r>
            <a:r>
              <a:rPr lang="en-US" dirty="0" err="1">
                <a:solidFill>
                  <a:srgbClr val="002060"/>
                </a:solidFill>
              </a:rPr>
              <a:t>xã</a:t>
            </a:r>
            <a:r>
              <a:rPr lang="en-US" dirty="0">
                <a:solidFill>
                  <a:srgbClr val="002060"/>
                </a:solidFill>
              </a:rPr>
              <a:t> </a:t>
            </a:r>
            <a:r>
              <a:rPr lang="en-US" dirty="0" err="1">
                <a:solidFill>
                  <a:srgbClr val="002060"/>
                </a:solidFill>
              </a:rPr>
              <a:t>hội</a:t>
            </a:r>
            <a:r>
              <a:rPr lang="en-US" dirty="0">
                <a:solidFill>
                  <a:srgbClr val="002060"/>
                </a:solidFill>
              </a:rPr>
              <a:t> </a:t>
            </a:r>
            <a:r>
              <a:rPr lang="en-US" dirty="0" err="1">
                <a:solidFill>
                  <a:srgbClr val="002060"/>
                </a:solidFill>
              </a:rPr>
              <a:t>chủ</a:t>
            </a:r>
            <a:r>
              <a:rPr lang="en-US" dirty="0">
                <a:solidFill>
                  <a:srgbClr val="002060"/>
                </a:solidFill>
              </a:rPr>
              <a:t> </a:t>
            </a:r>
            <a:r>
              <a:rPr lang="en-US" dirty="0" err="1">
                <a:solidFill>
                  <a:srgbClr val="002060"/>
                </a:solidFill>
              </a:rPr>
              <a:t>nghĩa</a:t>
            </a:r>
            <a:endParaRPr lang="en-US" dirty="0">
              <a:solidFill>
                <a:srgbClr val="002060"/>
              </a:solidFill>
            </a:endParaRPr>
          </a:p>
          <a:p>
            <a:pPr lvl="0" algn="just">
              <a:defRPr/>
            </a:pPr>
            <a:r>
              <a:rPr lang="en-US" dirty="0">
                <a:solidFill>
                  <a:srgbClr val="002060"/>
                </a:solidFill>
              </a:rPr>
              <a:t>b. </a:t>
            </a:r>
            <a:r>
              <a:rPr lang="en-US" dirty="0" err="1">
                <a:solidFill>
                  <a:srgbClr val="002060"/>
                </a:solidFill>
              </a:rPr>
              <a:t>Bảo</a:t>
            </a:r>
            <a:r>
              <a:rPr lang="en-US" dirty="0">
                <a:solidFill>
                  <a:srgbClr val="002060"/>
                </a:solidFill>
              </a:rPr>
              <a:t> </a:t>
            </a:r>
            <a:r>
              <a:rPr lang="en-US" dirty="0" err="1">
                <a:solidFill>
                  <a:srgbClr val="002060"/>
                </a:solidFill>
              </a:rPr>
              <a:t>vệ</a:t>
            </a:r>
            <a:r>
              <a:rPr lang="en-US" dirty="0">
                <a:solidFill>
                  <a:srgbClr val="002060"/>
                </a:solidFill>
              </a:rPr>
              <a:t> </a:t>
            </a:r>
            <a:r>
              <a:rPr lang="en-US" dirty="0" err="1">
                <a:solidFill>
                  <a:srgbClr val="002060"/>
                </a:solidFill>
              </a:rPr>
              <a:t>vững</a:t>
            </a:r>
            <a:r>
              <a:rPr lang="en-US" dirty="0">
                <a:solidFill>
                  <a:srgbClr val="002060"/>
                </a:solidFill>
              </a:rPr>
              <a:t> </a:t>
            </a:r>
            <a:r>
              <a:rPr lang="en-US" dirty="0" err="1">
                <a:solidFill>
                  <a:srgbClr val="002060"/>
                </a:solidFill>
              </a:rPr>
              <a:t>chắc</a:t>
            </a:r>
            <a:r>
              <a:rPr lang="en-US" dirty="0">
                <a:solidFill>
                  <a:srgbClr val="002060"/>
                </a:solidFill>
              </a:rPr>
              <a:t> </a:t>
            </a:r>
            <a:r>
              <a:rPr lang="en-US" dirty="0" err="1">
                <a:solidFill>
                  <a:srgbClr val="002060"/>
                </a:solidFill>
              </a:rPr>
              <a:t>Tổ</a:t>
            </a:r>
            <a:r>
              <a:rPr lang="en-US" dirty="0">
                <a:solidFill>
                  <a:srgbClr val="002060"/>
                </a:solidFill>
              </a:rPr>
              <a:t> </a:t>
            </a:r>
            <a:r>
              <a:rPr lang="en-US" dirty="0" err="1">
                <a:solidFill>
                  <a:srgbClr val="002060"/>
                </a:solidFill>
              </a:rPr>
              <a:t>quốc</a:t>
            </a:r>
            <a:r>
              <a:rPr lang="en-US" dirty="0">
                <a:solidFill>
                  <a:srgbClr val="002060"/>
                </a:solidFill>
              </a:rPr>
              <a:t> </a:t>
            </a:r>
            <a:r>
              <a:rPr lang="en-US" dirty="0" err="1">
                <a:solidFill>
                  <a:srgbClr val="002060"/>
                </a:solidFill>
              </a:rPr>
              <a:t>xã</a:t>
            </a:r>
            <a:r>
              <a:rPr lang="en-US" dirty="0">
                <a:solidFill>
                  <a:srgbClr val="002060"/>
                </a:solidFill>
              </a:rPr>
              <a:t> </a:t>
            </a:r>
            <a:r>
              <a:rPr lang="en-US" dirty="0" err="1">
                <a:solidFill>
                  <a:srgbClr val="002060"/>
                </a:solidFill>
              </a:rPr>
              <a:t>hội</a:t>
            </a:r>
            <a:r>
              <a:rPr lang="en-US" dirty="0">
                <a:solidFill>
                  <a:srgbClr val="002060"/>
                </a:solidFill>
              </a:rPr>
              <a:t> </a:t>
            </a:r>
            <a:r>
              <a:rPr lang="en-US" dirty="0" err="1">
                <a:solidFill>
                  <a:srgbClr val="002060"/>
                </a:solidFill>
              </a:rPr>
              <a:t>chủ</a:t>
            </a:r>
            <a:r>
              <a:rPr lang="en-US" dirty="0">
                <a:solidFill>
                  <a:srgbClr val="002060"/>
                </a:solidFill>
              </a:rPr>
              <a:t> </a:t>
            </a:r>
            <a:r>
              <a:rPr lang="en-US" dirty="0" err="1">
                <a:solidFill>
                  <a:srgbClr val="002060"/>
                </a:solidFill>
              </a:rPr>
              <a:t>nghĩa</a:t>
            </a:r>
            <a:endParaRPr lang="en-US" dirty="0">
              <a:solidFill>
                <a:srgbClr val="002060"/>
              </a:solidFill>
            </a:endParaRPr>
          </a:p>
          <a:p>
            <a:pPr lvl="0" algn="just">
              <a:defRPr/>
            </a:pPr>
            <a:r>
              <a:rPr lang="en-US" dirty="0">
                <a:solidFill>
                  <a:srgbClr val="002060"/>
                </a:solidFill>
              </a:rPr>
              <a:t>c. </a:t>
            </a:r>
            <a:r>
              <a:rPr lang="en-US" dirty="0" err="1">
                <a:solidFill>
                  <a:srgbClr val="002060"/>
                </a:solidFill>
              </a:rPr>
              <a:t>Thực</a:t>
            </a:r>
            <a:r>
              <a:rPr lang="en-US" dirty="0">
                <a:solidFill>
                  <a:srgbClr val="002060"/>
                </a:solidFill>
              </a:rPr>
              <a:t> </a:t>
            </a:r>
            <a:r>
              <a:rPr lang="en-US" dirty="0" err="1">
                <a:solidFill>
                  <a:srgbClr val="002060"/>
                </a:solidFill>
              </a:rPr>
              <a:t>hiện</a:t>
            </a:r>
            <a:r>
              <a:rPr lang="en-US" dirty="0">
                <a:solidFill>
                  <a:srgbClr val="002060"/>
                </a:solidFill>
              </a:rPr>
              <a:t> </a:t>
            </a:r>
            <a:r>
              <a:rPr lang="en-US" dirty="0" err="1">
                <a:solidFill>
                  <a:srgbClr val="002060"/>
                </a:solidFill>
              </a:rPr>
              <a:t>nghĩa</a:t>
            </a:r>
            <a:r>
              <a:rPr lang="en-US" dirty="0">
                <a:solidFill>
                  <a:srgbClr val="002060"/>
                </a:solidFill>
              </a:rPr>
              <a:t> </a:t>
            </a:r>
            <a:r>
              <a:rPr lang="en-US" dirty="0" err="1">
                <a:solidFill>
                  <a:srgbClr val="002060"/>
                </a:solidFill>
              </a:rPr>
              <a:t>vụ</a:t>
            </a:r>
            <a:r>
              <a:rPr lang="en-US" dirty="0">
                <a:solidFill>
                  <a:srgbClr val="002060"/>
                </a:solidFill>
              </a:rPr>
              <a:t> </a:t>
            </a:r>
            <a:r>
              <a:rPr lang="en-US" dirty="0" err="1">
                <a:solidFill>
                  <a:srgbClr val="002060"/>
                </a:solidFill>
              </a:rPr>
              <a:t>quốc</a:t>
            </a:r>
            <a:r>
              <a:rPr lang="en-US" dirty="0">
                <a:solidFill>
                  <a:srgbClr val="002060"/>
                </a:solidFill>
              </a:rPr>
              <a:t> </a:t>
            </a:r>
            <a:r>
              <a:rPr lang="en-US" dirty="0" err="1">
                <a:solidFill>
                  <a:srgbClr val="002060"/>
                </a:solidFill>
              </a:rPr>
              <a:t>tế</a:t>
            </a:r>
            <a:r>
              <a:rPr lang="en-US" dirty="0">
                <a:solidFill>
                  <a:srgbClr val="002060"/>
                </a:solidFill>
              </a:rPr>
              <a:t> </a:t>
            </a:r>
            <a:r>
              <a:rPr lang="en-US" dirty="0" err="1">
                <a:solidFill>
                  <a:srgbClr val="002060"/>
                </a:solidFill>
              </a:rPr>
              <a:t>theo</a:t>
            </a:r>
            <a:r>
              <a:rPr lang="en-US" dirty="0">
                <a:solidFill>
                  <a:srgbClr val="002060"/>
                </a:solidFill>
              </a:rPr>
              <a:t> </a:t>
            </a:r>
            <a:r>
              <a:rPr lang="en-US" dirty="0" err="1">
                <a:solidFill>
                  <a:srgbClr val="002060"/>
                </a:solidFill>
              </a:rPr>
              <a:t>khả</a:t>
            </a:r>
            <a:r>
              <a:rPr lang="en-US" dirty="0">
                <a:solidFill>
                  <a:srgbClr val="002060"/>
                </a:solidFill>
              </a:rPr>
              <a:t> </a:t>
            </a:r>
            <a:r>
              <a:rPr lang="en-US" dirty="0" err="1">
                <a:solidFill>
                  <a:srgbClr val="002060"/>
                </a:solidFill>
              </a:rPr>
              <a:t>năng</a:t>
            </a:r>
            <a:r>
              <a:rPr lang="en-US" dirty="0">
                <a:solidFill>
                  <a:srgbClr val="002060"/>
                </a:solidFill>
              </a:rPr>
              <a:t> </a:t>
            </a:r>
            <a:r>
              <a:rPr lang="en-US" dirty="0" err="1">
                <a:solidFill>
                  <a:srgbClr val="002060"/>
                </a:solidFill>
              </a:rPr>
              <a:t>của</a:t>
            </a:r>
            <a:r>
              <a:rPr lang="en-US" dirty="0">
                <a:solidFill>
                  <a:srgbClr val="002060"/>
                </a:solidFill>
              </a:rPr>
              <a:t> </a:t>
            </a:r>
            <a:r>
              <a:rPr lang="en-US" dirty="0" err="1">
                <a:solidFill>
                  <a:srgbClr val="002060"/>
                </a:solidFill>
              </a:rPr>
              <a:t>mình</a:t>
            </a:r>
            <a:endParaRPr lang="en-US" dirty="0">
              <a:solidFill>
                <a:srgbClr val="002060"/>
              </a:solidFill>
            </a:endParaRPr>
          </a:p>
          <a:p>
            <a:pPr lvl="0" algn="just">
              <a:defRPr/>
            </a:pPr>
            <a:r>
              <a:rPr lang="en-US" dirty="0">
                <a:solidFill>
                  <a:srgbClr val="002060"/>
                </a:solidFill>
              </a:rPr>
              <a:t>d. </a:t>
            </a:r>
            <a:r>
              <a:rPr lang="en-US" dirty="0" err="1">
                <a:solidFill>
                  <a:srgbClr val="002060"/>
                </a:solidFill>
              </a:rPr>
              <a:t>Tất</a:t>
            </a:r>
            <a:r>
              <a:rPr lang="en-US" dirty="0">
                <a:solidFill>
                  <a:srgbClr val="002060"/>
                </a:solidFill>
              </a:rPr>
              <a:t> </a:t>
            </a:r>
            <a:r>
              <a:rPr lang="en-US" dirty="0" err="1">
                <a:solidFill>
                  <a:srgbClr val="002060"/>
                </a:solidFill>
              </a:rPr>
              <a:t>cả</a:t>
            </a:r>
            <a:r>
              <a:rPr lang="en-US" dirty="0">
                <a:solidFill>
                  <a:srgbClr val="002060"/>
                </a:solidFill>
              </a:rPr>
              <a:t> </a:t>
            </a:r>
            <a:r>
              <a:rPr lang="en-US" dirty="0" err="1">
                <a:solidFill>
                  <a:srgbClr val="002060"/>
                </a:solidFill>
              </a:rPr>
              <a:t>các</a:t>
            </a:r>
            <a:r>
              <a:rPr lang="en-US" dirty="0">
                <a:solidFill>
                  <a:srgbClr val="002060"/>
                </a:solidFill>
              </a:rPr>
              <a:t> </a:t>
            </a:r>
            <a:r>
              <a:rPr lang="en-US" dirty="0" err="1">
                <a:solidFill>
                  <a:srgbClr val="002060"/>
                </a:solidFill>
              </a:rPr>
              <a:t>đáp</a:t>
            </a:r>
            <a:r>
              <a:rPr lang="en-US" dirty="0">
                <a:solidFill>
                  <a:srgbClr val="002060"/>
                </a:solidFill>
              </a:rPr>
              <a:t> </a:t>
            </a:r>
            <a:r>
              <a:rPr lang="en-US" dirty="0" err="1">
                <a:solidFill>
                  <a:srgbClr val="002060"/>
                </a:solidFill>
              </a:rPr>
              <a:t>án</a:t>
            </a:r>
            <a:r>
              <a:rPr lang="en-US" dirty="0">
                <a:solidFill>
                  <a:srgbClr val="002060"/>
                </a:solidFill>
              </a:rPr>
              <a:t> </a:t>
            </a:r>
            <a:r>
              <a:rPr lang="en-US" dirty="0" err="1">
                <a:solidFill>
                  <a:srgbClr val="002060"/>
                </a:solidFill>
              </a:rPr>
              <a:t>đều</a:t>
            </a:r>
            <a:r>
              <a:rPr lang="en-US" dirty="0">
                <a:solidFill>
                  <a:srgbClr val="002060"/>
                </a:solidFill>
              </a:rPr>
              <a:t> </a:t>
            </a:r>
            <a:r>
              <a:rPr lang="en-US" dirty="0" err="1">
                <a:solidFill>
                  <a:srgbClr val="002060"/>
                </a:solidFill>
              </a:rPr>
              <a:t>đúng</a:t>
            </a:r>
            <a:endParaRPr kumimoji="0" lang="en-US" b="0" i="0" u="none" strike="noStrike" kern="1200" cap="none" spc="0" normalizeH="0" baseline="0" noProof="0" dirty="0">
              <a:ln>
                <a:noFill/>
              </a:ln>
              <a:solidFill>
                <a:srgbClr val="002060"/>
              </a:solidFill>
              <a:effectLst/>
              <a:uLnTx/>
              <a:uFillTx/>
              <a:latin typeface="Calibri"/>
            </a:endParaRPr>
          </a:p>
        </p:txBody>
      </p:sp>
      <p:sp>
        <p:nvSpPr>
          <p:cNvPr id="5" name="Rectangle 4"/>
          <p:cNvSpPr/>
          <p:nvPr/>
        </p:nvSpPr>
        <p:spPr>
          <a:xfrm>
            <a:off x="1085850" y="2114550"/>
            <a:ext cx="6896100" cy="12192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en-US" dirty="0">
                <a:solidFill>
                  <a:srgbClr val="002060"/>
                </a:solidFill>
              </a:rPr>
              <a:t>d. </a:t>
            </a:r>
            <a:r>
              <a:rPr lang="en-US" dirty="0" err="1">
                <a:solidFill>
                  <a:srgbClr val="002060"/>
                </a:solidFill>
              </a:rPr>
              <a:t>Tất</a:t>
            </a:r>
            <a:r>
              <a:rPr lang="en-US" dirty="0">
                <a:solidFill>
                  <a:srgbClr val="002060"/>
                </a:solidFill>
              </a:rPr>
              <a:t> </a:t>
            </a:r>
            <a:r>
              <a:rPr lang="en-US" dirty="0" err="1">
                <a:solidFill>
                  <a:srgbClr val="002060"/>
                </a:solidFill>
              </a:rPr>
              <a:t>cả</a:t>
            </a:r>
            <a:r>
              <a:rPr lang="en-US" dirty="0">
                <a:solidFill>
                  <a:srgbClr val="002060"/>
                </a:solidFill>
              </a:rPr>
              <a:t> </a:t>
            </a:r>
            <a:r>
              <a:rPr lang="en-US" dirty="0" err="1">
                <a:solidFill>
                  <a:srgbClr val="002060"/>
                </a:solidFill>
              </a:rPr>
              <a:t>các</a:t>
            </a:r>
            <a:r>
              <a:rPr lang="en-US" dirty="0">
                <a:solidFill>
                  <a:srgbClr val="002060"/>
                </a:solidFill>
              </a:rPr>
              <a:t> </a:t>
            </a:r>
            <a:r>
              <a:rPr lang="en-US" dirty="0" err="1">
                <a:solidFill>
                  <a:srgbClr val="002060"/>
                </a:solidFill>
              </a:rPr>
              <a:t>đáp</a:t>
            </a:r>
            <a:r>
              <a:rPr lang="en-US" dirty="0">
                <a:solidFill>
                  <a:srgbClr val="002060"/>
                </a:solidFill>
              </a:rPr>
              <a:t> </a:t>
            </a:r>
            <a:r>
              <a:rPr lang="en-US" dirty="0" err="1">
                <a:solidFill>
                  <a:srgbClr val="002060"/>
                </a:solidFill>
              </a:rPr>
              <a:t>án</a:t>
            </a:r>
            <a:r>
              <a:rPr lang="en-US" dirty="0">
                <a:solidFill>
                  <a:srgbClr val="002060"/>
                </a:solidFill>
              </a:rPr>
              <a:t> </a:t>
            </a:r>
            <a:r>
              <a:rPr lang="en-US" dirty="0" err="1">
                <a:solidFill>
                  <a:srgbClr val="002060"/>
                </a:solidFill>
              </a:rPr>
              <a:t>đều</a:t>
            </a:r>
            <a:r>
              <a:rPr lang="en-US" dirty="0">
                <a:solidFill>
                  <a:srgbClr val="002060"/>
                </a:solidFill>
              </a:rPr>
              <a:t> </a:t>
            </a:r>
            <a:r>
              <a:rPr lang="en-US" dirty="0" err="1">
                <a:solidFill>
                  <a:srgbClr val="002060"/>
                </a:solidFill>
              </a:rPr>
              <a:t>đúng</a:t>
            </a:r>
            <a:endParaRPr lang="en-US" dirty="0">
              <a:solidFill>
                <a:srgbClr val="002060"/>
              </a:solidFill>
            </a:endParaRPr>
          </a:p>
        </p:txBody>
      </p:sp>
      <p:sp>
        <p:nvSpPr>
          <p:cNvPr id="6" name="Pentagon 5">
            <a:hlinkClick r:id="rId4" action="ppaction://hlinksldjump"/>
          </p:cNvPr>
          <p:cNvSpPr/>
          <p:nvPr/>
        </p:nvSpPr>
        <p:spPr>
          <a:xfrm flipH="1">
            <a:off x="7029450" y="4248150"/>
            <a:ext cx="1905000" cy="685800"/>
          </a:xfrm>
          <a:prstGeom prst="homePlate">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FFFF00"/>
                </a:solidFill>
                <a:effectLst/>
                <a:uLnTx/>
                <a:uFillTx/>
                <a:latin typeface="Calibri"/>
                <a:ea typeface="+mn-ea"/>
                <a:cs typeface="+mn-cs"/>
              </a:rPr>
              <a:t>Quay về</a:t>
            </a:r>
          </a:p>
        </p:txBody>
      </p:sp>
      <p:sp>
        <p:nvSpPr>
          <p:cNvPr id="7" name="Oval 6"/>
          <p:cNvSpPr/>
          <p:nvPr/>
        </p:nvSpPr>
        <p:spPr>
          <a:xfrm>
            <a:off x="653143" y="3398245"/>
            <a:ext cx="1524000" cy="1524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707572" y="3452674"/>
            <a:ext cx="1415143" cy="1415143"/>
          </a:xfrm>
          <a:prstGeom prst="ellipse">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het gi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5228" y="5306225"/>
            <a:ext cx="609600" cy="609600"/>
          </a:xfrm>
          <a:prstGeom prst="rect">
            <a:avLst/>
          </a:prstGeom>
        </p:spPr>
      </p:pic>
      <p:sp>
        <p:nvSpPr>
          <p:cNvPr id="10" name="TextBox 9"/>
          <p:cNvSpPr txBox="1"/>
          <p:nvPr/>
        </p:nvSpPr>
        <p:spPr>
          <a:xfrm>
            <a:off x="793819" y="3929412"/>
            <a:ext cx="1242648" cy="461665"/>
          </a:xfrm>
          <a:prstGeom prst="rect">
            <a:avLst/>
          </a:prstGeom>
          <a:noFill/>
        </p:spPr>
        <p:txBody>
          <a:bodyPr wrap="none" rtlCol="0">
            <a:spAutoFit/>
          </a:bodyPr>
          <a:lstStyle/>
          <a:p>
            <a:r>
              <a:rPr lang="en-US" sz="2400" b="1">
                <a:solidFill>
                  <a:schemeClr val="bg1"/>
                </a:solidFill>
              </a:rPr>
              <a:t>HẾT GIỜ</a:t>
            </a:r>
          </a:p>
        </p:txBody>
      </p:sp>
    </p:spTree>
    <p:extLst>
      <p:ext uri="{BB962C8B-B14F-4D97-AF65-F5344CB8AC3E}">
        <p14:creationId xmlns:p14="http://schemas.microsoft.com/office/powerpoint/2010/main" val="689672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heel(1)">
                                      <p:cBhvr>
                                        <p:cTn id="14" dur="5000"/>
                                        <p:tgtEl>
                                          <p:spTgt spid="8"/>
                                        </p:tgtEl>
                                      </p:cBhvr>
                                    </p:animEffect>
                                  </p:childTnLst>
                                </p:cTn>
                              </p:par>
                            </p:childTnLst>
                          </p:cTn>
                        </p:par>
                        <p:par>
                          <p:cTn id="15" fill="hold">
                            <p:stCondLst>
                              <p:cond delay="5000"/>
                            </p:stCondLst>
                            <p:childTnLst>
                              <p:par>
                                <p:cTn id="16" presetID="1" presetClass="mediacall" presetSubtype="0" fill="hold" nodeType="afterEffect">
                                  <p:stCondLst>
                                    <p:cond delay="0"/>
                                  </p:stCondLst>
                                  <p:childTnLst>
                                    <p:cmd type="call" cmd="playFrom(0.0)">
                                      <p:cBhvr>
                                        <p:cTn id="17" dur="1965" fill="hold"/>
                                        <p:tgtEl>
                                          <p:spTgt spid="9"/>
                                        </p:tgtEl>
                                      </p:cBhvr>
                                    </p:cmd>
                                  </p:childTnLst>
                                </p:cTn>
                              </p:par>
                              <p:par>
                                <p:cTn id="18" presetID="53" presetClass="entr" presetSubtype="16"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42" presetClass="entr" presetSubtype="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anim calcmode="lin" valueType="num">
                                      <p:cBhvr>
                                        <p:cTn id="34" dur="500" fill="hold"/>
                                        <p:tgtEl>
                                          <p:spTgt spid="6"/>
                                        </p:tgtEl>
                                        <p:attrNameLst>
                                          <p:attrName>ppt_x</p:attrName>
                                        </p:attrNameLst>
                                      </p:cBhvr>
                                      <p:tavLst>
                                        <p:tav tm="0">
                                          <p:val>
                                            <p:strVal val="#ppt_x"/>
                                          </p:val>
                                        </p:tav>
                                        <p:tav tm="100000">
                                          <p:val>
                                            <p:strVal val="#ppt_x"/>
                                          </p:val>
                                        </p:tav>
                                      </p:tavLst>
                                    </p:anim>
                                    <p:anim calcmode="lin" valueType="num">
                                      <p:cBhvr>
                                        <p:cTn id="35"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36" fill="hold" display="0">
                  <p:stCondLst>
                    <p:cond delay="indefinite"/>
                  </p:stCondLst>
                  <p:endCondLst>
                    <p:cond evt="onStopAudio" delay="0">
                      <p:tgtEl>
                        <p:sldTgt/>
                      </p:tgtEl>
                    </p:cond>
                  </p:endCondLst>
                </p:cTn>
                <p:tgtEl>
                  <p:spTgt spid="9"/>
                </p:tgtEl>
              </p:cMediaNode>
            </p:audio>
          </p:childTnLst>
        </p:cTn>
      </p:par>
    </p:tnLst>
    <p:bldLst>
      <p:bldP spid="4" grpId="0" animBg="1"/>
      <p:bldP spid="5" grpId="0" animBg="1"/>
      <p:bldP spid="6" grpId="0" animBg="1"/>
      <p:bldP spid="8" grpId="0" animBg="1"/>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209550"/>
            <a:ext cx="8458200" cy="17526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dirty="0">
                <a:solidFill>
                  <a:srgbClr val="002060"/>
                </a:solidFill>
                <a:latin typeface="Calibri"/>
              </a:rPr>
              <a:t>Chọn đáp án điền vào chỗ trống đúng với quan đểm của Đảng Cộng sản Việt Nam về đường lối đối ngoại hiện nay: Giữ vững độc lập, tự chủ đi đôi với đẩy mạnh.......</a:t>
            </a:r>
          </a:p>
          <a:p>
            <a:pPr lvl="0" algn="just">
              <a:defRPr/>
            </a:pPr>
            <a:r>
              <a:rPr lang="vi-VN" dirty="0">
                <a:solidFill>
                  <a:srgbClr val="002060"/>
                </a:solidFill>
                <a:latin typeface="Calibri"/>
              </a:rPr>
              <a:t>a. Đa dạng hóa, đa phương hóa quan hệ đối ngoại</a:t>
            </a:r>
          </a:p>
          <a:p>
            <a:pPr lvl="0" algn="just">
              <a:defRPr/>
            </a:pPr>
            <a:r>
              <a:rPr lang="vi-VN" dirty="0">
                <a:solidFill>
                  <a:srgbClr val="002060"/>
                </a:solidFill>
                <a:latin typeface="Calibri"/>
              </a:rPr>
              <a:t>b. Kết hợp sức mạnh dân tộc với sức mạnh thời đại</a:t>
            </a:r>
          </a:p>
          <a:p>
            <a:pPr lvl="0" algn="just">
              <a:defRPr/>
            </a:pPr>
            <a:r>
              <a:rPr lang="vi-VN" dirty="0">
                <a:solidFill>
                  <a:srgbClr val="002060"/>
                </a:solidFill>
                <a:latin typeface="Calibri"/>
              </a:rPr>
              <a:t>c. Hội nhập quốc tế</a:t>
            </a:r>
          </a:p>
          <a:p>
            <a:pPr lvl="0" algn="just">
              <a:defRPr/>
            </a:pPr>
            <a:r>
              <a:rPr lang="vi-VN" dirty="0">
                <a:solidFill>
                  <a:srgbClr val="002060"/>
                </a:solidFill>
                <a:latin typeface="Calibri"/>
              </a:rPr>
              <a:t>d. Bảo vệ lợi ích tối cao của dân tộc</a:t>
            </a:r>
            <a:endParaRPr kumimoji="0" lang="en-US" b="0" i="0" u="none" strike="noStrike" kern="1200" cap="none" spc="0" normalizeH="0" baseline="0" noProof="0" dirty="0">
              <a:ln>
                <a:noFill/>
              </a:ln>
              <a:solidFill>
                <a:srgbClr val="002060"/>
              </a:solidFill>
              <a:effectLst/>
              <a:uLnTx/>
              <a:uFillTx/>
              <a:latin typeface="Calibri"/>
            </a:endParaRPr>
          </a:p>
        </p:txBody>
      </p:sp>
      <p:sp>
        <p:nvSpPr>
          <p:cNvPr id="5" name="Rectangle 4"/>
          <p:cNvSpPr/>
          <p:nvPr/>
        </p:nvSpPr>
        <p:spPr>
          <a:xfrm>
            <a:off x="1085850" y="2114550"/>
            <a:ext cx="6896100" cy="12192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2000" dirty="0">
                <a:solidFill>
                  <a:srgbClr val="002060"/>
                </a:solidFill>
                <a:latin typeface="Calibri"/>
              </a:rPr>
              <a:t>a. Đa dạng hóa, đa phương hóa quan hệ đối ngoại</a:t>
            </a:r>
            <a:endParaRPr lang="vi-VN" sz="2000" dirty="0">
              <a:solidFill>
                <a:srgbClr val="002060"/>
              </a:solidFill>
              <a:latin typeface="Calibri"/>
            </a:endParaRPr>
          </a:p>
        </p:txBody>
      </p:sp>
      <p:sp>
        <p:nvSpPr>
          <p:cNvPr id="6" name="Pentagon 5">
            <a:hlinkClick r:id="rId4" action="ppaction://hlinksldjump"/>
          </p:cNvPr>
          <p:cNvSpPr/>
          <p:nvPr/>
        </p:nvSpPr>
        <p:spPr>
          <a:xfrm flipH="1">
            <a:off x="7029450" y="4248150"/>
            <a:ext cx="1905000" cy="685800"/>
          </a:xfrm>
          <a:prstGeom prst="homePlate">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FFFF00"/>
                </a:solidFill>
                <a:effectLst/>
                <a:uLnTx/>
                <a:uFillTx/>
                <a:latin typeface="Calibri"/>
                <a:ea typeface="+mn-ea"/>
                <a:cs typeface="+mn-cs"/>
              </a:rPr>
              <a:t>Quay về</a:t>
            </a:r>
          </a:p>
        </p:txBody>
      </p:sp>
      <p:sp>
        <p:nvSpPr>
          <p:cNvPr id="7" name="Oval 6"/>
          <p:cNvSpPr/>
          <p:nvPr/>
        </p:nvSpPr>
        <p:spPr>
          <a:xfrm>
            <a:off x="653143" y="3398245"/>
            <a:ext cx="1524000" cy="1524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707572" y="3452674"/>
            <a:ext cx="1415143" cy="1415143"/>
          </a:xfrm>
          <a:prstGeom prst="ellipse">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het gi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0343" y="5280060"/>
            <a:ext cx="609600" cy="609600"/>
          </a:xfrm>
          <a:prstGeom prst="rect">
            <a:avLst/>
          </a:prstGeom>
        </p:spPr>
      </p:pic>
      <p:sp>
        <p:nvSpPr>
          <p:cNvPr id="10" name="TextBox 9"/>
          <p:cNvSpPr txBox="1"/>
          <p:nvPr/>
        </p:nvSpPr>
        <p:spPr>
          <a:xfrm>
            <a:off x="793819" y="3929412"/>
            <a:ext cx="1242648" cy="461665"/>
          </a:xfrm>
          <a:prstGeom prst="rect">
            <a:avLst/>
          </a:prstGeom>
          <a:noFill/>
        </p:spPr>
        <p:txBody>
          <a:bodyPr wrap="none" rtlCol="0">
            <a:spAutoFit/>
          </a:bodyPr>
          <a:lstStyle/>
          <a:p>
            <a:r>
              <a:rPr lang="en-US" sz="2400" b="1">
                <a:solidFill>
                  <a:schemeClr val="bg1"/>
                </a:solidFill>
              </a:rPr>
              <a:t>HẾT GIỜ</a:t>
            </a:r>
          </a:p>
        </p:txBody>
      </p:sp>
    </p:spTree>
    <p:extLst>
      <p:ext uri="{BB962C8B-B14F-4D97-AF65-F5344CB8AC3E}">
        <p14:creationId xmlns:p14="http://schemas.microsoft.com/office/powerpoint/2010/main" val="742833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heel(1)">
                                      <p:cBhvr>
                                        <p:cTn id="14" dur="5000"/>
                                        <p:tgtEl>
                                          <p:spTgt spid="8"/>
                                        </p:tgtEl>
                                      </p:cBhvr>
                                    </p:animEffect>
                                  </p:childTnLst>
                                </p:cTn>
                              </p:par>
                            </p:childTnLst>
                          </p:cTn>
                        </p:par>
                        <p:par>
                          <p:cTn id="15" fill="hold">
                            <p:stCondLst>
                              <p:cond delay="5000"/>
                            </p:stCondLst>
                            <p:childTnLst>
                              <p:par>
                                <p:cTn id="16" presetID="1" presetClass="mediacall" presetSubtype="0" fill="hold" nodeType="afterEffect">
                                  <p:stCondLst>
                                    <p:cond delay="0"/>
                                  </p:stCondLst>
                                  <p:childTnLst>
                                    <p:cmd type="call" cmd="playFrom(0.0)">
                                      <p:cBhvr>
                                        <p:cTn id="17" dur="1965" fill="hold"/>
                                        <p:tgtEl>
                                          <p:spTgt spid="9"/>
                                        </p:tgtEl>
                                      </p:cBhvr>
                                    </p:cmd>
                                  </p:childTnLst>
                                </p:cTn>
                              </p:par>
                              <p:par>
                                <p:cTn id="18" presetID="53" presetClass="entr" presetSubtype="16"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42" presetClass="entr" presetSubtype="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anim calcmode="lin" valueType="num">
                                      <p:cBhvr>
                                        <p:cTn id="34" dur="500" fill="hold"/>
                                        <p:tgtEl>
                                          <p:spTgt spid="6"/>
                                        </p:tgtEl>
                                        <p:attrNameLst>
                                          <p:attrName>ppt_x</p:attrName>
                                        </p:attrNameLst>
                                      </p:cBhvr>
                                      <p:tavLst>
                                        <p:tav tm="0">
                                          <p:val>
                                            <p:strVal val="#ppt_x"/>
                                          </p:val>
                                        </p:tav>
                                        <p:tav tm="100000">
                                          <p:val>
                                            <p:strVal val="#ppt_x"/>
                                          </p:val>
                                        </p:tav>
                                      </p:tavLst>
                                    </p:anim>
                                    <p:anim calcmode="lin" valueType="num">
                                      <p:cBhvr>
                                        <p:cTn id="35"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36" fill="hold" display="0">
                  <p:stCondLst>
                    <p:cond delay="indefinite"/>
                  </p:stCondLst>
                  <p:endCondLst>
                    <p:cond evt="onStopAudio" delay="0">
                      <p:tgtEl>
                        <p:sldTgt/>
                      </p:tgtEl>
                    </p:cond>
                  </p:endCondLst>
                </p:cTn>
                <p:tgtEl>
                  <p:spTgt spid="9"/>
                </p:tgtEl>
              </p:cMediaNode>
            </p:audio>
          </p:childTnLst>
        </p:cTn>
      </p:par>
    </p:tnLst>
    <p:bldLst>
      <p:bldP spid="4" grpId="0" animBg="1"/>
      <p:bldP spid="5" grpId="0" animBg="1"/>
      <p:bldP spid="6" grpId="0" animBg="1"/>
      <p:bldP spid="8" grpId="0" animBg="1"/>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209550"/>
            <a:ext cx="8458200" cy="17526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2000" dirty="0">
                <a:solidFill>
                  <a:srgbClr val="002060"/>
                </a:solidFill>
                <a:latin typeface="Calibri"/>
              </a:rPr>
              <a:t>Ai là Bộ trưởng Bộ ngoại giao đầu tiên của Việt Nam?</a:t>
            </a:r>
          </a:p>
          <a:p>
            <a:pPr lvl="0" algn="just">
              <a:defRPr/>
            </a:pPr>
            <a:r>
              <a:rPr lang="vi-VN" sz="2000" dirty="0">
                <a:solidFill>
                  <a:srgbClr val="002060"/>
                </a:solidFill>
                <a:latin typeface="Calibri"/>
              </a:rPr>
              <a:t>a. Hồ Chí Minh</a:t>
            </a:r>
          </a:p>
          <a:p>
            <a:pPr lvl="0" algn="just">
              <a:defRPr/>
            </a:pPr>
            <a:r>
              <a:rPr lang="vi-VN" sz="2000" dirty="0">
                <a:solidFill>
                  <a:srgbClr val="002060"/>
                </a:solidFill>
                <a:latin typeface="Calibri"/>
              </a:rPr>
              <a:t>b. Trần Phú</a:t>
            </a:r>
          </a:p>
          <a:p>
            <a:pPr lvl="0" algn="just">
              <a:defRPr/>
            </a:pPr>
            <a:r>
              <a:rPr lang="vi-VN" sz="2000" dirty="0">
                <a:solidFill>
                  <a:srgbClr val="002060"/>
                </a:solidFill>
                <a:latin typeface="Calibri"/>
              </a:rPr>
              <a:t>c. Lê Hồng Phong</a:t>
            </a:r>
          </a:p>
          <a:p>
            <a:pPr lvl="0" algn="just">
              <a:defRPr/>
            </a:pPr>
            <a:r>
              <a:rPr lang="vi-VN" sz="2000" dirty="0">
                <a:solidFill>
                  <a:srgbClr val="002060"/>
                </a:solidFill>
                <a:latin typeface="Calibri"/>
              </a:rPr>
              <a:t>d. Võ Nguyên Giáp</a:t>
            </a:r>
            <a:endParaRPr kumimoji="0" lang="en-US" sz="2000" b="0" i="0" u="none" strike="noStrike" kern="1200" cap="none" spc="0" normalizeH="0" baseline="0" noProof="0" dirty="0">
              <a:ln>
                <a:noFill/>
              </a:ln>
              <a:solidFill>
                <a:srgbClr val="002060"/>
              </a:solidFill>
              <a:effectLst/>
              <a:uLnTx/>
              <a:uFillTx/>
              <a:latin typeface="Calibri"/>
            </a:endParaRPr>
          </a:p>
        </p:txBody>
      </p:sp>
      <p:sp>
        <p:nvSpPr>
          <p:cNvPr id="5" name="Rectangle 4"/>
          <p:cNvSpPr/>
          <p:nvPr/>
        </p:nvSpPr>
        <p:spPr>
          <a:xfrm>
            <a:off x="1085850" y="2114550"/>
            <a:ext cx="6896100" cy="12192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2000" dirty="0">
                <a:solidFill>
                  <a:srgbClr val="002060"/>
                </a:solidFill>
                <a:latin typeface="Calibri"/>
              </a:rPr>
              <a:t>a. Hồ Chí Minh</a:t>
            </a:r>
            <a:endParaRPr lang="vi-VN" sz="2000" dirty="0">
              <a:solidFill>
                <a:srgbClr val="002060"/>
              </a:solidFill>
              <a:latin typeface="Calibri"/>
            </a:endParaRPr>
          </a:p>
        </p:txBody>
      </p:sp>
      <p:sp>
        <p:nvSpPr>
          <p:cNvPr id="6" name="Pentagon 5">
            <a:hlinkClick r:id="rId4" action="ppaction://hlinksldjump"/>
          </p:cNvPr>
          <p:cNvSpPr/>
          <p:nvPr/>
        </p:nvSpPr>
        <p:spPr>
          <a:xfrm flipH="1">
            <a:off x="7029450" y="4248150"/>
            <a:ext cx="1905000" cy="685800"/>
          </a:xfrm>
          <a:prstGeom prst="homePlate">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FFFF00"/>
                </a:solidFill>
                <a:effectLst/>
                <a:uLnTx/>
                <a:uFillTx/>
                <a:latin typeface="Calibri"/>
                <a:ea typeface="+mn-ea"/>
                <a:cs typeface="+mn-cs"/>
              </a:rPr>
              <a:t>Quay về</a:t>
            </a:r>
          </a:p>
        </p:txBody>
      </p:sp>
      <p:sp>
        <p:nvSpPr>
          <p:cNvPr id="7" name="Oval 6"/>
          <p:cNvSpPr/>
          <p:nvPr/>
        </p:nvSpPr>
        <p:spPr>
          <a:xfrm>
            <a:off x="653143" y="3398245"/>
            <a:ext cx="1524000" cy="1524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707572" y="3452674"/>
            <a:ext cx="1415143" cy="1415143"/>
          </a:xfrm>
          <a:prstGeom prst="ellipse">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het gi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0343" y="5238750"/>
            <a:ext cx="609600" cy="609600"/>
          </a:xfrm>
          <a:prstGeom prst="rect">
            <a:avLst/>
          </a:prstGeom>
        </p:spPr>
      </p:pic>
      <p:sp>
        <p:nvSpPr>
          <p:cNvPr id="10" name="TextBox 9"/>
          <p:cNvSpPr txBox="1"/>
          <p:nvPr/>
        </p:nvSpPr>
        <p:spPr>
          <a:xfrm>
            <a:off x="793819" y="3929412"/>
            <a:ext cx="1242648" cy="461665"/>
          </a:xfrm>
          <a:prstGeom prst="rect">
            <a:avLst/>
          </a:prstGeom>
          <a:noFill/>
        </p:spPr>
        <p:txBody>
          <a:bodyPr wrap="none" rtlCol="0">
            <a:spAutoFit/>
          </a:bodyPr>
          <a:lstStyle/>
          <a:p>
            <a:r>
              <a:rPr lang="en-US" sz="2400" b="1">
                <a:solidFill>
                  <a:schemeClr val="bg1"/>
                </a:solidFill>
              </a:rPr>
              <a:t>HẾT GIỜ</a:t>
            </a:r>
          </a:p>
        </p:txBody>
      </p:sp>
    </p:spTree>
    <p:extLst>
      <p:ext uri="{BB962C8B-B14F-4D97-AF65-F5344CB8AC3E}">
        <p14:creationId xmlns:p14="http://schemas.microsoft.com/office/powerpoint/2010/main" val="3796955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heel(1)">
                                      <p:cBhvr>
                                        <p:cTn id="14" dur="5000"/>
                                        <p:tgtEl>
                                          <p:spTgt spid="8"/>
                                        </p:tgtEl>
                                      </p:cBhvr>
                                    </p:animEffect>
                                  </p:childTnLst>
                                </p:cTn>
                              </p:par>
                            </p:childTnLst>
                          </p:cTn>
                        </p:par>
                        <p:par>
                          <p:cTn id="15" fill="hold">
                            <p:stCondLst>
                              <p:cond delay="5000"/>
                            </p:stCondLst>
                            <p:childTnLst>
                              <p:par>
                                <p:cTn id="16" presetID="1" presetClass="mediacall" presetSubtype="0" fill="hold" nodeType="afterEffect">
                                  <p:stCondLst>
                                    <p:cond delay="0"/>
                                  </p:stCondLst>
                                  <p:childTnLst>
                                    <p:cmd type="call" cmd="playFrom(0.0)">
                                      <p:cBhvr>
                                        <p:cTn id="17" dur="1965" fill="hold"/>
                                        <p:tgtEl>
                                          <p:spTgt spid="9"/>
                                        </p:tgtEl>
                                      </p:cBhvr>
                                    </p:cmd>
                                  </p:childTnLst>
                                </p:cTn>
                              </p:par>
                              <p:par>
                                <p:cTn id="18" presetID="53" presetClass="entr" presetSubtype="16"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42" presetClass="entr" presetSubtype="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anim calcmode="lin" valueType="num">
                                      <p:cBhvr>
                                        <p:cTn id="34" dur="500" fill="hold"/>
                                        <p:tgtEl>
                                          <p:spTgt spid="6"/>
                                        </p:tgtEl>
                                        <p:attrNameLst>
                                          <p:attrName>ppt_x</p:attrName>
                                        </p:attrNameLst>
                                      </p:cBhvr>
                                      <p:tavLst>
                                        <p:tav tm="0">
                                          <p:val>
                                            <p:strVal val="#ppt_x"/>
                                          </p:val>
                                        </p:tav>
                                        <p:tav tm="100000">
                                          <p:val>
                                            <p:strVal val="#ppt_x"/>
                                          </p:val>
                                        </p:tav>
                                      </p:tavLst>
                                    </p:anim>
                                    <p:anim calcmode="lin" valueType="num">
                                      <p:cBhvr>
                                        <p:cTn id="35"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36" fill="hold" display="0">
                  <p:stCondLst>
                    <p:cond delay="indefinite"/>
                  </p:stCondLst>
                  <p:endCondLst>
                    <p:cond evt="onStopAudio" delay="0">
                      <p:tgtEl>
                        <p:sldTgt/>
                      </p:tgtEl>
                    </p:cond>
                  </p:endCondLst>
                </p:cTn>
                <p:tgtEl>
                  <p:spTgt spid="9"/>
                </p:tgtEl>
              </p:cMediaNode>
            </p:audio>
          </p:childTnLst>
        </p:cTn>
      </p:par>
    </p:tnLst>
    <p:bldLst>
      <p:bldP spid="4" grpId="0" animBg="1"/>
      <p:bldP spid="5" grpId="0" animBg="1"/>
      <p:bldP spid="6" grpId="0" animBg="1"/>
      <p:bldP spid="8" grpId="0" animBg="1"/>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209550"/>
            <a:ext cx="8458200" cy="17526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1600" dirty="0">
                <a:solidFill>
                  <a:srgbClr val="002060"/>
                </a:solidFill>
                <a:latin typeface="Calibri"/>
              </a:rPr>
              <a:t>Phương châm đối ngoại: “Việt Nam muốn là bạn với các nước trong cộng đồng thế giới phấn đấu vì hòa bình, độc lập và phát triển” được Đảng Cộng sản Việt Nam đưa ra tại đại hội Đảng lần thứ mấy?</a:t>
            </a:r>
          </a:p>
          <a:p>
            <a:pPr lvl="0" algn="just">
              <a:defRPr/>
            </a:pPr>
            <a:r>
              <a:rPr lang="vi-VN" sz="1600" dirty="0">
                <a:solidFill>
                  <a:srgbClr val="002060"/>
                </a:solidFill>
                <a:latin typeface="Calibri"/>
              </a:rPr>
              <a:t>a. Đại hội V (1982)</a:t>
            </a:r>
          </a:p>
          <a:p>
            <a:pPr lvl="0" algn="just">
              <a:defRPr/>
            </a:pPr>
            <a:r>
              <a:rPr lang="vi-VN" sz="1600" dirty="0">
                <a:solidFill>
                  <a:srgbClr val="002060"/>
                </a:solidFill>
                <a:latin typeface="Calibri"/>
              </a:rPr>
              <a:t>b.Đại hội VI (1986)</a:t>
            </a:r>
          </a:p>
          <a:p>
            <a:pPr lvl="0" algn="just">
              <a:defRPr/>
            </a:pPr>
            <a:r>
              <a:rPr lang="vi-VN" sz="1600" dirty="0">
                <a:solidFill>
                  <a:srgbClr val="002060"/>
                </a:solidFill>
                <a:latin typeface="Calibri"/>
              </a:rPr>
              <a:t>c. Đại hội VII (1991)</a:t>
            </a:r>
          </a:p>
          <a:p>
            <a:pPr lvl="0" algn="just">
              <a:defRPr/>
            </a:pPr>
            <a:r>
              <a:rPr lang="vi-VN" sz="1600" dirty="0">
                <a:solidFill>
                  <a:srgbClr val="002060"/>
                </a:solidFill>
                <a:latin typeface="Calibri"/>
              </a:rPr>
              <a:t>d. Đại hội VIII (1996)</a:t>
            </a:r>
            <a:endParaRPr kumimoji="0" lang="en-US" sz="1600" b="0" i="0" u="none" strike="noStrike" kern="1200" cap="none" spc="0" normalizeH="0" baseline="0" noProof="0" dirty="0">
              <a:ln>
                <a:noFill/>
              </a:ln>
              <a:solidFill>
                <a:srgbClr val="002060"/>
              </a:solidFill>
              <a:effectLst/>
              <a:uLnTx/>
              <a:uFillTx/>
              <a:latin typeface="Calibri"/>
            </a:endParaRPr>
          </a:p>
        </p:txBody>
      </p:sp>
      <p:sp>
        <p:nvSpPr>
          <p:cNvPr id="5" name="Rectangle 4"/>
          <p:cNvSpPr/>
          <p:nvPr/>
        </p:nvSpPr>
        <p:spPr>
          <a:xfrm>
            <a:off x="1085850" y="2114550"/>
            <a:ext cx="6896100" cy="12192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2000" dirty="0">
                <a:solidFill>
                  <a:srgbClr val="002060"/>
                </a:solidFill>
                <a:latin typeface="Calibri"/>
              </a:rPr>
              <a:t>c. Đại hội VII (1991)</a:t>
            </a:r>
            <a:endParaRPr lang="vi-VN" sz="2000" dirty="0">
              <a:solidFill>
                <a:srgbClr val="002060"/>
              </a:solidFill>
              <a:latin typeface="Calibri"/>
            </a:endParaRPr>
          </a:p>
        </p:txBody>
      </p:sp>
      <p:sp>
        <p:nvSpPr>
          <p:cNvPr id="6" name="Pentagon 5">
            <a:hlinkClick r:id="rId4" action="ppaction://hlinksldjump"/>
          </p:cNvPr>
          <p:cNvSpPr/>
          <p:nvPr/>
        </p:nvSpPr>
        <p:spPr>
          <a:xfrm flipH="1">
            <a:off x="7029450" y="4248150"/>
            <a:ext cx="1905000" cy="685800"/>
          </a:xfrm>
          <a:prstGeom prst="homePlate">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FFFF00"/>
                </a:solidFill>
                <a:effectLst/>
                <a:uLnTx/>
                <a:uFillTx/>
                <a:latin typeface="Calibri"/>
                <a:ea typeface="+mn-ea"/>
                <a:cs typeface="+mn-cs"/>
              </a:rPr>
              <a:t>Quay về</a:t>
            </a:r>
          </a:p>
        </p:txBody>
      </p:sp>
      <p:sp>
        <p:nvSpPr>
          <p:cNvPr id="7" name="Oval 6"/>
          <p:cNvSpPr/>
          <p:nvPr/>
        </p:nvSpPr>
        <p:spPr>
          <a:xfrm>
            <a:off x="653143" y="3398245"/>
            <a:ext cx="1524000" cy="1524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707572" y="3452674"/>
            <a:ext cx="1415143" cy="1415143"/>
          </a:xfrm>
          <a:prstGeom prst="ellipse">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het gi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0343" y="5238750"/>
            <a:ext cx="609600" cy="609600"/>
          </a:xfrm>
          <a:prstGeom prst="rect">
            <a:avLst/>
          </a:prstGeom>
        </p:spPr>
      </p:pic>
      <p:sp>
        <p:nvSpPr>
          <p:cNvPr id="10" name="TextBox 9"/>
          <p:cNvSpPr txBox="1"/>
          <p:nvPr/>
        </p:nvSpPr>
        <p:spPr>
          <a:xfrm>
            <a:off x="793819" y="3929412"/>
            <a:ext cx="1242648" cy="461665"/>
          </a:xfrm>
          <a:prstGeom prst="rect">
            <a:avLst/>
          </a:prstGeom>
          <a:noFill/>
        </p:spPr>
        <p:txBody>
          <a:bodyPr wrap="none" rtlCol="0">
            <a:spAutoFit/>
          </a:bodyPr>
          <a:lstStyle/>
          <a:p>
            <a:r>
              <a:rPr lang="en-US" sz="2400" b="1">
                <a:solidFill>
                  <a:schemeClr val="bg1"/>
                </a:solidFill>
              </a:rPr>
              <a:t>HẾT GIỜ</a:t>
            </a:r>
          </a:p>
        </p:txBody>
      </p:sp>
    </p:spTree>
    <p:extLst>
      <p:ext uri="{BB962C8B-B14F-4D97-AF65-F5344CB8AC3E}">
        <p14:creationId xmlns:p14="http://schemas.microsoft.com/office/powerpoint/2010/main" val="4069199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heel(1)">
                                      <p:cBhvr>
                                        <p:cTn id="14" dur="5000"/>
                                        <p:tgtEl>
                                          <p:spTgt spid="8"/>
                                        </p:tgtEl>
                                      </p:cBhvr>
                                    </p:animEffect>
                                  </p:childTnLst>
                                </p:cTn>
                              </p:par>
                            </p:childTnLst>
                          </p:cTn>
                        </p:par>
                        <p:par>
                          <p:cTn id="15" fill="hold">
                            <p:stCondLst>
                              <p:cond delay="5000"/>
                            </p:stCondLst>
                            <p:childTnLst>
                              <p:par>
                                <p:cTn id="16" presetID="1" presetClass="mediacall" presetSubtype="0" fill="hold" nodeType="afterEffect">
                                  <p:stCondLst>
                                    <p:cond delay="0"/>
                                  </p:stCondLst>
                                  <p:childTnLst>
                                    <p:cmd type="call" cmd="playFrom(0.0)">
                                      <p:cBhvr>
                                        <p:cTn id="17" dur="1965" fill="hold"/>
                                        <p:tgtEl>
                                          <p:spTgt spid="9"/>
                                        </p:tgtEl>
                                      </p:cBhvr>
                                    </p:cmd>
                                  </p:childTnLst>
                                </p:cTn>
                              </p:par>
                              <p:par>
                                <p:cTn id="18" presetID="53" presetClass="entr" presetSubtype="16"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42" presetClass="entr" presetSubtype="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anim calcmode="lin" valueType="num">
                                      <p:cBhvr>
                                        <p:cTn id="34" dur="500" fill="hold"/>
                                        <p:tgtEl>
                                          <p:spTgt spid="6"/>
                                        </p:tgtEl>
                                        <p:attrNameLst>
                                          <p:attrName>ppt_x</p:attrName>
                                        </p:attrNameLst>
                                      </p:cBhvr>
                                      <p:tavLst>
                                        <p:tav tm="0">
                                          <p:val>
                                            <p:strVal val="#ppt_x"/>
                                          </p:val>
                                        </p:tav>
                                        <p:tav tm="100000">
                                          <p:val>
                                            <p:strVal val="#ppt_x"/>
                                          </p:val>
                                        </p:tav>
                                      </p:tavLst>
                                    </p:anim>
                                    <p:anim calcmode="lin" valueType="num">
                                      <p:cBhvr>
                                        <p:cTn id="35"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36" fill="hold" display="0">
                  <p:stCondLst>
                    <p:cond delay="indefinite"/>
                  </p:stCondLst>
                  <p:endCondLst>
                    <p:cond evt="onStopAudio" delay="0">
                      <p:tgtEl>
                        <p:sldTgt/>
                      </p:tgtEl>
                    </p:cond>
                  </p:endCondLst>
                </p:cTn>
                <p:tgtEl>
                  <p:spTgt spid="9"/>
                </p:tgtEl>
              </p:cMediaNode>
            </p:audio>
          </p:childTnLst>
        </p:cTn>
      </p:par>
    </p:tnLst>
    <p:bldLst>
      <p:bldP spid="4" grpId="0" animBg="1"/>
      <p:bldP spid="5" grpId="0" animBg="1"/>
      <p:bldP spid="6" grpId="0" animBg="1"/>
      <p:bldP spid="8" grpId="0" animBg="1"/>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209550"/>
            <a:ext cx="8458200" cy="17526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1600" dirty="0">
                <a:solidFill>
                  <a:srgbClr val="002060"/>
                </a:solidFill>
                <a:latin typeface="+mj-lt"/>
              </a:rPr>
              <a:t>Hiện nay, theo nhận định của Đảng thì cục diện thế giới hiện nay diễn ra theo xu hướng nào?</a:t>
            </a:r>
          </a:p>
          <a:p>
            <a:pPr lvl="0" algn="just">
              <a:defRPr/>
            </a:pPr>
            <a:r>
              <a:rPr lang="vi-VN" sz="1600" dirty="0">
                <a:solidFill>
                  <a:srgbClr val="002060"/>
                </a:solidFill>
                <a:latin typeface="+mj-lt"/>
              </a:rPr>
              <a:t>a. Đa cực, đa trung tâm</a:t>
            </a:r>
          </a:p>
          <a:p>
            <a:pPr lvl="0" algn="just">
              <a:defRPr/>
            </a:pPr>
            <a:r>
              <a:rPr lang="vi-VN" sz="1600" dirty="0">
                <a:solidFill>
                  <a:srgbClr val="002060"/>
                </a:solidFill>
                <a:latin typeface="+mj-lt"/>
              </a:rPr>
              <a:t>b. Đa chiều</a:t>
            </a:r>
          </a:p>
          <a:p>
            <a:pPr lvl="0" algn="just">
              <a:defRPr/>
            </a:pPr>
            <a:r>
              <a:rPr lang="vi-VN" sz="1600" dirty="0">
                <a:solidFill>
                  <a:srgbClr val="002060"/>
                </a:solidFill>
                <a:latin typeface="+mj-lt"/>
              </a:rPr>
              <a:t>c. Một cực duy nhất</a:t>
            </a:r>
          </a:p>
          <a:p>
            <a:pPr lvl="0" algn="just">
              <a:defRPr/>
            </a:pPr>
            <a:r>
              <a:rPr lang="vi-VN" sz="1600" dirty="0">
                <a:solidFill>
                  <a:srgbClr val="002060"/>
                </a:solidFill>
                <a:latin typeface="+mj-lt"/>
              </a:rPr>
              <a:t>d. Một trung tâm</a:t>
            </a:r>
            <a:endParaRPr kumimoji="0" lang="en-US" sz="1600" b="0" i="0" u="none" strike="noStrike" kern="1200" cap="none" spc="0" normalizeH="0" baseline="0" noProof="0" dirty="0">
              <a:ln>
                <a:noFill/>
              </a:ln>
              <a:solidFill>
                <a:srgbClr val="002060"/>
              </a:solidFill>
              <a:effectLst/>
              <a:uLnTx/>
              <a:uFillTx/>
              <a:latin typeface="+mj-lt"/>
            </a:endParaRPr>
          </a:p>
        </p:txBody>
      </p:sp>
      <p:sp>
        <p:nvSpPr>
          <p:cNvPr id="5" name="Rectangle 4"/>
          <p:cNvSpPr/>
          <p:nvPr/>
        </p:nvSpPr>
        <p:spPr>
          <a:xfrm>
            <a:off x="1085850" y="2114550"/>
            <a:ext cx="6896100" cy="12192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3200" dirty="0">
                <a:solidFill>
                  <a:srgbClr val="002060"/>
                </a:solidFill>
              </a:rPr>
              <a:t>a. Đa cực, đa trung tâm</a:t>
            </a:r>
          </a:p>
        </p:txBody>
      </p:sp>
      <p:sp>
        <p:nvSpPr>
          <p:cNvPr id="6" name="Pentagon 5">
            <a:hlinkClick r:id="rId4" action="ppaction://hlinksldjump"/>
          </p:cNvPr>
          <p:cNvSpPr/>
          <p:nvPr/>
        </p:nvSpPr>
        <p:spPr>
          <a:xfrm flipH="1">
            <a:off x="7029450" y="4248150"/>
            <a:ext cx="1905000" cy="685800"/>
          </a:xfrm>
          <a:prstGeom prst="homePlate">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FFFF00"/>
                </a:solidFill>
                <a:effectLst/>
                <a:uLnTx/>
                <a:uFillTx/>
                <a:latin typeface="Calibri"/>
                <a:ea typeface="+mn-ea"/>
                <a:cs typeface="+mn-cs"/>
              </a:rPr>
              <a:t>Quay về</a:t>
            </a:r>
          </a:p>
        </p:txBody>
      </p:sp>
      <p:sp>
        <p:nvSpPr>
          <p:cNvPr id="7" name="Oval 6"/>
          <p:cNvSpPr/>
          <p:nvPr/>
        </p:nvSpPr>
        <p:spPr>
          <a:xfrm>
            <a:off x="653143" y="3398245"/>
            <a:ext cx="1524000" cy="1524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707572" y="3452674"/>
            <a:ext cx="1415143" cy="1415143"/>
          </a:xfrm>
          <a:prstGeom prst="ellipse">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het gi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0343" y="5238750"/>
            <a:ext cx="609600" cy="609600"/>
          </a:xfrm>
          <a:prstGeom prst="rect">
            <a:avLst/>
          </a:prstGeom>
        </p:spPr>
      </p:pic>
      <p:sp>
        <p:nvSpPr>
          <p:cNvPr id="10" name="TextBox 9"/>
          <p:cNvSpPr txBox="1"/>
          <p:nvPr/>
        </p:nvSpPr>
        <p:spPr>
          <a:xfrm>
            <a:off x="793819" y="3929412"/>
            <a:ext cx="1242648" cy="461665"/>
          </a:xfrm>
          <a:prstGeom prst="rect">
            <a:avLst/>
          </a:prstGeom>
          <a:noFill/>
        </p:spPr>
        <p:txBody>
          <a:bodyPr wrap="none" rtlCol="0">
            <a:spAutoFit/>
          </a:bodyPr>
          <a:lstStyle/>
          <a:p>
            <a:r>
              <a:rPr lang="en-US" sz="2400" b="1">
                <a:solidFill>
                  <a:schemeClr val="bg1"/>
                </a:solidFill>
              </a:rPr>
              <a:t>HẾT GIỜ</a:t>
            </a:r>
          </a:p>
        </p:txBody>
      </p:sp>
    </p:spTree>
    <p:extLst>
      <p:ext uri="{BB962C8B-B14F-4D97-AF65-F5344CB8AC3E}">
        <p14:creationId xmlns:p14="http://schemas.microsoft.com/office/powerpoint/2010/main" val="3760035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heel(1)">
                                      <p:cBhvr>
                                        <p:cTn id="14" dur="5000"/>
                                        <p:tgtEl>
                                          <p:spTgt spid="8"/>
                                        </p:tgtEl>
                                      </p:cBhvr>
                                    </p:animEffect>
                                  </p:childTnLst>
                                </p:cTn>
                              </p:par>
                            </p:childTnLst>
                          </p:cTn>
                        </p:par>
                        <p:par>
                          <p:cTn id="15" fill="hold">
                            <p:stCondLst>
                              <p:cond delay="5000"/>
                            </p:stCondLst>
                            <p:childTnLst>
                              <p:par>
                                <p:cTn id="16" presetID="1" presetClass="mediacall" presetSubtype="0" fill="hold" nodeType="afterEffect">
                                  <p:stCondLst>
                                    <p:cond delay="0"/>
                                  </p:stCondLst>
                                  <p:childTnLst>
                                    <p:cmd type="call" cmd="playFrom(0.0)">
                                      <p:cBhvr>
                                        <p:cTn id="17" dur="1965" fill="hold"/>
                                        <p:tgtEl>
                                          <p:spTgt spid="9"/>
                                        </p:tgtEl>
                                      </p:cBhvr>
                                    </p:cmd>
                                  </p:childTnLst>
                                </p:cTn>
                              </p:par>
                              <p:par>
                                <p:cTn id="18" presetID="53" presetClass="entr" presetSubtype="16"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42" presetClass="entr" presetSubtype="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anim calcmode="lin" valueType="num">
                                      <p:cBhvr>
                                        <p:cTn id="34" dur="500" fill="hold"/>
                                        <p:tgtEl>
                                          <p:spTgt spid="6"/>
                                        </p:tgtEl>
                                        <p:attrNameLst>
                                          <p:attrName>ppt_x</p:attrName>
                                        </p:attrNameLst>
                                      </p:cBhvr>
                                      <p:tavLst>
                                        <p:tav tm="0">
                                          <p:val>
                                            <p:strVal val="#ppt_x"/>
                                          </p:val>
                                        </p:tav>
                                        <p:tav tm="100000">
                                          <p:val>
                                            <p:strVal val="#ppt_x"/>
                                          </p:val>
                                        </p:tav>
                                      </p:tavLst>
                                    </p:anim>
                                    <p:anim calcmode="lin" valueType="num">
                                      <p:cBhvr>
                                        <p:cTn id="35"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36" fill="hold" display="0">
                  <p:stCondLst>
                    <p:cond delay="indefinite"/>
                  </p:stCondLst>
                  <p:endCondLst>
                    <p:cond evt="onStopAudio" delay="0">
                      <p:tgtEl>
                        <p:sldTgt/>
                      </p:tgtEl>
                    </p:cond>
                  </p:endCondLst>
                </p:cTn>
                <p:tgtEl>
                  <p:spTgt spid="9"/>
                </p:tgtEl>
              </p:cMediaNode>
            </p:audio>
          </p:childTnLst>
        </p:cTn>
      </p:par>
    </p:tnLst>
    <p:bldLst>
      <p:bldP spid="4" grpId="0" animBg="1"/>
      <p:bldP spid="5" grpId="0" animBg="1"/>
      <p:bldP spid="6" grpId="0" animBg="1"/>
      <p:bldP spid="8" grpId="0" animBg="1"/>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209550"/>
            <a:ext cx="8458200" cy="17526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dirty="0">
                <a:solidFill>
                  <a:srgbClr val="002060"/>
                </a:solidFill>
                <a:latin typeface="Calibri"/>
              </a:rPr>
              <a:t>Một trong những nguyên tắc công tác đối ngoại của Đảng ta hiện nay là:</a:t>
            </a:r>
          </a:p>
          <a:p>
            <a:pPr lvl="0" algn="just">
              <a:defRPr/>
            </a:pPr>
            <a:r>
              <a:rPr lang="vi-VN" dirty="0">
                <a:solidFill>
                  <a:srgbClr val="002060"/>
                </a:solidFill>
                <a:latin typeface="Calibri"/>
              </a:rPr>
              <a:t>a. Tôn trọng độc lập</a:t>
            </a:r>
          </a:p>
          <a:p>
            <a:pPr lvl="0" algn="just">
              <a:defRPr/>
            </a:pPr>
            <a:r>
              <a:rPr lang="vi-VN" dirty="0">
                <a:solidFill>
                  <a:srgbClr val="002060"/>
                </a:solidFill>
                <a:latin typeface="Calibri"/>
              </a:rPr>
              <a:t>b. Không can thiệp vào công việc nước khác</a:t>
            </a:r>
          </a:p>
          <a:p>
            <a:pPr lvl="0" algn="just">
              <a:defRPr/>
            </a:pPr>
            <a:r>
              <a:rPr lang="vi-VN" dirty="0">
                <a:solidFill>
                  <a:srgbClr val="002060"/>
                </a:solidFill>
                <a:latin typeface="Calibri"/>
              </a:rPr>
              <a:t>c. Bình đẳng cùng có lợi</a:t>
            </a:r>
          </a:p>
          <a:p>
            <a:pPr lvl="0" algn="just">
              <a:defRPr/>
            </a:pPr>
            <a:r>
              <a:rPr lang="vi-VN" dirty="0">
                <a:solidFill>
                  <a:srgbClr val="002060"/>
                </a:solidFill>
                <a:latin typeface="Calibri"/>
              </a:rPr>
              <a:t>d. Tôn trọng độc lập, chủ quyền và không can thiệp vào công việc nước khác, bình đẳng và cùng có lợi.</a:t>
            </a:r>
            <a:endParaRPr kumimoji="0" lang="en-US" b="0" i="0" u="none" strike="noStrike" kern="1200" cap="none" spc="0" normalizeH="0" baseline="0" noProof="0" dirty="0">
              <a:ln>
                <a:noFill/>
              </a:ln>
              <a:solidFill>
                <a:srgbClr val="002060"/>
              </a:solidFill>
              <a:effectLst/>
              <a:uLnTx/>
              <a:uFillTx/>
              <a:latin typeface="Calibri"/>
            </a:endParaRPr>
          </a:p>
        </p:txBody>
      </p:sp>
      <p:sp>
        <p:nvSpPr>
          <p:cNvPr id="5" name="Rectangle 4"/>
          <p:cNvSpPr/>
          <p:nvPr/>
        </p:nvSpPr>
        <p:spPr>
          <a:xfrm>
            <a:off x="1085850" y="2114550"/>
            <a:ext cx="6896100" cy="12192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2000" dirty="0">
                <a:solidFill>
                  <a:srgbClr val="FF0000"/>
                </a:solidFill>
                <a:latin typeface="Calibri"/>
              </a:rPr>
              <a:t>d. Tôn trọng độc lập, chủ quyền và không can thiệp vào công việc nước khác, bình đẳng và cùng có lợi.</a:t>
            </a:r>
            <a:endParaRPr lang="en-US" sz="2000" dirty="0">
              <a:solidFill>
                <a:srgbClr val="FF0000"/>
              </a:solidFill>
            </a:endParaRPr>
          </a:p>
        </p:txBody>
      </p:sp>
      <p:sp>
        <p:nvSpPr>
          <p:cNvPr id="6" name="Pentagon 5">
            <a:hlinkClick r:id="rId4" action="ppaction://hlinksldjump"/>
          </p:cNvPr>
          <p:cNvSpPr/>
          <p:nvPr/>
        </p:nvSpPr>
        <p:spPr>
          <a:xfrm flipH="1">
            <a:off x="7029450" y="4248150"/>
            <a:ext cx="1905000" cy="685800"/>
          </a:xfrm>
          <a:prstGeom prst="homePlate">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FFFF00"/>
                </a:solidFill>
                <a:effectLst/>
                <a:uLnTx/>
                <a:uFillTx/>
                <a:latin typeface="Calibri"/>
                <a:ea typeface="+mn-ea"/>
                <a:cs typeface="+mn-cs"/>
              </a:rPr>
              <a:t>Quay về</a:t>
            </a:r>
          </a:p>
        </p:txBody>
      </p:sp>
      <p:sp>
        <p:nvSpPr>
          <p:cNvPr id="7" name="Oval 6"/>
          <p:cNvSpPr/>
          <p:nvPr/>
        </p:nvSpPr>
        <p:spPr>
          <a:xfrm>
            <a:off x="653143" y="3398245"/>
            <a:ext cx="1524000" cy="1524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707572" y="3452674"/>
            <a:ext cx="1415143" cy="1415143"/>
          </a:xfrm>
          <a:prstGeom prst="ellipse">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het gi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0343" y="5238750"/>
            <a:ext cx="609600" cy="609600"/>
          </a:xfrm>
          <a:prstGeom prst="rect">
            <a:avLst/>
          </a:prstGeom>
        </p:spPr>
      </p:pic>
      <p:sp>
        <p:nvSpPr>
          <p:cNvPr id="10" name="TextBox 9"/>
          <p:cNvSpPr txBox="1"/>
          <p:nvPr/>
        </p:nvSpPr>
        <p:spPr>
          <a:xfrm>
            <a:off x="793819" y="3929412"/>
            <a:ext cx="1242648" cy="461665"/>
          </a:xfrm>
          <a:prstGeom prst="rect">
            <a:avLst/>
          </a:prstGeom>
          <a:noFill/>
        </p:spPr>
        <p:txBody>
          <a:bodyPr wrap="none" rtlCol="0">
            <a:spAutoFit/>
          </a:bodyPr>
          <a:lstStyle/>
          <a:p>
            <a:r>
              <a:rPr lang="en-US" sz="2400" b="1">
                <a:solidFill>
                  <a:schemeClr val="bg1"/>
                </a:solidFill>
              </a:rPr>
              <a:t>HẾT GIỜ</a:t>
            </a:r>
          </a:p>
        </p:txBody>
      </p:sp>
    </p:spTree>
    <p:extLst>
      <p:ext uri="{BB962C8B-B14F-4D97-AF65-F5344CB8AC3E}">
        <p14:creationId xmlns:p14="http://schemas.microsoft.com/office/powerpoint/2010/main" val="4206032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heel(1)">
                                      <p:cBhvr>
                                        <p:cTn id="14" dur="5000"/>
                                        <p:tgtEl>
                                          <p:spTgt spid="8"/>
                                        </p:tgtEl>
                                      </p:cBhvr>
                                    </p:animEffect>
                                  </p:childTnLst>
                                </p:cTn>
                              </p:par>
                            </p:childTnLst>
                          </p:cTn>
                        </p:par>
                        <p:par>
                          <p:cTn id="15" fill="hold">
                            <p:stCondLst>
                              <p:cond delay="5000"/>
                            </p:stCondLst>
                            <p:childTnLst>
                              <p:par>
                                <p:cTn id="16" presetID="1" presetClass="mediacall" presetSubtype="0" fill="hold" nodeType="afterEffect">
                                  <p:stCondLst>
                                    <p:cond delay="0"/>
                                  </p:stCondLst>
                                  <p:childTnLst>
                                    <p:cmd type="call" cmd="playFrom(0.0)">
                                      <p:cBhvr>
                                        <p:cTn id="17" dur="1965" fill="hold"/>
                                        <p:tgtEl>
                                          <p:spTgt spid="9"/>
                                        </p:tgtEl>
                                      </p:cBhvr>
                                    </p:cmd>
                                  </p:childTnLst>
                                </p:cTn>
                              </p:par>
                              <p:par>
                                <p:cTn id="18" presetID="53" presetClass="entr" presetSubtype="16"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42" presetClass="entr" presetSubtype="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anim calcmode="lin" valueType="num">
                                      <p:cBhvr>
                                        <p:cTn id="34" dur="500" fill="hold"/>
                                        <p:tgtEl>
                                          <p:spTgt spid="6"/>
                                        </p:tgtEl>
                                        <p:attrNameLst>
                                          <p:attrName>ppt_x</p:attrName>
                                        </p:attrNameLst>
                                      </p:cBhvr>
                                      <p:tavLst>
                                        <p:tav tm="0">
                                          <p:val>
                                            <p:strVal val="#ppt_x"/>
                                          </p:val>
                                        </p:tav>
                                        <p:tav tm="100000">
                                          <p:val>
                                            <p:strVal val="#ppt_x"/>
                                          </p:val>
                                        </p:tav>
                                      </p:tavLst>
                                    </p:anim>
                                    <p:anim calcmode="lin" valueType="num">
                                      <p:cBhvr>
                                        <p:cTn id="35"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36" fill="hold" display="0">
                  <p:stCondLst>
                    <p:cond delay="indefinite"/>
                  </p:stCondLst>
                  <p:endCondLst>
                    <p:cond evt="onStopAudio" delay="0">
                      <p:tgtEl>
                        <p:sldTgt/>
                      </p:tgtEl>
                    </p:cond>
                  </p:endCondLst>
                </p:cTn>
                <p:tgtEl>
                  <p:spTgt spid="9"/>
                </p:tgtEl>
              </p:cMediaNode>
            </p:audio>
          </p:childTnLst>
        </p:cTn>
      </p:par>
    </p:tnLst>
    <p:bldLst>
      <p:bldP spid="4" grpId="0" animBg="1"/>
      <p:bldP spid="5" grpId="0" animBg="1"/>
      <p:bldP spid="6" grpId="0" animBg="1"/>
      <p:bldP spid="8" grpId="0" animBg="1"/>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209550"/>
            <a:ext cx="8458200" cy="17526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2000" dirty="0" err="1">
                <a:solidFill>
                  <a:srgbClr val="002060"/>
                </a:solidFill>
              </a:rPr>
              <a:t>Việt</a:t>
            </a:r>
            <a:r>
              <a:rPr lang="en-US" sz="2000" dirty="0">
                <a:solidFill>
                  <a:srgbClr val="002060"/>
                </a:solidFill>
              </a:rPr>
              <a:t> Nam </a:t>
            </a:r>
            <a:r>
              <a:rPr lang="en-US" sz="2000" dirty="0" err="1">
                <a:solidFill>
                  <a:srgbClr val="002060"/>
                </a:solidFill>
              </a:rPr>
              <a:t>chính</a:t>
            </a:r>
            <a:r>
              <a:rPr lang="en-US" sz="2000" dirty="0">
                <a:solidFill>
                  <a:srgbClr val="002060"/>
                </a:solidFill>
              </a:rPr>
              <a:t> </a:t>
            </a:r>
            <a:r>
              <a:rPr lang="en-US" sz="2000" dirty="0" err="1">
                <a:solidFill>
                  <a:srgbClr val="002060"/>
                </a:solidFill>
              </a:rPr>
              <a:t>thức</a:t>
            </a:r>
            <a:r>
              <a:rPr lang="en-US" sz="2000" dirty="0">
                <a:solidFill>
                  <a:srgbClr val="002060"/>
                </a:solidFill>
              </a:rPr>
              <a:t> </a:t>
            </a:r>
            <a:r>
              <a:rPr lang="en-US" sz="2000" dirty="0" err="1">
                <a:solidFill>
                  <a:srgbClr val="002060"/>
                </a:solidFill>
              </a:rPr>
              <a:t>trở</a:t>
            </a:r>
            <a:r>
              <a:rPr lang="en-US" sz="2000" dirty="0">
                <a:solidFill>
                  <a:srgbClr val="002060"/>
                </a:solidFill>
              </a:rPr>
              <a:t> </a:t>
            </a:r>
            <a:r>
              <a:rPr lang="en-US" sz="2000" dirty="0" err="1">
                <a:solidFill>
                  <a:srgbClr val="002060"/>
                </a:solidFill>
              </a:rPr>
              <a:t>thành</a:t>
            </a:r>
            <a:r>
              <a:rPr lang="en-US" sz="2000" dirty="0">
                <a:solidFill>
                  <a:srgbClr val="002060"/>
                </a:solidFill>
              </a:rPr>
              <a:t> </a:t>
            </a:r>
            <a:r>
              <a:rPr lang="en-US" sz="2000" dirty="0" err="1">
                <a:solidFill>
                  <a:srgbClr val="002060"/>
                </a:solidFill>
              </a:rPr>
              <a:t>thành</a:t>
            </a:r>
            <a:r>
              <a:rPr lang="en-US" sz="2000" dirty="0">
                <a:solidFill>
                  <a:srgbClr val="002060"/>
                </a:solidFill>
              </a:rPr>
              <a:t> </a:t>
            </a:r>
            <a:r>
              <a:rPr lang="en-US" sz="2000" dirty="0" err="1">
                <a:solidFill>
                  <a:srgbClr val="002060"/>
                </a:solidFill>
              </a:rPr>
              <a:t>viên</a:t>
            </a:r>
            <a:r>
              <a:rPr lang="en-US" sz="2000" dirty="0">
                <a:solidFill>
                  <a:srgbClr val="002060"/>
                </a:solidFill>
              </a:rPr>
              <a:t> WTO </a:t>
            </a:r>
            <a:r>
              <a:rPr lang="en-US" sz="2000" dirty="0" err="1">
                <a:solidFill>
                  <a:srgbClr val="002060"/>
                </a:solidFill>
              </a:rPr>
              <a:t>vào</a:t>
            </a:r>
            <a:r>
              <a:rPr lang="en-US" sz="2000" dirty="0">
                <a:solidFill>
                  <a:srgbClr val="002060"/>
                </a:solidFill>
              </a:rPr>
              <a:t> </a:t>
            </a:r>
            <a:r>
              <a:rPr lang="en-US" sz="2000" dirty="0" err="1">
                <a:solidFill>
                  <a:srgbClr val="002060"/>
                </a:solidFill>
              </a:rPr>
              <a:t>thời</a:t>
            </a:r>
            <a:r>
              <a:rPr lang="en-US" sz="2000" dirty="0">
                <a:solidFill>
                  <a:srgbClr val="002060"/>
                </a:solidFill>
              </a:rPr>
              <a:t> </a:t>
            </a:r>
            <a:r>
              <a:rPr lang="en-US" sz="2000" dirty="0" err="1">
                <a:solidFill>
                  <a:srgbClr val="002060"/>
                </a:solidFill>
              </a:rPr>
              <a:t>gian</a:t>
            </a:r>
            <a:r>
              <a:rPr lang="en-US" sz="2000" dirty="0">
                <a:solidFill>
                  <a:srgbClr val="002060"/>
                </a:solidFill>
              </a:rPr>
              <a:t> </a:t>
            </a:r>
            <a:r>
              <a:rPr lang="en-US" sz="2000" dirty="0" err="1">
                <a:solidFill>
                  <a:srgbClr val="002060"/>
                </a:solidFill>
              </a:rPr>
              <a:t>nào</a:t>
            </a:r>
            <a:r>
              <a:rPr lang="en-US" sz="2000" dirty="0">
                <a:solidFill>
                  <a:srgbClr val="002060"/>
                </a:solidFill>
              </a:rPr>
              <a:t>?</a:t>
            </a:r>
          </a:p>
          <a:p>
            <a:pPr lvl="0" algn="ctr">
              <a:defRPr/>
            </a:pPr>
            <a:r>
              <a:rPr lang="en-US" sz="2000" dirty="0">
                <a:solidFill>
                  <a:srgbClr val="002060"/>
                </a:solidFill>
              </a:rPr>
              <a:t>a. 11/01/2007</a:t>
            </a:r>
          </a:p>
          <a:p>
            <a:pPr lvl="0" algn="ctr">
              <a:defRPr/>
            </a:pPr>
            <a:r>
              <a:rPr lang="en-US" sz="2000" dirty="0">
                <a:solidFill>
                  <a:srgbClr val="002060"/>
                </a:solidFill>
              </a:rPr>
              <a:t>b. 01/11/2007</a:t>
            </a:r>
          </a:p>
          <a:p>
            <a:pPr lvl="0" algn="ctr">
              <a:defRPr/>
            </a:pPr>
            <a:r>
              <a:rPr lang="en-US" sz="2000" dirty="0">
                <a:solidFill>
                  <a:srgbClr val="002060"/>
                </a:solidFill>
              </a:rPr>
              <a:t>c. 11/01/2008</a:t>
            </a:r>
          </a:p>
          <a:p>
            <a:pPr lvl="0" algn="ctr">
              <a:defRPr/>
            </a:pPr>
            <a:r>
              <a:rPr lang="en-US" sz="2000" dirty="0">
                <a:solidFill>
                  <a:srgbClr val="002060"/>
                </a:solidFill>
              </a:rPr>
              <a:t>d. 01/11/2008</a:t>
            </a:r>
            <a:endParaRPr kumimoji="0" lang="en-US" sz="2000" b="0" i="0" u="none" strike="noStrike" kern="1200" cap="none" spc="0" normalizeH="0" baseline="0" noProof="0" dirty="0">
              <a:ln>
                <a:noFill/>
              </a:ln>
              <a:solidFill>
                <a:srgbClr val="002060"/>
              </a:solidFill>
              <a:effectLst/>
              <a:uLnTx/>
              <a:uFillTx/>
              <a:latin typeface="Calibri"/>
            </a:endParaRPr>
          </a:p>
        </p:txBody>
      </p:sp>
      <p:sp>
        <p:nvSpPr>
          <p:cNvPr id="5" name="Rectangle 4"/>
          <p:cNvSpPr/>
          <p:nvPr/>
        </p:nvSpPr>
        <p:spPr>
          <a:xfrm>
            <a:off x="1085850" y="2114550"/>
            <a:ext cx="6896100" cy="12192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2400" dirty="0">
                <a:solidFill>
                  <a:srgbClr val="002060"/>
                </a:solidFill>
              </a:rPr>
              <a:t>a. 11/01/2007</a:t>
            </a:r>
            <a:endParaRPr lang="en-US" sz="2400" dirty="0">
              <a:solidFill>
                <a:srgbClr val="002060"/>
              </a:solidFill>
            </a:endParaRPr>
          </a:p>
        </p:txBody>
      </p:sp>
      <p:sp>
        <p:nvSpPr>
          <p:cNvPr id="6" name="Pentagon 5">
            <a:hlinkClick r:id="rId4" action="ppaction://hlinksldjump"/>
          </p:cNvPr>
          <p:cNvSpPr/>
          <p:nvPr/>
        </p:nvSpPr>
        <p:spPr>
          <a:xfrm flipH="1">
            <a:off x="7029450" y="4248150"/>
            <a:ext cx="1905000" cy="685800"/>
          </a:xfrm>
          <a:prstGeom prst="homePlate">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FFFF00"/>
                </a:solidFill>
                <a:effectLst/>
                <a:uLnTx/>
                <a:uFillTx/>
                <a:latin typeface="Calibri"/>
                <a:ea typeface="+mn-ea"/>
                <a:cs typeface="+mn-cs"/>
              </a:rPr>
              <a:t>Quay về</a:t>
            </a:r>
          </a:p>
        </p:txBody>
      </p:sp>
      <p:sp>
        <p:nvSpPr>
          <p:cNvPr id="7" name="Oval 6"/>
          <p:cNvSpPr/>
          <p:nvPr/>
        </p:nvSpPr>
        <p:spPr>
          <a:xfrm>
            <a:off x="653143" y="3398245"/>
            <a:ext cx="1524000" cy="1524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707572" y="3452674"/>
            <a:ext cx="1415143" cy="1415143"/>
          </a:xfrm>
          <a:prstGeom prst="ellipse">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het gi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2474" y="5238750"/>
            <a:ext cx="609600" cy="609600"/>
          </a:xfrm>
          <a:prstGeom prst="rect">
            <a:avLst/>
          </a:prstGeom>
        </p:spPr>
      </p:pic>
      <p:sp>
        <p:nvSpPr>
          <p:cNvPr id="10" name="TextBox 9"/>
          <p:cNvSpPr txBox="1"/>
          <p:nvPr/>
        </p:nvSpPr>
        <p:spPr>
          <a:xfrm>
            <a:off x="793819" y="3929412"/>
            <a:ext cx="1242648" cy="461665"/>
          </a:xfrm>
          <a:prstGeom prst="rect">
            <a:avLst/>
          </a:prstGeom>
          <a:noFill/>
        </p:spPr>
        <p:txBody>
          <a:bodyPr wrap="none" rtlCol="0">
            <a:spAutoFit/>
          </a:bodyPr>
          <a:lstStyle/>
          <a:p>
            <a:r>
              <a:rPr lang="en-US" sz="2400" b="1">
                <a:solidFill>
                  <a:schemeClr val="bg1"/>
                </a:solidFill>
              </a:rPr>
              <a:t>HẾT GIỜ</a:t>
            </a:r>
          </a:p>
        </p:txBody>
      </p:sp>
    </p:spTree>
    <p:extLst>
      <p:ext uri="{BB962C8B-B14F-4D97-AF65-F5344CB8AC3E}">
        <p14:creationId xmlns:p14="http://schemas.microsoft.com/office/powerpoint/2010/main" val="354847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heel(1)">
                                      <p:cBhvr>
                                        <p:cTn id="14" dur="5000"/>
                                        <p:tgtEl>
                                          <p:spTgt spid="8"/>
                                        </p:tgtEl>
                                      </p:cBhvr>
                                    </p:animEffect>
                                  </p:childTnLst>
                                </p:cTn>
                              </p:par>
                            </p:childTnLst>
                          </p:cTn>
                        </p:par>
                        <p:par>
                          <p:cTn id="15" fill="hold">
                            <p:stCondLst>
                              <p:cond delay="5000"/>
                            </p:stCondLst>
                            <p:childTnLst>
                              <p:par>
                                <p:cTn id="16" presetID="1" presetClass="mediacall" presetSubtype="0" fill="hold" nodeType="afterEffect">
                                  <p:stCondLst>
                                    <p:cond delay="0"/>
                                  </p:stCondLst>
                                  <p:childTnLst>
                                    <p:cmd type="call" cmd="playFrom(0.0)">
                                      <p:cBhvr>
                                        <p:cTn id="17" dur="1965" fill="hold"/>
                                        <p:tgtEl>
                                          <p:spTgt spid="9"/>
                                        </p:tgtEl>
                                      </p:cBhvr>
                                    </p:cmd>
                                  </p:childTnLst>
                                </p:cTn>
                              </p:par>
                              <p:par>
                                <p:cTn id="18" presetID="53" presetClass="entr" presetSubtype="16"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42" presetClass="entr" presetSubtype="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anim calcmode="lin" valueType="num">
                                      <p:cBhvr>
                                        <p:cTn id="34" dur="500" fill="hold"/>
                                        <p:tgtEl>
                                          <p:spTgt spid="6"/>
                                        </p:tgtEl>
                                        <p:attrNameLst>
                                          <p:attrName>ppt_x</p:attrName>
                                        </p:attrNameLst>
                                      </p:cBhvr>
                                      <p:tavLst>
                                        <p:tav tm="0">
                                          <p:val>
                                            <p:strVal val="#ppt_x"/>
                                          </p:val>
                                        </p:tav>
                                        <p:tav tm="100000">
                                          <p:val>
                                            <p:strVal val="#ppt_x"/>
                                          </p:val>
                                        </p:tav>
                                      </p:tavLst>
                                    </p:anim>
                                    <p:anim calcmode="lin" valueType="num">
                                      <p:cBhvr>
                                        <p:cTn id="35"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36" fill="hold" display="0">
                  <p:stCondLst>
                    <p:cond delay="indefinite"/>
                  </p:stCondLst>
                  <p:endCondLst>
                    <p:cond evt="onStopAudio" delay="0">
                      <p:tgtEl>
                        <p:sldTgt/>
                      </p:tgtEl>
                    </p:cond>
                  </p:endCondLst>
                </p:cTn>
                <p:tgtEl>
                  <p:spTgt spid="9"/>
                </p:tgtEl>
              </p:cMediaNode>
            </p:audio>
          </p:childTnLst>
        </p:cTn>
      </p:par>
    </p:tnLst>
    <p:bldLst>
      <p:bldP spid="4" grpId="0" animBg="1"/>
      <p:bldP spid="5" grpId="0" animBg="1"/>
      <p:bldP spid="6" grpId="0" animBg="1"/>
      <p:bldP spid="8" grpId="0" animBg="1"/>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209550"/>
            <a:ext cx="8458200" cy="17526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2000" dirty="0">
                <a:solidFill>
                  <a:srgbClr val="002060"/>
                </a:solidFill>
                <a:latin typeface="Calibri"/>
              </a:rPr>
              <a:t>Khu vực nào được xem là khu vực có nền kinh tế phát triển năng động nhất hiện nay?</a:t>
            </a:r>
          </a:p>
          <a:p>
            <a:pPr lvl="0" algn="just">
              <a:defRPr/>
            </a:pPr>
            <a:r>
              <a:rPr lang="vi-VN" sz="2000" dirty="0">
                <a:solidFill>
                  <a:srgbClr val="002060"/>
                </a:solidFill>
                <a:latin typeface="Calibri"/>
              </a:rPr>
              <a:t>a. Khu vực Châu Á - Thái Bình Dương</a:t>
            </a:r>
          </a:p>
          <a:p>
            <a:pPr lvl="0" algn="just">
              <a:defRPr/>
            </a:pPr>
            <a:r>
              <a:rPr lang="vi-VN" sz="2000" dirty="0">
                <a:solidFill>
                  <a:srgbClr val="002060"/>
                </a:solidFill>
                <a:latin typeface="Calibri"/>
              </a:rPr>
              <a:t>b. Khu vực Nam Á</a:t>
            </a:r>
          </a:p>
          <a:p>
            <a:pPr lvl="0" algn="just">
              <a:defRPr/>
            </a:pPr>
            <a:r>
              <a:rPr lang="vi-VN" sz="2000" dirty="0">
                <a:solidFill>
                  <a:srgbClr val="002060"/>
                </a:solidFill>
                <a:latin typeface="Calibri"/>
              </a:rPr>
              <a:t>c. Khu vực Trung Đông</a:t>
            </a:r>
          </a:p>
          <a:p>
            <a:pPr lvl="0" algn="just">
              <a:defRPr/>
            </a:pPr>
            <a:r>
              <a:rPr lang="vi-VN" sz="2000" dirty="0">
                <a:solidFill>
                  <a:srgbClr val="002060"/>
                </a:solidFill>
                <a:latin typeface="Calibri"/>
              </a:rPr>
              <a:t>d. Khu vực Bắc Phi</a:t>
            </a:r>
            <a:endParaRPr kumimoji="0" lang="en-US" sz="2000" b="0" i="0" u="none" strike="noStrike" kern="1200" cap="none" spc="0" normalizeH="0" baseline="0" noProof="0" dirty="0">
              <a:ln>
                <a:noFill/>
              </a:ln>
              <a:solidFill>
                <a:srgbClr val="002060"/>
              </a:solidFill>
              <a:effectLst/>
              <a:uLnTx/>
              <a:uFillTx/>
              <a:latin typeface="Calibri"/>
            </a:endParaRPr>
          </a:p>
        </p:txBody>
      </p:sp>
      <p:sp>
        <p:nvSpPr>
          <p:cNvPr id="5" name="Rectangle 4"/>
          <p:cNvSpPr/>
          <p:nvPr/>
        </p:nvSpPr>
        <p:spPr>
          <a:xfrm>
            <a:off x="1085850" y="2114550"/>
            <a:ext cx="6896100" cy="12192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2400" dirty="0">
                <a:solidFill>
                  <a:srgbClr val="002060"/>
                </a:solidFill>
                <a:latin typeface="Calibri"/>
              </a:rPr>
              <a:t>a. Khu vực Châu Á - Thái Bình Dương</a:t>
            </a:r>
            <a:endParaRPr lang="vi-VN" sz="2400" dirty="0">
              <a:solidFill>
                <a:srgbClr val="002060"/>
              </a:solidFill>
              <a:latin typeface="Calibri"/>
            </a:endParaRPr>
          </a:p>
        </p:txBody>
      </p:sp>
      <p:sp>
        <p:nvSpPr>
          <p:cNvPr id="6" name="Pentagon 5">
            <a:hlinkClick r:id="rId4" action="ppaction://hlinksldjump"/>
          </p:cNvPr>
          <p:cNvSpPr/>
          <p:nvPr/>
        </p:nvSpPr>
        <p:spPr>
          <a:xfrm flipH="1">
            <a:off x="7029450" y="4248150"/>
            <a:ext cx="1905000" cy="685800"/>
          </a:xfrm>
          <a:prstGeom prst="homePlate">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FFFF00"/>
                </a:solidFill>
                <a:effectLst/>
                <a:uLnTx/>
                <a:uFillTx/>
                <a:latin typeface="Calibri"/>
                <a:ea typeface="+mn-ea"/>
                <a:cs typeface="+mn-cs"/>
              </a:rPr>
              <a:t>Quay về</a:t>
            </a:r>
          </a:p>
        </p:txBody>
      </p:sp>
      <p:sp>
        <p:nvSpPr>
          <p:cNvPr id="7" name="Oval 6"/>
          <p:cNvSpPr/>
          <p:nvPr/>
        </p:nvSpPr>
        <p:spPr>
          <a:xfrm>
            <a:off x="653143" y="3398245"/>
            <a:ext cx="1524000" cy="1524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707572" y="3452674"/>
            <a:ext cx="1415143" cy="1415143"/>
          </a:xfrm>
          <a:prstGeom prst="ellipse">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het gi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0343" y="5238750"/>
            <a:ext cx="609600" cy="609600"/>
          </a:xfrm>
          <a:prstGeom prst="rect">
            <a:avLst/>
          </a:prstGeom>
        </p:spPr>
      </p:pic>
      <p:sp>
        <p:nvSpPr>
          <p:cNvPr id="10" name="TextBox 9"/>
          <p:cNvSpPr txBox="1"/>
          <p:nvPr/>
        </p:nvSpPr>
        <p:spPr>
          <a:xfrm>
            <a:off x="793819" y="3929412"/>
            <a:ext cx="1242648" cy="461665"/>
          </a:xfrm>
          <a:prstGeom prst="rect">
            <a:avLst/>
          </a:prstGeom>
          <a:noFill/>
        </p:spPr>
        <p:txBody>
          <a:bodyPr wrap="none" rtlCol="0">
            <a:spAutoFit/>
          </a:bodyPr>
          <a:lstStyle/>
          <a:p>
            <a:r>
              <a:rPr lang="en-US" sz="2400" b="1">
                <a:solidFill>
                  <a:schemeClr val="bg1"/>
                </a:solidFill>
              </a:rPr>
              <a:t>HẾT GIỜ</a:t>
            </a:r>
          </a:p>
        </p:txBody>
      </p:sp>
    </p:spTree>
    <p:extLst>
      <p:ext uri="{BB962C8B-B14F-4D97-AF65-F5344CB8AC3E}">
        <p14:creationId xmlns:p14="http://schemas.microsoft.com/office/powerpoint/2010/main" val="3773238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heel(1)">
                                      <p:cBhvr>
                                        <p:cTn id="14" dur="5000"/>
                                        <p:tgtEl>
                                          <p:spTgt spid="8"/>
                                        </p:tgtEl>
                                      </p:cBhvr>
                                    </p:animEffect>
                                  </p:childTnLst>
                                </p:cTn>
                              </p:par>
                            </p:childTnLst>
                          </p:cTn>
                        </p:par>
                        <p:par>
                          <p:cTn id="15" fill="hold">
                            <p:stCondLst>
                              <p:cond delay="5000"/>
                            </p:stCondLst>
                            <p:childTnLst>
                              <p:par>
                                <p:cTn id="16" presetID="1" presetClass="mediacall" presetSubtype="0" fill="hold" nodeType="afterEffect">
                                  <p:stCondLst>
                                    <p:cond delay="0"/>
                                  </p:stCondLst>
                                  <p:childTnLst>
                                    <p:cmd type="call" cmd="playFrom(0.0)">
                                      <p:cBhvr>
                                        <p:cTn id="17" dur="1965" fill="hold"/>
                                        <p:tgtEl>
                                          <p:spTgt spid="9"/>
                                        </p:tgtEl>
                                      </p:cBhvr>
                                    </p:cmd>
                                  </p:childTnLst>
                                </p:cTn>
                              </p:par>
                              <p:par>
                                <p:cTn id="18" presetID="53" presetClass="entr" presetSubtype="16"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42" presetClass="entr" presetSubtype="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anim calcmode="lin" valueType="num">
                                      <p:cBhvr>
                                        <p:cTn id="34" dur="500" fill="hold"/>
                                        <p:tgtEl>
                                          <p:spTgt spid="6"/>
                                        </p:tgtEl>
                                        <p:attrNameLst>
                                          <p:attrName>ppt_x</p:attrName>
                                        </p:attrNameLst>
                                      </p:cBhvr>
                                      <p:tavLst>
                                        <p:tav tm="0">
                                          <p:val>
                                            <p:strVal val="#ppt_x"/>
                                          </p:val>
                                        </p:tav>
                                        <p:tav tm="100000">
                                          <p:val>
                                            <p:strVal val="#ppt_x"/>
                                          </p:val>
                                        </p:tav>
                                      </p:tavLst>
                                    </p:anim>
                                    <p:anim calcmode="lin" valueType="num">
                                      <p:cBhvr>
                                        <p:cTn id="35"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36" fill="hold" display="0">
                  <p:stCondLst>
                    <p:cond delay="indefinite"/>
                  </p:stCondLst>
                  <p:endCondLst>
                    <p:cond evt="onStopAudio" delay="0">
                      <p:tgtEl>
                        <p:sldTgt/>
                      </p:tgtEl>
                    </p:cond>
                  </p:endCondLst>
                </p:cTn>
                <p:tgtEl>
                  <p:spTgt spid="9"/>
                </p:tgtEl>
              </p:cMediaNode>
            </p:audio>
          </p:childTnLst>
        </p:cTn>
      </p:par>
    </p:tnLst>
    <p:bldLst>
      <p:bldP spid="4" grpId="0" animBg="1"/>
      <p:bldP spid="5" grpId="0" animBg="1"/>
      <p:bldP spid="6" grpId="0" animBg="1"/>
      <p:bldP spid="8" grpId="0" animBg="1"/>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209550"/>
            <a:ext cx="8458200" cy="17526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en-US" dirty="0">
                <a:solidFill>
                  <a:schemeClr val="tx1">
                    <a:lumMod val="95000"/>
                    <a:lumOff val="5000"/>
                  </a:schemeClr>
                </a:solidFill>
              </a:rPr>
              <a:t> Xu </a:t>
            </a:r>
            <a:r>
              <a:rPr lang="en-US" dirty="0" err="1">
                <a:solidFill>
                  <a:schemeClr val="tx1">
                    <a:lumMod val="95000"/>
                    <a:lumOff val="5000"/>
                  </a:schemeClr>
                </a:solidFill>
              </a:rPr>
              <a:t>thế</a:t>
            </a:r>
            <a:r>
              <a:rPr lang="en-US" dirty="0">
                <a:solidFill>
                  <a:schemeClr val="tx1">
                    <a:lumMod val="95000"/>
                    <a:lumOff val="5000"/>
                  </a:schemeClr>
                </a:solidFill>
              </a:rPr>
              <a:t>  </a:t>
            </a:r>
            <a:r>
              <a:rPr lang="en-US" dirty="0" err="1">
                <a:solidFill>
                  <a:schemeClr val="tx1">
                    <a:lumMod val="95000"/>
                    <a:lumOff val="5000"/>
                  </a:schemeClr>
                </a:solidFill>
              </a:rPr>
              <a:t>lớn</a:t>
            </a:r>
            <a:r>
              <a:rPr lang="en-US" dirty="0">
                <a:solidFill>
                  <a:schemeClr val="tx1">
                    <a:lumMod val="95000"/>
                    <a:lumOff val="5000"/>
                  </a:schemeClr>
                </a:solidFill>
              </a:rPr>
              <a:t> </a:t>
            </a:r>
            <a:r>
              <a:rPr lang="en-US" dirty="0" err="1">
                <a:solidFill>
                  <a:schemeClr val="tx1">
                    <a:lumMod val="95000"/>
                    <a:lumOff val="5000"/>
                  </a:schemeClr>
                </a:solidFill>
              </a:rPr>
              <a:t>của</a:t>
            </a:r>
            <a:r>
              <a:rPr lang="en-US" dirty="0">
                <a:solidFill>
                  <a:schemeClr val="tx1">
                    <a:lumMod val="95000"/>
                    <a:lumOff val="5000"/>
                  </a:schemeClr>
                </a:solidFill>
              </a:rPr>
              <a:t> </a:t>
            </a:r>
            <a:r>
              <a:rPr lang="en-US" dirty="0" err="1">
                <a:solidFill>
                  <a:schemeClr val="tx1">
                    <a:lumMod val="95000"/>
                    <a:lumOff val="5000"/>
                  </a:schemeClr>
                </a:solidFill>
              </a:rPr>
              <a:t>thế</a:t>
            </a:r>
            <a:r>
              <a:rPr lang="en-US" dirty="0">
                <a:solidFill>
                  <a:schemeClr val="tx1">
                    <a:lumMod val="95000"/>
                    <a:lumOff val="5000"/>
                  </a:schemeClr>
                </a:solidFill>
              </a:rPr>
              <a:t> </a:t>
            </a:r>
            <a:r>
              <a:rPr lang="en-US" dirty="0" err="1">
                <a:solidFill>
                  <a:schemeClr val="tx1">
                    <a:lumMod val="95000"/>
                    <a:lumOff val="5000"/>
                  </a:schemeClr>
                </a:solidFill>
              </a:rPr>
              <a:t>giới</a:t>
            </a:r>
            <a:r>
              <a:rPr lang="en-US" dirty="0">
                <a:solidFill>
                  <a:schemeClr val="tx1">
                    <a:lumMod val="95000"/>
                    <a:lumOff val="5000"/>
                  </a:schemeClr>
                </a:solidFill>
              </a:rPr>
              <a:t> </a:t>
            </a:r>
            <a:r>
              <a:rPr lang="en-US" dirty="0" err="1">
                <a:solidFill>
                  <a:schemeClr val="tx1">
                    <a:lumMod val="95000"/>
                    <a:lumOff val="5000"/>
                  </a:schemeClr>
                </a:solidFill>
              </a:rPr>
              <a:t>trong</a:t>
            </a:r>
            <a:r>
              <a:rPr lang="en-US" dirty="0">
                <a:solidFill>
                  <a:schemeClr val="tx1">
                    <a:lumMod val="95000"/>
                    <a:lumOff val="5000"/>
                  </a:schemeClr>
                </a:solidFill>
              </a:rPr>
              <a:t> </a:t>
            </a:r>
            <a:r>
              <a:rPr lang="en-US" dirty="0" err="1">
                <a:solidFill>
                  <a:schemeClr val="tx1">
                    <a:lumMod val="95000"/>
                    <a:lumOff val="5000"/>
                  </a:schemeClr>
                </a:solidFill>
              </a:rPr>
              <a:t>quan</a:t>
            </a:r>
            <a:r>
              <a:rPr lang="en-US" dirty="0">
                <a:solidFill>
                  <a:schemeClr val="tx1">
                    <a:lumMod val="95000"/>
                    <a:lumOff val="5000"/>
                  </a:schemeClr>
                </a:solidFill>
              </a:rPr>
              <a:t> </a:t>
            </a:r>
            <a:r>
              <a:rPr lang="en-US" dirty="0" err="1">
                <a:solidFill>
                  <a:schemeClr val="tx1">
                    <a:lumMod val="95000"/>
                    <a:lumOff val="5000"/>
                  </a:schemeClr>
                </a:solidFill>
              </a:rPr>
              <a:t>hệ</a:t>
            </a:r>
            <a:r>
              <a:rPr lang="en-US" dirty="0">
                <a:solidFill>
                  <a:schemeClr val="tx1">
                    <a:lumMod val="95000"/>
                    <a:lumOff val="5000"/>
                  </a:schemeClr>
                </a:solidFill>
              </a:rPr>
              <a:t> </a:t>
            </a:r>
            <a:r>
              <a:rPr lang="en-US" dirty="0" err="1">
                <a:solidFill>
                  <a:schemeClr val="tx1">
                    <a:lumMod val="95000"/>
                    <a:lumOff val="5000"/>
                  </a:schemeClr>
                </a:solidFill>
              </a:rPr>
              <a:t>đối</a:t>
            </a:r>
            <a:r>
              <a:rPr lang="en-US" dirty="0">
                <a:solidFill>
                  <a:schemeClr val="tx1">
                    <a:lumMod val="95000"/>
                    <a:lumOff val="5000"/>
                  </a:schemeClr>
                </a:solidFill>
              </a:rPr>
              <a:t> </a:t>
            </a:r>
            <a:r>
              <a:rPr lang="en-US" dirty="0" err="1">
                <a:solidFill>
                  <a:schemeClr val="tx1">
                    <a:lumMod val="95000"/>
                    <a:lumOff val="5000"/>
                  </a:schemeClr>
                </a:solidFill>
              </a:rPr>
              <a:t>ngoại</a:t>
            </a:r>
            <a:r>
              <a:rPr lang="en-US" dirty="0">
                <a:solidFill>
                  <a:schemeClr val="tx1">
                    <a:lumMod val="95000"/>
                    <a:lumOff val="5000"/>
                  </a:schemeClr>
                </a:solidFill>
              </a:rPr>
              <a:t> </a:t>
            </a:r>
            <a:r>
              <a:rPr lang="en-US" dirty="0" err="1">
                <a:solidFill>
                  <a:schemeClr val="tx1">
                    <a:lumMod val="95000"/>
                    <a:lumOff val="5000"/>
                  </a:schemeClr>
                </a:solidFill>
              </a:rPr>
              <a:t>và</a:t>
            </a:r>
            <a:r>
              <a:rPr lang="en-US" dirty="0">
                <a:solidFill>
                  <a:schemeClr val="tx1">
                    <a:lumMod val="95000"/>
                    <a:lumOff val="5000"/>
                  </a:schemeClr>
                </a:solidFill>
              </a:rPr>
              <a:t> </a:t>
            </a:r>
            <a:r>
              <a:rPr lang="en-US" dirty="0" err="1">
                <a:solidFill>
                  <a:schemeClr val="tx1">
                    <a:lumMod val="95000"/>
                    <a:lumOff val="5000"/>
                  </a:schemeClr>
                </a:solidFill>
              </a:rPr>
              <a:t>hội</a:t>
            </a:r>
            <a:r>
              <a:rPr lang="en-US" dirty="0">
                <a:solidFill>
                  <a:schemeClr val="tx1">
                    <a:lumMod val="95000"/>
                    <a:lumOff val="5000"/>
                  </a:schemeClr>
                </a:solidFill>
              </a:rPr>
              <a:t> </a:t>
            </a:r>
            <a:r>
              <a:rPr lang="en-US" dirty="0" err="1">
                <a:solidFill>
                  <a:schemeClr val="tx1">
                    <a:lumMod val="95000"/>
                    <a:lumOff val="5000"/>
                  </a:schemeClr>
                </a:solidFill>
              </a:rPr>
              <a:t>nhập</a:t>
            </a:r>
            <a:r>
              <a:rPr lang="en-US" dirty="0">
                <a:solidFill>
                  <a:schemeClr val="tx1">
                    <a:lumMod val="95000"/>
                    <a:lumOff val="5000"/>
                  </a:schemeClr>
                </a:solidFill>
              </a:rPr>
              <a:t> </a:t>
            </a:r>
            <a:r>
              <a:rPr lang="en-US" dirty="0" err="1">
                <a:solidFill>
                  <a:schemeClr val="tx1">
                    <a:lumMod val="95000"/>
                    <a:lumOff val="5000"/>
                  </a:schemeClr>
                </a:solidFill>
              </a:rPr>
              <a:t>quốc</a:t>
            </a:r>
            <a:r>
              <a:rPr lang="en-US" dirty="0">
                <a:solidFill>
                  <a:schemeClr val="tx1">
                    <a:lumMod val="95000"/>
                    <a:lumOff val="5000"/>
                  </a:schemeClr>
                </a:solidFill>
              </a:rPr>
              <a:t> </a:t>
            </a:r>
            <a:r>
              <a:rPr lang="en-US" dirty="0" err="1">
                <a:solidFill>
                  <a:schemeClr val="tx1">
                    <a:lumMod val="95000"/>
                    <a:lumOff val="5000"/>
                  </a:schemeClr>
                </a:solidFill>
              </a:rPr>
              <a:t>tế</a:t>
            </a:r>
            <a:r>
              <a:rPr lang="en-US" dirty="0">
                <a:solidFill>
                  <a:schemeClr val="tx1">
                    <a:lumMod val="95000"/>
                    <a:lumOff val="5000"/>
                  </a:schemeClr>
                </a:solidFill>
              </a:rPr>
              <a:t> </a:t>
            </a:r>
            <a:r>
              <a:rPr lang="en-US" dirty="0" err="1">
                <a:solidFill>
                  <a:schemeClr val="tx1">
                    <a:lumMod val="95000"/>
                    <a:lumOff val="5000"/>
                  </a:schemeClr>
                </a:solidFill>
              </a:rPr>
              <a:t>hiện</a:t>
            </a:r>
            <a:r>
              <a:rPr lang="en-US" dirty="0">
                <a:solidFill>
                  <a:schemeClr val="tx1">
                    <a:lumMod val="95000"/>
                    <a:lumOff val="5000"/>
                  </a:schemeClr>
                </a:solidFill>
              </a:rPr>
              <a:t> nay </a:t>
            </a:r>
            <a:r>
              <a:rPr lang="en-US" dirty="0" err="1">
                <a:solidFill>
                  <a:schemeClr val="tx1">
                    <a:lumMod val="95000"/>
                    <a:lumOff val="5000"/>
                  </a:schemeClr>
                </a:solidFill>
              </a:rPr>
              <a:t>là</a:t>
            </a:r>
            <a:r>
              <a:rPr lang="en-US" dirty="0">
                <a:solidFill>
                  <a:schemeClr val="tx1">
                    <a:lumMod val="95000"/>
                    <a:lumOff val="5000"/>
                  </a:schemeClr>
                </a:solidFill>
              </a:rPr>
              <a:t> </a:t>
            </a:r>
            <a:r>
              <a:rPr lang="en-US" dirty="0" err="1">
                <a:solidFill>
                  <a:schemeClr val="tx1">
                    <a:lumMod val="95000"/>
                    <a:lumOff val="5000"/>
                  </a:schemeClr>
                </a:solidFill>
              </a:rPr>
              <a:t>gì</a:t>
            </a:r>
            <a:r>
              <a:rPr lang="en-US" dirty="0">
                <a:solidFill>
                  <a:schemeClr val="tx1">
                    <a:lumMod val="95000"/>
                    <a:lumOff val="5000"/>
                  </a:schemeClr>
                </a:solidFill>
              </a:rPr>
              <a:t>?</a:t>
            </a:r>
          </a:p>
          <a:p>
            <a:pPr lvl="0" algn="just">
              <a:defRPr/>
            </a:pPr>
            <a:r>
              <a:rPr lang="en-US" dirty="0">
                <a:solidFill>
                  <a:schemeClr val="tx1">
                    <a:lumMod val="95000"/>
                    <a:lumOff val="5000"/>
                  </a:schemeClr>
                </a:solidFill>
              </a:rPr>
              <a:t>a. </a:t>
            </a:r>
            <a:r>
              <a:rPr lang="en-US" dirty="0" err="1">
                <a:solidFill>
                  <a:schemeClr val="tx1">
                    <a:lumMod val="95000"/>
                    <a:lumOff val="5000"/>
                  </a:schemeClr>
                </a:solidFill>
              </a:rPr>
              <a:t>Chiến</a:t>
            </a:r>
            <a:r>
              <a:rPr lang="en-US" dirty="0">
                <a:solidFill>
                  <a:schemeClr val="tx1">
                    <a:lumMod val="95000"/>
                    <a:lumOff val="5000"/>
                  </a:schemeClr>
                </a:solidFill>
              </a:rPr>
              <a:t> </a:t>
            </a:r>
            <a:r>
              <a:rPr lang="en-US" dirty="0" err="1">
                <a:solidFill>
                  <a:schemeClr val="tx1">
                    <a:lumMod val="95000"/>
                    <a:lumOff val="5000"/>
                  </a:schemeClr>
                </a:solidFill>
              </a:rPr>
              <a:t>tranh</a:t>
            </a:r>
            <a:r>
              <a:rPr lang="en-US" dirty="0">
                <a:solidFill>
                  <a:schemeClr val="tx1">
                    <a:lumMod val="95000"/>
                    <a:lumOff val="5000"/>
                  </a:schemeClr>
                </a:solidFill>
              </a:rPr>
              <a:t> </a:t>
            </a:r>
            <a:r>
              <a:rPr lang="en-US" dirty="0" err="1">
                <a:solidFill>
                  <a:schemeClr val="tx1">
                    <a:lumMod val="95000"/>
                    <a:lumOff val="5000"/>
                  </a:schemeClr>
                </a:solidFill>
              </a:rPr>
              <a:t>cục</a:t>
            </a:r>
            <a:r>
              <a:rPr lang="en-US" dirty="0">
                <a:solidFill>
                  <a:schemeClr val="tx1">
                    <a:lumMod val="95000"/>
                    <a:lumOff val="5000"/>
                  </a:schemeClr>
                </a:solidFill>
              </a:rPr>
              <a:t> </a:t>
            </a:r>
            <a:r>
              <a:rPr lang="en-US" dirty="0" err="1">
                <a:solidFill>
                  <a:schemeClr val="tx1">
                    <a:lumMod val="95000"/>
                    <a:lumOff val="5000"/>
                  </a:schemeClr>
                </a:solidFill>
              </a:rPr>
              <a:t>bộ</a:t>
            </a:r>
            <a:endParaRPr lang="en-US" dirty="0">
              <a:solidFill>
                <a:schemeClr val="tx1">
                  <a:lumMod val="95000"/>
                  <a:lumOff val="5000"/>
                </a:schemeClr>
              </a:solidFill>
            </a:endParaRPr>
          </a:p>
          <a:p>
            <a:pPr lvl="0" algn="just">
              <a:defRPr/>
            </a:pPr>
            <a:r>
              <a:rPr lang="en-US" dirty="0">
                <a:solidFill>
                  <a:schemeClr val="tx1">
                    <a:lumMod val="95000"/>
                    <a:lumOff val="5000"/>
                  </a:schemeClr>
                </a:solidFill>
              </a:rPr>
              <a:t>b. Can </a:t>
            </a:r>
            <a:r>
              <a:rPr lang="en-US" dirty="0" err="1">
                <a:solidFill>
                  <a:schemeClr val="tx1">
                    <a:lumMod val="95000"/>
                    <a:lumOff val="5000"/>
                  </a:schemeClr>
                </a:solidFill>
              </a:rPr>
              <a:t>thiệp</a:t>
            </a:r>
            <a:r>
              <a:rPr lang="en-US" dirty="0">
                <a:solidFill>
                  <a:schemeClr val="tx1">
                    <a:lumMod val="95000"/>
                    <a:lumOff val="5000"/>
                  </a:schemeClr>
                </a:solidFill>
              </a:rPr>
              <a:t> </a:t>
            </a:r>
            <a:r>
              <a:rPr lang="en-US" dirty="0" err="1">
                <a:solidFill>
                  <a:schemeClr val="tx1">
                    <a:lumMod val="95000"/>
                    <a:lumOff val="5000"/>
                  </a:schemeClr>
                </a:solidFill>
              </a:rPr>
              <a:t>lật</a:t>
            </a:r>
            <a:r>
              <a:rPr lang="en-US" dirty="0">
                <a:solidFill>
                  <a:schemeClr val="tx1">
                    <a:lumMod val="95000"/>
                    <a:lumOff val="5000"/>
                  </a:schemeClr>
                </a:solidFill>
              </a:rPr>
              <a:t> </a:t>
            </a:r>
            <a:r>
              <a:rPr lang="en-US" dirty="0" err="1">
                <a:solidFill>
                  <a:schemeClr val="tx1">
                    <a:lumMod val="95000"/>
                    <a:lumOff val="5000"/>
                  </a:schemeClr>
                </a:solidFill>
              </a:rPr>
              <a:t>đổ</a:t>
            </a:r>
            <a:r>
              <a:rPr lang="en-US" dirty="0">
                <a:solidFill>
                  <a:schemeClr val="tx1">
                    <a:lumMod val="95000"/>
                    <a:lumOff val="5000"/>
                  </a:schemeClr>
                </a:solidFill>
              </a:rPr>
              <a:t>,</a:t>
            </a:r>
          </a:p>
          <a:p>
            <a:pPr lvl="0" algn="just">
              <a:defRPr/>
            </a:pPr>
            <a:r>
              <a:rPr lang="en-US" dirty="0">
                <a:solidFill>
                  <a:schemeClr val="tx1">
                    <a:lumMod val="95000"/>
                    <a:lumOff val="5000"/>
                  </a:schemeClr>
                </a:solidFill>
              </a:rPr>
              <a:t>c. </a:t>
            </a:r>
            <a:r>
              <a:rPr lang="en-US" dirty="0" err="1">
                <a:solidFill>
                  <a:schemeClr val="tx1">
                    <a:lumMod val="95000"/>
                    <a:lumOff val="5000"/>
                  </a:schemeClr>
                </a:solidFill>
              </a:rPr>
              <a:t>Hòa</a:t>
            </a:r>
            <a:r>
              <a:rPr lang="en-US" dirty="0">
                <a:solidFill>
                  <a:schemeClr val="tx1">
                    <a:lumMod val="95000"/>
                    <a:lumOff val="5000"/>
                  </a:schemeClr>
                </a:solidFill>
              </a:rPr>
              <a:t> </a:t>
            </a:r>
            <a:r>
              <a:rPr lang="en-US" dirty="0" err="1">
                <a:solidFill>
                  <a:schemeClr val="tx1">
                    <a:lumMod val="95000"/>
                    <a:lumOff val="5000"/>
                  </a:schemeClr>
                </a:solidFill>
              </a:rPr>
              <a:t>bình</a:t>
            </a:r>
            <a:r>
              <a:rPr lang="en-US" dirty="0">
                <a:solidFill>
                  <a:schemeClr val="tx1">
                    <a:lumMod val="95000"/>
                    <a:lumOff val="5000"/>
                  </a:schemeClr>
                </a:solidFill>
              </a:rPr>
              <a:t>, </a:t>
            </a:r>
            <a:r>
              <a:rPr lang="en-US" dirty="0" err="1">
                <a:solidFill>
                  <a:schemeClr val="tx1">
                    <a:lumMod val="95000"/>
                    <a:lumOff val="5000"/>
                  </a:schemeClr>
                </a:solidFill>
              </a:rPr>
              <a:t>độc</a:t>
            </a:r>
            <a:r>
              <a:rPr lang="en-US" dirty="0">
                <a:solidFill>
                  <a:schemeClr val="tx1">
                    <a:lumMod val="95000"/>
                    <a:lumOff val="5000"/>
                  </a:schemeClr>
                </a:solidFill>
              </a:rPr>
              <a:t> </a:t>
            </a:r>
            <a:r>
              <a:rPr lang="en-US" dirty="0" err="1">
                <a:solidFill>
                  <a:schemeClr val="tx1">
                    <a:lumMod val="95000"/>
                    <a:lumOff val="5000"/>
                  </a:schemeClr>
                </a:solidFill>
              </a:rPr>
              <a:t>lập</a:t>
            </a:r>
            <a:r>
              <a:rPr lang="en-US" dirty="0">
                <a:solidFill>
                  <a:schemeClr val="tx1">
                    <a:lumMod val="95000"/>
                    <a:lumOff val="5000"/>
                  </a:schemeClr>
                </a:solidFill>
              </a:rPr>
              <a:t> </a:t>
            </a:r>
            <a:r>
              <a:rPr lang="en-US" dirty="0" err="1">
                <a:solidFill>
                  <a:schemeClr val="tx1">
                    <a:lumMod val="95000"/>
                    <a:lumOff val="5000"/>
                  </a:schemeClr>
                </a:solidFill>
              </a:rPr>
              <a:t>dân</a:t>
            </a:r>
            <a:r>
              <a:rPr lang="en-US" dirty="0">
                <a:solidFill>
                  <a:schemeClr val="tx1">
                    <a:lumMod val="95000"/>
                    <a:lumOff val="5000"/>
                  </a:schemeClr>
                </a:solidFill>
              </a:rPr>
              <a:t> </a:t>
            </a:r>
            <a:r>
              <a:rPr lang="en-US" dirty="0" err="1">
                <a:solidFill>
                  <a:schemeClr val="tx1">
                    <a:lumMod val="95000"/>
                    <a:lumOff val="5000"/>
                  </a:schemeClr>
                </a:solidFill>
              </a:rPr>
              <a:t>tộc</a:t>
            </a:r>
            <a:r>
              <a:rPr lang="en-US" dirty="0">
                <a:solidFill>
                  <a:schemeClr val="tx1">
                    <a:lumMod val="95000"/>
                    <a:lumOff val="5000"/>
                  </a:schemeClr>
                </a:solidFill>
              </a:rPr>
              <a:t>, </a:t>
            </a:r>
            <a:r>
              <a:rPr lang="en-US" dirty="0" err="1">
                <a:solidFill>
                  <a:schemeClr val="tx1">
                    <a:lumMod val="95000"/>
                    <a:lumOff val="5000"/>
                  </a:schemeClr>
                </a:solidFill>
              </a:rPr>
              <a:t>dân</a:t>
            </a:r>
            <a:r>
              <a:rPr lang="en-US" dirty="0">
                <a:solidFill>
                  <a:schemeClr val="tx1">
                    <a:lumMod val="95000"/>
                    <a:lumOff val="5000"/>
                  </a:schemeClr>
                </a:solidFill>
              </a:rPr>
              <a:t> </a:t>
            </a:r>
            <a:r>
              <a:rPr lang="en-US" dirty="0" err="1">
                <a:solidFill>
                  <a:schemeClr val="tx1">
                    <a:lumMod val="95000"/>
                    <a:lumOff val="5000"/>
                  </a:schemeClr>
                </a:solidFill>
              </a:rPr>
              <a:t>chủ</a:t>
            </a:r>
            <a:r>
              <a:rPr lang="en-US" dirty="0">
                <a:solidFill>
                  <a:schemeClr val="tx1">
                    <a:lumMod val="95000"/>
                    <a:lumOff val="5000"/>
                  </a:schemeClr>
                </a:solidFill>
              </a:rPr>
              <a:t>, </a:t>
            </a:r>
            <a:r>
              <a:rPr lang="en-US" dirty="0" err="1">
                <a:solidFill>
                  <a:schemeClr val="tx1">
                    <a:lumMod val="95000"/>
                    <a:lumOff val="5000"/>
                  </a:schemeClr>
                </a:solidFill>
              </a:rPr>
              <a:t>hợp</a:t>
            </a:r>
            <a:r>
              <a:rPr lang="en-US" dirty="0">
                <a:solidFill>
                  <a:schemeClr val="tx1">
                    <a:lumMod val="95000"/>
                    <a:lumOff val="5000"/>
                  </a:schemeClr>
                </a:solidFill>
              </a:rPr>
              <a:t> </a:t>
            </a:r>
            <a:r>
              <a:rPr lang="en-US" dirty="0" err="1">
                <a:solidFill>
                  <a:schemeClr val="tx1">
                    <a:lumMod val="95000"/>
                    <a:lumOff val="5000"/>
                  </a:schemeClr>
                </a:solidFill>
              </a:rPr>
              <a:t>tác</a:t>
            </a:r>
            <a:r>
              <a:rPr lang="en-US" dirty="0">
                <a:solidFill>
                  <a:schemeClr val="tx1">
                    <a:lumMod val="95000"/>
                    <a:lumOff val="5000"/>
                  </a:schemeClr>
                </a:solidFill>
              </a:rPr>
              <a:t> </a:t>
            </a:r>
            <a:r>
              <a:rPr lang="en-US" dirty="0" err="1">
                <a:solidFill>
                  <a:schemeClr val="tx1">
                    <a:lumMod val="95000"/>
                    <a:lumOff val="5000"/>
                  </a:schemeClr>
                </a:solidFill>
              </a:rPr>
              <a:t>và</a:t>
            </a:r>
            <a:r>
              <a:rPr lang="en-US" dirty="0">
                <a:solidFill>
                  <a:schemeClr val="tx1">
                    <a:lumMod val="95000"/>
                    <a:lumOff val="5000"/>
                  </a:schemeClr>
                </a:solidFill>
              </a:rPr>
              <a:t> </a:t>
            </a:r>
            <a:r>
              <a:rPr lang="en-US" dirty="0" err="1">
                <a:solidFill>
                  <a:schemeClr val="tx1">
                    <a:lumMod val="95000"/>
                    <a:lumOff val="5000"/>
                  </a:schemeClr>
                </a:solidFill>
              </a:rPr>
              <a:t>phát</a:t>
            </a:r>
            <a:r>
              <a:rPr lang="en-US" dirty="0">
                <a:solidFill>
                  <a:schemeClr val="tx1">
                    <a:lumMod val="95000"/>
                    <a:lumOff val="5000"/>
                  </a:schemeClr>
                </a:solidFill>
              </a:rPr>
              <a:t> </a:t>
            </a:r>
            <a:r>
              <a:rPr lang="en-US" dirty="0" err="1">
                <a:solidFill>
                  <a:schemeClr val="tx1">
                    <a:lumMod val="95000"/>
                    <a:lumOff val="5000"/>
                  </a:schemeClr>
                </a:solidFill>
              </a:rPr>
              <a:t>triển</a:t>
            </a:r>
            <a:r>
              <a:rPr lang="en-US" dirty="0">
                <a:solidFill>
                  <a:schemeClr val="tx1">
                    <a:lumMod val="95000"/>
                    <a:lumOff val="5000"/>
                  </a:schemeClr>
                </a:solidFill>
              </a:rPr>
              <a:t> </a:t>
            </a:r>
          </a:p>
          <a:p>
            <a:pPr lvl="0" algn="just">
              <a:defRPr/>
            </a:pPr>
            <a:r>
              <a:rPr lang="en-US" dirty="0">
                <a:solidFill>
                  <a:schemeClr val="tx1">
                    <a:lumMod val="95000"/>
                    <a:lumOff val="5000"/>
                  </a:schemeClr>
                </a:solidFill>
              </a:rPr>
              <a:t>d. </a:t>
            </a:r>
            <a:r>
              <a:rPr lang="en-US" dirty="0" err="1">
                <a:solidFill>
                  <a:schemeClr val="tx1">
                    <a:lumMod val="95000"/>
                    <a:lumOff val="5000"/>
                  </a:schemeClr>
                </a:solidFill>
              </a:rPr>
              <a:t>Xung</a:t>
            </a:r>
            <a:r>
              <a:rPr lang="en-US" dirty="0">
                <a:solidFill>
                  <a:schemeClr val="tx1">
                    <a:lumMod val="95000"/>
                    <a:lumOff val="5000"/>
                  </a:schemeClr>
                </a:solidFill>
              </a:rPr>
              <a:t> </a:t>
            </a:r>
            <a:r>
              <a:rPr lang="en-US" dirty="0" err="1">
                <a:solidFill>
                  <a:schemeClr val="tx1">
                    <a:lumMod val="95000"/>
                    <a:lumOff val="5000"/>
                  </a:schemeClr>
                </a:solidFill>
              </a:rPr>
              <a:t>đột</a:t>
            </a:r>
            <a:r>
              <a:rPr lang="en-US" dirty="0">
                <a:solidFill>
                  <a:schemeClr val="tx1">
                    <a:lumMod val="95000"/>
                    <a:lumOff val="5000"/>
                  </a:schemeClr>
                </a:solidFill>
              </a:rPr>
              <a:t> </a:t>
            </a:r>
            <a:r>
              <a:rPr lang="en-US" dirty="0" err="1">
                <a:solidFill>
                  <a:schemeClr val="tx1">
                    <a:lumMod val="95000"/>
                    <a:lumOff val="5000"/>
                  </a:schemeClr>
                </a:solidFill>
              </a:rPr>
              <a:t>sắc</a:t>
            </a:r>
            <a:r>
              <a:rPr lang="en-US" dirty="0">
                <a:solidFill>
                  <a:schemeClr val="tx1">
                    <a:lumMod val="95000"/>
                    <a:lumOff val="5000"/>
                  </a:schemeClr>
                </a:solidFill>
              </a:rPr>
              <a:t> </a:t>
            </a:r>
            <a:r>
              <a:rPr lang="en-US" dirty="0" err="1">
                <a:solidFill>
                  <a:schemeClr val="tx1">
                    <a:lumMod val="95000"/>
                    <a:lumOff val="5000"/>
                  </a:schemeClr>
                </a:solidFill>
              </a:rPr>
              <a:t>tộc</a:t>
            </a:r>
            <a:endParaRPr kumimoji="0" lang="en-US" b="0" i="0" u="none" strike="noStrike" kern="1200" cap="none" spc="0" normalizeH="0" baseline="0" noProof="0" dirty="0">
              <a:ln>
                <a:noFill/>
              </a:ln>
              <a:solidFill>
                <a:schemeClr val="tx1">
                  <a:lumMod val="95000"/>
                  <a:lumOff val="5000"/>
                </a:schemeClr>
              </a:solidFill>
              <a:effectLst/>
              <a:uLnTx/>
              <a:uFillTx/>
              <a:latin typeface="Calibri"/>
            </a:endParaRPr>
          </a:p>
        </p:txBody>
      </p:sp>
      <p:sp>
        <p:nvSpPr>
          <p:cNvPr id="5" name="Rectangle 4"/>
          <p:cNvSpPr/>
          <p:nvPr/>
        </p:nvSpPr>
        <p:spPr>
          <a:xfrm>
            <a:off x="1085850" y="2114550"/>
            <a:ext cx="6896100" cy="12192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en-US" sz="2400" dirty="0">
                <a:solidFill>
                  <a:srgbClr val="002060"/>
                </a:solidFill>
              </a:rPr>
              <a:t>c. </a:t>
            </a:r>
            <a:r>
              <a:rPr lang="en-US" sz="2400" dirty="0" err="1">
                <a:solidFill>
                  <a:srgbClr val="002060"/>
                </a:solidFill>
              </a:rPr>
              <a:t>Hòa</a:t>
            </a:r>
            <a:r>
              <a:rPr lang="en-US" sz="2400" dirty="0">
                <a:solidFill>
                  <a:srgbClr val="002060"/>
                </a:solidFill>
              </a:rPr>
              <a:t> </a:t>
            </a:r>
            <a:r>
              <a:rPr lang="en-US" sz="2400" dirty="0" err="1">
                <a:solidFill>
                  <a:srgbClr val="002060"/>
                </a:solidFill>
              </a:rPr>
              <a:t>bình</a:t>
            </a:r>
            <a:r>
              <a:rPr lang="en-US" sz="2400" dirty="0">
                <a:solidFill>
                  <a:srgbClr val="002060"/>
                </a:solidFill>
              </a:rPr>
              <a:t>, </a:t>
            </a:r>
            <a:r>
              <a:rPr lang="en-US" sz="2400" dirty="0" err="1">
                <a:solidFill>
                  <a:srgbClr val="002060"/>
                </a:solidFill>
              </a:rPr>
              <a:t>độc</a:t>
            </a:r>
            <a:r>
              <a:rPr lang="en-US" sz="2400" dirty="0">
                <a:solidFill>
                  <a:srgbClr val="002060"/>
                </a:solidFill>
              </a:rPr>
              <a:t> </a:t>
            </a:r>
            <a:r>
              <a:rPr lang="en-US" sz="2400" dirty="0" err="1">
                <a:solidFill>
                  <a:srgbClr val="002060"/>
                </a:solidFill>
              </a:rPr>
              <a:t>lập</a:t>
            </a:r>
            <a:r>
              <a:rPr lang="en-US" sz="2400" dirty="0">
                <a:solidFill>
                  <a:srgbClr val="002060"/>
                </a:solidFill>
              </a:rPr>
              <a:t> </a:t>
            </a:r>
            <a:r>
              <a:rPr lang="en-US" sz="2400" dirty="0" err="1">
                <a:solidFill>
                  <a:srgbClr val="002060"/>
                </a:solidFill>
              </a:rPr>
              <a:t>dân</a:t>
            </a:r>
            <a:r>
              <a:rPr lang="en-US" sz="2400" dirty="0">
                <a:solidFill>
                  <a:srgbClr val="002060"/>
                </a:solidFill>
              </a:rPr>
              <a:t> </a:t>
            </a:r>
            <a:r>
              <a:rPr lang="en-US" sz="2400" dirty="0" err="1">
                <a:solidFill>
                  <a:srgbClr val="002060"/>
                </a:solidFill>
              </a:rPr>
              <a:t>tộc</a:t>
            </a:r>
            <a:r>
              <a:rPr lang="en-US" sz="2400" dirty="0">
                <a:solidFill>
                  <a:srgbClr val="002060"/>
                </a:solidFill>
              </a:rPr>
              <a:t>, </a:t>
            </a:r>
            <a:r>
              <a:rPr lang="en-US" sz="2400" dirty="0" err="1">
                <a:solidFill>
                  <a:srgbClr val="002060"/>
                </a:solidFill>
              </a:rPr>
              <a:t>dân</a:t>
            </a:r>
            <a:r>
              <a:rPr lang="en-US" sz="2400" dirty="0">
                <a:solidFill>
                  <a:srgbClr val="002060"/>
                </a:solidFill>
              </a:rPr>
              <a:t> </a:t>
            </a:r>
            <a:r>
              <a:rPr lang="en-US" sz="2400" dirty="0" err="1">
                <a:solidFill>
                  <a:srgbClr val="002060"/>
                </a:solidFill>
              </a:rPr>
              <a:t>chủ</a:t>
            </a:r>
            <a:r>
              <a:rPr lang="en-US" sz="2400" dirty="0">
                <a:solidFill>
                  <a:srgbClr val="002060"/>
                </a:solidFill>
              </a:rPr>
              <a:t>, </a:t>
            </a:r>
            <a:r>
              <a:rPr lang="en-US" sz="2400" dirty="0" err="1">
                <a:solidFill>
                  <a:srgbClr val="002060"/>
                </a:solidFill>
              </a:rPr>
              <a:t>hợp</a:t>
            </a:r>
            <a:r>
              <a:rPr lang="en-US" sz="2400" dirty="0">
                <a:solidFill>
                  <a:srgbClr val="002060"/>
                </a:solidFill>
              </a:rPr>
              <a:t> </a:t>
            </a:r>
            <a:r>
              <a:rPr lang="en-US" sz="2400" dirty="0" err="1">
                <a:solidFill>
                  <a:srgbClr val="002060"/>
                </a:solidFill>
              </a:rPr>
              <a:t>tác</a:t>
            </a:r>
            <a:r>
              <a:rPr lang="en-US" sz="2400" dirty="0">
                <a:solidFill>
                  <a:srgbClr val="002060"/>
                </a:solidFill>
              </a:rPr>
              <a:t> </a:t>
            </a:r>
            <a:r>
              <a:rPr lang="en-US" sz="2400" dirty="0" err="1">
                <a:solidFill>
                  <a:srgbClr val="002060"/>
                </a:solidFill>
              </a:rPr>
              <a:t>và</a:t>
            </a:r>
            <a:r>
              <a:rPr lang="en-US" sz="2400" dirty="0">
                <a:solidFill>
                  <a:srgbClr val="002060"/>
                </a:solidFill>
              </a:rPr>
              <a:t> </a:t>
            </a:r>
            <a:r>
              <a:rPr lang="en-US" sz="2400" dirty="0" err="1">
                <a:solidFill>
                  <a:srgbClr val="002060"/>
                </a:solidFill>
              </a:rPr>
              <a:t>phát</a:t>
            </a:r>
            <a:r>
              <a:rPr lang="en-US" sz="2400" dirty="0">
                <a:solidFill>
                  <a:srgbClr val="002060"/>
                </a:solidFill>
              </a:rPr>
              <a:t> </a:t>
            </a:r>
            <a:r>
              <a:rPr lang="en-US" sz="2400" dirty="0" err="1">
                <a:solidFill>
                  <a:srgbClr val="002060"/>
                </a:solidFill>
              </a:rPr>
              <a:t>triển</a:t>
            </a:r>
            <a:r>
              <a:rPr lang="en-US" sz="2400" dirty="0">
                <a:solidFill>
                  <a:srgbClr val="002060"/>
                </a:solidFill>
              </a:rPr>
              <a:t> </a:t>
            </a:r>
            <a:endParaRPr lang="en-US" sz="2400" dirty="0">
              <a:solidFill>
                <a:srgbClr val="002060"/>
              </a:solidFill>
            </a:endParaRPr>
          </a:p>
        </p:txBody>
      </p:sp>
      <p:sp>
        <p:nvSpPr>
          <p:cNvPr id="6" name="Pentagon 5">
            <a:hlinkClick r:id="rId4" action="ppaction://hlinksldjump"/>
          </p:cNvPr>
          <p:cNvSpPr/>
          <p:nvPr/>
        </p:nvSpPr>
        <p:spPr>
          <a:xfrm flipH="1">
            <a:off x="7029450" y="4248150"/>
            <a:ext cx="1905000" cy="685800"/>
          </a:xfrm>
          <a:prstGeom prst="homePlate">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FFFF00"/>
                </a:solidFill>
                <a:effectLst/>
                <a:uLnTx/>
                <a:uFillTx/>
                <a:latin typeface="Calibri"/>
                <a:ea typeface="+mn-ea"/>
                <a:cs typeface="+mn-cs"/>
              </a:rPr>
              <a:t>Quay về</a:t>
            </a:r>
          </a:p>
        </p:txBody>
      </p:sp>
      <p:sp>
        <p:nvSpPr>
          <p:cNvPr id="7" name="Oval 6"/>
          <p:cNvSpPr/>
          <p:nvPr/>
        </p:nvSpPr>
        <p:spPr>
          <a:xfrm>
            <a:off x="653143" y="3398245"/>
            <a:ext cx="1524000" cy="1524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707572" y="3452674"/>
            <a:ext cx="1415143" cy="1415143"/>
          </a:xfrm>
          <a:prstGeom prst="ellipse">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het gi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0343" y="5238750"/>
            <a:ext cx="609600" cy="609600"/>
          </a:xfrm>
          <a:prstGeom prst="rect">
            <a:avLst/>
          </a:prstGeom>
        </p:spPr>
      </p:pic>
      <p:sp>
        <p:nvSpPr>
          <p:cNvPr id="10" name="TextBox 9"/>
          <p:cNvSpPr txBox="1"/>
          <p:nvPr/>
        </p:nvSpPr>
        <p:spPr>
          <a:xfrm>
            <a:off x="793819" y="3929412"/>
            <a:ext cx="1242648" cy="461665"/>
          </a:xfrm>
          <a:prstGeom prst="rect">
            <a:avLst/>
          </a:prstGeom>
          <a:noFill/>
        </p:spPr>
        <p:txBody>
          <a:bodyPr wrap="none" rtlCol="0">
            <a:spAutoFit/>
          </a:bodyPr>
          <a:lstStyle/>
          <a:p>
            <a:r>
              <a:rPr lang="en-US" sz="2400" b="1">
                <a:solidFill>
                  <a:schemeClr val="bg1"/>
                </a:solidFill>
              </a:rPr>
              <a:t>HẾT GIỜ</a:t>
            </a:r>
          </a:p>
        </p:txBody>
      </p:sp>
    </p:spTree>
    <p:extLst>
      <p:ext uri="{BB962C8B-B14F-4D97-AF65-F5344CB8AC3E}">
        <p14:creationId xmlns:p14="http://schemas.microsoft.com/office/powerpoint/2010/main" val="4239539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heel(1)">
                                      <p:cBhvr>
                                        <p:cTn id="14" dur="5000"/>
                                        <p:tgtEl>
                                          <p:spTgt spid="8"/>
                                        </p:tgtEl>
                                      </p:cBhvr>
                                    </p:animEffect>
                                  </p:childTnLst>
                                </p:cTn>
                              </p:par>
                            </p:childTnLst>
                          </p:cTn>
                        </p:par>
                        <p:par>
                          <p:cTn id="15" fill="hold">
                            <p:stCondLst>
                              <p:cond delay="5000"/>
                            </p:stCondLst>
                            <p:childTnLst>
                              <p:par>
                                <p:cTn id="16" presetID="1" presetClass="mediacall" presetSubtype="0" fill="hold" nodeType="afterEffect">
                                  <p:stCondLst>
                                    <p:cond delay="0"/>
                                  </p:stCondLst>
                                  <p:childTnLst>
                                    <p:cmd type="call" cmd="playFrom(0.0)">
                                      <p:cBhvr>
                                        <p:cTn id="17" dur="1965" fill="hold"/>
                                        <p:tgtEl>
                                          <p:spTgt spid="9"/>
                                        </p:tgtEl>
                                      </p:cBhvr>
                                    </p:cmd>
                                  </p:childTnLst>
                                </p:cTn>
                              </p:par>
                              <p:par>
                                <p:cTn id="18" presetID="53" presetClass="entr" presetSubtype="16"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42" presetClass="entr" presetSubtype="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anim calcmode="lin" valueType="num">
                                      <p:cBhvr>
                                        <p:cTn id="34" dur="500" fill="hold"/>
                                        <p:tgtEl>
                                          <p:spTgt spid="6"/>
                                        </p:tgtEl>
                                        <p:attrNameLst>
                                          <p:attrName>ppt_x</p:attrName>
                                        </p:attrNameLst>
                                      </p:cBhvr>
                                      <p:tavLst>
                                        <p:tav tm="0">
                                          <p:val>
                                            <p:strVal val="#ppt_x"/>
                                          </p:val>
                                        </p:tav>
                                        <p:tav tm="100000">
                                          <p:val>
                                            <p:strVal val="#ppt_x"/>
                                          </p:val>
                                        </p:tav>
                                      </p:tavLst>
                                    </p:anim>
                                    <p:anim calcmode="lin" valueType="num">
                                      <p:cBhvr>
                                        <p:cTn id="35"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36" fill="hold" display="0">
                  <p:stCondLst>
                    <p:cond delay="indefinite"/>
                  </p:stCondLst>
                  <p:endCondLst>
                    <p:cond evt="onStopAudio" delay="0">
                      <p:tgtEl>
                        <p:sldTgt/>
                      </p:tgtEl>
                    </p:cond>
                  </p:endCondLst>
                </p:cTn>
                <p:tgtEl>
                  <p:spTgt spid="9"/>
                </p:tgtEl>
              </p:cMediaNode>
            </p:audio>
          </p:childTnLst>
        </p:cTn>
      </p:par>
    </p:tnLst>
    <p:bldLst>
      <p:bldP spid="4" grpId="0" animBg="1"/>
      <p:bldP spid="5" grpId="0" animBg="1"/>
      <p:bldP spid="6" grpId="0" animBg="1"/>
      <p:bldP spid="8" grpId="0" animBg="1"/>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536</TotalTime>
  <Words>755</Words>
  <Application>Microsoft Office PowerPoint</Application>
  <PresentationFormat>On-screen Show (16:9)</PresentationFormat>
  <Paragraphs>102</Paragraphs>
  <Slides>11</Slides>
  <Notes>0</Notes>
  <HiddenSlides>0</HiddenSlides>
  <MMClips>11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vvxel</dc:creator>
  <cp:lastModifiedBy>Admin</cp:lastModifiedBy>
  <cp:revision>76</cp:revision>
  <dcterms:created xsi:type="dcterms:W3CDTF">2018-01-11T15:19:09Z</dcterms:created>
  <dcterms:modified xsi:type="dcterms:W3CDTF">2020-09-06T03:33:20Z</dcterms:modified>
</cp:coreProperties>
</file>