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5"/>
  </p:notesMasterIdLst>
  <p:sldIdLst>
    <p:sldId id="256" r:id="rId2"/>
    <p:sldId id="1637" r:id="rId3"/>
    <p:sldId id="257" r:id="rId4"/>
    <p:sldId id="258" r:id="rId5"/>
    <p:sldId id="263" r:id="rId6"/>
    <p:sldId id="264" r:id="rId7"/>
    <p:sldId id="266" r:id="rId8"/>
    <p:sldId id="400" r:id="rId9"/>
    <p:sldId id="267" r:id="rId10"/>
    <p:sldId id="268" r:id="rId11"/>
    <p:sldId id="269" r:id="rId12"/>
    <p:sldId id="272" r:id="rId13"/>
    <p:sldId id="273" r:id="rId14"/>
    <p:sldId id="275" r:id="rId15"/>
    <p:sldId id="279" r:id="rId16"/>
    <p:sldId id="289" r:id="rId17"/>
    <p:sldId id="406" r:id="rId18"/>
    <p:sldId id="407" r:id="rId19"/>
    <p:sldId id="290" r:id="rId20"/>
    <p:sldId id="291" r:id="rId21"/>
    <p:sldId id="293" r:id="rId22"/>
    <p:sldId id="294" r:id="rId23"/>
    <p:sldId id="295" r:id="rId24"/>
    <p:sldId id="296" r:id="rId25"/>
    <p:sldId id="297" r:id="rId26"/>
    <p:sldId id="299" r:id="rId27"/>
    <p:sldId id="300" r:id="rId28"/>
    <p:sldId id="301" r:id="rId29"/>
    <p:sldId id="305" r:id="rId30"/>
    <p:sldId id="1643" r:id="rId31"/>
    <p:sldId id="308" r:id="rId32"/>
    <p:sldId id="309" r:id="rId33"/>
    <p:sldId id="1639" r:id="rId34"/>
    <p:sldId id="310" r:id="rId35"/>
    <p:sldId id="1640" r:id="rId36"/>
    <p:sldId id="311" r:id="rId37"/>
    <p:sldId id="312" r:id="rId38"/>
    <p:sldId id="326" r:id="rId39"/>
    <p:sldId id="408" r:id="rId40"/>
    <p:sldId id="327" r:id="rId41"/>
    <p:sldId id="328" r:id="rId42"/>
    <p:sldId id="329" r:id="rId43"/>
    <p:sldId id="330" r:id="rId44"/>
    <p:sldId id="331" r:id="rId45"/>
    <p:sldId id="332" r:id="rId46"/>
    <p:sldId id="333" r:id="rId47"/>
    <p:sldId id="334" r:id="rId48"/>
    <p:sldId id="335" r:id="rId49"/>
    <p:sldId id="339" r:id="rId50"/>
    <p:sldId id="340" r:id="rId51"/>
    <p:sldId id="341" r:id="rId52"/>
    <p:sldId id="343" r:id="rId53"/>
    <p:sldId id="344" r:id="rId54"/>
    <p:sldId id="345" r:id="rId55"/>
    <p:sldId id="346" r:id="rId56"/>
    <p:sldId id="347" r:id="rId57"/>
    <p:sldId id="349" r:id="rId58"/>
    <p:sldId id="351" r:id="rId59"/>
    <p:sldId id="352" r:id="rId60"/>
    <p:sldId id="353" r:id="rId61"/>
    <p:sldId id="354" r:id="rId62"/>
    <p:sldId id="1641" r:id="rId63"/>
    <p:sldId id="379" r:id="rId64"/>
    <p:sldId id="380" r:id="rId65"/>
    <p:sldId id="383" r:id="rId66"/>
    <p:sldId id="391" r:id="rId67"/>
    <p:sldId id="392" r:id="rId68"/>
    <p:sldId id="393" r:id="rId69"/>
    <p:sldId id="394" r:id="rId70"/>
    <p:sldId id="396" r:id="rId71"/>
    <p:sldId id="397" r:id="rId72"/>
    <p:sldId id="1642" r:id="rId73"/>
    <p:sldId id="398" r:id="rId74"/>
  </p:sldIdLst>
  <p:sldSz cx="12192000" cy="6858000"/>
  <p:notesSz cx="6858000" cy="9144000"/>
  <p:custDataLst>
    <p:tags r:id="rId7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DF311D"/>
    <a:srgbClr val="C00000"/>
    <a:srgbClr val="BFBFBF"/>
    <a:srgbClr val="FFFFFF"/>
    <a:srgbClr val="EC6224"/>
    <a:srgbClr val="D01517"/>
    <a:srgbClr val="F4962C"/>
    <a:srgbClr val="2A6BB0"/>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gs" Target="tags/tag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29/08/2024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a:extLst>
              <a:ext uri="{FF2B5EF4-FFF2-40B4-BE49-F238E27FC236}">
                <a16:creationId xmlns:a16="http://schemas.microsoft.com/office/drawing/2014/main" id="{AB5F6F6A-2225-D3F4-7784-C7F78BE3192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274ADE-4B25-4813-8671-9AAD94DCD850}" type="slidenum">
              <a:rPr lang="en-US" altLang="en-US" smtClean="0"/>
              <a:pPr>
                <a:spcBef>
                  <a:spcPct val="0"/>
                </a:spcBef>
                <a:buClrTx/>
                <a:buSzPct val="45000"/>
                <a:buFontTx/>
                <a:buNone/>
              </a:pPr>
              <a:t>1</a:t>
            </a:fld>
            <a:endParaRPr lang="en-US" altLang="en-US"/>
          </a:p>
        </p:txBody>
      </p:sp>
      <p:sp>
        <p:nvSpPr>
          <p:cNvPr id="110595" name="Rectangle 1">
            <a:extLst>
              <a:ext uri="{FF2B5EF4-FFF2-40B4-BE49-F238E27FC236}">
                <a16:creationId xmlns:a16="http://schemas.microsoft.com/office/drawing/2014/main" id="{70B12776-9838-5B71-F81C-70740024C8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0596" name="Rectangle 2">
            <a:extLst>
              <a:ext uri="{FF2B5EF4-FFF2-40B4-BE49-F238E27FC236}">
                <a16:creationId xmlns:a16="http://schemas.microsoft.com/office/drawing/2014/main" id="{72931CFE-AB57-6578-8A12-3C56E6D26A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a:extLst>
              <a:ext uri="{FF2B5EF4-FFF2-40B4-BE49-F238E27FC236}">
                <a16:creationId xmlns:a16="http://schemas.microsoft.com/office/drawing/2014/main" id="{1F150C15-1455-BF1E-931A-7508F58D1FB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51CFCDE-FF64-4F01-B4F0-452C064AFB10}" type="slidenum">
              <a:rPr lang="en-US" altLang="en-US" smtClean="0"/>
              <a:pPr>
                <a:spcBef>
                  <a:spcPct val="0"/>
                </a:spcBef>
                <a:buClrTx/>
                <a:buSzPct val="45000"/>
                <a:buFontTx/>
                <a:buNone/>
              </a:pPr>
              <a:t>3</a:t>
            </a:fld>
            <a:endParaRPr lang="en-US" altLang="en-US"/>
          </a:p>
        </p:txBody>
      </p:sp>
      <p:sp>
        <p:nvSpPr>
          <p:cNvPr id="112643" name="Rectangle 1">
            <a:extLst>
              <a:ext uri="{FF2B5EF4-FFF2-40B4-BE49-F238E27FC236}">
                <a16:creationId xmlns:a16="http://schemas.microsoft.com/office/drawing/2014/main" id="{772A4EAC-3C96-06C9-728E-45B8D8B8E0A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44" name="Rectangle 2">
            <a:extLst>
              <a:ext uri="{FF2B5EF4-FFF2-40B4-BE49-F238E27FC236}">
                <a16:creationId xmlns:a16="http://schemas.microsoft.com/office/drawing/2014/main" id="{69C31D71-86BA-B607-52B3-570F0319B50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12645" name="Text Box 3">
            <a:extLst>
              <a:ext uri="{FF2B5EF4-FFF2-40B4-BE49-F238E27FC236}">
                <a16:creationId xmlns:a16="http://schemas.microsoft.com/office/drawing/2014/main" id="{4063F85F-3A7F-0618-2CB3-AE74E3305593}"/>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7FA0346B-80A4-4F04-9FCF-7BFE55B035D0}" type="slidenum">
              <a:rPr lang="en-US" altLang="en-US" b="0">
                <a:latin typeface="Calibri" panose="020F0502020204030204" pitchFamily="34" charset="0"/>
              </a:rPr>
              <a:pPr algn="r" eaLnBrk="1" hangingPunct="1">
                <a:spcBef>
                  <a:spcPct val="0"/>
                </a:spcBef>
                <a:buClrTx/>
                <a:buFontTx/>
                <a:buNone/>
              </a:pPr>
              <a:t>3</a:t>
            </a:fld>
            <a:endParaRPr lang="en-US" altLang="en-US" b="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8">
            <a:extLst>
              <a:ext uri="{FF2B5EF4-FFF2-40B4-BE49-F238E27FC236}">
                <a16:creationId xmlns:a16="http://schemas.microsoft.com/office/drawing/2014/main" id="{5F3A5DD1-A39C-AE71-F249-5FF797BA911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5658CE3-AF56-4435-931D-961A2ECD20F0}" type="slidenum">
              <a:rPr lang="en-US" altLang="en-US" smtClean="0"/>
              <a:pPr>
                <a:spcBef>
                  <a:spcPct val="0"/>
                </a:spcBef>
                <a:buClrTx/>
                <a:buSzPct val="45000"/>
                <a:buFontTx/>
                <a:buNone/>
              </a:pPr>
              <a:t>4</a:t>
            </a:fld>
            <a:endParaRPr lang="en-US" altLang="en-US"/>
          </a:p>
        </p:txBody>
      </p:sp>
      <p:sp>
        <p:nvSpPr>
          <p:cNvPr id="115715" name="Rectangle 1">
            <a:extLst>
              <a:ext uri="{FF2B5EF4-FFF2-40B4-BE49-F238E27FC236}">
                <a16:creationId xmlns:a16="http://schemas.microsoft.com/office/drawing/2014/main" id="{343F8969-61F4-CBE5-E9A6-0889DBD3FB6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5716" name="Rectangle 2">
            <a:extLst>
              <a:ext uri="{FF2B5EF4-FFF2-40B4-BE49-F238E27FC236}">
                <a16:creationId xmlns:a16="http://schemas.microsoft.com/office/drawing/2014/main" id="{7B955178-160D-E169-A339-E178B7A683D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810" name="Rectangle 8">
            <a:extLst>
              <a:ext uri="{FF2B5EF4-FFF2-40B4-BE49-F238E27FC236}">
                <a16:creationId xmlns:a16="http://schemas.microsoft.com/office/drawing/2014/main" id="{6C03FEE3-DEBE-C834-0924-8AC1A3FD078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C0FB00-6432-463A-A488-3A1B16C51EC9}" type="slidenum">
              <a:rPr lang="en-US" altLang="en-US" smtClean="0"/>
              <a:pPr>
                <a:spcBef>
                  <a:spcPct val="0"/>
                </a:spcBef>
                <a:buClrTx/>
                <a:buSzPct val="45000"/>
                <a:buFontTx/>
                <a:buNone/>
              </a:pPr>
              <a:t>5</a:t>
            </a:fld>
            <a:endParaRPr lang="en-US" altLang="en-US"/>
          </a:p>
        </p:txBody>
      </p:sp>
      <p:sp>
        <p:nvSpPr>
          <p:cNvPr id="119811" name="Rectangle 1">
            <a:extLst>
              <a:ext uri="{FF2B5EF4-FFF2-40B4-BE49-F238E27FC236}">
                <a16:creationId xmlns:a16="http://schemas.microsoft.com/office/drawing/2014/main" id="{225CAFDF-AA67-263C-8612-9F5115B4082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9812" name="Rectangle 2">
            <a:extLst>
              <a:ext uri="{FF2B5EF4-FFF2-40B4-BE49-F238E27FC236}">
                <a16:creationId xmlns:a16="http://schemas.microsoft.com/office/drawing/2014/main" id="{1F775351-509F-7D33-EED8-17B79505935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1858" name="Rectangle 8">
            <a:extLst>
              <a:ext uri="{FF2B5EF4-FFF2-40B4-BE49-F238E27FC236}">
                <a16:creationId xmlns:a16="http://schemas.microsoft.com/office/drawing/2014/main" id="{CEBD99D6-C88F-65F9-6440-52130738F8C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6ABE52-7225-43FC-AF95-5DC8EB35FF6A}" type="slidenum">
              <a:rPr lang="en-US" altLang="en-US" smtClean="0"/>
              <a:pPr>
                <a:spcBef>
                  <a:spcPct val="0"/>
                </a:spcBef>
                <a:buClrTx/>
                <a:buSzPct val="45000"/>
                <a:buFontTx/>
                <a:buNone/>
              </a:pPr>
              <a:t>6</a:t>
            </a:fld>
            <a:endParaRPr lang="en-US" altLang="en-US"/>
          </a:p>
        </p:txBody>
      </p:sp>
      <p:sp>
        <p:nvSpPr>
          <p:cNvPr id="121859" name="Rectangle 1">
            <a:extLst>
              <a:ext uri="{FF2B5EF4-FFF2-40B4-BE49-F238E27FC236}">
                <a16:creationId xmlns:a16="http://schemas.microsoft.com/office/drawing/2014/main" id="{CA2BABB9-1A35-5538-F7C0-1FDBD0664BC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1860" name="Rectangle 2">
            <a:extLst>
              <a:ext uri="{FF2B5EF4-FFF2-40B4-BE49-F238E27FC236}">
                <a16:creationId xmlns:a16="http://schemas.microsoft.com/office/drawing/2014/main" id="{4318361E-A8CB-6981-AB25-0A24D212A01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906" name="Rectangle 8">
            <a:extLst>
              <a:ext uri="{FF2B5EF4-FFF2-40B4-BE49-F238E27FC236}">
                <a16:creationId xmlns:a16="http://schemas.microsoft.com/office/drawing/2014/main" id="{00AE7BB9-712E-9815-362D-8C308925562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060192C-F05B-4BEA-9268-30E962B75070}" type="slidenum">
              <a:rPr lang="en-US" altLang="en-US" smtClean="0"/>
              <a:pPr>
                <a:spcBef>
                  <a:spcPct val="0"/>
                </a:spcBef>
                <a:buClrTx/>
                <a:buSzPct val="45000"/>
                <a:buFontTx/>
                <a:buNone/>
              </a:pPr>
              <a:t>7</a:t>
            </a:fld>
            <a:endParaRPr lang="en-US" altLang="en-US"/>
          </a:p>
        </p:txBody>
      </p:sp>
      <p:sp>
        <p:nvSpPr>
          <p:cNvPr id="123907" name="Rectangle 1">
            <a:extLst>
              <a:ext uri="{FF2B5EF4-FFF2-40B4-BE49-F238E27FC236}">
                <a16:creationId xmlns:a16="http://schemas.microsoft.com/office/drawing/2014/main" id="{70F67920-3078-AEA1-869B-2F222F81CC6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3908" name="Rectangle 2">
            <a:extLst>
              <a:ext uri="{FF2B5EF4-FFF2-40B4-BE49-F238E27FC236}">
                <a16:creationId xmlns:a16="http://schemas.microsoft.com/office/drawing/2014/main" id="{D3E4D767-E085-60F1-8049-90248240F83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8">
            <a:extLst>
              <a:ext uri="{FF2B5EF4-FFF2-40B4-BE49-F238E27FC236}">
                <a16:creationId xmlns:a16="http://schemas.microsoft.com/office/drawing/2014/main" id="{A05F6CA3-3FFB-EA02-519E-4BE1BF1BF5D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84F971E-0D3C-4113-9216-EFEB8CC0F6C5}" type="slidenum">
              <a:rPr lang="en-US" altLang="en-US" smtClean="0"/>
              <a:pPr>
                <a:spcBef>
                  <a:spcPct val="0"/>
                </a:spcBef>
                <a:buClrTx/>
                <a:buSzPct val="45000"/>
                <a:buFontTx/>
                <a:buNone/>
              </a:pPr>
              <a:t>9</a:t>
            </a:fld>
            <a:endParaRPr lang="en-US" altLang="en-US"/>
          </a:p>
        </p:txBody>
      </p:sp>
      <p:sp>
        <p:nvSpPr>
          <p:cNvPr id="126979" name="Rectangle 1">
            <a:extLst>
              <a:ext uri="{FF2B5EF4-FFF2-40B4-BE49-F238E27FC236}">
                <a16:creationId xmlns:a16="http://schemas.microsoft.com/office/drawing/2014/main" id="{66522959-192F-CC07-22D7-CFA18695338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6980" name="Rectangle 2">
            <a:extLst>
              <a:ext uri="{FF2B5EF4-FFF2-40B4-BE49-F238E27FC236}">
                <a16:creationId xmlns:a16="http://schemas.microsoft.com/office/drawing/2014/main" id="{19FCEC43-00A5-1F5B-F958-F1BF0329A8B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8">
            <a:extLst>
              <a:ext uri="{FF2B5EF4-FFF2-40B4-BE49-F238E27FC236}">
                <a16:creationId xmlns:a16="http://schemas.microsoft.com/office/drawing/2014/main" id="{6C5F49C7-33D1-2FCD-53B5-576323B5F99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C902A9E-AD86-476E-8796-D5B41B242B3C}" type="slidenum">
              <a:rPr lang="en-US" altLang="en-US" smtClean="0"/>
              <a:pPr>
                <a:spcBef>
                  <a:spcPct val="0"/>
                </a:spcBef>
                <a:buClrTx/>
                <a:buSzPct val="45000"/>
                <a:buFontTx/>
                <a:buNone/>
              </a:pPr>
              <a:t>10</a:t>
            </a:fld>
            <a:endParaRPr lang="en-US" altLang="en-US"/>
          </a:p>
        </p:txBody>
      </p:sp>
      <p:sp>
        <p:nvSpPr>
          <p:cNvPr id="129027" name="Rectangle 1">
            <a:extLst>
              <a:ext uri="{FF2B5EF4-FFF2-40B4-BE49-F238E27FC236}">
                <a16:creationId xmlns:a16="http://schemas.microsoft.com/office/drawing/2014/main" id="{7E9430DF-9A36-5F2D-10FF-411D5DD8679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9028" name="Rectangle 2">
            <a:extLst>
              <a:ext uri="{FF2B5EF4-FFF2-40B4-BE49-F238E27FC236}">
                <a16:creationId xmlns:a16="http://schemas.microsoft.com/office/drawing/2014/main" id="{630A4F5A-1A6E-A13C-530F-02E0B08A60F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8">
            <a:extLst>
              <a:ext uri="{FF2B5EF4-FFF2-40B4-BE49-F238E27FC236}">
                <a16:creationId xmlns:a16="http://schemas.microsoft.com/office/drawing/2014/main" id="{135E822E-01AC-1655-0AEC-2CDAA523CE6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82A4625-3290-44BA-BA57-E42C8A6F2C0E}" type="slidenum">
              <a:rPr lang="en-US" altLang="en-US" smtClean="0"/>
              <a:pPr>
                <a:spcBef>
                  <a:spcPct val="0"/>
                </a:spcBef>
                <a:buClrTx/>
                <a:buSzPct val="45000"/>
                <a:buFontTx/>
                <a:buNone/>
              </a:pPr>
              <a:t>11</a:t>
            </a:fld>
            <a:endParaRPr lang="en-US" altLang="en-US"/>
          </a:p>
        </p:txBody>
      </p:sp>
      <p:sp>
        <p:nvSpPr>
          <p:cNvPr id="131075" name="Rectangle 1">
            <a:extLst>
              <a:ext uri="{FF2B5EF4-FFF2-40B4-BE49-F238E27FC236}">
                <a16:creationId xmlns:a16="http://schemas.microsoft.com/office/drawing/2014/main" id="{909EA0CC-D663-1D91-7046-52A078A5E57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1076" name="Rectangle 2">
            <a:extLst>
              <a:ext uri="{FF2B5EF4-FFF2-40B4-BE49-F238E27FC236}">
                <a16:creationId xmlns:a16="http://schemas.microsoft.com/office/drawing/2014/main" id="{73988A18-F3A8-1106-0373-A16DE91E8DF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8">
            <a:extLst>
              <a:ext uri="{FF2B5EF4-FFF2-40B4-BE49-F238E27FC236}">
                <a16:creationId xmlns:a16="http://schemas.microsoft.com/office/drawing/2014/main" id="{4CAFE401-C68B-0DF6-9920-0EA4F071922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28A6730-DCCD-4BA8-B913-73846E7E828C}" type="slidenum">
              <a:rPr lang="en-US" altLang="en-US" smtClean="0"/>
              <a:pPr>
                <a:spcBef>
                  <a:spcPct val="0"/>
                </a:spcBef>
                <a:buClrTx/>
                <a:buSzPct val="45000"/>
                <a:buFontTx/>
                <a:buNone/>
              </a:pPr>
              <a:t>12</a:t>
            </a:fld>
            <a:endParaRPr lang="en-US" altLang="en-US"/>
          </a:p>
        </p:txBody>
      </p:sp>
      <p:sp>
        <p:nvSpPr>
          <p:cNvPr id="137219" name="Rectangle 1">
            <a:extLst>
              <a:ext uri="{FF2B5EF4-FFF2-40B4-BE49-F238E27FC236}">
                <a16:creationId xmlns:a16="http://schemas.microsoft.com/office/drawing/2014/main" id="{E89A7D87-2E92-FEED-BDB3-E56F5C64730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7220" name="Rectangle 2">
            <a:extLst>
              <a:ext uri="{FF2B5EF4-FFF2-40B4-BE49-F238E27FC236}">
                <a16:creationId xmlns:a16="http://schemas.microsoft.com/office/drawing/2014/main" id="{A50D2156-8DDE-FC8E-F49B-0F8DC44D3E1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8">
            <a:extLst>
              <a:ext uri="{FF2B5EF4-FFF2-40B4-BE49-F238E27FC236}">
                <a16:creationId xmlns:a16="http://schemas.microsoft.com/office/drawing/2014/main" id="{FF99E8A6-16D2-6F0E-47A7-C6D1BAB6632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3B62CAB-6EB1-45EC-8F54-9EBC7DBEEC6F}" type="slidenum">
              <a:rPr lang="en-US" altLang="en-US" smtClean="0"/>
              <a:pPr>
                <a:spcBef>
                  <a:spcPct val="0"/>
                </a:spcBef>
                <a:buClrTx/>
                <a:buSzPct val="45000"/>
                <a:buFontTx/>
                <a:buNone/>
              </a:pPr>
              <a:t>13</a:t>
            </a:fld>
            <a:endParaRPr lang="en-US" altLang="en-US"/>
          </a:p>
        </p:txBody>
      </p:sp>
      <p:sp>
        <p:nvSpPr>
          <p:cNvPr id="139267" name="Rectangle 1">
            <a:extLst>
              <a:ext uri="{FF2B5EF4-FFF2-40B4-BE49-F238E27FC236}">
                <a16:creationId xmlns:a16="http://schemas.microsoft.com/office/drawing/2014/main" id="{8055D310-EFAE-DFA8-97DE-26F74CC299A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9268" name="Rectangle 2">
            <a:extLst>
              <a:ext uri="{FF2B5EF4-FFF2-40B4-BE49-F238E27FC236}">
                <a16:creationId xmlns:a16="http://schemas.microsoft.com/office/drawing/2014/main" id="{C9DAD91A-1FD5-6CBA-2850-896D10DC993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8">
            <a:extLst>
              <a:ext uri="{FF2B5EF4-FFF2-40B4-BE49-F238E27FC236}">
                <a16:creationId xmlns:a16="http://schemas.microsoft.com/office/drawing/2014/main" id="{AED0103D-B9A4-65A5-D113-72C832309BD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F7A8F5-6425-4AD3-AE57-75698B937C7D}" type="slidenum">
              <a:rPr lang="en-US" altLang="en-US" smtClean="0"/>
              <a:pPr>
                <a:spcBef>
                  <a:spcPct val="0"/>
                </a:spcBef>
                <a:buClrTx/>
                <a:buSzPct val="45000"/>
                <a:buFontTx/>
                <a:buNone/>
              </a:pPr>
              <a:t>14</a:t>
            </a:fld>
            <a:endParaRPr lang="en-US" altLang="en-US"/>
          </a:p>
        </p:txBody>
      </p:sp>
      <p:sp>
        <p:nvSpPr>
          <p:cNvPr id="141315" name="Rectangle 1">
            <a:extLst>
              <a:ext uri="{FF2B5EF4-FFF2-40B4-BE49-F238E27FC236}">
                <a16:creationId xmlns:a16="http://schemas.microsoft.com/office/drawing/2014/main" id="{F99EB302-2361-302E-45A4-A9F98B3A252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1316" name="Rectangle 2">
            <a:extLst>
              <a:ext uri="{FF2B5EF4-FFF2-40B4-BE49-F238E27FC236}">
                <a16:creationId xmlns:a16="http://schemas.microsoft.com/office/drawing/2014/main" id="{DC731E8E-108D-FC20-55C8-8F605A87783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8">
            <a:extLst>
              <a:ext uri="{FF2B5EF4-FFF2-40B4-BE49-F238E27FC236}">
                <a16:creationId xmlns:a16="http://schemas.microsoft.com/office/drawing/2014/main" id="{65E419A3-A8CE-0A4B-6B17-2767BC2EB78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5BA5E08-14BF-442D-979E-F5FAA684CEF8}" type="slidenum">
              <a:rPr lang="en-US" altLang="en-US" smtClean="0"/>
              <a:pPr>
                <a:spcBef>
                  <a:spcPct val="0"/>
                </a:spcBef>
                <a:buClrTx/>
                <a:buSzPct val="45000"/>
                <a:buFontTx/>
                <a:buNone/>
              </a:pPr>
              <a:t>15</a:t>
            </a:fld>
            <a:endParaRPr lang="en-US" altLang="en-US"/>
          </a:p>
        </p:txBody>
      </p:sp>
      <p:sp>
        <p:nvSpPr>
          <p:cNvPr id="145411" name="Rectangle 1">
            <a:extLst>
              <a:ext uri="{FF2B5EF4-FFF2-40B4-BE49-F238E27FC236}">
                <a16:creationId xmlns:a16="http://schemas.microsoft.com/office/drawing/2014/main" id="{81025A65-6358-1606-ECCB-2F42266F289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5412" name="Rectangle 2">
            <a:extLst>
              <a:ext uri="{FF2B5EF4-FFF2-40B4-BE49-F238E27FC236}">
                <a16:creationId xmlns:a16="http://schemas.microsoft.com/office/drawing/2014/main" id="{0B487EDC-C879-C410-A525-75678E51114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16</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2578" name="Rectangle 8">
            <a:extLst>
              <a:ext uri="{FF2B5EF4-FFF2-40B4-BE49-F238E27FC236}">
                <a16:creationId xmlns:a16="http://schemas.microsoft.com/office/drawing/2014/main" id="{DE8500B5-26E1-06DA-686F-9A12352CC72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EFAFCB3-E48E-4AF9-9C64-87F15508C809}" type="slidenum">
              <a:rPr lang="en-US" altLang="en-US" smtClean="0"/>
              <a:pPr>
                <a:spcBef>
                  <a:spcPct val="0"/>
                </a:spcBef>
                <a:buClrTx/>
                <a:buSzPct val="45000"/>
                <a:buFontTx/>
                <a:buNone/>
              </a:pPr>
              <a:t>19</a:t>
            </a:fld>
            <a:endParaRPr lang="en-US" altLang="en-US"/>
          </a:p>
        </p:txBody>
      </p:sp>
      <p:sp>
        <p:nvSpPr>
          <p:cNvPr id="152579" name="Rectangle 1">
            <a:extLst>
              <a:ext uri="{FF2B5EF4-FFF2-40B4-BE49-F238E27FC236}">
                <a16:creationId xmlns:a16="http://schemas.microsoft.com/office/drawing/2014/main" id="{2C5C880B-13C1-F681-6201-97469979195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2580" name="Rectangle 2">
            <a:extLst>
              <a:ext uri="{FF2B5EF4-FFF2-40B4-BE49-F238E27FC236}">
                <a16:creationId xmlns:a16="http://schemas.microsoft.com/office/drawing/2014/main" id="{6DCAC0F1-4562-41ED-BF2D-9E34D4B51DE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4626" name="Rectangle 8">
            <a:extLst>
              <a:ext uri="{FF2B5EF4-FFF2-40B4-BE49-F238E27FC236}">
                <a16:creationId xmlns:a16="http://schemas.microsoft.com/office/drawing/2014/main" id="{0CC2A4CF-B445-A518-3C9E-FCA789B2C44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3DC55D9-80C8-4236-9008-37DA70176FBF}" type="slidenum">
              <a:rPr lang="en-US" altLang="en-US" smtClean="0"/>
              <a:pPr>
                <a:spcBef>
                  <a:spcPct val="0"/>
                </a:spcBef>
                <a:buClrTx/>
                <a:buSzPct val="45000"/>
                <a:buFontTx/>
                <a:buNone/>
              </a:pPr>
              <a:t>20</a:t>
            </a:fld>
            <a:endParaRPr lang="en-US" altLang="en-US"/>
          </a:p>
        </p:txBody>
      </p:sp>
      <p:sp>
        <p:nvSpPr>
          <p:cNvPr id="154627" name="Rectangle 1">
            <a:extLst>
              <a:ext uri="{FF2B5EF4-FFF2-40B4-BE49-F238E27FC236}">
                <a16:creationId xmlns:a16="http://schemas.microsoft.com/office/drawing/2014/main" id="{55364B31-82EA-D1E1-D0E1-618F691DFA2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4628" name="Rectangle 2">
            <a:extLst>
              <a:ext uri="{FF2B5EF4-FFF2-40B4-BE49-F238E27FC236}">
                <a16:creationId xmlns:a16="http://schemas.microsoft.com/office/drawing/2014/main" id="{74FAC16A-BF61-C557-CD8A-4CFA575C7A9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2" name="Rectangle 8">
            <a:extLst>
              <a:ext uri="{FF2B5EF4-FFF2-40B4-BE49-F238E27FC236}">
                <a16:creationId xmlns:a16="http://schemas.microsoft.com/office/drawing/2014/main" id="{2DAF9DD5-10D8-5365-E706-DCA89DF35A5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B0383CB-BE49-4F82-A820-588113673017}" type="slidenum">
              <a:rPr lang="en-US" altLang="en-US" smtClean="0"/>
              <a:pPr>
                <a:spcBef>
                  <a:spcPct val="0"/>
                </a:spcBef>
                <a:buClrTx/>
                <a:buSzPct val="45000"/>
                <a:buFontTx/>
                <a:buNone/>
              </a:pPr>
              <a:t>21</a:t>
            </a:fld>
            <a:endParaRPr lang="en-US" altLang="en-US"/>
          </a:p>
        </p:txBody>
      </p:sp>
      <p:sp>
        <p:nvSpPr>
          <p:cNvPr id="158723" name="Rectangle 1">
            <a:extLst>
              <a:ext uri="{FF2B5EF4-FFF2-40B4-BE49-F238E27FC236}">
                <a16:creationId xmlns:a16="http://schemas.microsoft.com/office/drawing/2014/main" id="{46BD08B7-FCD0-0CA4-41A5-DC445746B50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8724" name="Rectangle 2">
            <a:extLst>
              <a:ext uri="{FF2B5EF4-FFF2-40B4-BE49-F238E27FC236}">
                <a16:creationId xmlns:a16="http://schemas.microsoft.com/office/drawing/2014/main" id="{06F8A9C5-FA9B-76C2-270E-CB8DA1D0A65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70" name="Rectangle 8">
            <a:extLst>
              <a:ext uri="{FF2B5EF4-FFF2-40B4-BE49-F238E27FC236}">
                <a16:creationId xmlns:a16="http://schemas.microsoft.com/office/drawing/2014/main" id="{B5B94CF4-58B7-4C09-EFB6-0531C32F18C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741004E-AB85-4901-A969-C86E1450B074}" type="slidenum">
              <a:rPr lang="en-US" altLang="en-US" smtClean="0"/>
              <a:pPr>
                <a:spcBef>
                  <a:spcPct val="0"/>
                </a:spcBef>
                <a:buClrTx/>
                <a:buSzPct val="45000"/>
                <a:buFontTx/>
                <a:buNone/>
              </a:pPr>
              <a:t>22</a:t>
            </a:fld>
            <a:endParaRPr lang="en-US" altLang="en-US"/>
          </a:p>
        </p:txBody>
      </p:sp>
      <p:sp>
        <p:nvSpPr>
          <p:cNvPr id="160771" name="Rectangle 1">
            <a:extLst>
              <a:ext uri="{FF2B5EF4-FFF2-40B4-BE49-F238E27FC236}">
                <a16:creationId xmlns:a16="http://schemas.microsoft.com/office/drawing/2014/main" id="{029DFB8A-3341-4419-FAC6-655EB068119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0772" name="Rectangle 2">
            <a:extLst>
              <a:ext uri="{FF2B5EF4-FFF2-40B4-BE49-F238E27FC236}">
                <a16:creationId xmlns:a16="http://schemas.microsoft.com/office/drawing/2014/main" id="{CD085E40-C6E5-7D09-083F-9EF596B115B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2818" name="Rectangle 8">
            <a:extLst>
              <a:ext uri="{FF2B5EF4-FFF2-40B4-BE49-F238E27FC236}">
                <a16:creationId xmlns:a16="http://schemas.microsoft.com/office/drawing/2014/main" id="{B34F3EF9-59A1-722B-C016-4EB87685993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F3E7D4F-64E5-4671-A2BD-2C6001E9D76A}" type="slidenum">
              <a:rPr lang="en-US" altLang="en-US" smtClean="0"/>
              <a:pPr>
                <a:spcBef>
                  <a:spcPct val="0"/>
                </a:spcBef>
                <a:buClrTx/>
                <a:buSzPct val="45000"/>
                <a:buFontTx/>
                <a:buNone/>
              </a:pPr>
              <a:t>23</a:t>
            </a:fld>
            <a:endParaRPr lang="en-US" altLang="en-US"/>
          </a:p>
        </p:txBody>
      </p:sp>
      <p:sp>
        <p:nvSpPr>
          <p:cNvPr id="162819" name="Rectangle 1">
            <a:extLst>
              <a:ext uri="{FF2B5EF4-FFF2-40B4-BE49-F238E27FC236}">
                <a16:creationId xmlns:a16="http://schemas.microsoft.com/office/drawing/2014/main" id="{805BAF7D-2BEC-160C-58D3-2BC2A5C5648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2820" name="Rectangle 2">
            <a:extLst>
              <a:ext uri="{FF2B5EF4-FFF2-40B4-BE49-F238E27FC236}">
                <a16:creationId xmlns:a16="http://schemas.microsoft.com/office/drawing/2014/main" id="{FB66412E-2875-011D-F06E-80165ECDE2E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6" name="Rectangle 8">
            <a:extLst>
              <a:ext uri="{FF2B5EF4-FFF2-40B4-BE49-F238E27FC236}">
                <a16:creationId xmlns:a16="http://schemas.microsoft.com/office/drawing/2014/main" id="{FE78CF8C-F62E-9526-2F32-C56400D946D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6FB958E-0FFC-4A50-8A99-89C31E3E52CA}" type="slidenum">
              <a:rPr lang="en-US" altLang="en-US" smtClean="0"/>
              <a:pPr>
                <a:spcBef>
                  <a:spcPct val="0"/>
                </a:spcBef>
                <a:buClrTx/>
                <a:buSzPct val="45000"/>
                <a:buFontTx/>
                <a:buNone/>
              </a:pPr>
              <a:t>24</a:t>
            </a:fld>
            <a:endParaRPr lang="en-US" altLang="en-US"/>
          </a:p>
        </p:txBody>
      </p:sp>
      <p:sp>
        <p:nvSpPr>
          <p:cNvPr id="164867" name="Rectangle 1">
            <a:extLst>
              <a:ext uri="{FF2B5EF4-FFF2-40B4-BE49-F238E27FC236}">
                <a16:creationId xmlns:a16="http://schemas.microsoft.com/office/drawing/2014/main" id="{CB5D05B9-21C0-E3DD-CC7E-A83405D4053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4868" name="Rectangle 2">
            <a:extLst>
              <a:ext uri="{FF2B5EF4-FFF2-40B4-BE49-F238E27FC236}">
                <a16:creationId xmlns:a16="http://schemas.microsoft.com/office/drawing/2014/main" id="{2687361D-AC63-AD58-C7B8-650E534A3C9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6914" name="Rectangle 8">
            <a:extLst>
              <a:ext uri="{FF2B5EF4-FFF2-40B4-BE49-F238E27FC236}">
                <a16:creationId xmlns:a16="http://schemas.microsoft.com/office/drawing/2014/main" id="{4CDB5259-736B-6005-E513-2A23BCE1E45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0728D10-2D49-4846-A025-B3729E5346B3}" type="slidenum">
              <a:rPr lang="en-US" altLang="en-US" smtClean="0"/>
              <a:pPr>
                <a:spcBef>
                  <a:spcPct val="0"/>
                </a:spcBef>
                <a:buClrTx/>
                <a:buSzPct val="45000"/>
                <a:buFontTx/>
                <a:buNone/>
              </a:pPr>
              <a:t>25</a:t>
            </a:fld>
            <a:endParaRPr lang="en-US" altLang="en-US"/>
          </a:p>
        </p:txBody>
      </p:sp>
      <p:sp>
        <p:nvSpPr>
          <p:cNvPr id="166915" name="Rectangle 1">
            <a:extLst>
              <a:ext uri="{FF2B5EF4-FFF2-40B4-BE49-F238E27FC236}">
                <a16:creationId xmlns:a16="http://schemas.microsoft.com/office/drawing/2014/main" id="{C2E63404-5837-FD2F-1A87-E1AEAE4810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6916" name="Rectangle 2">
            <a:extLst>
              <a:ext uri="{FF2B5EF4-FFF2-40B4-BE49-F238E27FC236}">
                <a16:creationId xmlns:a16="http://schemas.microsoft.com/office/drawing/2014/main" id="{C77CB9A0-6CA4-C6F9-7F1A-88781CADE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82" name="Rectangle 8">
            <a:extLst>
              <a:ext uri="{FF2B5EF4-FFF2-40B4-BE49-F238E27FC236}">
                <a16:creationId xmlns:a16="http://schemas.microsoft.com/office/drawing/2014/main" id="{12C5EF8B-65BA-3771-E1C6-4F421B40DE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0DCCDCD-E950-48B3-90C4-12CDBBDEDCC3}" type="slidenum">
              <a:rPr lang="en-US" altLang="en-US" smtClean="0"/>
              <a:pPr>
                <a:spcBef>
                  <a:spcPct val="0"/>
                </a:spcBef>
                <a:buClrTx/>
                <a:buSzPct val="45000"/>
                <a:buFontTx/>
                <a:buNone/>
              </a:pPr>
              <a:t>26</a:t>
            </a:fld>
            <a:endParaRPr lang="en-US" altLang="en-US"/>
          </a:p>
        </p:txBody>
      </p:sp>
      <p:sp>
        <p:nvSpPr>
          <p:cNvPr id="174083" name="Rectangle 1">
            <a:extLst>
              <a:ext uri="{FF2B5EF4-FFF2-40B4-BE49-F238E27FC236}">
                <a16:creationId xmlns:a16="http://schemas.microsoft.com/office/drawing/2014/main" id="{8DF1CB31-1A9C-1F9B-C8AC-0BF13A8432B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084" name="Rectangle 2">
            <a:extLst>
              <a:ext uri="{FF2B5EF4-FFF2-40B4-BE49-F238E27FC236}">
                <a16:creationId xmlns:a16="http://schemas.microsoft.com/office/drawing/2014/main" id="{482FBEE8-55CC-B9D8-E572-9A0BB1B350D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6130" name="Rectangle 8">
            <a:extLst>
              <a:ext uri="{FF2B5EF4-FFF2-40B4-BE49-F238E27FC236}">
                <a16:creationId xmlns:a16="http://schemas.microsoft.com/office/drawing/2014/main" id="{B879137F-85D7-BF40-CD1D-35E9E893B9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5A27E74-FA50-4F0C-AECA-F275C0F24C57}" type="slidenum">
              <a:rPr lang="en-US" altLang="en-US" smtClean="0"/>
              <a:pPr>
                <a:spcBef>
                  <a:spcPct val="0"/>
                </a:spcBef>
                <a:buClrTx/>
                <a:buSzPct val="45000"/>
                <a:buFontTx/>
                <a:buNone/>
              </a:pPr>
              <a:t>27</a:t>
            </a:fld>
            <a:endParaRPr lang="en-US" altLang="en-US"/>
          </a:p>
        </p:txBody>
      </p:sp>
      <p:sp>
        <p:nvSpPr>
          <p:cNvPr id="176131" name="Rectangle 1">
            <a:extLst>
              <a:ext uri="{FF2B5EF4-FFF2-40B4-BE49-F238E27FC236}">
                <a16:creationId xmlns:a16="http://schemas.microsoft.com/office/drawing/2014/main" id="{6DA9BFF8-F17F-6438-9A39-D590C222256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6132" name="Rectangle 2">
            <a:extLst>
              <a:ext uri="{FF2B5EF4-FFF2-40B4-BE49-F238E27FC236}">
                <a16:creationId xmlns:a16="http://schemas.microsoft.com/office/drawing/2014/main" id="{064D45AC-1719-83CD-CADB-F45B3A9DE31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8" name="Rectangle 8">
            <a:extLst>
              <a:ext uri="{FF2B5EF4-FFF2-40B4-BE49-F238E27FC236}">
                <a16:creationId xmlns:a16="http://schemas.microsoft.com/office/drawing/2014/main" id="{3B70BB03-1164-6F25-DE6E-F5E36A3CAB2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98E024A-0B3E-4B9E-BF84-61CCEC1DABBD}" type="slidenum">
              <a:rPr lang="en-US" altLang="en-US" smtClean="0"/>
              <a:pPr>
                <a:spcBef>
                  <a:spcPct val="0"/>
                </a:spcBef>
                <a:buClrTx/>
                <a:buSzPct val="45000"/>
                <a:buFontTx/>
                <a:buNone/>
              </a:pPr>
              <a:t>28</a:t>
            </a:fld>
            <a:endParaRPr lang="en-US" altLang="en-US"/>
          </a:p>
        </p:txBody>
      </p:sp>
      <p:sp>
        <p:nvSpPr>
          <p:cNvPr id="178179" name="Rectangle 1">
            <a:extLst>
              <a:ext uri="{FF2B5EF4-FFF2-40B4-BE49-F238E27FC236}">
                <a16:creationId xmlns:a16="http://schemas.microsoft.com/office/drawing/2014/main" id="{25BC5440-45F9-69A7-236D-1281C0128AA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8180" name="Rectangle 2">
            <a:extLst>
              <a:ext uri="{FF2B5EF4-FFF2-40B4-BE49-F238E27FC236}">
                <a16:creationId xmlns:a16="http://schemas.microsoft.com/office/drawing/2014/main" id="{E52D5357-ADA7-5332-2C5A-1F9F7E29B60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6370" name="Rectangle 8">
            <a:extLst>
              <a:ext uri="{FF2B5EF4-FFF2-40B4-BE49-F238E27FC236}">
                <a16:creationId xmlns:a16="http://schemas.microsoft.com/office/drawing/2014/main" id="{44436B22-F27A-8BB6-1714-2A6A8B583CF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B6B19F5-7AC9-4C8C-BB03-3ABC9F53873A}" type="slidenum">
              <a:rPr lang="en-US" altLang="en-US" smtClean="0"/>
              <a:pPr>
                <a:spcBef>
                  <a:spcPct val="0"/>
                </a:spcBef>
                <a:buClrTx/>
                <a:buSzPct val="45000"/>
                <a:buFontTx/>
                <a:buNone/>
              </a:pPr>
              <a:t>29</a:t>
            </a:fld>
            <a:endParaRPr lang="en-US" altLang="en-US"/>
          </a:p>
        </p:txBody>
      </p:sp>
      <p:sp>
        <p:nvSpPr>
          <p:cNvPr id="186371" name="Rectangle 1">
            <a:extLst>
              <a:ext uri="{FF2B5EF4-FFF2-40B4-BE49-F238E27FC236}">
                <a16:creationId xmlns:a16="http://schemas.microsoft.com/office/drawing/2014/main" id="{9A1DE25B-28F2-8142-9163-969234AD122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6372" name="Rectangle 2">
            <a:extLst>
              <a:ext uri="{FF2B5EF4-FFF2-40B4-BE49-F238E27FC236}">
                <a16:creationId xmlns:a16="http://schemas.microsoft.com/office/drawing/2014/main" id="{51860DF4-1A46-2D3D-9D30-F56DCD646D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30</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2612960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466" name="Rectangle 8">
            <a:extLst>
              <a:ext uri="{FF2B5EF4-FFF2-40B4-BE49-F238E27FC236}">
                <a16:creationId xmlns:a16="http://schemas.microsoft.com/office/drawing/2014/main" id="{D0258B44-B40F-9EDA-3053-C04747ED209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068D756-CF8D-4B34-95D5-E26315F61DF6}" type="slidenum">
              <a:rPr lang="en-US" altLang="en-US" smtClean="0"/>
              <a:pPr>
                <a:spcBef>
                  <a:spcPct val="0"/>
                </a:spcBef>
                <a:buClrTx/>
                <a:buSzPct val="45000"/>
                <a:buFontTx/>
                <a:buNone/>
              </a:pPr>
              <a:t>31</a:t>
            </a:fld>
            <a:endParaRPr lang="en-US" altLang="en-US"/>
          </a:p>
        </p:txBody>
      </p:sp>
      <p:sp>
        <p:nvSpPr>
          <p:cNvPr id="190467" name="Rectangle 1">
            <a:extLst>
              <a:ext uri="{FF2B5EF4-FFF2-40B4-BE49-F238E27FC236}">
                <a16:creationId xmlns:a16="http://schemas.microsoft.com/office/drawing/2014/main" id="{73735B9A-45BD-F639-3FF3-67DF69E507B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0468" name="Rectangle 2">
            <a:extLst>
              <a:ext uri="{FF2B5EF4-FFF2-40B4-BE49-F238E27FC236}">
                <a16:creationId xmlns:a16="http://schemas.microsoft.com/office/drawing/2014/main" id="{EA6864C6-FC2B-1E30-BF2F-BF0106EA59F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32</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33</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08446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34</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35</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85824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6610" name="Rectangle 8">
            <a:extLst>
              <a:ext uri="{FF2B5EF4-FFF2-40B4-BE49-F238E27FC236}">
                <a16:creationId xmlns:a16="http://schemas.microsoft.com/office/drawing/2014/main" id="{4F6B0147-DFA9-E07B-0166-C9502683768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B9C2E72-341B-46B9-8F64-0988A75D7FF9}" type="slidenum">
              <a:rPr lang="en-US" altLang="en-US" smtClean="0"/>
              <a:pPr>
                <a:spcBef>
                  <a:spcPct val="0"/>
                </a:spcBef>
                <a:buClrTx/>
                <a:buSzPct val="45000"/>
                <a:buFontTx/>
                <a:buNone/>
              </a:pPr>
              <a:t>36</a:t>
            </a:fld>
            <a:endParaRPr lang="en-US" altLang="en-US"/>
          </a:p>
        </p:txBody>
      </p:sp>
      <p:sp>
        <p:nvSpPr>
          <p:cNvPr id="196611" name="Rectangle 1">
            <a:extLst>
              <a:ext uri="{FF2B5EF4-FFF2-40B4-BE49-F238E27FC236}">
                <a16:creationId xmlns:a16="http://schemas.microsoft.com/office/drawing/2014/main" id="{378E9AA5-7B62-0094-BE57-BC766F22C20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6612" name="Rectangle 2">
            <a:extLst>
              <a:ext uri="{FF2B5EF4-FFF2-40B4-BE49-F238E27FC236}">
                <a16:creationId xmlns:a16="http://schemas.microsoft.com/office/drawing/2014/main" id="{A808FD26-83FA-65D4-F921-2CC367D00BC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8658" name="Rectangle 8">
            <a:extLst>
              <a:ext uri="{FF2B5EF4-FFF2-40B4-BE49-F238E27FC236}">
                <a16:creationId xmlns:a16="http://schemas.microsoft.com/office/drawing/2014/main" id="{22D2DA1B-8E92-E08E-EEE1-72CEEA69083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AC94B9-B68A-4C5C-BEC2-65969BE60BF1}" type="slidenum">
              <a:rPr lang="en-US" altLang="en-US" smtClean="0"/>
              <a:pPr>
                <a:spcBef>
                  <a:spcPct val="0"/>
                </a:spcBef>
                <a:buClrTx/>
                <a:buSzPct val="45000"/>
                <a:buFontTx/>
                <a:buNone/>
              </a:pPr>
              <a:t>37</a:t>
            </a:fld>
            <a:endParaRPr lang="en-US" altLang="en-US"/>
          </a:p>
        </p:txBody>
      </p:sp>
      <p:sp>
        <p:nvSpPr>
          <p:cNvPr id="198659" name="Rectangle 1">
            <a:extLst>
              <a:ext uri="{FF2B5EF4-FFF2-40B4-BE49-F238E27FC236}">
                <a16:creationId xmlns:a16="http://schemas.microsoft.com/office/drawing/2014/main" id="{51C21092-D6EF-FFD5-C1CF-6E3F5AB5B93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8660" name="Rectangle 2">
            <a:extLst>
              <a:ext uri="{FF2B5EF4-FFF2-40B4-BE49-F238E27FC236}">
                <a16:creationId xmlns:a16="http://schemas.microsoft.com/office/drawing/2014/main" id="{BE8A712F-9A36-3369-E168-40FF49A0E38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0706" name="Rectangle 8">
            <a:extLst>
              <a:ext uri="{FF2B5EF4-FFF2-40B4-BE49-F238E27FC236}">
                <a16:creationId xmlns:a16="http://schemas.microsoft.com/office/drawing/2014/main" id="{12BD9CAA-ED01-37EB-3BD5-A608BCB4C2F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4D56F50-A67D-44DA-AF31-DFB00DD37B51}" type="slidenum">
              <a:rPr lang="en-US" altLang="en-US" smtClean="0"/>
              <a:pPr>
                <a:spcBef>
                  <a:spcPct val="0"/>
                </a:spcBef>
                <a:buClrTx/>
                <a:buSzPct val="45000"/>
                <a:buFontTx/>
                <a:buNone/>
              </a:pPr>
              <a:t>38</a:t>
            </a:fld>
            <a:endParaRPr lang="en-US" altLang="en-US"/>
          </a:p>
        </p:txBody>
      </p:sp>
      <p:sp>
        <p:nvSpPr>
          <p:cNvPr id="200707" name="Rectangle 1">
            <a:extLst>
              <a:ext uri="{FF2B5EF4-FFF2-40B4-BE49-F238E27FC236}">
                <a16:creationId xmlns:a16="http://schemas.microsoft.com/office/drawing/2014/main" id="{E88810CC-EE18-0073-7A64-A2A492CC6EB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0708" name="Rectangle 2">
            <a:extLst>
              <a:ext uri="{FF2B5EF4-FFF2-40B4-BE49-F238E27FC236}">
                <a16:creationId xmlns:a16="http://schemas.microsoft.com/office/drawing/2014/main" id="{98C7F0B1-E580-30FE-CBEF-DB3B7FAE9A9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3778" name="Rectangle 8">
            <a:extLst>
              <a:ext uri="{FF2B5EF4-FFF2-40B4-BE49-F238E27FC236}">
                <a16:creationId xmlns:a16="http://schemas.microsoft.com/office/drawing/2014/main" id="{0554FE4F-F848-296F-C079-A4E739B7C54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A652B46-4B2C-480A-8675-12AA58E00E7A}" type="slidenum">
              <a:rPr lang="en-US" altLang="en-US" smtClean="0"/>
              <a:pPr>
                <a:spcBef>
                  <a:spcPct val="0"/>
                </a:spcBef>
                <a:buClrTx/>
                <a:buSzPct val="45000"/>
                <a:buFontTx/>
                <a:buNone/>
              </a:pPr>
              <a:t>40</a:t>
            </a:fld>
            <a:endParaRPr lang="en-US" altLang="en-US"/>
          </a:p>
        </p:txBody>
      </p:sp>
      <p:sp>
        <p:nvSpPr>
          <p:cNvPr id="203779" name="Rectangle 1">
            <a:extLst>
              <a:ext uri="{FF2B5EF4-FFF2-40B4-BE49-F238E27FC236}">
                <a16:creationId xmlns:a16="http://schemas.microsoft.com/office/drawing/2014/main" id="{5139CE12-0A05-4F6F-1D8B-83836210E67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3780" name="Rectangle 2">
            <a:extLst>
              <a:ext uri="{FF2B5EF4-FFF2-40B4-BE49-F238E27FC236}">
                <a16:creationId xmlns:a16="http://schemas.microsoft.com/office/drawing/2014/main" id="{403D1CA6-4E58-73BD-6972-F1BFD450D7C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826" name="Rectangle 8">
            <a:extLst>
              <a:ext uri="{FF2B5EF4-FFF2-40B4-BE49-F238E27FC236}">
                <a16:creationId xmlns:a16="http://schemas.microsoft.com/office/drawing/2014/main" id="{36A6D751-93AB-F89C-95C5-5142F747E81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A49E55B-AA89-48E9-9367-40FC97196F57}" type="slidenum">
              <a:rPr lang="en-US" altLang="en-US" smtClean="0"/>
              <a:pPr>
                <a:spcBef>
                  <a:spcPct val="0"/>
                </a:spcBef>
                <a:buClrTx/>
                <a:buSzPct val="45000"/>
                <a:buFontTx/>
                <a:buNone/>
              </a:pPr>
              <a:t>41</a:t>
            </a:fld>
            <a:endParaRPr lang="en-US" altLang="en-US"/>
          </a:p>
        </p:txBody>
      </p:sp>
      <p:sp>
        <p:nvSpPr>
          <p:cNvPr id="205827" name="Rectangle 1">
            <a:extLst>
              <a:ext uri="{FF2B5EF4-FFF2-40B4-BE49-F238E27FC236}">
                <a16:creationId xmlns:a16="http://schemas.microsoft.com/office/drawing/2014/main" id="{6E5463BE-04D4-2FFC-57F5-3EFE1ED851C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5828" name="Rectangle 2">
            <a:extLst>
              <a:ext uri="{FF2B5EF4-FFF2-40B4-BE49-F238E27FC236}">
                <a16:creationId xmlns:a16="http://schemas.microsoft.com/office/drawing/2014/main" id="{B767A860-A361-0753-AF12-D76FD815476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7874" name="Rectangle 8">
            <a:extLst>
              <a:ext uri="{FF2B5EF4-FFF2-40B4-BE49-F238E27FC236}">
                <a16:creationId xmlns:a16="http://schemas.microsoft.com/office/drawing/2014/main" id="{7FA1AC01-08D1-C91C-027A-B30C3EE7A76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B4DD7A-6744-46F0-944E-D0D4C820A8AA}" type="slidenum">
              <a:rPr lang="en-US" altLang="en-US" smtClean="0"/>
              <a:pPr>
                <a:spcBef>
                  <a:spcPct val="0"/>
                </a:spcBef>
                <a:buClrTx/>
                <a:buSzPct val="45000"/>
                <a:buFontTx/>
                <a:buNone/>
              </a:pPr>
              <a:t>42</a:t>
            </a:fld>
            <a:endParaRPr lang="en-US" altLang="en-US"/>
          </a:p>
        </p:txBody>
      </p:sp>
      <p:sp>
        <p:nvSpPr>
          <p:cNvPr id="207875" name="Rectangle 1">
            <a:extLst>
              <a:ext uri="{FF2B5EF4-FFF2-40B4-BE49-F238E27FC236}">
                <a16:creationId xmlns:a16="http://schemas.microsoft.com/office/drawing/2014/main" id="{A59F143F-58D9-0E2A-27DC-61A3537D356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7876" name="Rectangle 2">
            <a:extLst>
              <a:ext uri="{FF2B5EF4-FFF2-40B4-BE49-F238E27FC236}">
                <a16:creationId xmlns:a16="http://schemas.microsoft.com/office/drawing/2014/main" id="{C6AB5D69-2FF2-74C4-E1C3-44F4FCF2709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9922" name="Rectangle 8">
            <a:extLst>
              <a:ext uri="{FF2B5EF4-FFF2-40B4-BE49-F238E27FC236}">
                <a16:creationId xmlns:a16="http://schemas.microsoft.com/office/drawing/2014/main" id="{B589D814-3834-9CEC-4E2F-D1A72145C8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8543520-1E17-480D-AA90-EB4FB87E4CC3}" type="slidenum">
              <a:rPr lang="en-US" altLang="en-US" smtClean="0"/>
              <a:pPr>
                <a:spcBef>
                  <a:spcPct val="0"/>
                </a:spcBef>
                <a:buClrTx/>
                <a:buSzPct val="45000"/>
                <a:buFontTx/>
                <a:buNone/>
              </a:pPr>
              <a:t>43</a:t>
            </a:fld>
            <a:endParaRPr lang="en-US" altLang="en-US"/>
          </a:p>
        </p:txBody>
      </p:sp>
      <p:sp>
        <p:nvSpPr>
          <p:cNvPr id="209923" name="Rectangle 1">
            <a:extLst>
              <a:ext uri="{FF2B5EF4-FFF2-40B4-BE49-F238E27FC236}">
                <a16:creationId xmlns:a16="http://schemas.microsoft.com/office/drawing/2014/main" id="{DBECCB7D-5CCF-5AFA-11BC-EF5917DEB54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9924" name="Rectangle 2">
            <a:extLst>
              <a:ext uri="{FF2B5EF4-FFF2-40B4-BE49-F238E27FC236}">
                <a16:creationId xmlns:a16="http://schemas.microsoft.com/office/drawing/2014/main" id="{462DB039-DDBB-2FBC-AE92-B1EF4E12E03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1970" name="Rectangle 8">
            <a:extLst>
              <a:ext uri="{FF2B5EF4-FFF2-40B4-BE49-F238E27FC236}">
                <a16:creationId xmlns:a16="http://schemas.microsoft.com/office/drawing/2014/main" id="{1872E113-E1C3-9568-725E-DA88CB0C19F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26939F3-E220-40DE-930A-32FE3A1F6E71}" type="slidenum">
              <a:rPr lang="en-US" altLang="en-US" smtClean="0"/>
              <a:pPr>
                <a:spcBef>
                  <a:spcPct val="0"/>
                </a:spcBef>
                <a:buClrTx/>
                <a:buSzPct val="45000"/>
                <a:buFontTx/>
                <a:buNone/>
              </a:pPr>
              <a:t>44</a:t>
            </a:fld>
            <a:endParaRPr lang="en-US" altLang="en-US"/>
          </a:p>
        </p:txBody>
      </p:sp>
      <p:sp>
        <p:nvSpPr>
          <p:cNvPr id="211971" name="Rectangle 1">
            <a:extLst>
              <a:ext uri="{FF2B5EF4-FFF2-40B4-BE49-F238E27FC236}">
                <a16:creationId xmlns:a16="http://schemas.microsoft.com/office/drawing/2014/main" id="{C1E35E56-982B-2133-A25A-49A5373E95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1972" name="Rectangle 2">
            <a:extLst>
              <a:ext uri="{FF2B5EF4-FFF2-40B4-BE49-F238E27FC236}">
                <a16:creationId xmlns:a16="http://schemas.microsoft.com/office/drawing/2014/main" id="{D7AF43CA-1C12-022B-19D4-1E5517DB27B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4018" name="Rectangle 8">
            <a:extLst>
              <a:ext uri="{FF2B5EF4-FFF2-40B4-BE49-F238E27FC236}">
                <a16:creationId xmlns:a16="http://schemas.microsoft.com/office/drawing/2014/main" id="{0521ED96-3FA5-19CD-8561-C2D5CF542B7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BB204BB-0BF1-42E5-929C-39FE08CF8405}" type="slidenum">
              <a:rPr lang="en-US" altLang="en-US" smtClean="0"/>
              <a:pPr>
                <a:spcBef>
                  <a:spcPct val="0"/>
                </a:spcBef>
                <a:buClrTx/>
                <a:buSzPct val="45000"/>
                <a:buFontTx/>
                <a:buNone/>
              </a:pPr>
              <a:t>45</a:t>
            </a:fld>
            <a:endParaRPr lang="en-US" altLang="en-US"/>
          </a:p>
        </p:txBody>
      </p:sp>
      <p:sp>
        <p:nvSpPr>
          <p:cNvPr id="214019" name="Rectangle 1">
            <a:extLst>
              <a:ext uri="{FF2B5EF4-FFF2-40B4-BE49-F238E27FC236}">
                <a16:creationId xmlns:a16="http://schemas.microsoft.com/office/drawing/2014/main" id="{7F61DA03-75C0-DF4D-E128-F5F3EFA250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4020" name="Rectangle 2">
            <a:extLst>
              <a:ext uri="{FF2B5EF4-FFF2-40B4-BE49-F238E27FC236}">
                <a16:creationId xmlns:a16="http://schemas.microsoft.com/office/drawing/2014/main" id="{B313EC3D-789B-3C6C-76D5-91BD6D0DD83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6066" name="Rectangle 8">
            <a:extLst>
              <a:ext uri="{FF2B5EF4-FFF2-40B4-BE49-F238E27FC236}">
                <a16:creationId xmlns:a16="http://schemas.microsoft.com/office/drawing/2014/main" id="{C6BA8FFD-EFD7-6705-7D61-E8C5B0C2E09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653F5AF-6F33-4354-891F-DAAFADCF7A1A}" type="slidenum">
              <a:rPr lang="en-US" altLang="en-US" smtClean="0"/>
              <a:pPr>
                <a:spcBef>
                  <a:spcPct val="0"/>
                </a:spcBef>
                <a:buClrTx/>
                <a:buSzPct val="45000"/>
                <a:buFontTx/>
                <a:buNone/>
              </a:pPr>
              <a:t>46</a:t>
            </a:fld>
            <a:endParaRPr lang="en-US" altLang="en-US"/>
          </a:p>
        </p:txBody>
      </p:sp>
      <p:sp>
        <p:nvSpPr>
          <p:cNvPr id="216067" name="Rectangle 1">
            <a:extLst>
              <a:ext uri="{FF2B5EF4-FFF2-40B4-BE49-F238E27FC236}">
                <a16:creationId xmlns:a16="http://schemas.microsoft.com/office/drawing/2014/main" id="{C4A4AD72-23B9-F693-C546-6196A6E4404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6068" name="Rectangle 2">
            <a:extLst>
              <a:ext uri="{FF2B5EF4-FFF2-40B4-BE49-F238E27FC236}">
                <a16:creationId xmlns:a16="http://schemas.microsoft.com/office/drawing/2014/main" id="{21413638-16A6-8871-F8FE-2A222EF580D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8114" name="Rectangle 8">
            <a:extLst>
              <a:ext uri="{FF2B5EF4-FFF2-40B4-BE49-F238E27FC236}">
                <a16:creationId xmlns:a16="http://schemas.microsoft.com/office/drawing/2014/main" id="{EC6DB926-015F-21E7-04F7-2D6C977410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48C6757-6949-44A1-99CB-5ACC10020BD9}" type="slidenum">
              <a:rPr lang="en-US" altLang="en-US" smtClean="0"/>
              <a:pPr>
                <a:spcBef>
                  <a:spcPct val="0"/>
                </a:spcBef>
                <a:buClrTx/>
                <a:buSzPct val="45000"/>
                <a:buFontTx/>
                <a:buNone/>
              </a:pPr>
              <a:t>47</a:t>
            </a:fld>
            <a:endParaRPr lang="en-US" altLang="en-US"/>
          </a:p>
        </p:txBody>
      </p:sp>
      <p:sp>
        <p:nvSpPr>
          <p:cNvPr id="218115" name="Rectangle 1">
            <a:extLst>
              <a:ext uri="{FF2B5EF4-FFF2-40B4-BE49-F238E27FC236}">
                <a16:creationId xmlns:a16="http://schemas.microsoft.com/office/drawing/2014/main" id="{05D020B3-60AF-9EF4-C706-9BAEC890E46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8116" name="Rectangle 2">
            <a:extLst>
              <a:ext uri="{FF2B5EF4-FFF2-40B4-BE49-F238E27FC236}">
                <a16:creationId xmlns:a16="http://schemas.microsoft.com/office/drawing/2014/main" id="{F27FC0E6-B838-5E2E-3EF9-FD8DCF70DFC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0162" name="Rectangle 8">
            <a:extLst>
              <a:ext uri="{FF2B5EF4-FFF2-40B4-BE49-F238E27FC236}">
                <a16:creationId xmlns:a16="http://schemas.microsoft.com/office/drawing/2014/main" id="{E9543674-A1AD-5852-165D-60C0EABBAE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DED2DC-B17B-4F3B-B53A-C4BA8F7ED87E}" type="slidenum">
              <a:rPr lang="en-US" altLang="en-US" smtClean="0"/>
              <a:pPr>
                <a:spcBef>
                  <a:spcPct val="0"/>
                </a:spcBef>
                <a:buClrTx/>
                <a:buSzPct val="45000"/>
                <a:buFontTx/>
                <a:buNone/>
              </a:pPr>
              <a:t>48</a:t>
            </a:fld>
            <a:endParaRPr lang="en-US" altLang="en-US"/>
          </a:p>
        </p:txBody>
      </p:sp>
      <p:sp>
        <p:nvSpPr>
          <p:cNvPr id="220163" name="Rectangle 1">
            <a:extLst>
              <a:ext uri="{FF2B5EF4-FFF2-40B4-BE49-F238E27FC236}">
                <a16:creationId xmlns:a16="http://schemas.microsoft.com/office/drawing/2014/main" id="{100DD793-90D7-84C4-5110-DB32230596D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0164" name="Rectangle 2">
            <a:extLst>
              <a:ext uri="{FF2B5EF4-FFF2-40B4-BE49-F238E27FC236}">
                <a16:creationId xmlns:a16="http://schemas.microsoft.com/office/drawing/2014/main" id="{A8C616F1-440C-4371-8033-9E74CFCC84B5}"/>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2210" name="Rectangle 8">
            <a:extLst>
              <a:ext uri="{FF2B5EF4-FFF2-40B4-BE49-F238E27FC236}">
                <a16:creationId xmlns:a16="http://schemas.microsoft.com/office/drawing/2014/main" id="{25B1519E-05F1-5928-DE1F-FC9611D3AF6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3457E12-17A8-413D-8524-E3096D6165A1}" type="slidenum">
              <a:rPr lang="en-US" altLang="en-US" smtClean="0"/>
              <a:pPr>
                <a:spcBef>
                  <a:spcPct val="0"/>
                </a:spcBef>
                <a:buClrTx/>
                <a:buSzPct val="45000"/>
                <a:buFontTx/>
                <a:buNone/>
              </a:pPr>
              <a:t>49</a:t>
            </a:fld>
            <a:endParaRPr lang="en-US" altLang="en-US"/>
          </a:p>
        </p:txBody>
      </p:sp>
      <p:sp>
        <p:nvSpPr>
          <p:cNvPr id="222211" name="Rectangle 1">
            <a:extLst>
              <a:ext uri="{FF2B5EF4-FFF2-40B4-BE49-F238E27FC236}">
                <a16:creationId xmlns:a16="http://schemas.microsoft.com/office/drawing/2014/main" id="{3BF7056B-AB81-DF57-32F4-A28230C2E7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2212" name="Rectangle 2">
            <a:extLst>
              <a:ext uri="{FF2B5EF4-FFF2-40B4-BE49-F238E27FC236}">
                <a16:creationId xmlns:a16="http://schemas.microsoft.com/office/drawing/2014/main" id="{5DF206AA-9614-93EB-1B9D-E26F7119F3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4258" name="Rectangle 8">
            <a:extLst>
              <a:ext uri="{FF2B5EF4-FFF2-40B4-BE49-F238E27FC236}">
                <a16:creationId xmlns:a16="http://schemas.microsoft.com/office/drawing/2014/main" id="{F43EE4DB-2E74-37A1-A436-D1A0ABA2F3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0496FE2-B48E-4355-A50F-45DDCDA8E972}" type="slidenum">
              <a:rPr lang="en-US" altLang="en-US" smtClean="0"/>
              <a:pPr>
                <a:spcBef>
                  <a:spcPct val="0"/>
                </a:spcBef>
                <a:buClrTx/>
                <a:buSzPct val="45000"/>
                <a:buFontTx/>
                <a:buNone/>
              </a:pPr>
              <a:t>50</a:t>
            </a:fld>
            <a:endParaRPr lang="en-US" altLang="en-US"/>
          </a:p>
        </p:txBody>
      </p:sp>
      <p:sp>
        <p:nvSpPr>
          <p:cNvPr id="224259" name="Rectangle 1">
            <a:extLst>
              <a:ext uri="{FF2B5EF4-FFF2-40B4-BE49-F238E27FC236}">
                <a16:creationId xmlns:a16="http://schemas.microsoft.com/office/drawing/2014/main" id="{38080E6C-D2C4-450F-1695-02B332D5D3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4260" name="Rectangle 2">
            <a:extLst>
              <a:ext uri="{FF2B5EF4-FFF2-40B4-BE49-F238E27FC236}">
                <a16:creationId xmlns:a16="http://schemas.microsoft.com/office/drawing/2014/main" id="{54D9C3D1-013A-B6A4-7477-6A81C6472E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6306" name="Rectangle 8">
            <a:extLst>
              <a:ext uri="{FF2B5EF4-FFF2-40B4-BE49-F238E27FC236}">
                <a16:creationId xmlns:a16="http://schemas.microsoft.com/office/drawing/2014/main" id="{BDF8343E-F055-2AE4-4054-7139DE9AB0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37A2D2-7A03-4640-A543-5FD15521A74E}" type="slidenum">
              <a:rPr lang="en-US" altLang="en-US" smtClean="0"/>
              <a:pPr>
                <a:spcBef>
                  <a:spcPct val="0"/>
                </a:spcBef>
                <a:buClrTx/>
                <a:buSzPct val="45000"/>
                <a:buFontTx/>
                <a:buNone/>
              </a:pPr>
              <a:t>51</a:t>
            </a:fld>
            <a:endParaRPr lang="en-US" altLang="en-US"/>
          </a:p>
        </p:txBody>
      </p:sp>
      <p:sp>
        <p:nvSpPr>
          <p:cNvPr id="226307" name="Rectangle 1">
            <a:extLst>
              <a:ext uri="{FF2B5EF4-FFF2-40B4-BE49-F238E27FC236}">
                <a16:creationId xmlns:a16="http://schemas.microsoft.com/office/drawing/2014/main" id="{CD865E57-5E48-48D0-E176-C7BDC9FE11B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6308" name="Rectangle 2">
            <a:extLst>
              <a:ext uri="{FF2B5EF4-FFF2-40B4-BE49-F238E27FC236}">
                <a16:creationId xmlns:a16="http://schemas.microsoft.com/office/drawing/2014/main" id="{2A6D8F42-E3D3-3A3E-58F8-582AFF580F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8354" name="Rectangle 8">
            <a:extLst>
              <a:ext uri="{FF2B5EF4-FFF2-40B4-BE49-F238E27FC236}">
                <a16:creationId xmlns:a16="http://schemas.microsoft.com/office/drawing/2014/main" id="{26AA9D78-7A33-DE83-9578-68A96D82C04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FFEB551-D5F6-47EA-B1D8-0A75DBEE9199}" type="slidenum">
              <a:rPr lang="en-US" altLang="en-US" smtClean="0"/>
              <a:pPr>
                <a:spcBef>
                  <a:spcPct val="0"/>
                </a:spcBef>
                <a:buClrTx/>
                <a:buSzPct val="45000"/>
                <a:buFontTx/>
                <a:buNone/>
              </a:pPr>
              <a:t>52</a:t>
            </a:fld>
            <a:endParaRPr lang="en-US" altLang="en-US"/>
          </a:p>
        </p:txBody>
      </p:sp>
      <p:sp>
        <p:nvSpPr>
          <p:cNvPr id="228355" name="Rectangle 1">
            <a:extLst>
              <a:ext uri="{FF2B5EF4-FFF2-40B4-BE49-F238E27FC236}">
                <a16:creationId xmlns:a16="http://schemas.microsoft.com/office/drawing/2014/main" id="{81665BE4-B2C7-C9F3-A132-0FDEC80981B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8356" name="Rectangle 2">
            <a:extLst>
              <a:ext uri="{FF2B5EF4-FFF2-40B4-BE49-F238E27FC236}">
                <a16:creationId xmlns:a16="http://schemas.microsoft.com/office/drawing/2014/main" id="{B4CE10A6-B5EB-3F87-80B4-D4C5110E7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0402" name="Rectangle 8">
            <a:extLst>
              <a:ext uri="{FF2B5EF4-FFF2-40B4-BE49-F238E27FC236}">
                <a16:creationId xmlns:a16="http://schemas.microsoft.com/office/drawing/2014/main" id="{7378A172-9398-9B4D-91D4-FF4EEC6F09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A1D8877-94ED-4F22-86B6-7801E089FEA1}" type="slidenum">
              <a:rPr lang="en-US" altLang="en-US" smtClean="0"/>
              <a:pPr>
                <a:spcBef>
                  <a:spcPct val="0"/>
                </a:spcBef>
                <a:buClrTx/>
                <a:buSzPct val="45000"/>
                <a:buFontTx/>
                <a:buNone/>
              </a:pPr>
              <a:t>53</a:t>
            </a:fld>
            <a:endParaRPr lang="en-US" altLang="en-US"/>
          </a:p>
        </p:txBody>
      </p:sp>
      <p:sp>
        <p:nvSpPr>
          <p:cNvPr id="230403" name="Rectangle 1">
            <a:extLst>
              <a:ext uri="{FF2B5EF4-FFF2-40B4-BE49-F238E27FC236}">
                <a16:creationId xmlns:a16="http://schemas.microsoft.com/office/drawing/2014/main" id="{27C60003-4A34-AC93-F720-5A515E85B3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0404" name="Rectangle 2">
            <a:extLst>
              <a:ext uri="{FF2B5EF4-FFF2-40B4-BE49-F238E27FC236}">
                <a16:creationId xmlns:a16="http://schemas.microsoft.com/office/drawing/2014/main" id="{008FD2BB-49BF-A33F-ACD2-DD073A72AA2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2450" name="Rectangle 8">
            <a:extLst>
              <a:ext uri="{FF2B5EF4-FFF2-40B4-BE49-F238E27FC236}">
                <a16:creationId xmlns:a16="http://schemas.microsoft.com/office/drawing/2014/main" id="{BF735EC3-DF4F-6EB4-C64C-E8B55167E94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172968-AE88-4FC7-9C59-243F87BE17E8}" type="slidenum">
              <a:rPr lang="en-US" altLang="en-US" smtClean="0"/>
              <a:pPr>
                <a:spcBef>
                  <a:spcPct val="0"/>
                </a:spcBef>
                <a:buClrTx/>
                <a:buSzPct val="45000"/>
                <a:buFontTx/>
                <a:buNone/>
              </a:pPr>
              <a:t>54</a:t>
            </a:fld>
            <a:endParaRPr lang="en-US" altLang="en-US"/>
          </a:p>
        </p:txBody>
      </p:sp>
      <p:sp>
        <p:nvSpPr>
          <p:cNvPr id="232451" name="Rectangle 1">
            <a:extLst>
              <a:ext uri="{FF2B5EF4-FFF2-40B4-BE49-F238E27FC236}">
                <a16:creationId xmlns:a16="http://schemas.microsoft.com/office/drawing/2014/main" id="{60EC7AE0-9984-57A0-80D1-4EFE476B6B4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2452" name="Rectangle 2">
            <a:extLst>
              <a:ext uri="{FF2B5EF4-FFF2-40B4-BE49-F238E27FC236}">
                <a16:creationId xmlns:a16="http://schemas.microsoft.com/office/drawing/2014/main" id="{E4904B73-8DBB-4124-3499-E464CAC3BE6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4498" name="Rectangle 8">
            <a:extLst>
              <a:ext uri="{FF2B5EF4-FFF2-40B4-BE49-F238E27FC236}">
                <a16:creationId xmlns:a16="http://schemas.microsoft.com/office/drawing/2014/main" id="{9F5BBB82-7657-3F79-CA56-EA2C20D2A45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28361F5-EA06-4E14-9632-5499208B7B19}" type="slidenum">
              <a:rPr lang="en-US" altLang="en-US" smtClean="0"/>
              <a:pPr>
                <a:spcBef>
                  <a:spcPct val="0"/>
                </a:spcBef>
                <a:buClrTx/>
                <a:buSzPct val="45000"/>
                <a:buFontTx/>
                <a:buNone/>
              </a:pPr>
              <a:t>55</a:t>
            </a:fld>
            <a:endParaRPr lang="en-US" altLang="en-US"/>
          </a:p>
        </p:txBody>
      </p:sp>
      <p:sp>
        <p:nvSpPr>
          <p:cNvPr id="234499" name="Rectangle 1">
            <a:extLst>
              <a:ext uri="{FF2B5EF4-FFF2-40B4-BE49-F238E27FC236}">
                <a16:creationId xmlns:a16="http://schemas.microsoft.com/office/drawing/2014/main" id="{4A449303-6E71-97A5-8428-BBFF88C218F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4500" name="Rectangle 2">
            <a:extLst>
              <a:ext uri="{FF2B5EF4-FFF2-40B4-BE49-F238E27FC236}">
                <a16:creationId xmlns:a16="http://schemas.microsoft.com/office/drawing/2014/main" id="{781AAB24-4BB9-D106-0A2F-2AEB4D71A4A5}"/>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6546" name="Rectangle 8">
            <a:extLst>
              <a:ext uri="{FF2B5EF4-FFF2-40B4-BE49-F238E27FC236}">
                <a16:creationId xmlns:a16="http://schemas.microsoft.com/office/drawing/2014/main" id="{D648BD24-21AA-5654-D236-863EA7D7035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6C5E26F-13CA-4B46-9619-70AFA8D643FB}" type="slidenum">
              <a:rPr lang="en-US" altLang="en-US" smtClean="0"/>
              <a:pPr>
                <a:spcBef>
                  <a:spcPct val="0"/>
                </a:spcBef>
                <a:buClrTx/>
                <a:buSzPct val="45000"/>
                <a:buFontTx/>
                <a:buNone/>
              </a:pPr>
              <a:t>56</a:t>
            </a:fld>
            <a:endParaRPr lang="en-US" altLang="en-US"/>
          </a:p>
        </p:txBody>
      </p:sp>
      <p:sp>
        <p:nvSpPr>
          <p:cNvPr id="236547" name="Rectangle 1">
            <a:extLst>
              <a:ext uri="{FF2B5EF4-FFF2-40B4-BE49-F238E27FC236}">
                <a16:creationId xmlns:a16="http://schemas.microsoft.com/office/drawing/2014/main" id="{680FCFF1-7AB6-029B-7513-B3A17086CB9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6548" name="Rectangle 2">
            <a:extLst>
              <a:ext uri="{FF2B5EF4-FFF2-40B4-BE49-F238E27FC236}">
                <a16:creationId xmlns:a16="http://schemas.microsoft.com/office/drawing/2014/main" id="{E5C5F4E1-CABD-3FB8-CBE5-AD25911BCEF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0642" name="Rectangle 8">
            <a:extLst>
              <a:ext uri="{FF2B5EF4-FFF2-40B4-BE49-F238E27FC236}">
                <a16:creationId xmlns:a16="http://schemas.microsoft.com/office/drawing/2014/main" id="{6D20625E-ED24-F261-6990-802BDF94BE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02F88C-C55D-463C-BFE6-3306D58D24B0}" type="slidenum">
              <a:rPr lang="en-US" altLang="en-US" smtClean="0"/>
              <a:pPr>
                <a:spcBef>
                  <a:spcPct val="0"/>
                </a:spcBef>
                <a:buClrTx/>
                <a:buSzPct val="45000"/>
                <a:buFontTx/>
                <a:buNone/>
              </a:pPr>
              <a:t>57</a:t>
            </a:fld>
            <a:endParaRPr lang="en-US" altLang="en-US"/>
          </a:p>
        </p:txBody>
      </p:sp>
      <p:sp>
        <p:nvSpPr>
          <p:cNvPr id="240643" name="Rectangle 1">
            <a:extLst>
              <a:ext uri="{FF2B5EF4-FFF2-40B4-BE49-F238E27FC236}">
                <a16:creationId xmlns:a16="http://schemas.microsoft.com/office/drawing/2014/main" id="{D3ECA039-5A28-3EDE-9E68-318EFCC3CD6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0644" name="Rectangle 2">
            <a:extLst>
              <a:ext uri="{FF2B5EF4-FFF2-40B4-BE49-F238E27FC236}">
                <a16:creationId xmlns:a16="http://schemas.microsoft.com/office/drawing/2014/main" id="{FEC56DDC-FE8B-7B90-1569-C4394E4E4F3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4738" name="Rectangle 8">
            <a:extLst>
              <a:ext uri="{FF2B5EF4-FFF2-40B4-BE49-F238E27FC236}">
                <a16:creationId xmlns:a16="http://schemas.microsoft.com/office/drawing/2014/main" id="{A08DA44F-CED5-2DA4-CBFF-E9D729E014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5F7BC93-9B76-4CC1-B826-5A9D0E2992A2}" type="slidenum">
              <a:rPr lang="en-US" altLang="en-US" smtClean="0"/>
              <a:pPr>
                <a:spcBef>
                  <a:spcPct val="0"/>
                </a:spcBef>
                <a:buClrTx/>
                <a:buSzPct val="45000"/>
                <a:buFontTx/>
                <a:buNone/>
              </a:pPr>
              <a:t>58</a:t>
            </a:fld>
            <a:endParaRPr lang="en-US" altLang="en-US"/>
          </a:p>
        </p:txBody>
      </p:sp>
      <p:sp>
        <p:nvSpPr>
          <p:cNvPr id="244739" name="Rectangle 1">
            <a:extLst>
              <a:ext uri="{FF2B5EF4-FFF2-40B4-BE49-F238E27FC236}">
                <a16:creationId xmlns:a16="http://schemas.microsoft.com/office/drawing/2014/main" id="{F3D1ACE5-48C6-EA38-C4E8-A730AD2EBEB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4740" name="Rectangle 2">
            <a:extLst>
              <a:ext uri="{FF2B5EF4-FFF2-40B4-BE49-F238E27FC236}">
                <a16:creationId xmlns:a16="http://schemas.microsoft.com/office/drawing/2014/main" id="{3A6368E5-5418-8B11-FC28-5670778F415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6786" name="Rectangle 8">
            <a:extLst>
              <a:ext uri="{FF2B5EF4-FFF2-40B4-BE49-F238E27FC236}">
                <a16:creationId xmlns:a16="http://schemas.microsoft.com/office/drawing/2014/main" id="{4700CF31-4BB4-5D1F-3E67-30871301F42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075792A-B6D2-478A-B4E3-891E69762B5E}" type="slidenum">
              <a:rPr lang="en-US" altLang="en-US" smtClean="0"/>
              <a:pPr>
                <a:spcBef>
                  <a:spcPct val="0"/>
                </a:spcBef>
                <a:buClrTx/>
                <a:buSzPct val="45000"/>
                <a:buFontTx/>
                <a:buNone/>
              </a:pPr>
              <a:t>59</a:t>
            </a:fld>
            <a:endParaRPr lang="en-US" altLang="en-US"/>
          </a:p>
        </p:txBody>
      </p:sp>
      <p:sp>
        <p:nvSpPr>
          <p:cNvPr id="246787" name="Rectangle 1">
            <a:extLst>
              <a:ext uri="{FF2B5EF4-FFF2-40B4-BE49-F238E27FC236}">
                <a16:creationId xmlns:a16="http://schemas.microsoft.com/office/drawing/2014/main" id="{1730FF47-0C64-BBDD-C380-1ED208ABBF9E}"/>
              </a:ext>
            </a:extLst>
          </p:cNvPr>
          <p:cNvSpPr>
            <a:spLocks noGrp="1" noRot="1" noChangeAspect="1" noChangeArrowheads="1" noTextEdit="1"/>
          </p:cNvSpPr>
          <p:nvPr>
            <p:ph type="sldImg"/>
          </p:nvPr>
        </p:nvSpPr>
        <p:spPr>
          <a:xfrm>
            <a:off x="381000" y="685800"/>
            <a:ext cx="6094413" cy="3427413"/>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6788" name="Rectangle 2">
            <a:extLst>
              <a:ext uri="{FF2B5EF4-FFF2-40B4-BE49-F238E27FC236}">
                <a16:creationId xmlns:a16="http://schemas.microsoft.com/office/drawing/2014/main" id="{92BF3905-08BD-015C-00B4-21184BC2A9F3}"/>
              </a:ext>
            </a:extLst>
          </p:cNvPr>
          <p:cNvSpPr>
            <a:spLocks noGrp="1" noChangeArrowheads="1"/>
          </p:cNvSpPr>
          <p:nvPr>
            <p:ph type="body" idx="1"/>
          </p:nvPr>
        </p:nvSpPr>
        <p:spPr>
          <a:xfrm>
            <a:off x="685800" y="4343400"/>
            <a:ext cx="5484813" cy="4113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8834" name="Rectangle 8">
            <a:extLst>
              <a:ext uri="{FF2B5EF4-FFF2-40B4-BE49-F238E27FC236}">
                <a16:creationId xmlns:a16="http://schemas.microsoft.com/office/drawing/2014/main" id="{701F5063-F701-C4A5-0822-5545258DC6B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9CBC12C-8737-45BF-B42E-CBEC765D6979}" type="slidenum">
              <a:rPr lang="en-US" altLang="en-US" smtClean="0"/>
              <a:pPr>
                <a:spcBef>
                  <a:spcPct val="0"/>
                </a:spcBef>
                <a:buClrTx/>
                <a:buSzPct val="45000"/>
                <a:buFontTx/>
                <a:buNone/>
              </a:pPr>
              <a:t>60</a:t>
            </a:fld>
            <a:endParaRPr lang="en-US" altLang="en-US"/>
          </a:p>
        </p:txBody>
      </p:sp>
      <p:sp>
        <p:nvSpPr>
          <p:cNvPr id="248835" name="Rectangle 1">
            <a:extLst>
              <a:ext uri="{FF2B5EF4-FFF2-40B4-BE49-F238E27FC236}">
                <a16:creationId xmlns:a16="http://schemas.microsoft.com/office/drawing/2014/main" id="{4EDA5C0F-B423-8DD2-CBE4-7F456904B1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8836" name="Rectangle 2">
            <a:extLst>
              <a:ext uri="{FF2B5EF4-FFF2-40B4-BE49-F238E27FC236}">
                <a16:creationId xmlns:a16="http://schemas.microsoft.com/office/drawing/2014/main" id="{C231EF54-E82D-91F6-8A85-2D2274D5566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61</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61</a:t>
            </a:fld>
            <a:endParaRPr lang="en-US" altLang="en-US" b="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62</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62</a:t>
            </a:fld>
            <a:endParaRPr lang="en-US" altLang="en-US" b="0"/>
          </a:p>
        </p:txBody>
      </p:sp>
    </p:spTree>
    <p:extLst>
      <p:ext uri="{BB962C8B-B14F-4D97-AF65-F5344CB8AC3E}">
        <p14:creationId xmlns:p14="http://schemas.microsoft.com/office/powerpoint/2010/main" val="33519289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0034" name="Rectangle 8">
            <a:extLst>
              <a:ext uri="{FF2B5EF4-FFF2-40B4-BE49-F238E27FC236}">
                <a16:creationId xmlns:a16="http://schemas.microsoft.com/office/drawing/2014/main" id="{AFF0C215-1C4F-9C78-0DB5-84E741FF807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690C176-A53B-4028-B459-C7E6D4363072}" type="slidenum">
              <a:rPr lang="en-US" altLang="en-US" smtClean="0"/>
              <a:pPr>
                <a:spcBef>
                  <a:spcPct val="0"/>
                </a:spcBef>
                <a:buClrTx/>
                <a:buSzPct val="45000"/>
                <a:buFontTx/>
                <a:buNone/>
              </a:pPr>
              <a:t>63</a:t>
            </a:fld>
            <a:endParaRPr lang="en-US" altLang="en-US"/>
          </a:p>
        </p:txBody>
      </p:sp>
      <p:sp>
        <p:nvSpPr>
          <p:cNvPr id="300035" name="Rectangle 1">
            <a:extLst>
              <a:ext uri="{FF2B5EF4-FFF2-40B4-BE49-F238E27FC236}">
                <a16:creationId xmlns:a16="http://schemas.microsoft.com/office/drawing/2014/main" id="{55417DF0-6AA6-6861-3462-96E0D3ADC30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0036" name="Rectangle 2">
            <a:extLst>
              <a:ext uri="{FF2B5EF4-FFF2-40B4-BE49-F238E27FC236}">
                <a16:creationId xmlns:a16="http://schemas.microsoft.com/office/drawing/2014/main" id="{F915F24D-5CE5-DE22-8FEF-BD5EFFC8165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2082" name="Rectangle 8">
            <a:extLst>
              <a:ext uri="{FF2B5EF4-FFF2-40B4-BE49-F238E27FC236}">
                <a16:creationId xmlns:a16="http://schemas.microsoft.com/office/drawing/2014/main" id="{22BAD9DF-0A1F-2EDA-3E33-96A4273A10D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7C2B30D-7D34-4BE8-8166-A1A8D65F5E7B}" type="slidenum">
              <a:rPr lang="en-US" altLang="en-US" smtClean="0"/>
              <a:pPr>
                <a:spcBef>
                  <a:spcPct val="0"/>
                </a:spcBef>
                <a:buClrTx/>
                <a:buSzPct val="45000"/>
                <a:buFontTx/>
                <a:buNone/>
              </a:pPr>
              <a:t>64</a:t>
            </a:fld>
            <a:endParaRPr lang="en-US" altLang="en-US"/>
          </a:p>
        </p:txBody>
      </p:sp>
      <p:sp>
        <p:nvSpPr>
          <p:cNvPr id="302083" name="Rectangle 1">
            <a:extLst>
              <a:ext uri="{FF2B5EF4-FFF2-40B4-BE49-F238E27FC236}">
                <a16:creationId xmlns:a16="http://schemas.microsoft.com/office/drawing/2014/main" id="{C19BB89E-7767-C54C-88E3-6B090D2BE68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2084" name="Rectangle 2">
            <a:extLst>
              <a:ext uri="{FF2B5EF4-FFF2-40B4-BE49-F238E27FC236}">
                <a16:creationId xmlns:a16="http://schemas.microsoft.com/office/drawing/2014/main" id="{1E21C695-BD3A-F1D1-8AE8-67224AADD3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8226" name="Rectangle 8">
            <a:extLst>
              <a:ext uri="{FF2B5EF4-FFF2-40B4-BE49-F238E27FC236}">
                <a16:creationId xmlns:a16="http://schemas.microsoft.com/office/drawing/2014/main" id="{B72DE1FA-DBEB-9261-6F06-F2FF2B2421F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785B379-A268-4B97-A497-EBC78C896C4D}" type="slidenum">
              <a:rPr lang="en-US" altLang="en-US" smtClean="0"/>
              <a:pPr>
                <a:spcBef>
                  <a:spcPct val="0"/>
                </a:spcBef>
                <a:buClrTx/>
                <a:buSzPct val="45000"/>
                <a:buFontTx/>
                <a:buNone/>
              </a:pPr>
              <a:t>65</a:t>
            </a:fld>
            <a:endParaRPr lang="en-US" altLang="en-US"/>
          </a:p>
        </p:txBody>
      </p:sp>
      <p:sp>
        <p:nvSpPr>
          <p:cNvPr id="308227" name="Rectangle 1">
            <a:extLst>
              <a:ext uri="{FF2B5EF4-FFF2-40B4-BE49-F238E27FC236}">
                <a16:creationId xmlns:a16="http://schemas.microsoft.com/office/drawing/2014/main" id="{FDF1C1E1-3BE0-834F-FD68-04F60710D38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8228" name="Rectangle 2">
            <a:extLst>
              <a:ext uri="{FF2B5EF4-FFF2-40B4-BE49-F238E27FC236}">
                <a16:creationId xmlns:a16="http://schemas.microsoft.com/office/drawing/2014/main" id="{082BB515-35DA-98FC-631A-08686884F7F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6418" name="Rectangle 8">
            <a:extLst>
              <a:ext uri="{FF2B5EF4-FFF2-40B4-BE49-F238E27FC236}">
                <a16:creationId xmlns:a16="http://schemas.microsoft.com/office/drawing/2014/main" id="{131C94F4-C6FB-FAD2-DFEF-A840C565A44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F5F4DCB-5038-4157-ABB4-0E6765D0CED6}" type="slidenum">
              <a:rPr lang="en-US" altLang="en-US" smtClean="0"/>
              <a:pPr>
                <a:spcBef>
                  <a:spcPct val="0"/>
                </a:spcBef>
                <a:buClrTx/>
                <a:buSzPct val="45000"/>
                <a:buFontTx/>
                <a:buNone/>
              </a:pPr>
              <a:t>66</a:t>
            </a:fld>
            <a:endParaRPr lang="en-US" altLang="en-US"/>
          </a:p>
        </p:txBody>
      </p:sp>
      <p:sp>
        <p:nvSpPr>
          <p:cNvPr id="316419" name="Rectangle 1">
            <a:extLst>
              <a:ext uri="{FF2B5EF4-FFF2-40B4-BE49-F238E27FC236}">
                <a16:creationId xmlns:a16="http://schemas.microsoft.com/office/drawing/2014/main" id="{3F60BC4F-3384-78D8-1C61-C6BF670933E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6420" name="Rectangle 2">
            <a:extLst>
              <a:ext uri="{FF2B5EF4-FFF2-40B4-BE49-F238E27FC236}">
                <a16:creationId xmlns:a16="http://schemas.microsoft.com/office/drawing/2014/main" id="{5A9521BE-B68F-71DC-3EE1-A037AF0F3D7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8466" name="Rectangle 8">
            <a:extLst>
              <a:ext uri="{FF2B5EF4-FFF2-40B4-BE49-F238E27FC236}">
                <a16:creationId xmlns:a16="http://schemas.microsoft.com/office/drawing/2014/main" id="{FA936EB7-CF72-CFD5-CE49-967BCCAA300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45F3CCF-35B4-4D43-B323-BCA4CA969199}" type="slidenum">
              <a:rPr lang="en-US" altLang="en-US" smtClean="0"/>
              <a:pPr>
                <a:spcBef>
                  <a:spcPct val="0"/>
                </a:spcBef>
                <a:buClrTx/>
                <a:buSzPct val="45000"/>
                <a:buFontTx/>
                <a:buNone/>
              </a:pPr>
              <a:t>67</a:t>
            </a:fld>
            <a:endParaRPr lang="en-US" altLang="en-US"/>
          </a:p>
        </p:txBody>
      </p:sp>
      <p:sp>
        <p:nvSpPr>
          <p:cNvPr id="318467" name="Rectangle 1">
            <a:extLst>
              <a:ext uri="{FF2B5EF4-FFF2-40B4-BE49-F238E27FC236}">
                <a16:creationId xmlns:a16="http://schemas.microsoft.com/office/drawing/2014/main" id="{E158FEF7-E654-3631-B53B-99ACD298133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8468" name="Rectangle 2">
            <a:extLst>
              <a:ext uri="{FF2B5EF4-FFF2-40B4-BE49-F238E27FC236}">
                <a16:creationId xmlns:a16="http://schemas.microsoft.com/office/drawing/2014/main" id="{A3170ED9-FC94-3C6C-46B2-BB090793A4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0514" name="Rectangle 8">
            <a:extLst>
              <a:ext uri="{FF2B5EF4-FFF2-40B4-BE49-F238E27FC236}">
                <a16:creationId xmlns:a16="http://schemas.microsoft.com/office/drawing/2014/main" id="{89E0430C-A89A-35FA-D872-B9797309B3D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875AAFB-71C8-47D1-9DC1-EE42FBF84D15}" type="slidenum">
              <a:rPr lang="en-US" altLang="en-US" smtClean="0"/>
              <a:pPr>
                <a:spcBef>
                  <a:spcPct val="0"/>
                </a:spcBef>
                <a:buClrTx/>
                <a:buSzPct val="45000"/>
                <a:buFontTx/>
                <a:buNone/>
              </a:pPr>
              <a:t>68</a:t>
            </a:fld>
            <a:endParaRPr lang="en-US" altLang="en-US"/>
          </a:p>
        </p:txBody>
      </p:sp>
      <p:sp>
        <p:nvSpPr>
          <p:cNvPr id="320515" name="Rectangle 1">
            <a:extLst>
              <a:ext uri="{FF2B5EF4-FFF2-40B4-BE49-F238E27FC236}">
                <a16:creationId xmlns:a16="http://schemas.microsoft.com/office/drawing/2014/main" id="{901A7A04-AEED-6539-8F0F-0DC018B6118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0516" name="Rectangle 2">
            <a:extLst>
              <a:ext uri="{FF2B5EF4-FFF2-40B4-BE49-F238E27FC236}">
                <a16:creationId xmlns:a16="http://schemas.microsoft.com/office/drawing/2014/main" id="{9ED88050-3D25-E298-6866-64411EA98A6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2562" name="Rectangle 8">
            <a:extLst>
              <a:ext uri="{FF2B5EF4-FFF2-40B4-BE49-F238E27FC236}">
                <a16:creationId xmlns:a16="http://schemas.microsoft.com/office/drawing/2014/main" id="{2F15D21C-DB8C-5C3C-A884-20D2A1C94C6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B31D40-5ABC-4EFC-B889-BFD3C55C6B56}" type="slidenum">
              <a:rPr lang="en-US" altLang="en-US" smtClean="0"/>
              <a:pPr>
                <a:spcBef>
                  <a:spcPct val="0"/>
                </a:spcBef>
                <a:buClrTx/>
                <a:buSzPct val="45000"/>
                <a:buFontTx/>
                <a:buNone/>
              </a:pPr>
              <a:t>69</a:t>
            </a:fld>
            <a:endParaRPr lang="en-US" altLang="en-US"/>
          </a:p>
        </p:txBody>
      </p:sp>
      <p:sp>
        <p:nvSpPr>
          <p:cNvPr id="322563" name="Rectangle 1">
            <a:extLst>
              <a:ext uri="{FF2B5EF4-FFF2-40B4-BE49-F238E27FC236}">
                <a16:creationId xmlns:a16="http://schemas.microsoft.com/office/drawing/2014/main" id="{1A08C06C-4FB9-D553-F33A-03CC5E80DD5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2564" name="Rectangle 2">
            <a:extLst>
              <a:ext uri="{FF2B5EF4-FFF2-40B4-BE49-F238E27FC236}">
                <a16:creationId xmlns:a16="http://schemas.microsoft.com/office/drawing/2014/main" id="{11063781-4A7B-B83A-CF03-C2EAE075C83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6658" name="Rectangle 8">
            <a:extLst>
              <a:ext uri="{FF2B5EF4-FFF2-40B4-BE49-F238E27FC236}">
                <a16:creationId xmlns:a16="http://schemas.microsoft.com/office/drawing/2014/main" id="{434E8F57-1E52-435D-CDAA-EF31D64293C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A77A20E-16FE-4C83-AA30-4AEEF5782A88}" type="slidenum">
              <a:rPr lang="en-US" altLang="en-US" smtClean="0"/>
              <a:pPr>
                <a:spcBef>
                  <a:spcPct val="0"/>
                </a:spcBef>
                <a:buClrTx/>
                <a:buSzPct val="45000"/>
                <a:buFontTx/>
                <a:buNone/>
              </a:pPr>
              <a:t>70</a:t>
            </a:fld>
            <a:endParaRPr lang="en-US" altLang="en-US"/>
          </a:p>
        </p:txBody>
      </p:sp>
      <p:sp>
        <p:nvSpPr>
          <p:cNvPr id="326659" name="Rectangle 1">
            <a:extLst>
              <a:ext uri="{FF2B5EF4-FFF2-40B4-BE49-F238E27FC236}">
                <a16:creationId xmlns:a16="http://schemas.microsoft.com/office/drawing/2014/main" id="{1F37694D-0D40-D6F0-6450-C934F345B83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6660" name="Rectangle 2">
            <a:extLst>
              <a:ext uri="{FF2B5EF4-FFF2-40B4-BE49-F238E27FC236}">
                <a16:creationId xmlns:a16="http://schemas.microsoft.com/office/drawing/2014/main" id="{D7576794-4CEA-CC31-AACC-4F849F4DA9A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8706" name="Rectangle 8">
            <a:extLst>
              <a:ext uri="{FF2B5EF4-FFF2-40B4-BE49-F238E27FC236}">
                <a16:creationId xmlns:a16="http://schemas.microsoft.com/office/drawing/2014/main" id="{841F0CF7-8CDD-4D1D-5102-F2DB870E456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96A7885-50F4-4B22-817B-8E0B0C30CC3F}" type="slidenum">
              <a:rPr lang="en-US" altLang="en-US" smtClean="0"/>
              <a:pPr>
                <a:spcBef>
                  <a:spcPct val="0"/>
                </a:spcBef>
                <a:buClrTx/>
                <a:buSzPct val="45000"/>
                <a:buFontTx/>
                <a:buNone/>
              </a:pPr>
              <a:t>71</a:t>
            </a:fld>
            <a:endParaRPr lang="en-US" altLang="en-US"/>
          </a:p>
        </p:txBody>
      </p:sp>
      <p:sp>
        <p:nvSpPr>
          <p:cNvPr id="328707" name="Rectangle 1">
            <a:extLst>
              <a:ext uri="{FF2B5EF4-FFF2-40B4-BE49-F238E27FC236}">
                <a16:creationId xmlns:a16="http://schemas.microsoft.com/office/drawing/2014/main" id="{C88AA64D-0460-CAF9-C336-8067EBCCF6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8708" name="Rectangle 2">
            <a:extLst>
              <a:ext uri="{FF2B5EF4-FFF2-40B4-BE49-F238E27FC236}">
                <a16:creationId xmlns:a16="http://schemas.microsoft.com/office/drawing/2014/main" id="{074E89EC-3C93-18DD-BB43-5DFF5A94C33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0754" name="Rectangle 8">
            <a:extLst>
              <a:ext uri="{FF2B5EF4-FFF2-40B4-BE49-F238E27FC236}">
                <a16:creationId xmlns:a16="http://schemas.microsoft.com/office/drawing/2014/main" id="{CA9927D8-67AD-6D0F-5E70-F6EBC3B674A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072B66E-43C6-47EB-B917-13E15CBFD823}" type="slidenum">
              <a:rPr lang="en-US" altLang="en-US" smtClean="0"/>
              <a:pPr>
                <a:spcBef>
                  <a:spcPct val="0"/>
                </a:spcBef>
                <a:buClrTx/>
                <a:buSzPct val="45000"/>
                <a:buFontTx/>
                <a:buNone/>
              </a:pPr>
              <a:t>73</a:t>
            </a:fld>
            <a:endParaRPr lang="en-US" altLang="en-US"/>
          </a:p>
        </p:txBody>
      </p:sp>
      <p:sp>
        <p:nvSpPr>
          <p:cNvPr id="330755" name="Rectangle 1">
            <a:extLst>
              <a:ext uri="{FF2B5EF4-FFF2-40B4-BE49-F238E27FC236}">
                <a16:creationId xmlns:a16="http://schemas.microsoft.com/office/drawing/2014/main" id="{21511021-C9F7-48E8-F528-457B8893518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0756" name="Rectangle 2">
            <a:extLst>
              <a:ext uri="{FF2B5EF4-FFF2-40B4-BE49-F238E27FC236}">
                <a16:creationId xmlns:a16="http://schemas.microsoft.com/office/drawing/2014/main" id="{EF195CD0-D0CE-1D06-CFAA-AEAF16414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8/29/2024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B7AD34A6-B54C-7E99-EF5A-FC08FEF977AA}"/>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bai%206.ppt#35.%20PowerPoint%20Presentatio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bai%206.ppt#-1,58,PowerPoint Presentatio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hyperlink" Target="https://vi.wikipedia.org/wiki/D%C3%A2n_qu%C3%A2n_t%E1%BB%B1_v%E1%BB%87_(Vi%E1%BB%87t_Nam)" TargetMode="External"/><Relationship Id="rId3" Type="http://schemas.openxmlformats.org/officeDocument/2006/relationships/hyperlink" Target="https://vi.wikipedia.org/wiki/Ch%C3%ADnh_ph%E1%BB%A7_Vi%E1%BB%87t_Nam" TargetMode="External"/><Relationship Id="rId7" Type="http://schemas.openxmlformats.org/officeDocument/2006/relationships/hyperlink" Target="https://vi.wikipedia.org/wiki/Qu%C3%A2n_%C4%91%E1%BB%99i_nh%C3%A2n_d%C3%A2n_Vi%E1%BB%87t_Nam" TargetMode="External"/><Relationship Id="rId2" Type="http://schemas.openxmlformats.org/officeDocument/2006/relationships/hyperlink" Target="https://vi.wikipedia.org/wiki/B%E1%BB%99_Qu%E1%BB%91c_ph%C3%B2ng_(Vi%E1%BB%87t_Nam)#cite_note-4" TargetMode="External"/><Relationship Id="rId1" Type="http://schemas.openxmlformats.org/officeDocument/2006/relationships/slideLayout" Target="../slideLayouts/slideLayout7.xml"/><Relationship Id="rId6" Type="http://schemas.openxmlformats.org/officeDocument/2006/relationships/hyperlink" Target="https://vi.wikipedia.org/wiki/T%E1%BB%95_qu%E1%BB%91c" TargetMode="External"/><Relationship Id="rId5" Type="http://schemas.openxmlformats.org/officeDocument/2006/relationships/hyperlink" Target="https://vi.wikipedia.org/wiki/Qu%C3%A2n_s%E1%BB%B1" TargetMode="External"/><Relationship Id="rId4" Type="http://schemas.openxmlformats.org/officeDocument/2006/relationships/hyperlink" Target="https://vi.wikipedia.org/wiki/Nh%C3%A0_n%C6%B0%E1%BB%9Bc_C%E1%BB%99ng_h%C3%B2a_x%C3%A3_h%E1%BB%99i_ch%E1%BB%A7_ngh%C4%A9a_Vi%E1%BB%87t_Nam" TargetMode="External"/><Relationship Id="rId9"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hyperlink" Target="https://vi.wikipedia.org/wiki/1945" TargetMode="External"/><Relationship Id="rId5" Type="http://schemas.openxmlformats.org/officeDocument/2006/relationships/hyperlink" Target="https://vi.wikipedia.org/wiki/28_th%C3%A1ng_8" TargetMode="External"/><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5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0.xml"/><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2">
            <a:extLst>
              <a:ext uri="{FF2B5EF4-FFF2-40B4-BE49-F238E27FC236}">
                <a16:creationId xmlns:a16="http://schemas.microsoft.com/office/drawing/2014/main" id="{415C7298-7060-7001-0F9B-E17D64056102}"/>
              </a:ext>
            </a:extLst>
          </p:cNvPr>
          <p:cNvSpPr>
            <a:spLocks noChangeArrowheads="1"/>
          </p:cNvSpPr>
          <p:nvPr/>
        </p:nvSpPr>
        <p:spPr bwMode="auto">
          <a:xfrm>
            <a:off x="7030122" y="4636931"/>
            <a:ext cx="6349" cy="142221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p>
        </p:txBody>
      </p:sp>
      <p:sp>
        <p:nvSpPr>
          <p:cNvPr id="109578" name="Oval 10">
            <a:extLst>
              <a:ext uri="{FF2B5EF4-FFF2-40B4-BE49-F238E27FC236}">
                <a16:creationId xmlns:a16="http://schemas.microsoft.com/office/drawing/2014/main" id="{E08C46B7-2A02-F172-267C-2B30E09C601E}"/>
              </a:ext>
            </a:extLst>
          </p:cNvPr>
          <p:cNvSpPr>
            <a:spLocks noChangeArrowheads="1"/>
          </p:cNvSpPr>
          <p:nvPr/>
        </p:nvSpPr>
        <p:spPr bwMode="auto">
          <a:xfrm>
            <a:off x="4543089" y="1384775"/>
            <a:ext cx="3105822" cy="1400628"/>
          </a:xfrm>
          <a:prstGeom prst="ellipse">
            <a:avLst/>
          </a:prstGeom>
          <a:solidFill>
            <a:schemeClr val="accent2"/>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r>
              <a:rPr lang="en-US" altLang="en-US" sz="2400" b="1" dirty="0">
                <a:solidFill>
                  <a:srgbClr val="FFFFFF"/>
                </a:solidFill>
                <a:latin typeface="Arial" panose="020B0604020202020204" pitchFamily="34" charset="0"/>
                <a:cs typeface="Arial" panose="020B0604020202020204" pitchFamily="34" charset="0"/>
              </a:rPr>
              <a:t>CHƯƠNG 4</a:t>
            </a:r>
          </a:p>
        </p:txBody>
      </p:sp>
      <p:sp>
        <p:nvSpPr>
          <p:cNvPr id="118796" name="Rectangle 12">
            <a:extLst>
              <a:ext uri="{FF2B5EF4-FFF2-40B4-BE49-F238E27FC236}">
                <a16:creationId xmlns:a16="http://schemas.microsoft.com/office/drawing/2014/main" id="{4E2CDBEE-5EA9-3FF3-5744-896468A9E311}"/>
              </a:ext>
            </a:extLst>
          </p:cNvPr>
          <p:cNvSpPr>
            <a:spLocks noChangeArrowheads="1"/>
          </p:cNvSpPr>
          <p:nvPr/>
        </p:nvSpPr>
        <p:spPr bwMode="auto">
          <a:xfrm>
            <a:off x="1501728" y="3341796"/>
            <a:ext cx="9188543" cy="1134017"/>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5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100">
                <a:solidFill>
                  <a:srgbClr val="000000"/>
                </a:solidFill>
                <a:latin typeface="Calibri" panose="020F0502020204030204" pitchFamily="34" charset="0"/>
                <a:ea typeface="Microsoft YaHei" panose="020B0503020204020204" pitchFamily="34" charset="-122"/>
              </a:defRPr>
            </a:lvl1pPr>
            <a:lvl2pPr>
              <a:spcBef>
                <a:spcPts val="45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alibri" panose="020F0502020204030204" pitchFamily="34" charset="0"/>
                <a:ea typeface="Microsoft YaHei" panose="020B0503020204020204" pitchFamily="34" charset="-122"/>
              </a:defRPr>
            </a:lvl2pPr>
            <a:lvl3pPr>
              <a:spcBef>
                <a:spcPts val="4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000000"/>
                </a:solidFill>
                <a:latin typeface="Calibri" panose="020F0502020204030204" pitchFamily="34" charset="0"/>
                <a:ea typeface="Microsoft YaHei" panose="020B0503020204020204" pitchFamily="34" charset="-122"/>
              </a:defRPr>
            </a:lvl3pPr>
            <a:lvl4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4pPr>
            <a:lvl5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5pPr>
            <a:lvl6pPr marL="25146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6pPr>
            <a:lvl7pPr marL="29718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7pPr>
            <a:lvl8pPr marL="34290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8pPr>
            <a:lvl9pPr marL="38862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9pPr>
          </a:lstStyle>
          <a:p>
            <a:pPr algn="ctr">
              <a:lnSpc>
                <a:spcPct val="150000"/>
              </a:lnSpc>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TĂNG CƯỜNG QUỐC PHÒNG AN NINH, MỞ RỘNG QUAN HỆ ĐỐI NGOẠI VÀ HỘI NHẬP QUỐC TẾ Ở NƯỚC TA HIỆN NAY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0"/>
                      </p:stCondLst>
                      <p:childTnLst>
                        <p:par>
                          <p:cTn id="4" fill="hold" nodeType="afterGroup">
                            <p:stCondLst>
                              <p:cond delay="0"/>
                            </p:stCondLst>
                            <p:childTnLst>
                              <p:par>
                                <p:cTn id="5" presetID="45" presetClass="entr" fill="hold" nodeType="afterEffect">
                                  <p:stCondLst>
                                    <p:cond delay="0"/>
                                  </p:stCondLst>
                                  <p:childTnLst>
                                    <p:set>
                                      <p:cBhvr additive="repl">
                                        <p:cTn id="6" dur="1" fill="hold">
                                          <p:stCondLst>
                                            <p:cond delay="0"/>
                                          </p:stCondLst>
                                        </p:cTn>
                                        <p:tgtEl>
                                          <p:spTgt spid="118796"/>
                                        </p:tgtEl>
                                        <p:attrNameLst>
                                          <p:attrName>style.visibility</p:attrName>
                                        </p:attrNameLst>
                                      </p:cBhvr>
                                      <p:to>
                                        <p:strVal val="visible"/>
                                      </p:to>
                                    </p:set>
                                    <p:animEffect transition="in" filter="fade">
                                      <p:cBhvr additive="repl">
                                        <p:cTn id="7" dur="2000"/>
                                        <p:tgtEl>
                                          <p:spTgt spid="118796"/>
                                        </p:tgtEl>
                                      </p:cBhvr>
                                    </p:animEffect>
                                    <p:anim calcmode="lin" valueType="num">
                                      <p:cBhvr additive="repl">
                                        <p:cTn id="8" dur="2000" fill="hold"/>
                                        <p:tgtEl>
                                          <p:spTgt spid="118796"/>
                                        </p:tgtEl>
                                        <p:attrNameLst>
                                          <p:attrName>ppt_w</p:attrName>
                                        </p:attrNameLst>
                                      </p:cBhvr>
                                      <p:tavLst>
                                        <p:tav tm="0" fmla="#ppt_w*sin(2.5*pi*$)">
                                          <p:val>
                                            <p:fltVal val="0"/>
                                          </p:val>
                                        </p:tav>
                                        <p:tav tm="100000">
                                          <p:val>
                                            <p:fltVal val="1"/>
                                          </p:val>
                                        </p:tav>
                                      </p:tavLst>
                                    </p:anim>
                                    <p:anim calcmode="lin" valueType="num">
                                      <p:cBhvr additive="repl">
                                        <p:cTn id="9" dur="2000" fill="hold"/>
                                        <p:tgtEl>
                                          <p:spTgt spid="118796"/>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3E4D82-47F6-FFCA-17AD-7589305663B8}"/>
              </a:ext>
            </a:extLst>
          </p:cNvPr>
          <p:cNvSpPr txBox="1"/>
          <p:nvPr/>
        </p:nvSpPr>
        <p:spPr>
          <a:xfrm>
            <a:off x="351567" y="495539"/>
            <a:ext cx="11488866" cy="571925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lvl="0" algn="just">
              <a:spcBef>
                <a:spcPts val="600"/>
              </a:spcBef>
              <a:tabLst>
                <a:tab pos="5257800" algn="l"/>
                <a:tab pos="4572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l-PL"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những quan điểm cơ bản về đường lối quốc phòng, an ninh và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đối ngoại của Đảng ta hiện nay</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Nêu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những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nhiệm</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chủ</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yếu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phòng</a:t>
            </a:r>
            <a:r>
              <a:rPr lang="en-US" sz="2400" dirty="0">
                <a:effectLst/>
                <a:latin typeface="Arial" panose="020B0604020202020204" pitchFamily="34" charset="0"/>
                <a:ea typeface="Times New Roman" panose="02020603050405020304" pitchFamily="18" charset="0"/>
                <a:cs typeface="Arial" panose="020B0604020202020204" pitchFamily="34" charset="0"/>
              </a:rPr>
              <a:t>, an </a:t>
            </a:r>
            <a:r>
              <a:rPr lang="en-US" sz="2400" dirty="0" err="1">
                <a:effectLst/>
                <a:latin typeface="Arial" panose="020B0604020202020204" pitchFamily="34" charset="0"/>
                <a:ea typeface="Times New Roman" panose="02020603050405020304" pitchFamily="18" charset="0"/>
                <a:cs typeface="Arial" panose="020B0604020202020204" pitchFamily="34" charset="0"/>
              </a:rPr>
              <a:t>ninh</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và</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ngoại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Đảng</a:t>
            </a:r>
            <a:r>
              <a:rPr lang="en-US" sz="2400" dirty="0">
                <a:effectLst/>
                <a:latin typeface="Arial" panose="020B0604020202020204" pitchFamily="34" charset="0"/>
                <a:ea typeface="Times New Roman" panose="02020603050405020304" pitchFamily="18" charset="0"/>
                <a:cs typeface="Arial" panose="020B0604020202020204" pitchFamily="34" charset="0"/>
              </a:rPr>
              <a:t> ta.</a:t>
            </a:r>
          </a:p>
          <a:p>
            <a:pPr algn="just">
              <a:lnSpc>
                <a:spcPct val="115000"/>
              </a:lnSpc>
              <a:spcBef>
                <a:spcPts val="600"/>
              </a:spcBef>
              <a:tabLst>
                <a:tab pos="5257800" algn="l"/>
                <a:tab pos="450215" algn="l"/>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bình luận các sự kiện trong quan hệ đối ngoại và chủ động hội nhập quốc tế giữa Việt Nam với các quốc gia, vùng lãnh thổ, các tổ chức kinh tế, chính trị trên thế giới.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Tin tưởng vào năng lực, khả năng của dân tộc Việt Nam trong quá trình bảo vệ độc lập dân tộc và toàn vẹn lãnh thổ trong hội nhập quốc tế. Chủ động trong việc trang bị cho bản thân năng lực chuyên môn, đặc biệt là ngoại ngữ và kỹ năng mềm để có thể làm việc tốt trong môi trường mang tính hội nhập quốc tế</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3494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Freeform 1">
            <a:extLst>
              <a:ext uri="{FF2B5EF4-FFF2-40B4-BE49-F238E27FC236}">
                <a16:creationId xmlns:a16="http://schemas.microsoft.com/office/drawing/2014/main" id="{18BC65C9-FAE3-B255-0D4C-A116A69F0847}"/>
              </a:ext>
            </a:extLst>
          </p:cNvPr>
          <p:cNvSpPr>
            <a:spLocks noChangeArrowheads="1"/>
          </p:cNvSpPr>
          <p:nvPr/>
        </p:nvSpPr>
        <p:spPr bwMode="auto">
          <a:xfrm rot="13200000">
            <a:off x="10271376" y="843300"/>
            <a:ext cx="663489" cy="128094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0" name="Freeform 2">
            <a:extLst>
              <a:ext uri="{FF2B5EF4-FFF2-40B4-BE49-F238E27FC236}">
                <a16:creationId xmlns:a16="http://schemas.microsoft.com/office/drawing/2014/main" id="{A080A73C-4D4C-11A3-D96E-1E19472B4422}"/>
              </a:ext>
            </a:extLst>
          </p:cNvPr>
          <p:cNvSpPr>
            <a:spLocks noChangeArrowheads="1"/>
          </p:cNvSpPr>
          <p:nvPr/>
        </p:nvSpPr>
        <p:spPr bwMode="auto">
          <a:xfrm rot="12600000">
            <a:off x="11433274" y="2186150"/>
            <a:ext cx="792059" cy="15285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1" name="Freeform 3">
            <a:extLst>
              <a:ext uri="{FF2B5EF4-FFF2-40B4-BE49-F238E27FC236}">
                <a16:creationId xmlns:a16="http://schemas.microsoft.com/office/drawing/2014/main" id="{13866171-ECFD-17FD-0339-F95783B0B2A6}"/>
              </a:ext>
            </a:extLst>
          </p:cNvPr>
          <p:cNvSpPr>
            <a:spLocks noChangeArrowheads="1"/>
          </p:cNvSpPr>
          <p:nvPr/>
        </p:nvSpPr>
        <p:spPr bwMode="auto">
          <a:xfrm rot="12360000">
            <a:off x="7826944" y="1700439"/>
            <a:ext cx="619044" cy="119523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2" name="Freeform 4">
            <a:extLst>
              <a:ext uri="{FF2B5EF4-FFF2-40B4-BE49-F238E27FC236}">
                <a16:creationId xmlns:a16="http://schemas.microsoft.com/office/drawing/2014/main" id="{7E7EBAE4-9B3E-EE6F-DFAA-3C47B80A7693}"/>
              </a:ext>
            </a:extLst>
          </p:cNvPr>
          <p:cNvSpPr>
            <a:spLocks noChangeArrowheads="1"/>
          </p:cNvSpPr>
          <p:nvPr/>
        </p:nvSpPr>
        <p:spPr bwMode="auto">
          <a:xfrm rot="12840000">
            <a:off x="8917414" y="309969"/>
            <a:ext cx="484125" cy="93332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3" name="Freeform 5">
            <a:extLst>
              <a:ext uri="{FF2B5EF4-FFF2-40B4-BE49-F238E27FC236}">
                <a16:creationId xmlns:a16="http://schemas.microsoft.com/office/drawing/2014/main" id="{14A9B990-B6E7-F728-277A-0874C54C1F60}"/>
              </a:ext>
            </a:extLst>
          </p:cNvPr>
          <p:cNvSpPr>
            <a:spLocks noChangeArrowheads="1"/>
          </p:cNvSpPr>
          <p:nvPr/>
        </p:nvSpPr>
        <p:spPr bwMode="auto">
          <a:xfrm rot="11880000">
            <a:off x="6574569" y="4208362"/>
            <a:ext cx="384125" cy="74285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4" name="Freeform 6">
            <a:extLst>
              <a:ext uri="{FF2B5EF4-FFF2-40B4-BE49-F238E27FC236}">
                <a16:creationId xmlns:a16="http://schemas.microsoft.com/office/drawing/2014/main" id="{AE3F87A6-E519-ED79-0EEB-E05678339830}"/>
              </a:ext>
            </a:extLst>
          </p:cNvPr>
          <p:cNvSpPr>
            <a:spLocks noChangeArrowheads="1"/>
          </p:cNvSpPr>
          <p:nvPr/>
        </p:nvSpPr>
        <p:spPr bwMode="auto">
          <a:xfrm rot="12840000">
            <a:off x="8709479" y="2549640"/>
            <a:ext cx="260316" cy="49999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5" name="Freeform 7">
            <a:extLst>
              <a:ext uri="{FF2B5EF4-FFF2-40B4-BE49-F238E27FC236}">
                <a16:creationId xmlns:a16="http://schemas.microsoft.com/office/drawing/2014/main" id="{806296D1-9117-6108-8D21-C9975E1BB22B}"/>
              </a:ext>
            </a:extLst>
          </p:cNvPr>
          <p:cNvSpPr>
            <a:spLocks noChangeArrowheads="1"/>
          </p:cNvSpPr>
          <p:nvPr/>
        </p:nvSpPr>
        <p:spPr bwMode="auto">
          <a:xfrm rot="13200000">
            <a:off x="8144402" y="3622650"/>
            <a:ext cx="296823" cy="57301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6" name="Freeform 8">
            <a:extLst>
              <a:ext uri="{FF2B5EF4-FFF2-40B4-BE49-F238E27FC236}">
                <a16:creationId xmlns:a16="http://schemas.microsoft.com/office/drawing/2014/main" id="{1EDD9690-3B3A-A237-D282-ACEF3079CE51}"/>
              </a:ext>
            </a:extLst>
          </p:cNvPr>
          <p:cNvSpPr>
            <a:spLocks noChangeArrowheads="1"/>
          </p:cNvSpPr>
          <p:nvPr/>
        </p:nvSpPr>
        <p:spPr bwMode="auto">
          <a:xfrm rot="13200000">
            <a:off x="7165042" y="5024231"/>
            <a:ext cx="444442" cy="85872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119817" name="Group 9">
            <a:extLst>
              <a:ext uri="{FF2B5EF4-FFF2-40B4-BE49-F238E27FC236}">
                <a16:creationId xmlns:a16="http://schemas.microsoft.com/office/drawing/2014/main" id="{BF7497ED-3A41-2C5B-11C0-89D4D73FB8DB}"/>
              </a:ext>
            </a:extLst>
          </p:cNvPr>
          <p:cNvGrpSpPr>
            <a:grpSpLocks/>
          </p:cNvGrpSpPr>
          <p:nvPr/>
        </p:nvGrpSpPr>
        <p:grpSpPr bwMode="auto">
          <a:xfrm>
            <a:off x="-1106063" y="579605"/>
            <a:ext cx="6853933" cy="7288851"/>
            <a:chOff x="-1008" y="-70"/>
            <a:chExt cx="4318" cy="4592"/>
          </a:xfrm>
        </p:grpSpPr>
        <p:grpSp>
          <p:nvGrpSpPr>
            <p:cNvPr id="111632" name="Group 10">
              <a:extLst>
                <a:ext uri="{FF2B5EF4-FFF2-40B4-BE49-F238E27FC236}">
                  <a16:creationId xmlns:a16="http://schemas.microsoft.com/office/drawing/2014/main" id="{25DCD90A-C496-986C-0301-9960A744440B}"/>
                </a:ext>
              </a:extLst>
            </p:cNvPr>
            <p:cNvGrpSpPr>
              <a:grpSpLocks/>
            </p:cNvGrpSpPr>
            <p:nvPr/>
          </p:nvGrpSpPr>
          <p:grpSpPr bwMode="auto">
            <a:xfrm>
              <a:off x="-1008" y="-35"/>
              <a:ext cx="2316" cy="4557"/>
              <a:chOff x="-1008" y="-35"/>
              <a:chExt cx="2316" cy="4557"/>
            </a:xfrm>
          </p:grpSpPr>
          <p:sp>
            <p:nvSpPr>
              <p:cNvPr id="111658" name="Freeform 11">
                <a:extLst>
                  <a:ext uri="{FF2B5EF4-FFF2-40B4-BE49-F238E27FC236}">
                    <a16:creationId xmlns:a16="http://schemas.microsoft.com/office/drawing/2014/main" id="{3538D0F5-A458-173F-F514-DF6DF59879BE}"/>
                  </a:ext>
                </a:extLst>
              </p:cNvPr>
              <p:cNvSpPr>
                <a:spLocks noChangeArrowheads="1"/>
              </p:cNvSpPr>
              <p:nvPr/>
            </p:nvSpPr>
            <p:spPr bwMode="auto">
              <a:xfrm flipH="1">
                <a:off x="-18" y="2190"/>
                <a:ext cx="1047"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9" name="Freeform 12">
                <a:extLst>
                  <a:ext uri="{FF2B5EF4-FFF2-40B4-BE49-F238E27FC236}">
                    <a16:creationId xmlns:a16="http://schemas.microsoft.com/office/drawing/2014/main" id="{7294FD64-7787-C459-4060-F630F7F6172A}"/>
                  </a:ext>
                </a:extLst>
              </p:cNvPr>
              <p:cNvSpPr>
                <a:spLocks noChangeArrowheads="1"/>
              </p:cNvSpPr>
              <p:nvPr/>
            </p:nvSpPr>
            <p:spPr bwMode="auto">
              <a:xfrm flipH="1">
                <a:off x="181" y="2225"/>
                <a:ext cx="245"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0" name="Freeform 13">
                <a:extLst>
                  <a:ext uri="{FF2B5EF4-FFF2-40B4-BE49-F238E27FC236}">
                    <a16:creationId xmlns:a16="http://schemas.microsoft.com/office/drawing/2014/main" id="{62BC75FD-8388-BE05-4DC1-DE7AC035BF1A}"/>
                  </a:ext>
                </a:extLst>
              </p:cNvPr>
              <p:cNvSpPr>
                <a:spLocks noChangeArrowheads="1"/>
              </p:cNvSpPr>
              <p:nvPr/>
            </p:nvSpPr>
            <p:spPr bwMode="auto">
              <a:xfrm flipH="1">
                <a:off x="34" y="2240"/>
                <a:ext cx="233"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1" name="Freeform 14">
                <a:extLst>
                  <a:ext uri="{FF2B5EF4-FFF2-40B4-BE49-F238E27FC236}">
                    <a16:creationId xmlns:a16="http://schemas.microsoft.com/office/drawing/2014/main" id="{F69CCF21-339A-E900-0D26-C440D85982F0}"/>
                  </a:ext>
                </a:extLst>
              </p:cNvPr>
              <p:cNvSpPr>
                <a:spLocks noChangeArrowheads="1"/>
              </p:cNvSpPr>
              <p:nvPr/>
            </p:nvSpPr>
            <p:spPr bwMode="auto">
              <a:xfrm flipH="1">
                <a:off x="475" y="2338"/>
                <a:ext cx="101"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2" name="Freeform 15">
                <a:extLst>
                  <a:ext uri="{FF2B5EF4-FFF2-40B4-BE49-F238E27FC236}">
                    <a16:creationId xmlns:a16="http://schemas.microsoft.com/office/drawing/2014/main" id="{F58B340F-8130-5AB5-9304-34BCA6C87850}"/>
                  </a:ext>
                </a:extLst>
              </p:cNvPr>
              <p:cNvSpPr>
                <a:spLocks noChangeArrowheads="1"/>
              </p:cNvSpPr>
              <p:nvPr/>
            </p:nvSpPr>
            <p:spPr bwMode="auto">
              <a:xfrm rot="18420000" flipH="1">
                <a:off x="-355" y="1487"/>
                <a:ext cx="415" cy="79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3" name="Freeform 16">
                <a:extLst>
                  <a:ext uri="{FF2B5EF4-FFF2-40B4-BE49-F238E27FC236}">
                    <a16:creationId xmlns:a16="http://schemas.microsoft.com/office/drawing/2014/main" id="{8D019050-3387-982A-399A-07A81EA77A5A}"/>
                  </a:ext>
                </a:extLst>
              </p:cNvPr>
              <p:cNvSpPr>
                <a:spLocks noChangeArrowheads="1"/>
              </p:cNvSpPr>
              <p:nvPr/>
            </p:nvSpPr>
            <p:spPr bwMode="auto">
              <a:xfrm rot="18360000" flipH="1">
                <a:off x="-266" y="831"/>
                <a:ext cx="496" cy="94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4" name="Freeform 17">
                <a:extLst>
                  <a:ext uri="{FF2B5EF4-FFF2-40B4-BE49-F238E27FC236}">
                    <a16:creationId xmlns:a16="http://schemas.microsoft.com/office/drawing/2014/main" id="{4F63E4BF-2F46-A0C8-5EFD-0A8B6E909D70}"/>
                  </a:ext>
                </a:extLst>
              </p:cNvPr>
              <p:cNvSpPr>
                <a:spLocks noChangeArrowheads="1"/>
              </p:cNvSpPr>
              <p:nvPr/>
            </p:nvSpPr>
            <p:spPr bwMode="auto">
              <a:xfrm rot="19800000" flipH="1">
                <a:off x="278" y="1881"/>
                <a:ext cx="181"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5" name="Freeform 18">
                <a:extLst>
                  <a:ext uri="{FF2B5EF4-FFF2-40B4-BE49-F238E27FC236}">
                    <a16:creationId xmlns:a16="http://schemas.microsoft.com/office/drawing/2014/main" id="{9AFC76D6-46CB-8406-0228-0D478C355324}"/>
                  </a:ext>
                </a:extLst>
              </p:cNvPr>
              <p:cNvSpPr>
                <a:spLocks noChangeArrowheads="1"/>
              </p:cNvSpPr>
              <p:nvPr/>
            </p:nvSpPr>
            <p:spPr bwMode="auto">
              <a:xfrm flipH="1">
                <a:off x="870" y="1669"/>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6" name="Freeform 19">
                <a:extLst>
                  <a:ext uri="{FF2B5EF4-FFF2-40B4-BE49-F238E27FC236}">
                    <a16:creationId xmlns:a16="http://schemas.microsoft.com/office/drawing/2014/main" id="{0AE94A56-2BC3-358F-8EEA-B192BF405968}"/>
                  </a:ext>
                </a:extLst>
              </p:cNvPr>
              <p:cNvSpPr>
                <a:spLocks noChangeArrowheads="1"/>
              </p:cNvSpPr>
              <p:nvPr/>
            </p:nvSpPr>
            <p:spPr bwMode="auto">
              <a:xfrm rot="21120000" flipH="1">
                <a:off x="539" y="2181"/>
                <a:ext cx="158"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7" name="Freeform 20">
                <a:extLst>
                  <a:ext uri="{FF2B5EF4-FFF2-40B4-BE49-F238E27FC236}">
                    <a16:creationId xmlns:a16="http://schemas.microsoft.com/office/drawing/2014/main" id="{ED583CD9-C4C2-A53A-8BB9-69FB6175912A}"/>
                  </a:ext>
                </a:extLst>
              </p:cNvPr>
              <p:cNvSpPr>
                <a:spLocks noChangeArrowheads="1"/>
              </p:cNvSpPr>
              <p:nvPr/>
            </p:nvSpPr>
            <p:spPr bwMode="auto">
              <a:xfrm rot="20640000" flipH="1">
                <a:off x="451" y="1360"/>
                <a:ext cx="380"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8" name="Freeform 21">
                <a:extLst>
                  <a:ext uri="{FF2B5EF4-FFF2-40B4-BE49-F238E27FC236}">
                    <a16:creationId xmlns:a16="http://schemas.microsoft.com/office/drawing/2014/main" id="{6EDC9CCE-2065-0317-0DC3-03E8E715EDBB}"/>
                  </a:ext>
                </a:extLst>
              </p:cNvPr>
              <p:cNvSpPr>
                <a:spLocks noChangeArrowheads="1"/>
              </p:cNvSpPr>
              <p:nvPr/>
            </p:nvSpPr>
            <p:spPr bwMode="auto">
              <a:xfrm rot="14700000" flipH="1">
                <a:off x="-4" y="2595"/>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9" name="Freeform 22">
                <a:extLst>
                  <a:ext uri="{FF2B5EF4-FFF2-40B4-BE49-F238E27FC236}">
                    <a16:creationId xmlns:a16="http://schemas.microsoft.com/office/drawing/2014/main" id="{52EAD29A-8611-5F5D-3496-84BC436C743A}"/>
                  </a:ext>
                </a:extLst>
              </p:cNvPr>
              <p:cNvSpPr>
                <a:spLocks noChangeArrowheads="1"/>
              </p:cNvSpPr>
              <p:nvPr/>
            </p:nvSpPr>
            <p:spPr bwMode="auto">
              <a:xfrm rot="14940000" flipH="1">
                <a:off x="-622" y="2476"/>
                <a:ext cx="301"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0" name="Freeform 23">
                <a:extLst>
                  <a:ext uri="{FF2B5EF4-FFF2-40B4-BE49-F238E27FC236}">
                    <a16:creationId xmlns:a16="http://schemas.microsoft.com/office/drawing/2014/main" id="{DF81A531-0939-50BE-A8F4-DEAB8CB604EF}"/>
                  </a:ext>
                </a:extLst>
              </p:cNvPr>
              <p:cNvSpPr>
                <a:spLocks noChangeArrowheads="1"/>
              </p:cNvSpPr>
              <p:nvPr/>
            </p:nvSpPr>
            <p:spPr bwMode="auto">
              <a:xfrm rot="18180000" flipH="1">
                <a:off x="-848" y="1471"/>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1" name="Freeform 24">
                <a:extLst>
                  <a:ext uri="{FF2B5EF4-FFF2-40B4-BE49-F238E27FC236}">
                    <a16:creationId xmlns:a16="http://schemas.microsoft.com/office/drawing/2014/main" id="{B3DF3E0E-2782-EA14-79D2-254C2663EA02}"/>
                  </a:ext>
                </a:extLst>
              </p:cNvPr>
              <p:cNvSpPr>
                <a:spLocks noChangeArrowheads="1"/>
              </p:cNvSpPr>
              <p:nvPr/>
            </p:nvSpPr>
            <p:spPr bwMode="auto">
              <a:xfrm rot="15060000" flipH="1">
                <a:off x="-154" y="2463"/>
                <a:ext cx="184" cy="35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2" name="Freeform 25">
                <a:extLst>
                  <a:ext uri="{FF2B5EF4-FFF2-40B4-BE49-F238E27FC236}">
                    <a16:creationId xmlns:a16="http://schemas.microsoft.com/office/drawing/2014/main" id="{0C243301-C9A9-6ED0-2076-F49DF7C8EFCA}"/>
                  </a:ext>
                </a:extLst>
              </p:cNvPr>
              <p:cNvSpPr>
                <a:spLocks noChangeArrowheads="1"/>
              </p:cNvSpPr>
              <p:nvPr/>
            </p:nvSpPr>
            <p:spPr bwMode="auto">
              <a:xfrm rot="18420000" flipH="1">
                <a:off x="-604" y="1872"/>
                <a:ext cx="387" cy="736"/>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3" name="Freeform 26">
                <a:extLst>
                  <a:ext uri="{FF2B5EF4-FFF2-40B4-BE49-F238E27FC236}">
                    <a16:creationId xmlns:a16="http://schemas.microsoft.com/office/drawing/2014/main" id="{AD5D264A-7061-817A-6AAB-688FC27AD396}"/>
                  </a:ext>
                </a:extLst>
              </p:cNvPr>
              <p:cNvSpPr>
                <a:spLocks noChangeArrowheads="1"/>
              </p:cNvSpPr>
              <p:nvPr/>
            </p:nvSpPr>
            <p:spPr bwMode="auto">
              <a:xfrm rot="18360000" flipH="1">
                <a:off x="-758" y="885"/>
                <a:ext cx="302"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4" name="Freeform 27">
                <a:extLst>
                  <a:ext uri="{FF2B5EF4-FFF2-40B4-BE49-F238E27FC236}">
                    <a16:creationId xmlns:a16="http://schemas.microsoft.com/office/drawing/2014/main" id="{492EB4BC-C4AC-EFB2-E04E-002648138B92}"/>
                  </a:ext>
                </a:extLst>
              </p:cNvPr>
              <p:cNvSpPr>
                <a:spLocks noChangeArrowheads="1"/>
              </p:cNvSpPr>
              <p:nvPr/>
            </p:nvSpPr>
            <p:spPr bwMode="auto">
              <a:xfrm rot="20220000" flipH="1">
                <a:off x="318" y="7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5" name="Freeform 28">
                <a:extLst>
                  <a:ext uri="{FF2B5EF4-FFF2-40B4-BE49-F238E27FC236}">
                    <a16:creationId xmlns:a16="http://schemas.microsoft.com/office/drawing/2014/main" id="{3FA51517-BC04-91DC-C112-6700C207D9AC}"/>
                  </a:ext>
                </a:extLst>
              </p:cNvPr>
              <p:cNvSpPr>
                <a:spLocks noChangeArrowheads="1"/>
              </p:cNvSpPr>
              <p:nvPr/>
            </p:nvSpPr>
            <p:spPr bwMode="auto">
              <a:xfrm rot="20460000" flipH="1">
                <a:off x="-41" y="556"/>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6" name="Freeform 29">
                <a:extLst>
                  <a:ext uri="{FF2B5EF4-FFF2-40B4-BE49-F238E27FC236}">
                    <a16:creationId xmlns:a16="http://schemas.microsoft.com/office/drawing/2014/main" id="{293BDA6E-6DEE-4A79-4C57-031F4DD23668}"/>
                  </a:ext>
                </a:extLst>
              </p:cNvPr>
              <p:cNvSpPr>
                <a:spLocks noChangeArrowheads="1"/>
              </p:cNvSpPr>
              <p:nvPr/>
            </p:nvSpPr>
            <p:spPr bwMode="auto">
              <a:xfrm flipH="1">
                <a:off x="865" y="1092"/>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7" name="Freeform 30">
                <a:extLst>
                  <a:ext uri="{FF2B5EF4-FFF2-40B4-BE49-F238E27FC236}">
                    <a16:creationId xmlns:a16="http://schemas.microsoft.com/office/drawing/2014/main" id="{81260A38-7C2C-B60E-8158-C32361CC902F}"/>
                  </a:ext>
                </a:extLst>
              </p:cNvPr>
              <p:cNvSpPr>
                <a:spLocks noChangeArrowheads="1"/>
              </p:cNvSpPr>
              <p:nvPr/>
            </p:nvSpPr>
            <p:spPr bwMode="auto">
              <a:xfrm rot="21060000" flipH="1">
                <a:off x="684" y="4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8" name="Freeform 31">
                <a:extLst>
                  <a:ext uri="{FF2B5EF4-FFF2-40B4-BE49-F238E27FC236}">
                    <a16:creationId xmlns:a16="http://schemas.microsoft.com/office/drawing/2014/main" id="{501EB225-406D-9DE4-7D60-2B8F5D6622DA}"/>
                  </a:ext>
                </a:extLst>
              </p:cNvPr>
              <p:cNvSpPr>
                <a:spLocks noChangeArrowheads="1"/>
              </p:cNvSpPr>
              <p:nvPr/>
            </p:nvSpPr>
            <p:spPr bwMode="auto">
              <a:xfrm rot="11820000" flipH="1">
                <a:off x="346" y="2879"/>
                <a:ext cx="181" cy="35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9" name="Freeform 32">
                <a:extLst>
                  <a:ext uri="{FF2B5EF4-FFF2-40B4-BE49-F238E27FC236}">
                    <a16:creationId xmlns:a16="http://schemas.microsoft.com/office/drawing/2014/main" id="{E516C460-DE56-1F75-0F1C-603157C94771}"/>
                  </a:ext>
                </a:extLst>
              </p:cNvPr>
              <p:cNvSpPr>
                <a:spLocks noChangeArrowheads="1"/>
              </p:cNvSpPr>
              <p:nvPr/>
            </p:nvSpPr>
            <p:spPr bwMode="auto">
              <a:xfrm flipH="1">
                <a:off x="1023" y="103"/>
                <a:ext cx="285" cy="56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80" name="Freeform 33">
                <a:extLst>
                  <a:ext uri="{FF2B5EF4-FFF2-40B4-BE49-F238E27FC236}">
                    <a16:creationId xmlns:a16="http://schemas.microsoft.com/office/drawing/2014/main" id="{C2E21B42-6DCF-006D-3EF8-0FB6F0832496}"/>
                  </a:ext>
                </a:extLst>
              </p:cNvPr>
              <p:cNvSpPr>
                <a:spLocks noChangeArrowheads="1"/>
              </p:cNvSpPr>
              <p:nvPr/>
            </p:nvSpPr>
            <p:spPr bwMode="auto">
              <a:xfrm rot="20220000" flipH="1">
                <a:off x="260" y="-1"/>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nvGrpSpPr>
            <p:cNvPr id="111633" name="Group 34">
              <a:extLst>
                <a:ext uri="{FF2B5EF4-FFF2-40B4-BE49-F238E27FC236}">
                  <a16:creationId xmlns:a16="http://schemas.microsoft.com/office/drawing/2014/main" id="{B633E5E9-C0D8-C198-8C40-50B190B8F6B7}"/>
                </a:ext>
              </a:extLst>
            </p:cNvPr>
            <p:cNvGrpSpPr>
              <a:grpSpLocks/>
            </p:cNvGrpSpPr>
            <p:nvPr/>
          </p:nvGrpSpPr>
          <p:grpSpPr bwMode="auto">
            <a:xfrm>
              <a:off x="971" y="-70"/>
              <a:ext cx="2338" cy="4591"/>
              <a:chOff x="971" y="-70"/>
              <a:chExt cx="2338" cy="4591"/>
            </a:xfrm>
          </p:grpSpPr>
          <p:sp>
            <p:nvSpPr>
              <p:cNvPr id="111634" name="Freeform 35">
                <a:extLst>
                  <a:ext uri="{FF2B5EF4-FFF2-40B4-BE49-F238E27FC236}">
                    <a16:creationId xmlns:a16="http://schemas.microsoft.com/office/drawing/2014/main" id="{9BAF9FC2-7CBB-EC25-1C2E-9010DF97A8A3}"/>
                  </a:ext>
                </a:extLst>
              </p:cNvPr>
              <p:cNvSpPr>
                <a:spLocks noChangeArrowheads="1"/>
              </p:cNvSpPr>
              <p:nvPr/>
            </p:nvSpPr>
            <p:spPr bwMode="auto">
              <a:xfrm>
                <a:off x="1229" y="2190"/>
                <a:ext cx="1068"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5" name="Freeform 36">
                <a:extLst>
                  <a:ext uri="{FF2B5EF4-FFF2-40B4-BE49-F238E27FC236}">
                    <a16:creationId xmlns:a16="http://schemas.microsoft.com/office/drawing/2014/main" id="{1985011F-FEA1-AAD9-AE18-AE7653A574BB}"/>
                  </a:ext>
                </a:extLst>
              </p:cNvPr>
              <p:cNvSpPr>
                <a:spLocks noChangeArrowheads="1"/>
              </p:cNvSpPr>
              <p:nvPr/>
            </p:nvSpPr>
            <p:spPr bwMode="auto">
              <a:xfrm>
                <a:off x="1845" y="2224"/>
                <a:ext cx="250"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6" name="Freeform 37">
                <a:extLst>
                  <a:ext uri="{FF2B5EF4-FFF2-40B4-BE49-F238E27FC236}">
                    <a16:creationId xmlns:a16="http://schemas.microsoft.com/office/drawing/2014/main" id="{2BE0D751-7F12-5A8A-9E9F-35297E232A9C}"/>
                  </a:ext>
                </a:extLst>
              </p:cNvPr>
              <p:cNvSpPr>
                <a:spLocks noChangeArrowheads="1"/>
              </p:cNvSpPr>
              <p:nvPr/>
            </p:nvSpPr>
            <p:spPr bwMode="auto">
              <a:xfrm>
                <a:off x="2008" y="2239"/>
                <a:ext cx="237"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7" name="Freeform 38">
                <a:extLst>
                  <a:ext uri="{FF2B5EF4-FFF2-40B4-BE49-F238E27FC236}">
                    <a16:creationId xmlns:a16="http://schemas.microsoft.com/office/drawing/2014/main" id="{2FA93D67-EFD0-B03A-DBF9-2283C3EDE213}"/>
                  </a:ext>
                </a:extLst>
              </p:cNvPr>
              <p:cNvSpPr>
                <a:spLocks noChangeArrowheads="1"/>
              </p:cNvSpPr>
              <p:nvPr/>
            </p:nvSpPr>
            <p:spPr bwMode="auto">
              <a:xfrm>
                <a:off x="1693" y="2338"/>
                <a:ext cx="103"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8" name="Freeform 39">
                <a:extLst>
                  <a:ext uri="{FF2B5EF4-FFF2-40B4-BE49-F238E27FC236}">
                    <a16:creationId xmlns:a16="http://schemas.microsoft.com/office/drawing/2014/main" id="{65E1E79E-9EC7-59EC-029F-C82ED113FF05}"/>
                  </a:ext>
                </a:extLst>
              </p:cNvPr>
              <p:cNvSpPr>
                <a:spLocks noChangeArrowheads="1"/>
              </p:cNvSpPr>
              <p:nvPr/>
            </p:nvSpPr>
            <p:spPr bwMode="auto">
              <a:xfrm rot="3180000">
                <a:off x="2224" y="1480"/>
                <a:ext cx="415" cy="80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9" name="Freeform 40">
                <a:extLst>
                  <a:ext uri="{FF2B5EF4-FFF2-40B4-BE49-F238E27FC236}">
                    <a16:creationId xmlns:a16="http://schemas.microsoft.com/office/drawing/2014/main" id="{5BDF24C2-E0A2-B0D4-49B0-E09BF2A8EC4A}"/>
                  </a:ext>
                </a:extLst>
              </p:cNvPr>
              <p:cNvSpPr>
                <a:spLocks noChangeArrowheads="1"/>
              </p:cNvSpPr>
              <p:nvPr/>
            </p:nvSpPr>
            <p:spPr bwMode="auto">
              <a:xfrm rot="3240000">
                <a:off x="2052" y="820"/>
                <a:ext cx="495" cy="9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0" name="Freeform 41">
                <a:extLst>
                  <a:ext uri="{FF2B5EF4-FFF2-40B4-BE49-F238E27FC236}">
                    <a16:creationId xmlns:a16="http://schemas.microsoft.com/office/drawing/2014/main" id="{EBDD2257-2B31-7EB9-501D-69120448F81D}"/>
                  </a:ext>
                </a:extLst>
              </p:cNvPr>
              <p:cNvSpPr>
                <a:spLocks noChangeArrowheads="1"/>
              </p:cNvSpPr>
              <p:nvPr/>
            </p:nvSpPr>
            <p:spPr bwMode="auto">
              <a:xfrm rot="1800000">
                <a:off x="1812" y="1881"/>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1" name="Freeform 42">
                <a:extLst>
                  <a:ext uri="{FF2B5EF4-FFF2-40B4-BE49-F238E27FC236}">
                    <a16:creationId xmlns:a16="http://schemas.microsoft.com/office/drawing/2014/main" id="{0FEBDAD0-0D64-58F3-14EC-0E8579A32389}"/>
                  </a:ext>
                </a:extLst>
              </p:cNvPr>
              <p:cNvSpPr>
                <a:spLocks noChangeArrowheads="1"/>
              </p:cNvSpPr>
              <p:nvPr/>
            </p:nvSpPr>
            <p:spPr bwMode="auto">
              <a:xfrm>
                <a:off x="1151" y="1669"/>
                <a:ext cx="240"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2" name="Freeform 43">
                <a:extLst>
                  <a:ext uri="{FF2B5EF4-FFF2-40B4-BE49-F238E27FC236}">
                    <a16:creationId xmlns:a16="http://schemas.microsoft.com/office/drawing/2014/main" id="{F4B5F495-78E8-4171-BBAE-5C932FC80521}"/>
                  </a:ext>
                </a:extLst>
              </p:cNvPr>
              <p:cNvSpPr>
                <a:spLocks noChangeArrowheads="1"/>
              </p:cNvSpPr>
              <p:nvPr/>
            </p:nvSpPr>
            <p:spPr bwMode="auto">
              <a:xfrm rot="480000">
                <a:off x="1570" y="2180"/>
                <a:ext cx="162"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3" name="Freeform 44">
                <a:extLst>
                  <a:ext uri="{FF2B5EF4-FFF2-40B4-BE49-F238E27FC236}">
                    <a16:creationId xmlns:a16="http://schemas.microsoft.com/office/drawing/2014/main" id="{E4A0E981-6ABA-0188-E8C0-3AA9ABF2C3AA}"/>
                  </a:ext>
                </a:extLst>
              </p:cNvPr>
              <p:cNvSpPr>
                <a:spLocks noChangeArrowheads="1"/>
              </p:cNvSpPr>
              <p:nvPr/>
            </p:nvSpPr>
            <p:spPr bwMode="auto">
              <a:xfrm rot="960000">
                <a:off x="1433" y="1361"/>
                <a:ext cx="388"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4" name="Freeform 45">
                <a:extLst>
                  <a:ext uri="{FF2B5EF4-FFF2-40B4-BE49-F238E27FC236}">
                    <a16:creationId xmlns:a16="http://schemas.microsoft.com/office/drawing/2014/main" id="{1B06C996-84BA-54B5-EE44-64E9D866E6FD}"/>
                  </a:ext>
                </a:extLst>
              </p:cNvPr>
              <p:cNvSpPr>
                <a:spLocks noChangeArrowheads="1"/>
              </p:cNvSpPr>
              <p:nvPr/>
            </p:nvSpPr>
            <p:spPr bwMode="auto">
              <a:xfrm rot="6900000">
                <a:off x="2007" y="2589"/>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5" name="Freeform 46">
                <a:extLst>
                  <a:ext uri="{FF2B5EF4-FFF2-40B4-BE49-F238E27FC236}">
                    <a16:creationId xmlns:a16="http://schemas.microsoft.com/office/drawing/2014/main" id="{C80F5C4B-BD90-09B3-D93F-BB4D91CE8600}"/>
                  </a:ext>
                </a:extLst>
              </p:cNvPr>
              <p:cNvSpPr>
                <a:spLocks noChangeArrowheads="1"/>
              </p:cNvSpPr>
              <p:nvPr/>
            </p:nvSpPr>
            <p:spPr bwMode="auto">
              <a:xfrm rot="6660000">
                <a:off x="2612" y="2469"/>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6" name="Freeform 47">
                <a:extLst>
                  <a:ext uri="{FF2B5EF4-FFF2-40B4-BE49-F238E27FC236}">
                    <a16:creationId xmlns:a16="http://schemas.microsoft.com/office/drawing/2014/main" id="{C2506AB8-BBD5-C7F3-18B0-84A9A8D8130B}"/>
                  </a:ext>
                </a:extLst>
              </p:cNvPr>
              <p:cNvSpPr>
                <a:spLocks noChangeArrowheads="1"/>
              </p:cNvSpPr>
              <p:nvPr/>
            </p:nvSpPr>
            <p:spPr bwMode="auto">
              <a:xfrm rot="3420000">
                <a:off x="2868" y="1466"/>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7" name="Freeform 48">
                <a:extLst>
                  <a:ext uri="{FF2B5EF4-FFF2-40B4-BE49-F238E27FC236}">
                    <a16:creationId xmlns:a16="http://schemas.microsoft.com/office/drawing/2014/main" id="{70CE66BA-A9B1-3F02-1F94-5BCBB47EFB6A}"/>
                  </a:ext>
                </a:extLst>
              </p:cNvPr>
              <p:cNvSpPr>
                <a:spLocks noChangeArrowheads="1"/>
              </p:cNvSpPr>
              <p:nvPr/>
            </p:nvSpPr>
            <p:spPr bwMode="auto">
              <a:xfrm rot="6540000">
                <a:off x="2254" y="2458"/>
                <a:ext cx="184" cy="35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8" name="Freeform 49">
                <a:extLst>
                  <a:ext uri="{FF2B5EF4-FFF2-40B4-BE49-F238E27FC236}">
                    <a16:creationId xmlns:a16="http://schemas.microsoft.com/office/drawing/2014/main" id="{CCAC625B-158F-3DBC-9CB3-0213F271A7E6}"/>
                  </a:ext>
                </a:extLst>
              </p:cNvPr>
              <p:cNvSpPr>
                <a:spLocks noChangeArrowheads="1"/>
              </p:cNvSpPr>
              <p:nvPr/>
            </p:nvSpPr>
            <p:spPr bwMode="auto">
              <a:xfrm rot="3180000">
                <a:off x="2508" y="1865"/>
                <a:ext cx="387" cy="75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9" name="Freeform 50">
                <a:extLst>
                  <a:ext uri="{FF2B5EF4-FFF2-40B4-BE49-F238E27FC236}">
                    <a16:creationId xmlns:a16="http://schemas.microsoft.com/office/drawing/2014/main" id="{829017FF-9591-3520-ED4C-ABCFB667DB0F}"/>
                  </a:ext>
                </a:extLst>
              </p:cNvPr>
              <p:cNvSpPr>
                <a:spLocks noChangeArrowheads="1"/>
              </p:cNvSpPr>
              <p:nvPr/>
            </p:nvSpPr>
            <p:spPr bwMode="auto">
              <a:xfrm rot="3240000">
                <a:off x="2751" y="880"/>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0" name="Freeform 51">
                <a:extLst>
                  <a:ext uri="{FF2B5EF4-FFF2-40B4-BE49-F238E27FC236}">
                    <a16:creationId xmlns:a16="http://schemas.microsoft.com/office/drawing/2014/main" id="{26161747-7A02-713F-9383-D8FE18865E34}"/>
                  </a:ext>
                </a:extLst>
              </p:cNvPr>
              <p:cNvSpPr>
                <a:spLocks noChangeArrowheads="1"/>
              </p:cNvSpPr>
              <p:nvPr/>
            </p:nvSpPr>
            <p:spPr bwMode="auto">
              <a:xfrm rot="1380000">
                <a:off x="1652" y="7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1" name="Freeform 52">
                <a:extLst>
                  <a:ext uri="{FF2B5EF4-FFF2-40B4-BE49-F238E27FC236}">
                    <a16:creationId xmlns:a16="http://schemas.microsoft.com/office/drawing/2014/main" id="{541C6D0F-07EB-3FE3-62FE-0207263DDA34}"/>
                  </a:ext>
                </a:extLst>
              </p:cNvPr>
              <p:cNvSpPr>
                <a:spLocks noChangeArrowheads="1"/>
              </p:cNvSpPr>
              <p:nvPr/>
            </p:nvSpPr>
            <p:spPr bwMode="auto">
              <a:xfrm rot="1140000">
                <a:off x="2081" y="557"/>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2" name="Freeform 53">
                <a:extLst>
                  <a:ext uri="{FF2B5EF4-FFF2-40B4-BE49-F238E27FC236}">
                    <a16:creationId xmlns:a16="http://schemas.microsoft.com/office/drawing/2014/main" id="{9F09FD7B-2F6C-D913-D045-7F460DFC6009}"/>
                  </a:ext>
                </a:extLst>
              </p:cNvPr>
              <p:cNvSpPr>
                <a:spLocks noChangeArrowheads="1"/>
              </p:cNvSpPr>
              <p:nvPr/>
            </p:nvSpPr>
            <p:spPr bwMode="auto">
              <a:xfrm>
                <a:off x="1215" y="1081"/>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3" name="Freeform 54">
                <a:extLst>
                  <a:ext uri="{FF2B5EF4-FFF2-40B4-BE49-F238E27FC236}">
                    <a16:creationId xmlns:a16="http://schemas.microsoft.com/office/drawing/2014/main" id="{30F1F74E-B0D9-04E4-4542-1A12512BEEC6}"/>
                  </a:ext>
                </a:extLst>
              </p:cNvPr>
              <p:cNvSpPr>
                <a:spLocks noChangeArrowheads="1"/>
              </p:cNvSpPr>
              <p:nvPr/>
            </p:nvSpPr>
            <p:spPr bwMode="auto">
              <a:xfrm rot="540000">
                <a:off x="1280" y="4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4" name="Freeform 55">
                <a:extLst>
                  <a:ext uri="{FF2B5EF4-FFF2-40B4-BE49-F238E27FC236}">
                    <a16:creationId xmlns:a16="http://schemas.microsoft.com/office/drawing/2014/main" id="{C248AA34-5818-8C67-A4F1-E490E0E60849}"/>
                  </a:ext>
                </a:extLst>
              </p:cNvPr>
              <p:cNvSpPr>
                <a:spLocks noChangeArrowheads="1"/>
              </p:cNvSpPr>
              <p:nvPr/>
            </p:nvSpPr>
            <p:spPr bwMode="auto">
              <a:xfrm rot="9780000">
                <a:off x="1743" y="2877"/>
                <a:ext cx="186"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5" name="Freeform 56">
                <a:extLst>
                  <a:ext uri="{FF2B5EF4-FFF2-40B4-BE49-F238E27FC236}">
                    <a16:creationId xmlns:a16="http://schemas.microsoft.com/office/drawing/2014/main" id="{F4410668-CD8A-BB75-8122-3F3C66909814}"/>
                  </a:ext>
                </a:extLst>
              </p:cNvPr>
              <p:cNvSpPr>
                <a:spLocks noChangeArrowheads="1"/>
              </p:cNvSpPr>
              <p:nvPr/>
            </p:nvSpPr>
            <p:spPr bwMode="auto">
              <a:xfrm rot="540000">
                <a:off x="1032" y="782"/>
                <a:ext cx="185"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6" name="Freeform 57">
                <a:extLst>
                  <a:ext uri="{FF2B5EF4-FFF2-40B4-BE49-F238E27FC236}">
                    <a16:creationId xmlns:a16="http://schemas.microsoft.com/office/drawing/2014/main" id="{28D52B8A-DEC6-DAE7-847C-D79665316DC1}"/>
                  </a:ext>
                </a:extLst>
              </p:cNvPr>
              <p:cNvSpPr>
                <a:spLocks noChangeArrowheads="1"/>
              </p:cNvSpPr>
              <p:nvPr/>
            </p:nvSpPr>
            <p:spPr bwMode="auto">
              <a:xfrm rot="-1020000">
                <a:off x="1019" y="2278"/>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7" name="Freeform 58">
                <a:extLst>
                  <a:ext uri="{FF2B5EF4-FFF2-40B4-BE49-F238E27FC236}">
                    <a16:creationId xmlns:a16="http://schemas.microsoft.com/office/drawing/2014/main" id="{DC5DFDF6-BAB6-9278-EDF9-AFA245437A5B}"/>
                  </a:ext>
                </a:extLst>
              </p:cNvPr>
              <p:cNvSpPr>
                <a:spLocks noChangeArrowheads="1"/>
              </p:cNvSpPr>
              <p:nvPr/>
            </p:nvSpPr>
            <p:spPr bwMode="auto">
              <a:xfrm rot="1380000">
                <a:off x="1801" y="-34"/>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sp>
        <p:nvSpPr>
          <p:cNvPr id="119867" name="Freeform 59">
            <a:extLst>
              <a:ext uri="{FF2B5EF4-FFF2-40B4-BE49-F238E27FC236}">
                <a16:creationId xmlns:a16="http://schemas.microsoft.com/office/drawing/2014/main" id="{BE4339F0-CB51-DCA1-CE51-422C3169BCCB}"/>
              </a:ext>
            </a:extLst>
          </p:cNvPr>
          <p:cNvSpPr>
            <a:spLocks noChangeArrowheads="1"/>
          </p:cNvSpPr>
          <p:nvPr/>
        </p:nvSpPr>
        <p:spPr bwMode="auto">
          <a:xfrm rot="5400000">
            <a:off x="1729357" y="1298059"/>
            <a:ext cx="3938075" cy="3939662"/>
          </a:xfrm>
          <a:custGeom>
            <a:avLst/>
            <a:gdLst>
              <a:gd name="T0" fmla="*/ 0 w 3938588"/>
              <a:gd name="T1" fmla="*/ 1970088 h 3940175"/>
              <a:gd name="T2" fmla="*/ 1960391 w 3938588"/>
              <a:gd name="T3" fmla="*/ 20 h 3940175"/>
              <a:gd name="T4" fmla="*/ 3938508 w 3938588"/>
              <a:gd name="T5" fmla="*/ 1952289 h 3940175"/>
              <a:gd name="T6" fmla="*/ 3895461 w 3938588"/>
              <a:gd name="T7" fmla="*/ 1952677 h 3940175"/>
              <a:gd name="T8" fmla="*/ 1960586 w 3938588"/>
              <a:gd name="T9" fmla="*/ 43068 h 3940175"/>
              <a:gd name="T10" fmla="*/ 43050 w 3938588"/>
              <a:gd name="T11" fmla="*/ 1970087 h 3940175"/>
              <a:gd name="T12" fmla="*/ 0 w 3938588"/>
              <a:gd name="T13" fmla="*/ 1970088 h 3940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38588" h="3940175">
                <a:moveTo>
                  <a:pt x="0" y="1970088"/>
                </a:moveTo>
                <a:cubicBezTo>
                  <a:pt x="0" y="885515"/>
                  <a:pt x="876266" y="4924"/>
                  <a:pt x="1960391" y="20"/>
                </a:cubicBezTo>
                <a:cubicBezTo>
                  <a:pt x="3044521" y="-4883"/>
                  <a:pt x="3928713" y="867755"/>
                  <a:pt x="3938508" y="1952289"/>
                </a:cubicBezTo>
                <a:lnTo>
                  <a:pt x="3895461" y="1952677"/>
                </a:lnTo>
                <a:cubicBezTo>
                  <a:pt x="3885880" y="891841"/>
                  <a:pt x="3021017" y="38271"/>
                  <a:pt x="1960586" y="43068"/>
                </a:cubicBezTo>
                <a:cubicBezTo>
                  <a:pt x="900160" y="47864"/>
                  <a:pt x="43050" y="909214"/>
                  <a:pt x="43050" y="1970087"/>
                </a:cubicBezTo>
                <a:lnTo>
                  <a:pt x="0" y="1970088"/>
                </a:lnTo>
                <a:close/>
              </a:path>
            </a:pathLst>
          </a:custGeom>
          <a:solidFill>
            <a:srgbClr val="63070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EA4BE498-2383-E48E-55FC-191230565C66}"/>
              </a:ext>
            </a:extLst>
          </p:cNvPr>
          <p:cNvGrpSpPr/>
          <p:nvPr/>
        </p:nvGrpSpPr>
        <p:grpSpPr>
          <a:xfrm>
            <a:off x="5961278" y="442996"/>
            <a:ext cx="5966732" cy="4885831"/>
            <a:chOff x="5961278" y="442996"/>
            <a:chExt cx="5966732" cy="4885831"/>
          </a:xfrm>
        </p:grpSpPr>
        <p:sp>
          <p:nvSpPr>
            <p:cNvPr id="111628" name="Text Box 60">
              <a:extLst>
                <a:ext uri="{FF2B5EF4-FFF2-40B4-BE49-F238E27FC236}">
                  <a16:creationId xmlns:a16="http://schemas.microsoft.com/office/drawing/2014/main" id="{C5CF83DF-405D-9A9E-D90E-DA486B2586CF}"/>
                </a:ext>
              </a:extLst>
            </p:cNvPr>
            <p:cNvSpPr txBox="1">
              <a:spLocks noChangeArrowheads="1"/>
            </p:cNvSpPr>
            <p:nvPr/>
          </p:nvSpPr>
          <p:spPr bwMode="auto">
            <a:xfrm>
              <a:off x="7494406" y="442996"/>
              <a:ext cx="2690462" cy="761901"/>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eaLnBrk="1" hangingPunct="1">
                <a:lnSpc>
                  <a:spcPct val="90000"/>
                </a:lnSpc>
                <a:buSzPct val="100000"/>
              </a:pPr>
              <a:r>
                <a:rPr lang="en-US" altLang="en-US" sz="2400" b="0" dirty="0">
                  <a:solidFill>
                    <a:srgbClr val="FFFFFF"/>
                  </a:solidFill>
                  <a:latin typeface="Arial" panose="020B0604020202020204" pitchFamily="34" charset="0"/>
                  <a:ea typeface="Arial Unicode MS" panose="020B0604020202020204" pitchFamily="34" charset="-128"/>
                  <a:cs typeface="Arial" panose="020B0604020202020204" pitchFamily="34" charset="0"/>
                </a:rPr>
                <a:t>NỘI DUNG</a:t>
              </a:r>
            </a:p>
          </p:txBody>
        </p:sp>
        <p:sp>
          <p:nvSpPr>
            <p:cNvPr id="111629" name="Rectangle 61">
              <a:extLst>
                <a:ext uri="{FF2B5EF4-FFF2-40B4-BE49-F238E27FC236}">
                  <a16:creationId xmlns:a16="http://schemas.microsoft.com/office/drawing/2014/main" id="{1A1C1DE7-562D-06A7-EBEC-DABDAD8B1AE3}"/>
                </a:ext>
              </a:extLst>
            </p:cNvPr>
            <p:cNvSpPr>
              <a:spLocks noChangeArrowheads="1"/>
            </p:cNvSpPr>
            <p:nvPr/>
          </p:nvSpPr>
          <p:spPr bwMode="auto">
            <a:xfrm>
              <a:off x="5961278" y="1708328"/>
              <a:ext cx="593280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buSzPct val="100000"/>
              </a:pPr>
              <a:r>
                <a:rPr lang="nl-NL"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Bối</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cảnh</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quốc</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tế</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và</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Việt</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Nam</a:t>
              </a:r>
            </a:p>
          </p:txBody>
        </p:sp>
        <p:sp>
          <p:nvSpPr>
            <p:cNvPr id="111630" name="Rectangle 62">
              <a:extLst>
                <a:ext uri="{FF2B5EF4-FFF2-40B4-BE49-F238E27FC236}">
                  <a16:creationId xmlns:a16="http://schemas.microsoft.com/office/drawing/2014/main" id="{746B671A-1A34-2480-256B-3A01195D0886}"/>
                </a:ext>
              </a:extLst>
            </p:cNvPr>
            <p:cNvSpPr>
              <a:spLocks noChangeArrowheads="1"/>
            </p:cNvSpPr>
            <p:nvPr/>
          </p:nvSpPr>
          <p:spPr bwMode="auto">
            <a:xfrm>
              <a:off x="5995207" y="2851226"/>
              <a:ext cx="5932803"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marL="344488" indent="-344488">
                <a:buSzPct val="100000"/>
                <a:tabLst>
                  <a:tab pos="34448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2</a:t>
              </a:r>
              <a:r>
                <a:rPr lang="vi-VN"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 </a:t>
              </a:r>
              <a:r>
                <a:rPr lang="vi-VN" altLang="en-US" sz="2400" b="0" u="sng" dirty="0">
                  <a:solidFill>
                    <a:srgbClr val="CCCCFF"/>
                  </a:solidFill>
                  <a:latin typeface="Arial" panose="020B0604020202020204" pitchFamily="34" charset="0"/>
                  <a:ea typeface="Arial Unicode MS" panose="020B0604020202020204" pitchFamily="34" charset="-128"/>
                  <a:cs typeface="Arial" panose="020B0604020202020204" pitchFamily="34" charset="0"/>
                  <a:hlinkClick r:id="rId3"/>
                </a:rPr>
                <a:t>Quan điểm và những nhiệm vụ chủ yếu của đường lối quốc phòng, an ninh</a:t>
              </a:r>
            </a:p>
          </p:txBody>
        </p:sp>
        <p:sp>
          <p:nvSpPr>
            <p:cNvPr id="119871" name="Rectangle 63">
              <a:extLst>
                <a:ext uri="{FF2B5EF4-FFF2-40B4-BE49-F238E27FC236}">
                  <a16:creationId xmlns:a16="http://schemas.microsoft.com/office/drawing/2014/main" id="{2AB5E9D2-D787-935F-D9E2-DAEF413AAB2C}"/>
                </a:ext>
              </a:extLst>
            </p:cNvPr>
            <p:cNvSpPr>
              <a:spLocks noChangeArrowheads="1"/>
            </p:cNvSpPr>
            <p:nvPr/>
          </p:nvSpPr>
          <p:spPr bwMode="auto">
            <a:xfrm>
              <a:off x="6093932" y="4495661"/>
              <a:ext cx="5834078" cy="833166"/>
            </a:xfrm>
            <a:prstGeom prst="rect">
              <a:avLst/>
            </a:prstGeom>
            <a:noFill/>
            <a:ln>
              <a:noFill/>
            </a:ln>
            <a:effec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9pPr>
            </a:lstStyle>
            <a:p>
              <a:pPr marL="401638" indent="-401638">
                <a:buSzPct val="100000"/>
                <a:defRPr/>
              </a:pPr>
              <a:r>
                <a:rPr lang="en-US"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3</a:t>
              </a:r>
              <a:r>
                <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 Quan điểm và những nhiệm vụ chủ yếu của đường lối đối ngoại</a:t>
              </a:r>
              <a:endPar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EC0E66A-106F-3648-89A3-E8BB5DF719E6}"/>
              </a:ext>
            </a:extLst>
          </p:cNvPr>
          <p:cNvGrpSpPr/>
          <p:nvPr/>
        </p:nvGrpSpPr>
        <p:grpSpPr>
          <a:xfrm>
            <a:off x="698719" y="304234"/>
            <a:ext cx="10942453" cy="5761841"/>
            <a:chOff x="698719" y="304234"/>
            <a:chExt cx="10942453" cy="5761841"/>
          </a:xfrm>
        </p:grpSpPr>
        <p:sp>
          <p:nvSpPr>
            <p:cNvPr id="114690" name="Rectangle 2">
              <a:extLst>
                <a:ext uri="{FF2B5EF4-FFF2-40B4-BE49-F238E27FC236}">
                  <a16:creationId xmlns:a16="http://schemas.microsoft.com/office/drawing/2014/main" id="{E7BB3B32-B393-4077-3A2C-49C64FBA6025}"/>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1" name="Rectangle 3">
              <a:extLst>
                <a:ext uri="{FF2B5EF4-FFF2-40B4-BE49-F238E27FC236}">
                  <a16:creationId xmlns:a16="http://schemas.microsoft.com/office/drawing/2014/main" id="{7EC0952B-6737-B7F6-4DCD-B2CE80D78243}"/>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2" name="Rectangle 4">
              <a:extLst>
                <a:ext uri="{FF2B5EF4-FFF2-40B4-BE49-F238E27FC236}">
                  <a16:creationId xmlns:a16="http://schemas.microsoft.com/office/drawing/2014/main" id="{A81DC9AE-93AB-3798-DB15-10ABE125AAC4}"/>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0837" name="Rectangle 5">
              <a:extLst>
                <a:ext uri="{FF2B5EF4-FFF2-40B4-BE49-F238E27FC236}">
                  <a16:creationId xmlns:a16="http://schemas.microsoft.com/office/drawing/2014/main" id="{75B30F7A-A57F-5AC1-F63D-C3AA750B6BC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grpSp>
          <p:nvGrpSpPr>
            <p:cNvPr id="120838" name="Group 6">
              <a:extLst>
                <a:ext uri="{FF2B5EF4-FFF2-40B4-BE49-F238E27FC236}">
                  <a16:creationId xmlns:a16="http://schemas.microsoft.com/office/drawing/2014/main" id="{694681A8-3C90-3975-FC15-709CFDDEE927}"/>
                </a:ext>
              </a:extLst>
            </p:cNvPr>
            <p:cNvGrpSpPr>
              <a:grpSpLocks/>
            </p:cNvGrpSpPr>
            <p:nvPr/>
          </p:nvGrpSpPr>
          <p:grpSpPr bwMode="auto">
            <a:xfrm>
              <a:off x="1777767" y="2042312"/>
              <a:ext cx="8634876" cy="833329"/>
              <a:chOff x="2160" y="1298"/>
              <a:chExt cx="5440" cy="525"/>
            </a:xfrm>
          </p:grpSpPr>
          <p:sp>
            <p:nvSpPr>
              <p:cNvPr id="114698" name="AutoShape 7">
                <a:extLst>
                  <a:ext uri="{FF2B5EF4-FFF2-40B4-BE49-F238E27FC236}">
                    <a16:creationId xmlns:a16="http://schemas.microsoft.com/office/drawing/2014/main" id="{DEFD210E-E15E-14AE-1C35-810BBE4D5A5A}"/>
                  </a:ext>
                </a:extLst>
              </p:cNvPr>
              <p:cNvSpPr>
                <a:spLocks noChangeArrowheads="1"/>
              </p:cNvSpPr>
              <p:nvPr/>
            </p:nvSpPr>
            <p:spPr bwMode="auto">
              <a:xfrm>
                <a:off x="2160" y="1365"/>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9" name="Rectangle 8">
                <a:extLst>
                  <a:ext uri="{FF2B5EF4-FFF2-40B4-BE49-F238E27FC236}">
                    <a16:creationId xmlns:a16="http://schemas.microsoft.com/office/drawing/2014/main" id="{A9716B12-E5FB-F3AA-7272-4270C4A85637}"/>
                  </a:ext>
                </a:extLst>
              </p:cNvPr>
              <p:cNvSpPr>
                <a:spLocks noChangeArrowheads="1"/>
              </p:cNvSpPr>
              <p:nvPr/>
            </p:nvSpPr>
            <p:spPr bwMode="auto">
              <a:xfrm>
                <a:off x="2373" y="1298"/>
                <a:ext cx="5227" cy="525"/>
              </a:xfrm>
              <a:prstGeom prst="rect">
                <a:avLst/>
              </a:prstGeom>
              <a:solidFill>
                <a:srgbClr val="FFCCFF"/>
              </a:solidFill>
              <a:ln w="9360" cap="sq">
                <a:solidFill>
                  <a:srgbClr val="CC00C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Hòa bình, hợp tác và phát triển vẫn là xu thế lớn, song đang đứng trước nhiều trở ngại, khó khăn</a:t>
                </a:r>
                <a:r>
                  <a:rPr lang="en-US" altLang="en-US">
                    <a:solidFill>
                      <a:srgbClr val="000000"/>
                    </a:solidFill>
                    <a:latin typeface="Arial" panose="020B0604020202020204" pitchFamily="34" charset="0"/>
                    <a:cs typeface="Arial" panose="020B0604020202020204" pitchFamily="34" charset="0"/>
                  </a:rPr>
                  <a:t>…</a:t>
                </a:r>
              </a:p>
            </p:txBody>
          </p:sp>
        </p:grpSp>
        <p:sp>
          <p:nvSpPr>
            <p:cNvPr id="120841" name="Rectangle 9">
              <a:extLst>
                <a:ext uri="{FF2B5EF4-FFF2-40B4-BE49-F238E27FC236}">
                  <a16:creationId xmlns:a16="http://schemas.microsoft.com/office/drawing/2014/main" id="{B1AD4192-9853-64BD-3371-7067A02E2128}"/>
                </a:ext>
              </a:extLst>
            </p:cNvPr>
            <p:cNvSpPr>
              <a:spLocks noChangeArrowheads="1"/>
            </p:cNvSpPr>
            <p:nvPr/>
          </p:nvSpPr>
          <p:spPr bwMode="auto">
            <a:xfrm>
              <a:off x="698719" y="3214534"/>
              <a:ext cx="6516919" cy="2796011"/>
            </a:xfrm>
            <a:prstGeom prst="rect">
              <a:avLst/>
            </a:prstGeom>
            <a:noFill/>
            <a:ln>
              <a:noFill/>
            </a:ln>
            <a:effec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Quá</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trình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toàn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cầu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hóa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và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hội</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nhập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quốc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tế</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tiếp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tục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đẩy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mạnh</a:t>
              </a: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Hợp </a:t>
              </a:r>
              <a:r>
                <a:rPr lang="en-US" altLang="en-US" dirty="0" err="1">
                  <a:solidFill>
                    <a:srgbClr val="000000"/>
                  </a:solidFill>
                  <a:latin typeface="Arial" panose="020B0604020202020204" pitchFamily="34" charset="0"/>
                  <a:cs typeface="Arial" panose="020B0604020202020204" pitchFamily="34" charset="0"/>
                </a:rPr>
                <a:t>tác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cạnh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đấu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nhất</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lớn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ngày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càng</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tăng</a:t>
              </a:r>
              <a:r>
                <a:rPr lang="en-US" altLang="en-US" dirty="0">
                  <a:solidFill>
                    <a:srgbClr val="000000"/>
                  </a:solidFill>
                  <a:latin typeface="Arial" panose="020B0604020202020204" pitchFamily="34" charset="0"/>
                  <a:cs typeface="Arial" panose="020B0604020202020204" pitchFamily="34" charset="0"/>
                </a:rPr>
                <a:t>.</a:t>
              </a:r>
            </a:p>
          </p:txBody>
        </p:sp>
        <p:pic>
          <p:nvPicPr>
            <p:cNvPr id="114696" name="Picture 10">
              <a:extLst>
                <a:ext uri="{FF2B5EF4-FFF2-40B4-BE49-F238E27FC236}">
                  <a16:creationId xmlns:a16="http://schemas.microsoft.com/office/drawing/2014/main" id="{EC6DD53C-3510-B801-8392-C8C70E971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8532" y="3053902"/>
              <a:ext cx="4312640" cy="301217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4697" name="Rectangle 61">
              <a:extLst>
                <a:ext uri="{FF2B5EF4-FFF2-40B4-BE49-F238E27FC236}">
                  <a16:creationId xmlns:a16="http://schemas.microsoft.com/office/drawing/2014/main" id="{7F62BDCB-7456-EDB9-302D-C76292CE0AF4}"/>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33938EFA-F97D-227D-4325-8452111FB552}"/>
              </a:ext>
            </a:extLst>
          </p:cNvPr>
          <p:cNvGrpSpPr/>
          <p:nvPr/>
        </p:nvGrpSpPr>
        <p:grpSpPr>
          <a:xfrm>
            <a:off x="1720626" y="2493522"/>
            <a:ext cx="8749161" cy="2644713"/>
            <a:chOff x="1720626" y="2493522"/>
            <a:chExt cx="8749161" cy="2644713"/>
          </a:xfrm>
        </p:grpSpPr>
        <p:sp>
          <p:nvSpPr>
            <p:cNvPr id="118786" name="Rectangle 1">
              <a:extLst>
                <a:ext uri="{FF2B5EF4-FFF2-40B4-BE49-F238E27FC236}">
                  <a16:creationId xmlns:a16="http://schemas.microsoft.com/office/drawing/2014/main" id="{3983F4EC-B459-3868-4BE1-14C0E2184C4C}"/>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7" name="Rectangle 2">
              <a:extLst>
                <a:ext uri="{FF2B5EF4-FFF2-40B4-BE49-F238E27FC236}">
                  <a16:creationId xmlns:a16="http://schemas.microsoft.com/office/drawing/2014/main" id="{DD901716-DB6F-FA4A-76DE-6BF673BA8443}"/>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8" name="Rectangle 3">
              <a:extLst>
                <a:ext uri="{FF2B5EF4-FFF2-40B4-BE49-F238E27FC236}">
                  <a16:creationId xmlns:a16="http://schemas.microsoft.com/office/drawing/2014/main" id="{18458E38-C422-66B6-E886-8E07219F02A4}"/>
                </a:ext>
              </a:extLst>
            </p:cNvPr>
            <p:cNvSpPr>
              <a:spLocks noChangeArrowheads="1"/>
            </p:cNvSpPr>
            <p:nvPr/>
          </p:nvSpPr>
          <p:spPr bwMode="auto">
            <a:xfrm>
              <a:off x="5942826" y="3825261"/>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18789" name="Group 4">
              <a:extLst>
                <a:ext uri="{FF2B5EF4-FFF2-40B4-BE49-F238E27FC236}">
                  <a16:creationId xmlns:a16="http://schemas.microsoft.com/office/drawing/2014/main" id="{FEABDC35-51EA-760F-B75D-77573576AEDB}"/>
                </a:ext>
              </a:extLst>
            </p:cNvPr>
            <p:cNvGrpSpPr>
              <a:grpSpLocks/>
            </p:cNvGrpSpPr>
            <p:nvPr/>
          </p:nvGrpSpPr>
          <p:grpSpPr bwMode="auto">
            <a:xfrm>
              <a:off x="1720626" y="2493522"/>
              <a:ext cx="8749161" cy="1133327"/>
              <a:chOff x="1084" y="1225"/>
              <a:chExt cx="6403" cy="714"/>
            </a:xfrm>
          </p:grpSpPr>
          <p:sp>
            <p:nvSpPr>
              <p:cNvPr id="118795" name="AutoShape 5">
                <a:extLst>
                  <a:ext uri="{FF2B5EF4-FFF2-40B4-BE49-F238E27FC236}">
                    <a16:creationId xmlns:a16="http://schemas.microsoft.com/office/drawing/2014/main" id="{FACA1B88-88E7-AE77-0865-873B0E6E150D}"/>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6" name="Rectangle 6">
                <a:extLst>
                  <a:ext uri="{FF2B5EF4-FFF2-40B4-BE49-F238E27FC236}">
                    <a16:creationId xmlns:a16="http://schemas.microsoft.com/office/drawing/2014/main" id="{40926CAE-93CF-FDC1-7DBC-209F9EB3FD91}"/>
                  </a:ext>
                </a:extLst>
              </p:cNvPr>
              <p:cNvSpPr>
                <a:spLocks noChangeArrowheads="1"/>
              </p:cNvSpPr>
              <p:nvPr/>
            </p:nvSpPr>
            <p:spPr bwMode="auto">
              <a:xfrm>
                <a:off x="1371" y="1225"/>
                <a:ext cx="6116" cy="714"/>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9" name="Group 7">
              <a:extLst>
                <a:ext uri="{FF2B5EF4-FFF2-40B4-BE49-F238E27FC236}">
                  <a16:creationId xmlns:a16="http://schemas.microsoft.com/office/drawing/2014/main" id="{DBACF287-8361-C887-8CC8-33CE29A8AECB}"/>
                </a:ext>
              </a:extLst>
            </p:cNvPr>
            <p:cNvGrpSpPr>
              <a:grpSpLocks/>
            </p:cNvGrpSpPr>
            <p:nvPr/>
          </p:nvGrpSpPr>
          <p:grpSpPr bwMode="auto">
            <a:xfrm>
              <a:off x="1720626" y="4004906"/>
              <a:ext cx="8749161" cy="1133329"/>
              <a:chOff x="1084" y="1898"/>
              <a:chExt cx="5512" cy="714"/>
            </a:xfrm>
          </p:grpSpPr>
          <p:sp>
            <p:nvSpPr>
              <p:cNvPr id="118793" name="AutoShape 8">
                <a:extLst>
                  <a:ext uri="{FF2B5EF4-FFF2-40B4-BE49-F238E27FC236}">
                    <a16:creationId xmlns:a16="http://schemas.microsoft.com/office/drawing/2014/main" id="{3DFB3EC6-D673-587D-563E-69179358476C}"/>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4" name="Rectangle 9">
                <a:extLst>
                  <a:ext uri="{FF2B5EF4-FFF2-40B4-BE49-F238E27FC236}">
                    <a16:creationId xmlns:a16="http://schemas.microsoft.com/office/drawing/2014/main" id="{878EF731-3039-712F-A228-596816578666}"/>
                  </a:ext>
                </a:extLst>
              </p:cNvPr>
              <p:cNvSpPr>
                <a:spLocks noChangeArrowheads="1"/>
              </p:cNvSpPr>
              <p:nvPr/>
            </p:nvSpPr>
            <p:spPr bwMode="auto">
              <a:xfrm>
                <a:off x="1331" y="1898"/>
                <a:ext cx="5265" cy="714"/>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sp>
        <p:nvSpPr>
          <p:cNvPr id="3" name="Rectangle 5">
            <a:extLst>
              <a:ext uri="{FF2B5EF4-FFF2-40B4-BE49-F238E27FC236}">
                <a16:creationId xmlns:a16="http://schemas.microsoft.com/office/drawing/2014/main" id="{19F6E89B-150A-E009-D5AC-B767981A97BF}"/>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8DD920B4-74A9-DAE6-1776-3E9E4A07DF6E}"/>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1">
            <a:extLst>
              <a:ext uri="{FF2B5EF4-FFF2-40B4-BE49-F238E27FC236}">
                <a16:creationId xmlns:a16="http://schemas.microsoft.com/office/drawing/2014/main" id="{762D93BD-C158-C3E0-6022-2E700E50E0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9037"/>
            <a:ext cx="12192000" cy="552397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wipe(left)">
                                      <p:cBhvr>
                                        <p:cTn id="7" dur="1500"/>
                                        <p:tgtEl>
                                          <p:spTgt spid="1208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1">
            <a:extLst>
              <a:ext uri="{FF2B5EF4-FFF2-40B4-BE49-F238E27FC236}">
                <a16:creationId xmlns:a16="http://schemas.microsoft.com/office/drawing/2014/main" id="{3233FCCC-82D8-1F5D-ADEF-AF31414B5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 y="651353"/>
            <a:ext cx="12185651" cy="569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2882"/>
                                        </p:tgtEl>
                                        <p:attrNameLst>
                                          <p:attrName>style.visibility</p:attrName>
                                        </p:attrNameLst>
                                      </p:cBhvr>
                                      <p:to>
                                        <p:strVal val="visible"/>
                                      </p:to>
                                    </p:set>
                                    <p:animEffect transition="in" filter="wipe(up)">
                                      <p:cBhvr>
                                        <p:cTn id="7" dur="1500"/>
                                        <p:tgtEl>
                                          <p:spTgt spid="122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1">
            <a:extLst>
              <a:ext uri="{FF2B5EF4-FFF2-40B4-BE49-F238E27FC236}">
                <a16:creationId xmlns:a16="http://schemas.microsoft.com/office/drawing/2014/main" id="{CFE5E632-30D0-B49F-A594-013FAE5B93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377" y="951978"/>
            <a:ext cx="10687246" cy="5260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24930"/>
                                        </p:tgtEl>
                                        <p:attrNameLst>
                                          <p:attrName>style.visibility</p:attrName>
                                        </p:attrNameLst>
                                      </p:cBhvr>
                                      <p:to>
                                        <p:strVal val="visible"/>
                                      </p:to>
                                    </p:set>
                                    <p:animEffect transition="in" filter="box(in)">
                                      <p:cBhvr>
                                        <p:cTn id="7" dur="2000"/>
                                        <p:tgtEl>
                                          <p:spTgt spid="1249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7C16286-4551-01BC-56C1-2714477A7B81}"/>
              </a:ext>
            </a:extLst>
          </p:cNvPr>
          <p:cNvGrpSpPr/>
          <p:nvPr/>
        </p:nvGrpSpPr>
        <p:grpSpPr>
          <a:xfrm>
            <a:off x="1720626" y="1944882"/>
            <a:ext cx="8790430" cy="3239665"/>
            <a:chOff x="1720626" y="1944882"/>
            <a:chExt cx="8790430" cy="3239665"/>
          </a:xfrm>
        </p:grpSpPr>
        <p:sp>
          <p:nvSpPr>
            <p:cNvPr id="125954" name="Rectangle 1">
              <a:extLst>
                <a:ext uri="{FF2B5EF4-FFF2-40B4-BE49-F238E27FC236}">
                  <a16:creationId xmlns:a16="http://schemas.microsoft.com/office/drawing/2014/main" id="{F5FE5BE4-2FF6-A847-2777-A2BBD962AC9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5" name="Rectangle 2">
              <a:extLst>
                <a:ext uri="{FF2B5EF4-FFF2-40B4-BE49-F238E27FC236}">
                  <a16:creationId xmlns:a16="http://schemas.microsoft.com/office/drawing/2014/main" id="{C9E069AA-5BB7-07F6-F14B-564931BF90FA}"/>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6" name="Rectangle 3">
              <a:extLst>
                <a:ext uri="{FF2B5EF4-FFF2-40B4-BE49-F238E27FC236}">
                  <a16:creationId xmlns:a16="http://schemas.microsoft.com/office/drawing/2014/main" id="{09B22ED0-210C-6900-E81C-D10A34CD2FC1}"/>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25957" name="Group 4">
              <a:extLst>
                <a:ext uri="{FF2B5EF4-FFF2-40B4-BE49-F238E27FC236}">
                  <a16:creationId xmlns:a16="http://schemas.microsoft.com/office/drawing/2014/main" id="{F7A4414F-3324-A2CC-FFE0-AC856C4402D9}"/>
                </a:ext>
              </a:extLst>
            </p:cNvPr>
            <p:cNvGrpSpPr>
              <a:grpSpLocks/>
            </p:cNvGrpSpPr>
            <p:nvPr/>
          </p:nvGrpSpPr>
          <p:grpSpPr bwMode="auto">
            <a:xfrm>
              <a:off x="1720626" y="1944882"/>
              <a:ext cx="8749161" cy="833329"/>
              <a:chOff x="1084" y="1225"/>
              <a:chExt cx="6403" cy="525"/>
            </a:xfrm>
          </p:grpSpPr>
          <p:sp>
            <p:nvSpPr>
              <p:cNvPr id="125966" name="AutoShape 5">
                <a:extLst>
                  <a:ext uri="{FF2B5EF4-FFF2-40B4-BE49-F238E27FC236}">
                    <a16:creationId xmlns:a16="http://schemas.microsoft.com/office/drawing/2014/main" id="{3E1E9AFC-66F9-C8D6-759C-C99ABAC383D8}"/>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7" name="Rectangle 6">
                <a:extLst>
                  <a:ext uri="{FF2B5EF4-FFF2-40B4-BE49-F238E27FC236}">
                    <a16:creationId xmlns:a16="http://schemas.microsoft.com/office/drawing/2014/main" id="{4436A778-3B39-EA8A-ACA8-ADEB79C5BDBA}"/>
                  </a:ext>
                </a:extLst>
              </p:cNvPr>
              <p:cNvSpPr>
                <a:spLocks noChangeArrowheads="1"/>
              </p:cNvSpPr>
              <p:nvPr/>
            </p:nvSpPr>
            <p:spPr bwMode="auto">
              <a:xfrm>
                <a:off x="1335" y="1225"/>
                <a:ext cx="6152" cy="525"/>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8" name="Group 7">
              <a:extLst>
                <a:ext uri="{FF2B5EF4-FFF2-40B4-BE49-F238E27FC236}">
                  <a16:creationId xmlns:a16="http://schemas.microsoft.com/office/drawing/2014/main" id="{33EFB43B-D7ED-C037-2102-1B1DBE7BCC0D}"/>
                </a:ext>
              </a:extLst>
            </p:cNvPr>
            <p:cNvGrpSpPr>
              <a:grpSpLocks/>
            </p:cNvGrpSpPr>
            <p:nvPr/>
          </p:nvGrpSpPr>
          <p:grpSpPr bwMode="auto">
            <a:xfrm>
              <a:off x="1720626" y="3013130"/>
              <a:ext cx="8749161" cy="833330"/>
              <a:chOff x="1084" y="1898"/>
              <a:chExt cx="5512" cy="525"/>
            </a:xfrm>
          </p:grpSpPr>
          <p:sp>
            <p:nvSpPr>
              <p:cNvPr id="125964" name="AutoShape 8">
                <a:extLst>
                  <a:ext uri="{FF2B5EF4-FFF2-40B4-BE49-F238E27FC236}">
                    <a16:creationId xmlns:a16="http://schemas.microsoft.com/office/drawing/2014/main" id="{BE1648E5-600B-62D8-F4C0-3503C01D9347}"/>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5" name="Rectangle 9">
                <a:extLst>
                  <a:ext uri="{FF2B5EF4-FFF2-40B4-BE49-F238E27FC236}">
                    <a16:creationId xmlns:a16="http://schemas.microsoft.com/office/drawing/2014/main" id="{A487C713-290A-33C4-49D2-0B6D40896BF6}"/>
                  </a:ext>
                </a:extLst>
              </p:cNvPr>
              <p:cNvSpPr>
                <a:spLocks noChangeArrowheads="1"/>
              </p:cNvSpPr>
              <p:nvPr/>
            </p:nvSpPr>
            <p:spPr bwMode="auto">
              <a:xfrm>
                <a:off x="1331" y="1898"/>
                <a:ext cx="5265" cy="525"/>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nvGrpSpPr>
            <p:cNvPr id="130060" name="Group 12">
              <a:extLst>
                <a:ext uri="{FF2B5EF4-FFF2-40B4-BE49-F238E27FC236}">
                  <a16:creationId xmlns:a16="http://schemas.microsoft.com/office/drawing/2014/main" id="{E7EEFC7F-8967-F6CC-D351-50E45133F9BC}"/>
                </a:ext>
              </a:extLst>
            </p:cNvPr>
            <p:cNvGrpSpPr>
              <a:grpSpLocks/>
            </p:cNvGrpSpPr>
            <p:nvPr/>
          </p:nvGrpSpPr>
          <p:grpSpPr bwMode="auto">
            <a:xfrm>
              <a:off x="1761895" y="4351219"/>
              <a:ext cx="8749161" cy="833328"/>
              <a:chOff x="1110" y="2741"/>
              <a:chExt cx="5512" cy="525"/>
            </a:xfrm>
          </p:grpSpPr>
          <p:sp>
            <p:nvSpPr>
              <p:cNvPr id="125962" name="AutoShape 13">
                <a:extLst>
                  <a:ext uri="{FF2B5EF4-FFF2-40B4-BE49-F238E27FC236}">
                    <a16:creationId xmlns:a16="http://schemas.microsoft.com/office/drawing/2014/main" id="{08907615-65A0-40F0-3FEC-F21D4C0B4FF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3" name="Rectangle 14">
                <a:extLst>
                  <a:ext uri="{FF2B5EF4-FFF2-40B4-BE49-F238E27FC236}">
                    <a16:creationId xmlns:a16="http://schemas.microsoft.com/office/drawing/2014/main" id="{20BF1244-FE0F-C2A0-EA2C-B995CF8B3189}"/>
                  </a:ext>
                </a:extLst>
              </p:cNvPr>
              <p:cNvSpPr>
                <a:spLocks noChangeArrowheads="1"/>
              </p:cNvSpPr>
              <p:nvPr/>
            </p:nvSpPr>
            <p:spPr bwMode="auto">
              <a:xfrm>
                <a:off x="1357" y="2741"/>
                <a:ext cx="5265" cy="525"/>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dirty="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EFC2E68E-C1CE-7B05-1026-E246A5D0FEF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9889FDD1-6897-E8C9-CAA1-7B39FC5D1885}"/>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B721E51-8C54-8198-4BD1-7E832239C013}"/>
              </a:ext>
            </a:extLst>
          </p:cNvPr>
          <p:cNvGrpSpPr/>
          <p:nvPr/>
        </p:nvGrpSpPr>
        <p:grpSpPr>
          <a:xfrm>
            <a:off x="0" y="0"/>
            <a:ext cx="12274062" cy="6857554"/>
            <a:chOff x="0" y="0"/>
            <a:chExt cx="12274062" cy="6857554"/>
          </a:xfrm>
        </p:grpSpPr>
        <p:sp>
          <p:nvSpPr>
            <p:cNvPr id="128002" name="Line 1">
              <a:extLst>
                <a:ext uri="{FF2B5EF4-FFF2-40B4-BE49-F238E27FC236}">
                  <a16:creationId xmlns:a16="http://schemas.microsoft.com/office/drawing/2014/main" id="{3A17A3B1-55A9-7E85-1432-3A69F20868F8}"/>
                </a:ext>
              </a:extLst>
            </p:cNvPr>
            <p:cNvSpPr>
              <a:spLocks noChangeShapeType="1"/>
            </p:cNvSpPr>
            <p:nvPr/>
          </p:nvSpPr>
          <p:spPr bwMode="auto">
            <a:xfrm flipH="1">
              <a:off x="3577759" y="447"/>
              <a:ext cx="4425374" cy="6857107"/>
            </a:xfrm>
            <a:prstGeom prst="line">
              <a:avLst/>
            </a:prstGeom>
            <a:noFill/>
            <a:ln w="76320" cap="sq">
              <a:solidFill>
                <a:srgbClr val="0000FF"/>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28003" name="Rectangle 2">
              <a:extLst>
                <a:ext uri="{FF2B5EF4-FFF2-40B4-BE49-F238E27FC236}">
                  <a16:creationId xmlns:a16="http://schemas.microsoft.com/office/drawing/2014/main" id="{E35BFA8D-F96E-A9C5-7E30-F6724F5CE887}"/>
                </a:ext>
              </a:extLst>
            </p:cNvPr>
            <p:cNvSpPr>
              <a:spLocks noChangeArrowheads="1"/>
            </p:cNvSpPr>
            <p:nvPr/>
          </p:nvSpPr>
          <p:spPr bwMode="auto">
            <a:xfrm>
              <a:off x="0" y="3998391"/>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ĐẾ QUỐC</a:t>
              </a:r>
            </a:p>
          </p:txBody>
        </p:sp>
        <p:sp>
          <p:nvSpPr>
            <p:cNvPr id="128004" name="Rectangle 3">
              <a:extLst>
                <a:ext uri="{FF2B5EF4-FFF2-40B4-BE49-F238E27FC236}">
                  <a16:creationId xmlns:a16="http://schemas.microsoft.com/office/drawing/2014/main" id="{930CE3A0-B4F8-74B2-A08A-45F901135F66}"/>
                </a:ext>
              </a:extLst>
            </p:cNvPr>
            <p:cNvSpPr>
              <a:spLocks noChangeArrowheads="1"/>
            </p:cNvSpPr>
            <p:nvPr/>
          </p:nvSpPr>
          <p:spPr bwMode="auto">
            <a:xfrm>
              <a:off x="9441719" y="1982453"/>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PHÁT XÍT</a:t>
              </a:r>
            </a:p>
          </p:txBody>
        </p:sp>
        <p:pic>
          <p:nvPicPr>
            <p:cNvPr id="128005" name="Picture 4">
              <a:extLst>
                <a:ext uri="{FF2B5EF4-FFF2-40B4-BE49-F238E27FC236}">
                  <a16:creationId xmlns:a16="http://schemas.microsoft.com/office/drawing/2014/main" id="{8B32FD09-B4E8-3102-3885-DEAD6AAA0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2346" y="2438528"/>
              <a:ext cx="5721716" cy="4419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8006" name="Picture 5">
              <a:extLst>
                <a:ext uri="{FF2B5EF4-FFF2-40B4-BE49-F238E27FC236}">
                  <a16:creationId xmlns:a16="http://schemas.microsoft.com/office/drawing/2014/main" id="{A41B9CAA-4EB7-4067-9311-EDA26FF549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333306" cy="399839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8007" name="Rectangle 6">
              <a:extLst>
                <a:ext uri="{FF2B5EF4-FFF2-40B4-BE49-F238E27FC236}">
                  <a16:creationId xmlns:a16="http://schemas.microsoft.com/office/drawing/2014/main" id="{0851D4C2-30F7-A4A7-5ACD-FFB4715C8CE4}"/>
                </a:ext>
              </a:extLst>
            </p:cNvPr>
            <p:cNvSpPr>
              <a:spLocks noChangeArrowheads="1"/>
            </p:cNvSpPr>
            <p:nvPr/>
          </p:nvSpPr>
          <p:spPr bwMode="auto">
            <a:xfrm rot="18149289">
              <a:off x="4723786" y="2982881"/>
              <a:ext cx="2438083" cy="495236"/>
            </a:xfrm>
            <a:prstGeom prst="rect">
              <a:avLst/>
            </a:prstGeom>
            <a:solidFill>
              <a:srgbClr val="FF0066"/>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600" dirty="0" err="1">
                  <a:solidFill>
                    <a:srgbClr val="FFFFFF"/>
                  </a:solidFill>
                </a:rPr>
                <a:t>Trước</a:t>
              </a:r>
              <a:r>
                <a:rPr lang="en-US" altLang="en-US" sz="3600" dirty="0">
                  <a:solidFill>
                    <a:srgbClr val="FFFFFF"/>
                  </a:solidFill>
                </a:rPr>
                <a:t> </a:t>
              </a:r>
              <a:r>
                <a:rPr lang="en-US" altLang="en-US" sz="3600" dirty="0" err="1">
                  <a:solidFill>
                    <a:srgbClr val="FFFFFF"/>
                  </a:solidFill>
                </a:rPr>
                <a:t>đây</a:t>
              </a:r>
              <a:endParaRPr lang="en-US" altLang="en-US" sz="3600" dirty="0">
                <a:solidFill>
                  <a:srgbClr val="FFFFFF"/>
                </a:solidFill>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7E9DEE5-C610-2170-404A-44EAB714EA4B}"/>
              </a:ext>
            </a:extLst>
          </p:cNvPr>
          <p:cNvGrpSpPr/>
          <p:nvPr/>
        </p:nvGrpSpPr>
        <p:grpSpPr>
          <a:xfrm>
            <a:off x="301635" y="596975"/>
            <a:ext cx="11371069" cy="5666596"/>
            <a:chOff x="301635" y="596975"/>
            <a:chExt cx="11371069" cy="5666596"/>
          </a:xfrm>
        </p:grpSpPr>
        <p:sp>
          <p:nvSpPr>
            <p:cNvPr id="132097" name="Rectangle 1">
              <a:extLst>
                <a:ext uri="{FF2B5EF4-FFF2-40B4-BE49-F238E27FC236}">
                  <a16:creationId xmlns:a16="http://schemas.microsoft.com/office/drawing/2014/main" id="{05C954FF-CA71-3589-E320-3B267A5B5D32}"/>
                </a:ext>
              </a:extLst>
            </p:cNvPr>
            <p:cNvSpPr>
              <a:spLocks noChangeArrowheads="1"/>
            </p:cNvSpPr>
            <p:nvPr/>
          </p:nvSpPr>
          <p:spPr bwMode="auto">
            <a:xfrm>
              <a:off x="301635" y="596975"/>
              <a:ext cx="11371069"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vi-VN" altLang="en-US" dirty="0">
                  <a:solidFill>
                    <a:srgbClr val="000000"/>
                  </a:solidFill>
                  <a:latin typeface="Arial" panose="020B0604020202020204" pitchFamily="34" charset="0"/>
                  <a:cs typeface="Arial" panose="020B0604020202020204" pitchFamily="34" charset="0"/>
                </a:rPr>
                <a:t>Cục diện ngày nay là đa cực, đa trung tâm với </a:t>
              </a:r>
              <a:r>
                <a:rPr lang="vi-VN" altLang="en-US" dirty="0">
                  <a:solidFill>
                    <a:srgbClr val="3333CC"/>
                  </a:solidFill>
                  <a:latin typeface="Arial" panose="020B0604020202020204" pitchFamily="34" charset="0"/>
                  <a:cs typeface="Arial" panose="020B0604020202020204" pitchFamily="34" charset="0"/>
                </a:rPr>
                <a:t>Mỹ là siêu cường </a:t>
              </a:r>
              <a:r>
                <a:rPr lang="vi-VN" altLang="en-US" dirty="0">
                  <a:solidFill>
                    <a:srgbClr val="000000"/>
                  </a:solidFill>
                  <a:latin typeface="Arial" panose="020B0604020202020204" pitchFamily="34" charset="0"/>
                  <a:cs typeface="Arial" panose="020B0604020202020204" pitchFamily="34" charset="0"/>
                </a:rPr>
                <a:t>và một số cường quốc thế giới </a:t>
              </a:r>
              <a:r>
                <a:rPr lang="vi-VN" altLang="en-US" dirty="0">
                  <a:solidFill>
                    <a:srgbClr val="FF0000"/>
                  </a:solidFill>
                  <a:latin typeface="Arial" panose="020B0604020202020204" pitchFamily="34" charset="0"/>
                  <a:cs typeface="Arial" panose="020B0604020202020204" pitchFamily="34" charset="0"/>
                </a:rPr>
                <a:t>(Trung Quốc, Nga, một số nước Liên minh châu Âu (EU), Nhật Bản, Ấn Độ...). </a:t>
              </a:r>
            </a:p>
          </p:txBody>
        </p:sp>
        <p:sp>
          <p:nvSpPr>
            <p:cNvPr id="132098" name="Line 2">
              <a:extLst>
                <a:ext uri="{FF2B5EF4-FFF2-40B4-BE49-F238E27FC236}">
                  <a16:creationId xmlns:a16="http://schemas.microsoft.com/office/drawing/2014/main" id="{52A06A8F-A364-DB30-CEBA-85BC6F6D814B}"/>
                </a:ext>
              </a:extLst>
            </p:cNvPr>
            <p:cNvSpPr>
              <a:spLocks noChangeShapeType="1"/>
            </p:cNvSpPr>
            <p:nvPr/>
          </p:nvSpPr>
          <p:spPr bwMode="auto">
            <a:xfrm flipH="1">
              <a:off x="4433928" y="1745209"/>
              <a:ext cx="2023198"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pic>
          <p:nvPicPr>
            <p:cNvPr id="132099" name="Picture 3">
              <a:extLst>
                <a:ext uri="{FF2B5EF4-FFF2-40B4-BE49-F238E27FC236}">
                  <a16:creationId xmlns:a16="http://schemas.microsoft.com/office/drawing/2014/main" id="{DDE8E9D5-6E9C-B67D-56D5-6DF047C3C5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233" y="3825488"/>
              <a:ext cx="3030143" cy="243808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0" name="Picture 4">
              <a:extLst>
                <a:ext uri="{FF2B5EF4-FFF2-40B4-BE49-F238E27FC236}">
                  <a16:creationId xmlns:a16="http://schemas.microsoft.com/office/drawing/2014/main" id="{4C9F93F0-0217-E437-6035-9C8C56EEE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1047" y="1563596"/>
              <a:ext cx="2273196" cy="212069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1" name="Picture 5">
              <a:extLst>
                <a:ext uri="{FF2B5EF4-FFF2-40B4-BE49-F238E27FC236}">
                  <a16:creationId xmlns:a16="http://schemas.microsoft.com/office/drawing/2014/main" id="{AFDDDAAB-996F-7126-754E-B69946EEC5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4233" y="1563596"/>
              <a:ext cx="2466654" cy="22618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2" name="Picture 6">
              <a:extLst>
                <a:ext uri="{FF2B5EF4-FFF2-40B4-BE49-F238E27FC236}">
                  <a16:creationId xmlns:a16="http://schemas.microsoft.com/office/drawing/2014/main" id="{B4D0BCAF-2451-4B94-D394-33C846344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635" y="1870072"/>
              <a:ext cx="4211978" cy="31744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2103" name="Line 7">
              <a:extLst>
                <a:ext uri="{FF2B5EF4-FFF2-40B4-BE49-F238E27FC236}">
                  <a16:creationId xmlns:a16="http://schemas.microsoft.com/office/drawing/2014/main" id="{908D3275-3D3F-D9C8-312D-D70E93C8A3E9}"/>
                </a:ext>
              </a:extLst>
            </p:cNvPr>
            <p:cNvSpPr>
              <a:spLocks noChangeShapeType="1"/>
            </p:cNvSpPr>
            <p:nvPr/>
          </p:nvSpPr>
          <p:spPr bwMode="auto">
            <a:xfrm flipH="1">
              <a:off x="4563294" y="1745208"/>
              <a:ext cx="2011893"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D9B4BA8-C5FE-F485-C54B-D3F3750CDB7F}"/>
              </a:ext>
            </a:extLst>
          </p:cNvPr>
          <p:cNvGrpSpPr/>
          <p:nvPr/>
        </p:nvGrpSpPr>
        <p:grpSpPr>
          <a:xfrm>
            <a:off x="1680710" y="1969112"/>
            <a:ext cx="8828989" cy="4036379"/>
            <a:chOff x="1640798" y="1911055"/>
            <a:chExt cx="8828989" cy="4036379"/>
          </a:xfrm>
        </p:grpSpPr>
        <p:sp>
          <p:nvSpPr>
            <p:cNvPr id="136194" name="Rectangle 1">
              <a:extLst>
                <a:ext uri="{FF2B5EF4-FFF2-40B4-BE49-F238E27FC236}">
                  <a16:creationId xmlns:a16="http://schemas.microsoft.com/office/drawing/2014/main" id="{65CCD7E8-8AB0-F07A-395B-01A461EBA20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5" name="Rectangle 2">
              <a:extLst>
                <a:ext uri="{FF2B5EF4-FFF2-40B4-BE49-F238E27FC236}">
                  <a16:creationId xmlns:a16="http://schemas.microsoft.com/office/drawing/2014/main" id="{CD6A4F6A-4912-1107-7A03-A017EB5FF41B}"/>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6" name="Rectangle 3">
              <a:extLst>
                <a:ext uri="{FF2B5EF4-FFF2-40B4-BE49-F238E27FC236}">
                  <a16:creationId xmlns:a16="http://schemas.microsoft.com/office/drawing/2014/main" id="{43E479CD-EDAD-4158-2F57-55BEEB7D2459}"/>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6197" name="Group 4">
              <a:extLst>
                <a:ext uri="{FF2B5EF4-FFF2-40B4-BE49-F238E27FC236}">
                  <a16:creationId xmlns:a16="http://schemas.microsoft.com/office/drawing/2014/main" id="{93799985-B810-CFE1-ACD0-8B015274D9A5}"/>
                </a:ext>
              </a:extLst>
            </p:cNvPr>
            <p:cNvGrpSpPr>
              <a:grpSpLocks/>
            </p:cNvGrpSpPr>
            <p:nvPr/>
          </p:nvGrpSpPr>
          <p:grpSpPr bwMode="auto">
            <a:xfrm>
              <a:off x="1640798" y="1911055"/>
              <a:ext cx="8755511" cy="709520"/>
              <a:chOff x="1084" y="1225"/>
              <a:chExt cx="5516" cy="447"/>
            </a:xfrm>
          </p:grpSpPr>
          <p:sp>
            <p:nvSpPr>
              <p:cNvPr id="136209" name="AutoShape 5">
                <a:extLst>
                  <a:ext uri="{FF2B5EF4-FFF2-40B4-BE49-F238E27FC236}">
                    <a16:creationId xmlns:a16="http://schemas.microsoft.com/office/drawing/2014/main" id="{CAE64295-2320-3F4D-9A94-3A56F40F7820}"/>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10" name="Rectangle 6">
                <a:extLst>
                  <a:ext uri="{FF2B5EF4-FFF2-40B4-BE49-F238E27FC236}">
                    <a16:creationId xmlns:a16="http://schemas.microsoft.com/office/drawing/2014/main" id="{BDCCDA6A-0AC1-3467-D225-BBE58857982B}"/>
                  </a:ext>
                </a:extLst>
              </p:cNvPr>
              <p:cNvSpPr>
                <a:spLocks noChangeArrowheads="1"/>
              </p:cNvSpPr>
              <p:nvPr/>
            </p:nvSpPr>
            <p:spPr bwMode="auto">
              <a:xfrm>
                <a:off x="1335" y="1225"/>
                <a:ext cx="5265"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36198" name="Group 7">
              <a:extLst>
                <a:ext uri="{FF2B5EF4-FFF2-40B4-BE49-F238E27FC236}">
                  <a16:creationId xmlns:a16="http://schemas.microsoft.com/office/drawing/2014/main" id="{E9335C64-C4D5-83D2-8248-581DBB839526}"/>
                </a:ext>
              </a:extLst>
            </p:cNvPr>
            <p:cNvGrpSpPr>
              <a:grpSpLocks/>
            </p:cNvGrpSpPr>
            <p:nvPr/>
          </p:nvGrpSpPr>
          <p:grpSpPr bwMode="auto">
            <a:xfrm>
              <a:off x="1720626" y="3013130"/>
              <a:ext cx="8749161" cy="709521"/>
              <a:chOff x="1084" y="1898"/>
              <a:chExt cx="5512" cy="447"/>
            </a:xfrm>
          </p:grpSpPr>
          <p:sp>
            <p:nvSpPr>
              <p:cNvPr id="136207" name="AutoShape 8">
                <a:extLst>
                  <a:ext uri="{FF2B5EF4-FFF2-40B4-BE49-F238E27FC236}">
                    <a16:creationId xmlns:a16="http://schemas.microsoft.com/office/drawing/2014/main" id="{A1AA89EE-0513-2874-A7C7-650EB4F20A0F}"/>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8" name="Rectangle 9">
                <a:extLst>
                  <a:ext uri="{FF2B5EF4-FFF2-40B4-BE49-F238E27FC236}">
                    <a16:creationId xmlns:a16="http://schemas.microsoft.com/office/drawing/2014/main" id="{2965B273-C943-82D0-E49F-739D4F3F91A1}"/>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36201" name="Group 12">
              <a:extLst>
                <a:ext uri="{FF2B5EF4-FFF2-40B4-BE49-F238E27FC236}">
                  <a16:creationId xmlns:a16="http://schemas.microsoft.com/office/drawing/2014/main" id="{D13EB0FB-13EC-049B-E70C-8ED02A1E3417}"/>
                </a:ext>
              </a:extLst>
            </p:cNvPr>
            <p:cNvGrpSpPr>
              <a:grpSpLocks/>
            </p:cNvGrpSpPr>
            <p:nvPr/>
          </p:nvGrpSpPr>
          <p:grpSpPr bwMode="auto">
            <a:xfrm>
              <a:off x="1720626" y="4125523"/>
              <a:ext cx="8726939" cy="709519"/>
              <a:chOff x="1110" y="2741"/>
              <a:chExt cx="5512" cy="447"/>
            </a:xfrm>
          </p:grpSpPr>
          <p:sp>
            <p:nvSpPr>
              <p:cNvPr id="136205" name="AutoShape 13">
                <a:extLst>
                  <a:ext uri="{FF2B5EF4-FFF2-40B4-BE49-F238E27FC236}">
                    <a16:creationId xmlns:a16="http://schemas.microsoft.com/office/drawing/2014/main" id="{F7F4E285-B321-D88F-D03C-28115391DB1F}"/>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6" name="Rectangle 14">
                <a:extLst>
                  <a:ext uri="{FF2B5EF4-FFF2-40B4-BE49-F238E27FC236}">
                    <a16:creationId xmlns:a16="http://schemas.microsoft.com/office/drawing/2014/main" id="{5F34F30B-F634-4CE9-BA11-E1EE28B62A06}"/>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35183" name="Group 15">
              <a:extLst>
                <a:ext uri="{FF2B5EF4-FFF2-40B4-BE49-F238E27FC236}">
                  <a16:creationId xmlns:a16="http://schemas.microsoft.com/office/drawing/2014/main" id="{CC224649-CB7F-F82A-9BC3-3AAF42519AE1}"/>
                </a:ext>
              </a:extLst>
            </p:cNvPr>
            <p:cNvGrpSpPr>
              <a:grpSpLocks/>
            </p:cNvGrpSpPr>
            <p:nvPr/>
          </p:nvGrpSpPr>
          <p:grpSpPr bwMode="auto">
            <a:xfrm>
              <a:off x="1742847" y="5237915"/>
              <a:ext cx="8726940" cy="709519"/>
              <a:chOff x="1107" y="3516"/>
              <a:chExt cx="5498" cy="447"/>
            </a:xfrm>
          </p:grpSpPr>
          <p:sp>
            <p:nvSpPr>
              <p:cNvPr id="136203" name="AutoShape 16">
                <a:extLst>
                  <a:ext uri="{FF2B5EF4-FFF2-40B4-BE49-F238E27FC236}">
                    <a16:creationId xmlns:a16="http://schemas.microsoft.com/office/drawing/2014/main" id="{95416422-4427-4853-982A-C27FA2F13ACB}"/>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4" name="Rectangle 17">
                <a:extLst>
                  <a:ext uri="{FF2B5EF4-FFF2-40B4-BE49-F238E27FC236}">
                    <a16:creationId xmlns:a16="http://schemas.microsoft.com/office/drawing/2014/main" id="{375ECD4A-6F66-7248-151D-37C30DA64DA4}"/>
                  </a:ext>
                </a:extLst>
              </p:cNvPr>
              <p:cNvSpPr>
                <a:spLocks noChangeArrowheads="1"/>
              </p:cNvSpPr>
              <p:nvPr/>
            </p:nvSpPr>
            <p:spPr bwMode="auto">
              <a:xfrm>
                <a:off x="1346" y="3516"/>
                <a:ext cx="5259"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5" name="Rectangle 5">
            <a:extLst>
              <a:ext uri="{FF2B5EF4-FFF2-40B4-BE49-F238E27FC236}">
                <a16:creationId xmlns:a16="http://schemas.microsoft.com/office/drawing/2014/main" id="{7155096A-7F72-3AF3-5E16-F12B861A84D5}"/>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6" name="Rectangle 61">
            <a:extLst>
              <a:ext uri="{FF2B5EF4-FFF2-40B4-BE49-F238E27FC236}">
                <a16:creationId xmlns:a16="http://schemas.microsoft.com/office/drawing/2014/main" id="{A70369CF-E4AF-599C-68B9-0B15B2C4681B}"/>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Box 2">
            <a:extLst>
              <a:ext uri="{FF2B5EF4-FFF2-40B4-BE49-F238E27FC236}">
                <a16:creationId xmlns:a16="http://schemas.microsoft.com/office/drawing/2014/main" id="{2771A5BC-B567-B160-4DB7-EAED0C841E29}"/>
              </a:ext>
            </a:extLst>
          </p:cNvPr>
          <p:cNvSpPr txBox="1">
            <a:spLocks noChangeArrowheads="1"/>
          </p:cNvSpPr>
          <p:nvPr/>
        </p:nvSpPr>
        <p:spPr bwMode="auto">
          <a:xfrm>
            <a:off x="1953207" y="1807908"/>
            <a:ext cx="8285585" cy="2870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5257800" algn="l"/>
              </a:tabLst>
              <a:defRPr sz="3200" b="1">
                <a:solidFill>
                  <a:schemeClr val="bg1"/>
                </a:solidFill>
                <a:latin typeface="Times New Roman" panose="02020603050405020304" pitchFamily="18" charset="0"/>
                <a:ea typeface="Microsoft YaHei" panose="020B0503020204020204" pitchFamily="34" charset="-122"/>
              </a:defRPr>
            </a:lvl1pPr>
            <a:lvl2pPr>
              <a:tabLst>
                <a:tab pos="5257800" algn="l"/>
              </a:tabLst>
              <a:defRPr sz="3200" b="1">
                <a:solidFill>
                  <a:schemeClr val="bg1"/>
                </a:solidFill>
                <a:latin typeface="Times New Roman" panose="02020603050405020304" pitchFamily="18" charset="0"/>
                <a:ea typeface="Microsoft YaHei" panose="020B0503020204020204" pitchFamily="34" charset="-122"/>
              </a:defRPr>
            </a:lvl2pPr>
            <a:lvl3pPr>
              <a:tabLst>
                <a:tab pos="5257800" algn="l"/>
              </a:tabLst>
              <a:defRPr sz="3200" b="1">
                <a:solidFill>
                  <a:schemeClr val="bg1"/>
                </a:solidFill>
                <a:latin typeface="Times New Roman" panose="02020603050405020304" pitchFamily="18" charset="0"/>
                <a:ea typeface="Microsoft YaHei" panose="020B0503020204020204" pitchFamily="34" charset="-122"/>
              </a:defRPr>
            </a:lvl3pPr>
            <a:lvl4pPr>
              <a:tabLst>
                <a:tab pos="5257800" algn="l"/>
              </a:tabLst>
              <a:defRPr sz="3200" b="1">
                <a:solidFill>
                  <a:schemeClr val="bg1"/>
                </a:solidFill>
                <a:latin typeface="Times New Roman" panose="02020603050405020304" pitchFamily="18" charset="0"/>
                <a:ea typeface="Microsoft YaHei" panose="020B0503020204020204" pitchFamily="34" charset="-122"/>
              </a:defRPr>
            </a:lvl4pPr>
            <a:lvl5pPr>
              <a:tabLst>
                <a:tab pos="52578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pPr>
            <a:r>
              <a:rPr lang="it-IT" altLang="en-US" sz="2400" i="1" u="sng" dirty="0">
                <a:solidFill>
                  <a:srgbClr val="0070C0"/>
                </a:solidFill>
                <a:latin typeface="Arial" panose="020B0604020202020204" pitchFamily="34" charset="0"/>
                <a:cs typeface="Arial" panose="020B0604020202020204" pitchFamily="34" charset="0"/>
              </a:rPr>
              <a:t>Cụ thể:</a:t>
            </a:r>
          </a:p>
          <a:p>
            <a:pPr algn="just">
              <a:lnSpc>
                <a:spcPct val="150000"/>
              </a:lnSpc>
              <a:spcBef>
                <a:spcPts val="600"/>
              </a:spcBef>
            </a:pPr>
            <a:r>
              <a:rPr lang="it-IT" altLang="en-US" sz="2400" dirty="0">
                <a:solidFill>
                  <a:srgbClr val="FF0000"/>
                </a:solidFill>
                <a:latin typeface="Arial" panose="020B0604020202020204" pitchFamily="34" charset="0"/>
                <a:cs typeface="Arial" panose="020B0604020202020204" pitchFamily="34" charset="0"/>
              </a:rPr>
              <a:t>Bảo vệ hòa bình, an ninh con người, thiên tai,           dịch bệnh, an ninh xã hội và an ninh phi truyền thống, nhất là an ninh mạng, biến đổi khí hậu, nước biển dâng, ô nhiễm môi trường… tiếp tục diễn biến phức tạp.</a:t>
            </a:r>
            <a:endParaRPr lang="en-US" altLang="en-US" sz="2400" dirty="0">
              <a:solidFill>
                <a:srgbClr val="FF0000"/>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wipe(up)">
                                      <p:cBhvr>
                                        <p:cTn id="7" dur="1000"/>
                                        <p:tgtEl>
                                          <p:spTgt spid="138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57B6C9C-996C-1C96-656E-0789888E2433}"/>
              </a:ext>
            </a:extLst>
          </p:cNvPr>
          <p:cNvGrpSpPr/>
          <p:nvPr/>
        </p:nvGrpSpPr>
        <p:grpSpPr>
          <a:xfrm>
            <a:off x="1689672" y="1724515"/>
            <a:ext cx="8811065" cy="4379507"/>
            <a:chOff x="1720626" y="1619008"/>
            <a:chExt cx="8811065" cy="4379507"/>
          </a:xfrm>
        </p:grpSpPr>
        <p:sp>
          <p:nvSpPr>
            <p:cNvPr id="140290" name="Rectangle 1">
              <a:extLst>
                <a:ext uri="{FF2B5EF4-FFF2-40B4-BE49-F238E27FC236}">
                  <a16:creationId xmlns:a16="http://schemas.microsoft.com/office/drawing/2014/main" id="{485FBFE3-C2FF-431B-85A4-E3B7AE1D8357}"/>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1" name="Rectangle 2">
              <a:extLst>
                <a:ext uri="{FF2B5EF4-FFF2-40B4-BE49-F238E27FC236}">
                  <a16:creationId xmlns:a16="http://schemas.microsoft.com/office/drawing/2014/main" id="{298251C3-0A7C-E5C3-0496-3F7E77F91FC0}"/>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2" name="Rectangle 3">
              <a:extLst>
                <a:ext uri="{FF2B5EF4-FFF2-40B4-BE49-F238E27FC236}">
                  <a16:creationId xmlns:a16="http://schemas.microsoft.com/office/drawing/2014/main" id="{21561C38-9096-6294-4078-41CFE25004D8}"/>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8254" name="Group 14">
              <a:extLst>
                <a:ext uri="{FF2B5EF4-FFF2-40B4-BE49-F238E27FC236}">
                  <a16:creationId xmlns:a16="http://schemas.microsoft.com/office/drawing/2014/main" id="{4115A3CE-1A0C-7C9A-681F-AE151214A73E}"/>
                </a:ext>
              </a:extLst>
            </p:cNvPr>
            <p:cNvGrpSpPr>
              <a:grpSpLocks/>
            </p:cNvGrpSpPr>
            <p:nvPr/>
          </p:nvGrpSpPr>
          <p:grpSpPr bwMode="auto">
            <a:xfrm>
              <a:off x="1742631" y="5288995"/>
              <a:ext cx="8777732" cy="709520"/>
              <a:chOff x="1056" y="3376"/>
              <a:chExt cx="5530" cy="447"/>
            </a:xfrm>
          </p:grpSpPr>
          <p:sp>
            <p:nvSpPr>
              <p:cNvPr id="140308" name="AutoShape 15">
                <a:extLst>
                  <a:ext uri="{FF2B5EF4-FFF2-40B4-BE49-F238E27FC236}">
                    <a16:creationId xmlns:a16="http://schemas.microsoft.com/office/drawing/2014/main" id="{6B4B354D-C10C-7E29-72F2-6F34208AF9A9}"/>
                  </a:ext>
                </a:extLst>
              </p:cNvPr>
              <p:cNvSpPr>
                <a:spLocks noChangeArrowheads="1"/>
              </p:cNvSpPr>
              <p:nvPr/>
            </p:nvSpPr>
            <p:spPr bwMode="auto">
              <a:xfrm>
                <a:off x="1056" y="3402"/>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9" name="Rectangle 16">
                <a:extLst>
                  <a:ext uri="{FF2B5EF4-FFF2-40B4-BE49-F238E27FC236}">
                    <a16:creationId xmlns:a16="http://schemas.microsoft.com/office/drawing/2014/main" id="{8C440ABF-2C3F-FBCF-34B9-6A5846BFBD09}"/>
                  </a:ext>
                </a:extLst>
              </p:cNvPr>
              <p:cNvSpPr>
                <a:spLocks noChangeArrowheads="1"/>
              </p:cNvSpPr>
              <p:nvPr/>
            </p:nvSpPr>
            <p:spPr bwMode="auto">
              <a:xfrm>
                <a:off x="1332" y="3376"/>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Khu vực Đông Nam Á tiếp tục là trung tâm phát triển năng động, có vị trí địa kinh tế - chính trị chiến lược ngày càng quan trọng trên thế giới</a:t>
                </a:r>
              </a:p>
            </p:txBody>
          </p:sp>
        </p:grpSp>
        <p:grpSp>
          <p:nvGrpSpPr>
            <p:cNvPr id="140296" name="Group 4">
              <a:extLst>
                <a:ext uri="{FF2B5EF4-FFF2-40B4-BE49-F238E27FC236}">
                  <a16:creationId xmlns:a16="http://schemas.microsoft.com/office/drawing/2014/main" id="{34B3D1E0-1DF5-EF93-160A-3F7CB42D0CDF}"/>
                </a:ext>
              </a:extLst>
            </p:cNvPr>
            <p:cNvGrpSpPr>
              <a:grpSpLocks/>
            </p:cNvGrpSpPr>
            <p:nvPr/>
          </p:nvGrpSpPr>
          <p:grpSpPr bwMode="auto">
            <a:xfrm>
              <a:off x="1720626" y="1619008"/>
              <a:ext cx="8785669" cy="709520"/>
              <a:chOff x="1084" y="1225"/>
              <a:chExt cx="6403" cy="447"/>
            </a:xfrm>
          </p:grpSpPr>
          <p:sp>
            <p:nvSpPr>
              <p:cNvPr id="140306" name="AutoShape 5">
                <a:extLst>
                  <a:ext uri="{FF2B5EF4-FFF2-40B4-BE49-F238E27FC236}">
                    <a16:creationId xmlns:a16="http://schemas.microsoft.com/office/drawing/2014/main" id="{661EB49C-F956-991B-FAD3-2294203BEE63}"/>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7" name="Rectangle 6">
                <a:extLst>
                  <a:ext uri="{FF2B5EF4-FFF2-40B4-BE49-F238E27FC236}">
                    <a16:creationId xmlns:a16="http://schemas.microsoft.com/office/drawing/2014/main" id="{1D05486A-31AD-A1B0-BCF8-D02FB8449FCC}"/>
                  </a:ext>
                </a:extLst>
              </p:cNvPr>
              <p:cNvSpPr>
                <a:spLocks noChangeArrowheads="1"/>
              </p:cNvSpPr>
              <p:nvPr/>
            </p:nvSpPr>
            <p:spPr bwMode="auto">
              <a:xfrm>
                <a:off x="1403" y="1225"/>
                <a:ext cx="608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40297" name="Group 7">
              <a:extLst>
                <a:ext uri="{FF2B5EF4-FFF2-40B4-BE49-F238E27FC236}">
                  <a16:creationId xmlns:a16="http://schemas.microsoft.com/office/drawing/2014/main" id="{3426BFC7-5932-FD92-9FAA-25D071DCB420}"/>
                </a:ext>
              </a:extLst>
            </p:cNvPr>
            <p:cNvGrpSpPr>
              <a:grpSpLocks/>
            </p:cNvGrpSpPr>
            <p:nvPr/>
          </p:nvGrpSpPr>
          <p:grpSpPr bwMode="auto">
            <a:xfrm>
              <a:off x="1782530" y="2527872"/>
              <a:ext cx="8749161" cy="709519"/>
              <a:chOff x="1084" y="1898"/>
              <a:chExt cx="5512" cy="447"/>
            </a:xfrm>
          </p:grpSpPr>
          <p:sp>
            <p:nvSpPr>
              <p:cNvPr id="140304" name="AutoShape 8">
                <a:extLst>
                  <a:ext uri="{FF2B5EF4-FFF2-40B4-BE49-F238E27FC236}">
                    <a16:creationId xmlns:a16="http://schemas.microsoft.com/office/drawing/2014/main" id="{E0E93470-E9E6-172C-8C06-6B99152B1C90}"/>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5" name="Rectangle 9">
                <a:extLst>
                  <a:ext uri="{FF2B5EF4-FFF2-40B4-BE49-F238E27FC236}">
                    <a16:creationId xmlns:a16="http://schemas.microsoft.com/office/drawing/2014/main" id="{C54DF001-AB90-7107-9544-29AE47561532}"/>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40298" name="Group 12">
              <a:extLst>
                <a:ext uri="{FF2B5EF4-FFF2-40B4-BE49-F238E27FC236}">
                  <a16:creationId xmlns:a16="http://schemas.microsoft.com/office/drawing/2014/main" id="{0E94F167-DD13-1D67-A19C-F00D43186828}"/>
                </a:ext>
              </a:extLst>
            </p:cNvPr>
            <p:cNvGrpSpPr>
              <a:grpSpLocks/>
            </p:cNvGrpSpPr>
            <p:nvPr/>
          </p:nvGrpSpPr>
          <p:grpSpPr bwMode="auto">
            <a:xfrm>
              <a:off x="1782530" y="3430811"/>
              <a:ext cx="8749161" cy="709519"/>
              <a:chOff x="1110" y="2741"/>
              <a:chExt cx="5512" cy="447"/>
            </a:xfrm>
          </p:grpSpPr>
          <p:sp>
            <p:nvSpPr>
              <p:cNvPr id="140302" name="AutoShape 13">
                <a:extLst>
                  <a:ext uri="{FF2B5EF4-FFF2-40B4-BE49-F238E27FC236}">
                    <a16:creationId xmlns:a16="http://schemas.microsoft.com/office/drawing/2014/main" id="{16E7AC04-F806-7CB6-215E-1A8D30BDF02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3" name="Rectangle 14">
                <a:extLst>
                  <a:ext uri="{FF2B5EF4-FFF2-40B4-BE49-F238E27FC236}">
                    <a16:creationId xmlns:a16="http://schemas.microsoft.com/office/drawing/2014/main" id="{00F6F4F9-640E-B823-86A8-5492E7B3EBA1}"/>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1" name="Group 15">
              <a:extLst>
                <a:ext uri="{FF2B5EF4-FFF2-40B4-BE49-F238E27FC236}">
                  <a16:creationId xmlns:a16="http://schemas.microsoft.com/office/drawing/2014/main" id="{01498CBD-8C26-A034-F8C2-50156DD3EEA2}"/>
                </a:ext>
              </a:extLst>
            </p:cNvPr>
            <p:cNvGrpSpPr>
              <a:grpSpLocks/>
            </p:cNvGrpSpPr>
            <p:nvPr/>
          </p:nvGrpSpPr>
          <p:grpSpPr bwMode="auto">
            <a:xfrm>
              <a:off x="1782530" y="4277364"/>
              <a:ext cx="8749161" cy="773011"/>
              <a:chOff x="1107" y="3519"/>
              <a:chExt cx="5512" cy="487"/>
            </a:xfrm>
          </p:grpSpPr>
          <p:sp>
            <p:nvSpPr>
              <p:cNvPr id="140300" name="AutoShape 16">
                <a:extLst>
                  <a:ext uri="{FF2B5EF4-FFF2-40B4-BE49-F238E27FC236}">
                    <a16:creationId xmlns:a16="http://schemas.microsoft.com/office/drawing/2014/main" id="{D5920AC9-7E6E-8874-078B-A7A61F00F19D}"/>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1" name="Rectangle 17">
                <a:extLst>
                  <a:ext uri="{FF2B5EF4-FFF2-40B4-BE49-F238E27FC236}">
                    <a16:creationId xmlns:a16="http://schemas.microsoft.com/office/drawing/2014/main" id="{DC6E885B-1C66-AEFA-0DEF-FB5F5469F61A}"/>
                  </a:ext>
                </a:extLst>
              </p:cNvPr>
              <p:cNvSpPr>
                <a:spLocks noChangeArrowheads="1"/>
              </p:cNvSpPr>
              <p:nvPr/>
            </p:nvSpPr>
            <p:spPr bwMode="auto">
              <a:xfrm>
                <a:off x="1365" y="3559"/>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CE018FAD-C525-F3E9-E954-C8F341A61159}"/>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5D3E1558-BD07-C582-8048-C0AAB0D4494F}"/>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1">
            <a:extLst>
              <a:ext uri="{FF2B5EF4-FFF2-40B4-BE49-F238E27FC236}">
                <a16:creationId xmlns:a16="http://schemas.microsoft.com/office/drawing/2014/main" id="{DFCC011B-B87A-685B-0414-26238B521BEC}"/>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387" name="Rectangle 2">
            <a:extLst>
              <a:ext uri="{FF2B5EF4-FFF2-40B4-BE49-F238E27FC236}">
                <a16:creationId xmlns:a16="http://schemas.microsoft.com/office/drawing/2014/main" id="{2B3AE98C-5988-9135-70CB-B589BE0AF09F}"/>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Rectangle 5">
            <a:extLst>
              <a:ext uri="{FF2B5EF4-FFF2-40B4-BE49-F238E27FC236}">
                <a16:creationId xmlns:a16="http://schemas.microsoft.com/office/drawing/2014/main" id="{4540883C-CA59-CF70-E0B5-5617CFF2BE04}"/>
              </a:ext>
            </a:extLst>
          </p:cNvPr>
          <p:cNvSpPr>
            <a:spLocks noChangeArrowheads="1"/>
          </p:cNvSpPr>
          <p:nvPr/>
        </p:nvSpPr>
        <p:spPr bwMode="auto">
          <a:xfrm>
            <a:off x="3815468" y="889953"/>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1.2.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Việt</a:t>
            </a:r>
            <a:r>
              <a:rPr lang="en-US" altLang="en-US" u="sng" dirty="0">
                <a:solidFill>
                  <a:srgbClr val="3333CC"/>
                </a:solidFill>
                <a:latin typeface="Arial" panose="020B0604020202020204" pitchFamily="34" charset="0"/>
                <a:cs typeface="Arial" panose="020B0604020202020204" pitchFamily="34" charset="0"/>
              </a:rPr>
              <a:t> Nam</a:t>
            </a:r>
          </a:p>
        </p:txBody>
      </p:sp>
      <p:sp>
        <p:nvSpPr>
          <p:cNvPr id="6" name="Rectangle 61">
            <a:extLst>
              <a:ext uri="{FF2B5EF4-FFF2-40B4-BE49-F238E27FC236}">
                <a16:creationId xmlns:a16="http://schemas.microsoft.com/office/drawing/2014/main" id="{49B28E6B-EC4D-0830-359F-8BCC288F256A}"/>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nvGrpSpPr>
          <p:cNvPr id="11" name="Group 10">
            <a:extLst>
              <a:ext uri="{FF2B5EF4-FFF2-40B4-BE49-F238E27FC236}">
                <a16:creationId xmlns:a16="http://schemas.microsoft.com/office/drawing/2014/main" id="{312F4440-0FB3-5129-80B4-35A9E15C0C73}"/>
              </a:ext>
            </a:extLst>
          </p:cNvPr>
          <p:cNvGrpSpPr/>
          <p:nvPr/>
        </p:nvGrpSpPr>
        <p:grpSpPr>
          <a:xfrm>
            <a:off x="118704" y="1397004"/>
            <a:ext cx="11829648" cy="4892331"/>
            <a:chOff x="118704" y="1397004"/>
            <a:chExt cx="11829648" cy="4892331"/>
          </a:xfrm>
        </p:grpSpPr>
        <p:pic>
          <p:nvPicPr>
            <p:cNvPr id="144396" name="Picture 21">
              <a:extLst>
                <a:ext uri="{FF2B5EF4-FFF2-40B4-BE49-F238E27FC236}">
                  <a16:creationId xmlns:a16="http://schemas.microsoft.com/office/drawing/2014/main" id="{F32DAF91-3A12-CF25-E38C-A07A33030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04" y="2210476"/>
              <a:ext cx="4995159" cy="34306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0" name="Group 9">
              <a:extLst>
                <a:ext uri="{FF2B5EF4-FFF2-40B4-BE49-F238E27FC236}">
                  <a16:creationId xmlns:a16="http://schemas.microsoft.com/office/drawing/2014/main" id="{9D4EFDD3-2851-6985-6F4D-920B873F0C30}"/>
                </a:ext>
              </a:extLst>
            </p:cNvPr>
            <p:cNvGrpSpPr/>
            <p:nvPr/>
          </p:nvGrpSpPr>
          <p:grpSpPr>
            <a:xfrm>
              <a:off x="5363297" y="1397004"/>
              <a:ext cx="6585055" cy="4892331"/>
              <a:chOff x="5363297" y="1397004"/>
              <a:chExt cx="6585055" cy="4892331"/>
            </a:xfrm>
          </p:grpSpPr>
          <p:sp>
            <p:nvSpPr>
              <p:cNvPr id="144388" name="Rectangle 3">
                <a:extLst>
                  <a:ext uri="{FF2B5EF4-FFF2-40B4-BE49-F238E27FC236}">
                    <a16:creationId xmlns:a16="http://schemas.microsoft.com/office/drawing/2014/main" id="{B720596B-52FB-128A-F8DB-74628EBE20AD}"/>
                  </a:ext>
                </a:extLst>
              </p:cNvPr>
              <p:cNvSpPr>
                <a:spLocks noChangeArrowheads="1"/>
              </p:cNvSpPr>
              <p:nvPr/>
            </p:nvSpPr>
            <p:spPr bwMode="auto">
              <a:xfrm>
                <a:off x="5942826" y="296009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42341" name="Group 5">
                <a:extLst>
                  <a:ext uri="{FF2B5EF4-FFF2-40B4-BE49-F238E27FC236}">
                    <a16:creationId xmlns:a16="http://schemas.microsoft.com/office/drawing/2014/main" id="{2BD2C0E3-DA94-1B01-EDDF-0F6F794A85A1}"/>
                  </a:ext>
                </a:extLst>
              </p:cNvPr>
              <p:cNvGrpSpPr>
                <a:grpSpLocks/>
              </p:cNvGrpSpPr>
              <p:nvPr/>
            </p:nvGrpSpPr>
            <p:grpSpPr bwMode="auto">
              <a:xfrm>
                <a:off x="5365846" y="1397004"/>
                <a:ext cx="6582505" cy="833328"/>
                <a:chOff x="3407" y="1427"/>
                <a:chExt cx="4147" cy="525"/>
              </a:xfrm>
            </p:grpSpPr>
            <p:sp>
              <p:nvSpPr>
                <p:cNvPr id="144405" name="AutoShape 6">
                  <a:extLst>
                    <a:ext uri="{FF2B5EF4-FFF2-40B4-BE49-F238E27FC236}">
                      <a16:creationId xmlns:a16="http://schemas.microsoft.com/office/drawing/2014/main" id="{6F2362FF-1B1B-B32B-1608-D420539BCE9B}"/>
                    </a:ext>
                  </a:extLst>
                </p:cNvPr>
                <p:cNvSpPr>
                  <a:spLocks noChangeArrowheads="1"/>
                </p:cNvSpPr>
                <p:nvPr/>
              </p:nvSpPr>
              <p:spPr bwMode="auto">
                <a:xfrm>
                  <a:off x="3407" y="1483"/>
                  <a:ext cx="141" cy="349"/>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6" name="Rectangle 7">
                  <a:extLst>
                    <a:ext uri="{FF2B5EF4-FFF2-40B4-BE49-F238E27FC236}">
                      <a16:creationId xmlns:a16="http://schemas.microsoft.com/office/drawing/2014/main" id="{411107A4-D211-9AC3-BB81-57346129E7B9}"/>
                    </a:ext>
                  </a:extLst>
                </p:cNvPr>
                <p:cNvSpPr>
                  <a:spLocks noChangeArrowheads="1"/>
                </p:cNvSpPr>
                <p:nvPr/>
              </p:nvSpPr>
              <p:spPr bwMode="auto">
                <a:xfrm>
                  <a:off x="3600" y="1427"/>
                  <a:ext cx="3954" cy="525"/>
                </a:xfrm>
                <a:prstGeom prst="rect">
                  <a:avLst/>
                </a:prstGeom>
                <a:noFill/>
                <a:ln w="9360" cap="sq">
                  <a:solidFill>
                    <a:srgbClr val="007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Nền kinh tế có tốc độ tăng trưởng nhanh, ổn định. </a:t>
                  </a:r>
                  <a:endParaRPr lang="en-US" altLang="en-US">
                    <a:solidFill>
                      <a:srgbClr val="800000"/>
                    </a:solidFill>
                    <a:latin typeface="Arial" panose="020B0604020202020204" pitchFamily="34" charset="0"/>
                    <a:cs typeface="Arial" panose="020B0604020202020204" pitchFamily="34" charset="0"/>
                  </a:endParaRPr>
                </a:p>
              </p:txBody>
            </p:sp>
          </p:grpSp>
          <p:grpSp>
            <p:nvGrpSpPr>
              <p:cNvPr id="142344" name="Group 8">
                <a:extLst>
                  <a:ext uri="{FF2B5EF4-FFF2-40B4-BE49-F238E27FC236}">
                    <a16:creationId xmlns:a16="http://schemas.microsoft.com/office/drawing/2014/main" id="{AAF0BA2B-CF56-6A50-2CA3-D4B644CE6744}"/>
                  </a:ext>
                </a:extLst>
              </p:cNvPr>
              <p:cNvGrpSpPr>
                <a:grpSpLocks/>
              </p:cNvGrpSpPr>
              <p:nvPr/>
            </p:nvGrpSpPr>
            <p:grpSpPr bwMode="auto">
              <a:xfrm>
                <a:off x="5365846" y="2311287"/>
                <a:ext cx="6582506" cy="1203168"/>
                <a:chOff x="3494" y="2006"/>
                <a:chExt cx="4147" cy="758"/>
              </a:xfrm>
            </p:grpSpPr>
            <p:sp>
              <p:nvSpPr>
                <p:cNvPr id="144403" name="AutoShape 9">
                  <a:extLst>
                    <a:ext uri="{FF2B5EF4-FFF2-40B4-BE49-F238E27FC236}">
                      <a16:creationId xmlns:a16="http://schemas.microsoft.com/office/drawing/2014/main" id="{A06C75A9-8EC6-B137-9319-99BB408272B1}"/>
                    </a:ext>
                  </a:extLst>
                </p:cNvPr>
                <p:cNvSpPr>
                  <a:spLocks noChangeArrowheads="1"/>
                </p:cNvSpPr>
                <p:nvPr/>
              </p:nvSpPr>
              <p:spPr bwMode="auto">
                <a:xfrm>
                  <a:off x="3494" y="2145"/>
                  <a:ext cx="141" cy="388"/>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4" name="Rectangle 10">
                  <a:extLst>
                    <a:ext uri="{FF2B5EF4-FFF2-40B4-BE49-F238E27FC236}">
                      <a16:creationId xmlns:a16="http://schemas.microsoft.com/office/drawing/2014/main" id="{490205AF-F96B-40E1-A99A-2D0DB380278D}"/>
                    </a:ext>
                  </a:extLst>
                </p:cNvPr>
                <p:cNvSpPr>
                  <a:spLocks noChangeArrowheads="1"/>
                </p:cNvSpPr>
                <p:nvPr/>
              </p:nvSpPr>
              <p:spPr bwMode="auto">
                <a:xfrm>
                  <a:off x="3687" y="2006"/>
                  <a:ext cx="3954" cy="758"/>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Tuy nhiên, nền kinh tế phát triển chưa bền vững, còn nhiều hạn chế, yếu kém, đứng trước nhiều khó khăn, thách thức</a:t>
                  </a:r>
                  <a:endParaRPr lang="nl-NL" altLang="en-US" dirty="0">
                    <a:solidFill>
                      <a:srgbClr val="800000"/>
                    </a:solidFill>
                    <a:latin typeface="Arial" panose="020B0604020202020204" pitchFamily="34" charset="0"/>
                    <a:cs typeface="Arial" panose="020B0604020202020204" pitchFamily="34" charset="0"/>
                  </a:endParaRPr>
                </a:p>
              </p:txBody>
            </p:sp>
          </p:grpSp>
          <p:sp>
            <p:nvSpPr>
              <p:cNvPr id="144402" name="Rectangle 13">
                <a:extLst>
                  <a:ext uri="{FF2B5EF4-FFF2-40B4-BE49-F238E27FC236}">
                    <a16:creationId xmlns:a16="http://schemas.microsoft.com/office/drawing/2014/main" id="{4CBB31DF-BC3D-D2C2-7C01-9E0889E720C2}"/>
                  </a:ext>
                </a:extLst>
              </p:cNvPr>
              <p:cNvSpPr>
                <a:spLocks noChangeArrowheads="1"/>
              </p:cNvSpPr>
              <p:nvPr/>
            </p:nvSpPr>
            <p:spPr bwMode="auto">
              <a:xfrm>
                <a:off x="5672194" y="3609296"/>
                <a:ext cx="6276157" cy="833166"/>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Xu hướng già hóa dân số nhanh; tốc độ công nghiệp hóa, đô thị hóa tăng mạnh; đặc </a:t>
                </a:r>
                <a:endParaRPr lang="nl-NL" altLang="en-US" dirty="0">
                  <a:solidFill>
                    <a:srgbClr val="800000"/>
                  </a:solidFill>
                  <a:latin typeface="Arial" panose="020B0604020202020204" pitchFamily="34" charset="0"/>
                  <a:cs typeface="Arial" panose="020B0604020202020204" pitchFamily="34" charset="0"/>
                </a:endParaRPr>
              </a:p>
            </p:txBody>
          </p:sp>
          <p:sp>
            <p:nvSpPr>
              <p:cNvPr id="144400" name="Rectangle 16">
                <a:extLst>
                  <a:ext uri="{FF2B5EF4-FFF2-40B4-BE49-F238E27FC236}">
                    <a16:creationId xmlns:a16="http://schemas.microsoft.com/office/drawing/2014/main" id="{BDDF6C37-DBC2-CD91-4A16-6CEB100341F6}"/>
                  </a:ext>
                </a:extLst>
              </p:cNvPr>
              <p:cNvSpPr>
                <a:spLocks noChangeArrowheads="1"/>
              </p:cNvSpPr>
              <p:nvPr/>
            </p:nvSpPr>
            <p:spPr bwMode="auto">
              <a:xfrm>
                <a:off x="5672194" y="5456005"/>
                <a:ext cx="6276158" cy="833330"/>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a:solidFill>
                      <a:srgbClr val="800000"/>
                    </a:solidFill>
                    <a:latin typeface="Arial" panose="020B0604020202020204" pitchFamily="34" charset="0"/>
                    <a:cs typeface="Arial" panose="020B0604020202020204" pitchFamily="34" charset="0"/>
                  </a:rPr>
                  <a:t>Bảo vệ chủ quyền biển đảo đang đứng trước nhiều khó khăn, thách thức lớn…</a:t>
                </a:r>
              </a:p>
            </p:txBody>
          </p:sp>
          <p:sp>
            <p:nvSpPr>
              <p:cNvPr id="144398" name="Rectangle 20">
                <a:extLst>
                  <a:ext uri="{FF2B5EF4-FFF2-40B4-BE49-F238E27FC236}">
                    <a16:creationId xmlns:a16="http://schemas.microsoft.com/office/drawing/2014/main" id="{58CF1AD4-ED46-A1C7-49FB-537389775093}"/>
                  </a:ext>
                </a:extLst>
              </p:cNvPr>
              <p:cNvSpPr>
                <a:spLocks noChangeArrowheads="1"/>
              </p:cNvSpPr>
              <p:nvPr/>
            </p:nvSpPr>
            <p:spPr bwMode="auto">
              <a:xfrm>
                <a:off x="5672193" y="4532569"/>
                <a:ext cx="6276157" cy="833329"/>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Bốn nguy cơ mà Đảng chỉ ra còn tồn tại, có mặt còn gay gắt hơn. </a:t>
                </a:r>
                <a:endParaRPr lang="nl-NL" altLang="en-US">
                  <a:solidFill>
                    <a:srgbClr val="800000"/>
                  </a:solidFill>
                  <a:latin typeface="Arial" panose="020B0604020202020204" pitchFamily="34" charset="0"/>
                  <a:cs typeface="Arial" panose="020B0604020202020204" pitchFamily="34" charset="0"/>
                </a:endParaRPr>
              </a:p>
            </p:txBody>
          </p:sp>
          <p:sp>
            <p:nvSpPr>
              <p:cNvPr id="7" name="AutoShape 9">
                <a:extLst>
                  <a:ext uri="{FF2B5EF4-FFF2-40B4-BE49-F238E27FC236}">
                    <a16:creationId xmlns:a16="http://schemas.microsoft.com/office/drawing/2014/main" id="{EEA6BD08-7CD7-AF55-EF43-E0DEF33F7885}"/>
                  </a:ext>
                </a:extLst>
              </p:cNvPr>
              <p:cNvSpPr>
                <a:spLocks noChangeArrowheads="1"/>
              </p:cNvSpPr>
              <p:nvPr/>
            </p:nvSpPr>
            <p:spPr bwMode="auto">
              <a:xfrm>
                <a:off x="5365846" y="3694214"/>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AutoShape 9">
                <a:extLst>
                  <a:ext uri="{FF2B5EF4-FFF2-40B4-BE49-F238E27FC236}">
                    <a16:creationId xmlns:a16="http://schemas.microsoft.com/office/drawing/2014/main" id="{84C877A4-AE51-0F38-529B-1168111D35A7}"/>
                  </a:ext>
                </a:extLst>
              </p:cNvPr>
              <p:cNvSpPr>
                <a:spLocks noChangeArrowheads="1"/>
              </p:cNvSpPr>
              <p:nvPr/>
            </p:nvSpPr>
            <p:spPr bwMode="auto">
              <a:xfrm>
                <a:off x="5365846" y="4633732"/>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9" name="AutoShape 9">
                <a:extLst>
                  <a:ext uri="{FF2B5EF4-FFF2-40B4-BE49-F238E27FC236}">
                    <a16:creationId xmlns:a16="http://schemas.microsoft.com/office/drawing/2014/main" id="{6992D862-F6A5-45AD-C36E-D4C15111EC02}"/>
                  </a:ext>
                </a:extLst>
              </p:cNvPr>
              <p:cNvSpPr>
                <a:spLocks noChangeArrowheads="1"/>
              </p:cNvSpPr>
              <p:nvPr/>
            </p:nvSpPr>
            <p:spPr bwMode="auto">
              <a:xfrm>
                <a:off x="5363297" y="5584903"/>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C744AD-3D72-E7CC-B1D9-4D80E1D5C4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43" t="8021" r="8226" b="6363"/>
          <a:stretch/>
        </p:blipFill>
        <p:spPr bwMode="auto">
          <a:xfrm>
            <a:off x="5319485" y="3701977"/>
            <a:ext cx="6777540" cy="2467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C4BCA948-DABE-288E-C13E-BFD3AA510B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831" y="683065"/>
            <a:ext cx="4180114" cy="561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0425EBF7-C73B-EFBA-98CD-F949D43E9B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9959" y="58484"/>
            <a:ext cx="3009508" cy="3047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54D1F7A2-90CE-7C32-71F0-78D36BBB0D0D}"/>
              </a:ext>
            </a:extLst>
          </p:cNvPr>
          <p:cNvSpPr txBox="1"/>
          <p:nvPr/>
        </p:nvSpPr>
        <p:spPr>
          <a:xfrm>
            <a:off x="5940148" y="3147800"/>
            <a:ext cx="5529130" cy="461665"/>
          </a:xfrm>
          <a:prstGeom prst="rect">
            <a:avLst/>
          </a:prstGeom>
          <a:noFill/>
        </p:spPr>
        <p:txBody>
          <a:bodyPr wrap="square">
            <a:spAutoFit/>
          </a:bodyPr>
          <a:lstStyle/>
          <a:p>
            <a:pPr algn="ctr">
              <a:defRPr/>
            </a:pPr>
            <a:r>
              <a:rPr lang="vi-VN" sz="2400" dirty="0">
                <a:solidFill>
                  <a:srgbClr val="000000"/>
                </a:solidFill>
                <a:highlight>
                  <a:srgbClr val="F9F9F9"/>
                </a:highlight>
                <a:latin typeface="Arial" panose="020B0604020202020204" pitchFamily="34" charset="0"/>
              </a:rPr>
              <a:t>Biểu trưng Bộ Quốc phòng Việt Nam</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4B3335-39FA-10B0-34CA-F25C11E00795}"/>
              </a:ext>
            </a:extLst>
          </p:cNvPr>
          <p:cNvSpPr txBox="1"/>
          <p:nvPr/>
        </p:nvSpPr>
        <p:spPr>
          <a:xfrm>
            <a:off x="719098" y="3429000"/>
            <a:ext cx="10753804" cy="2677656"/>
          </a:xfrm>
          <a:prstGeom prst="rect">
            <a:avLst/>
          </a:prstGeom>
          <a:noFill/>
        </p:spPr>
        <p:txBody>
          <a:bodyPr wrap="square">
            <a:spAutoFit/>
          </a:bodyPr>
          <a:lstStyle/>
          <a:p>
            <a:pPr algn="just">
              <a:defRPr/>
            </a:pPr>
            <a:r>
              <a:rPr lang="vi-VN" sz="2400" dirty="0">
                <a:latin typeface="Arial" panose="020B0604020202020204" pitchFamily="34" charset="0"/>
              </a:rPr>
              <a:t>Bộ Quốc phòng nước Cộng hòa xã hội chủ nghĩa Việt Nam</a:t>
            </a:r>
            <a:r>
              <a:rPr lang="vi-VN" sz="2400" baseline="30000" dirty="0">
                <a:latin typeface="Arial" panose="020B0604020202020204" pitchFamily="34" charset="0"/>
                <a:hlinkClick r:id="rId2"/>
              </a:rPr>
              <a:t>[4]</a:t>
            </a:r>
            <a:r>
              <a:rPr lang="vi-VN" sz="2400" dirty="0">
                <a:latin typeface="Arial" panose="020B0604020202020204" pitchFamily="34" charset="0"/>
              </a:rPr>
              <a:t>, thường được gọi ngắn gọn hơn là Bộ Quốc phòng Việt Nam hay đơn giản là Bộ Quốc phòng (BQP), là cơ quan trực thuộc </a:t>
            </a:r>
            <a:r>
              <a:rPr lang="vi-VN" sz="2400" dirty="0">
                <a:latin typeface="Arial" panose="020B0604020202020204" pitchFamily="34" charset="0"/>
                <a:hlinkClick r:id="rId3" tooltip="Chính phủ Việt Nam"/>
              </a:rPr>
              <a:t>Chính phủ Việt Nam</a:t>
            </a:r>
            <a:r>
              <a:rPr lang="vi-VN" sz="2400" dirty="0">
                <a:latin typeface="Arial" panose="020B0604020202020204" pitchFamily="34" charset="0"/>
              </a:rPr>
              <a:t>, tham mưu cho </a:t>
            </a:r>
            <a:r>
              <a:rPr lang="vi-VN" sz="2400" dirty="0">
                <a:latin typeface="Arial" panose="020B0604020202020204" pitchFamily="34" charset="0"/>
                <a:hlinkClick r:id="rId4" tooltip="Nhà nước Cộng hòa xã hội chủ nghĩa Việt Nam"/>
              </a:rPr>
              <a:t>Nhà nước </a:t>
            </a:r>
            <a:r>
              <a:rPr lang="en-US" sz="2400" dirty="0">
                <a:latin typeface="Arial" panose="020B0604020202020204" pitchFamily="34" charset="0"/>
              </a:rPr>
              <a:t>VN </a:t>
            </a:r>
            <a:r>
              <a:rPr lang="vi-VN" sz="2400" dirty="0">
                <a:latin typeface="Arial" panose="020B0604020202020204" pitchFamily="34" charset="0"/>
              </a:rPr>
              <a:t>về đường lối, nhiệm vụ </a:t>
            </a:r>
            <a:r>
              <a:rPr lang="vi-VN" sz="2400" dirty="0">
                <a:latin typeface="Arial" panose="020B0604020202020204" pitchFamily="34" charset="0"/>
                <a:hlinkClick r:id="rId5" tooltip="Quân sự"/>
              </a:rPr>
              <a:t>quân sự</a:t>
            </a:r>
            <a:r>
              <a:rPr lang="vi-VN" sz="2400" dirty="0">
                <a:latin typeface="Arial" panose="020B0604020202020204" pitchFamily="34" charset="0"/>
              </a:rPr>
              <a:t>, quốc phòng bảo vệ </a:t>
            </a:r>
            <a:r>
              <a:rPr lang="vi-VN" sz="2400" dirty="0">
                <a:latin typeface="Arial" panose="020B0604020202020204" pitchFamily="34" charset="0"/>
                <a:hlinkClick r:id="rId6" tooltip="Tổ quốc"/>
              </a:rPr>
              <a:t>Tổ quốc</a:t>
            </a:r>
            <a:r>
              <a:rPr lang="vi-VN" sz="2400" dirty="0">
                <a:latin typeface="Arial" panose="020B0604020202020204" pitchFamily="34" charset="0"/>
              </a:rPr>
              <a:t>; quản lý nhà nước về lĩnh vực quốc phòng trong phạm vi cả nước; tổ chức thực hiện việc xây dựng, quản lý và chỉ huy </a:t>
            </a:r>
            <a:r>
              <a:rPr lang="vi-VN" sz="2400" dirty="0">
                <a:latin typeface="Arial" panose="020B0604020202020204" pitchFamily="34" charset="0"/>
                <a:hlinkClick r:id="rId7" tooltip="Quân đội nhân dân Việt Nam"/>
              </a:rPr>
              <a:t>Quân đội nhân dân Việt Nam</a:t>
            </a:r>
            <a:r>
              <a:rPr lang="vi-VN" sz="2400" dirty="0">
                <a:latin typeface="Arial" panose="020B0604020202020204" pitchFamily="34" charset="0"/>
              </a:rPr>
              <a:t>, </a:t>
            </a:r>
            <a:r>
              <a:rPr lang="vi-VN" sz="2400" dirty="0">
                <a:latin typeface="Arial" panose="020B0604020202020204" pitchFamily="34" charset="0"/>
                <a:hlinkClick r:id="rId8" tooltip="Dân quân tự vệ (Việt Nam)"/>
              </a:rPr>
              <a:t>Dân quân tự vệ</a:t>
            </a:r>
            <a:r>
              <a:rPr lang="vi-VN" sz="2400" dirty="0">
                <a:latin typeface="Arial" panose="020B0604020202020204" pitchFamily="34" charset="0"/>
              </a:rPr>
              <a:t>; quản lý các dịch vụ công theo quy định của pháp luật. </a:t>
            </a:r>
            <a:endParaRPr lang="en-US" sz="2400" dirty="0"/>
          </a:p>
        </p:txBody>
      </p:sp>
      <p:pic>
        <p:nvPicPr>
          <p:cNvPr id="150531" name="Picture 3">
            <a:extLst>
              <a:ext uri="{FF2B5EF4-FFF2-40B4-BE49-F238E27FC236}">
                <a16:creationId xmlns:a16="http://schemas.microsoft.com/office/drawing/2014/main" id="{FFDB26D8-4722-2AE0-5460-7EAED16FE2F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9818" y="178922"/>
            <a:ext cx="3352363" cy="3090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0531"/>
                                        </p:tgtEl>
                                        <p:attrNameLst>
                                          <p:attrName>style.visibility</p:attrName>
                                        </p:attrNameLst>
                                      </p:cBhvr>
                                      <p:to>
                                        <p:strVal val="visible"/>
                                      </p:to>
                                    </p:set>
                                    <p:animEffect transition="in" filter="fade">
                                      <p:cBhvr>
                                        <p:cTn id="7" dur="1000"/>
                                        <p:tgtEl>
                                          <p:spTgt spid="150531"/>
                                        </p:tgtEl>
                                      </p:cBhvr>
                                    </p:animEffect>
                                    <p:anim calcmode="lin" valueType="num">
                                      <p:cBhvr>
                                        <p:cTn id="8" dur="1000" fill="hold"/>
                                        <p:tgtEl>
                                          <p:spTgt spid="150531"/>
                                        </p:tgtEl>
                                        <p:attrNameLst>
                                          <p:attrName>ppt_x</p:attrName>
                                        </p:attrNameLst>
                                      </p:cBhvr>
                                      <p:tavLst>
                                        <p:tav tm="0">
                                          <p:val>
                                            <p:strVal val="#ppt_x"/>
                                          </p:val>
                                        </p:tav>
                                        <p:tav tm="100000">
                                          <p:val>
                                            <p:strVal val="#ppt_x"/>
                                          </p:val>
                                        </p:tav>
                                      </p:tavLst>
                                    </p:anim>
                                    <p:anim calcmode="lin" valueType="num">
                                      <p:cBhvr>
                                        <p:cTn id="9" dur="1000" fill="hold"/>
                                        <p:tgtEl>
                                          <p:spTgt spid="1505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665658-D32B-DD81-1872-9F2A5C918C53}"/>
              </a:ext>
            </a:extLst>
          </p:cNvPr>
          <p:cNvGrpSpPr/>
          <p:nvPr/>
        </p:nvGrpSpPr>
        <p:grpSpPr>
          <a:xfrm>
            <a:off x="0" y="830750"/>
            <a:ext cx="12199256" cy="5183020"/>
            <a:chOff x="0" y="830750"/>
            <a:chExt cx="12199256" cy="5183020"/>
          </a:xfrm>
        </p:grpSpPr>
        <p:pic>
          <p:nvPicPr>
            <p:cNvPr id="151558" name="Picture 5">
              <a:extLst>
                <a:ext uri="{FF2B5EF4-FFF2-40B4-BE49-F238E27FC236}">
                  <a16:creationId xmlns:a16="http://schemas.microsoft.com/office/drawing/2014/main" id="{CCD511C0-D7FA-D4FB-4A5C-C57B37362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0750"/>
              <a:ext cx="4258194" cy="262810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1554" name="Rectangle 1">
              <a:extLst>
                <a:ext uri="{FF2B5EF4-FFF2-40B4-BE49-F238E27FC236}">
                  <a16:creationId xmlns:a16="http://schemas.microsoft.com/office/drawing/2014/main" id="{D8BC2BE5-B1DA-269B-D984-5AFE8DC2BD07}"/>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151555" name="Rectangle 2">
              <a:extLst>
                <a:ext uri="{FF2B5EF4-FFF2-40B4-BE49-F238E27FC236}">
                  <a16:creationId xmlns:a16="http://schemas.microsoft.com/office/drawing/2014/main" id="{E7842FB3-FB88-45B5-BD51-49924DEEDB0F}"/>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
          <p:nvSpPr>
            <p:cNvPr id="153604" name="Rectangle 4">
              <a:extLst>
                <a:ext uri="{FF2B5EF4-FFF2-40B4-BE49-F238E27FC236}">
                  <a16:creationId xmlns:a16="http://schemas.microsoft.com/office/drawing/2014/main" id="{23839A94-4A85-BE76-D705-F40E7CD04499}"/>
                </a:ext>
              </a:extLst>
            </p:cNvPr>
            <p:cNvSpPr>
              <a:spLocks noChangeArrowheads="1"/>
            </p:cNvSpPr>
            <p:nvPr/>
          </p:nvSpPr>
          <p:spPr bwMode="auto">
            <a:xfrm>
              <a:off x="4266643" y="3004262"/>
              <a:ext cx="7932613" cy="3009508"/>
            </a:xfrm>
            <a:prstGeom prst="rect">
              <a:avLst/>
            </a:prstGeom>
            <a:solidFill>
              <a:srgbClr val="FFFF99"/>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chắc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lập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quyền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giữ</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hòa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ổn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định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ngăn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chặn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làm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bại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mọi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âm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mưu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hành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chống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phá</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quốc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phòng</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ninh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trật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tự</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toàn</a:t>
              </a:r>
              <a:r>
                <a:rPr lang="en-US" altLang="en-US" sz="2400" b="0" dirty="0">
                  <a:latin typeface="Arial" panose="020B0604020202020204" pitchFamily="34" charset="0"/>
                  <a:cs typeface="Arial" panose="020B0604020202020204" pitchFamily="34" charset="0"/>
                </a:rPr>
                <a:t> XH </a:t>
              </a:r>
              <a:r>
                <a:rPr lang="en-US" altLang="en-US" sz="2400" b="0" dirty="0" err="1">
                  <a:latin typeface="Arial" panose="020B0604020202020204" pitchFamily="34" charset="0"/>
                  <a:cs typeface="Arial" panose="020B0604020202020204" pitchFamily="34" charset="0"/>
                </a:rPr>
                <a:t>là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nhiệm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vụ</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trọng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yếu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xuyên</a:t>
              </a:r>
              <a:endParaRPr lang="en-US" altLang="en-US" sz="2400" b="0" dirty="0">
                <a:latin typeface="Arial" panose="020B0604020202020204" pitchFamily="34" charset="0"/>
                <a:cs typeface="Arial" panose="020B0604020202020204" pitchFamily="34" charset="0"/>
              </a:endParaRPr>
            </a:p>
          </p:txBody>
        </p:sp>
        <p:pic>
          <p:nvPicPr>
            <p:cNvPr id="153606" name="Picture 6">
              <a:extLst>
                <a:ext uri="{FF2B5EF4-FFF2-40B4-BE49-F238E27FC236}">
                  <a16:creationId xmlns:a16="http://schemas.microsoft.com/office/drawing/2014/main" id="{4F9916F6-D880-D743-0DE3-FC72807F52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58854"/>
              <a:ext cx="4258194" cy="255491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92F1D3D-B963-3406-2511-3AAA3CC2D448}"/>
              </a:ext>
            </a:extLst>
          </p:cNvPr>
          <p:cNvGrpSpPr/>
          <p:nvPr/>
        </p:nvGrpSpPr>
        <p:grpSpPr>
          <a:xfrm>
            <a:off x="725714" y="885371"/>
            <a:ext cx="10726057" cy="5429080"/>
            <a:chOff x="725714" y="885371"/>
            <a:chExt cx="10726057" cy="5429080"/>
          </a:xfrm>
        </p:grpSpPr>
        <p:sp>
          <p:nvSpPr>
            <p:cNvPr id="154628" name="Rectangle 4">
              <a:extLst>
                <a:ext uri="{FF2B5EF4-FFF2-40B4-BE49-F238E27FC236}">
                  <a16:creationId xmlns:a16="http://schemas.microsoft.com/office/drawing/2014/main" id="{8344CC6B-8D1B-80F3-10C2-903B542ECC49}"/>
                </a:ext>
              </a:extLst>
            </p:cNvPr>
            <p:cNvSpPr>
              <a:spLocks noChangeArrowheads="1"/>
            </p:cNvSpPr>
            <p:nvPr/>
          </p:nvSpPr>
          <p:spPr bwMode="auto">
            <a:xfrm>
              <a:off x="725714" y="3981130"/>
              <a:ext cx="10726057" cy="2333321"/>
            </a:xfrm>
            <a:prstGeom prst="rect">
              <a:avLst/>
            </a:prstGeom>
            <a:solidFill>
              <a:srgbClr val="FF99FF"/>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Xây</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dựng</a:t>
              </a:r>
              <a:r>
                <a:rPr lang="en-US" altLang="en-US" sz="2400" b="0" dirty="0">
                  <a:latin typeface="Arial" panose="020B0604020202020204" pitchFamily="34" charset="0"/>
                  <a:cs typeface="Arial" panose="020B0604020202020204" pitchFamily="34" charset="0"/>
                </a:rPr>
                <a:t> QĐND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CAND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nhuệ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trung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thành</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Nâng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cao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phẩm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đời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sống</a:t>
              </a:r>
              <a:r>
                <a:rPr lang="en-US" altLang="en-US" sz="2400" b="0" dirty="0">
                  <a:latin typeface="Arial" panose="020B0604020202020204" pitchFamily="34" charset="0"/>
                  <a:cs typeface="Arial" panose="020B0604020202020204" pitchFamily="34" charset="0"/>
                </a:rPr>
                <a:t> VC, Tinh </a:t>
              </a:r>
              <a:r>
                <a:rPr lang="en-US" altLang="en-US" sz="2400" b="0" dirty="0" err="1">
                  <a:latin typeface="Arial" panose="020B0604020202020204" pitchFamily="34" charset="0"/>
                  <a:cs typeface="Arial" panose="020B0604020202020204" pitchFamily="34" charset="0"/>
                </a:rPr>
                <a:t>thần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sự</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lãnh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đạo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tuyết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đối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trực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tiếp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Đảng</a:t>
              </a:r>
              <a:endParaRPr lang="en-US" altLang="en-US" sz="2400" b="0" dirty="0">
                <a:latin typeface="Arial" panose="020B0604020202020204" pitchFamily="34" charset="0"/>
                <a:cs typeface="Arial" panose="020B0604020202020204" pitchFamily="34" charset="0"/>
              </a:endParaRPr>
            </a:p>
          </p:txBody>
        </p:sp>
        <p:pic>
          <p:nvPicPr>
            <p:cNvPr id="153606" name="Picture 5">
              <a:extLst>
                <a:ext uri="{FF2B5EF4-FFF2-40B4-BE49-F238E27FC236}">
                  <a16:creationId xmlns:a16="http://schemas.microsoft.com/office/drawing/2014/main" id="{1264AD07-2E53-5CCD-E817-3A040256A0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619" y="885371"/>
              <a:ext cx="4127679" cy="309575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2" name="Rectangle 1">
            <a:extLst>
              <a:ext uri="{FF2B5EF4-FFF2-40B4-BE49-F238E27FC236}">
                <a16:creationId xmlns:a16="http://schemas.microsoft.com/office/drawing/2014/main" id="{837E4D89-41E3-1902-349F-310ADECAC6E5}"/>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3" name="Rectangle 2">
            <a:extLst>
              <a:ext uri="{FF2B5EF4-FFF2-40B4-BE49-F238E27FC236}">
                <a16:creationId xmlns:a16="http://schemas.microsoft.com/office/drawing/2014/main" id="{1CAB898A-6A6B-69B1-D376-038F921BE343}"/>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6F7E86E-8946-8F7A-1F18-13FFAAD1E7BB}"/>
              </a:ext>
            </a:extLst>
          </p:cNvPr>
          <p:cNvGrpSpPr/>
          <p:nvPr/>
        </p:nvGrpSpPr>
        <p:grpSpPr>
          <a:xfrm>
            <a:off x="1676975" y="1614730"/>
            <a:ext cx="8838049" cy="3412111"/>
            <a:chOff x="1641804" y="1558459"/>
            <a:chExt cx="8838049" cy="3412111"/>
          </a:xfrm>
        </p:grpSpPr>
        <p:sp>
          <p:nvSpPr>
            <p:cNvPr id="2" name="WordArt 3">
              <a:extLst>
                <a:ext uri="{FF2B5EF4-FFF2-40B4-BE49-F238E27FC236}">
                  <a16:creationId xmlns:a16="http://schemas.microsoft.com/office/drawing/2014/main" id="{193789AF-CBF3-E027-174A-71708C464305}"/>
                </a:ext>
              </a:extLst>
            </p:cNvPr>
            <p:cNvSpPr>
              <a:spLocks noChangeArrowheads="1" noChangeShapeType="1" noTextEdit="1"/>
            </p:cNvSpPr>
            <p:nvPr/>
          </p:nvSpPr>
          <p:spPr bwMode="auto">
            <a:xfrm>
              <a:off x="1641804" y="1558459"/>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3" name="Rectangle 4">
              <a:extLst>
                <a:ext uri="{FF2B5EF4-FFF2-40B4-BE49-F238E27FC236}">
                  <a16:creationId xmlns:a16="http://schemas.microsoft.com/office/drawing/2014/main" id="{802099F2-C413-5BEF-1032-9F7789F99FA4}"/>
                </a:ext>
              </a:extLst>
            </p:cNvPr>
            <p:cNvSpPr>
              <a:spLocks noChangeArrowheads="1"/>
            </p:cNvSpPr>
            <p:nvPr/>
          </p:nvSpPr>
          <p:spPr bwMode="auto">
            <a:xfrm>
              <a:off x="2588419" y="2745961"/>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4" name="Rectangle 5">
              <a:extLst>
                <a:ext uri="{FF2B5EF4-FFF2-40B4-BE49-F238E27FC236}">
                  <a16:creationId xmlns:a16="http://schemas.microsoft.com/office/drawing/2014/main" id="{2A47388C-6280-F251-85BE-C1AE9E470009}"/>
                </a:ext>
              </a:extLst>
            </p:cNvPr>
            <p:cNvSpPr>
              <a:spLocks noChangeArrowheads="1"/>
            </p:cNvSpPr>
            <p:nvPr/>
          </p:nvSpPr>
          <p:spPr bwMode="auto">
            <a:xfrm>
              <a:off x="2588419" y="3522958"/>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1842729-5B23-5A17-282C-2B3E9227DC16}"/>
              </a:ext>
            </a:extLst>
          </p:cNvPr>
          <p:cNvGrpSpPr/>
          <p:nvPr/>
        </p:nvGrpSpPr>
        <p:grpSpPr>
          <a:xfrm>
            <a:off x="1002375" y="262143"/>
            <a:ext cx="9247570" cy="5743439"/>
            <a:chOff x="1002375" y="262143"/>
            <a:chExt cx="9247570" cy="5743439"/>
          </a:xfrm>
        </p:grpSpPr>
        <p:sp>
          <p:nvSpPr>
            <p:cNvPr id="2" name="Rectangle 2">
              <a:extLst>
                <a:ext uri="{FF2B5EF4-FFF2-40B4-BE49-F238E27FC236}">
                  <a16:creationId xmlns:a16="http://schemas.microsoft.com/office/drawing/2014/main" id="{0507915A-D2D6-46C0-D6AF-09D471C6F8C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nvGrpSpPr>
            <p:cNvPr id="157699" name="Group 3">
              <a:extLst>
                <a:ext uri="{FF2B5EF4-FFF2-40B4-BE49-F238E27FC236}">
                  <a16:creationId xmlns:a16="http://schemas.microsoft.com/office/drawing/2014/main" id="{F118B491-56F5-8637-B4BD-FAB561BCAFB2}"/>
                </a:ext>
              </a:extLst>
            </p:cNvPr>
            <p:cNvGrpSpPr>
              <a:grpSpLocks/>
            </p:cNvGrpSpPr>
            <p:nvPr/>
          </p:nvGrpSpPr>
          <p:grpSpPr bwMode="auto">
            <a:xfrm>
              <a:off x="1002375" y="877561"/>
              <a:ext cx="9247570" cy="1133327"/>
              <a:chOff x="1317" y="30"/>
              <a:chExt cx="5826" cy="714"/>
            </a:xfrm>
          </p:grpSpPr>
          <p:sp>
            <p:nvSpPr>
              <p:cNvPr id="159753" name="Freeform 4">
                <a:extLst>
                  <a:ext uri="{FF2B5EF4-FFF2-40B4-BE49-F238E27FC236}">
                    <a16:creationId xmlns:a16="http://schemas.microsoft.com/office/drawing/2014/main" id="{E2CF8083-9C22-D14B-5B14-9039824ED26A}"/>
                  </a:ext>
                </a:extLst>
              </p:cNvPr>
              <p:cNvSpPr>
                <a:spLocks noChangeArrowheads="1"/>
              </p:cNvSpPr>
              <p:nvPr/>
            </p:nvSpPr>
            <p:spPr bwMode="auto">
              <a:xfrm>
                <a:off x="1317" y="247"/>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59754" name="Rectangle 5">
                <a:extLst>
                  <a:ext uri="{FF2B5EF4-FFF2-40B4-BE49-F238E27FC236}">
                    <a16:creationId xmlns:a16="http://schemas.microsoft.com/office/drawing/2014/main" id="{4482C505-4613-5CF7-69F6-902D40629E4F}"/>
                  </a:ext>
                </a:extLst>
              </p:cNvPr>
              <p:cNvSpPr>
                <a:spLocks noChangeArrowheads="1"/>
              </p:cNvSpPr>
              <p:nvPr/>
            </p:nvSpPr>
            <p:spPr bwMode="auto">
              <a:xfrm>
                <a:off x="1908" y="30"/>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lãnh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lý</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sp>
          <p:nvSpPr>
            <p:cNvPr id="157703" name="AutoShape 7">
              <a:extLst>
                <a:ext uri="{FF2B5EF4-FFF2-40B4-BE49-F238E27FC236}">
                  <a16:creationId xmlns:a16="http://schemas.microsoft.com/office/drawing/2014/main" id="{62A1AD11-6657-680A-3D15-6D2796D0B76F}"/>
                </a:ext>
              </a:extLst>
            </p:cNvPr>
            <p:cNvSpPr>
              <a:spLocks noChangeArrowheads="1"/>
            </p:cNvSpPr>
            <p:nvPr/>
          </p:nvSpPr>
          <p:spPr bwMode="auto">
            <a:xfrm>
              <a:off x="5562668" y="2127420"/>
              <a:ext cx="1066661" cy="1219041"/>
            </a:xfrm>
            <a:prstGeom prst="downArrow">
              <a:avLst>
                <a:gd name="adj1" fmla="val 50000"/>
                <a:gd name="adj2" fmla="val 50000"/>
              </a:avLst>
            </a:prstGeom>
            <a:solidFill>
              <a:srgbClr val="FF0066"/>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57704" name="Rectangle 8">
              <a:extLst>
                <a:ext uri="{FF2B5EF4-FFF2-40B4-BE49-F238E27FC236}">
                  <a16:creationId xmlns:a16="http://schemas.microsoft.com/office/drawing/2014/main" id="{EB332BFA-5A49-1535-5F15-D1B261F0EF04}"/>
                </a:ext>
              </a:extLst>
            </p:cNvPr>
            <p:cNvSpPr>
              <a:spLocks noChangeArrowheads="1"/>
            </p:cNvSpPr>
            <p:nvPr/>
          </p:nvSpPr>
          <p:spPr bwMode="auto">
            <a:xfrm>
              <a:off x="2515064" y="3643690"/>
              <a:ext cx="7161867" cy="2361892"/>
            </a:xfrm>
            <a:prstGeom prst="rect">
              <a:avLst/>
            </a:prstGeom>
            <a:solidFill>
              <a:srgbClr val="47FFD1"/>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Cũng cố lòng tin của ND với Đảng và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Chú trọng công tác xây dựng Đảng,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Đẩy lùi tình trạng suy thoái đạo đức trong Đảng</a:t>
              </a:r>
            </a:p>
          </p:txBody>
        </p:sp>
        <p:sp>
          <p:nvSpPr>
            <p:cNvPr id="157705" name="Oval 9">
              <a:extLst>
                <a:ext uri="{FF2B5EF4-FFF2-40B4-BE49-F238E27FC236}">
                  <a16:creationId xmlns:a16="http://schemas.microsoft.com/office/drawing/2014/main" id="{257E81E8-323C-37F2-EF2C-DB66A5B4CC32}"/>
                </a:ext>
              </a:extLst>
            </p:cNvPr>
            <p:cNvSpPr>
              <a:spLocks noChangeArrowheads="1"/>
            </p:cNvSpPr>
            <p:nvPr/>
          </p:nvSpPr>
          <p:spPr bwMode="auto">
            <a:xfrm>
              <a:off x="6777192" y="2432179"/>
              <a:ext cx="2666653" cy="609521"/>
            </a:xfrm>
            <a:prstGeom prst="ellipse">
              <a:avLst/>
            </a:prstGeom>
            <a:solidFill>
              <a:srgbClr val="0000FF"/>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CẦN</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BDAE0DE-552E-464B-DCBA-44A21E009416}"/>
              </a:ext>
            </a:extLst>
          </p:cNvPr>
          <p:cNvGrpSpPr/>
          <p:nvPr/>
        </p:nvGrpSpPr>
        <p:grpSpPr>
          <a:xfrm>
            <a:off x="588481" y="262143"/>
            <a:ext cx="11015037" cy="5779175"/>
            <a:chOff x="588481" y="262143"/>
            <a:chExt cx="11015037" cy="5779175"/>
          </a:xfrm>
        </p:grpSpPr>
        <p:grpSp>
          <p:nvGrpSpPr>
            <p:cNvPr id="158724" name="Group 4">
              <a:extLst>
                <a:ext uri="{FF2B5EF4-FFF2-40B4-BE49-F238E27FC236}">
                  <a16:creationId xmlns:a16="http://schemas.microsoft.com/office/drawing/2014/main" id="{EDE8656E-0251-F3E1-C159-44022FED6814}"/>
                </a:ext>
              </a:extLst>
            </p:cNvPr>
            <p:cNvGrpSpPr>
              <a:grpSpLocks/>
            </p:cNvGrpSpPr>
            <p:nvPr/>
          </p:nvGrpSpPr>
          <p:grpSpPr bwMode="auto">
            <a:xfrm>
              <a:off x="1028879" y="1272928"/>
              <a:ext cx="9350744" cy="579363"/>
              <a:chOff x="1366" y="161"/>
              <a:chExt cx="5891" cy="365"/>
            </a:xfrm>
          </p:grpSpPr>
          <p:sp>
            <p:nvSpPr>
              <p:cNvPr id="161802" name="Freeform 5">
                <a:extLst>
                  <a:ext uri="{FF2B5EF4-FFF2-40B4-BE49-F238E27FC236}">
                    <a16:creationId xmlns:a16="http://schemas.microsoft.com/office/drawing/2014/main" id="{26A72FED-FA36-50D0-C19B-797DDB37339E}"/>
                  </a:ext>
                </a:extLst>
              </p:cNvPr>
              <p:cNvSpPr>
                <a:spLocks noChangeArrowheads="1"/>
              </p:cNvSpPr>
              <p:nvPr/>
            </p:nvSpPr>
            <p:spPr bwMode="auto">
              <a:xfrm>
                <a:off x="1366" y="200"/>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61803" name="Rectangle 6">
                <a:extLst>
                  <a:ext uri="{FF2B5EF4-FFF2-40B4-BE49-F238E27FC236}">
                    <a16:creationId xmlns:a16="http://schemas.microsoft.com/office/drawing/2014/main" id="{2E0406BD-149B-2CCB-A181-1F1B3A0356DE}"/>
                  </a:ext>
                </a:extLst>
              </p:cNvPr>
              <p:cNvSpPr>
                <a:spLocks noChangeArrowheads="1"/>
              </p:cNvSpPr>
              <p:nvPr/>
            </p:nvSpPr>
            <p:spPr bwMode="auto">
              <a:xfrm>
                <a:off x="1949" y="161"/>
                <a:ext cx="5308" cy="365"/>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mục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tiêu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lập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gắn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liền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CNXH</a:t>
                </a:r>
              </a:p>
            </p:txBody>
          </p:sp>
        </p:grpSp>
        <p:grpSp>
          <p:nvGrpSpPr>
            <p:cNvPr id="4" name="Group 3">
              <a:extLst>
                <a:ext uri="{FF2B5EF4-FFF2-40B4-BE49-F238E27FC236}">
                  <a16:creationId xmlns:a16="http://schemas.microsoft.com/office/drawing/2014/main" id="{4CA3E925-F747-558C-E562-356485350A18}"/>
                </a:ext>
              </a:extLst>
            </p:cNvPr>
            <p:cNvGrpSpPr/>
            <p:nvPr/>
          </p:nvGrpSpPr>
          <p:grpSpPr>
            <a:xfrm>
              <a:off x="588481" y="2784764"/>
              <a:ext cx="11015037" cy="3256554"/>
              <a:chOff x="829994" y="2960610"/>
              <a:chExt cx="11015037" cy="3256554"/>
            </a:xfrm>
          </p:grpSpPr>
          <p:pic>
            <p:nvPicPr>
              <p:cNvPr id="161794" name="Picture 1">
                <a:extLst>
                  <a:ext uri="{FF2B5EF4-FFF2-40B4-BE49-F238E27FC236}">
                    <a16:creationId xmlns:a16="http://schemas.microsoft.com/office/drawing/2014/main" id="{69B0A689-6F0D-6D2F-3ED5-8D5757176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994" y="2962941"/>
                <a:ext cx="5423706" cy="325422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1799" name="Picture 8">
                <a:extLst>
                  <a:ext uri="{FF2B5EF4-FFF2-40B4-BE49-F238E27FC236}">
                    <a16:creationId xmlns:a16="http://schemas.microsoft.com/office/drawing/2014/main" id="{B2225762-831F-5327-65FF-D223DBC757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2255" y="2960610"/>
                <a:ext cx="5152776" cy="325655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6B7A9AEC-1241-873C-6C02-2AA65DBCBD2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45DEC68-FC81-ACED-0CD7-464374F5D4BD}"/>
              </a:ext>
            </a:extLst>
          </p:cNvPr>
          <p:cNvGrpSpPr/>
          <p:nvPr/>
        </p:nvGrpSpPr>
        <p:grpSpPr>
          <a:xfrm>
            <a:off x="406721" y="1028392"/>
            <a:ext cx="11276132" cy="4866392"/>
            <a:chOff x="406721" y="1028392"/>
            <a:chExt cx="11276132" cy="4866392"/>
          </a:xfrm>
        </p:grpSpPr>
        <p:sp>
          <p:nvSpPr>
            <p:cNvPr id="163842" name="Text Box 1">
              <a:extLst>
                <a:ext uri="{FF2B5EF4-FFF2-40B4-BE49-F238E27FC236}">
                  <a16:creationId xmlns:a16="http://schemas.microsoft.com/office/drawing/2014/main" id="{C014BDDD-5AF3-50B2-E18A-E087414E5BA2}"/>
                </a:ext>
              </a:extLst>
            </p:cNvPr>
            <p:cNvSpPr txBox="1">
              <a:spLocks noChangeArrowheads="1"/>
            </p:cNvSpPr>
            <p:nvPr/>
          </p:nvSpPr>
          <p:spPr bwMode="auto">
            <a:xfrm>
              <a:off x="1819038" y="1028392"/>
              <a:ext cx="2590463" cy="1325390"/>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eaLnBrk="1" hangingPunct="1">
                <a:lnSpc>
                  <a:spcPct val="150000"/>
                </a:lnSpc>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Độc lập </a:t>
              </a:r>
              <a:br>
                <a:rPr lang="en-US" altLang="en-US" sz="2400">
                  <a:solidFill>
                    <a:srgbClr val="FFFFFF"/>
                  </a:solidFill>
                  <a:latin typeface="Arial" panose="020B0604020202020204" pitchFamily="34" charset="0"/>
                  <a:cs typeface="Arial" panose="020B0604020202020204" pitchFamily="34" charset="0"/>
                </a:rPr>
              </a:br>
              <a:r>
                <a:rPr lang="en-US" altLang="en-US" sz="2400">
                  <a:solidFill>
                    <a:srgbClr val="FFFFFF"/>
                  </a:solidFill>
                  <a:latin typeface="Arial" panose="020B0604020202020204" pitchFamily="34" charset="0"/>
                  <a:cs typeface="Arial" panose="020B0604020202020204" pitchFamily="34" charset="0"/>
                </a:rPr>
                <a:t>dân tộc</a:t>
              </a:r>
            </a:p>
          </p:txBody>
        </p:sp>
        <p:sp>
          <p:nvSpPr>
            <p:cNvPr id="163843" name="Rectangle 2">
              <a:extLst>
                <a:ext uri="{FF2B5EF4-FFF2-40B4-BE49-F238E27FC236}">
                  <a16:creationId xmlns:a16="http://schemas.microsoft.com/office/drawing/2014/main" id="{D3B824AA-8B23-B178-E855-2F45A34B1981}"/>
                </a:ext>
              </a:extLst>
            </p:cNvPr>
            <p:cNvSpPr>
              <a:spLocks noChangeArrowheads="1"/>
            </p:cNvSpPr>
            <p:nvPr/>
          </p:nvSpPr>
          <p:spPr bwMode="auto">
            <a:xfrm>
              <a:off x="7466627" y="1028392"/>
              <a:ext cx="2742843" cy="1325389"/>
            </a:xfrm>
            <a:prstGeom prst="rect">
              <a:avLst/>
            </a:prstGeom>
            <a:solidFill>
              <a:srgbClr val="FF0000"/>
            </a:solidFill>
            <a:ln w="25560" cap="sq">
              <a:no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Chủ</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nghĩa</a:t>
              </a:r>
              <a:r>
                <a:rPr lang="en-US" altLang="en-US" sz="2400" dirty="0">
                  <a:solidFill>
                    <a:srgbClr val="FFFFFF"/>
                  </a:solidFill>
                  <a:latin typeface="Arial" panose="020B0604020202020204" pitchFamily="34" charset="0"/>
                  <a:cs typeface="Arial" panose="020B0604020202020204" pitchFamily="34" charset="0"/>
                </a:rPr>
                <a:t> </a:t>
              </a: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xã</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hội</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59747" name="Rectangle 3">
              <a:extLst>
                <a:ext uri="{FF2B5EF4-FFF2-40B4-BE49-F238E27FC236}">
                  <a16:creationId xmlns:a16="http://schemas.microsoft.com/office/drawing/2014/main" id="{ECB1EE0F-E53D-3D12-A405-8B3721C96B9D}"/>
                </a:ext>
              </a:extLst>
            </p:cNvPr>
            <p:cNvSpPr>
              <a:spLocks noChangeArrowheads="1"/>
            </p:cNvSpPr>
            <p:nvPr/>
          </p:nvSpPr>
          <p:spPr bwMode="auto">
            <a:xfrm>
              <a:off x="406721" y="4294792"/>
              <a:ext cx="11276132" cy="1599992"/>
            </a:xfrm>
            <a:prstGeom prst="rect">
              <a:avLst/>
            </a:prstGeom>
            <a:solidFill>
              <a:srgbClr val="0000CC"/>
            </a:solidFill>
            <a:ln w="25560" cap="sq">
              <a:solidFill>
                <a:srgbClr val="00956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Độc</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lập</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triệt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để</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bền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vững</a:t>
              </a:r>
              <a:r>
                <a:rPr lang="en-US" altLang="en-US" sz="2400" dirty="0">
                  <a:solidFill>
                    <a:srgbClr val="FFFFFF"/>
                  </a:solidFill>
                  <a:latin typeface="Arial" panose="020B0604020202020204" pitchFamily="34" charset="0"/>
                  <a:cs typeface="Arial" panose="020B0604020202020204" pitchFamily="34" charset="0"/>
                </a:rPr>
                <a:t>, con ng</a:t>
              </a:r>
              <a:r>
                <a:rPr lang="vi-VN" altLang="en-US" sz="2400" dirty="0">
                  <a:solidFill>
                    <a:srgbClr val="FFFFFF"/>
                  </a:solidFill>
                  <a:latin typeface="Arial" panose="020B0604020202020204" pitchFamily="34" charset="0"/>
                  <a:cs typeface="Arial" panose="020B0604020202020204" pitchFamily="34" charset="0"/>
                </a:rPr>
                <a:t>ười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sẽ</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sống</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tự</a:t>
              </a:r>
              <a:r>
                <a:rPr lang="en-US" altLang="en-US" sz="2400" dirty="0">
                  <a:solidFill>
                    <a:srgbClr val="FFFFFF"/>
                  </a:solidFill>
                  <a:latin typeface="Arial" panose="020B0604020202020204" pitchFamily="34" charset="0"/>
                  <a:cs typeface="Arial" panose="020B0604020202020204" pitchFamily="34" charset="0"/>
                </a:rPr>
                <a:t> do, </a:t>
              </a:r>
              <a:r>
                <a:rPr lang="en-US" altLang="en-US" sz="2400" dirty="0" err="1">
                  <a:solidFill>
                    <a:srgbClr val="FFFFFF"/>
                  </a:solidFill>
                  <a:latin typeface="Arial" panose="020B0604020202020204" pitchFamily="34" charset="0"/>
                  <a:cs typeface="Arial" panose="020B0604020202020204" pitchFamily="34" charset="0"/>
                </a:rPr>
                <a:t>hạnh</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phúc</a:t>
              </a:r>
              <a:endParaRPr lang="en-US" altLang="en-US" sz="2400" dirty="0">
                <a:solidFill>
                  <a:srgbClr val="FFFFFF"/>
                </a:solidFill>
                <a:latin typeface="Arial" panose="020B0604020202020204" pitchFamily="34" charset="0"/>
                <a:cs typeface="Arial" panose="020B0604020202020204" pitchFamily="34" charset="0"/>
              </a:endParaRP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có</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điều</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kiện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phát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triển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về</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mọi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mặt</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63845" name="AutoShape 4">
              <a:extLst>
                <a:ext uri="{FF2B5EF4-FFF2-40B4-BE49-F238E27FC236}">
                  <a16:creationId xmlns:a16="http://schemas.microsoft.com/office/drawing/2014/main" id="{8A40BD15-E51F-4BB5-C826-825C312F41E8}"/>
                </a:ext>
              </a:extLst>
            </p:cNvPr>
            <p:cNvSpPr>
              <a:spLocks noChangeArrowheads="1"/>
            </p:cNvSpPr>
            <p:nvPr/>
          </p:nvSpPr>
          <p:spPr bwMode="auto">
            <a:xfrm>
              <a:off x="5480924" y="1252200"/>
              <a:ext cx="914281" cy="914281"/>
            </a:xfrm>
            <a:prstGeom prst="plus">
              <a:avLst>
                <a:gd name="adj" fmla="val 25000"/>
              </a:avLst>
            </a:prstGeom>
            <a:solidFill>
              <a:srgbClr val="000000"/>
            </a:solidFill>
            <a:ln w="7632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63846" name="AutoShape 5">
              <a:extLst>
                <a:ext uri="{FF2B5EF4-FFF2-40B4-BE49-F238E27FC236}">
                  <a16:creationId xmlns:a16="http://schemas.microsoft.com/office/drawing/2014/main" id="{61E5643B-1165-F52D-00D3-65C8669C5334}"/>
                </a:ext>
              </a:extLst>
            </p:cNvPr>
            <p:cNvSpPr>
              <a:spLocks noChangeArrowheads="1"/>
            </p:cNvSpPr>
            <p:nvPr/>
          </p:nvSpPr>
          <p:spPr bwMode="auto">
            <a:xfrm>
              <a:off x="5696796" y="2987111"/>
              <a:ext cx="484124" cy="914281"/>
            </a:xfrm>
            <a:prstGeom prst="downArrow">
              <a:avLst>
                <a:gd name="adj1" fmla="val 50000"/>
                <a:gd name="adj2" fmla="val 50002"/>
              </a:avLst>
            </a:prstGeom>
            <a:solidFill>
              <a:srgbClr val="FF00FF"/>
            </a:solidFill>
            <a:ln w="2556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670D243-6960-9C3B-D228-2619F5C619C8}"/>
              </a:ext>
            </a:extLst>
          </p:cNvPr>
          <p:cNvGrpSpPr/>
          <p:nvPr/>
        </p:nvGrpSpPr>
        <p:grpSpPr>
          <a:xfrm>
            <a:off x="1132533" y="262143"/>
            <a:ext cx="10026269" cy="6047448"/>
            <a:chOff x="1132533" y="262143"/>
            <a:chExt cx="10026269" cy="6047448"/>
          </a:xfrm>
        </p:grpSpPr>
        <p:grpSp>
          <p:nvGrpSpPr>
            <p:cNvPr id="160771" name="Group 3">
              <a:extLst>
                <a:ext uri="{FF2B5EF4-FFF2-40B4-BE49-F238E27FC236}">
                  <a16:creationId xmlns:a16="http://schemas.microsoft.com/office/drawing/2014/main" id="{59EB0060-C0EC-4A7B-E578-BF72A4847125}"/>
                </a:ext>
              </a:extLst>
            </p:cNvPr>
            <p:cNvGrpSpPr>
              <a:grpSpLocks/>
            </p:cNvGrpSpPr>
            <p:nvPr/>
          </p:nvGrpSpPr>
          <p:grpSpPr bwMode="auto">
            <a:xfrm>
              <a:off x="1426975" y="840124"/>
              <a:ext cx="9338047" cy="1133327"/>
              <a:chOff x="1555" y="64"/>
              <a:chExt cx="5883" cy="714"/>
            </a:xfrm>
          </p:grpSpPr>
          <p:sp>
            <p:nvSpPr>
              <p:cNvPr id="165905" name="Freeform 4">
                <a:extLst>
                  <a:ext uri="{FF2B5EF4-FFF2-40B4-BE49-F238E27FC236}">
                    <a16:creationId xmlns:a16="http://schemas.microsoft.com/office/drawing/2014/main" id="{67E2B6DD-6B45-862D-DD4D-8F179B9574C1}"/>
                  </a:ext>
                </a:extLst>
              </p:cNvPr>
              <p:cNvSpPr>
                <a:spLocks noChangeArrowheads="1"/>
              </p:cNvSpPr>
              <p:nvPr/>
            </p:nvSpPr>
            <p:spPr bwMode="auto">
              <a:xfrm>
                <a:off x="1555" y="22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65906" name="Rectangle 5">
                <a:extLst>
                  <a:ext uri="{FF2B5EF4-FFF2-40B4-BE49-F238E27FC236}">
                    <a16:creationId xmlns:a16="http://schemas.microsoft.com/office/drawing/2014/main" id="{602F0B4E-3FD1-FA4F-5295-05B06496B70D}"/>
                  </a:ext>
                </a:extLst>
              </p:cNvPr>
              <p:cNvSpPr>
                <a:spLocks noChangeArrowheads="1"/>
              </p:cNvSpPr>
              <p:nvPr/>
            </p:nvSpPr>
            <p:spPr bwMode="auto">
              <a:xfrm>
                <a:off x="2203" y="64"/>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huy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tổng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trò</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cxnSp>
          <p:nvCxnSpPr>
            <p:cNvPr id="160775" name="AutoShape 7">
              <a:extLst>
                <a:ext uri="{FF2B5EF4-FFF2-40B4-BE49-F238E27FC236}">
                  <a16:creationId xmlns:a16="http://schemas.microsoft.com/office/drawing/2014/main" id="{6AD81367-FC96-3220-9322-A1E06F95D654}"/>
                </a:ext>
              </a:extLst>
            </p:cNvPr>
            <p:cNvCxnSpPr>
              <a:cxnSpLocks noChangeShapeType="1"/>
              <a:stCxn id="165906" idx="2"/>
              <a:endCxn id="160778" idx="0"/>
            </p:cNvCxnSpPr>
            <p:nvPr/>
          </p:nvCxnSpPr>
          <p:spPr bwMode="auto">
            <a:xfrm flipH="1">
              <a:off x="2165067" y="1973451"/>
              <a:ext cx="4445215" cy="75634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6" name="AutoShape 8">
              <a:extLst>
                <a:ext uri="{FF2B5EF4-FFF2-40B4-BE49-F238E27FC236}">
                  <a16:creationId xmlns:a16="http://schemas.microsoft.com/office/drawing/2014/main" id="{2AED1F61-A0D3-CB50-6FF8-93B655B3D71F}"/>
                </a:ext>
              </a:extLst>
            </p:cNvPr>
            <p:cNvCxnSpPr>
              <a:cxnSpLocks noChangeShapeType="1"/>
              <a:stCxn id="165906" idx="2"/>
              <a:endCxn id="160779" idx="0"/>
            </p:cNvCxnSpPr>
            <p:nvPr/>
          </p:nvCxnSpPr>
          <p:spPr bwMode="auto">
            <a:xfrm flipH="1">
              <a:off x="6095999" y="1973451"/>
              <a:ext cx="514283" cy="756348"/>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7" name="AutoShape 9">
              <a:extLst>
                <a:ext uri="{FF2B5EF4-FFF2-40B4-BE49-F238E27FC236}">
                  <a16:creationId xmlns:a16="http://schemas.microsoft.com/office/drawing/2014/main" id="{BF2F0B8A-11DA-ACCD-E38D-2A037A655294}"/>
                </a:ext>
              </a:extLst>
            </p:cNvPr>
            <p:cNvCxnSpPr>
              <a:cxnSpLocks noChangeShapeType="1"/>
              <a:stCxn id="165906" idx="2"/>
              <a:endCxn id="160780" idx="0"/>
            </p:cNvCxnSpPr>
            <p:nvPr/>
          </p:nvCxnSpPr>
          <p:spPr bwMode="auto">
            <a:xfrm>
              <a:off x="6610282" y="1973451"/>
              <a:ext cx="3253289" cy="35793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60778" name="Rectangle 10">
              <a:extLst>
                <a:ext uri="{FF2B5EF4-FFF2-40B4-BE49-F238E27FC236}">
                  <a16:creationId xmlns:a16="http://schemas.microsoft.com/office/drawing/2014/main" id="{8A4F419C-FD67-41ED-789A-AC53B61501A9}"/>
                </a:ext>
              </a:extLst>
            </p:cNvPr>
            <p:cNvSpPr>
              <a:spLocks noChangeArrowheads="1"/>
            </p:cNvSpPr>
            <p:nvPr/>
          </p:nvSpPr>
          <p:spPr bwMode="auto">
            <a:xfrm>
              <a:off x="1132533" y="2729798"/>
              <a:ext cx="2065068"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KINH TẾ</a:t>
              </a:r>
            </a:p>
          </p:txBody>
        </p:sp>
        <p:sp>
          <p:nvSpPr>
            <p:cNvPr id="160779" name="Rectangle 11">
              <a:extLst>
                <a:ext uri="{FF2B5EF4-FFF2-40B4-BE49-F238E27FC236}">
                  <a16:creationId xmlns:a16="http://schemas.microsoft.com/office/drawing/2014/main" id="{108116A2-D659-0ECA-B948-46D9152F89C9}"/>
                </a:ext>
              </a:extLst>
            </p:cNvPr>
            <p:cNvSpPr>
              <a:spLocks noChangeArrowheads="1"/>
            </p:cNvSpPr>
            <p:nvPr/>
          </p:nvSpPr>
          <p:spPr bwMode="auto">
            <a:xfrm>
              <a:off x="4876957" y="2729799"/>
              <a:ext cx="2438083"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CHÍNH TRỊ</a:t>
              </a:r>
            </a:p>
          </p:txBody>
        </p:sp>
        <p:sp>
          <p:nvSpPr>
            <p:cNvPr id="160780" name="Rectangle 12">
              <a:extLst>
                <a:ext uri="{FF2B5EF4-FFF2-40B4-BE49-F238E27FC236}">
                  <a16:creationId xmlns:a16="http://schemas.microsoft.com/office/drawing/2014/main" id="{5459A840-3638-EFC2-BD28-D2451AEB0751}"/>
                </a:ext>
              </a:extLst>
            </p:cNvPr>
            <p:cNvSpPr>
              <a:spLocks noChangeArrowheads="1"/>
            </p:cNvSpPr>
            <p:nvPr/>
          </p:nvSpPr>
          <p:spPr bwMode="auto">
            <a:xfrm>
              <a:off x="8568339" y="2331388"/>
              <a:ext cx="2590463" cy="931742"/>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VĂN HÓA,</a:t>
              </a:r>
            </a:p>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XÃ HỘI</a:t>
              </a:r>
            </a:p>
          </p:txBody>
        </p:sp>
        <p:sp>
          <p:nvSpPr>
            <p:cNvPr id="160781" name="Rectangle 13">
              <a:extLst>
                <a:ext uri="{FF2B5EF4-FFF2-40B4-BE49-F238E27FC236}">
                  <a16:creationId xmlns:a16="http://schemas.microsoft.com/office/drawing/2014/main" id="{DE3E3F03-DB32-AE94-99F5-5F4C3F08D922}"/>
                </a:ext>
              </a:extLst>
            </p:cNvPr>
            <p:cNvSpPr>
              <a:spLocks noChangeArrowheads="1"/>
            </p:cNvSpPr>
            <p:nvPr/>
          </p:nvSpPr>
          <p:spPr bwMode="auto">
            <a:xfrm>
              <a:off x="1138493" y="3365690"/>
              <a:ext cx="2065068" cy="2057132"/>
            </a:xfrm>
            <a:prstGeom prst="rect">
              <a:avLst/>
            </a:prstGeom>
            <a:noFill/>
            <a:ln w="38160" cap="sq">
              <a:solidFill>
                <a:srgbClr val="0000FF"/>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TNTN</a:t>
              </a:r>
            </a:p>
            <a:p>
              <a:pPr marL="341279">
                <a:buSzPct val="100000"/>
                <a:defRPr/>
              </a:pPr>
              <a:endParaRPr lang="en-US" altLang="en-US" sz="2400" b="0">
                <a:solidFill>
                  <a:srgbClr val="C00000"/>
                </a:solidFill>
                <a:latin typeface="Arial" panose="020B0604020202020204" pitchFamily="34" charset="0"/>
                <a:cs typeface="Arial" panose="020B0604020202020204" pitchFamily="34" charset="0"/>
              </a:endParaRPr>
            </a:p>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Nguồn lực lao đông </a:t>
              </a:r>
            </a:p>
          </p:txBody>
        </p:sp>
        <p:sp>
          <p:nvSpPr>
            <p:cNvPr id="160782" name="Rectangle 14">
              <a:extLst>
                <a:ext uri="{FF2B5EF4-FFF2-40B4-BE49-F238E27FC236}">
                  <a16:creationId xmlns:a16="http://schemas.microsoft.com/office/drawing/2014/main" id="{DAAC35D8-8718-8DD2-95F3-2534C4FFBA5E}"/>
                </a:ext>
              </a:extLst>
            </p:cNvPr>
            <p:cNvSpPr>
              <a:spLocks noChangeArrowheads="1"/>
            </p:cNvSpPr>
            <p:nvPr/>
          </p:nvSpPr>
          <p:spPr bwMode="auto">
            <a:xfrm>
              <a:off x="4876957" y="3338178"/>
              <a:ext cx="2438083" cy="2971413"/>
            </a:xfrm>
            <a:prstGeom prst="rect">
              <a:avLst/>
            </a:prstGeom>
            <a:noFill/>
            <a:ln w="38160" cap="sq">
              <a:solidFill>
                <a:srgbClr val="FF0066"/>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Lòng yêu nước</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Kiên cường, bất khuất</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Sự lãnh đạo của Đảng</a:t>
              </a:r>
            </a:p>
          </p:txBody>
        </p:sp>
        <p:sp>
          <p:nvSpPr>
            <p:cNvPr id="160783" name="Rectangle 15">
              <a:extLst>
                <a:ext uri="{FF2B5EF4-FFF2-40B4-BE49-F238E27FC236}">
                  <a16:creationId xmlns:a16="http://schemas.microsoft.com/office/drawing/2014/main" id="{8EDBD32D-6C4B-9359-61B9-0E6470CAE263}"/>
                </a:ext>
              </a:extLst>
            </p:cNvPr>
            <p:cNvSpPr>
              <a:spLocks noChangeArrowheads="1"/>
            </p:cNvSpPr>
            <p:nvPr/>
          </p:nvSpPr>
          <p:spPr bwMode="auto">
            <a:xfrm>
              <a:off x="8568339" y="3365690"/>
              <a:ext cx="2590463" cy="2943901"/>
            </a:xfrm>
            <a:prstGeom prst="rect">
              <a:avLst/>
            </a:prstGeom>
            <a:noFill/>
            <a:ln w="57240" cap="sq">
              <a:solidFill>
                <a:srgbClr val="00664D"/>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Văn hóa đa dạng</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Nhiều phong tục đặc sắc</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Xã hội năng động</a:t>
              </a:r>
            </a:p>
          </p:txBody>
        </p:sp>
        <p:sp>
          <p:nvSpPr>
            <p:cNvPr id="2" name="Rectangle 1">
              <a:extLst>
                <a:ext uri="{FF2B5EF4-FFF2-40B4-BE49-F238E27FC236}">
                  <a16:creationId xmlns:a16="http://schemas.microsoft.com/office/drawing/2014/main" id="{65AE13EE-2FAD-B560-C929-2287F84FF3F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0985EEE-0BEA-5A77-E7B1-9400AA06F603}"/>
              </a:ext>
            </a:extLst>
          </p:cNvPr>
          <p:cNvGrpSpPr/>
          <p:nvPr/>
        </p:nvGrpSpPr>
        <p:grpSpPr>
          <a:xfrm>
            <a:off x="1072324" y="262143"/>
            <a:ext cx="9171381" cy="5289539"/>
            <a:chOff x="1072324" y="262143"/>
            <a:chExt cx="9171381" cy="5289539"/>
          </a:xfrm>
        </p:grpSpPr>
        <p:grpSp>
          <p:nvGrpSpPr>
            <p:cNvPr id="162819" name="Group 3">
              <a:extLst>
                <a:ext uri="{FF2B5EF4-FFF2-40B4-BE49-F238E27FC236}">
                  <a16:creationId xmlns:a16="http://schemas.microsoft.com/office/drawing/2014/main" id="{9C44D3D2-968B-0A67-702F-0748C91A7AC3}"/>
                </a:ext>
              </a:extLst>
            </p:cNvPr>
            <p:cNvGrpSpPr>
              <a:grpSpLocks/>
            </p:cNvGrpSpPr>
            <p:nvPr/>
          </p:nvGrpSpPr>
          <p:grpSpPr bwMode="auto">
            <a:xfrm>
              <a:off x="1072324" y="1439284"/>
              <a:ext cx="9171381" cy="1133327"/>
              <a:chOff x="1483" y="1292"/>
              <a:chExt cx="5778" cy="714"/>
            </a:xfrm>
          </p:grpSpPr>
          <p:sp>
            <p:nvSpPr>
              <p:cNvPr id="173065" name="Freeform 4">
                <a:extLst>
                  <a:ext uri="{FF2B5EF4-FFF2-40B4-BE49-F238E27FC236}">
                    <a16:creationId xmlns:a16="http://schemas.microsoft.com/office/drawing/2014/main" id="{1DC7439E-9159-810E-4A3A-89369E8658C2}"/>
                  </a:ext>
                </a:extLst>
              </p:cNvPr>
              <p:cNvSpPr>
                <a:spLocks noChangeArrowheads="1"/>
              </p:cNvSpPr>
              <p:nvPr/>
            </p:nvSpPr>
            <p:spPr bwMode="auto">
              <a:xfrm>
                <a:off x="1483" y="1506"/>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3066" name="Rectangle 5">
                <a:extLst>
                  <a:ext uri="{FF2B5EF4-FFF2-40B4-BE49-F238E27FC236}">
                    <a16:creationId xmlns:a16="http://schemas.microsoft.com/office/drawing/2014/main" id="{C773FBFA-4F17-CA7E-C29C-4345DEEEF9BA}"/>
                  </a:ext>
                </a:extLst>
              </p:cNvPr>
              <p:cNvSpPr>
                <a:spLocks noChangeArrowheads="1"/>
              </p:cNvSpPr>
              <p:nvPr/>
            </p:nvSpPr>
            <p:spPr bwMode="auto">
              <a:xfrm>
                <a:off x="2026" y="1292"/>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hòa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bình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ổn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để</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r>
                  <a:rPr lang="en-US" altLang="en-US" sz="2400" dirty="0">
                    <a:latin typeface="Arial" panose="020B0604020202020204" pitchFamily="34" charset="0"/>
                    <a:cs typeface="Arial" panose="020B0604020202020204" pitchFamily="34" charset="0"/>
                  </a:rPr>
                  <a:t> -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ích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endParaRPr lang="en-US" altLang="en-US" sz="2400" dirty="0">
                  <a:latin typeface="Arial" panose="020B0604020202020204" pitchFamily="34" charset="0"/>
                  <a:cs typeface="Arial" panose="020B0604020202020204" pitchFamily="34" charset="0"/>
                </a:endParaRPr>
              </a:p>
            </p:txBody>
          </p:sp>
        </p:grpSp>
        <p:sp>
          <p:nvSpPr>
            <p:cNvPr id="162823" name="AutoShape 7">
              <a:extLst>
                <a:ext uri="{FF2B5EF4-FFF2-40B4-BE49-F238E27FC236}">
                  <a16:creationId xmlns:a16="http://schemas.microsoft.com/office/drawing/2014/main" id="{C767F229-9174-B71B-0369-869B3C027126}"/>
                </a:ext>
              </a:extLst>
            </p:cNvPr>
            <p:cNvSpPr>
              <a:spLocks noChangeArrowheads="1"/>
            </p:cNvSpPr>
            <p:nvPr/>
          </p:nvSpPr>
          <p:spPr bwMode="auto">
            <a:xfrm>
              <a:off x="4839361" y="402788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52433437-842C-C062-F533-032C1A172A5A}"/>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2D9EC5C-E9D2-0D01-0F70-644793BE5757}"/>
              </a:ext>
            </a:extLst>
          </p:cNvPr>
          <p:cNvGrpSpPr/>
          <p:nvPr/>
        </p:nvGrpSpPr>
        <p:grpSpPr>
          <a:xfrm>
            <a:off x="1709300" y="217277"/>
            <a:ext cx="9990977" cy="6067089"/>
            <a:chOff x="1709300" y="217277"/>
            <a:chExt cx="9990977" cy="6067089"/>
          </a:xfrm>
        </p:grpSpPr>
        <p:pic>
          <p:nvPicPr>
            <p:cNvPr id="163842" name="Picture 2">
              <a:extLst>
                <a:ext uri="{FF2B5EF4-FFF2-40B4-BE49-F238E27FC236}">
                  <a16:creationId xmlns:a16="http://schemas.microsoft.com/office/drawing/2014/main" id="{D5AFDCCC-92E2-D2B5-C638-E6A21213D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0117" y="3692432"/>
              <a:ext cx="4610160"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3" name="Picture 3">
              <a:extLst>
                <a:ext uri="{FF2B5EF4-FFF2-40B4-BE49-F238E27FC236}">
                  <a16:creationId xmlns:a16="http://schemas.microsoft.com/office/drawing/2014/main" id="{643C1586-3EF0-2E86-1525-32EE5C26A5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9300" y="3689908"/>
              <a:ext cx="5055644"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4" name="Picture 4">
              <a:extLst>
                <a:ext uri="{FF2B5EF4-FFF2-40B4-BE49-F238E27FC236}">
                  <a16:creationId xmlns:a16="http://schemas.microsoft.com/office/drawing/2014/main" id="{CD2ADA53-06FD-BA85-8F48-86D4BCBBE0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9483" y="833803"/>
              <a:ext cx="3890794" cy="2808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845" name="Rectangle 5">
              <a:extLst>
                <a:ext uri="{FF2B5EF4-FFF2-40B4-BE49-F238E27FC236}">
                  <a16:creationId xmlns:a16="http://schemas.microsoft.com/office/drawing/2014/main" id="{6AA57CB6-1C0F-F28D-D014-ACB31D7DF8E7}"/>
                </a:ext>
              </a:extLst>
            </p:cNvPr>
            <p:cNvSpPr>
              <a:spLocks noChangeArrowheads="1"/>
            </p:cNvSpPr>
            <p:nvPr/>
          </p:nvSpPr>
          <p:spPr bwMode="auto">
            <a:xfrm>
              <a:off x="2861052" y="217277"/>
              <a:ext cx="8830199" cy="536025"/>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 Đảng, NN ngăn ngừa, đẩy lùi nguy cơ xung đột và chiến tranh</a:t>
              </a:r>
            </a:p>
          </p:txBody>
        </p:sp>
        <p:sp>
          <p:nvSpPr>
            <p:cNvPr id="175111" name="AutoShape 6">
              <a:extLst>
                <a:ext uri="{FF2B5EF4-FFF2-40B4-BE49-F238E27FC236}">
                  <a16:creationId xmlns:a16="http://schemas.microsoft.com/office/drawing/2014/main" id="{1C624D91-DECD-A7ED-1E64-08A3C7FDC75B}"/>
                </a:ext>
              </a:extLst>
            </p:cNvPr>
            <p:cNvSpPr>
              <a:spLocks noChangeArrowheads="1"/>
            </p:cNvSpPr>
            <p:nvPr/>
          </p:nvSpPr>
          <p:spPr bwMode="auto">
            <a:xfrm rot="19980000">
              <a:off x="4401812" y="1948752"/>
              <a:ext cx="3447601" cy="912693"/>
            </a:xfrm>
            <a:prstGeom prst="curvedDownArrow">
              <a:avLst>
                <a:gd name="adj1" fmla="val 7852"/>
                <a:gd name="adj2" fmla="val 49963"/>
                <a:gd name="adj3" fmla="val 25000"/>
              </a:avLst>
            </a:prstGeom>
            <a:solidFill>
              <a:srgbClr val="00CC99"/>
            </a:solidFill>
            <a:ln w="57240" cap="sq">
              <a:solidFill>
                <a:srgbClr val="FF0066"/>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 name="AutoShape 7">
              <a:extLst>
                <a:ext uri="{FF2B5EF4-FFF2-40B4-BE49-F238E27FC236}">
                  <a16:creationId xmlns:a16="http://schemas.microsoft.com/office/drawing/2014/main" id="{0A23A2D1-6052-789F-DA51-D7EFD4C7DF26}"/>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C0856A2-5CE4-822A-D85C-19DA0541E39F}"/>
              </a:ext>
            </a:extLst>
          </p:cNvPr>
          <p:cNvGrpSpPr/>
          <p:nvPr/>
        </p:nvGrpSpPr>
        <p:grpSpPr>
          <a:xfrm>
            <a:off x="669185" y="816012"/>
            <a:ext cx="10901252" cy="5427200"/>
            <a:chOff x="669185" y="816012"/>
            <a:chExt cx="10901252" cy="5427200"/>
          </a:xfrm>
        </p:grpSpPr>
        <p:sp>
          <p:nvSpPr>
            <p:cNvPr id="164866" name="Rectangle 2">
              <a:extLst>
                <a:ext uri="{FF2B5EF4-FFF2-40B4-BE49-F238E27FC236}">
                  <a16:creationId xmlns:a16="http://schemas.microsoft.com/office/drawing/2014/main" id="{5FEE91F9-375E-BCDE-864A-983C428208A4}"/>
                </a:ext>
              </a:extLst>
            </p:cNvPr>
            <p:cNvSpPr>
              <a:spLocks noChangeArrowheads="1"/>
            </p:cNvSpPr>
            <p:nvPr/>
          </p:nvSpPr>
          <p:spPr bwMode="auto">
            <a:xfrm>
              <a:off x="2316626" y="816012"/>
              <a:ext cx="9253811" cy="54707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rPr>
                <a:t>- </a:t>
              </a:r>
              <a:r>
                <a:rPr lang="en-US" altLang="en-US" sz="2400" dirty="0" err="1">
                  <a:solidFill>
                    <a:srgbClr val="FFFFFF"/>
                  </a:solidFill>
                </a:rPr>
                <a:t>Kiên</a:t>
              </a:r>
              <a:r>
                <a:rPr lang="en-US" altLang="en-US" sz="2400" dirty="0">
                  <a:solidFill>
                    <a:srgbClr val="FFFFFF"/>
                  </a:solidFill>
                </a:rPr>
                <a:t> </a:t>
              </a:r>
              <a:r>
                <a:rPr lang="en-US" altLang="en-US" sz="2400" dirty="0" err="1">
                  <a:solidFill>
                    <a:srgbClr val="FFFFFF"/>
                  </a:solidFill>
                </a:rPr>
                <a:t>trì</a:t>
              </a:r>
              <a:r>
                <a:rPr lang="en-US" altLang="en-US" sz="2400" dirty="0">
                  <a:solidFill>
                    <a:srgbClr val="FFFFFF"/>
                  </a:solidFill>
                </a:rPr>
                <a:t> </a:t>
              </a:r>
              <a:r>
                <a:rPr lang="en-US" altLang="en-US" sz="2400" dirty="0" err="1">
                  <a:solidFill>
                    <a:srgbClr val="FFFFFF"/>
                  </a:solidFill>
                </a:rPr>
                <a:t>giải</a:t>
              </a:r>
              <a:r>
                <a:rPr lang="en-US" altLang="en-US" sz="2400" dirty="0">
                  <a:solidFill>
                    <a:srgbClr val="FFFFFF"/>
                  </a:solidFill>
                </a:rPr>
                <a:t> </a:t>
              </a:r>
              <a:r>
                <a:rPr lang="en-US" altLang="en-US" sz="2400" dirty="0" err="1">
                  <a:solidFill>
                    <a:srgbClr val="FFFFFF"/>
                  </a:solidFill>
                </a:rPr>
                <a:t>quyết</a:t>
              </a:r>
              <a:r>
                <a:rPr lang="en-US" altLang="en-US" sz="2400" dirty="0">
                  <a:solidFill>
                    <a:srgbClr val="FFFFFF"/>
                  </a:solidFill>
                </a:rPr>
                <a:t> </a:t>
              </a:r>
              <a:r>
                <a:rPr lang="en-US" altLang="en-US" sz="2400" dirty="0" err="1">
                  <a:solidFill>
                    <a:srgbClr val="FFFFFF"/>
                  </a:solidFill>
                </a:rPr>
                <a:t>các</a:t>
              </a:r>
              <a:r>
                <a:rPr lang="en-US" altLang="en-US" sz="2400" dirty="0">
                  <a:solidFill>
                    <a:srgbClr val="FFFFFF"/>
                  </a:solidFill>
                </a:rPr>
                <a:t> </a:t>
              </a:r>
              <a:r>
                <a:rPr lang="en-US" altLang="en-US" sz="2400" dirty="0" err="1">
                  <a:solidFill>
                    <a:srgbClr val="FFFFFF"/>
                  </a:solidFill>
                </a:rPr>
                <a:t>tranh</a:t>
              </a:r>
              <a:r>
                <a:rPr lang="en-US" altLang="en-US" sz="2400" dirty="0">
                  <a:solidFill>
                    <a:srgbClr val="FFFFFF"/>
                  </a:solidFill>
                </a:rPr>
                <a:t> </a:t>
              </a:r>
              <a:r>
                <a:rPr lang="en-US" altLang="en-US" sz="2400" dirty="0" err="1">
                  <a:solidFill>
                    <a:srgbClr val="FFFFFF"/>
                  </a:solidFill>
                </a:rPr>
                <a:t>chấp</a:t>
              </a:r>
              <a:r>
                <a:rPr lang="en-US" altLang="en-US" sz="2400" dirty="0">
                  <a:solidFill>
                    <a:srgbClr val="FFFFFF"/>
                  </a:solidFill>
                </a:rPr>
                <a:t>, </a:t>
              </a:r>
              <a:r>
                <a:rPr lang="en-US" altLang="en-US" sz="2400" dirty="0" err="1">
                  <a:solidFill>
                    <a:srgbClr val="FFFFFF"/>
                  </a:solidFill>
                </a:rPr>
                <a:t>bất</a:t>
              </a:r>
              <a:r>
                <a:rPr lang="en-US" altLang="en-US" sz="2400" dirty="0">
                  <a:solidFill>
                    <a:srgbClr val="FFFFFF"/>
                  </a:solidFill>
                </a:rPr>
                <a:t> </a:t>
              </a:r>
              <a:r>
                <a:rPr lang="en-US" altLang="en-US" sz="2400" dirty="0" err="1">
                  <a:solidFill>
                    <a:srgbClr val="FFFFFF"/>
                  </a:solidFill>
                </a:rPr>
                <a:t>đồng</a:t>
              </a:r>
              <a:r>
                <a:rPr lang="en-US" altLang="en-US" sz="2400" dirty="0">
                  <a:solidFill>
                    <a:srgbClr val="FFFFFF"/>
                  </a:solidFill>
                </a:rPr>
                <a:t> </a:t>
              </a:r>
              <a:r>
                <a:rPr lang="en-US" altLang="en-US" sz="2400" dirty="0" err="1">
                  <a:solidFill>
                    <a:srgbClr val="FFFFFF"/>
                  </a:solidFill>
                </a:rPr>
                <a:t>bằng</a:t>
              </a:r>
              <a:r>
                <a:rPr lang="en-US" altLang="en-US" sz="2400" dirty="0">
                  <a:solidFill>
                    <a:srgbClr val="FFFFFF"/>
                  </a:solidFill>
                </a:rPr>
                <a:t> </a:t>
              </a:r>
              <a:r>
                <a:rPr lang="en-US" altLang="en-US" sz="2400" dirty="0" err="1">
                  <a:solidFill>
                    <a:srgbClr val="FFFFFF"/>
                  </a:solidFill>
                </a:rPr>
                <a:t>phương</a:t>
              </a:r>
              <a:r>
                <a:rPr lang="en-US" altLang="en-US" sz="2400" dirty="0">
                  <a:solidFill>
                    <a:srgbClr val="FFFFFF"/>
                  </a:solidFill>
                </a:rPr>
                <a:t> </a:t>
              </a:r>
              <a:r>
                <a:rPr lang="en-US" altLang="en-US" sz="2400" dirty="0" err="1">
                  <a:solidFill>
                    <a:srgbClr val="FFFFFF"/>
                  </a:solidFill>
                </a:rPr>
                <a:t>pháp</a:t>
              </a:r>
              <a:r>
                <a:rPr lang="en-US" altLang="en-US" sz="2400" dirty="0">
                  <a:solidFill>
                    <a:srgbClr val="FFFFFF"/>
                  </a:solidFill>
                </a:rPr>
                <a:t> </a:t>
              </a:r>
              <a:r>
                <a:rPr lang="en-US" altLang="en-US" sz="2400" dirty="0" err="1">
                  <a:solidFill>
                    <a:srgbClr val="FFFFFF"/>
                  </a:solidFill>
                </a:rPr>
                <a:t>hòa</a:t>
              </a:r>
              <a:r>
                <a:rPr lang="en-US" altLang="en-US" sz="2400" dirty="0">
                  <a:solidFill>
                    <a:srgbClr val="FFFFFF"/>
                  </a:solidFill>
                </a:rPr>
                <a:t> </a:t>
              </a:r>
              <a:r>
                <a:rPr lang="en-US" altLang="en-US" sz="2400" dirty="0" err="1">
                  <a:solidFill>
                    <a:srgbClr val="FFFFFF"/>
                  </a:solidFill>
                </a:rPr>
                <a:t>bình</a:t>
              </a:r>
              <a:endParaRPr lang="en-US" altLang="en-US" sz="2400" dirty="0">
                <a:solidFill>
                  <a:srgbClr val="FFFFFF"/>
                </a:solidFill>
              </a:endParaRPr>
            </a:p>
          </p:txBody>
        </p:sp>
        <p:pic>
          <p:nvPicPr>
            <p:cNvPr id="164867" name="Picture 3">
              <a:extLst>
                <a:ext uri="{FF2B5EF4-FFF2-40B4-BE49-F238E27FC236}">
                  <a16:creationId xmlns:a16="http://schemas.microsoft.com/office/drawing/2014/main" id="{1BE82D0E-49C5-C218-FD33-AB57BFC20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185" y="3539016"/>
              <a:ext cx="4446730" cy="27041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4868" name="Picture 4">
              <a:extLst>
                <a:ext uri="{FF2B5EF4-FFF2-40B4-BE49-F238E27FC236}">
                  <a16:creationId xmlns:a16="http://schemas.microsoft.com/office/drawing/2014/main" id="{886F7812-092C-9051-4AB2-3302B560B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6184" y="1519427"/>
              <a:ext cx="6314253" cy="472378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AutoShape 7">
              <a:extLst>
                <a:ext uri="{FF2B5EF4-FFF2-40B4-BE49-F238E27FC236}">
                  <a16:creationId xmlns:a16="http://schemas.microsoft.com/office/drawing/2014/main" id="{43307416-33EB-C164-D51F-CE6871212122}"/>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8963" name="Group 3">
            <a:extLst>
              <a:ext uri="{FF2B5EF4-FFF2-40B4-BE49-F238E27FC236}">
                <a16:creationId xmlns:a16="http://schemas.microsoft.com/office/drawing/2014/main" id="{1C4FBAF9-61E7-608F-F477-806540C6AA15}"/>
              </a:ext>
            </a:extLst>
          </p:cNvPr>
          <p:cNvGrpSpPr>
            <a:grpSpLocks/>
          </p:cNvGrpSpPr>
          <p:nvPr/>
        </p:nvGrpSpPr>
        <p:grpSpPr bwMode="auto">
          <a:xfrm>
            <a:off x="1297728" y="1824002"/>
            <a:ext cx="9261857" cy="1133327"/>
            <a:chOff x="1500" y="528"/>
            <a:chExt cx="5835" cy="714"/>
          </a:xfrm>
        </p:grpSpPr>
        <p:sp>
          <p:nvSpPr>
            <p:cNvPr id="185355" name="Freeform 4">
              <a:extLst>
                <a:ext uri="{FF2B5EF4-FFF2-40B4-BE49-F238E27FC236}">
                  <a16:creationId xmlns:a16="http://schemas.microsoft.com/office/drawing/2014/main" id="{A81AE7BC-86BA-F613-3AFC-78168A7D91A1}"/>
                </a:ext>
              </a:extLst>
            </p:cNvPr>
            <p:cNvSpPr>
              <a:spLocks noChangeArrowheads="1"/>
            </p:cNvSpPr>
            <p:nvPr/>
          </p:nvSpPr>
          <p:spPr bwMode="auto">
            <a:xfrm>
              <a:off x="1500" y="74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sp>
          <p:nvSpPr>
            <p:cNvPr id="185356" name="Rectangle 5">
              <a:extLst>
                <a:ext uri="{FF2B5EF4-FFF2-40B4-BE49-F238E27FC236}">
                  <a16:creationId xmlns:a16="http://schemas.microsoft.com/office/drawing/2014/main" id="{1D7885DB-EF7D-FE99-4B64-7B913A32B19F}"/>
                </a:ext>
              </a:extLst>
            </p:cNvPr>
            <p:cNvSpPr>
              <a:spLocks noChangeArrowheads="1"/>
            </p:cNvSpPr>
            <p:nvPr/>
          </p:nvSpPr>
          <p:spPr bwMode="auto">
            <a:xfrm>
              <a:off x="2100" y="528"/>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thời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ủng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bè</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quốc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grpSp>
        <p:nvGrpSpPr>
          <p:cNvPr id="168967" name="Group 7">
            <a:extLst>
              <a:ext uri="{FF2B5EF4-FFF2-40B4-BE49-F238E27FC236}">
                <a16:creationId xmlns:a16="http://schemas.microsoft.com/office/drawing/2014/main" id="{BD533338-A725-609B-26AF-72C9FD255F40}"/>
              </a:ext>
            </a:extLst>
          </p:cNvPr>
          <p:cNvGrpSpPr>
            <a:grpSpLocks/>
          </p:cNvGrpSpPr>
          <p:nvPr/>
        </p:nvGrpSpPr>
        <p:grpSpPr bwMode="auto">
          <a:xfrm>
            <a:off x="1365039" y="3471546"/>
            <a:ext cx="9195190" cy="1687293"/>
            <a:chOff x="665" y="1819"/>
            <a:chExt cx="5793" cy="1063"/>
          </a:xfrm>
        </p:grpSpPr>
        <p:sp>
          <p:nvSpPr>
            <p:cNvPr id="185354" name="Rectangle 9">
              <a:extLst>
                <a:ext uri="{FF2B5EF4-FFF2-40B4-BE49-F238E27FC236}">
                  <a16:creationId xmlns:a16="http://schemas.microsoft.com/office/drawing/2014/main" id="{E49E5E54-B026-5990-2ED8-EFFA7C089A93}"/>
                </a:ext>
              </a:extLst>
            </p:cNvPr>
            <p:cNvSpPr>
              <a:spLocks noChangeArrowheads="1"/>
            </p:cNvSpPr>
            <p:nvPr/>
          </p:nvSpPr>
          <p:spPr bwMode="auto">
            <a:xfrm>
              <a:off x="1223" y="1819"/>
              <a:ext cx="5235" cy="1063"/>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Xây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dựng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vũ</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CT, LL </a:t>
              </a:r>
              <a:r>
                <a:rPr lang="en-US" altLang="en-US" sz="2400" dirty="0" err="1">
                  <a:latin typeface="Arial" panose="020B0604020202020204" pitchFamily="34" charset="0"/>
                  <a:cs typeface="Arial" panose="020B0604020202020204" pitchFamily="34" charset="0"/>
                </a:rPr>
                <a:t>chiến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thành</a:t>
              </a:r>
              <a:r>
                <a:rPr lang="en-US" altLang="en-US" sz="2400" dirty="0">
                  <a:latin typeface="Arial" panose="020B0604020202020204" pitchFamily="34" charset="0"/>
                  <a:cs typeface="Arial" panose="020B0604020202020204" pitchFamily="34" charset="0"/>
                </a:rPr>
                <a:t>, tin </a:t>
              </a:r>
              <a:r>
                <a:rPr lang="en-US" altLang="en-US" sz="2400" dirty="0" err="1">
                  <a:latin typeface="Arial" panose="020B0604020202020204" pitchFamily="34" charset="0"/>
                  <a:cs typeface="Arial" panose="020B0604020202020204" pitchFamily="34" charset="0"/>
                </a:rPr>
                <a:t>cậy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làm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nòng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cốt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toàn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sp>
          <p:nvSpPr>
            <p:cNvPr id="185353" name="Freeform 8">
              <a:extLst>
                <a:ext uri="{FF2B5EF4-FFF2-40B4-BE49-F238E27FC236}">
                  <a16:creationId xmlns:a16="http://schemas.microsoft.com/office/drawing/2014/main" id="{7F166743-7B3E-F8B4-47B0-A87F600293D9}"/>
                </a:ext>
              </a:extLst>
            </p:cNvPr>
            <p:cNvSpPr>
              <a:spLocks noChangeArrowheads="1"/>
            </p:cNvSpPr>
            <p:nvPr/>
          </p:nvSpPr>
          <p:spPr bwMode="auto">
            <a:xfrm>
              <a:off x="665" y="2207"/>
              <a:ext cx="452"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93 w 21600"/>
                <a:gd name="T13" fmla="*/ 5438 h 21600"/>
                <a:gd name="T14" fmla="*/ 18876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grpSp>
      <p:sp>
        <p:nvSpPr>
          <p:cNvPr id="2" name="Rectangle 1">
            <a:extLst>
              <a:ext uri="{FF2B5EF4-FFF2-40B4-BE49-F238E27FC236}">
                <a16:creationId xmlns:a16="http://schemas.microsoft.com/office/drawing/2014/main" id="{AC34876D-CA4F-AE50-9F31-5C7D2779F66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68963"/>
                                        </p:tgtEl>
                                        <p:attrNameLst>
                                          <p:attrName>style.visibility</p:attrName>
                                        </p:attrNameLst>
                                      </p:cBhvr>
                                      <p:to>
                                        <p:strVal val="visible"/>
                                      </p:to>
                                    </p:set>
                                    <p:animEffect transition="in" filter="fade">
                                      <p:cBhvr>
                                        <p:cTn id="7" dur="750"/>
                                        <p:tgtEl>
                                          <p:spTgt spid="168963"/>
                                        </p:tgtEl>
                                      </p:cBhvr>
                                    </p:animEffect>
                                    <p:anim calcmode="lin" valueType="num">
                                      <p:cBhvr>
                                        <p:cTn id="8" dur="750" fill="hold"/>
                                        <p:tgtEl>
                                          <p:spTgt spid="168963"/>
                                        </p:tgtEl>
                                        <p:attrNameLst>
                                          <p:attrName>ppt_x</p:attrName>
                                        </p:attrNameLst>
                                      </p:cBhvr>
                                      <p:tavLst>
                                        <p:tav tm="0">
                                          <p:val>
                                            <p:strVal val="#ppt_x"/>
                                          </p:val>
                                        </p:tav>
                                        <p:tav tm="100000">
                                          <p:val>
                                            <p:strVal val="#ppt_x"/>
                                          </p:val>
                                        </p:tav>
                                      </p:tavLst>
                                    </p:anim>
                                    <p:anim calcmode="lin" valueType="num">
                                      <p:cBhvr>
                                        <p:cTn id="9" dur="750" fill="hold"/>
                                        <p:tgtEl>
                                          <p:spTgt spid="16896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68967"/>
                                        </p:tgtEl>
                                        <p:attrNameLst>
                                          <p:attrName>style.visibility</p:attrName>
                                        </p:attrNameLst>
                                      </p:cBhvr>
                                      <p:to>
                                        <p:strVal val="visible"/>
                                      </p:to>
                                    </p:set>
                                    <p:animEffect transition="in" filter="fade">
                                      <p:cBhvr>
                                        <p:cTn id="13" dur="750"/>
                                        <p:tgtEl>
                                          <p:spTgt spid="168967"/>
                                        </p:tgtEl>
                                      </p:cBhvr>
                                    </p:animEffect>
                                    <p:anim calcmode="lin" valueType="num">
                                      <p:cBhvr>
                                        <p:cTn id="14" dur="750" fill="hold"/>
                                        <p:tgtEl>
                                          <p:spTgt spid="168967"/>
                                        </p:tgtEl>
                                        <p:attrNameLst>
                                          <p:attrName>ppt_x</p:attrName>
                                        </p:attrNameLst>
                                      </p:cBhvr>
                                      <p:tavLst>
                                        <p:tav tm="0">
                                          <p:val>
                                            <p:strVal val="#ppt_x"/>
                                          </p:val>
                                        </p:tav>
                                        <p:tav tm="100000">
                                          <p:val>
                                            <p:strVal val="#ppt_x"/>
                                          </p:val>
                                        </p:tav>
                                      </p:tavLst>
                                    </p:anim>
                                    <p:anim calcmode="lin" valueType="num">
                                      <p:cBhvr>
                                        <p:cTn id="15" dur="750" fill="hold"/>
                                        <p:tgtEl>
                                          <p:spTgt spid="1689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2.1.1. </a:t>
              </a:r>
              <a:r>
                <a:rPr lang="en-US" altLang="en-US" sz="2400" b="0" dirty="0" err="1">
                  <a:solidFill>
                    <a:srgbClr val="BFBFBF"/>
                  </a:solidFill>
                  <a:latin typeface="Arial" panose="020B0604020202020204" pitchFamily="34" charset="0"/>
                  <a:cs typeface="Arial" panose="020B0604020202020204" pitchFamily="34" charset="0"/>
                </a:rPr>
                <a:t>Định</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hướng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lớn</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BFBFBF"/>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2.1.2. Quan </a:t>
              </a:r>
              <a:r>
                <a:rPr lang="en-US" altLang="en-US" sz="2400" b="0" dirty="0" err="1">
                  <a:solidFill>
                    <a:srgbClr val="BFBFBF"/>
                  </a:solidFill>
                  <a:latin typeface="Arial" panose="020B0604020202020204" pitchFamily="34" charset="0"/>
                  <a:cs typeface="Arial" panose="020B0604020202020204" pitchFamily="34" charset="0"/>
                </a:rPr>
                <a:t>điểm</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tăng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cường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extLst>
      <p:ext uri="{BB962C8B-B14F-4D97-AF65-F5344CB8AC3E}">
        <p14:creationId xmlns:p14="http://schemas.microsoft.com/office/powerpoint/2010/main" val="423698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E70846-7B78-CB51-FCAE-2EF1B48299FC}"/>
              </a:ext>
            </a:extLst>
          </p:cNvPr>
          <p:cNvGrpSpPr/>
          <p:nvPr/>
        </p:nvGrpSpPr>
        <p:grpSpPr>
          <a:xfrm>
            <a:off x="263977" y="731521"/>
            <a:ext cx="11584409" cy="5268442"/>
            <a:chOff x="263977" y="731521"/>
            <a:chExt cx="11584409" cy="5268442"/>
          </a:xfrm>
        </p:grpSpPr>
        <p:sp>
          <p:nvSpPr>
            <p:cNvPr id="172035" name="Rectangle 3">
              <a:extLst>
                <a:ext uri="{FF2B5EF4-FFF2-40B4-BE49-F238E27FC236}">
                  <a16:creationId xmlns:a16="http://schemas.microsoft.com/office/drawing/2014/main" id="{DB7B7FCD-16B8-75FB-51D8-821C38612DB8}"/>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grpSp>
          <p:nvGrpSpPr>
            <p:cNvPr id="172036" name="Group 4">
              <a:extLst>
                <a:ext uri="{FF2B5EF4-FFF2-40B4-BE49-F238E27FC236}">
                  <a16:creationId xmlns:a16="http://schemas.microsoft.com/office/drawing/2014/main" id="{E71F71BD-041A-B638-0E55-96BF11F957CB}"/>
                </a:ext>
              </a:extLst>
            </p:cNvPr>
            <p:cNvGrpSpPr>
              <a:grpSpLocks/>
            </p:cNvGrpSpPr>
            <p:nvPr/>
          </p:nvGrpSpPr>
          <p:grpSpPr bwMode="auto">
            <a:xfrm>
              <a:off x="2994463" y="1834520"/>
              <a:ext cx="8853923" cy="722220"/>
              <a:chOff x="948" y="1152"/>
              <a:chExt cx="5578" cy="455"/>
            </a:xfrm>
          </p:grpSpPr>
          <p:sp>
            <p:nvSpPr>
              <p:cNvPr id="189452" name="Rectangle 5">
                <a:extLst>
                  <a:ext uri="{FF2B5EF4-FFF2-40B4-BE49-F238E27FC236}">
                    <a16:creationId xmlns:a16="http://schemas.microsoft.com/office/drawing/2014/main" id="{B54DCDBD-CBA0-E9A5-4B12-A2DEFA390AD0}"/>
                  </a:ext>
                </a:extLst>
              </p:cNvPr>
              <p:cNvSpPr>
                <a:spLocks noChangeArrowheads="1"/>
              </p:cNvSpPr>
              <p:nvPr/>
            </p:nvSpPr>
            <p:spPr bwMode="auto">
              <a:xfrm>
                <a:off x="1488" y="1152"/>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những hạn chế, yếu kém trong công tác xây dựng Đảng, xây dựng Nhà nước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53" name="Freeform 6">
                <a:extLst>
                  <a:ext uri="{FF2B5EF4-FFF2-40B4-BE49-F238E27FC236}">
                    <a16:creationId xmlns:a16="http://schemas.microsoft.com/office/drawing/2014/main" id="{C75F3828-3FA7-503B-E2FE-74D7F763F531}"/>
                  </a:ext>
                </a:extLst>
              </p:cNvPr>
              <p:cNvSpPr>
                <a:spLocks noChangeArrowheads="1"/>
              </p:cNvSpPr>
              <p:nvPr/>
            </p:nvSpPr>
            <p:spPr bwMode="auto">
              <a:xfrm>
                <a:off x="948" y="124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2039" name="Group 7">
              <a:extLst>
                <a:ext uri="{FF2B5EF4-FFF2-40B4-BE49-F238E27FC236}">
                  <a16:creationId xmlns:a16="http://schemas.microsoft.com/office/drawing/2014/main" id="{0489E308-D795-4962-1528-B33B8F484348}"/>
                </a:ext>
              </a:extLst>
            </p:cNvPr>
            <p:cNvGrpSpPr>
              <a:grpSpLocks/>
            </p:cNvGrpSpPr>
            <p:nvPr/>
          </p:nvGrpSpPr>
          <p:grpSpPr bwMode="auto">
            <a:xfrm>
              <a:off x="2994462" y="3168270"/>
              <a:ext cx="8853923" cy="907932"/>
              <a:chOff x="948" y="2064"/>
              <a:chExt cx="5578" cy="572"/>
            </a:xfrm>
          </p:grpSpPr>
          <p:sp>
            <p:nvSpPr>
              <p:cNvPr id="189450" name="Rectangle 8">
                <a:extLst>
                  <a:ext uri="{FF2B5EF4-FFF2-40B4-BE49-F238E27FC236}">
                    <a16:creationId xmlns:a16="http://schemas.microsoft.com/office/drawing/2014/main" id="{0F120877-D8BB-7CA0-8D51-D58767DA0F22}"/>
                  </a:ext>
                </a:extLst>
              </p:cNvPr>
              <p:cNvSpPr>
                <a:spLocks noChangeArrowheads="1"/>
              </p:cNvSpPr>
              <p:nvPr/>
            </p:nvSpPr>
            <p:spPr bwMode="auto">
              <a:xfrm>
                <a:off x="1488" y="2064"/>
                <a:ext cx="5038" cy="572"/>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Củng cố lòng tin của nhân dân với Đảng, Nhà nước; tăng cường khối đại đoàn kết toàn dân tộc.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89451" name="Freeform 9">
                <a:extLst>
                  <a:ext uri="{FF2B5EF4-FFF2-40B4-BE49-F238E27FC236}">
                    <a16:creationId xmlns:a16="http://schemas.microsoft.com/office/drawing/2014/main" id="{35307DB6-06E8-259A-AC8A-0C19FAA9C6A6}"/>
                  </a:ext>
                </a:extLst>
              </p:cNvPr>
              <p:cNvSpPr>
                <a:spLocks noChangeArrowheads="1"/>
              </p:cNvSpPr>
              <p:nvPr/>
            </p:nvSpPr>
            <p:spPr bwMode="auto">
              <a:xfrm>
                <a:off x="948" y="2210"/>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2042" name="Group 10">
              <a:extLst>
                <a:ext uri="{FF2B5EF4-FFF2-40B4-BE49-F238E27FC236}">
                  <a16:creationId xmlns:a16="http://schemas.microsoft.com/office/drawing/2014/main" id="{78D59D5F-4EB9-056F-89E9-98C243883BA9}"/>
                </a:ext>
              </a:extLst>
            </p:cNvPr>
            <p:cNvGrpSpPr>
              <a:grpSpLocks/>
            </p:cNvGrpSpPr>
            <p:nvPr/>
          </p:nvGrpSpPr>
          <p:grpSpPr bwMode="auto">
            <a:xfrm>
              <a:off x="2994153" y="4796795"/>
              <a:ext cx="8834875" cy="1203168"/>
              <a:chOff x="960" y="3147"/>
              <a:chExt cx="5566" cy="758"/>
            </a:xfrm>
          </p:grpSpPr>
          <p:sp>
            <p:nvSpPr>
              <p:cNvPr id="189448" name="Rectangle 11">
                <a:extLst>
                  <a:ext uri="{FF2B5EF4-FFF2-40B4-BE49-F238E27FC236}">
                    <a16:creationId xmlns:a16="http://schemas.microsoft.com/office/drawing/2014/main" id="{01A37A59-20DB-F1D5-9BC9-A7E259D55A74}"/>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Arial" panose="020B0604020202020204" pitchFamily="34" charset="0"/>
                    <a:ea typeface="Times New Roman" panose="02020603050405020304" pitchFamily="18" charset="0"/>
                    <a:cs typeface="Arial" panose="020B0604020202020204" pitchFamily="34" charset="0"/>
                  </a:rPr>
                  <a:t>Tập trung phát triển các ngành công nghiệp cơ bản, tạo nền tảng cho công nghiệp hoá, hiện đại hoá, cho công nghiệp quốc phòng, an ninh</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49" name="Freeform 12">
                <a:extLst>
                  <a:ext uri="{FF2B5EF4-FFF2-40B4-BE49-F238E27FC236}">
                    <a16:creationId xmlns:a16="http://schemas.microsoft.com/office/drawing/2014/main" id="{64AE076B-B222-EA4A-624D-748E1C5D6457}"/>
                  </a:ext>
                </a:extLst>
              </p:cNvPr>
              <p:cNvSpPr>
                <a:spLocks noChangeArrowheads="1"/>
              </p:cNvSpPr>
              <p:nvPr/>
            </p:nvSpPr>
            <p:spPr bwMode="auto">
              <a:xfrm>
                <a:off x="960" y="338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5" name="TextBox 4">
              <a:extLst>
                <a:ext uri="{FF2B5EF4-FFF2-40B4-BE49-F238E27FC236}">
                  <a16:creationId xmlns:a16="http://schemas.microsoft.com/office/drawing/2014/main" id="{2FC7313C-434C-03D6-6836-556A2E157A29}"/>
                </a:ext>
              </a:extLst>
            </p:cNvPr>
            <p:cNvSpPr txBox="1"/>
            <p:nvPr/>
          </p:nvSpPr>
          <p:spPr>
            <a:xfrm>
              <a:off x="263977" y="2432424"/>
              <a:ext cx="2584731" cy="2604559"/>
            </a:xfrm>
            <a:prstGeom prst="rect">
              <a:avLst/>
            </a:prstGeom>
            <a:solidFill>
              <a:schemeClr val="accent2"/>
            </a:solidFill>
          </p:spPr>
          <p:txBody>
            <a:bodyPr wrap="square">
              <a:spAutoFit/>
            </a:bodyPr>
            <a:lstStyle/>
            <a:p>
              <a:pPr algn="ctr">
                <a:lnSpc>
                  <a:spcPct val="115000"/>
                </a:lnSpc>
                <a:spcBef>
                  <a:spcPts val="600"/>
                </a:spcBef>
                <a:tabLst>
                  <a:tab pos="5257800" algn="l"/>
                </a:tabLst>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Nghị quyết Trung ương 8</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khóa</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XI</a:t>
              </a: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chỉ rõ 5 mục tiêu cụ thể tăng cường quốc phòng, an ninh: </a:t>
              </a:r>
              <a:endPar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2" name="WordArt 3">
              <a:extLst>
                <a:ext uri="{FF2B5EF4-FFF2-40B4-BE49-F238E27FC236}">
                  <a16:creationId xmlns:a16="http://schemas.microsoft.com/office/drawing/2014/main" id="{05F08F2C-F008-732A-7505-F13672F4102B}"/>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3060" name="Group 4">
            <a:extLst>
              <a:ext uri="{FF2B5EF4-FFF2-40B4-BE49-F238E27FC236}">
                <a16:creationId xmlns:a16="http://schemas.microsoft.com/office/drawing/2014/main" id="{74254A67-1AAE-3035-7067-118B013A66AD}"/>
              </a:ext>
            </a:extLst>
          </p:cNvPr>
          <p:cNvGrpSpPr>
            <a:grpSpLocks/>
          </p:cNvGrpSpPr>
          <p:nvPr/>
        </p:nvGrpSpPr>
        <p:grpSpPr bwMode="auto">
          <a:xfrm>
            <a:off x="736011" y="1920448"/>
            <a:ext cx="10306248" cy="1350786"/>
            <a:chOff x="960" y="1152"/>
            <a:chExt cx="5566" cy="851"/>
          </a:xfrm>
        </p:grpSpPr>
        <p:sp>
          <p:nvSpPr>
            <p:cNvPr id="191500" name="Rectangle 5">
              <a:extLst>
                <a:ext uri="{FF2B5EF4-FFF2-40B4-BE49-F238E27FC236}">
                  <a16:creationId xmlns:a16="http://schemas.microsoft.com/office/drawing/2014/main" id="{544E94F6-7952-C769-0778-ADA3248E8DDE}"/>
                </a:ext>
              </a:extLst>
            </p:cNvPr>
            <p:cNvSpPr>
              <a:spLocks noChangeArrowheads="1"/>
            </p:cNvSpPr>
            <p:nvPr/>
          </p:nvSpPr>
          <p:spPr bwMode="auto">
            <a:xfrm>
              <a:off x="1488" y="1152"/>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i="1"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tình trạng sơ hở, mất cảnh giác; Ngăn ngừa làm thất bại âm mưu, hoạt động chống phá của các thế lực thù địch; Phòng, chống có hiệu quả các nguy cơ xung đột trên biên giới, biển đảo, chiến tranh mạng;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501" name="Freeform 6">
              <a:extLst>
                <a:ext uri="{FF2B5EF4-FFF2-40B4-BE49-F238E27FC236}">
                  <a16:creationId xmlns:a16="http://schemas.microsoft.com/office/drawing/2014/main" id="{B38111F3-44B7-6BF8-AA35-A32EFA22B2EB}"/>
                </a:ext>
              </a:extLst>
            </p:cNvPr>
            <p:cNvSpPr>
              <a:spLocks noChangeArrowheads="1"/>
            </p:cNvSpPr>
            <p:nvPr/>
          </p:nvSpPr>
          <p:spPr bwMode="auto">
            <a:xfrm>
              <a:off x="960" y="1437"/>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3063" name="Group 7">
            <a:extLst>
              <a:ext uri="{FF2B5EF4-FFF2-40B4-BE49-F238E27FC236}">
                <a16:creationId xmlns:a16="http://schemas.microsoft.com/office/drawing/2014/main" id="{48C55A08-5D20-12CA-9FEC-0C62B9B851A3}"/>
              </a:ext>
            </a:extLst>
          </p:cNvPr>
          <p:cNvGrpSpPr>
            <a:grpSpLocks/>
          </p:cNvGrpSpPr>
          <p:nvPr/>
        </p:nvGrpSpPr>
        <p:grpSpPr bwMode="auto">
          <a:xfrm>
            <a:off x="736011" y="4164229"/>
            <a:ext cx="10306248" cy="1350789"/>
            <a:chOff x="960" y="2307"/>
            <a:chExt cx="5566" cy="851"/>
          </a:xfrm>
        </p:grpSpPr>
        <p:sp>
          <p:nvSpPr>
            <p:cNvPr id="191498" name="Rectangle 8">
              <a:extLst>
                <a:ext uri="{FF2B5EF4-FFF2-40B4-BE49-F238E27FC236}">
                  <a16:creationId xmlns:a16="http://schemas.microsoft.com/office/drawing/2014/main" id="{D291F830-0880-A1EA-9D39-6F5DCC64407B}"/>
                </a:ext>
              </a:extLst>
            </p:cNvPr>
            <p:cNvSpPr>
              <a:spLocks noChangeArrowheads="1"/>
            </p:cNvSpPr>
            <p:nvPr/>
          </p:nvSpPr>
          <p:spPr bwMode="auto">
            <a:xfrm>
              <a:off x="1488" y="2307"/>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B</a:t>
              </a:r>
              <a:r>
                <a:rPr lang="vi-VN" sz="2400" dirty="0">
                  <a:effectLst/>
                  <a:latin typeface="Arial" panose="020B0604020202020204" pitchFamily="34" charset="0"/>
                  <a:ea typeface="Times New Roman" panose="02020603050405020304" pitchFamily="18" charset="0"/>
                  <a:cs typeface="Arial" panose="020B0604020202020204" pitchFamily="34" charset="0"/>
                </a:rPr>
                <a:t>ảo đảm an ninh trên các lĩnh vực, kiềm chế gia tăng tội phạm, tạo chuyển biến rõ rệt về trật tự an toàn xã hội. Giữ vững môi trường hoà bình, ổn định cho sự phát triển đất nước; nâng cao và tận dụng có hiệu quả vị thế của Việt Nam ở khu vực và trên thế giới.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499" name="Freeform 9">
              <a:extLst>
                <a:ext uri="{FF2B5EF4-FFF2-40B4-BE49-F238E27FC236}">
                  <a16:creationId xmlns:a16="http://schemas.microsoft.com/office/drawing/2014/main" id="{CE8758B6-9D18-E09A-E995-2E4D612920A5}"/>
                </a:ext>
              </a:extLst>
            </p:cNvPr>
            <p:cNvSpPr>
              <a:spLocks noChangeArrowheads="1"/>
            </p:cNvSpPr>
            <p:nvPr/>
          </p:nvSpPr>
          <p:spPr bwMode="auto">
            <a:xfrm>
              <a:off x="960" y="2593"/>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2" name="Rectangle 3">
            <a:extLst>
              <a:ext uri="{FF2B5EF4-FFF2-40B4-BE49-F238E27FC236}">
                <a16:creationId xmlns:a16="http://schemas.microsoft.com/office/drawing/2014/main" id="{7A8E28DB-22B1-168A-E1CA-8313D2AAE69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3" name="WordArt 3">
            <a:extLst>
              <a:ext uri="{FF2B5EF4-FFF2-40B4-BE49-F238E27FC236}">
                <a16:creationId xmlns:a16="http://schemas.microsoft.com/office/drawing/2014/main" id="{3907D892-2295-ABE4-F6C1-4D97B0CF2083}"/>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3060"/>
                                        </p:tgtEl>
                                        <p:attrNameLst>
                                          <p:attrName>style.visibility</p:attrName>
                                        </p:attrNameLst>
                                      </p:cBhvr>
                                      <p:to>
                                        <p:strVal val="visible"/>
                                      </p:to>
                                    </p:set>
                                    <p:animEffect transition="in" filter="fade">
                                      <p:cBhvr>
                                        <p:cTn id="7" dur="500"/>
                                        <p:tgtEl>
                                          <p:spTgt spid="173060"/>
                                        </p:tgtEl>
                                      </p:cBhvr>
                                    </p:animEffect>
                                    <p:anim calcmode="lin" valueType="num">
                                      <p:cBhvr>
                                        <p:cTn id="8" dur="500" fill="hold"/>
                                        <p:tgtEl>
                                          <p:spTgt spid="173060"/>
                                        </p:tgtEl>
                                        <p:attrNameLst>
                                          <p:attrName>ppt_x</p:attrName>
                                        </p:attrNameLst>
                                      </p:cBhvr>
                                      <p:tavLst>
                                        <p:tav tm="0">
                                          <p:val>
                                            <p:strVal val="#ppt_x"/>
                                          </p:val>
                                        </p:tav>
                                        <p:tav tm="100000">
                                          <p:val>
                                            <p:strVal val="#ppt_x"/>
                                          </p:val>
                                        </p:tav>
                                      </p:tavLst>
                                    </p:anim>
                                    <p:anim calcmode="lin" valueType="num">
                                      <p:cBhvr>
                                        <p:cTn id="9" dur="500" fill="hold"/>
                                        <p:tgtEl>
                                          <p:spTgt spid="17306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3063"/>
                                        </p:tgtEl>
                                        <p:attrNameLst>
                                          <p:attrName>style.visibility</p:attrName>
                                        </p:attrNameLst>
                                      </p:cBhvr>
                                      <p:to>
                                        <p:strVal val="visible"/>
                                      </p:to>
                                    </p:set>
                                    <p:animEffect transition="in" filter="fade">
                                      <p:cBhvr>
                                        <p:cTn id="13" dur="500"/>
                                        <p:tgtEl>
                                          <p:spTgt spid="173063"/>
                                        </p:tgtEl>
                                      </p:cBhvr>
                                    </p:animEffect>
                                    <p:anim calcmode="lin" valueType="num">
                                      <p:cBhvr>
                                        <p:cTn id="14" dur="500" fill="hold"/>
                                        <p:tgtEl>
                                          <p:spTgt spid="173063"/>
                                        </p:tgtEl>
                                        <p:attrNameLst>
                                          <p:attrName>ppt_x</p:attrName>
                                        </p:attrNameLst>
                                      </p:cBhvr>
                                      <p:tavLst>
                                        <p:tav tm="0">
                                          <p:val>
                                            <p:strVal val="#ppt_x"/>
                                          </p:val>
                                        </p:tav>
                                        <p:tav tm="100000">
                                          <p:val>
                                            <p:strVal val="#ppt_x"/>
                                          </p:val>
                                        </p:tav>
                                      </p:tavLst>
                                    </p:anim>
                                    <p:anim calcmode="lin" valueType="num">
                                      <p:cBhvr>
                                        <p:cTn id="15" dur="500" fill="hold"/>
                                        <p:tgtEl>
                                          <p:spTgt spid="1730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3FF92C-3F49-2709-27AE-08CC62741B01}"/>
              </a:ext>
            </a:extLst>
          </p:cNvPr>
          <p:cNvSpPr txBox="1"/>
          <p:nvPr/>
        </p:nvSpPr>
        <p:spPr>
          <a:xfrm>
            <a:off x="164267" y="2917581"/>
            <a:ext cx="11708716" cy="1484252"/>
          </a:xfrm>
          <a:prstGeom prst="rect">
            <a:avLst/>
          </a:prstGeom>
          <a:noFill/>
        </p:spPr>
        <p:txBody>
          <a:bodyPr wrap="square">
            <a:spAutoFit/>
          </a:bodyPr>
          <a:lstStyle/>
          <a:p>
            <a:pPr algn="ctr">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Đại hội đại biểu toàn quốc lần thứ XIII của Đảng khẳng định p</a:t>
            </a:r>
            <a:r>
              <a:rPr lang="vi-VN" sz="2400" dirty="0">
                <a:effectLst/>
                <a:latin typeface="Arial" panose="020B0604020202020204" pitchFamily="34" charset="0"/>
                <a:ea typeface="Times New Roman" panose="02020603050405020304" pitchFamily="18" charset="0"/>
                <a:cs typeface="Arial" panose="020B0604020202020204" pitchFamily="34" charset="0"/>
              </a:rPr>
              <a:t>hương hướng,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nhiệm vụ quốc phòng, an ninh</a:t>
            </a:r>
            <a:r>
              <a:rPr lang="pl-PL" sz="2400" dirty="0">
                <a:effectLst/>
                <a:latin typeface="Arial" panose="020B0604020202020204" pitchFamily="34" charset="0"/>
                <a:ea typeface="Times New Roman" panose="02020603050405020304" pitchFamily="18" charset="0"/>
                <a:cs typeface="Arial" panose="020B0604020202020204" pitchFamily="34" charset="0"/>
              </a:rPr>
              <a:t> hiện nay là:</a:t>
            </a:r>
            <a:endParaRPr lang="en-US" sz="2400" dirty="0">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i="1" dirty="0">
                <a:effectLst/>
                <a:latin typeface="Arial" panose="020B0604020202020204" pitchFamily="34" charset="0"/>
                <a:ea typeface="SimSun" panose="02010600030101010101" pitchFamily="2" charset="-122"/>
                <a:cs typeface="Arial" panose="020B0604020202020204" pitchFamily="34" charset="0"/>
              </a:rPr>
              <a:t>Đảng CSVN: Văn kiện Đại hội đại biểu toàn quốc lần thứ XIII. Nxb. CTQG, HN. 2021.</a:t>
            </a:r>
            <a:endParaRPr lang="en-US" sz="2400" i="1" dirty="0">
              <a:effectLst/>
              <a:latin typeface="Arial" panose="020B0604020202020204" pitchFamily="34" charset="0"/>
              <a:ea typeface="SimSun" panose="02010600030101010101" pitchFamily="2" charset="-122"/>
              <a:cs typeface="Arial" panose="020B0604020202020204" pitchFamily="34" charset="0"/>
            </a:endParaRPr>
          </a:p>
        </p:txBody>
      </p:sp>
      <p:sp>
        <p:nvSpPr>
          <p:cNvPr id="2" name="Rectangle 3">
            <a:extLst>
              <a:ext uri="{FF2B5EF4-FFF2-40B4-BE49-F238E27FC236}">
                <a16:creationId xmlns:a16="http://schemas.microsoft.com/office/drawing/2014/main" id="{85D84ED0-6B0B-790F-D259-1BC05D472CE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6" name="WordArt 3">
            <a:extLst>
              <a:ext uri="{FF2B5EF4-FFF2-40B4-BE49-F238E27FC236}">
                <a16:creationId xmlns:a16="http://schemas.microsoft.com/office/drawing/2014/main" id="{AE635F9D-BFEC-560A-72DB-AA24E025FC25}"/>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278980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923826" y="1808531"/>
            <a:ext cx="10344348" cy="1350786"/>
            <a:chOff x="960" y="1251"/>
            <a:chExt cx="5566" cy="851"/>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251"/>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Củng cố quốc phòng, giữ vững an ninh quốc gia, ổn định chính trị, trật tự, an toàn xã hội là nhiệm vụ trọng yếu, thường xuyên của Đảng, Nhà nước, của cả hệ thống chính trị và toàn dân, trong đó Quân đội nhân dân và Công an nhân dân là nòng cốt. </a:t>
              </a:r>
              <a:endParaRPr lang="en-US" altLang="en-US" sz="2400" dirty="0">
                <a:solidFill>
                  <a:srgbClr val="000000"/>
                </a:solidFill>
                <a:latin typeface="+mn-lt"/>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923826" y="3706138"/>
            <a:ext cx="10344348" cy="722219"/>
            <a:chOff x="960" y="2307"/>
            <a:chExt cx="5566" cy="455"/>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307"/>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Tăng cường tiềm lực quốc phòng và an ninh; xây dựng thế trận quốc phòng toàn dân, thế trận an ninh nhân dân vững chắc. </a:t>
              </a:r>
              <a:endParaRPr lang="en-US" altLang="en-US" sz="2400" dirty="0">
                <a:solidFill>
                  <a:srgbClr val="000000"/>
                </a:solidFill>
                <a:latin typeface="+mn-lt"/>
              </a:endParaRP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923826" y="4818041"/>
            <a:ext cx="10344348" cy="1203168"/>
            <a:chOff x="960" y="3147"/>
            <a:chExt cx="5566" cy="75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mn-lt"/>
                  <a:ea typeface="Times New Roman" panose="02020603050405020304" pitchFamily="18" charset="0"/>
                </a:rPr>
                <a:t>Đẩy mạnh đầu tư và ứng dụng khoa học, công nghệ trong nhiệm vụ quốc phòng, an ninh; phát triển công nghiệp quốc phòng, an ninh theo hướng lưỡng dụng, ngày càng hiện đại</a:t>
              </a:r>
              <a:r>
                <a:rPr lang="en-US" sz="2400" dirty="0">
                  <a:effectLst/>
                  <a:latin typeface="+mn-lt"/>
                  <a:ea typeface="Times New Roman" panose="02020603050405020304" pitchFamily="18" charset="0"/>
                </a:rPr>
                <a:t>.</a:t>
              </a:r>
              <a:endParaRPr lang="en-US" altLang="en-US" sz="2400" dirty="0">
                <a:solidFill>
                  <a:srgbClr val="000000"/>
                </a:solidFill>
                <a:latin typeface="+mn-lt"/>
              </a:endParaRP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sp>
        <p:nvSpPr>
          <p:cNvPr id="4" name="Rectangle 3">
            <a:extLst>
              <a:ext uri="{FF2B5EF4-FFF2-40B4-BE49-F238E27FC236}">
                <a16:creationId xmlns:a16="http://schemas.microsoft.com/office/drawing/2014/main" id="{9B1133AF-C8CB-A385-67CC-11B95113A986}"/>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D334F327-3DDC-903C-B2B5-B5C295A35967}"/>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500"/>
                                        <p:tgtEl>
                                          <p:spTgt spid="174084"/>
                                        </p:tgtEl>
                                      </p:cBhvr>
                                    </p:animEffect>
                                    <p:anim calcmode="lin" valueType="num">
                                      <p:cBhvr>
                                        <p:cTn id="8" dur="500" fill="hold"/>
                                        <p:tgtEl>
                                          <p:spTgt spid="174084"/>
                                        </p:tgtEl>
                                        <p:attrNameLst>
                                          <p:attrName>ppt_x</p:attrName>
                                        </p:attrNameLst>
                                      </p:cBhvr>
                                      <p:tavLst>
                                        <p:tav tm="0">
                                          <p:val>
                                            <p:strVal val="#ppt_x"/>
                                          </p:val>
                                        </p:tav>
                                        <p:tav tm="100000">
                                          <p:val>
                                            <p:strVal val="#ppt_x"/>
                                          </p:val>
                                        </p:tav>
                                      </p:tavLst>
                                    </p:anim>
                                    <p:anim calcmode="lin" valueType="num">
                                      <p:cBhvr>
                                        <p:cTn id="9" dur="500" fill="hold"/>
                                        <p:tgtEl>
                                          <p:spTgt spid="17408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4087"/>
                                        </p:tgtEl>
                                        <p:attrNameLst>
                                          <p:attrName>style.visibility</p:attrName>
                                        </p:attrNameLst>
                                      </p:cBhvr>
                                      <p:to>
                                        <p:strVal val="visible"/>
                                      </p:to>
                                    </p:set>
                                    <p:animEffect transition="in" filter="fade">
                                      <p:cBhvr>
                                        <p:cTn id="13" dur="500"/>
                                        <p:tgtEl>
                                          <p:spTgt spid="174087"/>
                                        </p:tgtEl>
                                      </p:cBhvr>
                                    </p:animEffect>
                                    <p:anim calcmode="lin" valueType="num">
                                      <p:cBhvr>
                                        <p:cTn id="14" dur="500" fill="hold"/>
                                        <p:tgtEl>
                                          <p:spTgt spid="174087"/>
                                        </p:tgtEl>
                                        <p:attrNameLst>
                                          <p:attrName>ppt_x</p:attrName>
                                        </p:attrNameLst>
                                      </p:cBhvr>
                                      <p:tavLst>
                                        <p:tav tm="0">
                                          <p:val>
                                            <p:strVal val="#ppt_x"/>
                                          </p:val>
                                        </p:tav>
                                        <p:tav tm="100000">
                                          <p:val>
                                            <p:strVal val="#ppt_x"/>
                                          </p:val>
                                        </p:tav>
                                      </p:tavLst>
                                    </p:anim>
                                    <p:anim calcmode="lin" valueType="num">
                                      <p:cBhvr>
                                        <p:cTn id="15" dur="500" fill="hold"/>
                                        <p:tgtEl>
                                          <p:spTgt spid="17408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4090"/>
                                        </p:tgtEl>
                                        <p:attrNameLst>
                                          <p:attrName>style.visibility</p:attrName>
                                        </p:attrNameLst>
                                      </p:cBhvr>
                                      <p:to>
                                        <p:strVal val="visible"/>
                                      </p:to>
                                    </p:set>
                                    <p:animEffect transition="in" filter="fade">
                                      <p:cBhvr>
                                        <p:cTn id="19" dur="500"/>
                                        <p:tgtEl>
                                          <p:spTgt spid="174090"/>
                                        </p:tgtEl>
                                      </p:cBhvr>
                                    </p:animEffect>
                                    <p:anim calcmode="lin" valueType="num">
                                      <p:cBhvr>
                                        <p:cTn id="20" dur="500" fill="hold"/>
                                        <p:tgtEl>
                                          <p:spTgt spid="174090"/>
                                        </p:tgtEl>
                                        <p:attrNameLst>
                                          <p:attrName>ppt_x</p:attrName>
                                        </p:attrNameLst>
                                      </p:cBhvr>
                                      <p:tavLst>
                                        <p:tav tm="0">
                                          <p:val>
                                            <p:strVal val="#ppt_x"/>
                                          </p:val>
                                        </p:tav>
                                        <p:tav tm="100000">
                                          <p:val>
                                            <p:strVal val="#ppt_x"/>
                                          </p:val>
                                        </p:tav>
                                      </p:tavLst>
                                    </p:anim>
                                    <p:anim calcmode="lin" valueType="num">
                                      <p:cBhvr>
                                        <p:cTn id="21" dur="5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895251" y="1878247"/>
            <a:ext cx="10401498" cy="1036503"/>
            <a:chOff x="960" y="1152"/>
            <a:chExt cx="5566" cy="653"/>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quyết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trì</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lập</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thống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toàn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vẹn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lãnh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vững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chắc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giới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vùng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trời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của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895251" y="3502012"/>
            <a:ext cx="10401498" cy="1036504"/>
            <a:chOff x="960" y="2208"/>
            <a:chExt cx="5566" cy="653"/>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208"/>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Kết</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chặt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chẽ</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trong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lược</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895251" y="5044896"/>
            <a:ext cx="10401498" cy="933328"/>
            <a:chOff x="960" y="3147"/>
            <a:chExt cx="5566" cy="58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Kết hợp chặt chẽ giữa quốc phòng, an ninh và đối ngoại; tăng cường hợp tác quốc tế về quốc phòng, an ninh.</a:t>
              </a: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61DB33D2-0862-4535-FAC3-8656333AE8EE}"/>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B9045CAF-D720-EC28-B5A4-1FAB8C17D6B6}"/>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384135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1000"/>
                                        <p:tgtEl>
                                          <p:spTgt spid="174084"/>
                                        </p:tgtEl>
                                      </p:cBhvr>
                                    </p:animEffect>
                                    <p:anim calcmode="lin" valueType="num">
                                      <p:cBhvr>
                                        <p:cTn id="8" dur="1000" fill="hold"/>
                                        <p:tgtEl>
                                          <p:spTgt spid="174084"/>
                                        </p:tgtEl>
                                        <p:attrNameLst>
                                          <p:attrName>ppt_x</p:attrName>
                                        </p:attrNameLst>
                                      </p:cBhvr>
                                      <p:tavLst>
                                        <p:tav tm="0">
                                          <p:val>
                                            <p:strVal val="#ppt_x"/>
                                          </p:val>
                                        </p:tav>
                                        <p:tav tm="100000">
                                          <p:val>
                                            <p:strVal val="#ppt_x"/>
                                          </p:val>
                                        </p:tav>
                                      </p:tavLst>
                                    </p:anim>
                                    <p:anim calcmode="lin" valueType="num">
                                      <p:cBhvr>
                                        <p:cTn id="9" dur="1000" fill="hold"/>
                                        <p:tgtEl>
                                          <p:spTgt spid="17408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087"/>
                                        </p:tgtEl>
                                        <p:attrNameLst>
                                          <p:attrName>style.visibility</p:attrName>
                                        </p:attrNameLst>
                                      </p:cBhvr>
                                      <p:to>
                                        <p:strVal val="visible"/>
                                      </p:to>
                                    </p:set>
                                    <p:animEffect transition="in" filter="fade">
                                      <p:cBhvr>
                                        <p:cTn id="12" dur="1000"/>
                                        <p:tgtEl>
                                          <p:spTgt spid="174087"/>
                                        </p:tgtEl>
                                      </p:cBhvr>
                                    </p:animEffect>
                                    <p:anim calcmode="lin" valueType="num">
                                      <p:cBhvr>
                                        <p:cTn id="13" dur="1000" fill="hold"/>
                                        <p:tgtEl>
                                          <p:spTgt spid="174087"/>
                                        </p:tgtEl>
                                        <p:attrNameLst>
                                          <p:attrName>ppt_x</p:attrName>
                                        </p:attrNameLst>
                                      </p:cBhvr>
                                      <p:tavLst>
                                        <p:tav tm="0">
                                          <p:val>
                                            <p:strVal val="#ppt_x"/>
                                          </p:val>
                                        </p:tav>
                                        <p:tav tm="100000">
                                          <p:val>
                                            <p:strVal val="#ppt_x"/>
                                          </p:val>
                                        </p:tav>
                                      </p:tavLst>
                                    </p:anim>
                                    <p:anim calcmode="lin" valueType="num">
                                      <p:cBhvr>
                                        <p:cTn id="14" dur="1000" fill="hold"/>
                                        <p:tgtEl>
                                          <p:spTgt spid="17408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74090"/>
                                        </p:tgtEl>
                                        <p:attrNameLst>
                                          <p:attrName>style.visibility</p:attrName>
                                        </p:attrNameLst>
                                      </p:cBhvr>
                                      <p:to>
                                        <p:strVal val="visible"/>
                                      </p:to>
                                    </p:set>
                                    <p:animEffect transition="in" filter="fade">
                                      <p:cBhvr>
                                        <p:cTn id="17" dur="1000"/>
                                        <p:tgtEl>
                                          <p:spTgt spid="174090"/>
                                        </p:tgtEl>
                                      </p:cBhvr>
                                    </p:animEffect>
                                    <p:anim calcmode="lin" valueType="num">
                                      <p:cBhvr>
                                        <p:cTn id="18" dur="1000" fill="hold"/>
                                        <p:tgtEl>
                                          <p:spTgt spid="174090"/>
                                        </p:tgtEl>
                                        <p:attrNameLst>
                                          <p:attrName>ppt_x</p:attrName>
                                        </p:attrNameLst>
                                      </p:cBhvr>
                                      <p:tavLst>
                                        <p:tav tm="0">
                                          <p:val>
                                            <p:strVal val="#ppt_x"/>
                                          </p:val>
                                        </p:tav>
                                        <p:tav tm="100000">
                                          <p:val>
                                            <p:strVal val="#ppt_x"/>
                                          </p:val>
                                        </p:tav>
                                      </p:tavLst>
                                    </p:anim>
                                    <p:anim calcmode="lin" valueType="num">
                                      <p:cBhvr>
                                        <p:cTn id="19" dur="10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108" name="Group 4">
            <a:extLst>
              <a:ext uri="{FF2B5EF4-FFF2-40B4-BE49-F238E27FC236}">
                <a16:creationId xmlns:a16="http://schemas.microsoft.com/office/drawing/2014/main" id="{FF968905-ECCF-8AD5-8B20-6535392E2705}"/>
              </a:ext>
            </a:extLst>
          </p:cNvPr>
          <p:cNvGrpSpPr>
            <a:grpSpLocks/>
          </p:cNvGrpSpPr>
          <p:nvPr/>
        </p:nvGrpSpPr>
        <p:grpSpPr bwMode="auto">
          <a:xfrm>
            <a:off x="954061" y="1730921"/>
            <a:ext cx="10458648" cy="1036504"/>
            <a:chOff x="960" y="1152"/>
            <a:chExt cx="5566" cy="653"/>
          </a:xfrm>
        </p:grpSpPr>
        <p:sp>
          <p:nvSpPr>
            <p:cNvPr id="195596" name="Rectangle 5">
              <a:extLst>
                <a:ext uri="{FF2B5EF4-FFF2-40B4-BE49-F238E27FC236}">
                  <a16:creationId xmlns:a16="http://schemas.microsoft.com/office/drawing/2014/main" id="{15E59C88-B21D-AE8D-3791-1E4BAFCDBEF6}"/>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Có</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cơ</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xa;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phát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triệt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tiêu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tố</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lợi</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5597" name="Freeform 6">
              <a:extLst>
                <a:ext uri="{FF2B5EF4-FFF2-40B4-BE49-F238E27FC236}">
                  <a16:creationId xmlns:a16="http://schemas.microsoft.com/office/drawing/2014/main" id="{82776E8F-A90A-E164-2CD5-87F5B028E157}"/>
                </a:ext>
              </a:extLst>
            </p:cNvPr>
            <p:cNvSpPr>
              <a:spLocks noChangeArrowheads="1"/>
            </p:cNvSpPr>
            <p:nvPr/>
          </p:nvSpPr>
          <p:spPr bwMode="auto">
            <a:xfrm>
              <a:off x="960" y="132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1" name="Group 7">
            <a:extLst>
              <a:ext uri="{FF2B5EF4-FFF2-40B4-BE49-F238E27FC236}">
                <a16:creationId xmlns:a16="http://schemas.microsoft.com/office/drawing/2014/main" id="{34FBD19E-375A-C6B4-0AE7-BFA825F12026}"/>
              </a:ext>
            </a:extLst>
          </p:cNvPr>
          <p:cNvGrpSpPr>
            <a:grpSpLocks/>
          </p:cNvGrpSpPr>
          <p:nvPr/>
        </p:nvGrpSpPr>
        <p:grpSpPr bwMode="auto">
          <a:xfrm>
            <a:off x="954061" y="3319802"/>
            <a:ext cx="10458648" cy="1350786"/>
            <a:chOff x="960" y="2064"/>
            <a:chExt cx="5566" cy="851"/>
          </a:xfrm>
        </p:grpSpPr>
        <p:sp>
          <p:nvSpPr>
            <p:cNvPr id="195594" name="Rectangle 8">
              <a:extLst>
                <a:ext uri="{FF2B5EF4-FFF2-40B4-BE49-F238E27FC236}">
                  <a16:creationId xmlns:a16="http://schemas.microsoft.com/office/drawing/2014/main" id="{063E5B56-722D-0F8B-BE1D-44E313EDB5F0}"/>
                </a:ext>
              </a:extLst>
            </p:cNvPr>
            <p:cNvSpPr>
              <a:spLocks noChangeArrowheads="1"/>
            </p:cNvSpPr>
            <p:nvPr/>
          </p:nvSpPr>
          <p:spPr bwMode="auto">
            <a:xfrm>
              <a:off x="1488" y="2064"/>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Xây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dựng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Công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chính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nhuệ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đại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nâng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cao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tổng</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sức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tuyệt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đối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thành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5595" name="Freeform 9">
              <a:extLst>
                <a:ext uri="{FF2B5EF4-FFF2-40B4-BE49-F238E27FC236}">
                  <a16:creationId xmlns:a16="http://schemas.microsoft.com/office/drawing/2014/main" id="{36DDC4FF-11C4-14DE-9F57-29A4E6950A1F}"/>
                </a:ext>
              </a:extLst>
            </p:cNvPr>
            <p:cNvSpPr>
              <a:spLocks noChangeArrowheads="1"/>
            </p:cNvSpPr>
            <p:nvPr/>
          </p:nvSpPr>
          <p:spPr bwMode="auto">
            <a:xfrm>
              <a:off x="960" y="2366"/>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4" name="Group 10">
            <a:extLst>
              <a:ext uri="{FF2B5EF4-FFF2-40B4-BE49-F238E27FC236}">
                <a16:creationId xmlns:a16="http://schemas.microsoft.com/office/drawing/2014/main" id="{5DD504CD-2854-18E0-6D82-9015B08BBEB2}"/>
              </a:ext>
            </a:extLst>
          </p:cNvPr>
          <p:cNvGrpSpPr>
            <a:grpSpLocks/>
          </p:cNvGrpSpPr>
          <p:nvPr/>
        </p:nvGrpSpPr>
        <p:grpSpPr bwMode="auto">
          <a:xfrm>
            <a:off x="954061" y="5193147"/>
            <a:ext cx="10458648" cy="833329"/>
            <a:chOff x="960" y="3352"/>
            <a:chExt cx="5566" cy="525"/>
          </a:xfrm>
        </p:grpSpPr>
        <p:sp>
          <p:nvSpPr>
            <p:cNvPr id="195592" name="Rectangle 11">
              <a:extLst>
                <a:ext uri="{FF2B5EF4-FFF2-40B4-BE49-F238E27FC236}">
                  <a16:creationId xmlns:a16="http://schemas.microsoft.com/office/drawing/2014/main" id="{BC0898CD-0D4C-75B5-74B6-A19CEFA305CD}"/>
                </a:ext>
              </a:extLst>
            </p:cNvPr>
            <p:cNvSpPr>
              <a:spLocks noChangeArrowheads="1"/>
            </p:cNvSpPr>
            <p:nvPr/>
          </p:nvSpPr>
          <p:spPr bwMode="auto">
            <a:xfrm>
              <a:off x="1488" y="3352"/>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Tích cực, chủ động chuẩn bị lực lượng đủ mạnh và các kế hoạch, phương án tác chiến cụ thể, khoa học…</a:t>
              </a:r>
            </a:p>
          </p:txBody>
        </p:sp>
        <p:sp>
          <p:nvSpPr>
            <p:cNvPr id="195593" name="Freeform 12">
              <a:extLst>
                <a:ext uri="{FF2B5EF4-FFF2-40B4-BE49-F238E27FC236}">
                  <a16:creationId xmlns:a16="http://schemas.microsoft.com/office/drawing/2014/main" id="{1DCF2204-17CE-682F-3BA6-77109899A64B}"/>
                </a:ext>
              </a:extLst>
            </p:cNvPr>
            <p:cNvSpPr>
              <a:spLocks noChangeArrowheads="1"/>
            </p:cNvSpPr>
            <p:nvPr/>
          </p:nvSpPr>
          <p:spPr bwMode="auto">
            <a:xfrm>
              <a:off x="960" y="347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F8BD7401-823A-2251-18D6-FD7EE9E06CA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8CD9974A-F5A8-5CB0-84BD-1C7583C8C9F1}"/>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Effect transition="in" filter="fade">
                                      <p:cBhvr>
                                        <p:cTn id="7" dur="500"/>
                                        <p:tgtEl>
                                          <p:spTgt spid="175108"/>
                                        </p:tgtEl>
                                      </p:cBhvr>
                                    </p:animEffect>
                                    <p:anim calcmode="lin" valueType="num">
                                      <p:cBhvr>
                                        <p:cTn id="8" dur="500" fill="hold"/>
                                        <p:tgtEl>
                                          <p:spTgt spid="175108"/>
                                        </p:tgtEl>
                                        <p:attrNameLst>
                                          <p:attrName>ppt_x</p:attrName>
                                        </p:attrNameLst>
                                      </p:cBhvr>
                                      <p:tavLst>
                                        <p:tav tm="0">
                                          <p:val>
                                            <p:strVal val="#ppt_x"/>
                                          </p:val>
                                        </p:tav>
                                        <p:tav tm="100000">
                                          <p:val>
                                            <p:strVal val="#ppt_x"/>
                                          </p:val>
                                        </p:tav>
                                      </p:tavLst>
                                    </p:anim>
                                    <p:anim calcmode="lin" valueType="num">
                                      <p:cBhvr>
                                        <p:cTn id="9" dur="500" fill="hold"/>
                                        <p:tgtEl>
                                          <p:spTgt spid="17510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5111"/>
                                        </p:tgtEl>
                                        <p:attrNameLst>
                                          <p:attrName>style.visibility</p:attrName>
                                        </p:attrNameLst>
                                      </p:cBhvr>
                                      <p:to>
                                        <p:strVal val="visible"/>
                                      </p:to>
                                    </p:set>
                                    <p:animEffect transition="in" filter="fade">
                                      <p:cBhvr>
                                        <p:cTn id="13" dur="500"/>
                                        <p:tgtEl>
                                          <p:spTgt spid="175111"/>
                                        </p:tgtEl>
                                      </p:cBhvr>
                                    </p:animEffect>
                                    <p:anim calcmode="lin" valueType="num">
                                      <p:cBhvr>
                                        <p:cTn id="14" dur="500" fill="hold"/>
                                        <p:tgtEl>
                                          <p:spTgt spid="175111"/>
                                        </p:tgtEl>
                                        <p:attrNameLst>
                                          <p:attrName>ppt_x</p:attrName>
                                        </p:attrNameLst>
                                      </p:cBhvr>
                                      <p:tavLst>
                                        <p:tav tm="0">
                                          <p:val>
                                            <p:strVal val="#ppt_x"/>
                                          </p:val>
                                        </p:tav>
                                        <p:tav tm="100000">
                                          <p:val>
                                            <p:strVal val="#ppt_x"/>
                                          </p:val>
                                        </p:tav>
                                      </p:tavLst>
                                    </p:anim>
                                    <p:anim calcmode="lin" valueType="num">
                                      <p:cBhvr>
                                        <p:cTn id="15" dur="500" fill="hold"/>
                                        <p:tgtEl>
                                          <p:spTgt spid="17511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5114"/>
                                        </p:tgtEl>
                                        <p:attrNameLst>
                                          <p:attrName>style.visibility</p:attrName>
                                        </p:attrNameLst>
                                      </p:cBhvr>
                                      <p:to>
                                        <p:strVal val="visible"/>
                                      </p:to>
                                    </p:set>
                                    <p:animEffect transition="in" filter="fade">
                                      <p:cBhvr>
                                        <p:cTn id="19" dur="500"/>
                                        <p:tgtEl>
                                          <p:spTgt spid="175114"/>
                                        </p:tgtEl>
                                      </p:cBhvr>
                                    </p:animEffect>
                                    <p:anim calcmode="lin" valueType="num">
                                      <p:cBhvr>
                                        <p:cTn id="20" dur="500" fill="hold"/>
                                        <p:tgtEl>
                                          <p:spTgt spid="175114"/>
                                        </p:tgtEl>
                                        <p:attrNameLst>
                                          <p:attrName>ppt_x</p:attrName>
                                        </p:attrNameLst>
                                      </p:cBhvr>
                                      <p:tavLst>
                                        <p:tav tm="0">
                                          <p:val>
                                            <p:strVal val="#ppt_x"/>
                                          </p:val>
                                        </p:tav>
                                        <p:tav tm="100000">
                                          <p:val>
                                            <p:strVal val="#ppt_x"/>
                                          </p:val>
                                        </p:tav>
                                      </p:tavLst>
                                    </p:anim>
                                    <p:anim calcmode="lin" valueType="num">
                                      <p:cBhvr>
                                        <p:cTn id="21" dur="500" fill="hold"/>
                                        <p:tgtEl>
                                          <p:spTgt spid="1751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6132" name="Group 4">
            <a:extLst>
              <a:ext uri="{FF2B5EF4-FFF2-40B4-BE49-F238E27FC236}">
                <a16:creationId xmlns:a16="http://schemas.microsoft.com/office/drawing/2014/main" id="{3E51D57E-DDBF-DD19-69C3-69B15515EC93}"/>
              </a:ext>
            </a:extLst>
          </p:cNvPr>
          <p:cNvGrpSpPr>
            <a:grpSpLocks/>
          </p:cNvGrpSpPr>
          <p:nvPr/>
        </p:nvGrpSpPr>
        <p:grpSpPr bwMode="auto">
          <a:xfrm>
            <a:off x="1523802" y="1941706"/>
            <a:ext cx="8834875" cy="833329"/>
            <a:chOff x="960" y="1223"/>
            <a:chExt cx="5566" cy="525"/>
          </a:xfrm>
        </p:grpSpPr>
        <p:sp>
          <p:nvSpPr>
            <p:cNvPr id="197641" name="Rectangle 5">
              <a:extLst>
                <a:ext uri="{FF2B5EF4-FFF2-40B4-BE49-F238E27FC236}">
                  <a16:creationId xmlns:a16="http://schemas.microsoft.com/office/drawing/2014/main" id="{CFE42796-8364-F7F3-72FE-2BCE80160703}"/>
                </a:ext>
              </a:extLst>
            </p:cNvPr>
            <p:cNvSpPr>
              <a:spLocks noChangeArrowheads="1"/>
            </p:cNvSpPr>
            <p:nvPr/>
          </p:nvSpPr>
          <p:spPr bwMode="auto">
            <a:xfrm>
              <a:off x="1488" y="1223"/>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Kiên quyết giữ vững ổn định kinh tế - xã hội trong mọi tình huống.</a:t>
              </a:r>
            </a:p>
          </p:txBody>
        </p:sp>
        <p:sp>
          <p:nvSpPr>
            <p:cNvPr id="197642" name="Freeform 6">
              <a:extLst>
                <a:ext uri="{FF2B5EF4-FFF2-40B4-BE49-F238E27FC236}">
                  <a16:creationId xmlns:a16="http://schemas.microsoft.com/office/drawing/2014/main" id="{AABEFAAC-3153-5EC5-00E9-C6AC74BB2698}"/>
                </a:ext>
              </a:extLst>
            </p:cNvPr>
            <p:cNvSpPr>
              <a:spLocks noChangeArrowheads="1"/>
            </p:cNvSpPr>
            <p:nvPr/>
          </p:nvSpPr>
          <p:spPr bwMode="auto">
            <a:xfrm>
              <a:off x="960" y="1398"/>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6135" name="Group 7">
            <a:extLst>
              <a:ext uri="{FF2B5EF4-FFF2-40B4-BE49-F238E27FC236}">
                <a16:creationId xmlns:a16="http://schemas.microsoft.com/office/drawing/2014/main" id="{60FCAC5E-D8FE-1A1B-ADB1-13C02CCA2F08}"/>
              </a:ext>
            </a:extLst>
          </p:cNvPr>
          <p:cNvGrpSpPr>
            <a:grpSpLocks/>
          </p:cNvGrpSpPr>
          <p:nvPr/>
        </p:nvGrpSpPr>
        <p:grpSpPr bwMode="auto">
          <a:xfrm>
            <a:off x="1523802" y="3365509"/>
            <a:ext cx="8834875" cy="1571421"/>
            <a:chOff x="960" y="2120"/>
            <a:chExt cx="5566" cy="990"/>
          </a:xfrm>
        </p:grpSpPr>
        <p:sp>
          <p:nvSpPr>
            <p:cNvPr id="197639" name="Rectangle 8">
              <a:extLst>
                <a:ext uri="{FF2B5EF4-FFF2-40B4-BE49-F238E27FC236}">
                  <a16:creationId xmlns:a16="http://schemas.microsoft.com/office/drawing/2014/main" id="{0C021943-8842-DA67-2085-A6105A7E8DDD}"/>
                </a:ext>
              </a:extLst>
            </p:cNvPr>
            <p:cNvSpPr>
              <a:spLocks noChangeArrowheads="1"/>
            </p:cNvSpPr>
            <p:nvPr/>
          </p:nvSpPr>
          <p:spPr bwMode="auto">
            <a:xfrm>
              <a:off x="1488" y="2120"/>
              <a:ext cx="5038" cy="990"/>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Xây dựng, củng cố đường biên giới trên bộ hòa bình, hữu nghị, hợp tác và phát triển, nâng cao năng lực thực thi pháp luật của các lực lượng làm nhiệm vụ ở biên giới, biển, đảo.</a:t>
              </a:r>
            </a:p>
          </p:txBody>
        </p:sp>
        <p:sp>
          <p:nvSpPr>
            <p:cNvPr id="197640" name="Freeform 9">
              <a:extLst>
                <a:ext uri="{FF2B5EF4-FFF2-40B4-BE49-F238E27FC236}">
                  <a16:creationId xmlns:a16="http://schemas.microsoft.com/office/drawing/2014/main" id="{C36EF079-CB90-2906-131D-D2B0AD35C77F}"/>
                </a:ext>
              </a:extLst>
            </p:cNvPr>
            <p:cNvSpPr>
              <a:spLocks noChangeArrowheads="1"/>
            </p:cNvSpPr>
            <p:nvPr/>
          </p:nvSpPr>
          <p:spPr bwMode="auto">
            <a:xfrm>
              <a:off x="960" y="255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70F9A8EB-5C13-4A3B-03DB-2B150B756FB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59641910-C2A6-B07C-F90E-66E3779F9DAA}"/>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6132"/>
                                        </p:tgtEl>
                                        <p:attrNameLst>
                                          <p:attrName>style.visibility</p:attrName>
                                        </p:attrNameLst>
                                      </p:cBhvr>
                                      <p:to>
                                        <p:strVal val="visible"/>
                                      </p:to>
                                    </p:set>
                                    <p:animEffect transition="in" filter="fade">
                                      <p:cBhvr>
                                        <p:cTn id="7" dur="750"/>
                                        <p:tgtEl>
                                          <p:spTgt spid="176132"/>
                                        </p:tgtEl>
                                      </p:cBhvr>
                                    </p:animEffect>
                                    <p:anim calcmode="lin" valueType="num">
                                      <p:cBhvr>
                                        <p:cTn id="8" dur="750" fill="hold"/>
                                        <p:tgtEl>
                                          <p:spTgt spid="176132"/>
                                        </p:tgtEl>
                                        <p:attrNameLst>
                                          <p:attrName>ppt_x</p:attrName>
                                        </p:attrNameLst>
                                      </p:cBhvr>
                                      <p:tavLst>
                                        <p:tav tm="0">
                                          <p:val>
                                            <p:strVal val="#ppt_x"/>
                                          </p:val>
                                        </p:tav>
                                        <p:tav tm="100000">
                                          <p:val>
                                            <p:strVal val="#ppt_x"/>
                                          </p:val>
                                        </p:tav>
                                      </p:tavLst>
                                    </p:anim>
                                    <p:anim calcmode="lin" valueType="num">
                                      <p:cBhvr>
                                        <p:cTn id="9" dur="750" fill="hold"/>
                                        <p:tgtEl>
                                          <p:spTgt spid="1761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6135"/>
                                        </p:tgtEl>
                                        <p:attrNameLst>
                                          <p:attrName>style.visibility</p:attrName>
                                        </p:attrNameLst>
                                      </p:cBhvr>
                                      <p:to>
                                        <p:strVal val="visible"/>
                                      </p:to>
                                    </p:set>
                                    <p:animEffect transition="in" filter="fade">
                                      <p:cBhvr>
                                        <p:cTn id="12" dur="750"/>
                                        <p:tgtEl>
                                          <p:spTgt spid="176135"/>
                                        </p:tgtEl>
                                      </p:cBhvr>
                                    </p:animEffect>
                                    <p:anim calcmode="lin" valueType="num">
                                      <p:cBhvr>
                                        <p:cTn id="13" dur="750" fill="hold"/>
                                        <p:tgtEl>
                                          <p:spTgt spid="176135"/>
                                        </p:tgtEl>
                                        <p:attrNameLst>
                                          <p:attrName>ppt_x</p:attrName>
                                        </p:attrNameLst>
                                      </p:cBhvr>
                                      <p:tavLst>
                                        <p:tav tm="0">
                                          <p:val>
                                            <p:strVal val="#ppt_x"/>
                                          </p:val>
                                        </p:tav>
                                        <p:tav tm="100000">
                                          <p:val>
                                            <p:strVal val="#ppt_x"/>
                                          </p:val>
                                        </p:tav>
                                      </p:tavLst>
                                    </p:anim>
                                    <p:anim calcmode="lin" valueType="num">
                                      <p:cBhvr>
                                        <p:cTn id="14" dur="750" fill="hold"/>
                                        <p:tgtEl>
                                          <p:spTgt spid="1761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E1D36B2-9A15-68BF-F527-ADFC20C17F0D}"/>
              </a:ext>
            </a:extLst>
          </p:cNvPr>
          <p:cNvGrpSpPr/>
          <p:nvPr/>
        </p:nvGrpSpPr>
        <p:grpSpPr>
          <a:xfrm>
            <a:off x="823011" y="632588"/>
            <a:ext cx="10545977" cy="1473008"/>
            <a:chOff x="823011" y="632588"/>
            <a:chExt cx="10545977" cy="1473008"/>
          </a:xfrm>
        </p:grpSpPr>
        <p:sp>
          <p:nvSpPr>
            <p:cNvPr id="199684" name="AutoShape 3">
              <a:extLst>
                <a:ext uri="{FF2B5EF4-FFF2-40B4-BE49-F238E27FC236}">
                  <a16:creationId xmlns:a16="http://schemas.microsoft.com/office/drawing/2014/main" id="{D78EA9B9-66E9-ACB4-EF9B-DD9772085DF3}"/>
                </a:ext>
              </a:extLst>
            </p:cNvPr>
            <p:cNvSpPr>
              <a:spLocks noChangeArrowheads="1"/>
            </p:cNvSpPr>
            <p:nvPr/>
          </p:nvSpPr>
          <p:spPr bwMode="auto">
            <a:xfrm>
              <a:off x="823011" y="632588"/>
              <a:ext cx="10545977" cy="1473008"/>
            </a:xfrm>
            <a:prstGeom prst="roundRect">
              <a:avLst>
                <a:gd name="adj" fmla="val 50000"/>
              </a:avLst>
            </a:prstGeom>
            <a:solidFill>
              <a:srgbClr val="FFFF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5" name="Text Box 4">
              <a:extLst>
                <a:ext uri="{FF2B5EF4-FFF2-40B4-BE49-F238E27FC236}">
                  <a16:creationId xmlns:a16="http://schemas.microsoft.com/office/drawing/2014/main" id="{345D44F4-4BCF-957C-2054-EF8C06F4363C}"/>
                </a:ext>
              </a:extLst>
            </p:cNvPr>
            <p:cNvSpPr txBox="1">
              <a:spLocks noChangeArrowheads="1"/>
            </p:cNvSpPr>
            <p:nvPr/>
          </p:nvSpPr>
          <p:spPr bwMode="auto">
            <a:xfrm>
              <a:off x="1597607" y="972634"/>
              <a:ext cx="8996784"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97000"/>
                <a:buFontTx/>
                <a:buNone/>
              </a:pPr>
              <a:r>
                <a:rPr lang="en-US" altLang="en-US" sz="2400" b="1" dirty="0">
                  <a:solidFill>
                    <a:srgbClr val="002060"/>
                  </a:solidFill>
                </a:rPr>
                <a:t>3</a:t>
              </a:r>
              <a:r>
                <a:rPr lang="nl-NL" altLang="en-US" sz="2400" b="1" dirty="0">
                  <a:solidFill>
                    <a:srgbClr val="002060"/>
                  </a:solidFill>
                </a:rPr>
                <a:t>. QUAN ĐIỂM VÀ NHỮNG NHIỆM VỤ CHỦ YẾU </a:t>
              </a:r>
              <a:r>
                <a:rPr lang="vi-VN" altLang="en-US" sz="2400" b="1" dirty="0">
                  <a:solidFill>
                    <a:srgbClr val="002060"/>
                  </a:solidFill>
                </a:rPr>
                <a:t>THỰC HIỆN </a:t>
              </a:r>
              <a:r>
                <a:rPr lang="nl-NL" altLang="en-US" sz="2400" b="1" dirty="0">
                  <a:solidFill>
                    <a:srgbClr val="002060"/>
                  </a:solidFill>
                </a:rPr>
                <a:t>ĐƯỜNG LỐI ĐỐI NGOẠI</a:t>
              </a:r>
            </a:p>
          </p:txBody>
        </p:sp>
      </p:grpSp>
      <p:grpSp>
        <p:nvGrpSpPr>
          <p:cNvPr id="3" name="Group 2">
            <a:extLst>
              <a:ext uri="{FF2B5EF4-FFF2-40B4-BE49-F238E27FC236}">
                <a16:creationId xmlns:a16="http://schemas.microsoft.com/office/drawing/2014/main" id="{65D386CE-F6A0-E5CC-1819-B2348D937989}"/>
              </a:ext>
            </a:extLst>
          </p:cNvPr>
          <p:cNvGrpSpPr/>
          <p:nvPr/>
        </p:nvGrpSpPr>
        <p:grpSpPr>
          <a:xfrm>
            <a:off x="2874589" y="2257578"/>
            <a:ext cx="6155523" cy="1320628"/>
            <a:chOff x="2874589" y="2257578"/>
            <a:chExt cx="6155523" cy="1320628"/>
          </a:xfrm>
        </p:grpSpPr>
        <p:sp>
          <p:nvSpPr>
            <p:cNvPr id="199682" name="Oval 1">
              <a:extLst>
                <a:ext uri="{FF2B5EF4-FFF2-40B4-BE49-F238E27FC236}">
                  <a16:creationId xmlns:a16="http://schemas.microsoft.com/office/drawing/2014/main" id="{61A8B502-7714-6F7A-0CBE-7417A00EBAE2}"/>
                </a:ext>
              </a:extLst>
            </p:cNvPr>
            <p:cNvSpPr>
              <a:spLocks noChangeArrowheads="1"/>
            </p:cNvSpPr>
            <p:nvPr/>
          </p:nvSpPr>
          <p:spPr bwMode="auto">
            <a:xfrm>
              <a:off x="2874589" y="2257578"/>
              <a:ext cx="1322215"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3" name="Oval 2">
              <a:extLst>
                <a:ext uri="{FF2B5EF4-FFF2-40B4-BE49-F238E27FC236}">
                  <a16:creationId xmlns:a16="http://schemas.microsoft.com/office/drawing/2014/main" id="{576070CD-B611-29E7-E608-5528ABDEC381}"/>
                </a:ext>
              </a:extLst>
            </p:cNvPr>
            <p:cNvSpPr>
              <a:spLocks noChangeArrowheads="1"/>
            </p:cNvSpPr>
            <p:nvPr/>
          </p:nvSpPr>
          <p:spPr bwMode="auto">
            <a:xfrm>
              <a:off x="7709484" y="2257578"/>
              <a:ext cx="1320628"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b="1" dirty="0">
                <a:latin typeface="Arial" panose="020B0604020202020204" pitchFamily="34" charset="0"/>
                <a:cs typeface="Arial" panose="020B0604020202020204" pitchFamily="34" charset="0"/>
              </a:endParaRPr>
            </a:p>
          </p:txBody>
        </p:sp>
        <p:sp>
          <p:nvSpPr>
            <p:cNvPr id="199687" name="Text Box 6">
              <a:extLst>
                <a:ext uri="{FF2B5EF4-FFF2-40B4-BE49-F238E27FC236}">
                  <a16:creationId xmlns:a16="http://schemas.microsoft.com/office/drawing/2014/main" id="{CCAEA6A7-8E97-6069-D8DC-90A63CC77870}"/>
                </a:ext>
              </a:extLst>
            </p:cNvPr>
            <p:cNvSpPr txBox="1">
              <a:spLocks noChangeArrowheads="1"/>
            </p:cNvSpPr>
            <p:nvPr/>
          </p:nvSpPr>
          <p:spPr bwMode="auto">
            <a:xfrm>
              <a:off x="3123793" y="2534563"/>
              <a:ext cx="82380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3.1</a:t>
              </a:r>
            </a:p>
          </p:txBody>
        </p:sp>
        <p:sp>
          <p:nvSpPr>
            <p:cNvPr id="199688" name="Text Box 7">
              <a:extLst>
                <a:ext uri="{FF2B5EF4-FFF2-40B4-BE49-F238E27FC236}">
                  <a16:creationId xmlns:a16="http://schemas.microsoft.com/office/drawing/2014/main" id="{0A4B42C8-A9DA-8D14-8A98-AFDDBD522699}"/>
                </a:ext>
              </a:extLst>
            </p:cNvPr>
            <p:cNvSpPr txBox="1">
              <a:spLocks noChangeArrowheads="1"/>
            </p:cNvSpPr>
            <p:nvPr/>
          </p:nvSpPr>
          <p:spPr bwMode="auto">
            <a:xfrm>
              <a:off x="7957102" y="2535355"/>
              <a:ext cx="82380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3.2</a:t>
              </a:r>
            </a:p>
          </p:txBody>
        </p:sp>
      </p:grpSp>
      <p:grpSp>
        <p:nvGrpSpPr>
          <p:cNvPr id="4" name="Group 3">
            <a:extLst>
              <a:ext uri="{FF2B5EF4-FFF2-40B4-BE49-F238E27FC236}">
                <a16:creationId xmlns:a16="http://schemas.microsoft.com/office/drawing/2014/main" id="{FDAC72C0-1086-E516-BEC4-77D531AF64BE}"/>
              </a:ext>
            </a:extLst>
          </p:cNvPr>
          <p:cNvGrpSpPr/>
          <p:nvPr/>
        </p:nvGrpSpPr>
        <p:grpSpPr>
          <a:xfrm>
            <a:off x="1566659" y="4095663"/>
            <a:ext cx="9382491" cy="1152376"/>
            <a:chOff x="1566659" y="4095663"/>
            <a:chExt cx="9382491" cy="1152376"/>
          </a:xfrm>
        </p:grpSpPr>
        <p:sp>
          <p:nvSpPr>
            <p:cNvPr id="199686" name="Text Box 5">
              <a:extLst>
                <a:ext uri="{FF2B5EF4-FFF2-40B4-BE49-F238E27FC236}">
                  <a16:creationId xmlns:a16="http://schemas.microsoft.com/office/drawing/2014/main" id="{00769CB5-F4DB-DB28-E883-491D166E0C7B}"/>
                </a:ext>
              </a:extLst>
            </p:cNvPr>
            <p:cNvSpPr txBox="1">
              <a:spLocks noChangeArrowheads="1"/>
            </p:cNvSpPr>
            <p:nvPr/>
          </p:nvSpPr>
          <p:spPr bwMode="auto">
            <a:xfrm>
              <a:off x="1566659" y="4095664"/>
              <a:ext cx="3938074"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marL="511175" indent="-511175">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marL="0" indent="0" algn="ctr" eaLnBrk="1" hangingPunct="1">
                <a:lnSpc>
                  <a:spcPct val="150000"/>
                </a:lnSpc>
                <a:buClr>
                  <a:srgbClr val="FFFFFF"/>
                </a:buClr>
                <a:buSzPct val="50000"/>
              </a:pPr>
              <a:r>
                <a:rPr lang="nl-NL" altLang="en-US" sz="2400" dirty="0">
                  <a:solidFill>
                    <a:srgbClr val="0000FF"/>
                  </a:solidFill>
                </a:rPr>
                <a:t>Quan điểm của Đảng về đối ngoại</a:t>
              </a:r>
            </a:p>
          </p:txBody>
        </p:sp>
        <p:sp>
          <p:nvSpPr>
            <p:cNvPr id="199689" name="Text Box 8">
              <a:extLst>
                <a:ext uri="{FF2B5EF4-FFF2-40B4-BE49-F238E27FC236}">
                  <a16:creationId xmlns:a16="http://schemas.microsoft.com/office/drawing/2014/main" id="{CB4FEE09-B2D5-D47B-ECD4-D9360083C9BD}"/>
                </a:ext>
              </a:extLst>
            </p:cNvPr>
            <p:cNvSpPr txBox="1">
              <a:spLocks noChangeArrowheads="1"/>
            </p:cNvSpPr>
            <p:nvPr/>
          </p:nvSpPr>
          <p:spPr bwMode="auto">
            <a:xfrm>
              <a:off x="5936478" y="4095663"/>
              <a:ext cx="5012672"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58000"/>
                <a:buFontTx/>
                <a:buNone/>
              </a:pPr>
              <a:r>
                <a:rPr lang="pl-PL" altLang="en-US" sz="2400" dirty="0">
                  <a:solidFill>
                    <a:srgbClr val="19369E"/>
                  </a:solidFill>
                </a:rPr>
                <a:t>Những nhiệm vụ chủ yếu </a:t>
              </a:r>
              <a:r>
                <a:rPr lang="vi-VN" altLang="en-US" sz="2400" dirty="0">
                  <a:solidFill>
                    <a:srgbClr val="19369E"/>
                  </a:solidFill>
                </a:rPr>
                <a:t>thực hiện </a:t>
              </a:r>
              <a:r>
                <a:rPr lang="pl-PL" altLang="en-US" sz="2400" dirty="0">
                  <a:solidFill>
                    <a:srgbClr val="19369E"/>
                  </a:solidFill>
                </a:rPr>
                <a:t>đường lối đối ngoại</a:t>
              </a:r>
            </a:p>
          </p:txBody>
        </p:sp>
      </p:grpSp>
      <p:grpSp>
        <p:nvGrpSpPr>
          <p:cNvPr id="199691" name="Group 12">
            <a:extLst>
              <a:ext uri="{FF2B5EF4-FFF2-40B4-BE49-F238E27FC236}">
                <a16:creationId xmlns:a16="http://schemas.microsoft.com/office/drawing/2014/main" id="{A6945EFD-C05C-6C19-3D1B-33CBF0826789}"/>
              </a:ext>
            </a:extLst>
          </p:cNvPr>
          <p:cNvGrpSpPr>
            <a:grpSpLocks/>
          </p:cNvGrpSpPr>
          <p:nvPr/>
        </p:nvGrpSpPr>
        <p:grpSpPr bwMode="auto">
          <a:xfrm>
            <a:off x="10872960" y="203621"/>
            <a:ext cx="536505" cy="542854"/>
            <a:chOff x="6850" y="128"/>
            <a:chExt cx="338" cy="342"/>
          </a:xfrm>
        </p:grpSpPr>
        <p:sp>
          <p:nvSpPr>
            <p:cNvPr id="199698" name="Freeform 13">
              <a:extLst>
                <a:ext uri="{FF2B5EF4-FFF2-40B4-BE49-F238E27FC236}">
                  <a16:creationId xmlns:a16="http://schemas.microsoft.com/office/drawing/2014/main" id="{D33FA303-3330-2DD0-9DCC-278013754104}"/>
                </a:ext>
              </a:extLst>
            </p:cNvPr>
            <p:cNvSpPr>
              <a:spLocks noChangeArrowheads="1"/>
            </p:cNvSpPr>
            <p:nvPr/>
          </p:nvSpPr>
          <p:spPr bwMode="auto">
            <a:xfrm>
              <a:off x="6850" y="128"/>
              <a:ext cx="338"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9" name="Freeform 14">
              <a:extLst>
                <a:ext uri="{FF2B5EF4-FFF2-40B4-BE49-F238E27FC236}">
                  <a16:creationId xmlns:a16="http://schemas.microsoft.com/office/drawing/2014/main" id="{C7C4FC4D-DAC8-1A22-DC0B-80B574F1B154}"/>
                </a:ext>
              </a:extLst>
            </p:cNvPr>
            <p:cNvSpPr>
              <a:spLocks noChangeArrowheads="1"/>
            </p:cNvSpPr>
            <p:nvPr/>
          </p:nvSpPr>
          <p:spPr bwMode="auto">
            <a:xfrm>
              <a:off x="6898" y="176"/>
              <a:ext cx="249" cy="246"/>
            </a:xfrm>
            <a:custGeom>
              <a:avLst/>
              <a:gdLst/>
              <a:ahLst/>
              <a:cxnLst/>
              <a:rect l="0" t="0" r="0" b="0"/>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99692" name="Group 15">
            <a:extLst>
              <a:ext uri="{FF2B5EF4-FFF2-40B4-BE49-F238E27FC236}">
                <a16:creationId xmlns:a16="http://schemas.microsoft.com/office/drawing/2014/main" id="{B71D531B-BDE5-7407-E558-C74F38A71CB7}"/>
              </a:ext>
            </a:extLst>
          </p:cNvPr>
          <p:cNvGrpSpPr>
            <a:grpSpLocks/>
          </p:cNvGrpSpPr>
          <p:nvPr/>
        </p:nvGrpSpPr>
        <p:grpSpPr bwMode="auto">
          <a:xfrm>
            <a:off x="-52381" y="6213113"/>
            <a:ext cx="534918" cy="542854"/>
            <a:chOff x="-33" y="3914"/>
            <a:chExt cx="337" cy="342"/>
          </a:xfrm>
        </p:grpSpPr>
        <p:sp>
          <p:nvSpPr>
            <p:cNvPr id="199696" name="Freeform 16">
              <a:extLst>
                <a:ext uri="{FF2B5EF4-FFF2-40B4-BE49-F238E27FC236}">
                  <a16:creationId xmlns:a16="http://schemas.microsoft.com/office/drawing/2014/main" id="{DCB3A331-DB65-68D5-3BFE-F66A7BB94040}"/>
                </a:ext>
              </a:extLst>
            </p:cNvPr>
            <p:cNvSpPr>
              <a:spLocks noChangeArrowheads="1"/>
            </p:cNvSpPr>
            <p:nvPr/>
          </p:nvSpPr>
          <p:spPr bwMode="auto">
            <a:xfrm>
              <a:off x="-33" y="3914"/>
              <a:ext cx="337"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7" name="Freeform 17">
              <a:extLst>
                <a:ext uri="{FF2B5EF4-FFF2-40B4-BE49-F238E27FC236}">
                  <a16:creationId xmlns:a16="http://schemas.microsoft.com/office/drawing/2014/main" id="{9B190686-42AA-B240-4525-2C1C3321DA4B}"/>
                </a:ext>
              </a:extLst>
            </p:cNvPr>
            <p:cNvSpPr>
              <a:spLocks noChangeArrowheads="1"/>
            </p:cNvSpPr>
            <p:nvPr/>
          </p:nvSpPr>
          <p:spPr bwMode="auto">
            <a:xfrm>
              <a:off x="15" y="3962"/>
              <a:ext cx="248" cy="246"/>
            </a:xfrm>
            <a:custGeom>
              <a:avLst/>
              <a:gdLst/>
              <a:ahLst/>
              <a:cxnLst/>
              <a:rect l="0" t="0" r="0" b="0"/>
              <a:pathLst/>
            </a:custGeom>
            <a:solidFill>
              <a:srgbClr val="D811AD"/>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853CF6F-158E-6C85-443E-CA6E506B7CEE}"/>
              </a:ext>
            </a:extLst>
          </p:cNvPr>
          <p:cNvGrpSpPr/>
          <p:nvPr/>
        </p:nvGrpSpPr>
        <p:grpSpPr>
          <a:xfrm>
            <a:off x="267460" y="872105"/>
            <a:ext cx="5257115" cy="5380811"/>
            <a:chOff x="267460" y="872105"/>
            <a:chExt cx="5257115" cy="5380811"/>
          </a:xfrm>
        </p:grpSpPr>
        <p:pic>
          <p:nvPicPr>
            <p:cNvPr id="620546" name="Picture 2" descr="pbs.twimg.com/profile_images/1430925574130655238/r...">
              <a:extLst>
                <a:ext uri="{FF2B5EF4-FFF2-40B4-BE49-F238E27FC236}">
                  <a16:creationId xmlns:a16="http://schemas.microsoft.com/office/drawing/2014/main" id="{ADB24891-062F-FE1E-2E02-00A4831E70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60" y="872105"/>
              <a:ext cx="5257115" cy="538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5">
              <a:extLst>
                <a:ext uri="{FF2B5EF4-FFF2-40B4-BE49-F238E27FC236}">
                  <a16:creationId xmlns:a16="http://schemas.microsoft.com/office/drawing/2014/main" id="{6CDEA010-6891-3298-8ACC-D4A4002E1747}"/>
                </a:ext>
              </a:extLst>
            </p:cNvPr>
            <p:cNvSpPr txBox="1">
              <a:spLocks noChangeArrowheads="1"/>
            </p:cNvSpPr>
            <p:nvPr/>
          </p:nvSpPr>
          <p:spPr bwMode="auto">
            <a:xfrm>
              <a:off x="572219" y="5100541"/>
              <a:ext cx="4647595" cy="11523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2024" tIns="122024" rIns="122024" bIns="122024" anchor="ct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lgn="ctr" eaLnBrk="1" hangingPunct="1">
                <a:buClr>
                  <a:srgbClr val="FFFFFF"/>
                </a:buClr>
                <a:buSzPct val="50000"/>
              </a:pPr>
              <a:r>
                <a:rPr lang="nl-NL" altLang="en-US" sz="2400" dirty="0">
                  <a:solidFill>
                    <a:srgbClr val="0000FF"/>
                  </a:solidFill>
                </a:rPr>
                <a:t>Bùi Thanh Sơn</a:t>
              </a:r>
            </a:p>
            <a:p>
              <a:pPr algn="ctr" eaLnBrk="1" hangingPunct="1">
                <a:buClr>
                  <a:srgbClr val="FFFFFF"/>
                </a:buClr>
                <a:buSzPct val="50000"/>
              </a:pPr>
              <a:r>
                <a:rPr lang="nl-NL" altLang="en-US" sz="2400" dirty="0">
                  <a:solidFill>
                    <a:srgbClr val="0000FF"/>
                  </a:solidFill>
                </a:rPr>
                <a:t>Bộ trưởng Bộ Ngoại giao VN</a:t>
              </a:r>
            </a:p>
          </p:txBody>
        </p:sp>
      </p:grpSp>
      <p:grpSp>
        <p:nvGrpSpPr>
          <p:cNvPr id="9" name="Group 8">
            <a:extLst>
              <a:ext uri="{FF2B5EF4-FFF2-40B4-BE49-F238E27FC236}">
                <a16:creationId xmlns:a16="http://schemas.microsoft.com/office/drawing/2014/main" id="{6D45E23C-A69B-1A04-CEAE-4D2FB86B53F3}"/>
              </a:ext>
            </a:extLst>
          </p:cNvPr>
          <p:cNvGrpSpPr/>
          <p:nvPr/>
        </p:nvGrpSpPr>
        <p:grpSpPr>
          <a:xfrm>
            <a:off x="5639653" y="38542"/>
            <a:ext cx="6478152" cy="6214374"/>
            <a:chOff x="5639653" y="38542"/>
            <a:chExt cx="6478152" cy="6214374"/>
          </a:xfrm>
        </p:grpSpPr>
        <p:pic>
          <p:nvPicPr>
            <p:cNvPr id="3" name="Picture 2">
              <a:extLst>
                <a:ext uri="{FF2B5EF4-FFF2-40B4-BE49-F238E27FC236}">
                  <a16:creationId xmlns:a16="http://schemas.microsoft.com/office/drawing/2014/main" id="{5D2028C8-2342-CFC4-A18A-7B472B5B71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744" y="38542"/>
              <a:ext cx="4723785" cy="3199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84C126CB-67FB-72E2-9888-E086206306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731" y="3755628"/>
              <a:ext cx="6169809" cy="249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A45B956C-CC14-060C-0DAF-263E8313413E}"/>
                </a:ext>
              </a:extLst>
            </p:cNvPr>
            <p:cNvSpPr txBox="1"/>
            <p:nvPr/>
          </p:nvSpPr>
          <p:spPr>
            <a:xfrm>
              <a:off x="5639653" y="3238525"/>
              <a:ext cx="6478152" cy="461665"/>
            </a:xfrm>
            <a:prstGeom prst="rect">
              <a:avLst/>
            </a:prstGeom>
            <a:noFill/>
          </p:spPr>
          <p:txBody>
            <a:bodyPr wrap="square">
              <a:spAutoFit/>
            </a:bodyPr>
            <a:lstStyle/>
            <a:p>
              <a:pPr>
                <a:defRPr/>
              </a:pPr>
              <a:r>
                <a:rPr lang="vi-VN" sz="2400" dirty="0">
                  <a:solidFill>
                    <a:srgbClr val="FF0000"/>
                  </a:solidFill>
                  <a:latin typeface="Arial" panose="020B0604020202020204" pitchFamily="34" charset="0"/>
                  <a:cs typeface="Arial" panose="020B0604020202020204" pitchFamily="34" charset="0"/>
                </a:rPr>
                <a:t>Bộ được thành lập ngày </a:t>
              </a:r>
              <a:r>
                <a:rPr lang="vi-VN" sz="2400" dirty="0">
                  <a:solidFill>
                    <a:srgbClr val="FF0000"/>
                  </a:solidFill>
                  <a:latin typeface="Arial" panose="020B0604020202020204" pitchFamily="34" charset="0"/>
                  <a:cs typeface="Arial" panose="020B0604020202020204" pitchFamily="34" charset="0"/>
                  <a:hlinkClick r:id="rId5" tooltip="28 tháng 8"/>
                </a:rPr>
                <a:t>28 tháng 8</a:t>
              </a:r>
              <a:r>
                <a:rPr lang="vi-VN" sz="2400" dirty="0">
                  <a:solidFill>
                    <a:srgbClr val="FF0000"/>
                  </a:solidFill>
                  <a:latin typeface="Arial" panose="020B0604020202020204" pitchFamily="34" charset="0"/>
                  <a:cs typeface="Arial" panose="020B0604020202020204" pitchFamily="34" charset="0"/>
                </a:rPr>
                <a:t> năm </a:t>
              </a:r>
              <a:r>
                <a:rPr lang="vi-VN" sz="2400" dirty="0">
                  <a:solidFill>
                    <a:srgbClr val="FF0000"/>
                  </a:solidFill>
                  <a:latin typeface="Arial" panose="020B0604020202020204" pitchFamily="34" charset="0"/>
                  <a:cs typeface="Arial" panose="020B0604020202020204" pitchFamily="34" charset="0"/>
                  <a:hlinkClick r:id="rId6" tooltip="1945"/>
                </a:rPr>
                <a:t>1945</a:t>
              </a:r>
              <a:endParaRPr lang="en-US" sz="2400" dirty="0">
                <a:solidFill>
                  <a:srgbClr val="FF000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60CE9AF-8CA9-2929-B081-215A80CF6CB6}"/>
              </a:ext>
            </a:extLst>
          </p:cNvPr>
          <p:cNvGrpSpPr/>
          <p:nvPr/>
        </p:nvGrpSpPr>
        <p:grpSpPr>
          <a:xfrm>
            <a:off x="3369825" y="2514719"/>
            <a:ext cx="5581376" cy="763489"/>
            <a:chOff x="3369825" y="2514719"/>
            <a:chExt cx="5581376" cy="763489"/>
          </a:xfrm>
        </p:grpSpPr>
        <p:sp>
          <p:nvSpPr>
            <p:cNvPr id="202754" name="Text Box 1">
              <a:extLst>
                <a:ext uri="{FF2B5EF4-FFF2-40B4-BE49-F238E27FC236}">
                  <a16:creationId xmlns:a16="http://schemas.microsoft.com/office/drawing/2014/main" id="{C0C9DAC1-7BE8-396A-9AF7-6D251F455052}"/>
                </a:ext>
              </a:extLst>
            </p:cNvPr>
            <p:cNvSpPr txBox="1">
              <a:spLocks noChangeArrowheads="1"/>
            </p:cNvSpPr>
            <p:nvPr/>
          </p:nvSpPr>
          <p:spPr bwMode="auto">
            <a:xfrm>
              <a:off x="3369825"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3.1.1.</a:t>
              </a:r>
            </a:p>
          </p:txBody>
        </p:sp>
        <p:sp>
          <p:nvSpPr>
            <p:cNvPr id="202755" name="Text Box 2">
              <a:extLst>
                <a:ext uri="{FF2B5EF4-FFF2-40B4-BE49-F238E27FC236}">
                  <a16:creationId xmlns:a16="http://schemas.microsoft.com/office/drawing/2014/main" id="{8A7ACEF3-B452-9A84-1864-C6C56C8AA005}"/>
                </a:ext>
              </a:extLst>
            </p:cNvPr>
            <p:cNvSpPr txBox="1">
              <a:spLocks noChangeArrowheads="1"/>
            </p:cNvSpPr>
            <p:nvPr/>
          </p:nvSpPr>
          <p:spPr bwMode="auto">
            <a:xfrm>
              <a:off x="7974109"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3.1.2.</a:t>
              </a:r>
            </a:p>
          </p:txBody>
        </p:sp>
      </p:grpSp>
      <p:grpSp>
        <p:nvGrpSpPr>
          <p:cNvPr id="5" name="Group 4">
            <a:extLst>
              <a:ext uri="{FF2B5EF4-FFF2-40B4-BE49-F238E27FC236}">
                <a16:creationId xmlns:a16="http://schemas.microsoft.com/office/drawing/2014/main" id="{84F6EB10-DF5C-FB45-7406-C72A18B4D8FF}"/>
              </a:ext>
            </a:extLst>
          </p:cNvPr>
          <p:cNvGrpSpPr/>
          <p:nvPr/>
        </p:nvGrpSpPr>
        <p:grpSpPr>
          <a:xfrm>
            <a:off x="1690468" y="3533762"/>
            <a:ext cx="8671383" cy="1617452"/>
            <a:chOff x="1690468" y="3533762"/>
            <a:chExt cx="8671383" cy="1617452"/>
          </a:xfrm>
        </p:grpSpPr>
        <p:sp>
          <p:nvSpPr>
            <p:cNvPr id="202756" name="Text Box 3">
              <a:extLst>
                <a:ext uri="{FF2B5EF4-FFF2-40B4-BE49-F238E27FC236}">
                  <a16:creationId xmlns:a16="http://schemas.microsoft.com/office/drawing/2014/main" id="{D9B51ED6-9DA0-BB53-CA37-F273AE4EDB0E}"/>
                </a:ext>
              </a:extLst>
            </p:cNvPr>
            <p:cNvSpPr txBox="1">
              <a:spLocks noChangeArrowheads="1"/>
            </p:cNvSpPr>
            <p:nvPr/>
          </p:nvSpPr>
          <p:spPr bwMode="auto">
            <a:xfrm>
              <a:off x="1690468" y="3533762"/>
              <a:ext cx="4071407"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43000"/>
                <a:buFontTx/>
                <a:buNone/>
              </a:pPr>
              <a:r>
                <a:rPr lang="en-US" altLang="en-US" sz="2400" dirty="0" err="1"/>
                <a:t>Định</a:t>
              </a:r>
              <a:r>
                <a:rPr lang="en-US" altLang="en-US" sz="2400" dirty="0"/>
                <a:t> </a:t>
              </a:r>
              <a:r>
                <a:rPr lang="en-US" altLang="en-US" sz="2400" dirty="0" err="1"/>
                <a:t>hướng</a:t>
              </a:r>
              <a:r>
                <a:rPr lang="en-US" altLang="en-US" sz="2400" dirty="0"/>
                <a:t> </a:t>
              </a:r>
              <a:r>
                <a:rPr lang="en-US" altLang="en-US" sz="2400" dirty="0" err="1"/>
                <a:t>lớn</a:t>
              </a:r>
              <a:r>
                <a:rPr lang="en-US" altLang="en-US" sz="2400" dirty="0"/>
                <a:t> </a:t>
              </a:r>
              <a:r>
                <a:rPr lang="en-US" altLang="en-US" sz="2400" dirty="0" err="1"/>
                <a:t>trong</a:t>
              </a:r>
              <a:r>
                <a:rPr lang="en-US" altLang="en-US" sz="2400" dirty="0"/>
                <a:t> </a:t>
              </a:r>
              <a:r>
                <a:rPr lang="en-US" altLang="en-US" sz="2400" dirty="0" err="1"/>
                <a:t>quan</a:t>
              </a:r>
              <a:r>
                <a:rPr lang="en-US" altLang="en-US" sz="2400" dirty="0"/>
                <a:t> </a:t>
              </a:r>
              <a:r>
                <a:rPr lang="en-US" altLang="en-US" sz="2400" dirty="0" err="1"/>
                <a:t>hệ</a:t>
              </a:r>
              <a:r>
                <a:rPr lang="en-US" altLang="en-US" sz="2400" dirty="0"/>
                <a:t> </a:t>
              </a:r>
              <a:r>
                <a:rPr lang="en-US" altLang="en-US" sz="2400" dirty="0" err="1"/>
                <a:t>đối</a:t>
              </a:r>
              <a:r>
                <a:rPr lang="en-US" altLang="en-US" sz="2400" dirty="0"/>
                <a:t> </a:t>
              </a:r>
              <a:r>
                <a:rPr lang="en-US" altLang="en-US" sz="2400" dirty="0" err="1"/>
                <a:t>ngoại</a:t>
              </a:r>
              <a:endParaRPr lang="en-US" altLang="en-US" sz="2400" dirty="0"/>
            </a:p>
          </p:txBody>
        </p:sp>
        <p:sp>
          <p:nvSpPr>
            <p:cNvPr id="202757" name="Text Box 4">
              <a:extLst>
                <a:ext uri="{FF2B5EF4-FFF2-40B4-BE49-F238E27FC236}">
                  <a16:creationId xmlns:a16="http://schemas.microsoft.com/office/drawing/2014/main" id="{2BBAF0BD-FD36-F4B5-B4DA-31C8FCEF6D7B}"/>
                </a:ext>
              </a:extLst>
            </p:cNvPr>
            <p:cNvSpPr txBox="1">
              <a:spLocks noChangeArrowheads="1"/>
            </p:cNvSpPr>
            <p:nvPr/>
          </p:nvSpPr>
          <p:spPr bwMode="auto">
            <a:xfrm>
              <a:off x="6563459" y="3533762"/>
              <a:ext cx="3798392"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53000"/>
                <a:buFontTx/>
                <a:buNone/>
              </a:pPr>
              <a:r>
                <a:rPr lang="en-US" altLang="en-US" sz="2400" dirty="0"/>
                <a:t>Quan </a:t>
              </a:r>
              <a:r>
                <a:rPr lang="en-US" altLang="en-US" sz="2400" dirty="0" err="1"/>
                <a:t>điểm</a:t>
              </a:r>
              <a:r>
                <a:rPr lang="en-US" altLang="en-US" sz="2400" dirty="0"/>
                <a:t> </a:t>
              </a:r>
              <a:r>
                <a:rPr lang="en-US" altLang="en-US" sz="2400" dirty="0" err="1"/>
                <a:t>chỉ</a:t>
              </a:r>
              <a:r>
                <a:rPr lang="en-US" altLang="en-US" sz="2400" dirty="0"/>
                <a:t> </a:t>
              </a:r>
              <a:r>
                <a:rPr lang="en-US" altLang="en-US" sz="2400" dirty="0" err="1"/>
                <a:t>đạo</a:t>
              </a:r>
              <a:r>
                <a:rPr lang="en-US" altLang="en-US" sz="2400" dirty="0"/>
                <a:t> </a:t>
              </a:r>
              <a:r>
                <a:rPr lang="en-US" altLang="en-US" sz="2400" dirty="0" err="1"/>
                <a:t>hội</a:t>
              </a:r>
              <a:r>
                <a:rPr lang="en-US" altLang="en-US" sz="2400" dirty="0"/>
                <a:t> </a:t>
              </a:r>
              <a:r>
                <a:rPr lang="en-US" altLang="en-US" sz="2400" dirty="0" err="1"/>
                <a:t>nhập</a:t>
              </a:r>
              <a:r>
                <a:rPr lang="en-US" altLang="en-US" sz="2400" dirty="0"/>
                <a:t> </a:t>
              </a:r>
              <a:r>
                <a:rPr lang="en-US" altLang="en-US" sz="2400" dirty="0" err="1"/>
                <a:t>quốc</a:t>
              </a:r>
              <a:r>
                <a:rPr lang="en-US" altLang="en-US" sz="2400" dirty="0"/>
                <a:t> </a:t>
              </a:r>
              <a:r>
                <a:rPr lang="en-US" altLang="en-US" sz="2400" dirty="0" err="1"/>
                <a:t>tế</a:t>
              </a:r>
              <a:endParaRPr lang="en-US" altLang="en-US" sz="2400" dirty="0"/>
            </a:p>
            <a:p>
              <a:pPr algn="ctr">
                <a:lnSpc>
                  <a:spcPct val="150000"/>
                </a:lnSpc>
                <a:buClrTx/>
                <a:buSzPct val="53000"/>
                <a:buFontTx/>
                <a:buNone/>
              </a:pPr>
              <a:endParaRPr lang="en-US" altLang="en-US" sz="2400" dirty="0"/>
            </a:p>
          </p:txBody>
        </p:sp>
      </p:grpSp>
      <p:sp>
        <p:nvSpPr>
          <p:cNvPr id="202758" name="Text Box 5">
            <a:extLst>
              <a:ext uri="{FF2B5EF4-FFF2-40B4-BE49-F238E27FC236}">
                <a16:creationId xmlns:a16="http://schemas.microsoft.com/office/drawing/2014/main" id="{C2161AA3-FC79-0C58-55DA-ED8680A5EA25}"/>
              </a:ext>
            </a:extLst>
          </p:cNvPr>
          <p:cNvSpPr txBox="1">
            <a:spLocks noChangeArrowheads="1"/>
          </p:cNvSpPr>
          <p:nvPr/>
        </p:nvSpPr>
        <p:spPr bwMode="auto">
          <a:xfrm>
            <a:off x="961106" y="1072395"/>
            <a:ext cx="10269788"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a:buClrTx/>
              <a:buSzPct val="97000"/>
              <a:buFontTx/>
              <a:buNone/>
            </a:pPr>
            <a:br>
              <a:rPr lang="nl-NL" altLang="en-US" sz="2400" dirty="0">
                <a:solidFill>
                  <a:srgbClr val="FF0000"/>
                </a:solidFill>
              </a:rPr>
            </a:br>
            <a:r>
              <a:rPr lang="nl-NL" altLang="en-US" sz="2400" dirty="0">
                <a:solidFill>
                  <a:srgbClr val="FF0000"/>
                </a:solidFill>
              </a:rPr>
              <a:t>3.1. Quan điểm của Đảng về đối ngoại</a:t>
            </a:r>
            <a:br>
              <a:rPr lang="nl-NL" altLang="en-US" sz="2400" dirty="0">
                <a:solidFill>
                  <a:srgbClr val="FF0000"/>
                </a:solidFill>
              </a:rPr>
            </a:br>
            <a:endParaRPr lang="nl-NL" altLang="en-US" sz="24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2758"/>
                                        </p:tgtEl>
                                        <p:attrNameLst>
                                          <p:attrName>style.visibility</p:attrName>
                                        </p:attrNameLst>
                                      </p:cBhvr>
                                      <p:to>
                                        <p:strVal val="visible"/>
                                      </p:to>
                                    </p:set>
                                    <p:animEffect transition="in" filter="fade">
                                      <p:cBhvr>
                                        <p:cTn id="7" dur="500"/>
                                        <p:tgtEl>
                                          <p:spTgt spid="202758"/>
                                        </p:tgtEl>
                                      </p:cBhvr>
                                    </p:animEffect>
                                    <p:anim calcmode="lin" valueType="num">
                                      <p:cBhvr>
                                        <p:cTn id="8" dur="500" fill="hold"/>
                                        <p:tgtEl>
                                          <p:spTgt spid="202758"/>
                                        </p:tgtEl>
                                        <p:attrNameLst>
                                          <p:attrName>ppt_x</p:attrName>
                                        </p:attrNameLst>
                                      </p:cBhvr>
                                      <p:tavLst>
                                        <p:tav tm="0">
                                          <p:val>
                                            <p:strVal val="#ppt_x"/>
                                          </p:val>
                                        </p:tav>
                                        <p:tav tm="100000">
                                          <p:val>
                                            <p:strVal val="#ppt_x"/>
                                          </p:val>
                                        </p:tav>
                                      </p:tavLst>
                                    </p:anim>
                                    <p:anim calcmode="lin" valueType="num">
                                      <p:cBhvr>
                                        <p:cTn id="9" dur="500" fill="hold"/>
                                        <p:tgtEl>
                                          <p:spTgt spid="20275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1">
            <a:extLst>
              <a:ext uri="{FF2B5EF4-FFF2-40B4-BE49-F238E27FC236}">
                <a16:creationId xmlns:a16="http://schemas.microsoft.com/office/drawing/2014/main" id="{2E4358B9-2FE6-5A11-9410-D8C4BF275CA9}"/>
              </a:ext>
            </a:extLst>
          </p:cNvPr>
          <p:cNvSpPr>
            <a:spLocks noChangeArrowheads="1"/>
          </p:cNvSpPr>
          <p:nvPr/>
        </p:nvSpPr>
        <p:spPr bwMode="auto">
          <a:xfrm>
            <a:off x="3580934"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04803" name="Rectangle 2">
            <a:extLst>
              <a:ext uri="{FF2B5EF4-FFF2-40B4-BE49-F238E27FC236}">
                <a16:creationId xmlns:a16="http://schemas.microsoft.com/office/drawing/2014/main" id="{0B3BE43F-C79F-5883-AAD8-ECA32BF43F12}"/>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pic>
        <p:nvPicPr>
          <p:cNvPr id="192515" name="Picture 3">
            <a:extLst>
              <a:ext uri="{FF2B5EF4-FFF2-40B4-BE49-F238E27FC236}">
                <a16:creationId xmlns:a16="http://schemas.microsoft.com/office/drawing/2014/main" id="{F13F73C4-1860-683F-AB52-5667BBB254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65" y="991502"/>
            <a:ext cx="7341633" cy="337334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2516" name="Rectangle 4">
            <a:extLst>
              <a:ext uri="{FF2B5EF4-FFF2-40B4-BE49-F238E27FC236}">
                <a16:creationId xmlns:a16="http://schemas.microsoft.com/office/drawing/2014/main" id="{4FFD0A60-56ED-B242-2275-3FCF149D8DC1}"/>
              </a:ext>
            </a:extLst>
          </p:cNvPr>
          <p:cNvSpPr>
            <a:spLocks noChangeArrowheads="1"/>
          </p:cNvSpPr>
          <p:nvPr/>
        </p:nvSpPr>
        <p:spPr bwMode="auto">
          <a:xfrm>
            <a:off x="671865" y="4634438"/>
            <a:ext cx="10808588" cy="1571829"/>
          </a:xfrm>
          <a:prstGeom prst="rect">
            <a:avLst/>
          </a:prstGeom>
          <a:solidFill>
            <a:srgbClr val="FFCC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spcBef>
                <a:spcPct val="0"/>
              </a:spcBef>
              <a:buClrTx/>
              <a:buFontTx/>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Chính sách đối ngoại của một quốc gia là tổng hợp các chiến lược, chính sách mà quốc gia đó sử dụng trong quá trình tương tác với các quốc gia khác và các tổ chức quốc tế trên các lĩnh vực chính trị, quốc phòng, kinh tế, văn hóa và xã hội nhằm đạt được những mục tiêu phù hợp với lợi ích của quốc gia</a:t>
            </a:r>
            <a:r>
              <a:rPr lang="en-US" altLang="en-US" sz="2400" dirty="0">
                <a:latin typeface="Arial" panose="020B0604020202020204" pitchFamily="34" charset="0"/>
                <a:cs typeface="Arial" panose="020B0604020202020204" pitchFamily="34" charset="0"/>
              </a:rPr>
              <a:t>.</a:t>
            </a:r>
          </a:p>
        </p:txBody>
      </p:sp>
      <p:sp>
        <p:nvSpPr>
          <p:cNvPr id="204806" name="Oval 5">
            <a:extLst>
              <a:ext uri="{FF2B5EF4-FFF2-40B4-BE49-F238E27FC236}">
                <a16:creationId xmlns:a16="http://schemas.microsoft.com/office/drawing/2014/main" id="{FC4CDD74-C318-2BF1-1192-62588CF6352F}"/>
              </a:ext>
            </a:extLst>
          </p:cNvPr>
          <p:cNvSpPr>
            <a:spLocks noChangeArrowheads="1"/>
          </p:cNvSpPr>
          <p:nvPr/>
        </p:nvSpPr>
        <p:spPr bwMode="auto">
          <a:xfrm>
            <a:off x="8484614" y="1992463"/>
            <a:ext cx="2699202" cy="1371421"/>
          </a:xfrm>
          <a:prstGeom prst="ellipse">
            <a:avLst/>
          </a:prstGeom>
          <a:solidFill>
            <a:srgbClr val="FFFF00"/>
          </a:solidFill>
          <a:ln w="57240" cap="sq">
            <a:solidFill>
              <a:srgbClr val="3333CC"/>
            </a:solidFill>
            <a:prstDash val="sysDot"/>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800" b="1" dirty="0" err="1">
                <a:latin typeface="Arial" panose="020B0604020202020204" pitchFamily="34" charset="0"/>
                <a:cs typeface="Arial" panose="020B0604020202020204" pitchFamily="34" charset="0"/>
              </a:rPr>
              <a:t>Khái</a:t>
            </a:r>
            <a:r>
              <a:rPr lang="en-US" altLang="en-US" sz="2800" b="1" dirty="0">
                <a:latin typeface="Arial" panose="020B0604020202020204" pitchFamily="34" charset="0"/>
                <a:cs typeface="Arial" panose="020B0604020202020204" pitchFamily="34" charset="0"/>
              </a:rPr>
              <a:t> </a:t>
            </a:r>
            <a:r>
              <a:rPr lang="en-US" altLang="en-US" sz="2800" b="1" dirty="0" err="1">
                <a:latin typeface="Arial" panose="020B0604020202020204" pitchFamily="34" charset="0"/>
                <a:cs typeface="Arial" panose="020B0604020202020204" pitchFamily="34" charset="0"/>
              </a:rPr>
              <a:t>niệm</a:t>
            </a:r>
            <a:endParaRPr lang="en-US" altLang="en-US" sz="2800" b="1"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2515"/>
                                        </p:tgtEl>
                                        <p:attrNameLst>
                                          <p:attrName>style.visibility</p:attrName>
                                        </p:attrNameLst>
                                      </p:cBhvr>
                                      <p:to>
                                        <p:strVal val="visible"/>
                                      </p:to>
                                    </p:set>
                                    <p:animEffect transition="in" filter="fade">
                                      <p:cBhvr>
                                        <p:cTn id="7" dur="1000"/>
                                        <p:tgtEl>
                                          <p:spTgt spid="192515"/>
                                        </p:tgtEl>
                                      </p:cBhvr>
                                    </p:animEffect>
                                    <p:anim calcmode="lin" valueType="num">
                                      <p:cBhvr>
                                        <p:cTn id="8" dur="1000" fill="hold"/>
                                        <p:tgtEl>
                                          <p:spTgt spid="192515"/>
                                        </p:tgtEl>
                                        <p:attrNameLst>
                                          <p:attrName>ppt_x</p:attrName>
                                        </p:attrNameLst>
                                      </p:cBhvr>
                                      <p:tavLst>
                                        <p:tav tm="0">
                                          <p:val>
                                            <p:strVal val="#ppt_x"/>
                                          </p:val>
                                        </p:tav>
                                        <p:tav tm="100000">
                                          <p:val>
                                            <p:strVal val="#ppt_x"/>
                                          </p:val>
                                        </p:tav>
                                      </p:tavLst>
                                    </p:anim>
                                    <p:anim calcmode="lin" valueType="num">
                                      <p:cBhvr>
                                        <p:cTn id="9" dur="1000" fill="hold"/>
                                        <p:tgtEl>
                                          <p:spTgt spid="1925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4806"/>
                                        </p:tgtEl>
                                        <p:attrNameLst>
                                          <p:attrName>style.visibility</p:attrName>
                                        </p:attrNameLst>
                                      </p:cBhvr>
                                      <p:to>
                                        <p:strVal val="visible"/>
                                      </p:to>
                                    </p:set>
                                    <p:animEffect transition="in" filter="fade">
                                      <p:cBhvr>
                                        <p:cTn id="12" dur="1000"/>
                                        <p:tgtEl>
                                          <p:spTgt spid="204806"/>
                                        </p:tgtEl>
                                      </p:cBhvr>
                                    </p:animEffect>
                                    <p:anim calcmode="lin" valueType="num">
                                      <p:cBhvr>
                                        <p:cTn id="13" dur="1000" fill="hold"/>
                                        <p:tgtEl>
                                          <p:spTgt spid="204806"/>
                                        </p:tgtEl>
                                        <p:attrNameLst>
                                          <p:attrName>ppt_x</p:attrName>
                                        </p:attrNameLst>
                                      </p:cBhvr>
                                      <p:tavLst>
                                        <p:tav tm="0">
                                          <p:val>
                                            <p:strVal val="#ppt_x"/>
                                          </p:val>
                                        </p:tav>
                                        <p:tav tm="100000">
                                          <p:val>
                                            <p:strVal val="#ppt_x"/>
                                          </p:val>
                                        </p:tav>
                                      </p:tavLst>
                                    </p:anim>
                                    <p:anim calcmode="lin" valueType="num">
                                      <p:cBhvr>
                                        <p:cTn id="14" dur="1000" fill="hold"/>
                                        <p:tgtEl>
                                          <p:spTgt spid="20480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92516"/>
                                        </p:tgtEl>
                                        <p:attrNameLst>
                                          <p:attrName>style.visibility</p:attrName>
                                        </p:attrNameLst>
                                      </p:cBhvr>
                                      <p:to>
                                        <p:strVal val="visible"/>
                                      </p:to>
                                    </p:set>
                                    <p:animEffect transition="in" filter="fade">
                                      <p:cBhvr>
                                        <p:cTn id="18" dur="1000"/>
                                        <p:tgtEl>
                                          <p:spTgt spid="192516"/>
                                        </p:tgtEl>
                                      </p:cBhvr>
                                    </p:animEffect>
                                    <p:anim calcmode="lin" valueType="num">
                                      <p:cBhvr>
                                        <p:cTn id="19" dur="1000" fill="hold"/>
                                        <p:tgtEl>
                                          <p:spTgt spid="192516"/>
                                        </p:tgtEl>
                                        <p:attrNameLst>
                                          <p:attrName>ppt_x</p:attrName>
                                        </p:attrNameLst>
                                      </p:cBhvr>
                                      <p:tavLst>
                                        <p:tav tm="0">
                                          <p:val>
                                            <p:strVal val="#ppt_x"/>
                                          </p:val>
                                        </p:tav>
                                        <p:tav tm="100000">
                                          <p:val>
                                            <p:strVal val="#ppt_x"/>
                                          </p:val>
                                        </p:tav>
                                      </p:tavLst>
                                    </p:anim>
                                    <p:anim calcmode="lin" valueType="num">
                                      <p:cBhvr>
                                        <p:cTn id="20" dur="1000" fill="hold"/>
                                        <p:tgtEl>
                                          <p:spTgt spid="1925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6" grpId="0" animBg="1"/>
      <p:bldP spid="20480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1">
            <a:extLst>
              <a:ext uri="{FF2B5EF4-FFF2-40B4-BE49-F238E27FC236}">
                <a16:creationId xmlns:a16="http://schemas.microsoft.com/office/drawing/2014/main" id="{894ED60A-5392-17AD-F3BD-257E98E05C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3154" y="1982977"/>
            <a:ext cx="3830138" cy="378093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6851" name="AutoShape 2">
            <a:extLst>
              <a:ext uri="{FF2B5EF4-FFF2-40B4-BE49-F238E27FC236}">
                <a16:creationId xmlns:a16="http://schemas.microsoft.com/office/drawing/2014/main" id="{D8DE0730-A6D7-A8CA-5B78-EA1EFEF48ED0}"/>
              </a:ext>
            </a:extLst>
          </p:cNvPr>
          <p:cNvSpPr>
            <a:spLocks noChangeArrowheads="1"/>
          </p:cNvSpPr>
          <p:nvPr/>
        </p:nvSpPr>
        <p:spPr bwMode="auto">
          <a:xfrm>
            <a:off x="960313" y="511555"/>
            <a:ext cx="10269788" cy="92856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6852" name="Text Box 3">
            <a:extLst>
              <a:ext uri="{FF2B5EF4-FFF2-40B4-BE49-F238E27FC236}">
                <a16:creationId xmlns:a16="http://schemas.microsoft.com/office/drawing/2014/main" id="{95FAE8D7-14F9-ABFE-BCE5-C8D22B4A6577}"/>
              </a:ext>
            </a:extLst>
          </p:cNvPr>
          <p:cNvSpPr txBox="1">
            <a:spLocks noChangeArrowheads="1"/>
          </p:cNvSpPr>
          <p:nvPr/>
        </p:nvSpPr>
        <p:spPr bwMode="auto">
          <a:xfrm>
            <a:off x="1011106" y="579809"/>
            <a:ext cx="10269788" cy="763488"/>
          </a:xfrm>
          <a:prstGeom prst="rect">
            <a:avLst/>
          </a:prstGeom>
          <a:noFill/>
          <a:ln>
            <a:noFill/>
          </a:ln>
          <a:effec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FontTx/>
              <a:buNone/>
            </a:pPr>
            <a:r>
              <a:rPr lang="en-US" altLang="en-US" sz="2400" b="1">
                <a:solidFill>
                  <a:srgbClr val="0A1640"/>
                </a:solidFill>
              </a:rPr>
              <a:t>CHÍNH SÁCH ĐỐI NGOẠI</a:t>
            </a:r>
          </a:p>
        </p:txBody>
      </p:sp>
      <p:sp>
        <p:nvSpPr>
          <p:cNvPr id="193540" name="Text Box 4">
            <a:extLst>
              <a:ext uri="{FF2B5EF4-FFF2-40B4-BE49-F238E27FC236}">
                <a16:creationId xmlns:a16="http://schemas.microsoft.com/office/drawing/2014/main" id="{51DECAEB-3AA8-8B04-775C-F432D1563608}"/>
              </a:ext>
            </a:extLst>
          </p:cNvPr>
          <p:cNvSpPr txBox="1">
            <a:spLocks noChangeArrowheads="1"/>
          </p:cNvSpPr>
          <p:nvPr/>
        </p:nvSpPr>
        <p:spPr bwMode="auto">
          <a:xfrm>
            <a:off x="367287" y="2529869"/>
            <a:ext cx="2177144" cy="1659514"/>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369E"/>
                </a:solidFill>
              </a:rPr>
              <a:t>Mở</a:t>
            </a:r>
            <a:r>
              <a:rPr lang="en-US" altLang="en-US" sz="2400" dirty="0">
                <a:solidFill>
                  <a:srgbClr val="19369E"/>
                </a:solidFill>
              </a:rPr>
              <a:t> </a:t>
            </a:r>
            <a:r>
              <a:rPr lang="en-US" altLang="en-US" sz="2400" dirty="0" err="1">
                <a:solidFill>
                  <a:srgbClr val="19369E"/>
                </a:solidFill>
              </a:rPr>
              <a:t>rộng</a:t>
            </a:r>
            <a:r>
              <a:rPr lang="en-US" altLang="en-US" sz="2400" dirty="0">
                <a:solidFill>
                  <a:srgbClr val="19369E"/>
                </a:solidFill>
              </a:rPr>
              <a:t> </a:t>
            </a:r>
            <a:r>
              <a:rPr lang="en-US" altLang="en-US" sz="2400" dirty="0" err="1">
                <a:solidFill>
                  <a:srgbClr val="19369E"/>
                </a:solidFill>
              </a:rPr>
              <a:t>thị</a:t>
            </a:r>
            <a:r>
              <a:rPr lang="en-US" altLang="en-US" sz="2400" dirty="0">
                <a:solidFill>
                  <a:srgbClr val="19369E"/>
                </a:solidFill>
              </a:rPr>
              <a:t> </a:t>
            </a:r>
            <a:r>
              <a:rPr lang="en-US" altLang="en-US" sz="2400" dirty="0" err="1">
                <a:solidFill>
                  <a:srgbClr val="19369E"/>
                </a:solidFill>
              </a:rPr>
              <a:t>trường</a:t>
            </a:r>
            <a:r>
              <a:rPr lang="en-US" altLang="en-US" sz="2400" dirty="0">
                <a:solidFill>
                  <a:srgbClr val="19369E"/>
                </a:solidFill>
              </a:rPr>
              <a:t> XNK</a:t>
            </a:r>
          </a:p>
          <a:p>
            <a:pPr eaLnBrk="1" hangingPunct="1">
              <a:buClrTx/>
              <a:buFontTx/>
              <a:buNone/>
            </a:pPr>
            <a:r>
              <a:rPr lang="en-US" altLang="en-US" sz="2400" dirty="0" err="1">
                <a:solidFill>
                  <a:srgbClr val="19369E"/>
                </a:solidFill>
              </a:rPr>
              <a:t>Chuyển</a:t>
            </a:r>
            <a:r>
              <a:rPr lang="en-US" altLang="en-US" sz="2400" dirty="0">
                <a:solidFill>
                  <a:srgbClr val="19369E"/>
                </a:solidFill>
              </a:rPr>
              <a:t> </a:t>
            </a:r>
            <a:r>
              <a:rPr lang="en-US" altLang="en-US" sz="2400" dirty="0" err="1">
                <a:solidFill>
                  <a:srgbClr val="19369E"/>
                </a:solidFill>
              </a:rPr>
              <a:t>giao</a:t>
            </a:r>
            <a:r>
              <a:rPr lang="en-US" altLang="en-US" sz="2400" dirty="0">
                <a:solidFill>
                  <a:srgbClr val="19369E"/>
                </a:solidFill>
              </a:rPr>
              <a:t> </a:t>
            </a:r>
            <a:r>
              <a:rPr lang="en-US" altLang="en-US" sz="2400" dirty="0" err="1">
                <a:solidFill>
                  <a:srgbClr val="19369E"/>
                </a:solidFill>
              </a:rPr>
              <a:t>công</a:t>
            </a:r>
            <a:r>
              <a:rPr lang="en-US" altLang="en-US" sz="2400" dirty="0">
                <a:solidFill>
                  <a:srgbClr val="19369E"/>
                </a:solidFill>
              </a:rPr>
              <a:t> </a:t>
            </a:r>
            <a:r>
              <a:rPr lang="en-US" altLang="en-US" sz="2400" dirty="0" err="1">
                <a:solidFill>
                  <a:srgbClr val="19369E"/>
                </a:solidFill>
              </a:rPr>
              <a:t>nghệ</a:t>
            </a:r>
            <a:endParaRPr lang="en-US" altLang="en-US" sz="2400" dirty="0">
              <a:solidFill>
                <a:srgbClr val="19369E"/>
              </a:solidFill>
            </a:endParaRPr>
          </a:p>
        </p:txBody>
      </p:sp>
      <p:sp>
        <p:nvSpPr>
          <p:cNvPr id="193541" name="Text Box 5">
            <a:extLst>
              <a:ext uri="{FF2B5EF4-FFF2-40B4-BE49-F238E27FC236}">
                <a16:creationId xmlns:a16="http://schemas.microsoft.com/office/drawing/2014/main" id="{12E69BC7-1E5B-F5F8-7B85-78AAB94B33B6}"/>
              </a:ext>
            </a:extLst>
          </p:cNvPr>
          <p:cNvSpPr txBox="1">
            <a:spLocks noChangeArrowheads="1"/>
          </p:cNvSpPr>
          <p:nvPr/>
        </p:nvSpPr>
        <p:spPr bwMode="auto">
          <a:xfrm>
            <a:off x="-76191" y="1979802"/>
            <a:ext cx="263014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KINH TẾ</a:t>
            </a:r>
          </a:p>
        </p:txBody>
      </p:sp>
      <p:cxnSp>
        <p:nvCxnSpPr>
          <p:cNvPr id="193542" name="AutoShape 6">
            <a:extLst>
              <a:ext uri="{FF2B5EF4-FFF2-40B4-BE49-F238E27FC236}">
                <a16:creationId xmlns:a16="http://schemas.microsoft.com/office/drawing/2014/main" id="{0933490B-AAEC-1371-F47F-F7380362A079}"/>
              </a:ext>
            </a:extLst>
          </p:cNvPr>
          <p:cNvCxnSpPr>
            <a:cxnSpLocks noChangeShapeType="1"/>
            <a:stCxn id="193541" idx="3"/>
          </p:cNvCxnSpPr>
          <p:nvPr/>
        </p:nvCxnSpPr>
        <p:spPr bwMode="auto">
          <a:xfrm>
            <a:off x="2553955" y="2360752"/>
            <a:ext cx="1530151" cy="1371421"/>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93543" name="Text Box 7">
            <a:extLst>
              <a:ext uri="{FF2B5EF4-FFF2-40B4-BE49-F238E27FC236}">
                <a16:creationId xmlns:a16="http://schemas.microsoft.com/office/drawing/2014/main" id="{F4CF637D-3974-C4D8-D399-3DDCDB0959EE}"/>
              </a:ext>
            </a:extLst>
          </p:cNvPr>
          <p:cNvSpPr txBox="1">
            <a:spLocks noChangeArrowheads="1"/>
          </p:cNvSpPr>
          <p:nvPr/>
        </p:nvSpPr>
        <p:spPr bwMode="auto">
          <a:xfrm>
            <a:off x="224971" y="5017881"/>
            <a:ext cx="2555965" cy="1257927"/>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Quan </a:t>
            </a:r>
            <a:r>
              <a:rPr lang="en-US" altLang="en-US" sz="2400" dirty="0" err="1">
                <a:solidFill>
                  <a:srgbClr val="19185D"/>
                </a:solidFill>
              </a:rPr>
              <a:t>hệ</a:t>
            </a:r>
            <a:r>
              <a:rPr lang="en-US" altLang="en-US" sz="2400" dirty="0">
                <a:solidFill>
                  <a:srgbClr val="19185D"/>
                </a:solidFill>
              </a:rPr>
              <a:t> </a:t>
            </a:r>
            <a:r>
              <a:rPr lang="en-US" altLang="en-US" sz="2400" dirty="0" err="1">
                <a:solidFill>
                  <a:srgbClr val="19185D"/>
                </a:solidFill>
              </a:rPr>
              <a:t>với</a:t>
            </a:r>
            <a:r>
              <a:rPr lang="en-US" altLang="en-US" sz="2400" dirty="0">
                <a:solidFill>
                  <a:srgbClr val="19185D"/>
                </a:solidFill>
              </a:rPr>
              <a:t> </a:t>
            </a:r>
            <a:r>
              <a:rPr lang="en-US" altLang="en-US" sz="2400" dirty="0" err="1">
                <a:solidFill>
                  <a:srgbClr val="19185D"/>
                </a:solidFill>
              </a:rPr>
              <a:t>các</a:t>
            </a:r>
            <a:r>
              <a:rPr lang="en-US" altLang="en-US" sz="2400" dirty="0">
                <a:solidFill>
                  <a:srgbClr val="19185D"/>
                </a:solidFill>
              </a:rPr>
              <a:t> ĐCS, </a:t>
            </a:r>
            <a:r>
              <a:rPr lang="en-US" altLang="en-US" sz="2400" dirty="0" err="1">
                <a:solidFill>
                  <a:srgbClr val="19185D"/>
                </a:solidFill>
              </a:rPr>
              <a:t>Đảng</a:t>
            </a:r>
            <a:r>
              <a:rPr lang="en-US" altLang="en-US" sz="2400" dirty="0">
                <a:solidFill>
                  <a:srgbClr val="19185D"/>
                </a:solidFill>
              </a:rPr>
              <a:t> </a:t>
            </a:r>
            <a:r>
              <a:rPr lang="en-US" altLang="en-US" sz="2400" dirty="0" err="1">
                <a:solidFill>
                  <a:srgbClr val="19185D"/>
                </a:solidFill>
              </a:rPr>
              <a:t>khác</a:t>
            </a:r>
            <a:r>
              <a:rPr lang="en-US" altLang="en-US" sz="2400" dirty="0">
                <a:solidFill>
                  <a:srgbClr val="19185D"/>
                </a:solidFill>
              </a:rPr>
              <a:t> </a:t>
            </a:r>
            <a:r>
              <a:rPr lang="en-US" altLang="en-US" sz="2400" dirty="0" err="1">
                <a:solidFill>
                  <a:srgbClr val="19185D"/>
                </a:solidFill>
              </a:rPr>
              <a:t>trên</a:t>
            </a:r>
            <a:r>
              <a:rPr lang="en-US" altLang="en-US" sz="2400" dirty="0">
                <a:solidFill>
                  <a:srgbClr val="19185D"/>
                </a:solidFill>
              </a:rPr>
              <a:t> </a:t>
            </a:r>
            <a:r>
              <a:rPr lang="en-US" altLang="en-US" sz="2400" dirty="0" err="1">
                <a:solidFill>
                  <a:srgbClr val="19185D"/>
                </a:solidFill>
              </a:rPr>
              <a:t>thế</a:t>
            </a:r>
            <a:r>
              <a:rPr lang="en-US" altLang="en-US" sz="2400" dirty="0">
                <a:solidFill>
                  <a:srgbClr val="19185D"/>
                </a:solidFill>
              </a:rPr>
              <a:t> </a:t>
            </a:r>
            <a:r>
              <a:rPr lang="en-US" altLang="en-US" sz="2400" dirty="0" err="1">
                <a:solidFill>
                  <a:srgbClr val="19185D"/>
                </a:solidFill>
              </a:rPr>
              <a:t>giới</a:t>
            </a:r>
            <a:endParaRPr lang="en-US" altLang="en-US" sz="2400" dirty="0">
              <a:solidFill>
                <a:srgbClr val="19185D"/>
              </a:solidFill>
            </a:endParaRPr>
          </a:p>
          <a:p>
            <a:pPr eaLnBrk="1" hangingPunct="1">
              <a:buClrTx/>
              <a:buFontTx/>
              <a:buNone/>
            </a:pPr>
            <a:endParaRPr lang="en-US" altLang="en-US" sz="2400" dirty="0">
              <a:solidFill>
                <a:srgbClr val="19185D"/>
              </a:solidFill>
            </a:endParaRPr>
          </a:p>
        </p:txBody>
      </p:sp>
      <p:sp>
        <p:nvSpPr>
          <p:cNvPr id="193544" name="Text Box 8">
            <a:extLst>
              <a:ext uri="{FF2B5EF4-FFF2-40B4-BE49-F238E27FC236}">
                <a16:creationId xmlns:a16="http://schemas.microsoft.com/office/drawing/2014/main" id="{56A57748-7FC4-9ABD-722A-C309327BBE83}"/>
              </a:ext>
            </a:extLst>
          </p:cNvPr>
          <p:cNvSpPr txBox="1">
            <a:spLocks noChangeArrowheads="1"/>
          </p:cNvSpPr>
          <p:nvPr/>
        </p:nvSpPr>
        <p:spPr bwMode="auto">
          <a:xfrm>
            <a:off x="-1591" y="4652803"/>
            <a:ext cx="2782525" cy="4970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CHÍNH TRỊ</a:t>
            </a:r>
          </a:p>
        </p:txBody>
      </p:sp>
      <p:sp>
        <p:nvSpPr>
          <p:cNvPr id="193545" name="Text Box 9">
            <a:extLst>
              <a:ext uri="{FF2B5EF4-FFF2-40B4-BE49-F238E27FC236}">
                <a16:creationId xmlns:a16="http://schemas.microsoft.com/office/drawing/2014/main" id="{85861F16-1FFB-5E31-01C4-59CD1CBDF1E8}"/>
              </a:ext>
            </a:extLst>
          </p:cNvPr>
          <p:cNvSpPr txBox="1">
            <a:spLocks noChangeArrowheads="1"/>
          </p:cNvSpPr>
          <p:nvPr/>
        </p:nvSpPr>
        <p:spPr bwMode="auto">
          <a:xfrm>
            <a:off x="9103127" y="2529869"/>
            <a:ext cx="2934905" cy="1966466"/>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Giao </a:t>
            </a:r>
            <a:r>
              <a:rPr lang="en-US" altLang="en-US" sz="2400" dirty="0" err="1">
                <a:solidFill>
                  <a:srgbClr val="19185D"/>
                </a:solidFill>
              </a:rPr>
              <a:t>lưu</a:t>
            </a:r>
            <a:r>
              <a:rPr lang="en-US" altLang="en-US" sz="2400" dirty="0">
                <a:solidFill>
                  <a:srgbClr val="19185D"/>
                </a:solidFill>
              </a:rPr>
              <a:t> </a:t>
            </a:r>
            <a:r>
              <a:rPr lang="en-US" altLang="en-US" sz="2400" dirty="0" err="1">
                <a:solidFill>
                  <a:srgbClr val="19185D"/>
                </a:solidFill>
              </a:rPr>
              <a:t>văn</a:t>
            </a:r>
            <a:r>
              <a:rPr lang="en-US" altLang="en-US" sz="2400" dirty="0">
                <a:solidFill>
                  <a:srgbClr val="19185D"/>
                </a:solidFill>
              </a:rPr>
              <a:t> </a:t>
            </a:r>
            <a:r>
              <a:rPr lang="en-US" altLang="en-US" sz="2400" dirty="0" err="1">
                <a:solidFill>
                  <a:srgbClr val="19185D"/>
                </a:solidFill>
              </a:rPr>
              <a:t>hóa</a:t>
            </a:r>
            <a:r>
              <a:rPr lang="en-US" altLang="en-US" sz="2400" dirty="0">
                <a:solidFill>
                  <a:srgbClr val="19185D"/>
                </a:solidFill>
              </a:rPr>
              <a:t> </a:t>
            </a:r>
            <a:r>
              <a:rPr lang="en-US" altLang="en-US" sz="2400" dirty="0" err="1">
                <a:solidFill>
                  <a:srgbClr val="19185D"/>
                </a:solidFill>
              </a:rPr>
              <a:t>quốc</a:t>
            </a:r>
            <a:r>
              <a:rPr lang="en-US" altLang="en-US" sz="2400" dirty="0">
                <a:solidFill>
                  <a:srgbClr val="19185D"/>
                </a:solidFill>
              </a:rPr>
              <a:t> </a:t>
            </a:r>
            <a:r>
              <a:rPr lang="en-US" altLang="en-US" sz="2400" dirty="0" err="1">
                <a:solidFill>
                  <a:srgbClr val="19185D"/>
                </a:solidFill>
              </a:rPr>
              <a:t>tế</a:t>
            </a:r>
            <a:endParaRPr lang="en-US" altLang="en-US" sz="2400" dirty="0">
              <a:solidFill>
                <a:srgbClr val="19185D"/>
              </a:solidFill>
            </a:endParaRPr>
          </a:p>
          <a:p>
            <a:pPr eaLnBrk="1" hangingPunct="1">
              <a:buClrTx/>
              <a:buFontTx/>
              <a:buNone/>
            </a:pPr>
            <a:r>
              <a:rPr lang="vi-VN" altLang="en-US" sz="2400" dirty="0">
                <a:solidFill>
                  <a:srgbClr val="333333"/>
                </a:solidFill>
              </a:rPr>
              <a:t>Tăng cường N</a:t>
            </a:r>
            <a:r>
              <a:rPr lang="en-US" altLang="en-US" sz="2400" dirty="0">
                <a:solidFill>
                  <a:srgbClr val="333333"/>
                </a:solidFill>
              </a:rPr>
              <a:t>CKH </a:t>
            </a:r>
            <a:r>
              <a:rPr lang="vi-VN" altLang="en-US" sz="2400" dirty="0">
                <a:solidFill>
                  <a:srgbClr val="333333"/>
                </a:solidFill>
              </a:rPr>
              <a:t>trên các lĩnh vực </a:t>
            </a:r>
            <a:r>
              <a:rPr lang="en-US" altLang="en-US" sz="2400" dirty="0">
                <a:solidFill>
                  <a:srgbClr val="333333"/>
                </a:solidFill>
              </a:rPr>
              <a:t>VHNT</a:t>
            </a:r>
          </a:p>
        </p:txBody>
      </p:sp>
      <p:sp>
        <p:nvSpPr>
          <p:cNvPr id="193546" name="Text Box 10">
            <a:extLst>
              <a:ext uri="{FF2B5EF4-FFF2-40B4-BE49-F238E27FC236}">
                <a16:creationId xmlns:a16="http://schemas.microsoft.com/office/drawing/2014/main" id="{01693F9F-4DDE-7189-E031-3C92BE470752}"/>
              </a:ext>
            </a:extLst>
          </p:cNvPr>
          <p:cNvSpPr txBox="1">
            <a:spLocks noChangeArrowheads="1"/>
          </p:cNvSpPr>
          <p:nvPr/>
        </p:nvSpPr>
        <p:spPr bwMode="auto">
          <a:xfrm>
            <a:off x="9255508" y="1962342"/>
            <a:ext cx="263014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a:solidFill>
                  <a:srgbClr val="0A1640"/>
                </a:solidFill>
              </a:rPr>
              <a:t>VĂN HÓA                                </a:t>
            </a:r>
          </a:p>
        </p:txBody>
      </p:sp>
      <p:sp>
        <p:nvSpPr>
          <p:cNvPr id="193547" name="Text Box 11">
            <a:extLst>
              <a:ext uri="{FF2B5EF4-FFF2-40B4-BE49-F238E27FC236}">
                <a16:creationId xmlns:a16="http://schemas.microsoft.com/office/drawing/2014/main" id="{D485D108-2FFF-5C47-CA79-EC855292562B}"/>
              </a:ext>
            </a:extLst>
          </p:cNvPr>
          <p:cNvSpPr txBox="1">
            <a:spLocks noChangeArrowheads="1"/>
          </p:cNvSpPr>
          <p:nvPr/>
        </p:nvSpPr>
        <p:spPr bwMode="auto">
          <a:xfrm>
            <a:off x="9103127" y="5017881"/>
            <a:ext cx="2934905" cy="1304994"/>
          </a:xfrm>
          <a:prstGeom prst="rect">
            <a:avLst/>
          </a:prstGeom>
          <a:solidFill>
            <a:srgbClr val="66FF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185D"/>
                </a:solidFill>
              </a:rPr>
              <a:t>Hợp</a:t>
            </a:r>
            <a:r>
              <a:rPr lang="en-US" altLang="en-US" sz="2400" dirty="0">
                <a:solidFill>
                  <a:srgbClr val="19185D"/>
                </a:solidFill>
              </a:rPr>
              <a:t> </a:t>
            </a:r>
            <a:r>
              <a:rPr lang="en-US" altLang="en-US" sz="2400" dirty="0" err="1">
                <a:solidFill>
                  <a:srgbClr val="19185D"/>
                </a:solidFill>
              </a:rPr>
              <a:t>tác</a:t>
            </a:r>
            <a:r>
              <a:rPr lang="en-US" altLang="en-US" sz="2400" dirty="0">
                <a:solidFill>
                  <a:srgbClr val="19185D"/>
                </a:solidFill>
              </a:rPr>
              <a:t> </a:t>
            </a:r>
            <a:r>
              <a:rPr lang="en-US" altLang="en-US" sz="2400" dirty="0" err="1">
                <a:solidFill>
                  <a:srgbClr val="19185D"/>
                </a:solidFill>
              </a:rPr>
              <a:t>về</a:t>
            </a:r>
            <a:r>
              <a:rPr lang="en-US" altLang="en-US" sz="2400" dirty="0">
                <a:solidFill>
                  <a:srgbClr val="19185D"/>
                </a:solidFill>
              </a:rPr>
              <a:t> Y </a:t>
            </a:r>
            <a:r>
              <a:rPr lang="en-US" altLang="en-US" sz="2400" dirty="0" err="1">
                <a:solidFill>
                  <a:srgbClr val="19185D"/>
                </a:solidFill>
              </a:rPr>
              <a:t>tế</a:t>
            </a:r>
            <a:r>
              <a:rPr lang="en-US" altLang="en-US" sz="2400" dirty="0">
                <a:solidFill>
                  <a:srgbClr val="19185D"/>
                </a:solidFill>
              </a:rPr>
              <a:t>, </a:t>
            </a:r>
            <a:r>
              <a:rPr lang="en-US" altLang="en-US" sz="2400" dirty="0" err="1">
                <a:solidFill>
                  <a:srgbClr val="19185D"/>
                </a:solidFill>
              </a:rPr>
              <a:t>giáo</a:t>
            </a:r>
            <a:r>
              <a:rPr lang="en-US" altLang="en-US" sz="2400" dirty="0">
                <a:solidFill>
                  <a:srgbClr val="19185D"/>
                </a:solidFill>
              </a:rPr>
              <a:t> </a:t>
            </a:r>
            <a:r>
              <a:rPr lang="en-US" altLang="en-US" sz="2400" dirty="0" err="1">
                <a:solidFill>
                  <a:srgbClr val="19185D"/>
                </a:solidFill>
              </a:rPr>
              <a:t>dục</a:t>
            </a:r>
            <a:r>
              <a:rPr lang="en-US" altLang="en-US" sz="2400" dirty="0">
                <a:solidFill>
                  <a:srgbClr val="19185D"/>
                </a:solidFill>
              </a:rPr>
              <a:t>, </a:t>
            </a:r>
            <a:r>
              <a:rPr lang="en-US" altLang="en-US" sz="2400" dirty="0" err="1">
                <a:solidFill>
                  <a:srgbClr val="19185D"/>
                </a:solidFill>
              </a:rPr>
              <a:t>tệ</a:t>
            </a:r>
            <a:r>
              <a:rPr lang="en-US" altLang="en-US" sz="2400" dirty="0">
                <a:solidFill>
                  <a:srgbClr val="19185D"/>
                </a:solidFill>
              </a:rPr>
              <a:t> </a:t>
            </a:r>
            <a:r>
              <a:rPr lang="en-US" altLang="en-US" sz="2400" dirty="0" err="1">
                <a:solidFill>
                  <a:srgbClr val="19185D"/>
                </a:solidFill>
              </a:rPr>
              <a:t>nạn</a:t>
            </a:r>
            <a:r>
              <a:rPr lang="en-US" altLang="en-US" sz="2400" dirty="0">
                <a:solidFill>
                  <a:srgbClr val="19185D"/>
                </a:solidFill>
              </a:rPr>
              <a:t> XH, </a:t>
            </a:r>
            <a:r>
              <a:rPr lang="en-US" altLang="en-US" sz="2400" dirty="0" err="1">
                <a:solidFill>
                  <a:srgbClr val="19185D"/>
                </a:solidFill>
              </a:rPr>
              <a:t>môi</a:t>
            </a:r>
            <a:r>
              <a:rPr lang="en-US" altLang="en-US" sz="2400" dirty="0">
                <a:solidFill>
                  <a:srgbClr val="19185D"/>
                </a:solidFill>
              </a:rPr>
              <a:t> </a:t>
            </a:r>
            <a:r>
              <a:rPr lang="en-US" altLang="en-US" sz="2400" dirty="0" err="1">
                <a:solidFill>
                  <a:srgbClr val="19185D"/>
                </a:solidFill>
              </a:rPr>
              <a:t>trường</a:t>
            </a:r>
            <a:endParaRPr lang="en-US" altLang="en-US" sz="2400" dirty="0">
              <a:solidFill>
                <a:srgbClr val="19185D"/>
              </a:solidFill>
            </a:endParaRPr>
          </a:p>
        </p:txBody>
      </p:sp>
      <p:sp>
        <p:nvSpPr>
          <p:cNvPr id="193548" name="Text Box 12">
            <a:extLst>
              <a:ext uri="{FF2B5EF4-FFF2-40B4-BE49-F238E27FC236}">
                <a16:creationId xmlns:a16="http://schemas.microsoft.com/office/drawing/2014/main" id="{8AC8296C-5B62-744E-76E4-73D328D871D1}"/>
              </a:ext>
            </a:extLst>
          </p:cNvPr>
          <p:cNvSpPr txBox="1">
            <a:spLocks noChangeArrowheads="1"/>
          </p:cNvSpPr>
          <p:nvPr/>
        </p:nvSpPr>
        <p:spPr bwMode="auto">
          <a:xfrm>
            <a:off x="9103126" y="4385344"/>
            <a:ext cx="2934905"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0A1640"/>
                </a:solidFill>
              </a:rPr>
              <a:t>XÃ HỘI</a:t>
            </a:r>
          </a:p>
        </p:txBody>
      </p:sp>
      <p:cxnSp>
        <p:nvCxnSpPr>
          <p:cNvPr id="193549" name="AutoShape 13">
            <a:extLst>
              <a:ext uri="{FF2B5EF4-FFF2-40B4-BE49-F238E27FC236}">
                <a16:creationId xmlns:a16="http://schemas.microsoft.com/office/drawing/2014/main" id="{4C4FADF2-3132-37AA-5AA6-DC51D7FE452B}"/>
              </a:ext>
            </a:extLst>
          </p:cNvPr>
          <p:cNvCxnSpPr>
            <a:cxnSpLocks noChangeShapeType="1"/>
            <a:stCxn id="193546" idx="1"/>
            <a:endCxn id="206850" idx="3"/>
          </p:cNvCxnSpPr>
          <p:nvPr/>
        </p:nvCxnSpPr>
        <p:spPr bwMode="auto">
          <a:xfrm rot="10800000" flipV="1">
            <a:off x="7933292" y="2344086"/>
            <a:ext cx="1322216" cy="1529358"/>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0" name="AutoShape 14">
            <a:extLst>
              <a:ext uri="{FF2B5EF4-FFF2-40B4-BE49-F238E27FC236}">
                <a16:creationId xmlns:a16="http://schemas.microsoft.com/office/drawing/2014/main" id="{13BF924F-E51C-B1A3-F1E2-6AAAA8D2A8F4}"/>
              </a:ext>
            </a:extLst>
          </p:cNvPr>
          <p:cNvCxnSpPr>
            <a:cxnSpLocks noChangeShapeType="1"/>
            <a:stCxn id="193547" idx="1"/>
            <a:endCxn id="206850" idx="3"/>
          </p:cNvCxnSpPr>
          <p:nvPr/>
        </p:nvCxnSpPr>
        <p:spPr bwMode="auto">
          <a:xfrm rot="10800000">
            <a:off x="7933293" y="3873444"/>
            <a:ext cx="1169835" cy="1796934"/>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1" name="AutoShape 15">
            <a:extLst>
              <a:ext uri="{FF2B5EF4-FFF2-40B4-BE49-F238E27FC236}">
                <a16:creationId xmlns:a16="http://schemas.microsoft.com/office/drawing/2014/main" id="{01E5AB30-5765-9609-A220-6B4AE01BC305}"/>
              </a:ext>
            </a:extLst>
          </p:cNvPr>
          <p:cNvCxnSpPr>
            <a:cxnSpLocks noChangeShapeType="1"/>
            <a:stCxn id="193543" idx="3"/>
          </p:cNvCxnSpPr>
          <p:nvPr/>
        </p:nvCxnSpPr>
        <p:spPr bwMode="auto">
          <a:xfrm flipV="1">
            <a:off x="2780936" y="3732174"/>
            <a:ext cx="1303170" cy="1914671"/>
          </a:xfrm>
          <a:prstGeom prst="curvedConnector2">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193541"/>
                                        </p:tgtEl>
                                        <p:attrNameLst>
                                          <p:attrName>style.visibility</p:attrName>
                                        </p:attrNameLst>
                                      </p:cBhvr>
                                      <p:to>
                                        <p:strVal val="visible"/>
                                      </p:to>
                                    </p:set>
                                    <p:animEffect transition="in" filter="barn(inVertical)">
                                      <p:cBhvr additive="repl">
                                        <p:cTn id="7" dur="500"/>
                                        <p:tgtEl>
                                          <p:spTgt spid="193541"/>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193542"/>
                                        </p:tgtEl>
                                        <p:attrNameLst>
                                          <p:attrName>style.visibility</p:attrName>
                                        </p:attrNameLst>
                                      </p:cBhvr>
                                      <p:to>
                                        <p:strVal val="visible"/>
                                      </p:to>
                                    </p:set>
                                    <p:animEffect transition="in" filter="barn(inVertical)">
                                      <p:cBhvr additive="repl">
                                        <p:cTn id="10" dur="500"/>
                                        <p:tgtEl>
                                          <p:spTgt spid="193542"/>
                                        </p:tgtEl>
                                      </p:cBhvr>
                                    </p:animEffect>
                                  </p:childTnLst>
                                </p:cTn>
                              </p:par>
                              <p:par>
                                <p:cTn id="11" presetID="16" presetClass="entr" presetSubtype="21" fill="hold" nodeType="withEffect">
                                  <p:stCondLst>
                                    <p:cond delay="0"/>
                                  </p:stCondLst>
                                  <p:childTnLst>
                                    <p:set>
                                      <p:cBhvr additive="repl">
                                        <p:cTn id="12" dur="1" fill="hold">
                                          <p:stCondLst>
                                            <p:cond delay="0"/>
                                          </p:stCondLst>
                                        </p:cTn>
                                        <p:tgtEl>
                                          <p:spTgt spid="193551"/>
                                        </p:tgtEl>
                                        <p:attrNameLst>
                                          <p:attrName>style.visibility</p:attrName>
                                        </p:attrNameLst>
                                      </p:cBhvr>
                                      <p:to>
                                        <p:strVal val="visible"/>
                                      </p:to>
                                    </p:set>
                                    <p:animEffect transition="in" filter="barn(inVertical)">
                                      <p:cBhvr additive="repl">
                                        <p:cTn id="13" dur="500"/>
                                        <p:tgtEl>
                                          <p:spTgt spid="193551"/>
                                        </p:tgtEl>
                                      </p:cBhvr>
                                    </p:animEffect>
                                  </p:childTnLst>
                                </p:cTn>
                              </p:par>
                              <p:par>
                                <p:cTn id="14" presetID="16" presetClass="entr" presetSubtype="21" fill="hold" nodeType="withEffect">
                                  <p:stCondLst>
                                    <p:cond delay="0"/>
                                  </p:stCondLst>
                                  <p:childTnLst>
                                    <p:set>
                                      <p:cBhvr additive="repl">
                                        <p:cTn id="15" dur="1" fill="hold">
                                          <p:stCondLst>
                                            <p:cond delay="0"/>
                                          </p:stCondLst>
                                        </p:cTn>
                                        <p:tgtEl>
                                          <p:spTgt spid="193544"/>
                                        </p:tgtEl>
                                        <p:attrNameLst>
                                          <p:attrName>style.visibility</p:attrName>
                                        </p:attrNameLst>
                                      </p:cBhvr>
                                      <p:to>
                                        <p:strVal val="visible"/>
                                      </p:to>
                                    </p:set>
                                    <p:animEffect transition="in" filter="barn(inVertical)">
                                      <p:cBhvr additive="repl">
                                        <p:cTn id="16" dur="500"/>
                                        <p:tgtEl>
                                          <p:spTgt spid="193544"/>
                                        </p:tgtEl>
                                      </p:cBhvr>
                                    </p:animEffect>
                                  </p:childTnLst>
                                </p:cTn>
                              </p:par>
                              <p:par>
                                <p:cTn id="17" presetID="16" presetClass="entr" presetSubtype="21" fill="hold" nodeType="withEffect">
                                  <p:stCondLst>
                                    <p:cond delay="0"/>
                                  </p:stCondLst>
                                  <p:childTnLst>
                                    <p:set>
                                      <p:cBhvr additive="repl">
                                        <p:cTn id="18" dur="1" fill="hold">
                                          <p:stCondLst>
                                            <p:cond delay="0"/>
                                          </p:stCondLst>
                                        </p:cTn>
                                        <p:tgtEl>
                                          <p:spTgt spid="193549"/>
                                        </p:tgtEl>
                                        <p:attrNameLst>
                                          <p:attrName>style.visibility</p:attrName>
                                        </p:attrNameLst>
                                      </p:cBhvr>
                                      <p:to>
                                        <p:strVal val="visible"/>
                                      </p:to>
                                    </p:set>
                                    <p:animEffect transition="in" filter="barn(inVertical)">
                                      <p:cBhvr additive="repl">
                                        <p:cTn id="19" dur="500"/>
                                        <p:tgtEl>
                                          <p:spTgt spid="193549"/>
                                        </p:tgtEl>
                                      </p:cBhvr>
                                    </p:animEffect>
                                  </p:childTnLst>
                                </p:cTn>
                              </p:par>
                              <p:par>
                                <p:cTn id="20" presetID="16" presetClass="entr" presetSubtype="21" fill="hold" nodeType="withEffect">
                                  <p:stCondLst>
                                    <p:cond delay="0"/>
                                  </p:stCondLst>
                                  <p:childTnLst>
                                    <p:set>
                                      <p:cBhvr additive="repl">
                                        <p:cTn id="21" dur="1" fill="hold">
                                          <p:stCondLst>
                                            <p:cond delay="0"/>
                                          </p:stCondLst>
                                        </p:cTn>
                                        <p:tgtEl>
                                          <p:spTgt spid="193546"/>
                                        </p:tgtEl>
                                        <p:attrNameLst>
                                          <p:attrName>style.visibility</p:attrName>
                                        </p:attrNameLst>
                                      </p:cBhvr>
                                      <p:to>
                                        <p:strVal val="visible"/>
                                      </p:to>
                                    </p:set>
                                    <p:animEffect transition="in" filter="barn(inVertical)">
                                      <p:cBhvr additive="repl">
                                        <p:cTn id="22" dur="500"/>
                                        <p:tgtEl>
                                          <p:spTgt spid="193546"/>
                                        </p:tgtEl>
                                      </p:cBhvr>
                                    </p:animEffect>
                                  </p:childTnLst>
                                </p:cTn>
                              </p:par>
                              <p:par>
                                <p:cTn id="23" presetID="16" presetClass="entr" presetSubtype="21" fill="hold" nodeType="withEffect">
                                  <p:stCondLst>
                                    <p:cond delay="0"/>
                                  </p:stCondLst>
                                  <p:childTnLst>
                                    <p:set>
                                      <p:cBhvr additive="repl">
                                        <p:cTn id="24" dur="1" fill="hold">
                                          <p:stCondLst>
                                            <p:cond delay="0"/>
                                          </p:stCondLst>
                                        </p:cTn>
                                        <p:tgtEl>
                                          <p:spTgt spid="193550"/>
                                        </p:tgtEl>
                                        <p:attrNameLst>
                                          <p:attrName>style.visibility</p:attrName>
                                        </p:attrNameLst>
                                      </p:cBhvr>
                                      <p:to>
                                        <p:strVal val="visible"/>
                                      </p:to>
                                    </p:set>
                                    <p:animEffect transition="in" filter="barn(inVertical)">
                                      <p:cBhvr additive="repl">
                                        <p:cTn id="25" dur="500"/>
                                        <p:tgtEl>
                                          <p:spTgt spid="193550"/>
                                        </p:tgtEl>
                                      </p:cBhvr>
                                    </p:animEffect>
                                  </p:childTnLst>
                                </p:cTn>
                              </p:par>
                              <p:par>
                                <p:cTn id="26" presetID="16" presetClass="entr" presetSubtype="21" fill="hold" nodeType="withEffect">
                                  <p:stCondLst>
                                    <p:cond delay="0"/>
                                  </p:stCondLst>
                                  <p:childTnLst>
                                    <p:set>
                                      <p:cBhvr additive="repl">
                                        <p:cTn id="27" dur="1" fill="hold">
                                          <p:stCondLst>
                                            <p:cond delay="0"/>
                                          </p:stCondLst>
                                        </p:cTn>
                                        <p:tgtEl>
                                          <p:spTgt spid="193548"/>
                                        </p:tgtEl>
                                        <p:attrNameLst>
                                          <p:attrName>style.visibility</p:attrName>
                                        </p:attrNameLst>
                                      </p:cBhvr>
                                      <p:to>
                                        <p:strVal val="visible"/>
                                      </p:to>
                                    </p:set>
                                    <p:animEffect transition="in" filter="barn(inVertical)">
                                      <p:cBhvr additive="repl">
                                        <p:cTn id="28" dur="500"/>
                                        <p:tgtEl>
                                          <p:spTgt spid="193548"/>
                                        </p:tgtEl>
                                      </p:cBhvr>
                                    </p:animEffect>
                                  </p:childTnLst>
                                </p:cTn>
                              </p:par>
                              <p:par>
                                <p:cTn id="29" presetID="2" presetClass="entr" presetSubtype="4" fill="hold" nodeType="withEffect">
                                  <p:stCondLst>
                                    <p:cond delay="0"/>
                                  </p:stCondLst>
                                  <p:childTnLst>
                                    <p:set>
                                      <p:cBhvr>
                                        <p:cTn id="30" dur="1" fill="hold">
                                          <p:stCondLst>
                                            <p:cond delay="0"/>
                                          </p:stCondLst>
                                        </p:cTn>
                                        <p:tgtEl>
                                          <p:spTgt spid="193543"/>
                                        </p:tgtEl>
                                        <p:attrNameLst>
                                          <p:attrName>style.visibility</p:attrName>
                                        </p:attrNameLst>
                                      </p:cBhvr>
                                      <p:to>
                                        <p:strVal val="visible"/>
                                      </p:to>
                                    </p:set>
                                    <p:anim calcmode="lin" valueType="num">
                                      <p:cBhvr additive="base">
                                        <p:cTn id="31" dur="500" fill="hold"/>
                                        <p:tgtEl>
                                          <p:spTgt spid="193543"/>
                                        </p:tgtEl>
                                        <p:attrNameLst>
                                          <p:attrName>ppt_x</p:attrName>
                                        </p:attrNameLst>
                                      </p:cBhvr>
                                      <p:tavLst>
                                        <p:tav tm="0">
                                          <p:val>
                                            <p:strVal val="#ppt_x"/>
                                          </p:val>
                                        </p:tav>
                                        <p:tav tm="100000">
                                          <p:val>
                                            <p:strVal val="#ppt_x"/>
                                          </p:val>
                                        </p:tav>
                                      </p:tavLst>
                                    </p:anim>
                                    <p:anim calcmode="lin" valueType="num">
                                      <p:cBhvr additive="base">
                                        <p:cTn id="32" dur="500" fill="hold"/>
                                        <p:tgtEl>
                                          <p:spTgt spid="19354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93545"/>
                                        </p:tgtEl>
                                        <p:attrNameLst>
                                          <p:attrName>style.visibility</p:attrName>
                                        </p:attrNameLst>
                                      </p:cBhvr>
                                      <p:to>
                                        <p:strVal val="visible"/>
                                      </p:to>
                                    </p:set>
                                    <p:anim calcmode="lin" valueType="num">
                                      <p:cBhvr additive="base">
                                        <p:cTn id="35" dur="500" fill="hold"/>
                                        <p:tgtEl>
                                          <p:spTgt spid="193545"/>
                                        </p:tgtEl>
                                        <p:attrNameLst>
                                          <p:attrName>ppt_x</p:attrName>
                                        </p:attrNameLst>
                                      </p:cBhvr>
                                      <p:tavLst>
                                        <p:tav tm="0">
                                          <p:val>
                                            <p:strVal val="#ppt_x"/>
                                          </p:val>
                                        </p:tav>
                                        <p:tav tm="100000">
                                          <p:val>
                                            <p:strVal val="#ppt_x"/>
                                          </p:val>
                                        </p:tav>
                                      </p:tavLst>
                                    </p:anim>
                                    <p:anim calcmode="lin" valueType="num">
                                      <p:cBhvr additive="base">
                                        <p:cTn id="36" dur="500" fill="hold"/>
                                        <p:tgtEl>
                                          <p:spTgt spid="19354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93540"/>
                                        </p:tgtEl>
                                        <p:attrNameLst>
                                          <p:attrName>style.visibility</p:attrName>
                                        </p:attrNameLst>
                                      </p:cBhvr>
                                      <p:to>
                                        <p:strVal val="visible"/>
                                      </p:to>
                                    </p:set>
                                    <p:anim calcmode="lin" valueType="num">
                                      <p:cBhvr additive="base">
                                        <p:cTn id="39" dur="500" fill="hold"/>
                                        <p:tgtEl>
                                          <p:spTgt spid="193540"/>
                                        </p:tgtEl>
                                        <p:attrNameLst>
                                          <p:attrName>ppt_x</p:attrName>
                                        </p:attrNameLst>
                                      </p:cBhvr>
                                      <p:tavLst>
                                        <p:tav tm="0">
                                          <p:val>
                                            <p:strVal val="#ppt_x"/>
                                          </p:val>
                                        </p:tav>
                                        <p:tav tm="100000">
                                          <p:val>
                                            <p:strVal val="#ppt_x"/>
                                          </p:val>
                                        </p:tav>
                                      </p:tavLst>
                                    </p:anim>
                                    <p:anim calcmode="lin" valueType="num">
                                      <p:cBhvr additive="base">
                                        <p:cTn id="40" dur="500" fill="hold"/>
                                        <p:tgtEl>
                                          <p:spTgt spid="19354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93547"/>
                                        </p:tgtEl>
                                        <p:attrNameLst>
                                          <p:attrName>style.visibility</p:attrName>
                                        </p:attrNameLst>
                                      </p:cBhvr>
                                      <p:to>
                                        <p:strVal val="visible"/>
                                      </p:to>
                                    </p:set>
                                    <p:anim calcmode="lin" valueType="num">
                                      <p:cBhvr additive="base">
                                        <p:cTn id="43" dur="500" fill="hold"/>
                                        <p:tgtEl>
                                          <p:spTgt spid="193547"/>
                                        </p:tgtEl>
                                        <p:attrNameLst>
                                          <p:attrName>ppt_x</p:attrName>
                                        </p:attrNameLst>
                                      </p:cBhvr>
                                      <p:tavLst>
                                        <p:tav tm="0">
                                          <p:val>
                                            <p:strVal val="#ppt_x"/>
                                          </p:val>
                                        </p:tav>
                                        <p:tav tm="100000">
                                          <p:val>
                                            <p:strVal val="#ppt_x"/>
                                          </p:val>
                                        </p:tav>
                                      </p:tavLst>
                                    </p:anim>
                                    <p:anim calcmode="lin" valueType="num">
                                      <p:cBhvr additive="base">
                                        <p:cTn id="44" dur="500" fill="hold"/>
                                        <p:tgtEl>
                                          <p:spTgt spid="1935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0635E54-CDFD-A0AB-464D-5C348D9F2B20}"/>
              </a:ext>
            </a:extLst>
          </p:cNvPr>
          <p:cNvGrpSpPr/>
          <p:nvPr/>
        </p:nvGrpSpPr>
        <p:grpSpPr>
          <a:xfrm>
            <a:off x="1142851" y="743357"/>
            <a:ext cx="10133271" cy="5123725"/>
            <a:chOff x="1142851" y="743357"/>
            <a:chExt cx="10133271" cy="5123725"/>
          </a:xfrm>
        </p:grpSpPr>
        <p:sp>
          <p:nvSpPr>
            <p:cNvPr id="194561" name="Rectangle 1">
              <a:extLst>
                <a:ext uri="{FF2B5EF4-FFF2-40B4-BE49-F238E27FC236}">
                  <a16:creationId xmlns:a16="http://schemas.microsoft.com/office/drawing/2014/main" id="{54C86C11-67E9-58A0-E5E0-633592330C17}"/>
                </a:ext>
              </a:extLst>
            </p:cNvPr>
            <p:cNvSpPr>
              <a:spLocks noChangeArrowheads="1"/>
            </p:cNvSpPr>
            <p:nvPr/>
          </p:nvSpPr>
          <p:spPr bwMode="auto">
            <a:xfrm>
              <a:off x="1523792" y="743357"/>
              <a:ext cx="9752330" cy="990471"/>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TÁC ĐỘNG TÍCH CỰC VÀ TIÊU CỰC CỦA VIỆC MỞ RỘNG QUAN HỆ ĐỐI NGOẠI</a:t>
              </a:r>
            </a:p>
          </p:txBody>
        </p:sp>
        <p:sp>
          <p:nvSpPr>
            <p:cNvPr id="194562" name="Rectangle 2">
              <a:extLst>
                <a:ext uri="{FF2B5EF4-FFF2-40B4-BE49-F238E27FC236}">
                  <a16:creationId xmlns:a16="http://schemas.microsoft.com/office/drawing/2014/main" id="{A9E81F8A-3F95-3D29-82C3-17BF67AAD72D}"/>
                </a:ext>
              </a:extLst>
            </p:cNvPr>
            <p:cNvSpPr>
              <a:spLocks noChangeArrowheads="1"/>
            </p:cNvSpPr>
            <p:nvPr/>
          </p:nvSpPr>
          <p:spPr bwMode="auto">
            <a:xfrm>
              <a:off x="1142851"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TÍCH CỰC</a:t>
              </a:r>
            </a:p>
          </p:txBody>
        </p:sp>
        <p:sp>
          <p:nvSpPr>
            <p:cNvPr id="194563" name="Rectangle 3">
              <a:extLst>
                <a:ext uri="{FF2B5EF4-FFF2-40B4-BE49-F238E27FC236}">
                  <a16:creationId xmlns:a16="http://schemas.microsoft.com/office/drawing/2014/main" id="{2B189E26-5D4B-A927-E12E-7648B9BF3916}"/>
                </a:ext>
              </a:extLst>
            </p:cNvPr>
            <p:cNvSpPr>
              <a:spLocks noChangeArrowheads="1"/>
            </p:cNvSpPr>
            <p:nvPr/>
          </p:nvSpPr>
          <p:spPr bwMode="auto">
            <a:xfrm>
              <a:off x="7390437"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TIÊU CỰC</a:t>
              </a:r>
            </a:p>
          </p:txBody>
        </p:sp>
        <p:cxnSp>
          <p:nvCxnSpPr>
            <p:cNvPr id="194564" name="AutoShape 4">
              <a:extLst>
                <a:ext uri="{FF2B5EF4-FFF2-40B4-BE49-F238E27FC236}">
                  <a16:creationId xmlns:a16="http://schemas.microsoft.com/office/drawing/2014/main" id="{571018A4-5892-1E03-1B00-D1FED1E4956A}"/>
                </a:ext>
              </a:extLst>
            </p:cNvPr>
            <p:cNvCxnSpPr>
              <a:cxnSpLocks noChangeShapeType="1"/>
              <a:stCxn id="194561" idx="2"/>
              <a:endCxn id="194562" idx="0"/>
            </p:cNvCxnSpPr>
            <p:nvPr/>
          </p:nvCxnSpPr>
          <p:spPr bwMode="auto">
            <a:xfrm flipH="1">
              <a:off x="2933318" y="1733828"/>
              <a:ext cx="3466639"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4565" name="AutoShape 5">
              <a:extLst>
                <a:ext uri="{FF2B5EF4-FFF2-40B4-BE49-F238E27FC236}">
                  <a16:creationId xmlns:a16="http://schemas.microsoft.com/office/drawing/2014/main" id="{3550FA41-A76B-5D80-E117-37210029F941}"/>
                </a:ext>
              </a:extLst>
            </p:cNvPr>
            <p:cNvCxnSpPr>
              <a:cxnSpLocks noChangeShapeType="1"/>
              <a:stCxn id="194561" idx="2"/>
              <a:endCxn id="194563" idx="0"/>
            </p:cNvCxnSpPr>
            <p:nvPr/>
          </p:nvCxnSpPr>
          <p:spPr bwMode="auto">
            <a:xfrm>
              <a:off x="6399957" y="1733828"/>
              <a:ext cx="2780947"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7760975-8AD1-DF35-264A-E7B0D4E54FB4}"/>
              </a:ext>
            </a:extLst>
          </p:cNvPr>
          <p:cNvGrpSpPr/>
          <p:nvPr/>
        </p:nvGrpSpPr>
        <p:grpSpPr>
          <a:xfrm>
            <a:off x="830892" y="348448"/>
            <a:ext cx="10692342" cy="6560352"/>
            <a:chOff x="830892" y="348448"/>
            <a:chExt cx="10692342" cy="6560352"/>
          </a:xfrm>
        </p:grpSpPr>
        <p:sp>
          <p:nvSpPr>
            <p:cNvPr id="210946" name="Text Box 1">
              <a:extLst>
                <a:ext uri="{FF2B5EF4-FFF2-40B4-BE49-F238E27FC236}">
                  <a16:creationId xmlns:a16="http://schemas.microsoft.com/office/drawing/2014/main" id="{A1FE1CDB-490D-D8C0-D925-5F2386276B1C}"/>
                </a:ext>
              </a:extLst>
            </p:cNvPr>
            <p:cNvSpPr txBox="1">
              <a:spLocks noChangeArrowheads="1"/>
            </p:cNvSpPr>
            <p:nvPr/>
          </p:nvSpPr>
          <p:spPr bwMode="auto">
            <a:xfrm>
              <a:off x="3733313" y="348448"/>
              <a:ext cx="365712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0000"/>
                  </a:solidFill>
                  <a:latin typeface="Arial" panose="020B0604020202020204" pitchFamily="34" charset="0"/>
                  <a:cs typeface="Arial" panose="020B0604020202020204" pitchFamily="34" charset="0"/>
                </a:rPr>
                <a:t>TÍCH CỰC</a:t>
              </a:r>
            </a:p>
          </p:txBody>
        </p:sp>
        <p:sp>
          <p:nvSpPr>
            <p:cNvPr id="195586" name="Text Box 2">
              <a:extLst>
                <a:ext uri="{FF2B5EF4-FFF2-40B4-BE49-F238E27FC236}">
                  <a16:creationId xmlns:a16="http://schemas.microsoft.com/office/drawing/2014/main" id="{15B354A0-D4B3-B775-838E-CC2D8686C033}"/>
                </a:ext>
              </a:extLst>
            </p:cNvPr>
            <p:cNvSpPr txBox="1">
              <a:spLocks noChangeArrowheads="1"/>
            </p:cNvSpPr>
            <p:nvPr/>
          </p:nvSpPr>
          <p:spPr bwMode="auto">
            <a:xfrm>
              <a:off x="830892" y="2032635"/>
              <a:ext cx="10361851" cy="4876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Tiếp</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thu</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thành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tựu</a:t>
              </a:r>
              <a:r>
                <a:rPr lang="en-US" altLang="en-US" sz="2400" dirty="0">
                  <a:solidFill>
                    <a:srgbClr val="0000FF"/>
                  </a:solidFill>
                  <a:latin typeface="Arial" panose="020B0604020202020204" pitchFamily="34" charset="0"/>
                  <a:cs typeface="Arial" panose="020B0604020202020204" pitchFamily="34" charset="0"/>
                </a:rPr>
                <a:t> KHCN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lượng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lực</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Huy </a:t>
              </a:r>
              <a:r>
                <a:rPr lang="en-US" altLang="en-US" sz="2400" dirty="0" err="1">
                  <a:solidFill>
                    <a:srgbClr val="0000FF"/>
                  </a:solidFill>
                  <a:latin typeface="Arial" panose="020B0604020202020204" pitchFamily="34" charset="0"/>
                  <a:cs typeface="Arial" panose="020B0604020202020204" pitchFamily="34" charset="0"/>
                </a:rPr>
                <a:t>động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được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vốn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ngoài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Mở</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rộng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thị</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trường</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đời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sống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dân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Văn </a:t>
              </a:r>
              <a:r>
                <a:rPr lang="en-US" altLang="en-US" sz="2400" dirty="0" err="1">
                  <a:solidFill>
                    <a:srgbClr val="0000FF"/>
                  </a:solidFill>
                  <a:latin typeface="Arial" panose="020B0604020202020204" pitchFamily="34" charset="0"/>
                  <a:cs typeface="Arial" panose="020B0604020202020204" pitchFamily="34" charset="0"/>
                </a:rPr>
                <a:t>hóa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phong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phú</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Kinh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tế</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a:t>
              </a:r>
            </a:p>
          </p:txBody>
        </p:sp>
        <p:pic>
          <p:nvPicPr>
            <p:cNvPr id="210948" name="Picture 3">
              <a:extLst>
                <a:ext uri="{FF2B5EF4-FFF2-40B4-BE49-F238E27FC236}">
                  <a16:creationId xmlns:a16="http://schemas.microsoft.com/office/drawing/2014/main" id="{40A5D2CA-326F-2190-CE69-2020D0E61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301" y="1286154"/>
              <a:ext cx="3780933" cy="42856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E562C74-98B6-40E3-7846-6C3D43CC7EC0}"/>
              </a:ext>
            </a:extLst>
          </p:cNvPr>
          <p:cNvGrpSpPr/>
          <p:nvPr/>
        </p:nvGrpSpPr>
        <p:grpSpPr>
          <a:xfrm>
            <a:off x="1126175" y="324255"/>
            <a:ext cx="10361851" cy="6209490"/>
            <a:chOff x="1126175" y="324255"/>
            <a:chExt cx="10361851" cy="6209490"/>
          </a:xfrm>
        </p:grpSpPr>
        <p:pic>
          <p:nvPicPr>
            <p:cNvPr id="212994" name="Picture 1">
              <a:extLst>
                <a:ext uri="{FF2B5EF4-FFF2-40B4-BE49-F238E27FC236}">
                  <a16:creationId xmlns:a16="http://schemas.microsoft.com/office/drawing/2014/main" id="{0C762F65-21AC-8847-BF02-2CCD62F7C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4889" y="1929521"/>
              <a:ext cx="3798689" cy="379868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2995" name="Text Box 2">
              <a:extLst>
                <a:ext uri="{FF2B5EF4-FFF2-40B4-BE49-F238E27FC236}">
                  <a16:creationId xmlns:a16="http://schemas.microsoft.com/office/drawing/2014/main" id="{CCBFC7D3-4D0D-EF84-0C0B-EF181EAFD816}"/>
                </a:ext>
              </a:extLst>
            </p:cNvPr>
            <p:cNvSpPr txBox="1">
              <a:spLocks noChangeArrowheads="1"/>
            </p:cNvSpPr>
            <p:nvPr/>
          </p:nvSpPr>
          <p:spPr bwMode="auto">
            <a:xfrm>
              <a:off x="4380929" y="324255"/>
              <a:ext cx="342855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TIÊU CỰC</a:t>
              </a:r>
            </a:p>
          </p:txBody>
        </p:sp>
        <p:sp>
          <p:nvSpPr>
            <p:cNvPr id="196611" name="Text Box 3">
              <a:extLst>
                <a:ext uri="{FF2B5EF4-FFF2-40B4-BE49-F238E27FC236}">
                  <a16:creationId xmlns:a16="http://schemas.microsoft.com/office/drawing/2014/main" id="{4A4ECFDE-EE9B-6C60-CCA8-46973BE7FBA1}"/>
                </a:ext>
              </a:extLst>
            </p:cNvPr>
            <p:cNvSpPr txBox="1">
              <a:spLocks noChangeArrowheads="1"/>
            </p:cNvSpPr>
            <p:nvPr/>
          </p:nvSpPr>
          <p:spPr bwMode="auto">
            <a:xfrm>
              <a:off x="1126175" y="1809960"/>
              <a:ext cx="10361851" cy="47237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Hao </a:t>
              </a:r>
              <a:r>
                <a:rPr lang="en-US" altLang="en-US" sz="2400" dirty="0" err="1">
                  <a:latin typeface="Arial" panose="020B0604020202020204" pitchFamily="34" charset="0"/>
                  <a:cs typeface="Arial" panose="020B0604020202020204" pitchFamily="34" charset="0"/>
                </a:rPr>
                <a:t>hụt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nguồn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tài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nguyên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thác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kiệt</a:t>
              </a:r>
              <a:r>
                <a:rPr lang="en-US" altLang="en-US" sz="2400" dirty="0">
                  <a:latin typeface="Arial" panose="020B0604020202020204" pitchFamily="34" charset="0"/>
                  <a:cs typeface="Arial" panose="020B0604020202020204" pitchFamily="34" charset="0"/>
                </a:rPr>
                <a:t>)</a:t>
              </a: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Chảy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máu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xám</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Khả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Xung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chính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tôn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sắc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Văn </a:t>
              </a:r>
              <a:r>
                <a:rPr lang="en-US" altLang="en-US" sz="2400" dirty="0" err="1">
                  <a:latin typeface="Arial" panose="020B0604020202020204" pitchFamily="34" charset="0"/>
                  <a:cs typeface="Arial" panose="020B0604020202020204" pitchFamily="34" charset="0"/>
                </a:rPr>
                <a:t>hóa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hỗn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tạp</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Tệ</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gia</a:t>
              </a:r>
              <a:r>
                <a:rPr lang="en-US" altLang="en-US" sz="2400" dirty="0">
                  <a:latin typeface="Arial" panose="020B0604020202020204" pitchFamily="34" charset="0"/>
                  <a:cs typeface="Arial" panose="020B0604020202020204" pitchFamily="34" charset="0"/>
                </a:rPr>
                <a:t> tang</a:t>
              </a: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Ô </a:t>
              </a:r>
              <a:r>
                <a:rPr lang="en-US" altLang="en-US" sz="2400" dirty="0" err="1">
                  <a:latin typeface="Arial" panose="020B0604020202020204" pitchFamily="34" charset="0"/>
                  <a:cs typeface="Arial" panose="020B0604020202020204" pitchFamily="34" charset="0"/>
                </a:rPr>
                <a:t>nhiễm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Phụ</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thuộc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AutoShape 1">
            <a:extLst>
              <a:ext uri="{FF2B5EF4-FFF2-40B4-BE49-F238E27FC236}">
                <a16:creationId xmlns:a16="http://schemas.microsoft.com/office/drawing/2014/main" id="{74D3EEB1-0FC3-3701-CD12-7DA7476BD992}"/>
              </a:ext>
            </a:extLst>
          </p:cNvPr>
          <p:cNvSpPr>
            <a:spLocks noChangeArrowheads="1"/>
          </p:cNvSpPr>
          <p:nvPr/>
        </p:nvSpPr>
        <p:spPr bwMode="auto">
          <a:xfrm>
            <a:off x="1350787" y="2274243"/>
            <a:ext cx="10652325" cy="112221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nvGrpSpPr>
          <p:cNvPr id="215043" name="Group 2">
            <a:extLst>
              <a:ext uri="{FF2B5EF4-FFF2-40B4-BE49-F238E27FC236}">
                <a16:creationId xmlns:a16="http://schemas.microsoft.com/office/drawing/2014/main" id="{6232A822-3559-12A5-4F65-FBF8F178FFE7}"/>
              </a:ext>
            </a:extLst>
          </p:cNvPr>
          <p:cNvGrpSpPr>
            <a:grpSpLocks/>
          </p:cNvGrpSpPr>
          <p:nvPr/>
        </p:nvGrpSpPr>
        <p:grpSpPr bwMode="auto">
          <a:xfrm>
            <a:off x="-48541" y="3096608"/>
            <a:ext cx="3795478" cy="3296935"/>
            <a:chOff x="-834" y="2072"/>
            <a:chExt cx="2282" cy="2317"/>
          </a:xfrm>
        </p:grpSpPr>
        <p:sp>
          <p:nvSpPr>
            <p:cNvPr id="215049" name="Freeform 3">
              <a:extLst>
                <a:ext uri="{FF2B5EF4-FFF2-40B4-BE49-F238E27FC236}">
                  <a16:creationId xmlns:a16="http://schemas.microsoft.com/office/drawing/2014/main" id="{5CB37C0E-A519-582C-CFF9-212E70678A54}"/>
                </a:ext>
              </a:extLst>
            </p:cNvPr>
            <p:cNvSpPr>
              <a:spLocks noChangeArrowheads="1"/>
            </p:cNvSpPr>
            <p:nvPr/>
          </p:nvSpPr>
          <p:spPr bwMode="auto">
            <a:xfrm>
              <a:off x="-692" y="2072"/>
              <a:ext cx="1847" cy="2317"/>
            </a:xfrm>
            <a:custGeom>
              <a:avLst/>
              <a:gdLst>
                <a:gd name="T0" fmla="*/ 0 w 38707"/>
                <a:gd name="T1" fmla="*/ 0 h 48535"/>
                <a:gd name="T2" fmla="*/ 0 w 38707"/>
                <a:gd name="T3" fmla="*/ 0 h 48535"/>
                <a:gd name="T4" fmla="*/ 0 w 38707"/>
                <a:gd name="T5" fmla="*/ 0 h 48535"/>
                <a:gd name="T6" fmla="*/ 0 w 38707"/>
                <a:gd name="T7" fmla="*/ 0 h 48535"/>
                <a:gd name="T8" fmla="*/ 0 w 38707"/>
                <a:gd name="T9" fmla="*/ 0 h 48535"/>
                <a:gd name="T10" fmla="*/ 0 w 38707"/>
                <a:gd name="T11" fmla="*/ 0 h 48535"/>
                <a:gd name="T12" fmla="*/ 0 w 38707"/>
                <a:gd name="T13" fmla="*/ 0 h 48535"/>
                <a:gd name="T14" fmla="*/ 0 w 38707"/>
                <a:gd name="T15" fmla="*/ 0 h 48535"/>
                <a:gd name="T16" fmla="*/ 0 w 38707"/>
                <a:gd name="T17" fmla="*/ 0 h 48535"/>
                <a:gd name="T18" fmla="*/ 0 w 38707"/>
                <a:gd name="T19" fmla="*/ 0 h 48535"/>
                <a:gd name="T20" fmla="*/ 0 w 38707"/>
                <a:gd name="T21" fmla="*/ 0 h 48535"/>
                <a:gd name="T22" fmla="*/ 0 w 38707"/>
                <a:gd name="T23" fmla="*/ 0 h 48535"/>
                <a:gd name="T24" fmla="*/ 0 w 38707"/>
                <a:gd name="T25" fmla="*/ 0 h 48535"/>
                <a:gd name="T26" fmla="*/ 0 w 38707"/>
                <a:gd name="T27" fmla="*/ 0 h 48535"/>
                <a:gd name="T28" fmla="*/ 0 w 38707"/>
                <a:gd name="T29" fmla="*/ 0 h 48535"/>
                <a:gd name="T30" fmla="*/ 0 w 38707"/>
                <a:gd name="T31" fmla="*/ 0 h 48535"/>
                <a:gd name="T32" fmla="*/ 0 w 38707"/>
                <a:gd name="T33" fmla="*/ 0 h 48535"/>
                <a:gd name="T34" fmla="*/ 0 w 38707"/>
                <a:gd name="T35" fmla="*/ 0 h 48535"/>
                <a:gd name="T36" fmla="*/ 0 w 38707"/>
                <a:gd name="T37" fmla="*/ 0 h 48535"/>
                <a:gd name="T38" fmla="*/ 0 w 38707"/>
                <a:gd name="T39" fmla="*/ 0 h 48535"/>
                <a:gd name="T40" fmla="*/ 0 w 38707"/>
                <a:gd name="T41" fmla="*/ 0 h 48535"/>
                <a:gd name="T42" fmla="*/ 0 w 38707"/>
                <a:gd name="T43" fmla="*/ 0 h 48535"/>
                <a:gd name="T44" fmla="*/ 0 w 38707"/>
                <a:gd name="T45" fmla="*/ 0 h 48535"/>
                <a:gd name="T46" fmla="*/ 0 w 38707"/>
                <a:gd name="T47" fmla="*/ 0 h 48535"/>
                <a:gd name="T48" fmla="*/ 0 w 38707"/>
                <a:gd name="T49" fmla="*/ 0 h 48535"/>
                <a:gd name="T50" fmla="*/ 0 w 38707"/>
                <a:gd name="T51" fmla="*/ 0 h 48535"/>
                <a:gd name="T52" fmla="*/ 0 w 38707"/>
                <a:gd name="T53" fmla="*/ 0 h 48535"/>
                <a:gd name="T54" fmla="*/ 0 w 38707"/>
                <a:gd name="T55" fmla="*/ 0 h 48535"/>
                <a:gd name="T56" fmla="*/ 0 w 38707"/>
                <a:gd name="T57" fmla="*/ 0 h 48535"/>
                <a:gd name="T58" fmla="*/ 0 w 38707"/>
                <a:gd name="T59" fmla="*/ 0 h 48535"/>
                <a:gd name="T60" fmla="*/ 0 w 38707"/>
                <a:gd name="T61" fmla="*/ 0 h 48535"/>
                <a:gd name="T62" fmla="*/ 0 w 38707"/>
                <a:gd name="T63" fmla="*/ 0 h 48535"/>
                <a:gd name="T64" fmla="*/ 0 w 38707"/>
                <a:gd name="T65" fmla="*/ 0 h 48535"/>
                <a:gd name="T66" fmla="*/ 0 w 38707"/>
                <a:gd name="T67" fmla="*/ 0 h 48535"/>
                <a:gd name="T68" fmla="*/ 0 w 38707"/>
                <a:gd name="T69" fmla="*/ 0 h 48535"/>
                <a:gd name="T70" fmla="*/ 0 w 38707"/>
                <a:gd name="T71" fmla="*/ 0 h 48535"/>
                <a:gd name="T72" fmla="*/ 0 w 38707"/>
                <a:gd name="T73" fmla="*/ 0 h 48535"/>
                <a:gd name="T74" fmla="*/ 0 w 38707"/>
                <a:gd name="T75" fmla="*/ 0 h 48535"/>
                <a:gd name="T76" fmla="*/ 0 w 38707"/>
                <a:gd name="T77" fmla="*/ 0 h 48535"/>
                <a:gd name="T78" fmla="*/ 0 w 38707"/>
                <a:gd name="T79" fmla="*/ 0 h 48535"/>
                <a:gd name="T80" fmla="*/ 0 w 38707"/>
                <a:gd name="T81" fmla="*/ 0 h 48535"/>
                <a:gd name="T82" fmla="*/ 0 w 38707"/>
                <a:gd name="T83" fmla="*/ 0 h 48535"/>
                <a:gd name="T84" fmla="*/ 0 w 38707"/>
                <a:gd name="T85" fmla="*/ 0 h 48535"/>
                <a:gd name="T86" fmla="*/ 0 w 38707"/>
                <a:gd name="T87" fmla="*/ 0 h 48535"/>
                <a:gd name="T88" fmla="*/ 0 w 38707"/>
                <a:gd name="T89" fmla="*/ 0 h 48535"/>
                <a:gd name="T90" fmla="*/ 0 w 38707"/>
                <a:gd name="T91" fmla="*/ 0 h 48535"/>
                <a:gd name="T92" fmla="*/ 0 w 38707"/>
                <a:gd name="T93" fmla="*/ 0 h 48535"/>
                <a:gd name="T94" fmla="*/ 0 w 38707"/>
                <a:gd name="T95" fmla="*/ 0 h 48535"/>
                <a:gd name="T96" fmla="*/ 0 w 38707"/>
                <a:gd name="T97" fmla="*/ 0 h 48535"/>
                <a:gd name="T98" fmla="*/ 0 w 38707"/>
                <a:gd name="T99" fmla="*/ 0 h 48535"/>
                <a:gd name="T100" fmla="*/ 0 w 38707"/>
                <a:gd name="T101" fmla="*/ 0 h 48535"/>
                <a:gd name="T102" fmla="*/ 0 w 38707"/>
                <a:gd name="T103" fmla="*/ 0 h 48535"/>
                <a:gd name="T104" fmla="*/ 0 w 38707"/>
                <a:gd name="T105" fmla="*/ 0 h 48535"/>
                <a:gd name="T106" fmla="*/ 0 w 38707"/>
                <a:gd name="T107" fmla="*/ 0 h 48535"/>
                <a:gd name="T108" fmla="*/ 0 w 38707"/>
                <a:gd name="T109" fmla="*/ 0 h 48535"/>
                <a:gd name="T110" fmla="*/ 0 w 38707"/>
                <a:gd name="T111" fmla="*/ 0 h 48535"/>
                <a:gd name="T112" fmla="*/ 0 w 38707"/>
                <a:gd name="T113" fmla="*/ 0 h 4853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8707" h="48535" extrusionOk="0">
                  <a:moveTo>
                    <a:pt x="12860" y="16335"/>
                  </a:moveTo>
                  <a:cubicBezTo>
                    <a:pt x="13308" y="16889"/>
                    <a:pt x="13639" y="17652"/>
                    <a:pt x="13776" y="18431"/>
                  </a:cubicBezTo>
                  <a:cubicBezTo>
                    <a:pt x="13837" y="18721"/>
                    <a:pt x="13857" y="19016"/>
                    <a:pt x="13852" y="19311"/>
                  </a:cubicBezTo>
                  <a:lnTo>
                    <a:pt x="13852" y="19341"/>
                  </a:lnTo>
                  <a:lnTo>
                    <a:pt x="13852" y="19479"/>
                  </a:lnTo>
                  <a:lnTo>
                    <a:pt x="13852" y="19677"/>
                  </a:lnTo>
                  <a:cubicBezTo>
                    <a:pt x="13801" y="20567"/>
                    <a:pt x="13517" y="21422"/>
                    <a:pt x="13033" y="22170"/>
                  </a:cubicBezTo>
                  <a:lnTo>
                    <a:pt x="13018" y="22149"/>
                  </a:lnTo>
                  <a:cubicBezTo>
                    <a:pt x="12937" y="22047"/>
                    <a:pt x="12835" y="21920"/>
                    <a:pt x="12692" y="21742"/>
                  </a:cubicBezTo>
                  <a:cubicBezTo>
                    <a:pt x="11558" y="20348"/>
                    <a:pt x="9666" y="18883"/>
                    <a:pt x="7982" y="18090"/>
                  </a:cubicBezTo>
                  <a:cubicBezTo>
                    <a:pt x="7066" y="17663"/>
                    <a:pt x="6369" y="17296"/>
                    <a:pt x="5922" y="16681"/>
                  </a:cubicBezTo>
                  <a:lnTo>
                    <a:pt x="5993" y="16722"/>
                  </a:lnTo>
                  <a:cubicBezTo>
                    <a:pt x="6695" y="17149"/>
                    <a:pt x="7499" y="17378"/>
                    <a:pt x="8323" y="17388"/>
                  </a:cubicBezTo>
                  <a:cubicBezTo>
                    <a:pt x="8704" y="17388"/>
                    <a:pt x="9081" y="17332"/>
                    <a:pt x="9452" y="17225"/>
                  </a:cubicBezTo>
                  <a:cubicBezTo>
                    <a:pt x="11121" y="16737"/>
                    <a:pt x="12184" y="16488"/>
                    <a:pt x="12825" y="16345"/>
                  </a:cubicBezTo>
                  <a:lnTo>
                    <a:pt x="12860" y="16335"/>
                  </a:lnTo>
                  <a:close/>
                  <a:moveTo>
                    <a:pt x="22728" y="1"/>
                  </a:moveTo>
                  <a:cubicBezTo>
                    <a:pt x="22542" y="1"/>
                    <a:pt x="22362" y="67"/>
                    <a:pt x="22210" y="184"/>
                  </a:cubicBezTo>
                  <a:cubicBezTo>
                    <a:pt x="22154" y="230"/>
                    <a:pt x="22103" y="286"/>
                    <a:pt x="22062" y="342"/>
                  </a:cubicBezTo>
                  <a:cubicBezTo>
                    <a:pt x="22012" y="332"/>
                    <a:pt x="21956" y="327"/>
                    <a:pt x="21905" y="327"/>
                  </a:cubicBezTo>
                  <a:cubicBezTo>
                    <a:pt x="21488" y="327"/>
                    <a:pt x="21152" y="627"/>
                    <a:pt x="21091" y="1054"/>
                  </a:cubicBezTo>
                  <a:cubicBezTo>
                    <a:pt x="21081" y="1181"/>
                    <a:pt x="21076" y="1303"/>
                    <a:pt x="21076" y="1425"/>
                  </a:cubicBezTo>
                  <a:cubicBezTo>
                    <a:pt x="21081" y="1634"/>
                    <a:pt x="21076" y="1843"/>
                    <a:pt x="21055" y="2051"/>
                  </a:cubicBezTo>
                  <a:cubicBezTo>
                    <a:pt x="21020" y="2331"/>
                    <a:pt x="20964" y="2606"/>
                    <a:pt x="20892" y="2880"/>
                  </a:cubicBezTo>
                  <a:cubicBezTo>
                    <a:pt x="20857" y="3033"/>
                    <a:pt x="20821" y="3175"/>
                    <a:pt x="20796" y="3333"/>
                  </a:cubicBezTo>
                  <a:cubicBezTo>
                    <a:pt x="20720" y="3816"/>
                    <a:pt x="20821" y="4132"/>
                    <a:pt x="20903" y="4320"/>
                  </a:cubicBezTo>
                  <a:cubicBezTo>
                    <a:pt x="20887" y="4396"/>
                    <a:pt x="20872" y="4503"/>
                    <a:pt x="20847" y="4671"/>
                  </a:cubicBezTo>
                  <a:cubicBezTo>
                    <a:pt x="20811" y="4925"/>
                    <a:pt x="20775" y="5190"/>
                    <a:pt x="20745" y="5510"/>
                  </a:cubicBezTo>
                  <a:cubicBezTo>
                    <a:pt x="20704" y="5943"/>
                    <a:pt x="20669" y="6395"/>
                    <a:pt x="20643" y="6873"/>
                  </a:cubicBezTo>
                  <a:cubicBezTo>
                    <a:pt x="20465" y="6278"/>
                    <a:pt x="20094" y="5759"/>
                    <a:pt x="19590" y="5393"/>
                  </a:cubicBezTo>
                  <a:cubicBezTo>
                    <a:pt x="19331" y="5200"/>
                    <a:pt x="19041" y="5062"/>
                    <a:pt x="18731" y="4986"/>
                  </a:cubicBezTo>
                  <a:cubicBezTo>
                    <a:pt x="18710" y="4981"/>
                    <a:pt x="18680" y="4971"/>
                    <a:pt x="18664" y="4966"/>
                  </a:cubicBezTo>
                  <a:cubicBezTo>
                    <a:pt x="18173" y="4630"/>
                    <a:pt x="17597" y="4447"/>
                    <a:pt x="17000" y="4447"/>
                  </a:cubicBezTo>
                  <a:cubicBezTo>
                    <a:pt x="16992" y="4447"/>
                    <a:pt x="16984" y="4447"/>
                    <a:pt x="16976" y="4447"/>
                  </a:cubicBezTo>
                  <a:cubicBezTo>
                    <a:pt x="16594" y="4447"/>
                    <a:pt x="16213" y="4518"/>
                    <a:pt x="15856" y="4650"/>
                  </a:cubicBezTo>
                  <a:cubicBezTo>
                    <a:pt x="14844" y="5032"/>
                    <a:pt x="14040" y="5866"/>
                    <a:pt x="13659" y="6950"/>
                  </a:cubicBezTo>
                  <a:cubicBezTo>
                    <a:pt x="13364" y="7764"/>
                    <a:pt x="13354" y="8654"/>
                    <a:pt x="13634" y="9478"/>
                  </a:cubicBezTo>
                  <a:cubicBezTo>
                    <a:pt x="13181" y="9783"/>
                    <a:pt x="12886" y="10271"/>
                    <a:pt x="12825" y="10811"/>
                  </a:cubicBezTo>
                  <a:cubicBezTo>
                    <a:pt x="12769" y="11329"/>
                    <a:pt x="13023" y="11838"/>
                    <a:pt x="13471" y="12103"/>
                  </a:cubicBezTo>
                  <a:cubicBezTo>
                    <a:pt x="13267" y="12133"/>
                    <a:pt x="13049" y="12169"/>
                    <a:pt x="12820" y="12220"/>
                  </a:cubicBezTo>
                  <a:cubicBezTo>
                    <a:pt x="12209" y="12342"/>
                    <a:pt x="11614" y="12515"/>
                    <a:pt x="11029" y="12728"/>
                  </a:cubicBezTo>
                  <a:cubicBezTo>
                    <a:pt x="10739" y="12835"/>
                    <a:pt x="10459" y="12962"/>
                    <a:pt x="10190" y="13079"/>
                  </a:cubicBezTo>
                  <a:lnTo>
                    <a:pt x="9895" y="13207"/>
                  </a:lnTo>
                  <a:cubicBezTo>
                    <a:pt x="9569" y="13354"/>
                    <a:pt x="9228" y="13466"/>
                    <a:pt x="8882" y="13552"/>
                  </a:cubicBezTo>
                  <a:cubicBezTo>
                    <a:pt x="8511" y="13644"/>
                    <a:pt x="8135" y="13685"/>
                    <a:pt x="7748" y="13690"/>
                  </a:cubicBezTo>
                  <a:cubicBezTo>
                    <a:pt x="7737" y="13690"/>
                    <a:pt x="7726" y="13690"/>
                    <a:pt x="7715" y="13690"/>
                  </a:cubicBezTo>
                  <a:cubicBezTo>
                    <a:pt x="7045" y="13690"/>
                    <a:pt x="6380" y="13537"/>
                    <a:pt x="5769" y="13242"/>
                  </a:cubicBezTo>
                  <a:cubicBezTo>
                    <a:pt x="5474" y="13084"/>
                    <a:pt x="5144" y="13003"/>
                    <a:pt x="4808" y="12998"/>
                  </a:cubicBezTo>
                  <a:cubicBezTo>
                    <a:pt x="4800" y="12998"/>
                    <a:pt x="4791" y="12998"/>
                    <a:pt x="4783" y="12998"/>
                  </a:cubicBezTo>
                  <a:cubicBezTo>
                    <a:pt x="4466" y="12998"/>
                    <a:pt x="4155" y="13094"/>
                    <a:pt x="3892" y="13273"/>
                  </a:cubicBezTo>
                  <a:cubicBezTo>
                    <a:pt x="3556" y="13496"/>
                    <a:pt x="3200" y="13685"/>
                    <a:pt x="2829" y="13827"/>
                  </a:cubicBezTo>
                  <a:cubicBezTo>
                    <a:pt x="2605" y="13919"/>
                    <a:pt x="2397" y="14000"/>
                    <a:pt x="2203" y="14158"/>
                  </a:cubicBezTo>
                  <a:cubicBezTo>
                    <a:pt x="1979" y="14331"/>
                    <a:pt x="1857" y="14600"/>
                    <a:pt x="1873" y="14880"/>
                  </a:cubicBezTo>
                  <a:cubicBezTo>
                    <a:pt x="1893" y="15155"/>
                    <a:pt x="2046" y="15404"/>
                    <a:pt x="2280" y="15546"/>
                  </a:cubicBezTo>
                  <a:cubicBezTo>
                    <a:pt x="2320" y="15567"/>
                    <a:pt x="2361" y="15587"/>
                    <a:pt x="2402" y="15608"/>
                  </a:cubicBezTo>
                  <a:cubicBezTo>
                    <a:pt x="2392" y="15648"/>
                    <a:pt x="2381" y="15684"/>
                    <a:pt x="2371" y="15719"/>
                  </a:cubicBezTo>
                  <a:lnTo>
                    <a:pt x="2366" y="15755"/>
                  </a:lnTo>
                  <a:cubicBezTo>
                    <a:pt x="2315" y="15964"/>
                    <a:pt x="2224" y="16355"/>
                    <a:pt x="2468" y="16722"/>
                  </a:cubicBezTo>
                  <a:cubicBezTo>
                    <a:pt x="2524" y="16803"/>
                    <a:pt x="2595" y="16874"/>
                    <a:pt x="2676" y="16930"/>
                  </a:cubicBezTo>
                  <a:cubicBezTo>
                    <a:pt x="2376" y="17362"/>
                    <a:pt x="2132" y="17836"/>
                    <a:pt x="1959" y="18339"/>
                  </a:cubicBezTo>
                  <a:cubicBezTo>
                    <a:pt x="1476" y="19682"/>
                    <a:pt x="1496" y="20730"/>
                    <a:pt x="1506" y="21356"/>
                  </a:cubicBezTo>
                  <a:cubicBezTo>
                    <a:pt x="1511" y="21488"/>
                    <a:pt x="1511" y="21625"/>
                    <a:pt x="1506" y="21763"/>
                  </a:cubicBezTo>
                  <a:cubicBezTo>
                    <a:pt x="1379" y="22856"/>
                    <a:pt x="855" y="24148"/>
                    <a:pt x="397" y="24861"/>
                  </a:cubicBezTo>
                  <a:cubicBezTo>
                    <a:pt x="291" y="25028"/>
                    <a:pt x="209" y="25222"/>
                    <a:pt x="169" y="25420"/>
                  </a:cubicBezTo>
                  <a:lnTo>
                    <a:pt x="1" y="25700"/>
                  </a:lnTo>
                  <a:lnTo>
                    <a:pt x="128" y="25720"/>
                  </a:lnTo>
                  <a:cubicBezTo>
                    <a:pt x="118" y="25954"/>
                    <a:pt x="148" y="26183"/>
                    <a:pt x="214" y="26407"/>
                  </a:cubicBezTo>
                  <a:cubicBezTo>
                    <a:pt x="459" y="27246"/>
                    <a:pt x="1211" y="28101"/>
                    <a:pt x="2041" y="28487"/>
                  </a:cubicBezTo>
                  <a:cubicBezTo>
                    <a:pt x="2158" y="28538"/>
                    <a:pt x="2259" y="28584"/>
                    <a:pt x="2351" y="28615"/>
                  </a:cubicBezTo>
                  <a:cubicBezTo>
                    <a:pt x="2351" y="28615"/>
                    <a:pt x="2351" y="28620"/>
                    <a:pt x="2351" y="28620"/>
                  </a:cubicBezTo>
                  <a:cubicBezTo>
                    <a:pt x="2285" y="29607"/>
                    <a:pt x="2152" y="31448"/>
                    <a:pt x="1456" y="-31031"/>
                  </a:cubicBezTo>
                  <a:lnTo>
                    <a:pt x="1435" y="-30960"/>
                  </a:lnTo>
                  <a:cubicBezTo>
                    <a:pt x="1349" y="-30624"/>
                    <a:pt x="1094" y="-29647"/>
                    <a:pt x="1186" y="-28788"/>
                  </a:cubicBezTo>
                  <a:lnTo>
                    <a:pt x="1344" y="-28086"/>
                  </a:lnTo>
                  <a:cubicBezTo>
                    <a:pt x="1532" y="-27536"/>
                    <a:pt x="1837" y="-27038"/>
                    <a:pt x="2234" y="-26610"/>
                  </a:cubicBezTo>
                  <a:lnTo>
                    <a:pt x="2437" y="-26407"/>
                  </a:lnTo>
                  <a:lnTo>
                    <a:pt x="2468" y="-26381"/>
                  </a:lnTo>
                  <a:cubicBezTo>
                    <a:pt x="3119" y="-25766"/>
                    <a:pt x="3770" y="-25562"/>
                    <a:pt x="4294" y="-25395"/>
                  </a:cubicBezTo>
                  <a:cubicBezTo>
                    <a:pt x="4686" y="-25267"/>
                    <a:pt x="4996" y="-25176"/>
                    <a:pt x="5261" y="-24932"/>
                  </a:cubicBezTo>
                  <a:cubicBezTo>
                    <a:pt x="5372" y="-24830"/>
                    <a:pt x="5418" y="-24733"/>
                    <a:pt x="5525" y="-24494"/>
                  </a:cubicBezTo>
                  <a:cubicBezTo>
                    <a:pt x="5637" y="-24235"/>
                    <a:pt x="5764" y="-23986"/>
                    <a:pt x="5912" y="-23746"/>
                  </a:cubicBezTo>
                  <a:cubicBezTo>
                    <a:pt x="6135" y="-23380"/>
                    <a:pt x="6410" y="-23039"/>
                    <a:pt x="6726" y="-22739"/>
                  </a:cubicBezTo>
                  <a:cubicBezTo>
                    <a:pt x="6710" y="-22719"/>
                    <a:pt x="6619" y="-22592"/>
                    <a:pt x="6583" y="-22536"/>
                  </a:cubicBezTo>
                  <a:cubicBezTo>
                    <a:pt x="6283" y="-22480"/>
                    <a:pt x="6039" y="-22261"/>
                    <a:pt x="5942" y="-21971"/>
                  </a:cubicBezTo>
                  <a:cubicBezTo>
                    <a:pt x="5912" y="-21869"/>
                    <a:pt x="5896" y="-21763"/>
                    <a:pt x="5896" y="-21661"/>
                  </a:cubicBezTo>
                  <a:cubicBezTo>
                    <a:pt x="5835" y="-21585"/>
                    <a:pt x="5774" y="-21518"/>
                    <a:pt x="5718" y="-21457"/>
                  </a:cubicBezTo>
                  <a:cubicBezTo>
                    <a:pt x="5464" y="-21193"/>
                    <a:pt x="4202" y="-19824"/>
                    <a:pt x="4406" y="-18675"/>
                  </a:cubicBezTo>
                  <a:cubicBezTo>
                    <a:pt x="4477" y="-18304"/>
                    <a:pt x="4660" y="-17963"/>
                    <a:pt x="4930" y="-17698"/>
                  </a:cubicBezTo>
                  <a:cubicBezTo>
                    <a:pt x="5255" y="-17373"/>
                    <a:pt x="5693" y="-17190"/>
                    <a:pt x="6151" y="-17190"/>
                  </a:cubicBezTo>
                  <a:cubicBezTo>
                    <a:pt x="6568" y="-17190"/>
                    <a:pt x="6965" y="-17347"/>
                    <a:pt x="7265" y="-17632"/>
                  </a:cubicBezTo>
                  <a:cubicBezTo>
                    <a:pt x="7926" y="-18258"/>
                    <a:pt x="8302" y="-18970"/>
                    <a:pt x="8648" y="-19667"/>
                  </a:cubicBezTo>
                  <a:cubicBezTo>
                    <a:pt x="8837" y="-19738"/>
                    <a:pt x="8989" y="-19875"/>
                    <a:pt x="9081" y="-20048"/>
                  </a:cubicBezTo>
                  <a:cubicBezTo>
                    <a:pt x="9182" y="-20247"/>
                    <a:pt x="9203" y="-20476"/>
                    <a:pt x="9132" y="-20684"/>
                  </a:cubicBezTo>
                  <a:lnTo>
                    <a:pt x="9127" y="-20710"/>
                  </a:lnTo>
                  <a:cubicBezTo>
                    <a:pt x="9177" y="-20827"/>
                    <a:pt x="9269" y="-21000"/>
                    <a:pt x="9386" y="-21218"/>
                  </a:cubicBezTo>
                  <a:cubicBezTo>
                    <a:pt x="9656" y="-21030"/>
                    <a:pt x="9915" y="-20816"/>
                    <a:pt x="10154" y="-20588"/>
                  </a:cubicBezTo>
                  <a:cubicBezTo>
                    <a:pt x="10663" y="-20130"/>
                    <a:pt x="11268" y="-19585"/>
                    <a:pt x="12158" y="-19229"/>
                  </a:cubicBezTo>
                  <a:lnTo>
                    <a:pt x="13059" y="-18970"/>
                  </a:lnTo>
                  <a:lnTo>
                    <a:pt x="13069" y="-18970"/>
                  </a:lnTo>
                  <a:cubicBezTo>
                    <a:pt x="13308" y="-18924"/>
                    <a:pt x="13557" y="-18899"/>
                    <a:pt x="13801" y="-18899"/>
                  </a:cubicBezTo>
                  <a:cubicBezTo>
                    <a:pt x="14188" y="-18899"/>
                    <a:pt x="14569" y="-18965"/>
                    <a:pt x="14936" y="-19092"/>
                  </a:cubicBezTo>
                  <a:cubicBezTo>
                    <a:pt x="14982" y="-19107"/>
                    <a:pt x="15022" y="-19123"/>
                    <a:pt x="15063" y="-19138"/>
                  </a:cubicBezTo>
                  <a:cubicBezTo>
                    <a:pt x="16182" y="-17932"/>
                    <a:pt x="17225" y="-17739"/>
                    <a:pt x="17774" y="-17739"/>
                  </a:cubicBezTo>
                  <a:cubicBezTo>
                    <a:pt x="18400" y="-17739"/>
                    <a:pt x="18944" y="-17983"/>
                    <a:pt x="19270" y="-18405"/>
                  </a:cubicBezTo>
                  <a:cubicBezTo>
                    <a:pt x="19524" y="-18731"/>
                    <a:pt x="19600" y="-19163"/>
                    <a:pt x="19468" y="-19560"/>
                  </a:cubicBezTo>
                  <a:cubicBezTo>
                    <a:pt x="19488" y="-19565"/>
                    <a:pt x="19509" y="-19570"/>
                    <a:pt x="19534" y="-19570"/>
                  </a:cubicBezTo>
                  <a:cubicBezTo>
                    <a:pt x="19544" y="-19570"/>
                    <a:pt x="19560" y="-19565"/>
                    <a:pt x="19575" y="-19565"/>
                  </a:cubicBezTo>
                  <a:lnTo>
                    <a:pt x="19692" y="-19529"/>
                  </a:lnTo>
                  <a:cubicBezTo>
                    <a:pt x="19982" y="-19443"/>
                    <a:pt x="20277" y="-19382"/>
                    <a:pt x="20577" y="-19357"/>
                  </a:cubicBezTo>
                  <a:cubicBezTo>
                    <a:pt x="20684" y="-19346"/>
                    <a:pt x="20796" y="-19346"/>
                    <a:pt x="20898" y="-19346"/>
                  </a:cubicBezTo>
                  <a:cubicBezTo>
                    <a:pt x="21945" y="-19346"/>
                    <a:pt x="22770" y="-19723"/>
                    <a:pt x="23349" y="-20465"/>
                  </a:cubicBezTo>
                  <a:cubicBezTo>
                    <a:pt x="23604" y="-20796"/>
                    <a:pt x="23655" y="-20964"/>
                    <a:pt x="23634" y="-21381"/>
                  </a:cubicBezTo>
                  <a:cubicBezTo>
                    <a:pt x="23614" y="-21798"/>
                    <a:pt x="23548" y="-22073"/>
                    <a:pt x="23421" y="-22556"/>
                  </a:cubicBezTo>
                  <a:cubicBezTo>
                    <a:pt x="23273" y="-23136"/>
                    <a:pt x="23019" y="-24118"/>
                    <a:pt x="22622" y="-26270"/>
                  </a:cubicBezTo>
                  <a:cubicBezTo>
                    <a:pt x="22536" y="-26758"/>
                    <a:pt x="22307" y="-28203"/>
                    <a:pt x="22185" y="-29230"/>
                  </a:cubicBezTo>
                  <a:cubicBezTo>
                    <a:pt x="21839" y="-32196"/>
                    <a:pt x="21849" y="30761"/>
                    <a:pt x="21859" y="28691"/>
                  </a:cubicBezTo>
                  <a:cubicBezTo>
                    <a:pt x="21864" y="27211"/>
                    <a:pt x="21869" y="26046"/>
                    <a:pt x="21747" y="25156"/>
                  </a:cubicBezTo>
                  <a:cubicBezTo>
                    <a:pt x="21549" y="23711"/>
                    <a:pt x="21442" y="23304"/>
                    <a:pt x="21366" y="23009"/>
                  </a:cubicBezTo>
                  <a:cubicBezTo>
                    <a:pt x="21310" y="22795"/>
                    <a:pt x="21279" y="22668"/>
                    <a:pt x="21223" y="22103"/>
                  </a:cubicBezTo>
                  <a:cubicBezTo>
                    <a:pt x="21126" y="21040"/>
                    <a:pt x="21152" y="19977"/>
                    <a:pt x="21299" y="18924"/>
                  </a:cubicBezTo>
                  <a:cubicBezTo>
                    <a:pt x="21355" y="18558"/>
                    <a:pt x="21442" y="18192"/>
                    <a:pt x="21554" y="17841"/>
                  </a:cubicBezTo>
                  <a:cubicBezTo>
                    <a:pt x="21681" y="17408"/>
                    <a:pt x="21808" y="16996"/>
                    <a:pt x="21767" y="16381"/>
                  </a:cubicBezTo>
                  <a:cubicBezTo>
                    <a:pt x="21722" y="15780"/>
                    <a:pt x="21523" y="15201"/>
                    <a:pt x="21188" y="14702"/>
                  </a:cubicBezTo>
                  <a:lnTo>
                    <a:pt x="21177" y="14687"/>
                  </a:lnTo>
                  <a:cubicBezTo>
                    <a:pt x="21737" y="14000"/>
                    <a:pt x="22240" y="13273"/>
                    <a:pt x="22673" y="12499"/>
                  </a:cubicBezTo>
                  <a:lnTo>
                    <a:pt x="22729" y="12398"/>
                  </a:lnTo>
                  <a:cubicBezTo>
                    <a:pt x="22775" y="12540"/>
                    <a:pt x="22846" y="12672"/>
                    <a:pt x="22937" y="12789"/>
                  </a:cubicBezTo>
                  <a:cubicBezTo>
                    <a:pt x="22998" y="12866"/>
                    <a:pt x="23059" y="12937"/>
                    <a:pt x="23121" y="13003"/>
                  </a:cubicBezTo>
                  <a:cubicBezTo>
                    <a:pt x="23105" y="13023"/>
                    <a:pt x="23095" y="13049"/>
                    <a:pt x="23080" y="13069"/>
                  </a:cubicBezTo>
                  <a:cubicBezTo>
                    <a:pt x="22881" y="13415"/>
                    <a:pt x="22948" y="13853"/>
                    <a:pt x="23248" y="14117"/>
                  </a:cubicBezTo>
                  <a:cubicBezTo>
                    <a:pt x="23405" y="14265"/>
                    <a:pt x="23660" y="14422"/>
                    <a:pt x="24011" y="14595"/>
                  </a:cubicBezTo>
                  <a:cubicBezTo>
                    <a:pt x="23929" y="15048"/>
                    <a:pt x="23894" y="15506"/>
                    <a:pt x="23919" y="15969"/>
                  </a:cubicBezTo>
                  <a:lnTo>
                    <a:pt x="23960" y="16421"/>
                  </a:lnTo>
                  <a:cubicBezTo>
                    <a:pt x="24072" y="17261"/>
                    <a:pt x="24367" y="18039"/>
                    <a:pt x="24840" y="18660"/>
                  </a:cubicBezTo>
                  <a:cubicBezTo>
                    <a:pt x="25415" y="19423"/>
                    <a:pt x="26178" y="19840"/>
                    <a:pt x="26981" y="19840"/>
                  </a:cubicBezTo>
                  <a:cubicBezTo>
                    <a:pt x="27160" y="19840"/>
                    <a:pt x="27343" y="19819"/>
                    <a:pt x="27516" y="19779"/>
                  </a:cubicBezTo>
                  <a:cubicBezTo>
                    <a:pt x="27546" y="20308"/>
                    <a:pt x="27617" y="21127"/>
                    <a:pt x="27780" y="22348"/>
                  </a:cubicBezTo>
                  <a:cubicBezTo>
                    <a:pt x="27846" y="22795"/>
                    <a:pt x="27892" y="23070"/>
                    <a:pt x="27923" y="23253"/>
                  </a:cubicBezTo>
                  <a:cubicBezTo>
                    <a:pt x="27943" y="23334"/>
                    <a:pt x="27953" y="23416"/>
                    <a:pt x="27958" y="23502"/>
                  </a:cubicBezTo>
                  <a:cubicBezTo>
                    <a:pt x="27943" y="23594"/>
                    <a:pt x="27923" y="23691"/>
                    <a:pt x="27897" y="23787"/>
                  </a:cubicBezTo>
                  <a:cubicBezTo>
                    <a:pt x="27785" y="24230"/>
                    <a:pt x="27556" y="25161"/>
                    <a:pt x="27165" y="27531"/>
                  </a:cubicBezTo>
                  <a:cubicBezTo>
                    <a:pt x="27154" y="27592"/>
                    <a:pt x="26224" y="-31728"/>
                    <a:pt x="26732" y="-30186"/>
                  </a:cubicBezTo>
                  <a:cubicBezTo>
                    <a:pt x="27297" y="-28498"/>
                    <a:pt x="29464" y="-25974"/>
                    <a:pt x="30700" y="-24779"/>
                  </a:cubicBezTo>
                  <a:lnTo>
                    <a:pt x="30705" y="-24774"/>
                  </a:lnTo>
                  <a:cubicBezTo>
                    <a:pt x="30725" y="-24754"/>
                    <a:pt x="30776" y="-24703"/>
                    <a:pt x="30847" y="-24637"/>
                  </a:cubicBezTo>
                  <a:cubicBezTo>
                    <a:pt x="31056" y="-24428"/>
                    <a:pt x="31270" y="-24220"/>
                    <a:pt x="31427" y="-24062"/>
                  </a:cubicBezTo>
                  <a:cubicBezTo>
                    <a:pt x="31427" y="-24011"/>
                    <a:pt x="31432" y="-23955"/>
                    <a:pt x="31438" y="-23899"/>
                  </a:cubicBezTo>
                  <a:cubicBezTo>
                    <a:pt x="31443" y="-23624"/>
                    <a:pt x="31458" y="-23212"/>
                    <a:pt x="31458" y="-22439"/>
                  </a:cubicBezTo>
                  <a:cubicBezTo>
                    <a:pt x="31458" y="-21773"/>
                    <a:pt x="31458" y="-21117"/>
                    <a:pt x="31427" y="-20460"/>
                  </a:cubicBezTo>
                  <a:cubicBezTo>
                    <a:pt x="31422" y="-20354"/>
                    <a:pt x="31438" y="-20247"/>
                    <a:pt x="31478" y="-20150"/>
                  </a:cubicBezTo>
                  <a:cubicBezTo>
                    <a:pt x="31397" y="-20079"/>
                    <a:pt x="31321" y="-20018"/>
                    <a:pt x="31234" y="-19947"/>
                  </a:cubicBezTo>
                  <a:cubicBezTo>
                    <a:pt x="31112" y="-19845"/>
                    <a:pt x="30959" y="-19723"/>
                    <a:pt x="30756" y="-19535"/>
                  </a:cubicBezTo>
                  <a:cubicBezTo>
                    <a:pt x="30512" y="-19306"/>
                    <a:pt x="29764" y="-18614"/>
                    <a:pt x="30013" y="-17861"/>
                  </a:cubicBezTo>
                  <a:cubicBezTo>
                    <a:pt x="30161" y="-17398"/>
                    <a:pt x="30603" y="-17123"/>
                    <a:pt x="31326" y="-17032"/>
                  </a:cubicBezTo>
                  <a:cubicBezTo>
                    <a:pt x="31534" y="-17011"/>
                    <a:pt x="31743" y="-17001"/>
                    <a:pt x="31946" y="-17001"/>
                  </a:cubicBezTo>
                  <a:cubicBezTo>
                    <a:pt x="32714" y="-17001"/>
                    <a:pt x="-32074" y="-17159"/>
                    <a:pt x="-31524" y="-17434"/>
                  </a:cubicBezTo>
                  <a:cubicBezTo>
                    <a:pt x="-31285" y="-17561"/>
                    <a:pt x="-31082" y="-17749"/>
                    <a:pt x="-30934" y="-17978"/>
                  </a:cubicBezTo>
                  <a:cubicBezTo>
                    <a:pt x="-30629" y="-17983"/>
                    <a:pt x="-30334" y="-18085"/>
                    <a:pt x="-30090" y="-18268"/>
                  </a:cubicBezTo>
                  <a:lnTo>
                    <a:pt x="-30085" y="-18273"/>
                  </a:lnTo>
                  <a:cubicBezTo>
                    <a:pt x="-29764" y="-18502"/>
                    <a:pt x="-29576" y="-18873"/>
                    <a:pt x="-29551" y="-19311"/>
                  </a:cubicBezTo>
                  <a:cubicBezTo>
                    <a:pt x="-29541" y="-19458"/>
                    <a:pt x="-29541" y="-19606"/>
                    <a:pt x="-29551" y="-19753"/>
                  </a:cubicBezTo>
                  <a:cubicBezTo>
                    <a:pt x="-29449" y="-19657"/>
                    <a:pt x="-29332" y="-19580"/>
                    <a:pt x="-29205" y="-19524"/>
                  </a:cubicBezTo>
                  <a:cubicBezTo>
                    <a:pt x="-29042" y="-19448"/>
                    <a:pt x="-28864" y="-19412"/>
                    <a:pt x="-28681" y="-19412"/>
                  </a:cubicBezTo>
                  <a:cubicBezTo>
                    <a:pt x="-28304" y="-19412"/>
                    <a:pt x="-27948" y="-19585"/>
                    <a:pt x="-27720" y="-19880"/>
                  </a:cubicBezTo>
                  <a:cubicBezTo>
                    <a:pt x="-26967" y="-20847"/>
                    <a:pt x="-27541" y="-23080"/>
                    <a:pt x="-27735" y="-23624"/>
                  </a:cubicBezTo>
                  <a:cubicBezTo>
                    <a:pt x="-27811" y="-23838"/>
                    <a:pt x="-27887" y="-24041"/>
                    <a:pt x="-27948" y="-24250"/>
                  </a:cubicBezTo>
                  <a:cubicBezTo>
                    <a:pt x="-27689" y="-24454"/>
                    <a:pt x="-27516" y="-24749"/>
                    <a:pt x="-27455" y="-25069"/>
                  </a:cubicBezTo>
                  <a:cubicBezTo>
                    <a:pt x="-27246" y="-26076"/>
                    <a:pt x="-27628" y="-26916"/>
                    <a:pt x="-28406" y="-27165"/>
                  </a:cubicBezTo>
                  <a:cubicBezTo>
                    <a:pt x="-28605" y="-27221"/>
                    <a:pt x="-28808" y="-27256"/>
                    <a:pt x="-29017" y="-27267"/>
                  </a:cubicBezTo>
                  <a:lnTo>
                    <a:pt x="-29017" y="-27353"/>
                  </a:lnTo>
                  <a:cubicBezTo>
                    <a:pt x="-29017" y="-27531"/>
                    <a:pt x="-29012" y="-28894"/>
                    <a:pt x="-29042" y="-29464"/>
                  </a:cubicBezTo>
                  <a:cubicBezTo>
                    <a:pt x="-29103" y="-30756"/>
                    <a:pt x="-28930" y="-32150"/>
                    <a:pt x="-28747" y="31906"/>
                  </a:cubicBezTo>
                  <a:cubicBezTo>
                    <a:pt x="-28503" y="29912"/>
                    <a:pt x="-28223" y="27648"/>
                    <a:pt x="-28493" y="25201"/>
                  </a:cubicBezTo>
                  <a:cubicBezTo>
                    <a:pt x="-28600" y="24230"/>
                    <a:pt x="-28793" y="23487"/>
                    <a:pt x="-29088" y="22928"/>
                  </a:cubicBezTo>
                  <a:cubicBezTo>
                    <a:pt x="-29134" y="22597"/>
                    <a:pt x="-29154" y="22261"/>
                    <a:pt x="-29154" y="21920"/>
                  </a:cubicBezTo>
                  <a:cubicBezTo>
                    <a:pt x="-29149" y="20099"/>
                    <a:pt x="-28813" y="19331"/>
                    <a:pt x="-28259" y="18059"/>
                  </a:cubicBezTo>
                  <a:cubicBezTo>
                    <a:pt x="-28132" y="17759"/>
                    <a:pt x="-27994" y="17454"/>
                    <a:pt x="-27852" y="17098"/>
                  </a:cubicBezTo>
                  <a:cubicBezTo>
                    <a:pt x="-27694" y="16732"/>
                    <a:pt x="-27572" y="16350"/>
                    <a:pt x="-27486" y="15964"/>
                  </a:cubicBezTo>
                  <a:cubicBezTo>
                    <a:pt x="-27470" y="15882"/>
                    <a:pt x="-27450" y="15801"/>
                    <a:pt x="-27414" y="15730"/>
                  </a:cubicBezTo>
                  <a:cubicBezTo>
                    <a:pt x="-27140" y="15241"/>
                    <a:pt x="-26977" y="14697"/>
                    <a:pt x="-26936" y="14137"/>
                  </a:cubicBezTo>
                  <a:cubicBezTo>
                    <a:pt x="-26829" y="12728"/>
                    <a:pt x="-28096" y="11574"/>
                    <a:pt x="-28772" y="10953"/>
                  </a:cubicBezTo>
                  <a:cubicBezTo>
                    <a:pt x="-29220" y="10546"/>
                    <a:pt x="-29734" y="10205"/>
                    <a:pt x="-30202" y="9910"/>
                  </a:cubicBezTo>
                  <a:cubicBezTo>
                    <a:pt x="-29983" y="9707"/>
                    <a:pt x="-29795" y="9478"/>
                    <a:pt x="-29637" y="9224"/>
                  </a:cubicBezTo>
                  <a:lnTo>
                    <a:pt x="-29627" y="9208"/>
                  </a:lnTo>
                  <a:cubicBezTo>
                    <a:pt x="-28727" y="7845"/>
                    <a:pt x="-28803" y="5948"/>
                    <a:pt x="-29800" y="4595"/>
                  </a:cubicBezTo>
                  <a:cubicBezTo>
                    <a:pt x="-30283" y="3948"/>
                    <a:pt x="-30955" y="3475"/>
                    <a:pt x="-31718" y="3231"/>
                  </a:cubicBezTo>
                  <a:cubicBezTo>
                    <a:pt x="-32033" y="3129"/>
                    <a:pt x="-32364" y="3079"/>
                    <a:pt x="-32694" y="3079"/>
                  </a:cubicBezTo>
                  <a:cubicBezTo>
                    <a:pt x="32185" y="3079"/>
                    <a:pt x="31549" y="3297"/>
                    <a:pt x="31036" y="3704"/>
                  </a:cubicBezTo>
                  <a:lnTo>
                    <a:pt x="30970" y="3730"/>
                  </a:lnTo>
                  <a:cubicBezTo>
                    <a:pt x="30664" y="3826"/>
                    <a:pt x="30379" y="3984"/>
                    <a:pt x="30135" y="4193"/>
                  </a:cubicBezTo>
                  <a:cubicBezTo>
                    <a:pt x="29362" y="4834"/>
                    <a:pt x="28981" y="5841"/>
                    <a:pt x="29138" y="6838"/>
                  </a:cubicBezTo>
                  <a:cubicBezTo>
                    <a:pt x="29210" y="7311"/>
                    <a:pt x="29413" y="7759"/>
                    <a:pt x="29728" y="8125"/>
                  </a:cubicBezTo>
                  <a:cubicBezTo>
                    <a:pt x="29713" y="8455"/>
                    <a:pt x="29718" y="8974"/>
                    <a:pt x="29856" y="9396"/>
                  </a:cubicBezTo>
                  <a:cubicBezTo>
                    <a:pt x="30008" y="9870"/>
                    <a:pt x="30298" y="10297"/>
                    <a:pt x="30685" y="10617"/>
                  </a:cubicBezTo>
                  <a:cubicBezTo>
                    <a:pt x="30705" y="10633"/>
                    <a:pt x="30730" y="10653"/>
                    <a:pt x="30751" y="10668"/>
                  </a:cubicBezTo>
                  <a:cubicBezTo>
                    <a:pt x="30725" y="10709"/>
                    <a:pt x="30695" y="10755"/>
                    <a:pt x="30669" y="10795"/>
                  </a:cubicBezTo>
                  <a:cubicBezTo>
                    <a:pt x="30135" y="10887"/>
                    <a:pt x="29622" y="11080"/>
                    <a:pt x="29159" y="11365"/>
                  </a:cubicBezTo>
                  <a:cubicBezTo>
                    <a:pt x="29133" y="11314"/>
                    <a:pt x="29108" y="11263"/>
                    <a:pt x="29072" y="11218"/>
                  </a:cubicBezTo>
                  <a:cubicBezTo>
                    <a:pt x="28884" y="10979"/>
                    <a:pt x="28594" y="10836"/>
                    <a:pt x="28289" y="10831"/>
                  </a:cubicBezTo>
                  <a:lnTo>
                    <a:pt x="28258" y="10831"/>
                  </a:lnTo>
                  <a:cubicBezTo>
                    <a:pt x="28157" y="10831"/>
                    <a:pt x="28055" y="10841"/>
                    <a:pt x="27953" y="10872"/>
                  </a:cubicBezTo>
                  <a:cubicBezTo>
                    <a:pt x="27790" y="10739"/>
                    <a:pt x="27587" y="10673"/>
                    <a:pt x="27378" y="10673"/>
                  </a:cubicBezTo>
                  <a:cubicBezTo>
                    <a:pt x="27276" y="10673"/>
                    <a:pt x="27180" y="10689"/>
                    <a:pt x="27088" y="10714"/>
                  </a:cubicBezTo>
                  <a:cubicBezTo>
                    <a:pt x="26803" y="9966"/>
                    <a:pt x="26483" y="9229"/>
                    <a:pt x="25781" y="9229"/>
                  </a:cubicBezTo>
                  <a:lnTo>
                    <a:pt x="25776" y="9229"/>
                  </a:lnTo>
                  <a:cubicBezTo>
                    <a:pt x="25557" y="9234"/>
                    <a:pt x="25343" y="9315"/>
                    <a:pt x="25181" y="9458"/>
                  </a:cubicBezTo>
                  <a:cubicBezTo>
                    <a:pt x="25120" y="9447"/>
                    <a:pt x="25059" y="9437"/>
                    <a:pt x="24998" y="9437"/>
                  </a:cubicBezTo>
                  <a:cubicBezTo>
                    <a:pt x="24743" y="9437"/>
                    <a:pt x="24499" y="9554"/>
                    <a:pt x="24341" y="9747"/>
                  </a:cubicBezTo>
                  <a:cubicBezTo>
                    <a:pt x="24291" y="9809"/>
                    <a:pt x="24250" y="9875"/>
                    <a:pt x="24219" y="9951"/>
                  </a:cubicBezTo>
                  <a:cubicBezTo>
                    <a:pt x="24097" y="10002"/>
                    <a:pt x="23995" y="10083"/>
                    <a:pt x="23914" y="10190"/>
                  </a:cubicBezTo>
                  <a:cubicBezTo>
                    <a:pt x="23853" y="10266"/>
                    <a:pt x="23802" y="10358"/>
                    <a:pt x="23777" y="10455"/>
                  </a:cubicBezTo>
                  <a:cubicBezTo>
                    <a:pt x="23695" y="10531"/>
                    <a:pt x="23629" y="10622"/>
                    <a:pt x="23583" y="10724"/>
                  </a:cubicBezTo>
                  <a:cubicBezTo>
                    <a:pt x="23543" y="10729"/>
                    <a:pt x="23502" y="10745"/>
                    <a:pt x="23466" y="10755"/>
                  </a:cubicBezTo>
                  <a:cubicBezTo>
                    <a:pt x="23660" y="10185"/>
                    <a:pt x="23838" y="9473"/>
                    <a:pt x="23721" y="8740"/>
                  </a:cubicBezTo>
                  <a:cubicBezTo>
                    <a:pt x="23675" y="8481"/>
                    <a:pt x="23685" y="8069"/>
                    <a:pt x="23695" y="7596"/>
                  </a:cubicBezTo>
                  <a:cubicBezTo>
                    <a:pt x="23716" y="6838"/>
                    <a:pt x="23736" y="5820"/>
                    <a:pt x="23573" y="4625"/>
                  </a:cubicBezTo>
                  <a:cubicBezTo>
                    <a:pt x="23690" y="4493"/>
                    <a:pt x="23797" y="4355"/>
                    <a:pt x="23899" y="4208"/>
                  </a:cubicBezTo>
                  <a:cubicBezTo>
                    <a:pt x="23950" y="4127"/>
                    <a:pt x="24011" y="4050"/>
                    <a:pt x="24077" y="3974"/>
                  </a:cubicBezTo>
                  <a:cubicBezTo>
                    <a:pt x="24163" y="3893"/>
                    <a:pt x="24265" y="3831"/>
                    <a:pt x="24372" y="3786"/>
                  </a:cubicBezTo>
                  <a:cubicBezTo>
                    <a:pt x="24555" y="3699"/>
                    <a:pt x="25038" y="3465"/>
                    <a:pt x="24982" y="2845"/>
                  </a:cubicBezTo>
                  <a:cubicBezTo>
                    <a:pt x="24957" y="2473"/>
                    <a:pt x="24713" y="2158"/>
                    <a:pt x="24362" y="2041"/>
                  </a:cubicBezTo>
                  <a:cubicBezTo>
                    <a:pt x="24469" y="1888"/>
                    <a:pt x="24535" y="1705"/>
                    <a:pt x="24545" y="1517"/>
                  </a:cubicBezTo>
                  <a:cubicBezTo>
                    <a:pt x="24560" y="1298"/>
                    <a:pt x="24499" y="1085"/>
                    <a:pt x="24367" y="912"/>
                  </a:cubicBezTo>
                  <a:cubicBezTo>
                    <a:pt x="24352" y="810"/>
                    <a:pt x="24316" y="713"/>
                    <a:pt x="24270" y="622"/>
                  </a:cubicBezTo>
                  <a:cubicBezTo>
                    <a:pt x="24128" y="332"/>
                    <a:pt x="23828" y="149"/>
                    <a:pt x="23497" y="149"/>
                  </a:cubicBezTo>
                  <a:cubicBezTo>
                    <a:pt x="23426" y="149"/>
                    <a:pt x="23360" y="154"/>
                    <a:pt x="23293" y="174"/>
                  </a:cubicBezTo>
                  <a:cubicBezTo>
                    <a:pt x="23232" y="133"/>
                    <a:pt x="23166" y="98"/>
                    <a:pt x="23100" y="72"/>
                  </a:cubicBezTo>
                  <a:cubicBezTo>
                    <a:pt x="22988" y="21"/>
                    <a:pt x="22871" y="1"/>
                    <a:pt x="22749" y="1"/>
                  </a:cubicBezTo>
                  <a:cubicBezTo>
                    <a:pt x="22742" y="1"/>
                    <a:pt x="22735" y="1"/>
                    <a:pt x="2272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0" name="Freeform 4">
              <a:extLst>
                <a:ext uri="{FF2B5EF4-FFF2-40B4-BE49-F238E27FC236}">
                  <a16:creationId xmlns:a16="http://schemas.microsoft.com/office/drawing/2014/main" id="{A0910C83-5AAB-287E-9E31-2409D902DE34}"/>
                </a:ext>
              </a:extLst>
            </p:cNvPr>
            <p:cNvSpPr>
              <a:spLocks noChangeArrowheads="1"/>
            </p:cNvSpPr>
            <p:nvPr/>
          </p:nvSpPr>
          <p:spPr bwMode="auto">
            <a:xfrm>
              <a:off x="-749" y="2248"/>
              <a:ext cx="525" cy="437"/>
            </a:xfrm>
            <a:custGeom>
              <a:avLst/>
              <a:gdLst>
                <a:gd name="T0" fmla="*/ 0 w 11019"/>
                <a:gd name="T1" fmla="*/ 0 h 9186"/>
                <a:gd name="T2" fmla="*/ 0 w 11019"/>
                <a:gd name="T3" fmla="*/ 0 h 9186"/>
                <a:gd name="T4" fmla="*/ 0 w 11019"/>
                <a:gd name="T5" fmla="*/ 0 h 9186"/>
                <a:gd name="T6" fmla="*/ 0 w 11019"/>
                <a:gd name="T7" fmla="*/ 0 h 9186"/>
                <a:gd name="T8" fmla="*/ 0 w 11019"/>
                <a:gd name="T9" fmla="*/ 0 h 9186"/>
                <a:gd name="T10" fmla="*/ 0 w 11019"/>
                <a:gd name="T11" fmla="*/ 0 h 9186"/>
                <a:gd name="T12" fmla="*/ 0 w 11019"/>
                <a:gd name="T13" fmla="*/ 0 h 9186"/>
                <a:gd name="T14" fmla="*/ 0 w 11019"/>
                <a:gd name="T15" fmla="*/ 0 h 9186"/>
                <a:gd name="T16" fmla="*/ 0 w 11019"/>
                <a:gd name="T17" fmla="*/ 0 h 9186"/>
                <a:gd name="T18" fmla="*/ 0 w 11019"/>
                <a:gd name="T19" fmla="*/ 0 h 9186"/>
                <a:gd name="T20" fmla="*/ 0 w 11019"/>
                <a:gd name="T21" fmla="*/ 0 h 9186"/>
                <a:gd name="T22" fmla="*/ 0 w 11019"/>
                <a:gd name="T23" fmla="*/ 0 h 9186"/>
                <a:gd name="T24" fmla="*/ 0 w 11019"/>
                <a:gd name="T25" fmla="*/ 0 h 9186"/>
                <a:gd name="T26" fmla="*/ 0 w 11019"/>
                <a:gd name="T27" fmla="*/ 0 h 9186"/>
                <a:gd name="T28" fmla="*/ 0 w 11019"/>
                <a:gd name="T29" fmla="*/ 0 h 9186"/>
                <a:gd name="T30" fmla="*/ 0 w 11019"/>
                <a:gd name="T31" fmla="*/ 0 h 9186"/>
                <a:gd name="T32" fmla="*/ 0 w 11019"/>
                <a:gd name="T33" fmla="*/ 0 h 9186"/>
                <a:gd name="T34" fmla="*/ 0 w 11019"/>
                <a:gd name="T35" fmla="*/ 0 h 9186"/>
                <a:gd name="T36" fmla="*/ 0 w 11019"/>
                <a:gd name="T37" fmla="*/ 0 h 9186"/>
                <a:gd name="T38" fmla="*/ 0 w 11019"/>
                <a:gd name="T39" fmla="*/ 0 h 9186"/>
                <a:gd name="T40" fmla="*/ 0 w 11019"/>
                <a:gd name="T41" fmla="*/ 0 h 9186"/>
                <a:gd name="T42" fmla="*/ 0 w 11019"/>
                <a:gd name="T43" fmla="*/ 0 h 9186"/>
                <a:gd name="T44" fmla="*/ 0 w 11019"/>
                <a:gd name="T45" fmla="*/ 0 h 9186"/>
                <a:gd name="T46" fmla="*/ 0 w 11019"/>
                <a:gd name="T47" fmla="*/ 0 h 9186"/>
                <a:gd name="T48" fmla="*/ 0 w 11019"/>
                <a:gd name="T49" fmla="*/ 0 h 9186"/>
                <a:gd name="T50" fmla="*/ 0 w 11019"/>
                <a:gd name="T51" fmla="*/ 0 h 9186"/>
                <a:gd name="T52" fmla="*/ 0 w 11019"/>
                <a:gd name="T53" fmla="*/ 0 h 9186"/>
                <a:gd name="T54" fmla="*/ 0 w 11019"/>
                <a:gd name="T55" fmla="*/ 0 h 9186"/>
                <a:gd name="T56" fmla="*/ 0 w 11019"/>
                <a:gd name="T57" fmla="*/ 0 h 9186"/>
                <a:gd name="T58" fmla="*/ 0 w 11019"/>
                <a:gd name="T59" fmla="*/ 0 h 9186"/>
                <a:gd name="T60" fmla="*/ 0 w 11019"/>
                <a:gd name="T61" fmla="*/ 0 h 9186"/>
                <a:gd name="T62" fmla="*/ 0 w 11019"/>
                <a:gd name="T63" fmla="*/ 0 h 918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1019" h="9186" extrusionOk="0">
                  <a:moveTo>
                    <a:pt x="6334" y="3369"/>
                  </a:moveTo>
                  <a:lnTo>
                    <a:pt x="6334" y="3369"/>
                  </a:lnTo>
                  <a:cubicBezTo>
                    <a:pt x="6557" y="3765"/>
                    <a:pt x="6995" y="4009"/>
                    <a:pt x="7524" y="4009"/>
                  </a:cubicBezTo>
                  <a:lnTo>
                    <a:pt x="7519" y="4009"/>
                  </a:lnTo>
                  <a:cubicBezTo>
                    <a:pt x="7526" y="4011"/>
                    <a:pt x="7534" y="4012"/>
                    <a:pt x="7542" y="4012"/>
                  </a:cubicBezTo>
                  <a:cubicBezTo>
                    <a:pt x="7588" y="4012"/>
                    <a:pt x="7646" y="3992"/>
                    <a:pt x="7691" y="3992"/>
                  </a:cubicBezTo>
                  <a:cubicBezTo>
                    <a:pt x="7719" y="3992"/>
                    <a:pt x="7742" y="4000"/>
                    <a:pt x="7753" y="4025"/>
                  </a:cubicBezTo>
                  <a:cubicBezTo>
                    <a:pt x="7732" y="4381"/>
                    <a:pt x="7717" y="4762"/>
                    <a:pt x="7722" y="5108"/>
                  </a:cubicBezTo>
                  <a:cubicBezTo>
                    <a:pt x="7714" y="5120"/>
                    <a:pt x="7706" y="5126"/>
                    <a:pt x="7698" y="5126"/>
                  </a:cubicBezTo>
                  <a:cubicBezTo>
                    <a:pt x="7618" y="5126"/>
                    <a:pt x="7535" y="4624"/>
                    <a:pt x="7498" y="4569"/>
                  </a:cubicBezTo>
                  <a:cubicBezTo>
                    <a:pt x="7408" y="4238"/>
                    <a:pt x="7133" y="4105"/>
                    <a:pt x="6830" y="4105"/>
                  </a:cubicBezTo>
                  <a:cubicBezTo>
                    <a:pt x="6691" y="4105"/>
                    <a:pt x="6546" y="4133"/>
                    <a:pt x="6410" y="4182"/>
                  </a:cubicBezTo>
                  <a:cubicBezTo>
                    <a:pt x="6425" y="4147"/>
                    <a:pt x="6552" y="3923"/>
                    <a:pt x="6547" y="3877"/>
                  </a:cubicBezTo>
                  <a:cubicBezTo>
                    <a:pt x="6481" y="3730"/>
                    <a:pt x="6395" y="3521"/>
                    <a:pt x="6334" y="3369"/>
                  </a:cubicBezTo>
                  <a:close/>
                  <a:moveTo>
                    <a:pt x="3789" y="5452"/>
                  </a:moveTo>
                  <a:cubicBezTo>
                    <a:pt x="3817" y="5452"/>
                    <a:pt x="3835" y="5473"/>
                    <a:pt x="3831" y="5541"/>
                  </a:cubicBezTo>
                  <a:cubicBezTo>
                    <a:pt x="3770" y="5525"/>
                    <a:pt x="3704" y="5510"/>
                    <a:pt x="3643" y="5505"/>
                  </a:cubicBezTo>
                  <a:cubicBezTo>
                    <a:pt x="3690" y="5493"/>
                    <a:pt x="3750" y="5452"/>
                    <a:pt x="3789" y="5452"/>
                  </a:cubicBezTo>
                  <a:close/>
                  <a:moveTo>
                    <a:pt x="9589" y="1"/>
                  </a:moveTo>
                  <a:cubicBezTo>
                    <a:pt x="9582" y="1"/>
                    <a:pt x="9576" y="1"/>
                    <a:pt x="9569" y="1"/>
                  </a:cubicBezTo>
                  <a:cubicBezTo>
                    <a:pt x="8897" y="77"/>
                    <a:pt x="7554" y="454"/>
                    <a:pt x="7554" y="454"/>
                  </a:cubicBezTo>
                  <a:cubicBezTo>
                    <a:pt x="7495" y="446"/>
                    <a:pt x="7437" y="443"/>
                    <a:pt x="7379" y="443"/>
                  </a:cubicBezTo>
                  <a:cubicBezTo>
                    <a:pt x="6380" y="443"/>
                    <a:pt x="5630" y="1529"/>
                    <a:pt x="6130" y="2443"/>
                  </a:cubicBezTo>
                  <a:cubicBezTo>
                    <a:pt x="6156" y="2499"/>
                    <a:pt x="6049" y="2478"/>
                    <a:pt x="6064" y="2534"/>
                  </a:cubicBezTo>
                  <a:lnTo>
                    <a:pt x="6196" y="2992"/>
                  </a:lnTo>
                  <a:cubicBezTo>
                    <a:pt x="6033" y="2509"/>
                    <a:pt x="5861" y="2026"/>
                    <a:pt x="5708" y="1537"/>
                  </a:cubicBezTo>
                  <a:cubicBezTo>
                    <a:pt x="5835" y="1247"/>
                    <a:pt x="5998" y="922"/>
                    <a:pt x="5667" y="749"/>
                  </a:cubicBezTo>
                  <a:lnTo>
                    <a:pt x="4869" y="367"/>
                  </a:lnTo>
                  <a:cubicBezTo>
                    <a:pt x="4823" y="343"/>
                    <a:pt x="4781" y="332"/>
                    <a:pt x="4741" y="332"/>
                  </a:cubicBezTo>
                  <a:cubicBezTo>
                    <a:pt x="4550" y="332"/>
                    <a:pt x="4423" y="582"/>
                    <a:pt x="4334" y="734"/>
                  </a:cubicBezTo>
                  <a:cubicBezTo>
                    <a:pt x="4202" y="942"/>
                    <a:pt x="4070" y="1283"/>
                    <a:pt x="3953" y="1507"/>
                  </a:cubicBezTo>
                  <a:lnTo>
                    <a:pt x="3765" y="1634"/>
                  </a:lnTo>
                  <a:cubicBezTo>
                    <a:pt x="3241" y="1680"/>
                    <a:pt x="2890" y="2000"/>
                    <a:pt x="2579" y="2377"/>
                  </a:cubicBezTo>
                  <a:cubicBezTo>
                    <a:pt x="2497" y="2277"/>
                    <a:pt x="2394" y="2237"/>
                    <a:pt x="2288" y="2237"/>
                  </a:cubicBezTo>
                  <a:cubicBezTo>
                    <a:pt x="2144" y="2237"/>
                    <a:pt x="1994" y="2309"/>
                    <a:pt x="1877" y="2402"/>
                  </a:cubicBezTo>
                  <a:cubicBezTo>
                    <a:pt x="1618" y="2590"/>
                    <a:pt x="1140" y="2687"/>
                    <a:pt x="1206" y="3058"/>
                  </a:cubicBezTo>
                  <a:cubicBezTo>
                    <a:pt x="1200" y="3056"/>
                    <a:pt x="1193" y="3055"/>
                    <a:pt x="1186" y="3055"/>
                  </a:cubicBezTo>
                  <a:cubicBezTo>
                    <a:pt x="1126" y="3055"/>
                    <a:pt x="1033" y="3122"/>
                    <a:pt x="987" y="3145"/>
                  </a:cubicBezTo>
                  <a:lnTo>
                    <a:pt x="784" y="3267"/>
                  </a:lnTo>
                  <a:lnTo>
                    <a:pt x="769" y="3277"/>
                  </a:lnTo>
                  <a:cubicBezTo>
                    <a:pt x="0" y="3613"/>
                    <a:pt x="311" y="4071"/>
                    <a:pt x="631" y="4620"/>
                  </a:cubicBezTo>
                  <a:cubicBezTo>
                    <a:pt x="1033" y="5241"/>
                    <a:pt x="1415" y="5948"/>
                    <a:pt x="1776" y="6594"/>
                  </a:cubicBezTo>
                  <a:cubicBezTo>
                    <a:pt x="1779" y="6603"/>
                    <a:pt x="1789" y="6606"/>
                    <a:pt x="1803" y="6606"/>
                  </a:cubicBezTo>
                  <a:cubicBezTo>
                    <a:pt x="1849" y="6606"/>
                    <a:pt x="1935" y="6568"/>
                    <a:pt x="1956" y="6568"/>
                  </a:cubicBezTo>
                  <a:cubicBezTo>
                    <a:pt x="1957" y="6568"/>
                    <a:pt x="1958" y="6568"/>
                    <a:pt x="1959" y="6568"/>
                  </a:cubicBezTo>
                  <a:lnTo>
                    <a:pt x="1944" y="6619"/>
                  </a:lnTo>
                  <a:cubicBezTo>
                    <a:pt x="2340" y="7362"/>
                    <a:pt x="2686" y="8115"/>
                    <a:pt x="3083" y="8857"/>
                  </a:cubicBezTo>
                  <a:cubicBezTo>
                    <a:pt x="3190" y="9062"/>
                    <a:pt x="3402" y="9185"/>
                    <a:pt x="3628" y="9185"/>
                  </a:cubicBezTo>
                  <a:cubicBezTo>
                    <a:pt x="3660" y="9185"/>
                    <a:pt x="3692" y="9183"/>
                    <a:pt x="3724" y="9178"/>
                  </a:cubicBezTo>
                  <a:cubicBezTo>
                    <a:pt x="4167" y="9096"/>
                    <a:pt x="5306" y="8374"/>
                    <a:pt x="5891" y="8196"/>
                  </a:cubicBezTo>
                  <a:cubicBezTo>
                    <a:pt x="5972" y="8176"/>
                    <a:pt x="8450" y="7352"/>
                    <a:pt x="9335" y="7077"/>
                  </a:cubicBezTo>
                  <a:cubicBezTo>
                    <a:pt x="9625" y="6985"/>
                    <a:pt x="9925" y="6924"/>
                    <a:pt x="10225" y="6904"/>
                  </a:cubicBezTo>
                  <a:cubicBezTo>
                    <a:pt x="10688" y="6863"/>
                    <a:pt x="11019" y="6436"/>
                    <a:pt x="10937" y="5978"/>
                  </a:cubicBezTo>
                  <a:cubicBezTo>
                    <a:pt x="10785" y="5134"/>
                    <a:pt x="10561" y="4157"/>
                    <a:pt x="10464" y="3424"/>
                  </a:cubicBezTo>
                  <a:cubicBezTo>
                    <a:pt x="10520" y="3358"/>
                    <a:pt x="10551" y="3277"/>
                    <a:pt x="10561" y="3196"/>
                  </a:cubicBezTo>
                  <a:cubicBezTo>
                    <a:pt x="10581" y="2916"/>
                    <a:pt x="10581" y="2753"/>
                    <a:pt x="10525" y="2305"/>
                  </a:cubicBezTo>
                  <a:cubicBezTo>
                    <a:pt x="10520" y="2163"/>
                    <a:pt x="10505" y="2015"/>
                    <a:pt x="10474" y="1878"/>
                  </a:cubicBezTo>
                  <a:cubicBezTo>
                    <a:pt x="10448" y="1778"/>
                    <a:pt x="10362" y="1715"/>
                    <a:pt x="10265" y="1715"/>
                  </a:cubicBezTo>
                  <a:cubicBezTo>
                    <a:pt x="10248" y="1715"/>
                    <a:pt x="10232" y="1717"/>
                    <a:pt x="10215" y="1720"/>
                  </a:cubicBezTo>
                  <a:lnTo>
                    <a:pt x="9996" y="1766"/>
                  </a:lnTo>
                  <a:cubicBezTo>
                    <a:pt x="9994" y="1767"/>
                    <a:pt x="9992" y="1767"/>
                    <a:pt x="9990" y="1767"/>
                  </a:cubicBezTo>
                  <a:cubicBezTo>
                    <a:pt x="9949" y="1767"/>
                    <a:pt x="9937" y="1674"/>
                    <a:pt x="9966" y="1659"/>
                  </a:cubicBezTo>
                  <a:cubicBezTo>
                    <a:pt x="10505" y="1436"/>
                    <a:pt x="10393" y="1532"/>
                    <a:pt x="10286" y="1003"/>
                  </a:cubicBezTo>
                  <a:cubicBezTo>
                    <a:pt x="10201" y="596"/>
                    <a:pt x="10120" y="1"/>
                    <a:pt x="958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1" name="Freeform 5">
              <a:extLst>
                <a:ext uri="{FF2B5EF4-FFF2-40B4-BE49-F238E27FC236}">
                  <a16:creationId xmlns:a16="http://schemas.microsoft.com/office/drawing/2014/main" id="{DFA44A59-64CD-C9AD-E583-3DD562B0E123}"/>
                </a:ext>
              </a:extLst>
            </p:cNvPr>
            <p:cNvSpPr>
              <a:spLocks noChangeArrowheads="1"/>
            </p:cNvSpPr>
            <p:nvPr/>
          </p:nvSpPr>
          <p:spPr bwMode="auto">
            <a:xfrm>
              <a:off x="-799" y="3405"/>
              <a:ext cx="155" cy="19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2" name="Freeform 6">
              <a:extLst>
                <a:ext uri="{FF2B5EF4-FFF2-40B4-BE49-F238E27FC236}">
                  <a16:creationId xmlns:a16="http://schemas.microsoft.com/office/drawing/2014/main" id="{4D369677-D82E-373E-5E89-35C6AE177336}"/>
                </a:ext>
              </a:extLst>
            </p:cNvPr>
            <p:cNvSpPr>
              <a:spLocks noChangeArrowheads="1"/>
            </p:cNvSpPr>
            <p:nvPr/>
          </p:nvSpPr>
          <p:spPr bwMode="auto">
            <a:xfrm>
              <a:off x="-172" y="2134"/>
              <a:ext cx="155" cy="19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3" name="Freeform 7">
              <a:extLst>
                <a:ext uri="{FF2B5EF4-FFF2-40B4-BE49-F238E27FC236}">
                  <a16:creationId xmlns:a16="http://schemas.microsoft.com/office/drawing/2014/main" id="{EF650B88-03F5-1EC2-4C20-7FD6031EF290}"/>
                </a:ext>
              </a:extLst>
            </p:cNvPr>
            <p:cNvSpPr>
              <a:spLocks noChangeArrowheads="1"/>
            </p:cNvSpPr>
            <p:nvPr/>
          </p:nvSpPr>
          <p:spPr bwMode="auto">
            <a:xfrm>
              <a:off x="-834" y="2779"/>
              <a:ext cx="169"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4" name="Freeform 8">
              <a:extLst>
                <a:ext uri="{FF2B5EF4-FFF2-40B4-BE49-F238E27FC236}">
                  <a16:creationId xmlns:a16="http://schemas.microsoft.com/office/drawing/2014/main" id="{6D33DAD6-CD6F-6F81-D277-5D54F28DA82D}"/>
                </a:ext>
              </a:extLst>
            </p:cNvPr>
            <p:cNvSpPr>
              <a:spLocks noChangeArrowheads="1"/>
            </p:cNvSpPr>
            <p:nvPr/>
          </p:nvSpPr>
          <p:spPr bwMode="auto">
            <a:xfrm>
              <a:off x="1293" y="3358"/>
              <a:ext cx="155" cy="19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5" name="Freeform 9">
              <a:extLst>
                <a:ext uri="{FF2B5EF4-FFF2-40B4-BE49-F238E27FC236}">
                  <a16:creationId xmlns:a16="http://schemas.microsoft.com/office/drawing/2014/main" id="{C0579A93-85DE-D117-5182-CE2FB0A3FA06}"/>
                </a:ext>
              </a:extLst>
            </p:cNvPr>
            <p:cNvSpPr>
              <a:spLocks noChangeArrowheads="1"/>
            </p:cNvSpPr>
            <p:nvPr/>
          </p:nvSpPr>
          <p:spPr bwMode="auto">
            <a:xfrm>
              <a:off x="1110" y="2985"/>
              <a:ext cx="169"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6" name="Freeform 10">
              <a:extLst>
                <a:ext uri="{FF2B5EF4-FFF2-40B4-BE49-F238E27FC236}">
                  <a16:creationId xmlns:a16="http://schemas.microsoft.com/office/drawing/2014/main" id="{DE1E405A-1064-2A3A-CE75-E1C6FC87EAD2}"/>
                </a:ext>
              </a:extLst>
            </p:cNvPr>
            <p:cNvSpPr>
              <a:spLocks noChangeArrowheads="1"/>
            </p:cNvSpPr>
            <p:nvPr/>
          </p:nvSpPr>
          <p:spPr bwMode="auto">
            <a:xfrm>
              <a:off x="1126" y="3694"/>
              <a:ext cx="168"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7" name="Freeform 11">
              <a:extLst>
                <a:ext uri="{FF2B5EF4-FFF2-40B4-BE49-F238E27FC236}">
                  <a16:creationId xmlns:a16="http://schemas.microsoft.com/office/drawing/2014/main" id="{54151E31-02BB-BACF-100E-3B9F3437B31D}"/>
                </a:ext>
              </a:extLst>
            </p:cNvPr>
            <p:cNvSpPr>
              <a:spLocks noChangeArrowheads="1"/>
            </p:cNvSpPr>
            <p:nvPr/>
          </p:nvSpPr>
          <p:spPr bwMode="auto">
            <a:xfrm>
              <a:off x="841" y="2460"/>
              <a:ext cx="171" cy="228"/>
            </a:xfrm>
            <a:custGeom>
              <a:avLst/>
              <a:gdLst>
                <a:gd name="T0" fmla="*/ 0 w 3608"/>
                <a:gd name="T1" fmla="*/ 0 h 4818"/>
                <a:gd name="T2" fmla="*/ 0 w 3608"/>
                <a:gd name="T3" fmla="*/ 0 h 4818"/>
                <a:gd name="T4" fmla="*/ 0 w 3608"/>
                <a:gd name="T5" fmla="*/ 0 h 4818"/>
                <a:gd name="T6" fmla="*/ 0 w 3608"/>
                <a:gd name="T7" fmla="*/ 0 h 4818"/>
                <a:gd name="T8" fmla="*/ 0 w 3608"/>
                <a:gd name="T9" fmla="*/ 0 h 4818"/>
                <a:gd name="T10" fmla="*/ 0 w 3608"/>
                <a:gd name="T11" fmla="*/ 0 h 4818"/>
                <a:gd name="T12" fmla="*/ 0 w 3608"/>
                <a:gd name="T13" fmla="*/ 0 h 4818"/>
                <a:gd name="T14" fmla="*/ 0 w 3608"/>
                <a:gd name="T15" fmla="*/ 0 h 4818"/>
                <a:gd name="T16" fmla="*/ 0 w 3608"/>
                <a:gd name="T17" fmla="*/ 0 h 4818"/>
                <a:gd name="T18" fmla="*/ 0 w 3608"/>
                <a:gd name="T19" fmla="*/ 0 h 4818"/>
                <a:gd name="T20" fmla="*/ 0 w 3608"/>
                <a:gd name="T21" fmla="*/ 0 h 4818"/>
                <a:gd name="T22" fmla="*/ 0 w 3608"/>
                <a:gd name="T23" fmla="*/ 0 h 4818"/>
                <a:gd name="T24" fmla="*/ 0 w 3608"/>
                <a:gd name="T25" fmla="*/ 0 h 4818"/>
                <a:gd name="T26" fmla="*/ 0 w 3608"/>
                <a:gd name="T27" fmla="*/ 0 h 48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608" h="4818" extrusionOk="0">
                  <a:moveTo>
                    <a:pt x="1407" y="0"/>
                  </a:moveTo>
                  <a:cubicBezTo>
                    <a:pt x="1073" y="0"/>
                    <a:pt x="754" y="223"/>
                    <a:pt x="560" y="482"/>
                  </a:cubicBezTo>
                  <a:cubicBezTo>
                    <a:pt x="260" y="894"/>
                    <a:pt x="118" y="1555"/>
                    <a:pt x="52" y="2242"/>
                  </a:cubicBezTo>
                  <a:cubicBezTo>
                    <a:pt x="42" y="2374"/>
                    <a:pt x="31" y="2506"/>
                    <a:pt x="21" y="2634"/>
                  </a:cubicBezTo>
                  <a:lnTo>
                    <a:pt x="21" y="2664"/>
                  </a:lnTo>
                  <a:cubicBezTo>
                    <a:pt x="16" y="2771"/>
                    <a:pt x="16" y="2873"/>
                    <a:pt x="11" y="2974"/>
                  </a:cubicBezTo>
                  <a:cubicBezTo>
                    <a:pt x="6" y="3102"/>
                    <a:pt x="1" y="3229"/>
                    <a:pt x="1" y="3356"/>
                  </a:cubicBezTo>
                  <a:lnTo>
                    <a:pt x="1" y="3437"/>
                  </a:lnTo>
                  <a:cubicBezTo>
                    <a:pt x="1" y="3743"/>
                    <a:pt x="6" y="4017"/>
                    <a:pt x="11" y="4251"/>
                  </a:cubicBezTo>
                  <a:cubicBezTo>
                    <a:pt x="15" y="4662"/>
                    <a:pt x="445" y="4818"/>
                    <a:pt x="1006" y="4818"/>
                  </a:cubicBezTo>
                  <a:cubicBezTo>
                    <a:pt x="1737" y="4818"/>
                    <a:pt x="2691" y="4554"/>
                    <a:pt x="3221" y="4246"/>
                  </a:cubicBezTo>
                  <a:cubicBezTo>
                    <a:pt x="3516" y="4078"/>
                    <a:pt x="3607" y="3676"/>
                    <a:pt x="3404" y="3458"/>
                  </a:cubicBezTo>
                  <a:cubicBezTo>
                    <a:pt x="2061" y="1998"/>
                    <a:pt x="2554" y="584"/>
                    <a:pt x="1802" y="116"/>
                  </a:cubicBezTo>
                  <a:cubicBezTo>
                    <a:pt x="1672" y="35"/>
                    <a:pt x="1538" y="0"/>
                    <a:pt x="1407"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8" name="Freeform 12">
              <a:extLst>
                <a:ext uri="{FF2B5EF4-FFF2-40B4-BE49-F238E27FC236}">
                  <a16:creationId xmlns:a16="http://schemas.microsoft.com/office/drawing/2014/main" id="{64436371-D3E5-D26A-913D-5051C18F13EA}"/>
                </a:ext>
              </a:extLst>
            </p:cNvPr>
            <p:cNvSpPr>
              <a:spLocks noChangeArrowheads="1"/>
            </p:cNvSpPr>
            <p:nvPr/>
          </p:nvSpPr>
          <p:spPr bwMode="auto">
            <a:xfrm>
              <a:off x="842" y="2529"/>
              <a:ext cx="59" cy="71"/>
            </a:xfrm>
            <a:custGeom>
              <a:avLst/>
              <a:gdLst>
                <a:gd name="T0" fmla="*/ 0 w 1272"/>
                <a:gd name="T1" fmla="*/ 0 h 1529"/>
                <a:gd name="T2" fmla="*/ 0 w 1272"/>
                <a:gd name="T3" fmla="*/ 0 h 1529"/>
                <a:gd name="T4" fmla="*/ 0 w 1272"/>
                <a:gd name="T5" fmla="*/ 0 h 1529"/>
                <a:gd name="T6" fmla="*/ 0 w 1272"/>
                <a:gd name="T7" fmla="*/ 0 h 1529"/>
                <a:gd name="T8" fmla="*/ 0 w 1272"/>
                <a:gd name="T9" fmla="*/ 0 h 1529"/>
                <a:gd name="T10" fmla="*/ 0 w 1272"/>
                <a:gd name="T11" fmla="*/ 0 h 1529"/>
                <a:gd name="T12" fmla="*/ 0 w 1272"/>
                <a:gd name="T13" fmla="*/ 0 h 1529"/>
                <a:gd name="T14" fmla="*/ 0 w 1272"/>
                <a:gd name="T15" fmla="*/ 0 h 1529"/>
                <a:gd name="T16" fmla="*/ 0 w 1272"/>
                <a:gd name="T17" fmla="*/ 0 h 1529"/>
                <a:gd name="T18" fmla="*/ 0 w 1272"/>
                <a:gd name="T19" fmla="*/ 0 h 15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72" h="1529" extrusionOk="0">
                  <a:moveTo>
                    <a:pt x="1158" y="0"/>
                  </a:moveTo>
                  <a:cubicBezTo>
                    <a:pt x="1147" y="0"/>
                    <a:pt x="1136" y="5"/>
                    <a:pt x="1124" y="18"/>
                  </a:cubicBezTo>
                  <a:cubicBezTo>
                    <a:pt x="1084" y="53"/>
                    <a:pt x="1190" y="33"/>
                    <a:pt x="1139" y="94"/>
                  </a:cubicBezTo>
                  <a:cubicBezTo>
                    <a:pt x="834" y="491"/>
                    <a:pt x="402" y="735"/>
                    <a:pt x="41" y="801"/>
                  </a:cubicBezTo>
                  <a:cubicBezTo>
                    <a:pt x="31" y="928"/>
                    <a:pt x="20" y="1065"/>
                    <a:pt x="10" y="1193"/>
                  </a:cubicBezTo>
                  <a:lnTo>
                    <a:pt x="10" y="1223"/>
                  </a:lnTo>
                  <a:cubicBezTo>
                    <a:pt x="5" y="1325"/>
                    <a:pt x="0" y="1427"/>
                    <a:pt x="0" y="1528"/>
                  </a:cubicBezTo>
                  <a:cubicBezTo>
                    <a:pt x="331" y="1467"/>
                    <a:pt x="636" y="1315"/>
                    <a:pt x="880" y="1091"/>
                  </a:cubicBezTo>
                  <a:cubicBezTo>
                    <a:pt x="1272" y="720"/>
                    <a:pt x="1231" y="348"/>
                    <a:pt x="1226" y="175"/>
                  </a:cubicBezTo>
                  <a:cubicBezTo>
                    <a:pt x="1226" y="105"/>
                    <a:pt x="1202" y="0"/>
                    <a:pt x="1158" y="0"/>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9" name="Freeform 13">
              <a:extLst>
                <a:ext uri="{FF2B5EF4-FFF2-40B4-BE49-F238E27FC236}">
                  <a16:creationId xmlns:a16="http://schemas.microsoft.com/office/drawing/2014/main" id="{D5A8B435-F712-827A-8CA3-0BBE158948ED}"/>
                </a:ext>
              </a:extLst>
            </p:cNvPr>
            <p:cNvSpPr>
              <a:spLocks noChangeArrowheads="1"/>
            </p:cNvSpPr>
            <p:nvPr/>
          </p:nvSpPr>
          <p:spPr bwMode="auto">
            <a:xfrm>
              <a:off x="838" y="2456"/>
              <a:ext cx="174" cy="236"/>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0" name="Freeform 14">
              <a:extLst>
                <a:ext uri="{FF2B5EF4-FFF2-40B4-BE49-F238E27FC236}">
                  <a16:creationId xmlns:a16="http://schemas.microsoft.com/office/drawing/2014/main" id="{4F5C50A9-D12E-3856-47BC-EB04355D3296}"/>
                </a:ext>
              </a:extLst>
            </p:cNvPr>
            <p:cNvSpPr>
              <a:spLocks noChangeArrowheads="1"/>
            </p:cNvSpPr>
            <p:nvPr/>
          </p:nvSpPr>
          <p:spPr bwMode="auto">
            <a:xfrm>
              <a:off x="754" y="2350"/>
              <a:ext cx="215" cy="214"/>
            </a:xfrm>
            <a:custGeom>
              <a:avLst/>
              <a:gdLst>
                <a:gd name="T0" fmla="*/ 0 w 4542"/>
                <a:gd name="T1" fmla="*/ 0 h 4517"/>
                <a:gd name="T2" fmla="*/ 0 w 4542"/>
                <a:gd name="T3" fmla="*/ 0 h 4517"/>
                <a:gd name="T4" fmla="*/ 0 w 4542"/>
                <a:gd name="T5" fmla="*/ 0 h 4517"/>
                <a:gd name="T6" fmla="*/ 0 w 4542"/>
                <a:gd name="T7" fmla="*/ 0 h 4517"/>
                <a:gd name="T8" fmla="*/ 0 w 4542"/>
                <a:gd name="T9" fmla="*/ 0 h 4517"/>
                <a:gd name="T10" fmla="*/ 0 w 4542"/>
                <a:gd name="T11" fmla="*/ 0 h 4517"/>
                <a:gd name="T12" fmla="*/ 0 w 4542"/>
                <a:gd name="T13" fmla="*/ 0 h 4517"/>
                <a:gd name="T14" fmla="*/ 0 w 4542"/>
                <a:gd name="T15" fmla="*/ 0 h 4517"/>
                <a:gd name="T16" fmla="*/ 0 w 4542"/>
                <a:gd name="T17" fmla="*/ 0 h 4517"/>
                <a:gd name="T18" fmla="*/ 0 w 4542"/>
                <a:gd name="T19" fmla="*/ 0 h 4517"/>
                <a:gd name="T20" fmla="*/ 0 w 4542"/>
                <a:gd name="T21" fmla="*/ 0 h 4517"/>
                <a:gd name="T22" fmla="*/ 0 w 4542"/>
                <a:gd name="T23" fmla="*/ 0 h 4517"/>
                <a:gd name="T24" fmla="*/ 0 w 4542"/>
                <a:gd name="T25" fmla="*/ 0 h 4517"/>
                <a:gd name="T26" fmla="*/ 0 w 4542"/>
                <a:gd name="T27" fmla="*/ 0 h 4517"/>
                <a:gd name="T28" fmla="*/ 0 w 4542"/>
                <a:gd name="T29" fmla="*/ 0 h 4517"/>
                <a:gd name="T30" fmla="*/ 0 w 4542"/>
                <a:gd name="T31" fmla="*/ 0 h 4517"/>
                <a:gd name="T32" fmla="*/ 0 w 4542"/>
                <a:gd name="T33" fmla="*/ 0 h 4517"/>
                <a:gd name="T34" fmla="*/ 0 w 4542"/>
                <a:gd name="T35" fmla="*/ 0 h 4517"/>
                <a:gd name="T36" fmla="*/ 0 w 4542"/>
                <a:gd name="T37" fmla="*/ 0 h 4517"/>
                <a:gd name="T38" fmla="*/ 0 w 4542"/>
                <a:gd name="T39" fmla="*/ 0 h 4517"/>
                <a:gd name="T40" fmla="*/ 0 w 4542"/>
                <a:gd name="T41" fmla="*/ 0 h 4517"/>
                <a:gd name="T42" fmla="*/ 0 w 4542"/>
                <a:gd name="T43" fmla="*/ 0 h 45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542" h="4517" extrusionOk="0">
                  <a:moveTo>
                    <a:pt x="884" y="1"/>
                  </a:moveTo>
                  <a:cubicBezTo>
                    <a:pt x="869" y="1"/>
                    <a:pt x="851" y="7"/>
                    <a:pt x="828" y="21"/>
                  </a:cubicBezTo>
                  <a:cubicBezTo>
                    <a:pt x="584" y="173"/>
                    <a:pt x="395" y="402"/>
                    <a:pt x="294" y="672"/>
                  </a:cubicBezTo>
                  <a:cubicBezTo>
                    <a:pt x="146" y="1038"/>
                    <a:pt x="197" y="1297"/>
                    <a:pt x="207" y="1547"/>
                  </a:cubicBezTo>
                  <a:cubicBezTo>
                    <a:pt x="233" y="1964"/>
                    <a:pt x="233" y="1999"/>
                    <a:pt x="222" y="2055"/>
                  </a:cubicBezTo>
                  <a:cubicBezTo>
                    <a:pt x="0" y="3039"/>
                    <a:pt x="478" y="4516"/>
                    <a:pt x="1671" y="4516"/>
                  </a:cubicBezTo>
                  <a:cubicBezTo>
                    <a:pt x="1707" y="4516"/>
                    <a:pt x="1743" y="4515"/>
                    <a:pt x="1779" y="4512"/>
                  </a:cubicBezTo>
                  <a:cubicBezTo>
                    <a:pt x="2232" y="4477"/>
                    <a:pt x="2557" y="4217"/>
                    <a:pt x="2878" y="3917"/>
                  </a:cubicBezTo>
                  <a:cubicBezTo>
                    <a:pt x="3173" y="3632"/>
                    <a:pt x="3437" y="3322"/>
                    <a:pt x="3676" y="2991"/>
                  </a:cubicBezTo>
                  <a:cubicBezTo>
                    <a:pt x="3712" y="2941"/>
                    <a:pt x="3844" y="2824"/>
                    <a:pt x="3844" y="2763"/>
                  </a:cubicBezTo>
                  <a:cubicBezTo>
                    <a:pt x="3844" y="2731"/>
                    <a:pt x="3836" y="2720"/>
                    <a:pt x="3816" y="2720"/>
                  </a:cubicBezTo>
                  <a:cubicBezTo>
                    <a:pt x="3774" y="2720"/>
                    <a:pt x="3679" y="2767"/>
                    <a:pt x="3493" y="2778"/>
                  </a:cubicBezTo>
                  <a:cubicBezTo>
                    <a:pt x="3488" y="2778"/>
                    <a:pt x="3483" y="2768"/>
                    <a:pt x="3483" y="2763"/>
                  </a:cubicBezTo>
                  <a:cubicBezTo>
                    <a:pt x="3478" y="2737"/>
                    <a:pt x="3539" y="2727"/>
                    <a:pt x="3564" y="2727"/>
                  </a:cubicBezTo>
                  <a:cubicBezTo>
                    <a:pt x="4012" y="2707"/>
                    <a:pt x="4541" y="2228"/>
                    <a:pt x="4495" y="1796"/>
                  </a:cubicBezTo>
                  <a:cubicBezTo>
                    <a:pt x="4468" y="1526"/>
                    <a:pt x="4278" y="1409"/>
                    <a:pt x="4069" y="1409"/>
                  </a:cubicBezTo>
                  <a:cubicBezTo>
                    <a:pt x="3962" y="1409"/>
                    <a:pt x="3851" y="1439"/>
                    <a:pt x="3753" y="1496"/>
                  </a:cubicBezTo>
                  <a:cubicBezTo>
                    <a:pt x="3564" y="1603"/>
                    <a:pt x="3511" y="1669"/>
                    <a:pt x="3475" y="1669"/>
                  </a:cubicBezTo>
                  <a:cubicBezTo>
                    <a:pt x="3452" y="1669"/>
                    <a:pt x="3435" y="1644"/>
                    <a:pt x="3397" y="1587"/>
                  </a:cubicBezTo>
                  <a:cubicBezTo>
                    <a:pt x="2842" y="768"/>
                    <a:pt x="1784" y="606"/>
                    <a:pt x="1550" y="514"/>
                  </a:cubicBezTo>
                  <a:cubicBezTo>
                    <a:pt x="1336" y="438"/>
                    <a:pt x="1153" y="306"/>
                    <a:pt x="1006" y="133"/>
                  </a:cubicBezTo>
                  <a:cubicBezTo>
                    <a:pt x="944" y="60"/>
                    <a:pt x="929" y="1"/>
                    <a:pt x="884" y="1"/>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1" name="Freeform 15">
              <a:extLst>
                <a:ext uri="{FF2B5EF4-FFF2-40B4-BE49-F238E27FC236}">
                  <a16:creationId xmlns:a16="http://schemas.microsoft.com/office/drawing/2014/main" id="{704D9922-A45B-DCDB-3B32-69958197C345}"/>
                </a:ext>
              </a:extLst>
            </p:cNvPr>
            <p:cNvSpPr>
              <a:spLocks noChangeArrowheads="1"/>
            </p:cNvSpPr>
            <p:nvPr/>
          </p:nvSpPr>
          <p:spPr bwMode="auto">
            <a:xfrm>
              <a:off x="833" y="2461"/>
              <a:ext cx="62" cy="38"/>
            </a:xfrm>
            <a:custGeom>
              <a:avLst/>
              <a:gdLst>
                <a:gd name="T0" fmla="*/ 0 w 1337"/>
                <a:gd name="T1" fmla="*/ 0 h 840"/>
                <a:gd name="T2" fmla="*/ 0 w 1337"/>
                <a:gd name="T3" fmla="*/ 0 h 840"/>
                <a:gd name="T4" fmla="*/ 0 w 1337"/>
                <a:gd name="T5" fmla="*/ 0 h 840"/>
                <a:gd name="T6" fmla="*/ 0 w 1337"/>
                <a:gd name="T7" fmla="*/ 0 h 840"/>
                <a:gd name="T8" fmla="*/ 0 w 1337"/>
                <a:gd name="T9" fmla="*/ 0 h 840"/>
                <a:gd name="T10" fmla="*/ 0 w 1337"/>
                <a:gd name="T11" fmla="*/ 0 h 8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37" h="840" extrusionOk="0">
                  <a:moveTo>
                    <a:pt x="680" y="0"/>
                  </a:moveTo>
                  <a:cubicBezTo>
                    <a:pt x="659" y="0"/>
                    <a:pt x="638" y="1"/>
                    <a:pt x="616" y="3"/>
                  </a:cubicBezTo>
                  <a:cubicBezTo>
                    <a:pt x="169" y="44"/>
                    <a:pt x="1" y="517"/>
                    <a:pt x="321" y="741"/>
                  </a:cubicBezTo>
                  <a:cubicBezTo>
                    <a:pt x="423" y="807"/>
                    <a:pt x="539" y="840"/>
                    <a:pt x="654" y="840"/>
                  </a:cubicBezTo>
                  <a:cubicBezTo>
                    <a:pt x="805" y="840"/>
                    <a:pt x="956" y="784"/>
                    <a:pt x="1074" y="675"/>
                  </a:cubicBezTo>
                  <a:cubicBezTo>
                    <a:pt x="1336" y="402"/>
                    <a:pt x="1121" y="0"/>
                    <a:pt x="680" y="0"/>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2" name="Freeform 16">
              <a:extLst>
                <a:ext uri="{FF2B5EF4-FFF2-40B4-BE49-F238E27FC236}">
                  <a16:creationId xmlns:a16="http://schemas.microsoft.com/office/drawing/2014/main" id="{0DEAC923-7F87-413A-FA80-0685F1991A17}"/>
                </a:ext>
              </a:extLst>
            </p:cNvPr>
            <p:cNvSpPr>
              <a:spLocks noChangeArrowheads="1"/>
            </p:cNvSpPr>
            <p:nvPr/>
          </p:nvSpPr>
          <p:spPr bwMode="auto">
            <a:xfrm>
              <a:off x="925" y="2436"/>
              <a:ext cx="27" cy="23"/>
            </a:xfrm>
            <a:custGeom>
              <a:avLst/>
              <a:gdLst>
                <a:gd name="T0" fmla="*/ 0 w 621"/>
                <a:gd name="T1" fmla="*/ 0 h 529"/>
                <a:gd name="T2" fmla="*/ 0 w 621"/>
                <a:gd name="T3" fmla="*/ 0 h 529"/>
                <a:gd name="T4" fmla="*/ 0 w 621"/>
                <a:gd name="T5" fmla="*/ 0 h 529"/>
                <a:gd name="T6" fmla="*/ 0 w 621"/>
                <a:gd name="T7" fmla="*/ 0 h 529"/>
                <a:gd name="T8" fmla="*/ 0 w 621"/>
                <a:gd name="T9" fmla="*/ 0 h 529"/>
                <a:gd name="T10" fmla="*/ 0 w 621"/>
                <a:gd name="T11" fmla="*/ 0 h 529"/>
                <a:gd name="T12" fmla="*/ 0 w 621"/>
                <a:gd name="T13" fmla="*/ 0 h 5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1" h="529" extrusionOk="0">
                  <a:moveTo>
                    <a:pt x="513" y="1"/>
                  </a:moveTo>
                  <a:cubicBezTo>
                    <a:pt x="503" y="1"/>
                    <a:pt x="492" y="4"/>
                    <a:pt x="483" y="9"/>
                  </a:cubicBezTo>
                  <a:cubicBezTo>
                    <a:pt x="320" y="142"/>
                    <a:pt x="173" y="284"/>
                    <a:pt x="30" y="437"/>
                  </a:cubicBezTo>
                  <a:cubicBezTo>
                    <a:pt x="1" y="471"/>
                    <a:pt x="28" y="529"/>
                    <a:pt x="75" y="529"/>
                  </a:cubicBezTo>
                  <a:cubicBezTo>
                    <a:pt x="77" y="529"/>
                    <a:pt x="79" y="528"/>
                    <a:pt x="81" y="528"/>
                  </a:cubicBezTo>
                  <a:cubicBezTo>
                    <a:pt x="396" y="498"/>
                    <a:pt x="620" y="106"/>
                    <a:pt x="559" y="25"/>
                  </a:cubicBezTo>
                  <a:cubicBezTo>
                    <a:pt x="546" y="9"/>
                    <a:pt x="530" y="1"/>
                    <a:pt x="513" y="1"/>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3" name="Freeform 17">
              <a:extLst>
                <a:ext uri="{FF2B5EF4-FFF2-40B4-BE49-F238E27FC236}">
                  <a16:creationId xmlns:a16="http://schemas.microsoft.com/office/drawing/2014/main" id="{69E8551A-FC53-449C-06C0-D9EECE593B55}"/>
                </a:ext>
              </a:extLst>
            </p:cNvPr>
            <p:cNvSpPr>
              <a:spLocks noChangeArrowheads="1"/>
            </p:cNvSpPr>
            <p:nvPr/>
          </p:nvSpPr>
          <p:spPr bwMode="auto">
            <a:xfrm>
              <a:off x="824" y="2433"/>
              <a:ext cx="34" cy="13"/>
            </a:xfrm>
            <a:custGeom>
              <a:avLst/>
              <a:gdLst>
                <a:gd name="T0" fmla="*/ 0 w 744"/>
                <a:gd name="T1" fmla="*/ 0 h 308"/>
                <a:gd name="T2" fmla="*/ 0 w 744"/>
                <a:gd name="T3" fmla="*/ 0 h 308"/>
                <a:gd name="T4" fmla="*/ 0 w 744"/>
                <a:gd name="T5" fmla="*/ 0 h 308"/>
                <a:gd name="T6" fmla="*/ 0 w 744"/>
                <a:gd name="T7" fmla="*/ 0 h 308"/>
                <a:gd name="T8" fmla="*/ 0 w 744"/>
                <a:gd name="T9" fmla="*/ 0 h 308"/>
                <a:gd name="T10" fmla="*/ 0 w 744"/>
                <a:gd name="T11" fmla="*/ 0 h 308"/>
                <a:gd name="T12" fmla="*/ 0 w 744"/>
                <a:gd name="T13" fmla="*/ 0 h 308"/>
                <a:gd name="T14" fmla="*/ 0 w 744"/>
                <a:gd name="T15" fmla="*/ 0 h 308"/>
                <a:gd name="T16" fmla="*/ 0 w 744"/>
                <a:gd name="T17" fmla="*/ 0 h 308"/>
                <a:gd name="T18" fmla="*/ 0 w 744"/>
                <a:gd name="T19" fmla="*/ 0 h 308"/>
                <a:gd name="T20" fmla="*/ 0 w 744"/>
                <a:gd name="T21" fmla="*/ 0 h 308"/>
                <a:gd name="T22" fmla="*/ 0 w 744"/>
                <a:gd name="T23" fmla="*/ 0 h 308"/>
                <a:gd name="T24" fmla="*/ 0 w 744"/>
                <a:gd name="T25" fmla="*/ 0 h 308"/>
                <a:gd name="T26" fmla="*/ 0 w 744"/>
                <a:gd name="T27" fmla="*/ 0 h 30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44" h="308" extrusionOk="0">
                  <a:moveTo>
                    <a:pt x="43" y="0"/>
                  </a:moveTo>
                  <a:cubicBezTo>
                    <a:pt x="39" y="0"/>
                    <a:pt x="35" y="1"/>
                    <a:pt x="31" y="2"/>
                  </a:cubicBezTo>
                  <a:cubicBezTo>
                    <a:pt x="11" y="12"/>
                    <a:pt x="1" y="33"/>
                    <a:pt x="11" y="48"/>
                  </a:cubicBezTo>
                  <a:cubicBezTo>
                    <a:pt x="36" y="124"/>
                    <a:pt x="82" y="185"/>
                    <a:pt x="143" y="236"/>
                  </a:cubicBezTo>
                  <a:cubicBezTo>
                    <a:pt x="205" y="279"/>
                    <a:pt x="275" y="308"/>
                    <a:pt x="353" y="308"/>
                  </a:cubicBezTo>
                  <a:cubicBezTo>
                    <a:pt x="360" y="308"/>
                    <a:pt x="366" y="308"/>
                    <a:pt x="372" y="307"/>
                  </a:cubicBezTo>
                  <a:cubicBezTo>
                    <a:pt x="530" y="302"/>
                    <a:pt x="672" y="206"/>
                    <a:pt x="738" y="58"/>
                  </a:cubicBezTo>
                  <a:cubicBezTo>
                    <a:pt x="743" y="43"/>
                    <a:pt x="743" y="28"/>
                    <a:pt x="733" y="17"/>
                  </a:cubicBezTo>
                  <a:cubicBezTo>
                    <a:pt x="725" y="9"/>
                    <a:pt x="713" y="5"/>
                    <a:pt x="702" y="5"/>
                  </a:cubicBezTo>
                  <a:cubicBezTo>
                    <a:pt x="693" y="5"/>
                    <a:pt x="684" y="8"/>
                    <a:pt x="677" y="12"/>
                  </a:cubicBezTo>
                  <a:cubicBezTo>
                    <a:pt x="596" y="99"/>
                    <a:pt x="484" y="150"/>
                    <a:pt x="367" y="160"/>
                  </a:cubicBezTo>
                  <a:cubicBezTo>
                    <a:pt x="311" y="160"/>
                    <a:pt x="260" y="150"/>
                    <a:pt x="214" y="124"/>
                  </a:cubicBezTo>
                  <a:cubicBezTo>
                    <a:pt x="158" y="94"/>
                    <a:pt x="113" y="58"/>
                    <a:pt x="67" y="12"/>
                  </a:cubicBezTo>
                  <a:cubicBezTo>
                    <a:pt x="59" y="5"/>
                    <a:pt x="52" y="0"/>
                    <a:pt x="43"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4" name="Freeform 18">
              <a:extLst>
                <a:ext uri="{FF2B5EF4-FFF2-40B4-BE49-F238E27FC236}">
                  <a16:creationId xmlns:a16="http://schemas.microsoft.com/office/drawing/2014/main" id="{3193EBFB-4236-67BF-1AA9-8EEC94DDBC2D}"/>
                </a:ext>
              </a:extLst>
            </p:cNvPr>
            <p:cNvSpPr>
              <a:spLocks noChangeArrowheads="1"/>
            </p:cNvSpPr>
            <p:nvPr/>
          </p:nvSpPr>
          <p:spPr bwMode="auto">
            <a:xfrm>
              <a:off x="817" y="2401"/>
              <a:ext cx="48" cy="16"/>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5" name="Freeform 19">
              <a:extLst>
                <a:ext uri="{FF2B5EF4-FFF2-40B4-BE49-F238E27FC236}">
                  <a16:creationId xmlns:a16="http://schemas.microsoft.com/office/drawing/2014/main" id="{F6BA9A20-7012-33B6-EC11-71964E382390}"/>
                </a:ext>
              </a:extLst>
            </p:cNvPr>
            <p:cNvSpPr>
              <a:spLocks noChangeArrowheads="1"/>
            </p:cNvSpPr>
            <p:nvPr/>
          </p:nvSpPr>
          <p:spPr bwMode="auto">
            <a:xfrm>
              <a:off x="724" y="2249"/>
              <a:ext cx="308" cy="320"/>
            </a:xfrm>
            <a:custGeom>
              <a:avLst/>
              <a:gdLst>
                <a:gd name="T0" fmla="*/ 0 w 6492"/>
                <a:gd name="T1" fmla="*/ 0 h 6729"/>
                <a:gd name="T2" fmla="*/ 0 w 6492"/>
                <a:gd name="T3" fmla="*/ 0 h 6729"/>
                <a:gd name="T4" fmla="*/ 0 w 6492"/>
                <a:gd name="T5" fmla="*/ 0 h 6729"/>
                <a:gd name="T6" fmla="*/ 0 w 6492"/>
                <a:gd name="T7" fmla="*/ 0 h 6729"/>
                <a:gd name="T8" fmla="*/ 0 w 6492"/>
                <a:gd name="T9" fmla="*/ 0 h 6729"/>
                <a:gd name="T10" fmla="*/ 0 w 6492"/>
                <a:gd name="T11" fmla="*/ 0 h 6729"/>
                <a:gd name="T12" fmla="*/ 0 w 6492"/>
                <a:gd name="T13" fmla="*/ 0 h 6729"/>
                <a:gd name="T14" fmla="*/ 0 w 6492"/>
                <a:gd name="T15" fmla="*/ 0 h 6729"/>
                <a:gd name="T16" fmla="*/ 0 w 6492"/>
                <a:gd name="T17" fmla="*/ 0 h 6729"/>
                <a:gd name="T18" fmla="*/ 0 w 6492"/>
                <a:gd name="T19" fmla="*/ 0 h 6729"/>
                <a:gd name="T20" fmla="*/ 0 w 6492"/>
                <a:gd name="T21" fmla="*/ 0 h 6729"/>
                <a:gd name="T22" fmla="*/ 0 w 6492"/>
                <a:gd name="T23" fmla="*/ 0 h 6729"/>
                <a:gd name="T24" fmla="*/ 0 w 6492"/>
                <a:gd name="T25" fmla="*/ 0 h 6729"/>
                <a:gd name="T26" fmla="*/ 0 w 6492"/>
                <a:gd name="T27" fmla="*/ 0 h 6729"/>
                <a:gd name="T28" fmla="*/ 0 w 6492"/>
                <a:gd name="T29" fmla="*/ 0 h 6729"/>
                <a:gd name="T30" fmla="*/ 0 w 6492"/>
                <a:gd name="T31" fmla="*/ 0 h 6729"/>
                <a:gd name="T32" fmla="*/ 0 w 6492"/>
                <a:gd name="T33" fmla="*/ 0 h 6729"/>
                <a:gd name="T34" fmla="*/ 0 w 6492"/>
                <a:gd name="T35" fmla="*/ 0 h 6729"/>
                <a:gd name="T36" fmla="*/ 0 w 6492"/>
                <a:gd name="T37" fmla="*/ 0 h 6729"/>
                <a:gd name="T38" fmla="*/ 0 w 6492"/>
                <a:gd name="T39" fmla="*/ 0 h 6729"/>
                <a:gd name="T40" fmla="*/ 0 w 6492"/>
                <a:gd name="T41" fmla="*/ 0 h 6729"/>
                <a:gd name="T42" fmla="*/ 0 w 6492"/>
                <a:gd name="T43" fmla="*/ 0 h 6729"/>
                <a:gd name="T44" fmla="*/ 0 w 6492"/>
                <a:gd name="T45" fmla="*/ 0 h 6729"/>
                <a:gd name="T46" fmla="*/ 0 w 6492"/>
                <a:gd name="T47" fmla="*/ 0 h 6729"/>
                <a:gd name="T48" fmla="*/ 0 w 6492"/>
                <a:gd name="T49" fmla="*/ 0 h 6729"/>
                <a:gd name="T50" fmla="*/ 0 w 6492"/>
                <a:gd name="T51" fmla="*/ 0 h 6729"/>
                <a:gd name="T52" fmla="*/ 0 w 6492"/>
                <a:gd name="T53" fmla="*/ 0 h 6729"/>
                <a:gd name="T54" fmla="*/ 0 w 6492"/>
                <a:gd name="T55" fmla="*/ 0 h 6729"/>
                <a:gd name="T56" fmla="*/ 0 w 6492"/>
                <a:gd name="T57" fmla="*/ 0 h 6729"/>
                <a:gd name="T58" fmla="*/ 0 w 6492"/>
                <a:gd name="T59" fmla="*/ 0 h 6729"/>
                <a:gd name="T60" fmla="*/ 0 w 6492"/>
                <a:gd name="T61" fmla="*/ 0 h 6729"/>
                <a:gd name="T62" fmla="*/ 0 w 6492"/>
                <a:gd name="T63" fmla="*/ 0 h 6729"/>
                <a:gd name="T64" fmla="*/ 0 w 6492"/>
                <a:gd name="T65" fmla="*/ 0 h 6729"/>
                <a:gd name="T66" fmla="*/ 0 w 6492"/>
                <a:gd name="T67" fmla="*/ 0 h 672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492" h="6729" extrusionOk="0">
                  <a:moveTo>
                    <a:pt x="3199" y="1"/>
                  </a:moveTo>
                  <a:cubicBezTo>
                    <a:pt x="2675" y="1"/>
                    <a:pt x="2183" y="173"/>
                    <a:pt x="1766" y="507"/>
                  </a:cubicBezTo>
                  <a:cubicBezTo>
                    <a:pt x="1695" y="558"/>
                    <a:pt x="1619" y="594"/>
                    <a:pt x="1532" y="614"/>
                  </a:cubicBezTo>
                  <a:cubicBezTo>
                    <a:pt x="1298" y="685"/>
                    <a:pt x="1084" y="807"/>
                    <a:pt x="896" y="965"/>
                  </a:cubicBezTo>
                  <a:cubicBezTo>
                    <a:pt x="296" y="1463"/>
                    <a:pt x="1" y="2247"/>
                    <a:pt x="123" y="3020"/>
                  </a:cubicBezTo>
                  <a:cubicBezTo>
                    <a:pt x="184" y="3432"/>
                    <a:pt x="377" y="3819"/>
                    <a:pt x="672" y="4109"/>
                  </a:cubicBezTo>
                  <a:cubicBezTo>
                    <a:pt x="703" y="4139"/>
                    <a:pt x="738" y="4175"/>
                    <a:pt x="738" y="4180"/>
                  </a:cubicBezTo>
                  <a:cubicBezTo>
                    <a:pt x="728" y="4271"/>
                    <a:pt x="662" y="5009"/>
                    <a:pt x="820" y="5482"/>
                  </a:cubicBezTo>
                  <a:cubicBezTo>
                    <a:pt x="932" y="5848"/>
                    <a:pt x="1151" y="6169"/>
                    <a:pt x="1440" y="6413"/>
                  </a:cubicBezTo>
                  <a:cubicBezTo>
                    <a:pt x="1674" y="6616"/>
                    <a:pt x="1970" y="6728"/>
                    <a:pt x="2280" y="6728"/>
                  </a:cubicBezTo>
                  <a:cubicBezTo>
                    <a:pt x="2590" y="6728"/>
                    <a:pt x="2921" y="6611"/>
                    <a:pt x="3246" y="6377"/>
                  </a:cubicBezTo>
                  <a:cubicBezTo>
                    <a:pt x="3414" y="6255"/>
                    <a:pt x="3557" y="6108"/>
                    <a:pt x="3674" y="5945"/>
                  </a:cubicBezTo>
                  <a:cubicBezTo>
                    <a:pt x="3694" y="5914"/>
                    <a:pt x="3689" y="5879"/>
                    <a:pt x="3669" y="5853"/>
                  </a:cubicBezTo>
                  <a:cubicBezTo>
                    <a:pt x="3652" y="5840"/>
                    <a:pt x="3633" y="5834"/>
                    <a:pt x="3615" y="5834"/>
                  </a:cubicBezTo>
                  <a:cubicBezTo>
                    <a:pt x="3598" y="5834"/>
                    <a:pt x="3581" y="5839"/>
                    <a:pt x="3567" y="5848"/>
                  </a:cubicBezTo>
                  <a:cubicBezTo>
                    <a:pt x="3557" y="5858"/>
                    <a:pt x="3546" y="5869"/>
                    <a:pt x="3541" y="5879"/>
                  </a:cubicBezTo>
                  <a:cubicBezTo>
                    <a:pt x="3146" y="6333"/>
                    <a:pt x="2695" y="6576"/>
                    <a:pt x="2258" y="6576"/>
                  </a:cubicBezTo>
                  <a:cubicBezTo>
                    <a:pt x="2206" y="6576"/>
                    <a:pt x="2154" y="6573"/>
                    <a:pt x="2102" y="6566"/>
                  </a:cubicBezTo>
                  <a:cubicBezTo>
                    <a:pt x="1522" y="6484"/>
                    <a:pt x="1100" y="5894"/>
                    <a:pt x="952" y="5385"/>
                  </a:cubicBezTo>
                  <a:cubicBezTo>
                    <a:pt x="866" y="5101"/>
                    <a:pt x="850" y="4795"/>
                    <a:pt x="886" y="4383"/>
                  </a:cubicBezTo>
                  <a:cubicBezTo>
                    <a:pt x="901" y="4236"/>
                    <a:pt x="906" y="4129"/>
                    <a:pt x="911" y="4053"/>
                  </a:cubicBezTo>
                  <a:cubicBezTo>
                    <a:pt x="932" y="4053"/>
                    <a:pt x="952" y="4058"/>
                    <a:pt x="967" y="4058"/>
                  </a:cubicBezTo>
                  <a:cubicBezTo>
                    <a:pt x="1130" y="4053"/>
                    <a:pt x="1273" y="3956"/>
                    <a:pt x="1339" y="3808"/>
                  </a:cubicBezTo>
                  <a:cubicBezTo>
                    <a:pt x="1357" y="3779"/>
                    <a:pt x="1332" y="3749"/>
                    <a:pt x="1306" y="3749"/>
                  </a:cubicBezTo>
                  <a:cubicBezTo>
                    <a:pt x="1296" y="3749"/>
                    <a:pt x="1286" y="3753"/>
                    <a:pt x="1278" y="3763"/>
                  </a:cubicBezTo>
                  <a:cubicBezTo>
                    <a:pt x="1191" y="3849"/>
                    <a:pt x="1079" y="3900"/>
                    <a:pt x="962" y="3910"/>
                  </a:cubicBezTo>
                  <a:cubicBezTo>
                    <a:pt x="947" y="3910"/>
                    <a:pt x="927" y="3905"/>
                    <a:pt x="906" y="3905"/>
                  </a:cubicBezTo>
                  <a:cubicBezTo>
                    <a:pt x="906" y="3854"/>
                    <a:pt x="901" y="3814"/>
                    <a:pt x="896" y="3763"/>
                  </a:cubicBezTo>
                  <a:cubicBezTo>
                    <a:pt x="891" y="3686"/>
                    <a:pt x="886" y="3605"/>
                    <a:pt x="881" y="3473"/>
                  </a:cubicBezTo>
                  <a:lnTo>
                    <a:pt x="881" y="3269"/>
                  </a:lnTo>
                  <a:lnTo>
                    <a:pt x="906" y="3269"/>
                  </a:lnTo>
                  <a:cubicBezTo>
                    <a:pt x="1064" y="3295"/>
                    <a:pt x="1217" y="3346"/>
                    <a:pt x="1359" y="3422"/>
                  </a:cubicBezTo>
                  <a:cubicBezTo>
                    <a:pt x="1364" y="3427"/>
                    <a:pt x="1372" y="3429"/>
                    <a:pt x="1380" y="3429"/>
                  </a:cubicBezTo>
                  <a:cubicBezTo>
                    <a:pt x="1388" y="3429"/>
                    <a:pt x="1397" y="3427"/>
                    <a:pt x="1405" y="3422"/>
                  </a:cubicBezTo>
                  <a:cubicBezTo>
                    <a:pt x="1425" y="3412"/>
                    <a:pt x="1430" y="3381"/>
                    <a:pt x="1420" y="3361"/>
                  </a:cubicBezTo>
                  <a:cubicBezTo>
                    <a:pt x="1308" y="3198"/>
                    <a:pt x="1130" y="3086"/>
                    <a:pt x="932" y="3061"/>
                  </a:cubicBezTo>
                  <a:lnTo>
                    <a:pt x="901" y="3061"/>
                  </a:lnTo>
                  <a:cubicBezTo>
                    <a:pt x="952" y="2700"/>
                    <a:pt x="1166" y="2374"/>
                    <a:pt x="1476" y="2176"/>
                  </a:cubicBezTo>
                  <a:cubicBezTo>
                    <a:pt x="1491" y="2165"/>
                    <a:pt x="1496" y="2165"/>
                    <a:pt x="1496" y="2165"/>
                  </a:cubicBezTo>
                  <a:lnTo>
                    <a:pt x="1502" y="2170"/>
                  </a:lnTo>
                  <a:cubicBezTo>
                    <a:pt x="1695" y="2466"/>
                    <a:pt x="1995" y="2654"/>
                    <a:pt x="2412" y="2755"/>
                  </a:cubicBezTo>
                  <a:cubicBezTo>
                    <a:pt x="2789" y="2842"/>
                    <a:pt x="3145" y="3000"/>
                    <a:pt x="3460" y="3218"/>
                  </a:cubicBezTo>
                  <a:cubicBezTo>
                    <a:pt x="3674" y="3361"/>
                    <a:pt x="3857" y="3549"/>
                    <a:pt x="3994" y="3768"/>
                  </a:cubicBezTo>
                  <a:cubicBezTo>
                    <a:pt x="4040" y="3839"/>
                    <a:pt x="4070" y="3885"/>
                    <a:pt x="4116" y="3885"/>
                  </a:cubicBezTo>
                  <a:cubicBezTo>
                    <a:pt x="4118" y="3885"/>
                    <a:pt x="4120" y="3885"/>
                    <a:pt x="4122" y="3885"/>
                  </a:cubicBezTo>
                  <a:cubicBezTo>
                    <a:pt x="4162" y="3885"/>
                    <a:pt x="4204" y="3842"/>
                    <a:pt x="4228" y="3803"/>
                  </a:cubicBezTo>
                  <a:cubicBezTo>
                    <a:pt x="4233" y="3788"/>
                    <a:pt x="4243" y="3778"/>
                    <a:pt x="4254" y="3763"/>
                  </a:cubicBezTo>
                  <a:cubicBezTo>
                    <a:pt x="4394" y="3626"/>
                    <a:pt x="4545" y="3571"/>
                    <a:pt x="4676" y="3571"/>
                  </a:cubicBezTo>
                  <a:cubicBezTo>
                    <a:pt x="4760" y="3571"/>
                    <a:pt x="4835" y="3593"/>
                    <a:pt x="4894" y="3630"/>
                  </a:cubicBezTo>
                  <a:cubicBezTo>
                    <a:pt x="5052" y="3727"/>
                    <a:pt x="5098" y="3900"/>
                    <a:pt x="5032" y="4103"/>
                  </a:cubicBezTo>
                  <a:cubicBezTo>
                    <a:pt x="4920" y="4454"/>
                    <a:pt x="4589" y="4683"/>
                    <a:pt x="4320" y="4750"/>
                  </a:cubicBezTo>
                  <a:cubicBezTo>
                    <a:pt x="4274" y="4765"/>
                    <a:pt x="4228" y="4775"/>
                    <a:pt x="4177" y="4780"/>
                  </a:cubicBezTo>
                  <a:cubicBezTo>
                    <a:pt x="4147" y="4780"/>
                    <a:pt x="4116" y="4785"/>
                    <a:pt x="4086" y="4795"/>
                  </a:cubicBezTo>
                  <a:cubicBezTo>
                    <a:pt x="4060" y="4800"/>
                    <a:pt x="4040" y="4821"/>
                    <a:pt x="4035" y="4851"/>
                  </a:cubicBezTo>
                  <a:cubicBezTo>
                    <a:pt x="4030" y="4882"/>
                    <a:pt x="4045" y="4912"/>
                    <a:pt x="4070" y="4928"/>
                  </a:cubicBezTo>
                  <a:cubicBezTo>
                    <a:pt x="4083" y="4936"/>
                    <a:pt x="4106" y="4940"/>
                    <a:pt x="4133" y="4940"/>
                  </a:cubicBezTo>
                  <a:cubicBezTo>
                    <a:pt x="4235" y="4940"/>
                    <a:pt x="4406" y="4892"/>
                    <a:pt x="4406" y="4892"/>
                  </a:cubicBezTo>
                  <a:cubicBezTo>
                    <a:pt x="4414" y="4887"/>
                    <a:pt x="4421" y="4884"/>
                    <a:pt x="4429" y="4884"/>
                  </a:cubicBezTo>
                  <a:cubicBezTo>
                    <a:pt x="4437" y="4884"/>
                    <a:pt x="4444" y="4887"/>
                    <a:pt x="4452" y="4892"/>
                  </a:cubicBezTo>
                  <a:cubicBezTo>
                    <a:pt x="4508" y="4922"/>
                    <a:pt x="4533" y="5060"/>
                    <a:pt x="4564" y="5207"/>
                  </a:cubicBezTo>
                  <a:cubicBezTo>
                    <a:pt x="4605" y="5421"/>
                    <a:pt x="4655" y="5665"/>
                    <a:pt x="4803" y="5787"/>
                  </a:cubicBezTo>
                  <a:cubicBezTo>
                    <a:pt x="4850" y="5830"/>
                    <a:pt x="4910" y="5851"/>
                    <a:pt x="4973" y="5851"/>
                  </a:cubicBezTo>
                  <a:cubicBezTo>
                    <a:pt x="4986" y="5851"/>
                    <a:pt x="4999" y="5850"/>
                    <a:pt x="5011" y="5848"/>
                  </a:cubicBezTo>
                  <a:cubicBezTo>
                    <a:pt x="5291" y="5802"/>
                    <a:pt x="5591" y="5350"/>
                    <a:pt x="5719" y="5156"/>
                  </a:cubicBezTo>
                  <a:lnTo>
                    <a:pt x="5729" y="5141"/>
                  </a:lnTo>
                  <a:cubicBezTo>
                    <a:pt x="6492" y="4002"/>
                    <a:pt x="6426" y="2404"/>
                    <a:pt x="5581" y="1260"/>
                  </a:cubicBezTo>
                  <a:cubicBezTo>
                    <a:pt x="5179" y="726"/>
                    <a:pt x="4625" y="329"/>
                    <a:pt x="3989" y="126"/>
                  </a:cubicBezTo>
                  <a:cubicBezTo>
                    <a:pt x="3721" y="42"/>
                    <a:pt x="3456" y="1"/>
                    <a:pt x="3199"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6" name="Freeform 20">
              <a:extLst>
                <a:ext uri="{FF2B5EF4-FFF2-40B4-BE49-F238E27FC236}">
                  <a16:creationId xmlns:a16="http://schemas.microsoft.com/office/drawing/2014/main" id="{D89BA108-40AB-257A-3C89-D22F03680859}"/>
                </a:ext>
              </a:extLst>
            </p:cNvPr>
            <p:cNvSpPr>
              <a:spLocks noChangeArrowheads="1"/>
            </p:cNvSpPr>
            <p:nvPr/>
          </p:nvSpPr>
          <p:spPr bwMode="auto">
            <a:xfrm>
              <a:off x="783" y="2429"/>
              <a:ext cx="32" cy="6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7" name="Freeform 21">
              <a:extLst>
                <a:ext uri="{FF2B5EF4-FFF2-40B4-BE49-F238E27FC236}">
                  <a16:creationId xmlns:a16="http://schemas.microsoft.com/office/drawing/2014/main" id="{22313A99-4FA7-0BDD-0756-3F2B81B88C52}"/>
                </a:ext>
              </a:extLst>
            </p:cNvPr>
            <p:cNvSpPr>
              <a:spLocks noChangeArrowheads="1"/>
            </p:cNvSpPr>
            <p:nvPr/>
          </p:nvSpPr>
          <p:spPr bwMode="auto">
            <a:xfrm>
              <a:off x="778" y="2502"/>
              <a:ext cx="45" cy="15"/>
            </a:xfrm>
            <a:custGeom>
              <a:avLst/>
              <a:gdLst>
                <a:gd name="T0" fmla="*/ 0 w 993"/>
                <a:gd name="T1" fmla="*/ 0 h 349"/>
                <a:gd name="T2" fmla="*/ 0 w 993"/>
                <a:gd name="T3" fmla="*/ 0 h 349"/>
                <a:gd name="T4" fmla="*/ 0 w 993"/>
                <a:gd name="T5" fmla="*/ 0 h 349"/>
                <a:gd name="T6" fmla="*/ 0 w 993"/>
                <a:gd name="T7" fmla="*/ 0 h 349"/>
                <a:gd name="T8" fmla="*/ 0 w 993"/>
                <a:gd name="T9" fmla="*/ 0 h 349"/>
                <a:gd name="T10" fmla="*/ 0 w 993"/>
                <a:gd name="T11" fmla="*/ 0 h 349"/>
                <a:gd name="T12" fmla="*/ 0 w 993"/>
                <a:gd name="T13" fmla="*/ 0 h 349"/>
                <a:gd name="T14" fmla="*/ 0 w 993"/>
                <a:gd name="T15" fmla="*/ 0 h 349"/>
                <a:gd name="T16" fmla="*/ 0 w 993"/>
                <a:gd name="T17" fmla="*/ 0 h 349"/>
                <a:gd name="T18" fmla="*/ 0 w 993"/>
                <a:gd name="T19" fmla="*/ 0 h 349"/>
                <a:gd name="T20" fmla="*/ 0 w 993"/>
                <a:gd name="T21" fmla="*/ 0 h 349"/>
                <a:gd name="T22" fmla="*/ 0 w 993"/>
                <a:gd name="T23" fmla="*/ 0 h 349"/>
                <a:gd name="T24" fmla="*/ 0 w 993"/>
                <a:gd name="T25" fmla="*/ 0 h 349"/>
                <a:gd name="T26" fmla="*/ 0 w 993"/>
                <a:gd name="T27" fmla="*/ 0 h 3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993" h="349" extrusionOk="0">
                  <a:moveTo>
                    <a:pt x="43" y="1"/>
                  </a:moveTo>
                  <a:cubicBezTo>
                    <a:pt x="39" y="1"/>
                    <a:pt x="35" y="2"/>
                    <a:pt x="31" y="3"/>
                  </a:cubicBezTo>
                  <a:cubicBezTo>
                    <a:pt x="10" y="8"/>
                    <a:pt x="0" y="33"/>
                    <a:pt x="10" y="54"/>
                  </a:cubicBezTo>
                  <a:cubicBezTo>
                    <a:pt x="51" y="145"/>
                    <a:pt x="117" y="222"/>
                    <a:pt x="204" y="272"/>
                  </a:cubicBezTo>
                  <a:cubicBezTo>
                    <a:pt x="290" y="323"/>
                    <a:pt x="387" y="349"/>
                    <a:pt x="489" y="349"/>
                  </a:cubicBezTo>
                  <a:cubicBezTo>
                    <a:pt x="585" y="349"/>
                    <a:pt x="682" y="328"/>
                    <a:pt x="773" y="288"/>
                  </a:cubicBezTo>
                  <a:cubicBezTo>
                    <a:pt x="860" y="242"/>
                    <a:pt x="936" y="176"/>
                    <a:pt x="987" y="94"/>
                  </a:cubicBezTo>
                  <a:cubicBezTo>
                    <a:pt x="992" y="84"/>
                    <a:pt x="992" y="69"/>
                    <a:pt x="987" y="54"/>
                  </a:cubicBezTo>
                  <a:cubicBezTo>
                    <a:pt x="979" y="45"/>
                    <a:pt x="969" y="42"/>
                    <a:pt x="959" y="42"/>
                  </a:cubicBezTo>
                  <a:cubicBezTo>
                    <a:pt x="951" y="42"/>
                    <a:pt x="943" y="44"/>
                    <a:pt x="936" y="49"/>
                  </a:cubicBezTo>
                  <a:cubicBezTo>
                    <a:pt x="814" y="146"/>
                    <a:pt x="664" y="202"/>
                    <a:pt x="509" y="202"/>
                  </a:cubicBezTo>
                  <a:cubicBezTo>
                    <a:pt x="502" y="202"/>
                    <a:pt x="495" y="201"/>
                    <a:pt x="489" y="201"/>
                  </a:cubicBezTo>
                  <a:cubicBezTo>
                    <a:pt x="331" y="201"/>
                    <a:pt x="178" y="135"/>
                    <a:pt x="76" y="13"/>
                  </a:cubicBezTo>
                  <a:cubicBezTo>
                    <a:pt x="65" y="6"/>
                    <a:pt x="54" y="1"/>
                    <a:pt x="43"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8" name="Freeform 22">
              <a:extLst>
                <a:ext uri="{FF2B5EF4-FFF2-40B4-BE49-F238E27FC236}">
                  <a16:creationId xmlns:a16="http://schemas.microsoft.com/office/drawing/2014/main" id="{C9005FA0-3F2C-490A-9C09-E567AA7E2FB8}"/>
                </a:ext>
              </a:extLst>
            </p:cNvPr>
            <p:cNvSpPr>
              <a:spLocks noChangeArrowheads="1"/>
            </p:cNvSpPr>
            <p:nvPr/>
          </p:nvSpPr>
          <p:spPr bwMode="auto">
            <a:xfrm>
              <a:off x="828" y="2270"/>
              <a:ext cx="115" cy="30"/>
            </a:xfrm>
            <a:custGeom>
              <a:avLst/>
              <a:gdLst>
                <a:gd name="T0" fmla="*/ 0 w 2440"/>
                <a:gd name="T1" fmla="*/ 0 h 659"/>
                <a:gd name="T2" fmla="*/ 0 w 2440"/>
                <a:gd name="T3" fmla="*/ 0 h 659"/>
                <a:gd name="T4" fmla="*/ 0 w 2440"/>
                <a:gd name="T5" fmla="*/ 0 h 659"/>
                <a:gd name="T6" fmla="*/ 0 w 2440"/>
                <a:gd name="T7" fmla="*/ 0 h 659"/>
                <a:gd name="T8" fmla="*/ 0 w 2440"/>
                <a:gd name="T9" fmla="*/ 0 h 659"/>
                <a:gd name="T10" fmla="*/ 0 w 2440"/>
                <a:gd name="T11" fmla="*/ 0 h 659"/>
                <a:gd name="T12" fmla="*/ 0 w 2440"/>
                <a:gd name="T13" fmla="*/ 0 h 659"/>
                <a:gd name="T14" fmla="*/ 0 w 2440"/>
                <a:gd name="T15" fmla="*/ 0 h 659"/>
                <a:gd name="T16" fmla="*/ 0 w 2440"/>
                <a:gd name="T17" fmla="*/ 0 h 659"/>
                <a:gd name="T18" fmla="*/ 0 w 2440"/>
                <a:gd name="T19" fmla="*/ 0 h 659"/>
                <a:gd name="T20" fmla="*/ 0 w 2440"/>
                <a:gd name="T21" fmla="*/ 0 h 659"/>
                <a:gd name="T22" fmla="*/ 0 w 2440"/>
                <a:gd name="T23" fmla="*/ 0 h 659"/>
                <a:gd name="T24" fmla="*/ 0 w 2440"/>
                <a:gd name="T25" fmla="*/ 0 h 659"/>
                <a:gd name="T26" fmla="*/ 0 w 2440"/>
                <a:gd name="T27" fmla="*/ 0 h 6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440" h="659" extrusionOk="0">
                  <a:moveTo>
                    <a:pt x="1067" y="1"/>
                  </a:moveTo>
                  <a:cubicBezTo>
                    <a:pt x="922" y="1"/>
                    <a:pt x="777" y="17"/>
                    <a:pt x="634" y="50"/>
                  </a:cubicBezTo>
                  <a:cubicBezTo>
                    <a:pt x="425" y="96"/>
                    <a:pt x="227" y="182"/>
                    <a:pt x="49" y="304"/>
                  </a:cubicBezTo>
                  <a:cubicBezTo>
                    <a:pt x="0" y="344"/>
                    <a:pt x="33" y="415"/>
                    <a:pt x="86" y="415"/>
                  </a:cubicBezTo>
                  <a:cubicBezTo>
                    <a:pt x="94" y="415"/>
                    <a:pt x="102" y="414"/>
                    <a:pt x="110" y="411"/>
                  </a:cubicBezTo>
                  <a:cubicBezTo>
                    <a:pt x="293" y="345"/>
                    <a:pt x="481" y="294"/>
                    <a:pt x="675" y="268"/>
                  </a:cubicBezTo>
                  <a:cubicBezTo>
                    <a:pt x="784" y="254"/>
                    <a:pt x="896" y="246"/>
                    <a:pt x="1007" y="246"/>
                  </a:cubicBezTo>
                  <a:cubicBezTo>
                    <a:pt x="1086" y="246"/>
                    <a:pt x="1166" y="250"/>
                    <a:pt x="1244" y="258"/>
                  </a:cubicBezTo>
                  <a:cubicBezTo>
                    <a:pt x="1631" y="299"/>
                    <a:pt x="2002" y="431"/>
                    <a:pt x="2328" y="645"/>
                  </a:cubicBezTo>
                  <a:lnTo>
                    <a:pt x="2323" y="645"/>
                  </a:lnTo>
                  <a:cubicBezTo>
                    <a:pt x="2335" y="654"/>
                    <a:pt x="2348" y="658"/>
                    <a:pt x="2360" y="658"/>
                  </a:cubicBezTo>
                  <a:cubicBezTo>
                    <a:pt x="2406" y="658"/>
                    <a:pt x="2440" y="599"/>
                    <a:pt x="2399" y="558"/>
                  </a:cubicBezTo>
                  <a:cubicBezTo>
                    <a:pt x="2257" y="401"/>
                    <a:pt x="2084" y="274"/>
                    <a:pt x="1890" y="187"/>
                  </a:cubicBezTo>
                  <a:cubicBezTo>
                    <a:pt x="1628" y="63"/>
                    <a:pt x="1348" y="1"/>
                    <a:pt x="1067"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9" name="Freeform 23">
              <a:extLst>
                <a:ext uri="{FF2B5EF4-FFF2-40B4-BE49-F238E27FC236}">
                  <a16:creationId xmlns:a16="http://schemas.microsoft.com/office/drawing/2014/main" id="{D9D97E82-FB64-A279-9838-9FEAA81EE9D6}"/>
                </a:ext>
              </a:extLst>
            </p:cNvPr>
            <p:cNvSpPr>
              <a:spLocks noChangeArrowheads="1"/>
            </p:cNvSpPr>
            <p:nvPr/>
          </p:nvSpPr>
          <p:spPr bwMode="auto">
            <a:xfrm>
              <a:off x="788" y="2285"/>
              <a:ext cx="19" cy="58"/>
            </a:xfrm>
            <a:custGeom>
              <a:avLst/>
              <a:gdLst>
                <a:gd name="T0" fmla="*/ 0 w 434"/>
                <a:gd name="T1" fmla="*/ 0 h 1256"/>
                <a:gd name="T2" fmla="*/ 0 w 434"/>
                <a:gd name="T3" fmla="*/ 0 h 1256"/>
                <a:gd name="T4" fmla="*/ 0 w 434"/>
                <a:gd name="T5" fmla="*/ 0 h 1256"/>
                <a:gd name="T6" fmla="*/ 0 w 434"/>
                <a:gd name="T7" fmla="*/ 0 h 1256"/>
                <a:gd name="T8" fmla="*/ 0 w 434"/>
                <a:gd name="T9" fmla="*/ 0 h 1256"/>
                <a:gd name="T10" fmla="*/ 0 w 434"/>
                <a:gd name="T11" fmla="*/ 0 h 1256"/>
                <a:gd name="T12" fmla="*/ 0 w 434"/>
                <a:gd name="T13" fmla="*/ 0 h 1256"/>
                <a:gd name="T14" fmla="*/ 0 w 434"/>
                <a:gd name="T15" fmla="*/ 0 h 1256"/>
                <a:gd name="T16" fmla="*/ 0 w 434"/>
                <a:gd name="T17" fmla="*/ 0 h 1256"/>
                <a:gd name="T18" fmla="*/ 0 w 434"/>
                <a:gd name="T19" fmla="*/ 0 h 1256"/>
                <a:gd name="T20" fmla="*/ 0 w 434"/>
                <a:gd name="T21" fmla="*/ 0 h 1256"/>
                <a:gd name="T22" fmla="*/ 0 w 434"/>
                <a:gd name="T23" fmla="*/ 0 h 1256"/>
                <a:gd name="T24" fmla="*/ 0 w 434"/>
                <a:gd name="T25" fmla="*/ 0 h 1256"/>
                <a:gd name="T26" fmla="*/ 0 w 434"/>
                <a:gd name="T27" fmla="*/ 0 h 12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4" h="1256" extrusionOk="0">
                  <a:moveTo>
                    <a:pt x="372" y="1"/>
                  </a:moveTo>
                  <a:cubicBezTo>
                    <a:pt x="358" y="1"/>
                    <a:pt x="344" y="6"/>
                    <a:pt x="332" y="16"/>
                  </a:cubicBezTo>
                  <a:cubicBezTo>
                    <a:pt x="250" y="87"/>
                    <a:pt x="184" y="178"/>
                    <a:pt x="133" y="275"/>
                  </a:cubicBezTo>
                  <a:cubicBezTo>
                    <a:pt x="37" y="473"/>
                    <a:pt x="1" y="692"/>
                    <a:pt x="31" y="911"/>
                  </a:cubicBezTo>
                  <a:cubicBezTo>
                    <a:pt x="42" y="1018"/>
                    <a:pt x="77" y="1125"/>
                    <a:pt x="128" y="1221"/>
                  </a:cubicBezTo>
                  <a:cubicBezTo>
                    <a:pt x="140" y="1245"/>
                    <a:pt x="162" y="1256"/>
                    <a:pt x="185" y="1256"/>
                  </a:cubicBezTo>
                  <a:cubicBezTo>
                    <a:pt x="219" y="1256"/>
                    <a:pt x="253" y="1231"/>
                    <a:pt x="250" y="1191"/>
                  </a:cubicBezTo>
                  <a:cubicBezTo>
                    <a:pt x="250" y="1094"/>
                    <a:pt x="245" y="992"/>
                    <a:pt x="250" y="901"/>
                  </a:cubicBezTo>
                  <a:cubicBezTo>
                    <a:pt x="255" y="809"/>
                    <a:pt x="265" y="718"/>
                    <a:pt x="276" y="626"/>
                  </a:cubicBezTo>
                  <a:cubicBezTo>
                    <a:pt x="291" y="534"/>
                    <a:pt x="311" y="443"/>
                    <a:pt x="337" y="356"/>
                  </a:cubicBezTo>
                  <a:cubicBezTo>
                    <a:pt x="362" y="265"/>
                    <a:pt x="393" y="173"/>
                    <a:pt x="423" y="82"/>
                  </a:cubicBezTo>
                  <a:lnTo>
                    <a:pt x="428" y="82"/>
                  </a:lnTo>
                  <a:cubicBezTo>
                    <a:pt x="433" y="56"/>
                    <a:pt x="428" y="36"/>
                    <a:pt x="413" y="21"/>
                  </a:cubicBezTo>
                  <a:cubicBezTo>
                    <a:pt x="402" y="7"/>
                    <a:pt x="387" y="1"/>
                    <a:pt x="372"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0" name="Freeform 24">
              <a:extLst>
                <a:ext uri="{FF2B5EF4-FFF2-40B4-BE49-F238E27FC236}">
                  <a16:creationId xmlns:a16="http://schemas.microsoft.com/office/drawing/2014/main" id="{13ECEEAB-2563-8B07-B54C-979B3E544D4B}"/>
                </a:ext>
              </a:extLst>
            </p:cNvPr>
            <p:cNvSpPr>
              <a:spLocks noChangeArrowheads="1"/>
            </p:cNvSpPr>
            <p:nvPr/>
          </p:nvSpPr>
          <p:spPr bwMode="auto">
            <a:xfrm>
              <a:off x="462" y="2548"/>
              <a:ext cx="207" cy="208"/>
            </a:xfrm>
            <a:custGeom>
              <a:avLst/>
              <a:gdLst>
                <a:gd name="T0" fmla="*/ 0 w 4377"/>
                <a:gd name="T1" fmla="*/ 0 h 4388"/>
                <a:gd name="T2" fmla="*/ 0 w 4377"/>
                <a:gd name="T3" fmla="*/ 0 h 4388"/>
                <a:gd name="T4" fmla="*/ 0 w 4377"/>
                <a:gd name="T5" fmla="*/ 0 h 4388"/>
                <a:gd name="T6" fmla="*/ 0 w 4377"/>
                <a:gd name="T7" fmla="*/ 0 h 4388"/>
                <a:gd name="T8" fmla="*/ 0 w 4377"/>
                <a:gd name="T9" fmla="*/ 0 h 4388"/>
                <a:gd name="T10" fmla="*/ 0 w 4377"/>
                <a:gd name="T11" fmla="*/ 0 h 4388"/>
                <a:gd name="T12" fmla="*/ 0 w 4377"/>
                <a:gd name="T13" fmla="*/ 0 h 4388"/>
                <a:gd name="T14" fmla="*/ 0 w 4377"/>
                <a:gd name="T15" fmla="*/ 0 h 4388"/>
                <a:gd name="T16" fmla="*/ 0 w 4377"/>
                <a:gd name="T17" fmla="*/ 0 h 4388"/>
                <a:gd name="T18" fmla="*/ 0 w 4377"/>
                <a:gd name="T19" fmla="*/ 0 h 4388"/>
                <a:gd name="T20" fmla="*/ 0 w 4377"/>
                <a:gd name="T21" fmla="*/ 0 h 4388"/>
                <a:gd name="T22" fmla="*/ 0 w 4377"/>
                <a:gd name="T23" fmla="*/ 0 h 4388"/>
                <a:gd name="T24" fmla="*/ 0 w 4377"/>
                <a:gd name="T25" fmla="*/ 0 h 4388"/>
                <a:gd name="T26" fmla="*/ 0 w 4377"/>
                <a:gd name="T27" fmla="*/ 0 h 4388"/>
                <a:gd name="T28" fmla="*/ 0 w 4377"/>
                <a:gd name="T29" fmla="*/ 0 h 4388"/>
                <a:gd name="T30" fmla="*/ 0 w 4377"/>
                <a:gd name="T31" fmla="*/ 0 h 4388"/>
                <a:gd name="T32" fmla="*/ 0 w 4377"/>
                <a:gd name="T33" fmla="*/ 0 h 4388"/>
                <a:gd name="T34" fmla="*/ 0 w 4377"/>
                <a:gd name="T35" fmla="*/ 0 h 4388"/>
                <a:gd name="T36" fmla="*/ 0 w 4377"/>
                <a:gd name="T37" fmla="*/ 0 h 4388"/>
                <a:gd name="T38" fmla="*/ 0 w 4377"/>
                <a:gd name="T39" fmla="*/ 0 h 4388"/>
                <a:gd name="T40" fmla="*/ 0 w 4377"/>
                <a:gd name="T41" fmla="*/ 0 h 4388"/>
                <a:gd name="T42" fmla="*/ 0 w 4377"/>
                <a:gd name="T43" fmla="*/ 0 h 4388"/>
                <a:gd name="T44" fmla="*/ 0 w 4377"/>
                <a:gd name="T45" fmla="*/ 0 h 4388"/>
                <a:gd name="T46" fmla="*/ 0 w 4377"/>
                <a:gd name="T47" fmla="*/ 0 h 4388"/>
                <a:gd name="T48" fmla="*/ 0 w 4377"/>
                <a:gd name="T49" fmla="*/ 0 h 4388"/>
                <a:gd name="T50" fmla="*/ 0 w 4377"/>
                <a:gd name="T51" fmla="*/ 0 h 4388"/>
                <a:gd name="T52" fmla="*/ 0 w 4377"/>
                <a:gd name="T53" fmla="*/ 0 h 4388"/>
                <a:gd name="T54" fmla="*/ 0 w 4377"/>
                <a:gd name="T55" fmla="*/ 0 h 4388"/>
                <a:gd name="T56" fmla="*/ 0 w 4377"/>
                <a:gd name="T57" fmla="*/ 0 h 4388"/>
                <a:gd name="T58" fmla="*/ 0 w 4377"/>
                <a:gd name="T59" fmla="*/ 0 h 4388"/>
                <a:gd name="T60" fmla="*/ 0 w 4377"/>
                <a:gd name="T61" fmla="*/ 0 h 4388"/>
                <a:gd name="T62" fmla="*/ 0 w 4377"/>
                <a:gd name="T63" fmla="*/ 0 h 4388"/>
                <a:gd name="T64" fmla="*/ 0 w 4377"/>
                <a:gd name="T65" fmla="*/ 0 h 43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377" h="4388" extrusionOk="0">
                  <a:moveTo>
                    <a:pt x="1619" y="0"/>
                  </a:moveTo>
                  <a:cubicBezTo>
                    <a:pt x="1524" y="0"/>
                    <a:pt x="1441" y="102"/>
                    <a:pt x="1472" y="259"/>
                  </a:cubicBezTo>
                  <a:cubicBezTo>
                    <a:pt x="1559" y="732"/>
                    <a:pt x="1544" y="635"/>
                    <a:pt x="1757" y="1276"/>
                  </a:cubicBezTo>
                  <a:cubicBezTo>
                    <a:pt x="1803" y="1413"/>
                    <a:pt x="1986" y="1922"/>
                    <a:pt x="1986" y="1922"/>
                  </a:cubicBezTo>
                  <a:cubicBezTo>
                    <a:pt x="1992" y="1948"/>
                    <a:pt x="1981" y="1961"/>
                    <a:pt x="1969" y="1961"/>
                  </a:cubicBezTo>
                  <a:cubicBezTo>
                    <a:pt x="1959" y="1961"/>
                    <a:pt x="1947" y="1953"/>
                    <a:pt x="1940" y="1937"/>
                  </a:cubicBezTo>
                  <a:cubicBezTo>
                    <a:pt x="1772" y="1515"/>
                    <a:pt x="1345" y="371"/>
                    <a:pt x="877" y="213"/>
                  </a:cubicBezTo>
                  <a:cubicBezTo>
                    <a:pt x="861" y="207"/>
                    <a:pt x="847" y="205"/>
                    <a:pt x="833" y="205"/>
                  </a:cubicBezTo>
                  <a:cubicBezTo>
                    <a:pt x="737" y="205"/>
                    <a:pt x="697" y="334"/>
                    <a:pt x="719" y="432"/>
                  </a:cubicBezTo>
                  <a:cubicBezTo>
                    <a:pt x="842" y="971"/>
                    <a:pt x="1610" y="2151"/>
                    <a:pt x="1523" y="2181"/>
                  </a:cubicBezTo>
                  <a:cubicBezTo>
                    <a:pt x="1522" y="2182"/>
                    <a:pt x="1521" y="2182"/>
                    <a:pt x="1520" y="2182"/>
                  </a:cubicBezTo>
                  <a:cubicBezTo>
                    <a:pt x="1421" y="2182"/>
                    <a:pt x="953" y="922"/>
                    <a:pt x="491" y="655"/>
                  </a:cubicBezTo>
                  <a:cubicBezTo>
                    <a:pt x="472" y="645"/>
                    <a:pt x="451" y="640"/>
                    <a:pt x="431" y="640"/>
                  </a:cubicBezTo>
                  <a:cubicBezTo>
                    <a:pt x="382" y="640"/>
                    <a:pt x="336" y="669"/>
                    <a:pt x="318" y="716"/>
                  </a:cubicBezTo>
                  <a:cubicBezTo>
                    <a:pt x="257" y="854"/>
                    <a:pt x="399" y="1184"/>
                    <a:pt x="460" y="1322"/>
                  </a:cubicBezTo>
                  <a:cubicBezTo>
                    <a:pt x="623" y="1703"/>
                    <a:pt x="928" y="2187"/>
                    <a:pt x="1167" y="2527"/>
                  </a:cubicBezTo>
                  <a:cubicBezTo>
                    <a:pt x="1187" y="2558"/>
                    <a:pt x="1223" y="2588"/>
                    <a:pt x="1187" y="2619"/>
                  </a:cubicBezTo>
                  <a:cubicBezTo>
                    <a:pt x="1182" y="2624"/>
                    <a:pt x="1176" y="2627"/>
                    <a:pt x="1170" y="2627"/>
                  </a:cubicBezTo>
                  <a:cubicBezTo>
                    <a:pt x="1139" y="2627"/>
                    <a:pt x="1087" y="2556"/>
                    <a:pt x="831" y="2365"/>
                  </a:cubicBezTo>
                  <a:cubicBezTo>
                    <a:pt x="577" y="2171"/>
                    <a:pt x="521" y="2161"/>
                    <a:pt x="257" y="2044"/>
                  </a:cubicBezTo>
                  <a:cubicBezTo>
                    <a:pt x="219" y="2028"/>
                    <a:pt x="185" y="2021"/>
                    <a:pt x="156" y="2021"/>
                  </a:cubicBezTo>
                  <a:cubicBezTo>
                    <a:pt x="52" y="2021"/>
                    <a:pt x="1" y="2108"/>
                    <a:pt x="48" y="2207"/>
                  </a:cubicBezTo>
                  <a:cubicBezTo>
                    <a:pt x="338" y="2751"/>
                    <a:pt x="1686" y="4104"/>
                    <a:pt x="2240" y="4328"/>
                  </a:cubicBezTo>
                  <a:cubicBezTo>
                    <a:pt x="2339" y="4369"/>
                    <a:pt x="2437" y="4388"/>
                    <a:pt x="2531" y="4388"/>
                  </a:cubicBezTo>
                  <a:cubicBezTo>
                    <a:pt x="2897" y="4388"/>
                    <a:pt x="3209" y="4102"/>
                    <a:pt x="3314" y="3697"/>
                  </a:cubicBezTo>
                  <a:cubicBezTo>
                    <a:pt x="3675" y="2319"/>
                    <a:pt x="4163" y="2222"/>
                    <a:pt x="4326" y="1795"/>
                  </a:cubicBezTo>
                  <a:cubicBezTo>
                    <a:pt x="4377" y="1662"/>
                    <a:pt x="4254" y="1584"/>
                    <a:pt x="4117" y="1584"/>
                  </a:cubicBezTo>
                  <a:cubicBezTo>
                    <a:pt x="4075" y="1584"/>
                    <a:pt x="4031" y="1591"/>
                    <a:pt x="3990" y="1607"/>
                  </a:cubicBezTo>
                  <a:cubicBezTo>
                    <a:pt x="3354" y="1830"/>
                    <a:pt x="3354" y="2054"/>
                    <a:pt x="3115" y="2161"/>
                  </a:cubicBezTo>
                  <a:cubicBezTo>
                    <a:pt x="3072" y="2179"/>
                    <a:pt x="3031" y="2188"/>
                    <a:pt x="2991" y="2188"/>
                  </a:cubicBezTo>
                  <a:cubicBezTo>
                    <a:pt x="2766" y="2188"/>
                    <a:pt x="2602" y="1917"/>
                    <a:pt x="2520" y="1658"/>
                  </a:cubicBezTo>
                  <a:cubicBezTo>
                    <a:pt x="2398" y="1296"/>
                    <a:pt x="2017" y="254"/>
                    <a:pt x="1706" y="30"/>
                  </a:cubicBezTo>
                  <a:cubicBezTo>
                    <a:pt x="1678" y="10"/>
                    <a:pt x="1648" y="0"/>
                    <a:pt x="1619"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1" name="Freeform 25">
              <a:extLst>
                <a:ext uri="{FF2B5EF4-FFF2-40B4-BE49-F238E27FC236}">
                  <a16:creationId xmlns:a16="http://schemas.microsoft.com/office/drawing/2014/main" id="{E4BD809F-DF08-1F79-50BC-282646BEC474}"/>
                </a:ext>
              </a:extLst>
            </p:cNvPr>
            <p:cNvSpPr>
              <a:spLocks noChangeArrowheads="1"/>
            </p:cNvSpPr>
            <p:nvPr/>
          </p:nvSpPr>
          <p:spPr bwMode="auto">
            <a:xfrm>
              <a:off x="451" y="2543"/>
              <a:ext cx="223" cy="218"/>
            </a:xfrm>
            <a:custGeom>
              <a:avLst/>
              <a:gdLst>
                <a:gd name="T0" fmla="*/ 0 w 4723"/>
                <a:gd name="T1" fmla="*/ 0 h 4594"/>
                <a:gd name="T2" fmla="*/ 0 w 4723"/>
                <a:gd name="T3" fmla="*/ 0 h 4594"/>
                <a:gd name="T4" fmla="*/ 0 w 4723"/>
                <a:gd name="T5" fmla="*/ 0 h 4594"/>
                <a:gd name="T6" fmla="*/ 0 w 4723"/>
                <a:gd name="T7" fmla="*/ 0 h 4594"/>
                <a:gd name="T8" fmla="*/ 0 w 4723"/>
                <a:gd name="T9" fmla="*/ 0 h 4594"/>
                <a:gd name="T10" fmla="*/ 0 w 4723"/>
                <a:gd name="T11" fmla="*/ 0 h 4594"/>
                <a:gd name="T12" fmla="*/ 0 w 4723"/>
                <a:gd name="T13" fmla="*/ 0 h 4594"/>
                <a:gd name="T14" fmla="*/ 0 w 4723"/>
                <a:gd name="T15" fmla="*/ 0 h 4594"/>
                <a:gd name="T16" fmla="*/ 0 w 4723"/>
                <a:gd name="T17" fmla="*/ 0 h 4594"/>
                <a:gd name="T18" fmla="*/ 0 w 4723"/>
                <a:gd name="T19" fmla="*/ 0 h 4594"/>
                <a:gd name="T20" fmla="*/ 0 w 4723"/>
                <a:gd name="T21" fmla="*/ 0 h 4594"/>
                <a:gd name="T22" fmla="*/ 0 w 4723"/>
                <a:gd name="T23" fmla="*/ 0 h 4594"/>
                <a:gd name="T24" fmla="*/ 0 w 4723"/>
                <a:gd name="T25" fmla="*/ 0 h 4594"/>
                <a:gd name="T26" fmla="*/ 0 w 4723"/>
                <a:gd name="T27" fmla="*/ 0 h 4594"/>
                <a:gd name="T28" fmla="*/ 0 w 4723"/>
                <a:gd name="T29" fmla="*/ 0 h 4594"/>
                <a:gd name="T30" fmla="*/ 0 w 4723"/>
                <a:gd name="T31" fmla="*/ 0 h 4594"/>
                <a:gd name="T32" fmla="*/ 0 w 4723"/>
                <a:gd name="T33" fmla="*/ 0 h 4594"/>
                <a:gd name="T34" fmla="*/ 0 w 4723"/>
                <a:gd name="T35" fmla="*/ 0 h 4594"/>
                <a:gd name="T36" fmla="*/ 0 w 4723"/>
                <a:gd name="T37" fmla="*/ 0 h 4594"/>
                <a:gd name="T38" fmla="*/ 0 w 4723"/>
                <a:gd name="T39" fmla="*/ 0 h 4594"/>
                <a:gd name="T40" fmla="*/ 0 w 4723"/>
                <a:gd name="T41" fmla="*/ 0 h 4594"/>
                <a:gd name="T42" fmla="*/ 0 w 4723"/>
                <a:gd name="T43" fmla="*/ 0 h 4594"/>
                <a:gd name="T44" fmla="*/ 0 w 4723"/>
                <a:gd name="T45" fmla="*/ 0 h 4594"/>
                <a:gd name="T46" fmla="*/ 0 w 4723"/>
                <a:gd name="T47" fmla="*/ 0 h 4594"/>
                <a:gd name="T48" fmla="*/ 0 w 4723"/>
                <a:gd name="T49" fmla="*/ 0 h 4594"/>
                <a:gd name="T50" fmla="*/ 0 w 4723"/>
                <a:gd name="T51" fmla="*/ 0 h 4594"/>
                <a:gd name="T52" fmla="*/ 0 w 4723"/>
                <a:gd name="T53" fmla="*/ 0 h 4594"/>
                <a:gd name="T54" fmla="*/ 0 w 4723"/>
                <a:gd name="T55" fmla="*/ 0 h 4594"/>
                <a:gd name="T56" fmla="*/ 0 w 4723"/>
                <a:gd name="T57" fmla="*/ 0 h 4594"/>
                <a:gd name="T58" fmla="*/ 0 w 4723"/>
                <a:gd name="T59" fmla="*/ 0 h 4594"/>
                <a:gd name="T60" fmla="*/ 0 w 4723"/>
                <a:gd name="T61" fmla="*/ 0 h 4594"/>
                <a:gd name="T62" fmla="*/ 0 w 4723"/>
                <a:gd name="T63" fmla="*/ 0 h 4594"/>
                <a:gd name="T64" fmla="*/ 0 w 4723"/>
                <a:gd name="T65" fmla="*/ 0 h 45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723" h="4594" extrusionOk="0">
                  <a:moveTo>
                    <a:pt x="1876" y="152"/>
                  </a:moveTo>
                  <a:cubicBezTo>
                    <a:pt x="1881" y="152"/>
                    <a:pt x="1885" y="153"/>
                    <a:pt x="1889" y="153"/>
                  </a:cubicBezTo>
                  <a:cubicBezTo>
                    <a:pt x="2001" y="168"/>
                    <a:pt x="2200" y="545"/>
                    <a:pt x="2240" y="646"/>
                  </a:cubicBezTo>
                  <a:cubicBezTo>
                    <a:pt x="2383" y="1013"/>
                    <a:pt x="2769" y="1923"/>
                    <a:pt x="2769" y="1928"/>
                  </a:cubicBezTo>
                  <a:cubicBezTo>
                    <a:pt x="2869" y="2164"/>
                    <a:pt x="3038" y="2339"/>
                    <a:pt x="3257" y="2339"/>
                  </a:cubicBezTo>
                  <a:cubicBezTo>
                    <a:pt x="3307" y="2339"/>
                    <a:pt x="3360" y="2330"/>
                    <a:pt x="3415" y="2310"/>
                  </a:cubicBezTo>
                  <a:cubicBezTo>
                    <a:pt x="3660" y="2223"/>
                    <a:pt x="3827" y="1984"/>
                    <a:pt x="4158" y="1791"/>
                  </a:cubicBezTo>
                  <a:cubicBezTo>
                    <a:pt x="4226" y="1753"/>
                    <a:pt x="4298" y="1736"/>
                    <a:pt x="4360" y="1736"/>
                  </a:cubicBezTo>
                  <a:cubicBezTo>
                    <a:pt x="4492" y="1736"/>
                    <a:pt x="4582" y="1813"/>
                    <a:pt x="4499" y="1944"/>
                  </a:cubicBezTo>
                  <a:cubicBezTo>
                    <a:pt x="4331" y="2213"/>
                    <a:pt x="4021" y="2406"/>
                    <a:pt x="3710" y="3170"/>
                  </a:cubicBezTo>
                  <a:cubicBezTo>
                    <a:pt x="3441" y="3836"/>
                    <a:pt x="3548" y="3938"/>
                    <a:pt x="3273" y="4217"/>
                  </a:cubicBezTo>
                  <a:cubicBezTo>
                    <a:pt x="3124" y="4369"/>
                    <a:pt x="2937" y="4443"/>
                    <a:pt x="2747" y="4443"/>
                  </a:cubicBezTo>
                  <a:cubicBezTo>
                    <a:pt x="2587" y="4443"/>
                    <a:pt x="2425" y="4391"/>
                    <a:pt x="2281" y="4289"/>
                  </a:cubicBezTo>
                  <a:lnTo>
                    <a:pt x="2281" y="4294"/>
                  </a:lnTo>
                  <a:cubicBezTo>
                    <a:pt x="1471" y="3720"/>
                    <a:pt x="1" y="2173"/>
                    <a:pt x="393" y="2173"/>
                  </a:cubicBezTo>
                  <a:cubicBezTo>
                    <a:pt x="457" y="2173"/>
                    <a:pt x="569" y="2214"/>
                    <a:pt x="740" y="2305"/>
                  </a:cubicBezTo>
                  <a:cubicBezTo>
                    <a:pt x="1086" y="2488"/>
                    <a:pt x="1325" y="2737"/>
                    <a:pt x="1391" y="2773"/>
                  </a:cubicBezTo>
                  <a:cubicBezTo>
                    <a:pt x="1401" y="2778"/>
                    <a:pt x="1411" y="2780"/>
                    <a:pt x="1421" y="2780"/>
                  </a:cubicBezTo>
                  <a:cubicBezTo>
                    <a:pt x="1463" y="2780"/>
                    <a:pt x="1500" y="2741"/>
                    <a:pt x="1488" y="2696"/>
                  </a:cubicBezTo>
                  <a:cubicBezTo>
                    <a:pt x="1467" y="2579"/>
                    <a:pt x="1233" y="2366"/>
                    <a:pt x="887" y="1704"/>
                  </a:cubicBezTo>
                  <a:cubicBezTo>
                    <a:pt x="791" y="1521"/>
                    <a:pt x="562" y="1074"/>
                    <a:pt x="592" y="865"/>
                  </a:cubicBezTo>
                  <a:cubicBezTo>
                    <a:pt x="600" y="824"/>
                    <a:pt x="637" y="797"/>
                    <a:pt x="676" y="797"/>
                  </a:cubicBezTo>
                  <a:cubicBezTo>
                    <a:pt x="691" y="797"/>
                    <a:pt x="706" y="801"/>
                    <a:pt x="719" y="809"/>
                  </a:cubicBezTo>
                  <a:cubicBezTo>
                    <a:pt x="1086" y="1053"/>
                    <a:pt x="1447" y="1862"/>
                    <a:pt x="1671" y="2284"/>
                  </a:cubicBezTo>
                  <a:cubicBezTo>
                    <a:pt x="1695" y="2331"/>
                    <a:pt x="1724" y="2347"/>
                    <a:pt x="1751" y="2347"/>
                  </a:cubicBezTo>
                  <a:cubicBezTo>
                    <a:pt x="1791" y="2347"/>
                    <a:pt x="1822" y="2308"/>
                    <a:pt x="1813" y="2274"/>
                  </a:cubicBezTo>
                  <a:cubicBezTo>
                    <a:pt x="1747" y="1969"/>
                    <a:pt x="780" y="509"/>
                    <a:pt x="1055" y="367"/>
                  </a:cubicBezTo>
                  <a:cubicBezTo>
                    <a:pt x="1068" y="360"/>
                    <a:pt x="1082" y="357"/>
                    <a:pt x="1096" y="357"/>
                  </a:cubicBezTo>
                  <a:cubicBezTo>
                    <a:pt x="1177" y="357"/>
                    <a:pt x="1273" y="454"/>
                    <a:pt x="1325" y="514"/>
                  </a:cubicBezTo>
                  <a:cubicBezTo>
                    <a:pt x="1666" y="886"/>
                    <a:pt x="1950" y="1567"/>
                    <a:pt x="2118" y="2015"/>
                  </a:cubicBezTo>
                  <a:cubicBezTo>
                    <a:pt x="2132" y="2057"/>
                    <a:pt x="2147" y="2118"/>
                    <a:pt x="2206" y="2118"/>
                  </a:cubicBezTo>
                  <a:cubicBezTo>
                    <a:pt x="2210" y="2118"/>
                    <a:pt x="2215" y="2117"/>
                    <a:pt x="2220" y="2117"/>
                  </a:cubicBezTo>
                  <a:cubicBezTo>
                    <a:pt x="2312" y="2096"/>
                    <a:pt x="2266" y="1969"/>
                    <a:pt x="2245" y="1918"/>
                  </a:cubicBezTo>
                  <a:cubicBezTo>
                    <a:pt x="2139" y="1638"/>
                    <a:pt x="2042" y="1353"/>
                    <a:pt x="1945" y="1074"/>
                  </a:cubicBezTo>
                  <a:cubicBezTo>
                    <a:pt x="1788" y="616"/>
                    <a:pt x="1788" y="524"/>
                    <a:pt x="1757" y="321"/>
                  </a:cubicBezTo>
                  <a:cubicBezTo>
                    <a:pt x="1743" y="243"/>
                    <a:pt x="1793" y="152"/>
                    <a:pt x="1876" y="152"/>
                  </a:cubicBezTo>
                  <a:close/>
                  <a:moveTo>
                    <a:pt x="1849" y="0"/>
                  </a:moveTo>
                  <a:cubicBezTo>
                    <a:pt x="1731" y="0"/>
                    <a:pt x="1635" y="90"/>
                    <a:pt x="1615" y="209"/>
                  </a:cubicBezTo>
                  <a:cubicBezTo>
                    <a:pt x="1579" y="438"/>
                    <a:pt x="1691" y="672"/>
                    <a:pt x="1650" y="682"/>
                  </a:cubicBezTo>
                  <a:cubicBezTo>
                    <a:pt x="1650" y="682"/>
                    <a:pt x="1650" y="682"/>
                    <a:pt x="1649" y="682"/>
                  </a:cubicBezTo>
                  <a:cubicBezTo>
                    <a:pt x="1620" y="682"/>
                    <a:pt x="1423" y="315"/>
                    <a:pt x="1172" y="224"/>
                  </a:cubicBezTo>
                  <a:cubicBezTo>
                    <a:pt x="1140" y="213"/>
                    <a:pt x="1109" y="208"/>
                    <a:pt x="1079" y="208"/>
                  </a:cubicBezTo>
                  <a:cubicBezTo>
                    <a:pt x="931" y="208"/>
                    <a:pt x="816" y="341"/>
                    <a:pt x="867" y="590"/>
                  </a:cubicBezTo>
                  <a:cubicBezTo>
                    <a:pt x="881" y="659"/>
                    <a:pt x="906" y="731"/>
                    <a:pt x="879" y="731"/>
                  </a:cubicBezTo>
                  <a:cubicBezTo>
                    <a:pt x="876" y="731"/>
                    <a:pt x="872" y="730"/>
                    <a:pt x="867" y="728"/>
                  </a:cubicBezTo>
                  <a:cubicBezTo>
                    <a:pt x="801" y="692"/>
                    <a:pt x="745" y="646"/>
                    <a:pt x="663" y="641"/>
                  </a:cubicBezTo>
                  <a:cubicBezTo>
                    <a:pt x="661" y="641"/>
                    <a:pt x="659" y="641"/>
                    <a:pt x="656" y="641"/>
                  </a:cubicBezTo>
                  <a:cubicBezTo>
                    <a:pt x="439" y="641"/>
                    <a:pt x="410" y="868"/>
                    <a:pt x="465" y="1089"/>
                  </a:cubicBezTo>
                  <a:cubicBezTo>
                    <a:pt x="612" y="1657"/>
                    <a:pt x="1116" y="2331"/>
                    <a:pt x="1057" y="2331"/>
                  </a:cubicBezTo>
                  <a:cubicBezTo>
                    <a:pt x="1053" y="2331"/>
                    <a:pt x="1046" y="2328"/>
                    <a:pt x="1035" y="2320"/>
                  </a:cubicBezTo>
                  <a:cubicBezTo>
                    <a:pt x="918" y="2234"/>
                    <a:pt x="796" y="2162"/>
                    <a:pt x="663" y="2106"/>
                  </a:cubicBezTo>
                  <a:cubicBezTo>
                    <a:pt x="579" y="2069"/>
                    <a:pt x="479" y="2023"/>
                    <a:pt x="384" y="2023"/>
                  </a:cubicBezTo>
                  <a:cubicBezTo>
                    <a:pt x="336" y="2023"/>
                    <a:pt x="289" y="2035"/>
                    <a:pt x="246" y="2066"/>
                  </a:cubicBezTo>
                  <a:cubicBezTo>
                    <a:pt x="165" y="2127"/>
                    <a:pt x="140" y="2239"/>
                    <a:pt x="185" y="2325"/>
                  </a:cubicBezTo>
                  <a:cubicBezTo>
                    <a:pt x="419" y="2854"/>
                    <a:pt x="1844" y="4258"/>
                    <a:pt x="2388" y="4512"/>
                  </a:cubicBezTo>
                  <a:cubicBezTo>
                    <a:pt x="2504" y="4567"/>
                    <a:pt x="2627" y="4593"/>
                    <a:pt x="2750" y="4593"/>
                  </a:cubicBezTo>
                  <a:cubicBezTo>
                    <a:pt x="3132" y="4593"/>
                    <a:pt x="3508" y="4336"/>
                    <a:pt x="3639" y="3866"/>
                  </a:cubicBezTo>
                  <a:cubicBezTo>
                    <a:pt x="3822" y="3205"/>
                    <a:pt x="3843" y="3251"/>
                    <a:pt x="3960" y="2961"/>
                  </a:cubicBezTo>
                  <a:cubicBezTo>
                    <a:pt x="4143" y="2503"/>
                    <a:pt x="4591" y="2183"/>
                    <a:pt x="4672" y="1903"/>
                  </a:cubicBezTo>
                  <a:cubicBezTo>
                    <a:pt x="4723" y="1710"/>
                    <a:pt x="4514" y="1603"/>
                    <a:pt x="4351" y="1598"/>
                  </a:cubicBezTo>
                  <a:cubicBezTo>
                    <a:pt x="4348" y="1598"/>
                    <a:pt x="4346" y="1598"/>
                    <a:pt x="4343" y="1598"/>
                  </a:cubicBezTo>
                  <a:cubicBezTo>
                    <a:pt x="4077" y="1598"/>
                    <a:pt x="3851" y="1823"/>
                    <a:pt x="3660" y="1984"/>
                  </a:cubicBezTo>
                  <a:cubicBezTo>
                    <a:pt x="3549" y="2077"/>
                    <a:pt x="3400" y="2198"/>
                    <a:pt x="3255" y="2198"/>
                  </a:cubicBezTo>
                  <a:cubicBezTo>
                    <a:pt x="3193" y="2198"/>
                    <a:pt x="3132" y="2176"/>
                    <a:pt x="3075" y="2122"/>
                  </a:cubicBezTo>
                  <a:cubicBezTo>
                    <a:pt x="2699" y="1776"/>
                    <a:pt x="2379" y="0"/>
                    <a:pt x="1861" y="0"/>
                  </a:cubicBezTo>
                  <a:cubicBezTo>
                    <a:pt x="1860" y="0"/>
                    <a:pt x="1860" y="0"/>
                    <a:pt x="1859" y="0"/>
                  </a:cubicBezTo>
                  <a:cubicBezTo>
                    <a:pt x="1856" y="0"/>
                    <a:pt x="1852" y="0"/>
                    <a:pt x="184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2" name="Freeform 26">
              <a:extLst>
                <a:ext uri="{FF2B5EF4-FFF2-40B4-BE49-F238E27FC236}">
                  <a16:creationId xmlns:a16="http://schemas.microsoft.com/office/drawing/2014/main" id="{14CF89D4-5ABB-BD5E-0D94-3ADC01479975}"/>
                </a:ext>
              </a:extLst>
            </p:cNvPr>
            <p:cNvSpPr>
              <a:spLocks noChangeArrowheads="1"/>
            </p:cNvSpPr>
            <p:nvPr/>
          </p:nvSpPr>
          <p:spPr bwMode="auto">
            <a:xfrm>
              <a:off x="653" y="2829"/>
              <a:ext cx="435" cy="271"/>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3" name="Freeform 27">
              <a:extLst>
                <a:ext uri="{FF2B5EF4-FFF2-40B4-BE49-F238E27FC236}">
                  <a16:creationId xmlns:a16="http://schemas.microsoft.com/office/drawing/2014/main" id="{4AA3A427-6A88-EFBE-9E02-5DE5EF830128}"/>
                </a:ext>
              </a:extLst>
            </p:cNvPr>
            <p:cNvSpPr>
              <a:spLocks noChangeArrowheads="1"/>
            </p:cNvSpPr>
            <p:nvPr/>
          </p:nvSpPr>
          <p:spPr bwMode="auto">
            <a:xfrm>
              <a:off x="735" y="2597"/>
              <a:ext cx="361" cy="200"/>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4" name="Freeform 28">
              <a:extLst>
                <a:ext uri="{FF2B5EF4-FFF2-40B4-BE49-F238E27FC236}">
                  <a16:creationId xmlns:a16="http://schemas.microsoft.com/office/drawing/2014/main" id="{7CEFE56B-DAF2-D73F-6437-9C712FDE067D}"/>
                </a:ext>
              </a:extLst>
            </p:cNvPr>
            <p:cNvSpPr>
              <a:spLocks noChangeArrowheads="1"/>
            </p:cNvSpPr>
            <p:nvPr/>
          </p:nvSpPr>
          <p:spPr bwMode="auto">
            <a:xfrm>
              <a:off x="638" y="2648"/>
              <a:ext cx="77" cy="103"/>
            </a:xfrm>
            <a:custGeom>
              <a:avLst/>
              <a:gdLst>
                <a:gd name="T0" fmla="*/ 0 w 1649"/>
                <a:gd name="T1" fmla="*/ 0 h 2194"/>
                <a:gd name="T2" fmla="*/ 0 w 1649"/>
                <a:gd name="T3" fmla="*/ 0 h 2194"/>
                <a:gd name="T4" fmla="*/ 0 w 1649"/>
                <a:gd name="T5" fmla="*/ 0 h 2194"/>
                <a:gd name="T6" fmla="*/ 0 w 1649"/>
                <a:gd name="T7" fmla="*/ 0 h 2194"/>
                <a:gd name="T8" fmla="*/ 0 w 1649"/>
                <a:gd name="T9" fmla="*/ 0 h 2194"/>
                <a:gd name="T10" fmla="*/ 0 w 1649"/>
                <a:gd name="T11" fmla="*/ 0 h 2194"/>
                <a:gd name="T12" fmla="*/ 0 w 1649"/>
                <a:gd name="T13" fmla="*/ 0 h 2194"/>
                <a:gd name="T14" fmla="*/ 0 w 1649"/>
                <a:gd name="T15" fmla="*/ 0 h 2194"/>
                <a:gd name="T16" fmla="*/ 0 w 1649"/>
                <a:gd name="T17" fmla="*/ 0 h 2194"/>
                <a:gd name="T18" fmla="*/ 0 w 1649"/>
                <a:gd name="T19" fmla="*/ 0 h 21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9" h="2194" extrusionOk="0">
                  <a:moveTo>
                    <a:pt x="1610" y="1"/>
                  </a:moveTo>
                  <a:cubicBezTo>
                    <a:pt x="1607" y="1"/>
                    <a:pt x="1605" y="1"/>
                    <a:pt x="1602" y="2"/>
                  </a:cubicBezTo>
                  <a:cubicBezTo>
                    <a:pt x="1491" y="33"/>
                    <a:pt x="829" y="495"/>
                    <a:pt x="295" y="1228"/>
                  </a:cubicBezTo>
                  <a:cubicBezTo>
                    <a:pt x="204" y="1355"/>
                    <a:pt x="122" y="1482"/>
                    <a:pt x="36" y="1609"/>
                  </a:cubicBezTo>
                  <a:cubicBezTo>
                    <a:pt x="0" y="1670"/>
                    <a:pt x="5" y="1686"/>
                    <a:pt x="66" y="1721"/>
                  </a:cubicBezTo>
                  <a:cubicBezTo>
                    <a:pt x="509" y="1995"/>
                    <a:pt x="641" y="2194"/>
                    <a:pt x="709" y="2194"/>
                  </a:cubicBezTo>
                  <a:cubicBezTo>
                    <a:pt x="789" y="2194"/>
                    <a:pt x="778" y="1911"/>
                    <a:pt x="1094" y="1136"/>
                  </a:cubicBezTo>
                  <a:cubicBezTo>
                    <a:pt x="1231" y="775"/>
                    <a:pt x="1404" y="434"/>
                    <a:pt x="1613" y="114"/>
                  </a:cubicBezTo>
                  <a:cubicBezTo>
                    <a:pt x="1628" y="88"/>
                    <a:pt x="1648" y="63"/>
                    <a:pt x="1643" y="38"/>
                  </a:cubicBezTo>
                  <a:cubicBezTo>
                    <a:pt x="1635" y="12"/>
                    <a:pt x="1622" y="1"/>
                    <a:pt x="1610"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5" name="Freeform 29">
              <a:extLst>
                <a:ext uri="{FF2B5EF4-FFF2-40B4-BE49-F238E27FC236}">
                  <a16:creationId xmlns:a16="http://schemas.microsoft.com/office/drawing/2014/main" id="{A949F67A-EF39-F763-7E4B-C8EA88F3974C}"/>
                </a:ext>
              </a:extLst>
            </p:cNvPr>
            <p:cNvSpPr>
              <a:spLocks noChangeArrowheads="1"/>
            </p:cNvSpPr>
            <p:nvPr/>
          </p:nvSpPr>
          <p:spPr bwMode="auto">
            <a:xfrm>
              <a:off x="482" y="2730"/>
              <a:ext cx="171" cy="253"/>
            </a:xfrm>
            <a:custGeom>
              <a:avLst/>
              <a:gdLst>
                <a:gd name="T0" fmla="*/ 0 w 3623"/>
                <a:gd name="T1" fmla="*/ 0 h 5336"/>
                <a:gd name="T2" fmla="*/ 0 w 3623"/>
                <a:gd name="T3" fmla="*/ 0 h 5336"/>
                <a:gd name="T4" fmla="*/ 0 w 3623"/>
                <a:gd name="T5" fmla="*/ 0 h 5336"/>
                <a:gd name="T6" fmla="*/ 0 w 3623"/>
                <a:gd name="T7" fmla="*/ 0 h 5336"/>
                <a:gd name="T8" fmla="*/ 0 w 3623"/>
                <a:gd name="T9" fmla="*/ 0 h 5336"/>
                <a:gd name="T10" fmla="*/ 0 w 3623"/>
                <a:gd name="T11" fmla="*/ 0 h 5336"/>
                <a:gd name="T12" fmla="*/ 0 w 3623"/>
                <a:gd name="T13" fmla="*/ 0 h 5336"/>
                <a:gd name="T14" fmla="*/ 0 w 3623"/>
                <a:gd name="T15" fmla="*/ 0 h 5336"/>
                <a:gd name="T16" fmla="*/ 0 w 3623"/>
                <a:gd name="T17" fmla="*/ 0 h 5336"/>
                <a:gd name="T18" fmla="*/ 0 w 3623"/>
                <a:gd name="T19" fmla="*/ 0 h 5336"/>
                <a:gd name="T20" fmla="*/ 0 w 3623"/>
                <a:gd name="T21" fmla="*/ 0 h 5336"/>
                <a:gd name="T22" fmla="*/ 0 w 3623"/>
                <a:gd name="T23" fmla="*/ 0 h 5336"/>
                <a:gd name="T24" fmla="*/ 0 w 3623"/>
                <a:gd name="T25" fmla="*/ 0 h 53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23" h="5336" extrusionOk="0">
                  <a:moveTo>
                    <a:pt x="984" y="1"/>
                  </a:moveTo>
                  <a:cubicBezTo>
                    <a:pt x="898" y="1"/>
                    <a:pt x="809" y="13"/>
                    <a:pt x="718" y="41"/>
                  </a:cubicBezTo>
                  <a:cubicBezTo>
                    <a:pt x="494" y="92"/>
                    <a:pt x="326" y="270"/>
                    <a:pt x="275" y="494"/>
                  </a:cubicBezTo>
                  <a:cubicBezTo>
                    <a:pt x="0" y="1633"/>
                    <a:pt x="51" y="2635"/>
                    <a:pt x="311" y="3434"/>
                  </a:cubicBezTo>
                  <a:cubicBezTo>
                    <a:pt x="697" y="4615"/>
                    <a:pt x="1535" y="5336"/>
                    <a:pt x="2418" y="5336"/>
                  </a:cubicBezTo>
                  <a:cubicBezTo>
                    <a:pt x="2789" y="5336"/>
                    <a:pt x="3169" y="5208"/>
                    <a:pt x="3525" y="4934"/>
                  </a:cubicBezTo>
                  <a:cubicBezTo>
                    <a:pt x="3602" y="4878"/>
                    <a:pt x="3587" y="4822"/>
                    <a:pt x="3587" y="4721"/>
                  </a:cubicBezTo>
                  <a:cubicBezTo>
                    <a:pt x="3587" y="4064"/>
                    <a:pt x="3576" y="3530"/>
                    <a:pt x="3617" y="3123"/>
                  </a:cubicBezTo>
                  <a:cubicBezTo>
                    <a:pt x="3622" y="3073"/>
                    <a:pt x="3602" y="3017"/>
                    <a:pt x="3561" y="2981"/>
                  </a:cubicBezTo>
                  <a:cubicBezTo>
                    <a:pt x="3373" y="2772"/>
                    <a:pt x="3195" y="2559"/>
                    <a:pt x="3027" y="2335"/>
                  </a:cubicBezTo>
                  <a:cubicBezTo>
                    <a:pt x="2935" y="2218"/>
                    <a:pt x="2905" y="2182"/>
                    <a:pt x="2798" y="2137"/>
                  </a:cubicBezTo>
                  <a:cubicBezTo>
                    <a:pt x="2340" y="1933"/>
                    <a:pt x="1806" y="1424"/>
                    <a:pt x="1872" y="926"/>
                  </a:cubicBezTo>
                  <a:cubicBezTo>
                    <a:pt x="1925" y="492"/>
                    <a:pt x="1520" y="1"/>
                    <a:pt x="98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6" name="Freeform 30">
              <a:extLst>
                <a:ext uri="{FF2B5EF4-FFF2-40B4-BE49-F238E27FC236}">
                  <a16:creationId xmlns:a16="http://schemas.microsoft.com/office/drawing/2014/main" id="{AB305E74-1884-4375-2C91-1C00480F2973}"/>
                </a:ext>
              </a:extLst>
            </p:cNvPr>
            <p:cNvSpPr>
              <a:spLocks noChangeArrowheads="1"/>
            </p:cNvSpPr>
            <p:nvPr/>
          </p:nvSpPr>
          <p:spPr bwMode="auto">
            <a:xfrm>
              <a:off x="674" y="2621"/>
              <a:ext cx="116" cy="147"/>
            </a:xfrm>
            <a:custGeom>
              <a:avLst/>
              <a:gdLst>
                <a:gd name="T0" fmla="*/ 0 w 2473"/>
                <a:gd name="T1" fmla="*/ 0 h 3104"/>
                <a:gd name="T2" fmla="*/ 0 w 2473"/>
                <a:gd name="T3" fmla="*/ 0 h 3104"/>
                <a:gd name="T4" fmla="*/ 0 w 2473"/>
                <a:gd name="T5" fmla="*/ 0 h 3104"/>
                <a:gd name="T6" fmla="*/ 0 w 2473"/>
                <a:gd name="T7" fmla="*/ 0 h 3104"/>
                <a:gd name="T8" fmla="*/ 0 w 2473"/>
                <a:gd name="T9" fmla="*/ 0 h 3104"/>
                <a:gd name="T10" fmla="*/ 0 w 2473"/>
                <a:gd name="T11" fmla="*/ 0 h 3104"/>
                <a:gd name="T12" fmla="*/ 0 w 2473"/>
                <a:gd name="T13" fmla="*/ 0 h 3104"/>
                <a:gd name="T14" fmla="*/ 0 w 2473"/>
                <a:gd name="T15" fmla="*/ 0 h 3104"/>
                <a:gd name="T16" fmla="*/ 0 w 2473"/>
                <a:gd name="T17" fmla="*/ 0 h 3104"/>
                <a:gd name="T18" fmla="*/ 0 w 2473"/>
                <a:gd name="T19" fmla="*/ 0 h 3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73" h="3104" extrusionOk="0">
                  <a:moveTo>
                    <a:pt x="2374" y="0"/>
                  </a:moveTo>
                  <a:cubicBezTo>
                    <a:pt x="2145" y="0"/>
                    <a:pt x="1529" y="181"/>
                    <a:pt x="1175" y="356"/>
                  </a:cubicBezTo>
                  <a:cubicBezTo>
                    <a:pt x="1038" y="428"/>
                    <a:pt x="1068" y="458"/>
                    <a:pt x="987" y="565"/>
                  </a:cubicBezTo>
                  <a:cubicBezTo>
                    <a:pt x="590" y="1074"/>
                    <a:pt x="209" y="2081"/>
                    <a:pt x="41" y="2747"/>
                  </a:cubicBezTo>
                  <a:cubicBezTo>
                    <a:pt x="0" y="2905"/>
                    <a:pt x="153" y="2763"/>
                    <a:pt x="1002" y="3047"/>
                  </a:cubicBezTo>
                  <a:cubicBezTo>
                    <a:pt x="1100" y="3080"/>
                    <a:pt x="1157" y="3103"/>
                    <a:pt x="1192" y="3103"/>
                  </a:cubicBezTo>
                  <a:cubicBezTo>
                    <a:pt x="1294" y="3103"/>
                    <a:pt x="1214" y="2908"/>
                    <a:pt x="1429" y="2178"/>
                  </a:cubicBezTo>
                  <a:cubicBezTo>
                    <a:pt x="1587" y="1643"/>
                    <a:pt x="1959" y="763"/>
                    <a:pt x="2340" y="362"/>
                  </a:cubicBezTo>
                  <a:cubicBezTo>
                    <a:pt x="2427" y="270"/>
                    <a:pt x="2432" y="153"/>
                    <a:pt x="2462" y="46"/>
                  </a:cubicBezTo>
                  <a:cubicBezTo>
                    <a:pt x="2472" y="14"/>
                    <a:pt x="2438" y="0"/>
                    <a:pt x="2374"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7" name="Freeform 31">
              <a:extLst>
                <a:ext uri="{FF2B5EF4-FFF2-40B4-BE49-F238E27FC236}">
                  <a16:creationId xmlns:a16="http://schemas.microsoft.com/office/drawing/2014/main" id="{A3947D35-0FC5-C03E-5D70-0FBA14302EC2}"/>
                </a:ext>
              </a:extLst>
            </p:cNvPr>
            <p:cNvSpPr>
              <a:spLocks noChangeArrowheads="1"/>
            </p:cNvSpPr>
            <p:nvPr/>
          </p:nvSpPr>
          <p:spPr bwMode="auto">
            <a:xfrm>
              <a:off x="623" y="2675"/>
              <a:ext cx="494" cy="289"/>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8" name="Freeform 32">
              <a:extLst>
                <a:ext uri="{FF2B5EF4-FFF2-40B4-BE49-F238E27FC236}">
                  <a16:creationId xmlns:a16="http://schemas.microsoft.com/office/drawing/2014/main" id="{60AE42C0-B2D3-64F2-B824-19509E791DC0}"/>
                </a:ext>
              </a:extLst>
            </p:cNvPr>
            <p:cNvSpPr>
              <a:spLocks noChangeArrowheads="1"/>
            </p:cNvSpPr>
            <p:nvPr/>
          </p:nvSpPr>
          <p:spPr bwMode="auto">
            <a:xfrm>
              <a:off x="845" y="2571"/>
              <a:ext cx="159" cy="121"/>
            </a:xfrm>
            <a:custGeom>
              <a:avLst/>
              <a:gdLst>
                <a:gd name="T0" fmla="*/ 0 w 3382"/>
                <a:gd name="T1" fmla="*/ 0 h 2574"/>
                <a:gd name="T2" fmla="*/ 0 w 3382"/>
                <a:gd name="T3" fmla="*/ 0 h 2574"/>
                <a:gd name="T4" fmla="*/ 0 w 3382"/>
                <a:gd name="T5" fmla="*/ 0 h 2574"/>
                <a:gd name="T6" fmla="*/ 0 w 3382"/>
                <a:gd name="T7" fmla="*/ 0 h 2574"/>
                <a:gd name="T8" fmla="*/ 0 w 3382"/>
                <a:gd name="T9" fmla="*/ 0 h 2574"/>
                <a:gd name="T10" fmla="*/ 0 w 3382"/>
                <a:gd name="T11" fmla="*/ 0 h 2574"/>
                <a:gd name="T12" fmla="*/ 0 w 3382"/>
                <a:gd name="T13" fmla="*/ 0 h 2574"/>
                <a:gd name="T14" fmla="*/ 0 w 3382"/>
                <a:gd name="T15" fmla="*/ 0 h 2574"/>
                <a:gd name="T16" fmla="*/ 0 w 3382"/>
                <a:gd name="T17" fmla="*/ 0 h 2574"/>
                <a:gd name="T18" fmla="*/ 0 w 3382"/>
                <a:gd name="T19" fmla="*/ 0 h 2574"/>
                <a:gd name="T20" fmla="*/ 0 w 3382"/>
                <a:gd name="T21" fmla="*/ 0 h 2574"/>
                <a:gd name="T22" fmla="*/ 0 w 3382"/>
                <a:gd name="T23" fmla="*/ 0 h 2574"/>
                <a:gd name="T24" fmla="*/ 0 w 3382"/>
                <a:gd name="T25" fmla="*/ 0 h 2574"/>
                <a:gd name="T26" fmla="*/ 0 w 3382"/>
                <a:gd name="T27" fmla="*/ 0 h 25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82" h="2574" extrusionOk="0">
                  <a:moveTo>
                    <a:pt x="2596" y="0"/>
                  </a:moveTo>
                  <a:cubicBezTo>
                    <a:pt x="2568" y="0"/>
                    <a:pt x="2540" y="12"/>
                    <a:pt x="2522" y="36"/>
                  </a:cubicBezTo>
                  <a:cubicBezTo>
                    <a:pt x="1950" y="564"/>
                    <a:pt x="1060" y="1130"/>
                    <a:pt x="293" y="1130"/>
                  </a:cubicBezTo>
                  <a:cubicBezTo>
                    <a:pt x="276" y="1130"/>
                    <a:pt x="260" y="1130"/>
                    <a:pt x="243" y="1130"/>
                  </a:cubicBezTo>
                  <a:cubicBezTo>
                    <a:pt x="177" y="1127"/>
                    <a:pt x="118" y="1114"/>
                    <a:pt x="76" y="1114"/>
                  </a:cubicBezTo>
                  <a:cubicBezTo>
                    <a:pt x="27" y="1114"/>
                    <a:pt x="1" y="1132"/>
                    <a:pt x="14" y="1206"/>
                  </a:cubicBezTo>
                  <a:cubicBezTo>
                    <a:pt x="136" y="1893"/>
                    <a:pt x="294" y="2228"/>
                    <a:pt x="431" y="2503"/>
                  </a:cubicBezTo>
                  <a:cubicBezTo>
                    <a:pt x="448" y="2545"/>
                    <a:pt x="489" y="2573"/>
                    <a:pt x="532" y="2573"/>
                  </a:cubicBezTo>
                  <a:cubicBezTo>
                    <a:pt x="541" y="2573"/>
                    <a:pt x="550" y="2572"/>
                    <a:pt x="559" y="2569"/>
                  </a:cubicBezTo>
                  <a:cubicBezTo>
                    <a:pt x="630" y="2549"/>
                    <a:pt x="716" y="2554"/>
                    <a:pt x="803" y="2544"/>
                  </a:cubicBezTo>
                  <a:cubicBezTo>
                    <a:pt x="1825" y="2386"/>
                    <a:pt x="2878" y="1598"/>
                    <a:pt x="3356" y="550"/>
                  </a:cubicBezTo>
                  <a:cubicBezTo>
                    <a:pt x="3382" y="484"/>
                    <a:pt x="3331" y="463"/>
                    <a:pt x="3285" y="423"/>
                  </a:cubicBezTo>
                  <a:cubicBezTo>
                    <a:pt x="3127" y="306"/>
                    <a:pt x="2822" y="117"/>
                    <a:pt x="2654" y="16"/>
                  </a:cubicBezTo>
                  <a:cubicBezTo>
                    <a:pt x="2636" y="5"/>
                    <a:pt x="2616" y="0"/>
                    <a:pt x="2596"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9" name="Freeform 33">
              <a:extLst>
                <a:ext uri="{FF2B5EF4-FFF2-40B4-BE49-F238E27FC236}">
                  <a16:creationId xmlns:a16="http://schemas.microsoft.com/office/drawing/2014/main" id="{EF098893-4822-8CDD-3ACD-A765856D6E4D}"/>
                </a:ext>
              </a:extLst>
            </p:cNvPr>
            <p:cNvSpPr>
              <a:spLocks noChangeArrowheads="1"/>
            </p:cNvSpPr>
            <p:nvPr/>
          </p:nvSpPr>
          <p:spPr bwMode="auto">
            <a:xfrm>
              <a:off x="782" y="2576"/>
              <a:ext cx="57" cy="94"/>
            </a:xfrm>
            <a:custGeom>
              <a:avLst/>
              <a:gdLst>
                <a:gd name="T0" fmla="*/ 0 w 1242"/>
                <a:gd name="T1" fmla="*/ 0 h 2009"/>
                <a:gd name="T2" fmla="*/ 0 w 1242"/>
                <a:gd name="T3" fmla="*/ 0 h 2009"/>
                <a:gd name="T4" fmla="*/ 0 w 1242"/>
                <a:gd name="T5" fmla="*/ 0 h 2009"/>
                <a:gd name="T6" fmla="*/ 0 w 1242"/>
                <a:gd name="T7" fmla="*/ 0 h 2009"/>
                <a:gd name="T8" fmla="*/ 0 w 1242"/>
                <a:gd name="T9" fmla="*/ 0 h 2009"/>
                <a:gd name="T10" fmla="*/ 0 w 1242"/>
                <a:gd name="T11" fmla="*/ 0 h 2009"/>
                <a:gd name="T12" fmla="*/ 0 w 1242"/>
                <a:gd name="T13" fmla="*/ 0 h 2009"/>
                <a:gd name="T14" fmla="*/ 0 w 1242"/>
                <a:gd name="T15" fmla="*/ 0 h 200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42" h="2009" extrusionOk="0">
                  <a:moveTo>
                    <a:pt x="1163" y="0"/>
                  </a:moveTo>
                  <a:cubicBezTo>
                    <a:pt x="1144" y="0"/>
                    <a:pt x="1119" y="8"/>
                    <a:pt x="1084" y="23"/>
                  </a:cubicBezTo>
                  <a:cubicBezTo>
                    <a:pt x="321" y="358"/>
                    <a:pt x="1" y="1483"/>
                    <a:pt x="245" y="1986"/>
                  </a:cubicBezTo>
                  <a:cubicBezTo>
                    <a:pt x="252" y="2001"/>
                    <a:pt x="259" y="2008"/>
                    <a:pt x="268" y="2008"/>
                  </a:cubicBezTo>
                  <a:cubicBezTo>
                    <a:pt x="325" y="2008"/>
                    <a:pt x="432" y="1715"/>
                    <a:pt x="687" y="1411"/>
                  </a:cubicBezTo>
                  <a:cubicBezTo>
                    <a:pt x="1105" y="923"/>
                    <a:pt x="1242" y="1020"/>
                    <a:pt x="1237" y="903"/>
                  </a:cubicBezTo>
                  <a:cubicBezTo>
                    <a:pt x="1227" y="648"/>
                    <a:pt x="1206" y="1004"/>
                    <a:pt x="1211" y="114"/>
                  </a:cubicBezTo>
                  <a:cubicBezTo>
                    <a:pt x="1211" y="35"/>
                    <a:pt x="1202" y="0"/>
                    <a:pt x="1163"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0" name="Freeform 34">
              <a:extLst>
                <a:ext uri="{FF2B5EF4-FFF2-40B4-BE49-F238E27FC236}">
                  <a16:creationId xmlns:a16="http://schemas.microsoft.com/office/drawing/2014/main" id="{34483F29-0C5E-275E-FA27-EB19DC9AC242}"/>
                </a:ext>
              </a:extLst>
            </p:cNvPr>
            <p:cNvSpPr>
              <a:spLocks noChangeArrowheads="1"/>
            </p:cNvSpPr>
            <p:nvPr/>
          </p:nvSpPr>
          <p:spPr bwMode="auto">
            <a:xfrm>
              <a:off x="1006" y="3935"/>
              <a:ext cx="104" cy="307"/>
            </a:xfrm>
            <a:custGeom>
              <a:avLst/>
              <a:gdLst>
                <a:gd name="T0" fmla="*/ 0 w 2214"/>
                <a:gd name="T1" fmla="*/ 0 h 6465"/>
                <a:gd name="T2" fmla="*/ 0 w 2214"/>
                <a:gd name="T3" fmla="*/ 0 h 6465"/>
                <a:gd name="T4" fmla="*/ 0 w 2214"/>
                <a:gd name="T5" fmla="*/ 0 h 6465"/>
                <a:gd name="T6" fmla="*/ 0 w 2214"/>
                <a:gd name="T7" fmla="*/ 0 h 6465"/>
                <a:gd name="T8" fmla="*/ 0 w 2214"/>
                <a:gd name="T9" fmla="*/ 0 h 6465"/>
                <a:gd name="T10" fmla="*/ 0 w 2214"/>
                <a:gd name="T11" fmla="*/ 0 h 6465"/>
                <a:gd name="T12" fmla="*/ 0 w 2214"/>
                <a:gd name="T13" fmla="*/ 0 h 6465"/>
                <a:gd name="T14" fmla="*/ 0 w 2214"/>
                <a:gd name="T15" fmla="*/ 0 h 6465"/>
                <a:gd name="T16" fmla="*/ 0 w 2214"/>
                <a:gd name="T17" fmla="*/ 0 h 6465"/>
                <a:gd name="T18" fmla="*/ 0 w 2214"/>
                <a:gd name="T19" fmla="*/ 0 h 6465"/>
                <a:gd name="T20" fmla="*/ 0 w 2214"/>
                <a:gd name="T21" fmla="*/ 0 h 6465"/>
                <a:gd name="T22" fmla="*/ 0 w 2214"/>
                <a:gd name="T23" fmla="*/ 0 h 64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214" h="6465" extrusionOk="0">
                  <a:moveTo>
                    <a:pt x="776" y="0"/>
                  </a:moveTo>
                  <a:cubicBezTo>
                    <a:pt x="763" y="0"/>
                    <a:pt x="751" y="1"/>
                    <a:pt x="738" y="4"/>
                  </a:cubicBezTo>
                  <a:cubicBezTo>
                    <a:pt x="637" y="19"/>
                    <a:pt x="535" y="29"/>
                    <a:pt x="433" y="29"/>
                  </a:cubicBezTo>
                  <a:cubicBezTo>
                    <a:pt x="174" y="45"/>
                    <a:pt x="331" y="70"/>
                    <a:pt x="255" y="1011"/>
                  </a:cubicBezTo>
                  <a:cubicBezTo>
                    <a:pt x="255" y="1016"/>
                    <a:pt x="128" y="3992"/>
                    <a:pt x="52" y="4348"/>
                  </a:cubicBezTo>
                  <a:cubicBezTo>
                    <a:pt x="1" y="4572"/>
                    <a:pt x="281" y="4511"/>
                    <a:pt x="550" y="5391"/>
                  </a:cubicBezTo>
                  <a:cubicBezTo>
                    <a:pt x="647" y="5716"/>
                    <a:pt x="779" y="6408"/>
                    <a:pt x="1206" y="6459"/>
                  </a:cubicBezTo>
                  <a:cubicBezTo>
                    <a:pt x="1239" y="6463"/>
                    <a:pt x="1273" y="6465"/>
                    <a:pt x="1308" y="6465"/>
                  </a:cubicBezTo>
                  <a:cubicBezTo>
                    <a:pt x="1509" y="6465"/>
                    <a:pt x="1724" y="6397"/>
                    <a:pt x="1776" y="6215"/>
                  </a:cubicBezTo>
                  <a:cubicBezTo>
                    <a:pt x="2214" y="4506"/>
                    <a:pt x="1272" y="2852"/>
                    <a:pt x="1064" y="1184"/>
                  </a:cubicBezTo>
                  <a:cubicBezTo>
                    <a:pt x="937" y="192"/>
                    <a:pt x="1038" y="45"/>
                    <a:pt x="957" y="34"/>
                  </a:cubicBezTo>
                  <a:cubicBezTo>
                    <a:pt x="898" y="26"/>
                    <a:pt x="836" y="0"/>
                    <a:pt x="776"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1" name="Freeform 35">
              <a:extLst>
                <a:ext uri="{FF2B5EF4-FFF2-40B4-BE49-F238E27FC236}">
                  <a16:creationId xmlns:a16="http://schemas.microsoft.com/office/drawing/2014/main" id="{A83E17D6-9DA9-7BE5-31B8-A6218488A54B}"/>
                </a:ext>
              </a:extLst>
            </p:cNvPr>
            <p:cNvSpPr>
              <a:spLocks noChangeArrowheads="1"/>
            </p:cNvSpPr>
            <p:nvPr/>
          </p:nvSpPr>
          <p:spPr bwMode="auto">
            <a:xfrm>
              <a:off x="773" y="4238"/>
              <a:ext cx="218" cy="116"/>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2" name="Freeform 36">
              <a:extLst>
                <a:ext uri="{FF2B5EF4-FFF2-40B4-BE49-F238E27FC236}">
                  <a16:creationId xmlns:a16="http://schemas.microsoft.com/office/drawing/2014/main" id="{B7BD18A9-ACD5-029C-7AD0-042DE27CF77C}"/>
                </a:ext>
              </a:extLst>
            </p:cNvPr>
            <p:cNvSpPr>
              <a:spLocks noChangeArrowheads="1"/>
            </p:cNvSpPr>
            <p:nvPr/>
          </p:nvSpPr>
          <p:spPr bwMode="auto">
            <a:xfrm>
              <a:off x="662" y="3084"/>
              <a:ext cx="354" cy="130"/>
            </a:xfrm>
            <a:custGeom>
              <a:avLst/>
              <a:gdLst>
                <a:gd name="T0" fmla="*/ 0 w 7442"/>
                <a:gd name="T1" fmla="*/ 0 h 2754"/>
                <a:gd name="T2" fmla="*/ 0 w 7442"/>
                <a:gd name="T3" fmla="*/ 0 h 2754"/>
                <a:gd name="T4" fmla="*/ 0 w 7442"/>
                <a:gd name="T5" fmla="*/ 0 h 2754"/>
                <a:gd name="T6" fmla="*/ 0 w 7442"/>
                <a:gd name="T7" fmla="*/ 0 h 2754"/>
                <a:gd name="T8" fmla="*/ 0 w 7442"/>
                <a:gd name="T9" fmla="*/ 0 h 2754"/>
                <a:gd name="T10" fmla="*/ 0 w 7442"/>
                <a:gd name="T11" fmla="*/ 0 h 2754"/>
                <a:gd name="T12" fmla="*/ 0 w 7442"/>
                <a:gd name="T13" fmla="*/ 0 h 2754"/>
                <a:gd name="T14" fmla="*/ 0 w 7442"/>
                <a:gd name="T15" fmla="*/ 0 h 2754"/>
                <a:gd name="T16" fmla="*/ 0 w 7442"/>
                <a:gd name="T17" fmla="*/ 0 h 2754"/>
                <a:gd name="T18" fmla="*/ 0 w 7442"/>
                <a:gd name="T19" fmla="*/ 0 h 2754"/>
                <a:gd name="T20" fmla="*/ 0 w 7442"/>
                <a:gd name="T21" fmla="*/ 0 h 2754"/>
                <a:gd name="T22" fmla="*/ 0 w 7442"/>
                <a:gd name="T23" fmla="*/ 0 h 2754"/>
                <a:gd name="T24" fmla="*/ 0 w 7442"/>
                <a:gd name="T25" fmla="*/ 0 h 27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442" h="2754" extrusionOk="0">
                  <a:moveTo>
                    <a:pt x="7254" y="0"/>
                  </a:moveTo>
                  <a:cubicBezTo>
                    <a:pt x="7096" y="0"/>
                    <a:pt x="6590" y="204"/>
                    <a:pt x="5173" y="338"/>
                  </a:cubicBezTo>
                  <a:cubicBezTo>
                    <a:pt x="4564" y="393"/>
                    <a:pt x="3899" y="429"/>
                    <a:pt x="3231" y="429"/>
                  </a:cubicBezTo>
                  <a:cubicBezTo>
                    <a:pt x="2365" y="429"/>
                    <a:pt x="1493" y="368"/>
                    <a:pt x="732" y="210"/>
                  </a:cubicBezTo>
                  <a:cubicBezTo>
                    <a:pt x="519" y="170"/>
                    <a:pt x="315" y="109"/>
                    <a:pt x="112" y="27"/>
                  </a:cubicBezTo>
                  <a:cubicBezTo>
                    <a:pt x="101" y="24"/>
                    <a:pt x="91" y="22"/>
                    <a:pt x="82" y="22"/>
                  </a:cubicBezTo>
                  <a:cubicBezTo>
                    <a:pt x="0" y="22"/>
                    <a:pt x="41" y="235"/>
                    <a:pt x="336" y="2194"/>
                  </a:cubicBezTo>
                  <a:cubicBezTo>
                    <a:pt x="341" y="2265"/>
                    <a:pt x="392" y="2326"/>
                    <a:pt x="463" y="2347"/>
                  </a:cubicBezTo>
                  <a:cubicBezTo>
                    <a:pt x="1293" y="2630"/>
                    <a:pt x="2271" y="2753"/>
                    <a:pt x="3258" y="2753"/>
                  </a:cubicBezTo>
                  <a:cubicBezTo>
                    <a:pt x="4752" y="2753"/>
                    <a:pt x="6263" y="2471"/>
                    <a:pt x="7305" y="2037"/>
                  </a:cubicBezTo>
                  <a:cubicBezTo>
                    <a:pt x="7442" y="1981"/>
                    <a:pt x="7361" y="2016"/>
                    <a:pt x="7325" y="1446"/>
                  </a:cubicBezTo>
                  <a:cubicBezTo>
                    <a:pt x="7305" y="1172"/>
                    <a:pt x="7264" y="505"/>
                    <a:pt x="7315" y="98"/>
                  </a:cubicBezTo>
                  <a:cubicBezTo>
                    <a:pt x="7323" y="28"/>
                    <a:pt x="7312" y="0"/>
                    <a:pt x="7254" y="0"/>
                  </a:cubicBezTo>
                  <a:close/>
                </a:path>
              </a:pathLst>
            </a:custGeom>
            <a:solidFill>
              <a:srgbClr val="FFCE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3" name="Freeform 37">
              <a:extLst>
                <a:ext uri="{FF2B5EF4-FFF2-40B4-BE49-F238E27FC236}">
                  <a16:creationId xmlns:a16="http://schemas.microsoft.com/office/drawing/2014/main" id="{181CC7E2-F7A9-35B2-4F8E-6762CD1C926D}"/>
                </a:ext>
              </a:extLst>
            </p:cNvPr>
            <p:cNvSpPr>
              <a:spLocks noChangeArrowheads="1"/>
            </p:cNvSpPr>
            <p:nvPr/>
          </p:nvSpPr>
          <p:spPr bwMode="auto">
            <a:xfrm>
              <a:off x="676" y="3084"/>
              <a:ext cx="339" cy="129"/>
            </a:xfrm>
            <a:custGeom>
              <a:avLst/>
              <a:gdLst>
                <a:gd name="T0" fmla="*/ 0 w 7138"/>
                <a:gd name="T1" fmla="*/ 0 h 2749"/>
                <a:gd name="T2" fmla="*/ 0 w 7138"/>
                <a:gd name="T3" fmla="*/ 0 h 2749"/>
                <a:gd name="T4" fmla="*/ 0 w 7138"/>
                <a:gd name="T5" fmla="*/ 0 h 2749"/>
                <a:gd name="T6" fmla="*/ 0 w 7138"/>
                <a:gd name="T7" fmla="*/ 0 h 2749"/>
                <a:gd name="T8" fmla="*/ 0 w 7138"/>
                <a:gd name="T9" fmla="*/ 0 h 2749"/>
                <a:gd name="T10" fmla="*/ 0 w 7138"/>
                <a:gd name="T11" fmla="*/ 0 h 2749"/>
                <a:gd name="T12" fmla="*/ 0 w 7138"/>
                <a:gd name="T13" fmla="*/ 0 h 2749"/>
                <a:gd name="T14" fmla="*/ 0 w 7138"/>
                <a:gd name="T15" fmla="*/ 0 h 2749"/>
                <a:gd name="T16" fmla="*/ 0 w 7138"/>
                <a:gd name="T17" fmla="*/ 0 h 2749"/>
                <a:gd name="T18" fmla="*/ 0 w 7138"/>
                <a:gd name="T19" fmla="*/ 0 h 2749"/>
                <a:gd name="T20" fmla="*/ 0 w 7138"/>
                <a:gd name="T21" fmla="*/ 0 h 27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38" h="2749" extrusionOk="0">
                  <a:moveTo>
                    <a:pt x="6967" y="0"/>
                  </a:moveTo>
                  <a:cubicBezTo>
                    <a:pt x="6915" y="0"/>
                    <a:pt x="6817" y="35"/>
                    <a:pt x="6639" y="67"/>
                  </a:cubicBezTo>
                  <a:cubicBezTo>
                    <a:pt x="6563" y="82"/>
                    <a:pt x="6497" y="133"/>
                    <a:pt x="6461" y="204"/>
                  </a:cubicBezTo>
                  <a:cubicBezTo>
                    <a:pt x="6232" y="642"/>
                    <a:pt x="6044" y="957"/>
                    <a:pt x="5759" y="1201"/>
                  </a:cubicBezTo>
                  <a:cubicBezTo>
                    <a:pt x="4921" y="1906"/>
                    <a:pt x="3871" y="2034"/>
                    <a:pt x="2891" y="2034"/>
                  </a:cubicBezTo>
                  <a:cubicBezTo>
                    <a:pt x="2332" y="2034"/>
                    <a:pt x="1795" y="1993"/>
                    <a:pt x="1334" y="1993"/>
                  </a:cubicBezTo>
                  <a:cubicBezTo>
                    <a:pt x="808" y="1993"/>
                    <a:pt x="380" y="2047"/>
                    <a:pt x="128" y="2280"/>
                  </a:cubicBezTo>
                  <a:cubicBezTo>
                    <a:pt x="1" y="2395"/>
                    <a:pt x="1293" y="2748"/>
                    <a:pt x="3040" y="2748"/>
                  </a:cubicBezTo>
                  <a:cubicBezTo>
                    <a:pt x="4225" y="2748"/>
                    <a:pt x="5618" y="2586"/>
                    <a:pt x="6919" y="2076"/>
                  </a:cubicBezTo>
                  <a:cubicBezTo>
                    <a:pt x="7138" y="1990"/>
                    <a:pt x="7097" y="2025"/>
                    <a:pt x="7067" y="1812"/>
                  </a:cubicBezTo>
                  <a:cubicBezTo>
                    <a:pt x="6869" y="297"/>
                    <a:pt x="7119" y="0"/>
                    <a:pt x="6967"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4" name="Freeform 38">
              <a:extLst>
                <a:ext uri="{FF2B5EF4-FFF2-40B4-BE49-F238E27FC236}">
                  <a16:creationId xmlns:a16="http://schemas.microsoft.com/office/drawing/2014/main" id="{3B010CD4-2F12-5A4F-1635-1D4B1D3BADBA}"/>
                </a:ext>
              </a:extLst>
            </p:cNvPr>
            <p:cNvSpPr>
              <a:spLocks noChangeArrowheads="1"/>
            </p:cNvSpPr>
            <p:nvPr/>
          </p:nvSpPr>
          <p:spPr bwMode="auto">
            <a:xfrm>
              <a:off x="613" y="3183"/>
              <a:ext cx="434" cy="1057"/>
            </a:xfrm>
            <a:custGeom>
              <a:avLst/>
              <a:gdLst>
                <a:gd name="T0" fmla="*/ 0 w 9111"/>
                <a:gd name="T1" fmla="*/ 0 h 22155"/>
                <a:gd name="T2" fmla="*/ 0 w 9111"/>
                <a:gd name="T3" fmla="*/ 0 h 22155"/>
                <a:gd name="T4" fmla="*/ 0 w 9111"/>
                <a:gd name="T5" fmla="*/ 0 h 22155"/>
                <a:gd name="T6" fmla="*/ 0 w 9111"/>
                <a:gd name="T7" fmla="*/ 0 h 22155"/>
                <a:gd name="T8" fmla="*/ 0 w 9111"/>
                <a:gd name="T9" fmla="*/ 0 h 22155"/>
                <a:gd name="T10" fmla="*/ 0 w 9111"/>
                <a:gd name="T11" fmla="*/ 0 h 22155"/>
                <a:gd name="T12" fmla="*/ 0 w 9111"/>
                <a:gd name="T13" fmla="*/ 0 h 22155"/>
                <a:gd name="T14" fmla="*/ 0 w 9111"/>
                <a:gd name="T15" fmla="*/ 0 h 22155"/>
                <a:gd name="T16" fmla="*/ 0 w 9111"/>
                <a:gd name="T17" fmla="*/ 0 h 22155"/>
                <a:gd name="T18" fmla="*/ 0 w 9111"/>
                <a:gd name="T19" fmla="*/ 0 h 22155"/>
                <a:gd name="T20" fmla="*/ 0 w 9111"/>
                <a:gd name="T21" fmla="*/ 0 h 22155"/>
                <a:gd name="T22" fmla="*/ 0 w 9111"/>
                <a:gd name="T23" fmla="*/ 0 h 22155"/>
                <a:gd name="T24" fmla="*/ 0 w 9111"/>
                <a:gd name="T25" fmla="*/ 0 h 22155"/>
                <a:gd name="T26" fmla="*/ 0 w 9111"/>
                <a:gd name="T27" fmla="*/ 0 h 22155"/>
                <a:gd name="T28" fmla="*/ 0 w 9111"/>
                <a:gd name="T29" fmla="*/ 0 h 22155"/>
                <a:gd name="T30" fmla="*/ 0 w 9111"/>
                <a:gd name="T31" fmla="*/ 0 h 22155"/>
                <a:gd name="T32" fmla="*/ 0 w 9111"/>
                <a:gd name="T33" fmla="*/ 0 h 22155"/>
                <a:gd name="T34" fmla="*/ 0 w 9111"/>
                <a:gd name="T35" fmla="*/ 0 h 22155"/>
                <a:gd name="T36" fmla="*/ 0 w 9111"/>
                <a:gd name="T37" fmla="*/ 0 h 22155"/>
                <a:gd name="T38" fmla="*/ 0 w 9111"/>
                <a:gd name="T39" fmla="*/ 0 h 22155"/>
                <a:gd name="T40" fmla="*/ 0 w 9111"/>
                <a:gd name="T41" fmla="*/ 0 h 22155"/>
                <a:gd name="T42" fmla="*/ 0 w 9111"/>
                <a:gd name="T43" fmla="*/ 0 h 22155"/>
                <a:gd name="T44" fmla="*/ 0 w 9111"/>
                <a:gd name="T45" fmla="*/ 0 h 22155"/>
                <a:gd name="T46" fmla="*/ 0 w 9111"/>
                <a:gd name="T47" fmla="*/ 0 h 22155"/>
                <a:gd name="T48" fmla="*/ 0 w 9111"/>
                <a:gd name="T49" fmla="*/ 0 h 22155"/>
                <a:gd name="T50" fmla="*/ 0 w 9111"/>
                <a:gd name="T51" fmla="*/ 0 h 22155"/>
                <a:gd name="T52" fmla="*/ 0 w 9111"/>
                <a:gd name="T53" fmla="*/ 0 h 22155"/>
                <a:gd name="T54" fmla="*/ 0 w 9111"/>
                <a:gd name="T55" fmla="*/ 0 h 22155"/>
                <a:gd name="T56" fmla="*/ 0 w 9111"/>
                <a:gd name="T57" fmla="*/ 0 h 22155"/>
                <a:gd name="T58" fmla="*/ 0 w 9111"/>
                <a:gd name="T59" fmla="*/ 0 h 22155"/>
                <a:gd name="T60" fmla="*/ 0 w 9111"/>
                <a:gd name="T61" fmla="*/ 0 h 22155"/>
                <a:gd name="T62" fmla="*/ 0 w 9111"/>
                <a:gd name="T63" fmla="*/ 0 h 22155"/>
                <a:gd name="T64" fmla="*/ 0 w 9111"/>
                <a:gd name="T65" fmla="*/ 0 h 22155"/>
                <a:gd name="T66" fmla="*/ 0 w 9111"/>
                <a:gd name="T67" fmla="*/ 0 h 2215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9111" h="22155" extrusionOk="0">
                  <a:moveTo>
                    <a:pt x="8426" y="0"/>
                  </a:moveTo>
                  <a:cubicBezTo>
                    <a:pt x="8376" y="0"/>
                    <a:pt x="8297" y="36"/>
                    <a:pt x="8144" y="93"/>
                  </a:cubicBezTo>
                  <a:cubicBezTo>
                    <a:pt x="7031" y="514"/>
                    <a:pt x="5649" y="745"/>
                    <a:pt x="4302" y="745"/>
                  </a:cubicBezTo>
                  <a:cubicBezTo>
                    <a:pt x="3582" y="745"/>
                    <a:pt x="2872" y="679"/>
                    <a:pt x="2218" y="540"/>
                  </a:cubicBezTo>
                  <a:cubicBezTo>
                    <a:pt x="1695" y="429"/>
                    <a:pt x="1512" y="321"/>
                    <a:pt x="1433" y="321"/>
                  </a:cubicBezTo>
                  <a:cubicBezTo>
                    <a:pt x="1390" y="321"/>
                    <a:pt x="1378" y="353"/>
                    <a:pt x="1358" y="434"/>
                  </a:cubicBezTo>
                  <a:cubicBezTo>
                    <a:pt x="265" y="5032"/>
                    <a:pt x="127" y="8298"/>
                    <a:pt x="71" y="8888"/>
                  </a:cubicBezTo>
                  <a:cubicBezTo>
                    <a:pt x="0" y="9687"/>
                    <a:pt x="16" y="11284"/>
                    <a:pt x="16" y="11370"/>
                  </a:cubicBezTo>
                  <a:cubicBezTo>
                    <a:pt x="21" y="11767"/>
                    <a:pt x="321" y="12383"/>
                    <a:pt x="509" y="12734"/>
                  </a:cubicBezTo>
                  <a:cubicBezTo>
                    <a:pt x="1470" y="14484"/>
                    <a:pt x="3220" y="16330"/>
                    <a:pt x="4645" y="17703"/>
                  </a:cubicBezTo>
                  <a:cubicBezTo>
                    <a:pt x="4670" y="17724"/>
                    <a:pt x="4691" y="17766"/>
                    <a:pt x="4726" y="17766"/>
                  </a:cubicBezTo>
                  <a:cubicBezTo>
                    <a:pt x="4734" y="17766"/>
                    <a:pt x="4742" y="17764"/>
                    <a:pt x="4751" y="17759"/>
                  </a:cubicBezTo>
                  <a:cubicBezTo>
                    <a:pt x="4792" y="17739"/>
                    <a:pt x="4777" y="17688"/>
                    <a:pt x="4777" y="17648"/>
                  </a:cubicBezTo>
                  <a:cubicBezTo>
                    <a:pt x="4782" y="17546"/>
                    <a:pt x="4614" y="14239"/>
                    <a:pt x="4573" y="13909"/>
                  </a:cubicBezTo>
                  <a:cubicBezTo>
                    <a:pt x="4553" y="13726"/>
                    <a:pt x="4548" y="13532"/>
                    <a:pt x="4538" y="13344"/>
                  </a:cubicBezTo>
                  <a:cubicBezTo>
                    <a:pt x="4538" y="13314"/>
                    <a:pt x="4507" y="13034"/>
                    <a:pt x="4492" y="12846"/>
                  </a:cubicBezTo>
                  <a:cubicBezTo>
                    <a:pt x="4070" y="7626"/>
                    <a:pt x="3556" y="5632"/>
                    <a:pt x="3637" y="5632"/>
                  </a:cubicBezTo>
                  <a:cubicBezTo>
                    <a:pt x="3810" y="5637"/>
                    <a:pt x="4843" y="13817"/>
                    <a:pt x="4874" y="19046"/>
                  </a:cubicBezTo>
                  <a:cubicBezTo>
                    <a:pt x="4894" y="21982"/>
                    <a:pt x="4787" y="21854"/>
                    <a:pt x="4914" y="21895"/>
                  </a:cubicBezTo>
                  <a:cubicBezTo>
                    <a:pt x="5687" y="22154"/>
                    <a:pt x="6145" y="22088"/>
                    <a:pt x="6445" y="22134"/>
                  </a:cubicBezTo>
                  <a:cubicBezTo>
                    <a:pt x="6475" y="22139"/>
                    <a:pt x="6504" y="22140"/>
                    <a:pt x="6534" y="22140"/>
                  </a:cubicBezTo>
                  <a:cubicBezTo>
                    <a:pt x="6636" y="22140"/>
                    <a:pt x="6739" y="22119"/>
                    <a:pt x="6842" y="22119"/>
                  </a:cubicBezTo>
                  <a:cubicBezTo>
                    <a:pt x="7219" y="22114"/>
                    <a:pt x="7595" y="22068"/>
                    <a:pt x="7961" y="21982"/>
                  </a:cubicBezTo>
                  <a:cubicBezTo>
                    <a:pt x="7997" y="21976"/>
                    <a:pt x="8027" y="21946"/>
                    <a:pt x="8027" y="21910"/>
                  </a:cubicBezTo>
                  <a:cubicBezTo>
                    <a:pt x="8521" y="17653"/>
                    <a:pt x="8429" y="15409"/>
                    <a:pt x="8470" y="14636"/>
                  </a:cubicBezTo>
                  <a:cubicBezTo>
                    <a:pt x="8485" y="14356"/>
                    <a:pt x="8424" y="12484"/>
                    <a:pt x="8424" y="12403"/>
                  </a:cubicBezTo>
                  <a:cubicBezTo>
                    <a:pt x="8414" y="12006"/>
                    <a:pt x="8460" y="11157"/>
                    <a:pt x="8460" y="11152"/>
                  </a:cubicBezTo>
                  <a:cubicBezTo>
                    <a:pt x="8480" y="10989"/>
                    <a:pt x="8490" y="10826"/>
                    <a:pt x="8495" y="10663"/>
                  </a:cubicBezTo>
                  <a:cubicBezTo>
                    <a:pt x="8577" y="9580"/>
                    <a:pt x="8668" y="9086"/>
                    <a:pt x="8897" y="7286"/>
                  </a:cubicBezTo>
                  <a:cubicBezTo>
                    <a:pt x="8918" y="7092"/>
                    <a:pt x="8979" y="6314"/>
                    <a:pt x="8989" y="6248"/>
                  </a:cubicBezTo>
                  <a:cubicBezTo>
                    <a:pt x="9070" y="5729"/>
                    <a:pt x="9111" y="3603"/>
                    <a:pt x="9070" y="3084"/>
                  </a:cubicBezTo>
                  <a:cubicBezTo>
                    <a:pt x="9050" y="2794"/>
                    <a:pt x="9019" y="1115"/>
                    <a:pt x="8516" y="78"/>
                  </a:cubicBezTo>
                  <a:cubicBezTo>
                    <a:pt x="8489" y="23"/>
                    <a:pt x="8466" y="0"/>
                    <a:pt x="8426" y="0"/>
                  </a:cubicBezTo>
                  <a:close/>
                </a:path>
              </a:pathLst>
            </a:custGeom>
            <a:solidFill>
              <a:srgbClr val="D811AD"/>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5" name="Freeform 39">
              <a:extLst>
                <a:ext uri="{FF2B5EF4-FFF2-40B4-BE49-F238E27FC236}">
                  <a16:creationId xmlns:a16="http://schemas.microsoft.com/office/drawing/2014/main" id="{7C4BDC06-7CF8-8366-4B3D-2B56F8407B15}"/>
                </a:ext>
              </a:extLst>
            </p:cNvPr>
            <p:cNvSpPr>
              <a:spLocks noChangeArrowheads="1"/>
            </p:cNvSpPr>
            <p:nvPr/>
          </p:nvSpPr>
          <p:spPr bwMode="auto">
            <a:xfrm>
              <a:off x="695" y="2828"/>
              <a:ext cx="393" cy="272"/>
            </a:xfrm>
            <a:custGeom>
              <a:avLst/>
              <a:gdLst>
                <a:gd name="T0" fmla="*/ 0 w 8277"/>
                <a:gd name="T1" fmla="*/ 0 h 5719"/>
                <a:gd name="T2" fmla="*/ 0 w 8277"/>
                <a:gd name="T3" fmla="*/ 0 h 5719"/>
                <a:gd name="T4" fmla="*/ 0 w 8277"/>
                <a:gd name="T5" fmla="*/ 0 h 5719"/>
                <a:gd name="T6" fmla="*/ 0 w 8277"/>
                <a:gd name="T7" fmla="*/ 0 h 5719"/>
                <a:gd name="T8" fmla="*/ 0 w 8277"/>
                <a:gd name="T9" fmla="*/ 0 h 5719"/>
                <a:gd name="T10" fmla="*/ 0 w 8277"/>
                <a:gd name="T11" fmla="*/ 0 h 5719"/>
                <a:gd name="T12" fmla="*/ 0 w 8277"/>
                <a:gd name="T13" fmla="*/ 0 h 5719"/>
                <a:gd name="T14" fmla="*/ 0 w 8277"/>
                <a:gd name="T15" fmla="*/ 0 h 5719"/>
                <a:gd name="T16" fmla="*/ 0 w 8277"/>
                <a:gd name="T17" fmla="*/ 0 h 5719"/>
                <a:gd name="T18" fmla="*/ 0 w 8277"/>
                <a:gd name="T19" fmla="*/ 0 h 5719"/>
                <a:gd name="T20" fmla="*/ 0 w 8277"/>
                <a:gd name="T21" fmla="*/ 0 h 5719"/>
                <a:gd name="T22" fmla="*/ 0 w 8277"/>
                <a:gd name="T23" fmla="*/ 0 h 5719"/>
                <a:gd name="T24" fmla="*/ 0 w 8277"/>
                <a:gd name="T25" fmla="*/ 0 h 5719"/>
                <a:gd name="T26" fmla="*/ 0 w 8277"/>
                <a:gd name="T27" fmla="*/ 0 h 57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277" h="5719" extrusionOk="0">
                  <a:moveTo>
                    <a:pt x="8247" y="1"/>
                  </a:moveTo>
                  <a:cubicBezTo>
                    <a:pt x="8175" y="1"/>
                    <a:pt x="7954" y="447"/>
                    <a:pt x="7148" y="1104"/>
                  </a:cubicBezTo>
                  <a:cubicBezTo>
                    <a:pt x="6471" y="1654"/>
                    <a:pt x="6339" y="1628"/>
                    <a:pt x="6278" y="1776"/>
                  </a:cubicBezTo>
                  <a:cubicBezTo>
                    <a:pt x="6064" y="2264"/>
                    <a:pt x="5794" y="2727"/>
                    <a:pt x="5479" y="3154"/>
                  </a:cubicBezTo>
                  <a:cubicBezTo>
                    <a:pt x="4991" y="3810"/>
                    <a:pt x="4431" y="4273"/>
                    <a:pt x="3668" y="4573"/>
                  </a:cubicBezTo>
                  <a:cubicBezTo>
                    <a:pt x="2015" y="5230"/>
                    <a:pt x="921" y="4716"/>
                    <a:pt x="36" y="5433"/>
                  </a:cubicBezTo>
                  <a:cubicBezTo>
                    <a:pt x="0" y="5464"/>
                    <a:pt x="21" y="5479"/>
                    <a:pt x="51" y="5504"/>
                  </a:cubicBezTo>
                  <a:cubicBezTo>
                    <a:pt x="125" y="5556"/>
                    <a:pt x="1335" y="5719"/>
                    <a:pt x="2604" y="5719"/>
                  </a:cubicBezTo>
                  <a:cubicBezTo>
                    <a:pt x="2825" y="5719"/>
                    <a:pt x="3047" y="5714"/>
                    <a:pt x="3266" y="5703"/>
                  </a:cubicBezTo>
                  <a:cubicBezTo>
                    <a:pt x="4507" y="5637"/>
                    <a:pt x="5306" y="5581"/>
                    <a:pt x="6537" y="5291"/>
                  </a:cubicBezTo>
                  <a:cubicBezTo>
                    <a:pt x="6680" y="5255"/>
                    <a:pt x="6634" y="5164"/>
                    <a:pt x="6664" y="4899"/>
                  </a:cubicBezTo>
                  <a:cubicBezTo>
                    <a:pt x="7005" y="2498"/>
                    <a:pt x="7778" y="1837"/>
                    <a:pt x="8262" y="122"/>
                  </a:cubicBezTo>
                  <a:cubicBezTo>
                    <a:pt x="8272" y="97"/>
                    <a:pt x="8277" y="66"/>
                    <a:pt x="8272" y="36"/>
                  </a:cubicBezTo>
                  <a:cubicBezTo>
                    <a:pt x="8266" y="12"/>
                    <a:pt x="8258" y="1"/>
                    <a:pt x="8247"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6" name="Freeform 40">
              <a:extLst>
                <a:ext uri="{FF2B5EF4-FFF2-40B4-BE49-F238E27FC236}">
                  <a16:creationId xmlns:a16="http://schemas.microsoft.com/office/drawing/2014/main" id="{1BF4689E-B5B4-9B06-BB33-8FCC932929CC}"/>
                </a:ext>
              </a:extLst>
            </p:cNvPr>
            <p:cNvSpPr>
              <a:spLocks noChangeArrowheads="1"/>
            </p:cNvSpPr>
            <p:nvPr/>
          </p:nvSpPr>
          <p:spPr bwMode="auto">
            <a:xfrm>
              <a:off x="712" y="3370"/>
              <a:ext cx="123" cy="437"/>
            </a:xfrm>
            <a:custGeom>
              <a:avLst/>
              <a:gdLst>
                <a:gd name="T0" fmla="*/ 0 w 2601"/>
                <a:gd name="T1" fmla="*/ 0 h 9180"/>
                <a:gd name="T2" fmla="*/ 0 w 2601"/>
                <a:gd name="T3" fmla="*/ 0 h 9180"/>
                <a:gd name="T4" fmla="*/ 0 w 2601"/>
                <a:gd name="T5" fmla="*/ 0 h 9180"/>
                <a:gd name="T6" fmla="*/ 0 w 2601"/>
                <a:gd name="T7" fmla="*/ 0 h 9180"/>
                <a:gd name="T8" fmla="*/ 0 w 2601"/>
                <a:gd name="T9" fmla="*/ 0 h 9180"/>
                <a:gd name="T10" fmla="*/ 0 w 2601"/>
                <a:gd name="T11" fmla="*/ 0 h 9180"/>
                <a:gd name="T12" fmla="*/ 0 w 2601"/>
                <a:gd name="T13" fmla="*/ 0 h 9180"/>
                <a:gd name="T14" fmla="*/ 0 w 2601"/>
                <a:gd name="T15" fmla="*/ 0 h 9180"/>
                <a:gd name="T16" fmla="*/ 0 w 2601"/>
                <a:gd name="T17" fmla="*/ 0 h 9180"/>
                <a:gd name="T18" fmla="*/ 0 w 2601"/>
                <a:gd name="T19" fmla="*/ 0 h 9180"/>
                <a:gd name="T20" fmla="*/ 0 w 2601"/>
                <a:gd name="T21" fmla="*/ 0 h 9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601" h="9180" extrusionOk="0">
                  <a:moveTo>
                    <a:pt x="292" y="1"/>
                  </a:moveTo>
                  <a:cubicBezTo>
                    <a:pt x="231" y="1"/>
                    <a:pt x="179" y="85"/>
                    <a:pt x="179" y="164"/>
                  </a:cubicBezTo>
                  <a:cubicBezTo>
                    <a:pt x="189" y="352"/>
                    <a:pt x="148" y="545"/>
                    <a:pt x="158" y="744"/>
                  </a:cubicBezTo>
                  <a:cubicBezTo>
                    <a:pt x="184" y="1105"/>
                    <a:pt x="1" y="3068"/>
                    <a:pt x="937" y="5978"/>
                  </a:cubicBezTo>
                  <a:cubicBezTo>
                    <a:pt x="1379" y="7336"/>
                    <a:pt x="2066" y="8715"/>
                    <a:pt x="2356" y="9157"/>
                  </a:cubicBezTo>
                  <a:cubicBezTo>
                    <a:pt x="2366" y="9172"/>
                    <a:pt x="2374" y="9179"/>
                    <a:pt x="2382" y="9179"/>
                  </a:cubicBezTo>
                  <a:cubicBezTo>
                    <a:pt x="2600" y="9179"/>
                    <a:pt x="1706" y="2860"/>
                    <a:pt x="1598" y="1970"/>
                  </a:cubicBezTo>
                  <a:cubicBezTo>
                    <a:pt x="1578" y="1741"/>
                    <a:pt x="1593" y="1425"/>
                    <a:pt x="1476" y="1227"/>
                  </a:cubicBezTo>
                  <a:cubicBezTo>
                    <a:pt x="1476" y="1227"/>
                    <a:pt x="881" y="632"/>
                    <a:pt x="626" y="377"/>
                  </a:cubicBezTo>
                  <a:cubicBezTo>
                    <a:pt x="525" y="271"/>
                    <a:pt x="433" y="159"/>
                    <a:pt x="357" y="37"/>
                  </a:cubicBezTo>
                  <a:cubicBezTo>
                    <a:pt x="335" y="11"/>
                    <a:pt x="313" y="1"/>
                    <a:pt x="292" y="1"/>
                  </a:cubicBezTo>
                  <a:close/>
                </a:path>
              </a:pathLst>
            </a:custGeom>
            <a:solidFill>
              <a:srgbClr val="0A1640">
                <a:alpha val="12941"/>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7" name="Freeform 41">
              <a:extLst>
                <a:ext uri="{FF2B5EF4-FFF2-40B4-BE49-F238E27FC236}">
                  <a16:creationId xmlns:a16="http://schemas.microsoft.com/office/drawing/2014/main" id="{028D1E8E-0F92-F1AA-FA2C-3F77F804BD23}"/>
                </a:ext>
              </a:extLst>
            </p:cNvPr>
            <p:cNvSpPr>
              <a:spLocks noChangeArrowheads="1"/>
            </p:cNvSpPr>
            <p:nvPr/>
          </p:nvSpPr>
          <p:spPr bwMode="auto">
            <a:xfrm>
              <a:off x="497" y="2841"/>
              <a:ext cx="156" cy="142"/>
            </a:xfrm>
            <a:custGeom>
              <a:avLst/>
              <a:gdLst>
                <a:gd name="T0" fmla="*/ 0 w 3313"/>
                <a:gd name="T1" fmla="*/ 0 h 3005"/>
                <a:gd name="T2" fmla="*/ 0 w 3313"/>
                <a:gd name="T3" fmla="*/ 0 h 3005"/>
                <a:gd name="T4" fmla="*/ 0 w 3313"/>
                <a:gd name="T5" fmla="*/ 0 h 3005"/>
                <a:gd name="T6" fmla="*/ 0 w 3313"/>
                <a:gd name="T7" fmla="*/ 0 h 3005"/>
                <a:gd name="T8" fmla="*/ 0 w 3313"/>
                <a:gd name="T9" fmla="*/ 0 h 3005"/>
                <a:gd name="T10" fmla="*/ 0 w 3313"/>
                <a:gd name="T11" fmla="*/ 0 h 3005"/>
                <a:gd name="T12" fmla="*/ 0 w 3313"/>
                <a:gd name="T13" fmla="*/ 0 h 3005"/>
                <a:gd name="T14" fmla="*/ 0 w 3313"/>
                <a:gd name="T15" fmla="*/ 0 h 3005"/>
                <a:gd name="T16" fmla="*/ 0 w 3313"/>
                <a:gd name="T17" fmla="*/ 0 h 3005"/>
                <a:gd name="T18" fmla="*/ 0 w 3313"/>
                <a:gd name="T19" fmla="*/ 0 h 3005"/>
                <a:gd name="T20" fmla="*/ 0 w 3313"/>
                <a:gd name="T21" fmla="*/ 0 h 30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313" h="3005" extrusionOk="0">
                  <a:moveTo>
                    <a:pt x="2717" y="1"/>
                  </a:moveTo>
                  <a:cubicBezTo>
                    <a:pt x="2310" y="413"/>
                    <a:pt x="2020" y="952"/>
                    <a:pt x="1506" y="1207"/>
                  </a:cubicBezTo>
                  <a:cubicBezTo>
                    <a:pt x="1314" y="1300"/>
                    <a:pt x="1107" y="1341"/>
                    <a:pt x="898" y="1341"/>
                  </a:cubicBezTo>
                  <a:cubicBezTo>
                    <a:pt x="592" y="1341"/>
                    <a:pt x="281" y="1253"/>
                    <a:pt x="1" y="1105"/>
                  </a:cubicBezTo>
                  <a:cubicBezTo>
                    <a:pt x="387" y="2287"/>
                    <a:pt x="1226" y="3005"/>
                    <a:pt x="2109" y="3005"/>
                  </a:cubicBezTo>
                  <a:cubicBezTo>
                    <a:pt x="2480" y="3005"/>
                    <a:pt x="2859" y="2878"/>
                    <a:pt x="3215" y="2605"/>
                  </a:cubicBezTo>
                  <a:cubicBezTo>
                    <a:pt x="3292" y="2549"/>
                    <a:pt x="3277" y="2494"/>
                    <a:pt x="3277" y="2392"/>
                  </a:cubicBezTo>
                  <a:cubicBezTo>
                    <a:pt x="3277" y="1736"/>
                    <a:pt x="3266" y="1196"/>
                    <a:pt x="3307" y="795"/>
                  </a:cubicBezTo>
                  <a:cubicBezTo>
                    <a:pt x="3312" y="739"/>
                    <a:pt x="3292" y="683"/>
                    <a:pt x="3251" y="647"/>
                  </a:cubicBezTo>
                  <a:cubicBezTo>
                    <a:pt x="3063" y="438"/>
                    <a:pt x="2885" y="225"/>
                    <a:pt x="2717"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8" name="Freeform 42">
              <a:extLst>
                <a:ext uri="{FF2B5EF4-FFF2-40B4-BE49-F238E27FC236}">
                  <a16:creationId xmlns:a16="http://schemas.microsoft.com/office/drawing/2014/main" id="{4B488D4E-611E-B857-BEEA-DB303B224C2E}"/>
                </a:ext>
              </a:extLst>
            </p:cNvPr>
            <p:cNvSpPr>
              <a:spLocks noChangeArrowheads="1"/>
            </p:cNvSpPr>
            <p:nvPr/>
          </p:nvSpPr>
          <p:spPr bwMode="auto">
            <a:xfrm>
              <a:off x="1057" y="3937"/>
              <a:ext cx="36" cy="83"/>
            </a:xfrm>
            <a:custGeom>
              <a:avLst/>
              <a:gdLst>
                <a:gd name="T0" fmla="*/ 0 w 795"/>
                <a:gd name="T1" fmla="*/ 0 h 1777"/>
                <a:gd name="T2" fmla="*/ 0 w 795"/>
                <a:gd name="T3" fmla="*/ 0 h 1777"/>
                <a:gd name="T4" fmla="*/ 0 w 795"/>
                <a:gd name="T5" fmla="*/ 0 h 1777"/>
                <a:gd name="T6" fmla="*/ 0 w 795"/>
                <a:gd name="T7" fmla="*/ 0 h 1777"/>
                <a:gd name="T8" fmla="*/ 0 w 795"/>
                <a:gd name="T9" fmla="*/ 0 h 1777"/>
                <a:gd name="T10" fmla="*/ 0 w 795"/>
                <a:gd name="T11" fmla="*/ 0 h 1777"/>
                <a:gd name="T12" fmla="*/ 0 w 795"/>
                <a:gd name="T13" fmla="*/ 0 h 1777"/>
                <a:gd name="T14" fmla="*/ 0 w 795"/>
                <a:gd name="T15" fmla="*/ 0 h 1777"/>
                <a:gd name="T16" fmla="*/ 0 w 795"/>
                <a:gd name="T17" fmla="*/ 0 h 1777"/>
                <a:gd name="T18" fmla="*/ 0 w 795"/>
                <a:gd name="T19" fmla="*/ 0 h 177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95" h="1777" extrusionOk="0">
                  <a:moveTo>
                    <a:pt x="63" y="1"/>
                  </a:moveTo>
                  <a:cubicBezTo>
                    <a:pt x="31" y="1"/>
                    <a:pt x="6" y="24"/>
                    <a:pt x="6" y="52"/>
                  </a:cubicBezTo>
                  <a:cubicBezTo>
                    <a:pt x="1" y="103"/>
                    <a:pt x="1" y="546"/>
                    <a:pt x="6" y="647"/>
                  </a:cubicBezTo>
                  <a:cubicBezTo>
                    <a:pt x="31" y="993"/>
                    <a:pt x="77" y="1344"/>
                    <a:pt x="143" y="1690"/>
                  </a:cubicBezTo>
                  <a:cubicBezTo>
                    <a:pt x="164" y="1767"/>
                    <a:pt x="184" y="1777"/>
                    <a:pt x="271" y="1777"/>
                  </a:cubicBezTo>
                  <a:cubicBezTo>
                    <a:pt x="428" y="1772"/>
                    <a:pt x="571" y="1690"/>
                    <a:pt x="647" y="1553"/>
                  </a:cubicBezTo>
                  <a:cubicBezTo>
                    <a:pt x="703" y="1461"/>
                    <a:pt x="739" y="1365"/>
                    <a:pt x="759" y="1258"/>
                  </a:cubicBezTo>
                  <a:cubicBezTo>
                    <a:pt x="789" y="1100"/>
                    <a:pt x="794" y="937"/>
                    <a:pt x="784" y="775"/>
                  </a:cubicBezTo>
                  <a:cubicBezTo>
                    <a:pt x="723" y="225"/>
                    <a:pt x="535" y="78"/>
                    <a:pt x="72" y="1"/>
                  </a:cubicBezTo>
                  <a:cubicBezTo>
                    <a:pt x="69" y="1"/>
                    <a:pt x="66" y="1"/>
                    <a:pt x="63"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9" name="Freeform 43">
              <a:extLst>
                <a:ext uri="{FF2B5EF4-FFF2-40B4-BE49-F238E27FC236}">
                  <a16:creationId xmlns:a16="http://schemas.microsoft.com/office/drawing/2014/main" id="{216936A2-EA7F-8D4B-495D-79127AFCAC25}"/>
                </a:ext>
              </a:extLst>
            </p:cNvPr>
            <p:cNvSpPr>
              <a:spLocks noChangeArrowheads="1"/>
            </p:cNvSpPr>
            <p:nvPr/>
          </p:nvSpPr>
          <p:spPr bwMode="auto">
            <a:xfrm>
              <a:off x="944" y="4268"/>
              <a:ext cx="46" cy="39"/>
            </a:xfrm>
            <a:custGeom>
              <a:avLst/>
              <a:gdLst>
                <a:gd name="T0" fmla="*/ 0 w 1008"/>
                <a:gd name="T1" fmla="*/ 0 h 869"/>
                <a:gd name="T2" fmla="*/ 0 w 1008"/>
                <a:gd name="T3" fmla="*/ 0 h 869"/>
                <a:gd name="T4" fmla="*/ 0 w 1008"/>
                <a:gd name="T5" fmla="*/ 0 h 869"/>
                <a:gd name="T6" fmla="*/ 0 w 1008"/>
                <a:gd name="T7" fmla="*/ 0 h 869"/>
                <a:gd name="T8" fmla="*/ 0 w 1008"/>
                <a:gd name="T9" fmla="*/ 0 h 869"/>
                <a:gd name="T10" fmla="*/ 0 w 1008"/>
                <a:gd name="T11" fmla="*/ 0 h 869"/>
                <a:gd name="T12" fmla="*/ 0 w 1008"/>
                <a:gd name="T13" fmla="*/ 0 h 869"/>
                <a:gd name="T14" fmla="*/ 0 w 1008"/>
                <a:gd name="T15" fmla="*/ 0 h 869"/>
                <a:gd name="T16" fmla="*/ 0 w 1008"/>
                <a:gd name="T17" fmla="*/ 0 h 869"/>
                <a:gd name="T18" fmla="*/ 0 w 1008"/>
                <a:gd name="T19" fmla="*/ 0 h 8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08" h="869" extrusionOk="0">
                  <a:moveTo>
                    <a:pt x="956" y="1"/>
                  </a:moveTo>
                  <a:cubicBezTo>
                    <a:pt x="947" y="1"/>
                    <a:pt x="937" y="3"/>
                    <a:pt x="926" y="9"/>
                  </a:cubicBezTo>
                  <a:cubicBezTo>
                    <a:pt x="906" y="19"/>
                    <a:pt x="886" y="29"/>
                    <a:pt x="865" y="39"/>
                  </a:cubicBezTo>
                  <a:cubicBezTo>
                    <a:pt x="504" y="197"/>
                    <a:pt x="453" y="172"/>
                    <a:pt x="245" y="177"/>
                  </a:cubicBezTo>
                  <a:cubicBezTo>
                    <a:pt x="87" y="177"/>
                    <a:pt x="189" y="182"/>
                    <a:pt x="31" y="706"/>
                  </a:cubicBezTo>
                  <a:cubicBezTo>
                    <a:pt x="11" y="762"/>
                    <a:pt x="1" y="833"/>
                    <a:pt x="56" y="838"/>
                  </a:cubicBezTo>
                  <a:cubicBezTo>
                    <a:pt x="123" y="858"/>
                    <a:pt x="194" y="869"/>
                    <a:pt x="265" y="869"/>
                  </a:cubicBezTo>
                  <a:cubicBezTo>
                    <a:pt x="423" y="863"/>
                    <a:pt x="575" y="813"/>
                    <a:pt x="713" y="731"/>
                  </a:cubicBezTo>
                  <a:cubicBezTo>
                    <a:pt x="992" y="538"/>
                    <a:pt x="1008" y="329"/>
                    <a:pt x="992" y="50"/>
                  </a:cubicBezTo>
                  <a:cubicBezTo>
                    <a:pt x="996" y="20"/>
                    <a:pt x="981" y="1"/>
                    <a:pt x="956"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0" name="Freeform 44">
              <a:extLst>
                <a:ext uri="{FF2B5EF4-FFF2-40B4-BE49-F238E27FC236}">
                  <a16:creationId xmlns:a16="http://schemas.microsoft.com/office/drawing/2014/main" id="{08D46006-3341-E09C-4E20-2BC75CB755B9}"/>
                </a:ext>
              </a:extLst>
            </p:cNvPr>
            <p:cNvSpPr>
              <a:spLocks noChangeArrowheads="1"/>
            </p:cNvSpPr>
            <p:nvPr/>
          </p:nvSpPr>
          <p:spPr bwMode="auto">
            <a:xfrm>
              <a:off x="572" y="2724"/>
              <a:ext cx="97" cy="104"/>
            </a:xfrm>
            <a:custGeom>
              <a:avLst/>
              <a:gdLst>
                <a:gd name="T0" fmla="*/ 0 w 2071"/>
                <a:gd name="T1" fmla="*/ 0 h 2222"/>
                <a:gd name="T2" fmla="*/ 0 w 2071"/>
                <a:gd name="T3" fmla="*/ 0 h 2222"/>
                <a:gd name="T4" fmla="*/ 0 w 2071"/>
                <a:gd name="T5" fmla="*/ 0 h 2222"/>
                <a:gd name="T6" fmla="*/ 0 w 2071"/>
                <a:gd name="T7" fmla="*/ 0 h 2222"/>
                <a:gd name="T8" fmla="*/ 0 w 2071"/>
                <a:gd name="T9" fmla="*/ 0 h 2222"/>
                <a:gd name="T10" fmla="*/ 0 w 2071"/>
                <a:gd name="T11" fmla="*/ 0 h 2222"/>
                <a:gd name="T12" fmla="*/ 0 w 2071"/>
                <a:gd name="T13" fmla="*/ 0 h 2222"/>
                <a:gd name="T14" fmla="*/ 0 w 2071"/>
                <a:gd name="T15" fmla="*/ 0 h 2222"/>
                <a:gd name="T16" fmla="*/ 0 w 2071"/>
                <a:gd name="T17" fmla="*/ 0 h 2222"/>
                <a:gd name="T18" fmla="*/ 0 w 2071"/>
                <a:gd name="T19" fmla="*/ 0 h 2222"/>
                <a:gd name="T20" fmla="*/ 0 w 2071"/>
                <a:gd name="T21" fmla="*/ 0 h 2222"/>
                <a:gd name="T22" fmla="*/ 0 w 2071"/>
                <a:gd name="T23" fmla="*/ 0 h 22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71" h="2222" extrusionOk="0">
                  <a:moveTo>
                    <a:pt x="892" y="1"/>
                  </a:moveTo>
                  <a:cubicBezTo>
                    <a:pt x="620" y="1"/>
                    <a:pt x="343" y="315"/>
                    <a:pt x="194" y="599"/>
                  </a:cubicBezTo>
                  <a:cubicBezTo>
                    <a:pt x="163" y="645"/>
                    <a:pt x="138" y="691"/>
                    <a:pt x="118" y="742"/>
                  </a:cubicBezTo>
                  <a:cubicBezTo>
                    <a:pt x="77" y="843"/>
                    <a:pt x="46" y="950"/>
                    <a:pt x="31" y="1057"/>
                  </a:cubicBezTo>
                  <a:cubicBezTo>
                    <a:pt x="1" y="1271"/>
                    <a:pt x="67" y="1489"/>
                    <a:pt x="214" y="1647"/>
                  </a:cubicBezTo>
                  <a:cubicBezTo>
                    <a:pt x="402" y="1886"/>
                    <a:pt x="642" y="2074"/>
                    <a:pt x="916" y="2202"/>
                  </a:cubicBezTo>
                  <a:cubicBezTo>
                    <a:pt x="944" y="2214"/>
                    <a:pt x="963" y="2221"/>
                    <a:pt x="979" y="2221"/>
                  </a:cubicBezTo>
                  <a:cubicBezTo>
                    <a:pt x="1007" y="2221"/>
                    <a:pt x="1022" y="2200"/>
                    <a:pt x="1048" y="2151"/>
                  </a:cubicBezTo>
                  <a:cubicBezTo>
                    <a:pt x="1293" y="1637"/>
                    <a:pt x="1623" y="1169"/>
                    <a:pt x="2030" y="772"/>
                  </a:cubicBezTo>
                  <a:cubicBezTo>
                    <a:pt x="2061" y="742"/>
                    <a:pt x="2071" y="716"/>
                    <a:pt x="2040" y="681"/>
                  </a:cubicBezTo>
                  <a:cubicBezTo>
                    <a:pt x="1852" y="442"/>
                    <a:pt x="1394" y="116"/>
                    <a:pt x="967" y="9"/>
                  </a:cubicBezTo>
                  <a:cubicBezTo>
                    <a:pt x="942" y="4"/>
                    <a:pt x="917" y="1"/>
                    <a:pt x="892"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1" name="Freeform 45">
              <a:extLst>
                <a:ext uri="{FF2B5EF4-FFF2-40B4-BE49-F238E27FC236}">
                  <a16:creationId xmlns:a16="http://schemas.microsoft.com/office/drawing/2014/main" id="{97F355CF-1021-D348-2553-F713FC0F9066}"/>
                </a:ext>
              </a:extLst>
            </p:cNvPr>
            <p:cNvSpPr>
              <a:spLocks noChangeArrowheads="1"/>
            </p:cNvSpPr>
            <p:nvPr/>
          </p:nvSpPr>
          <p:spPr bwMode="auto">
            <a:xfrm>
              <a:off x="687" y="3137"/>
              <a:ext cx="297" cy="28"/>
            </a:xfrm>
            <a:custGeom>
              <a:avLst/>
              <a:gdLst>
                <a:gd name="T0" fmla="*/ 0 w 6249"/>
                <a:gd name="T1" fmla="*/ 0 h 621"/>
                <a:gd name="T2" fmla="*/ 0 w 6249"/>
                <a:gd name="T3" fmla="*/ 0 h 621"/>
                <a:gd name="T4" fmla="*/ 0 w 6249"/>
                <a:gd name="T5" fmla="*/ 0 h 621"/>
                <a:gd name="T6" fmla="*/ 0 w 6249"/>
                <a:gd name="T7" fmla="*/ 0 h 621"/>
                <a:gd name="T8" fmla="*/ 0 w 6249"/>
                <a:gd name="T9" fmla="*/ 0 h 621"/>
                <a:gd name="T10" fmla="*/ 0 w 6249"/>
                <a:gd name="T11" fmla="*/ 0 h 621"/>
                <a:gd name="T12" fmla="*/ 0 w 6249"/>
                <a:gd name="T13" fmla="*/ 0 h 621"/>
                <a:gd name="T14" fmla="*/ 0 w 6249"/>
                <a:gd name="T15" fmla="*/ 0 h 621"/>
                <a:gd name="T16" fmla="*/ 0 w 6249"/>
                <a:gd name="T17" fmla="*/ 0 h 621"/>
                <a:gd name="T18" fmla="*/ 0 w 6249"/>
                <a:gd name="T19" fmla="*/ 0 h 621"/>
                <a:gd name="T20" fmla="*/ 0 w 6249"/>
                <a:gd name="T21" fmla="*/ 0 h 621"/>
                <a:gd name="T22" fmla="*/ 0 w 6249"/>
                <a:gd name="T23" fmla="*/ 0 h 6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49" h="621" extrusionOk="0">
                  <a:moveTo>
                    <a:pt x="6150" y="0"/>
                  </a:moveTo>
                  <a:cubicBezTo>
                    <a:pt x="6146" y="0"/>
                    <a:pt x="6143" y="0"/>
                    <a:pt x="6140" y="1"/>
                  </a:cubicBezTo>
                  <a:cubicBezTo>
                    <a:pt x="6012" y="16"/>
                    <a:pt x="5885" y="41"/>
                    <a:pt x="5758" y="77"/>
                  </a:cubicBezTo>
                  <a:cubicBezTo>
                    <a:pt x="5096" y="232"/>
                    <a:pt x="4096" y="330"/>
                    <a:pt x="3008" y="330"/>
                  </a:cubicBezTo>
                  <a:cubicBezTo>
                    <a:pt x="2058" y="330"/>
                    <a:pt x="1040" y="255"/>
                    <a:pt x="122" y="77"/>
                  </a:cubicBezTo>
                  <a:cubicBezTo>
                    <a:pt x="115" y="76"/>
                    <a:pt x="109" y="75"/>
                    <a:pt x="103" y="75"/>
                  </a:cubicBezTo>
                  <a:cubicBezTo>
                    <a:pt x="26" y="75"/>
                    <a:pt x="1" y="191"/>
                    <a:pt x="81" y="214"/>
                  </a:cubicBezTo>
                  <a:cubicBezTo>
                    <a:pt x="953" y="490"/>
                    <a:pt x="2014" y="621"/>
                    <a:pt x="3043" y="621"/>
                  </a:cubicBezTo>
                  <a:cubicBezTo>
                    <a:pt x="4068" y="621"/>
                    <a:pt x="5060" y="491"/>
                    <a:pt x="5804" y="245"/>
                  </a:cubicBezTo>
                  <a:cubicBezTo>
                    <a:pt x="5926" y="204"/>
                    <a:pt x="6043" y="169"/>
                    <a:pt x="6165" y="133"/>
                  </a:cubicBezTo>
                  <a:lnTo>
                    <a:pt x="6170" y="133"/>
                  </a:lnTo>
                  <a:cubicBezTo>
                    <a:pt x="6248" y="113"/>
                    <a:pt x="6228" y="0"/>
                    <a:pt x="6150"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2" name="Freeform 46">
              <a:extLst>
                <a:ext uri="{FF2B5EF4-FFF2-40B4-BE49-F238E27FC236}">
                  <a16:creationId xmlns:a16="http://schemas.microsoft.com/office/drawing/2014/main" id="{7C3D4856-0020-8CCB-FA25-69E72EDAA043}"/>
                </a:ext>
              </a:extLst>
            </p:cNvPr>
            <p:cNvSpPr>
              <a:spLocks noChangeArrowheads="1"/>
            </p:cNvSpPr>
            <p:nvPr/>
          </p:nvSpPr>
          <p:spPr bwMode="auto">
            <a:xfrm>
              <a:off x="1028" y="4133"/>
              <a:ext cx="40" cy="74"/>
            </a:xfrm>
            <a:custGeom>
              <a:avLst/>
              <a:gdLst>
                <a:gd name="T0" fmla="*/ 0 w 883"/>
                <a:gd name="T1" fmla="*/ 0 h 1599"/>
                <a:gd name="T2" fmla="*/ 0 w 883"/>
                <a:gd name="T3" fmla="*/ 0 h 1599"/>
                <a:gd name="T4" fmla="*/ 0 w 883"/>
                <a:gd name="T5" fmla="*/ 0 h 1599"/>
                <a:gd name="T6" fmla="*/ 0 w 883"/>
                <a:gd name="T7" fmla="*/ 0 h 1599"/>
                <a:gd name="T8" fmla="*/ 0 w 883"/>
                <a:gd name="T9" fmla="*/ 0 h 1599"/>
                <a:gd name="T10" fmla="*/ 0 w 883"/>
                <a:gd name="T11" fmla="*/ 0 h 1599"/>
                <a:gd name="T12" fmla="*/ 0 w 883"/>
                <a:gd name="T13" fmla="*/ 0 h 1599"/>
                <a:gd name="T14" fmla="*/ 0 w 883"/>
                <a:gd name="T15" fmla="*/ 0 h 1599"/>
                <a:gd name="T16" fmla="*/ 0 w 883"/>
                <a:gd name="T17" fmla="*/ 0 h 15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83" h="1599" extrusionOk="0">
                  <a:moveTo>
                    <a:pt x="92" y="1"/>
                  </a:moveTo>
                  <a:cubicBezTo>
                    <a:pt x="42" y="1"/>
                    <a:pt x="1" y="57"/>
                    <a:pt x="33" y="109"/>
                  </a:cubicBezTo>
                  <a:cubicBezTo>
                    <a:pt x="104" y="221"/>
                    <a:pt x="191" y="359"/>
                    <a:pt x="242" y="450"/>
                  </a:cubicBezTo>
                  <a:cubicBezTo>
                    <a:pt x="369" y="674"/>
                    <a:pt x="465" y="913"/>
                    <a:pt x="532" y="1157"/>
                  </a:cubicBezTo>
                  <a:cubicBezTo>
                    <a:pt x="562" y="1259"/>
                    <a:pt x="628" y="1523"/>
                    <a:pt x="633" y="1544"/>
                  </a:cubicBezTo>
                  <a:cubicBezTo>
                    <a:pt x="643" y="1581"/>
                    <a:pt x="673" y="1599"/>
                    <a:pt x="703" y="1599"/>
                  </a:cubicBezTo>
                  <a:cubicBezTo>
                    <a:pt x="736" y="1599"/>
                    <a:pt x="768" y="1578"/>
                    <a:pt x="776" y="1539"/>
                  </a:cubicBezTo>
                  <a:cubicBezTo>
                    <a:pt x="883" y="994"/>
                    <a:pt x="618" y="318"/>
                    <a:pt x="130" y="13"/>
                  </a:cubicBezTo>
                  <a:cubicBezTo>
                    <a:pt x="117" y="4"/>
                    <a:pt x="104" y="1"/>
                    <a:pt x="9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3" name="Freeform 47">
              <a:extLst>
                <a:ext uri="{FF2B5EF4-FFF2-40B4-BE49-F238E27FC236}">
                  <a16:creationId xmlns:a16="http://schemas.microsoft.com/office/drawing/2014/main" id="{0E7DEA5B-D3CC-5408-3BBD-68CE9F60386B}"/>
                </a:ext>
              </a:extLst>
            </p:cNvPr>
            <p:cNvSpPr>
              <a:spLocks noChangeArrowheads="1"/>
            </p:cNvSpPr>
            <p:nvPr/>
          </p:nvSpPr>
          <p:spPr bwMode="auto">
            <a:xfrm>
              <a:off x="813" y="4262"/>
              <a:ext cx="57" cy="50"/>
            </a:xfrm>
            <a:custGeom>
              <a:avLst/>
              <a:gdLst>
                <a:gd name="T0" fmla="*/ 0 w 1222"/>
                <a:gd name="T1" fmla="*/ 0 h 1092"/>
                <a:gd name="T2" fmla="*/ 0 w 1222"/>
                <a:gd name="T3" fmla="*/ 0 h 1092"/>
                <a:gd name="T4" fmla="*/ 0 w 1222"/>
                <a:gd name="T5" fmla="*/ 0 h 1092"/>
                <a:gd name="T6" fmla="*/ 0 w 1222"/>
                <a:gd name="T7" fmla="*/ 0 h 1092"/>
                <a:gd name="T8" fmla="*/ 0 w 1222"/>
                <a:gd name="T9" fmla="*/ 0 h 1092"/>
                <a:gd name="T10" fmla="*/ 0 w 1222"/>
                <a:gd name="T11" fmla="*/ 0 h 1092"/>
                <a:gd name="T12" fmla="*/ 0 w 1222"/>
                <a:gd name="T13" fmla="*/ 0 h 10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22" h="1092" extrusionOk="0">
                  <a:moveTo>
                    <a:pt x="1076" y="1"/>
                  </a:moveTo>
                  <a:cubicBezTo>
                    <a:pt x="1058" y="1"/>
                    <a:pt x="1039" y="7"/>
                    <a:pt x="1023" y="20"/>
                  </a:cubicBezTo>
                  <a:cubicBezTo>
                    <a:pt x="1" y="1052"/>
                    <a:pt x="31" y="981"/>
                    <a:pt x="52" y="1042"/>
                  </a:cubicBezTo>
                  <a:cubicBezTo>
                    <a:pt x="62" y="1077"/>
                    <a:pt x="90" y="1091"/>
                    <a:pt x="128" y="1091"/>
                  </a:cubicBezTo>
                  <a:cubicBezTo>
                    <a:pt x="227" y="1091"/>
                    <a:pt x="394" y="997"/>
                    <a:pt x="479" y="946"/>
                  </a:cubicBezTo>
                  <a:cubicBezTo>
                    <a:pt x="896" y="681"/>
                    <a:pt x="1222" y="116"/>
                    <a:pt x="1125" y="20"/>
                  </a:cubicBezTo>
                  <a:cubicBezTo>
                    <a:pt x="1112" y="7"/>
                    <a:pt x="1095" y="1"/>
                    <a:pt x="107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4" name="Freeform 48">
              <a:extLst>
                <a:ext uri="{FF2B5EF4-FFF2-40B4-BE49-F238E27FC236}">
                  <a16:creationId xmlns:a16="http://schemas.microsoft.com/office/drawing/2014/main" id="{99A831B0-2545-AFD0-5832-7D3B4369822F}"/>
                </a:ext>
              </a:extLst>
            </p:cNvPr>
            <p:cNvSpPr>
              <a:spLocks noChangeArrowheads="1"/>
            </p:cNvSpPr>
            <p:nvPr/>
          </p:nvSpPr>
          <p:spPr bwMode="auto">
            <a:xfrm>
              <a:off x="427" y="2595"/>
              <a:ext cx="195" cy="176"/>
            </a:xfrm>
            <a:custGeom>
              <a:avLst/>
              <a:gdLst>
                <a:gd name="T0" fmla="*/ 0 w 4127"/>
                <a:gd name="T1" fmla="*/ 0 h 3738"/>
                <a:gd name="T2" fmla="*/ 0 w 4127"/>
                <a:gd name="T3" fmla="*/ 0 h 3738"/>
                <a:gd name="T4" fmla="*/ 0 w 4127"/>
                <a:gd name="T5" fmla="*/ 0 h 3738"/>
                <a:gd name="T6" fmla="*/ 0 w 4127"/>
                <a:gd name="T7" fmla="*/ 0 h 3738"/>
                <a:gd name="T8" fmla="*/ 0 w 4127"/>
                <a:gd name="T9" fmla="*/ 0 h 3738"/>
                <a:gd name="T10" fmla="*/ 0 w 4127"/>
                <a:gd name="T11" fmla="*/ 0 h 3738"/>
                <a:gd name="T12" fmla="*/ 0 w 4127"/>
                <a:gd name="T13" fmla="*/ 0 h 3738"/>
                <a:gd name="T14" fmla="*/ 0 w 4127"/>
                <a:gd name="T15" fmla="*/ 0 h 3738"/>
                <a:gd name="T16" fmla="*/ 0 w 4127"/>
                <a:gd name="T17" fmla="*/ 0 h 3738"/>
                <a:gd name="T18" fmla="*/ 0 w 4127"/>
                <a:gd name="T19" fmla="*/ 0 h 3738"/>
                <a:gd name="T20" fmla="*/ 0 w 4127"/>
                <a:gd name="T21" fmla="*/ 0 h 3738"/>
                <a:gd name="T22" fmla="*/ 0 w 4127"/>
                <a:gd name="T23" fmla="*/ 0 h 3738"/>
                <a:gd name="T24" fmla="*/ 0 w 4127"/>
                <a:gd name="T25" fmla="*/ 0 h 3738"/>
                <a:gd name="T26" fmla="*/ 0 w 4127"/>
                <a:gd name="T27" fmla="*/ 0 h 3738"/>
                <a:gd name="T28" fmla="*/ 0 w 4127"/>
                <a:gd name="T29" fmla="*/ 0 h 3738"/>
                <a:gd name="T30" fmla="*/ 0 w 4127"/>
                <a:gd name="T31" fmla="*/ 0 h 3738"/>
                <a:gd name="T32" fmla="*/ 0 w 4127"/>
                <a:gd name="T33" fmla="*/ 0 h 3738"/>
                <a:gd name="T34" fmla="*/ 0 w 4127"/>
                <a:gd name="T35" fmla="*/ 0 h 3738"/>
                <a:gd name="T36" fmla="*/ 0 w 4127"/>
                <a:gd name="T37" fmla="*/ 0 h 3738"/>
                <a:gd name="T38" fmla="*/ 0 w 4127"/>
                <a:gd name="T39" fmla="*/ 0 h 3738"/>
                <a:gd name="T40" fmla="*/ 0 w 4127"/>
                <a:gd name="T41" fmla="*/ 0 h 3738"/>
                <a:gd name="T42" fmla="*/ 0 w 4127"/>
                <a:gd name="T43" fmla="*/ 0 h 3738"/>
                <a:gd name="T44" fmla="*/ 0 w 4127"/>
                <a:gd name="T45" fmla="*/ 0 h 3738"/>
                <a:gd name="T46" fmla="*/ 0 w 4127"/>
                <a:gd name="T47" fmla="*/ 0 h 3738"/>
                <a:gd name="T48" fmla="*/ 0 w 4127"/>
                <a:gd name="T49" fmla="*/ 0 h 3738"/>
                <a:gd name="T50" fmla="*/ 0 w 4127"/>
                <a:gd name="T51" fmla="*/ 0 h 3738"/>
                <a:gd name="T52" fmla="*/ 0 w 4127"/>
                <a:gd name="T53" fmla="*/ 0 h 3738"/>
                <a:gd name="T54" fmla="*/ 0 w 4127"/>
                <a:gd name="T55" fmla="*/ 0 h 3738"/>
                <a:gd name="T56" fmla="*/ 0 w 4127"/>
                <a:gd name="T57" fmla="*/ 0 h 3738"/>
                <a:gd name="T58" fmla="*/ 0 w 4127"/>
                <a:gd name="T59" fmla="*/ 0 h 3738"/>
                <a:gd name="T60" fmla="*/ 0 w 4127"/>
                <a:gd name="T61" fmla="*/ 0 h 3738"/>
                <a:gd name="T62" fmla="*/ 0 w 4127"/>
                <a:gd name="T63" fmla="*/ 0 h 3738"/>
                <a:gd name="T64" fmla="*/ 0 w 4127"/>
                <a:gd name="T65" fmla="*/ 0 h 3738"/>
                <a:gd name="T66" fmla="*/ 0 w 4127"/>
                <a:gd name="T67" fmla="*/ 0 h 3738"/>
                <a:gd name="T68" fmla="*/ 0 w 4127"/>
                <a:gd name="T69" fmla="*/ 0 h 3738"/>
                <a:gd name="T70" fmla="*/ 0 w 4127"/>
                <a:gd name="T71" fmla="*/ 0 h 3738"/>
                <a:gd name="T72" fmla="*/ 0 w 4127"/>
                <a:gd name="T73" fmla="*/ 0 h 3738"/>
                <a:gd name="T74" fmla="*/ 0 w 4127"/>
                <a:gd name="T75" fmla="*/ 0 h 3738"/>
                <a:gd name="T76" fmla="*/ 0 w 4127"/>
                <a:gd name="T77" fmla="*/ 0 h 3738"/>
                <a:gd name="T78" fmla="*/ 0 w 4127"/>
                <a:gd name="T79" fmla="*/ 0 h 3738"/>
                <a:gd name="T80" fmla="*/ 0 w 4127"/>
                <a:gd name="T81" fmla="*/ 0 h 3738"/>
                <a:gd name="T82" fmla="*/ 0 w 4127"/>
                <a:gd name="T83" fmla="*/ 0 h 3738"/>
                <a:gd name="T84" fmla="*/ 0 w 4127"/>
                <a:gd name="T85" fmla="*/ 0 h 3738"/>
                <a:gd name="T86" fmla="*/ 0 w 4127"/>
                <a:gd name="T87" fmla="*/ 0 h 3738"/>
                <a:gd name="T88" fmla="*/ 0 w 4127"/>
                <a:gd name="T89" fmla="*/ 0 h 3738"/>
                <a:gd name="T90" fmla="*/ 0 w 4127"/>
                <a:gd name="T91" fmla="*/ 0 h 373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127" h="3738" extrusionOk="0">
                  <a:moveTo>
                    <a:pt x="973" y="0"/>
                  </a:moveTo>
                  <a:cubicBezTo>
                    <a:pt x="846" y="0"/>
                    <a:pt x="773" y="150"/>
                    <a:pt x="881" y="309"/>
                  </a:cubicBezTo>
                  <a:cubicBezTo>
                    <a:pt x="1150" y="706"/>
                    <a:pt x="1099" y="619"/>
                    <a:pt x="1542" y="1128"/>
                  </a:cubicBezTo>
                  <a:cubicBezTo>
                    <a:pt x="1639" y="1235"/>
                    <a:pt x="2015" y="1627"/>
                    <a:pt x="2015" y="1627"/>
                  </a:cubicBezTo>
                  <a:cubicBezTo>
                    <a:pt x="2036" y="1655"/>
                    <a:pt x="2021" y="1673"/>
                    <a:pt x="2000" y="1673"/>
                  </a:cubicBezTo>
                  <a:cubicBezTo>
                    <a:pt x="1992" y="1673"/>
                    <a:pt x="1982" y="1670"/>
                    <a:pt x="1974" y="1662"/>
                  </a:cubicBezTo>
                  <a:cubicBezTo>
                    <a:pt x="1656" y="1349"/>
                    <a:pt x="847" y="496"/>
                    <a:pt x="350" y="496"/>
                  </a:cubicBezTo>
                  <a:cubicBezTo>
                    <a:pt x="338" y="496"/>
                    <a:pt x="327" y="496"/>
                    <a:pt x="316" y="497"/>
                  </a:cubicBezTo>
                  <a:cubicBezTo>
                    <a:pt x="184" y="507"/>
                    <a:pt x="194" y="675"/>
                    <a:pt x="255" y="762"/>
                  </a:cubicBezTo>
                  <a:cubicBezTo>
                    <a:pt x="581" y="1209"/>
                    <a:pt x="1756" y="1993"/>
                    <a:pt x="1689" y="2054"/>
                  </a:cubicBezTo>
                  <a:cubicBezTo>
                    <a:pt x="1687" y="2056"/>
                    <a:pt x="1684" y="2057"/>
                    <a:pt x="1681" y="2057"/>
                  </a:cubicBezTo>
                  <a:cubicBezTo>
                    <a:pt x="1563" y="2057"/>
                    <a:pt x="661" y="1121"/>
                    <a:pt x="138" y="1057"/>
                  </a:cubicBezTo>
                  <a:cubicBezTo>
                    <a:pt x="135" y="1057"/>
                    <a:pt x="132" y="1057"/>
                    <a:pt x="130" y="1057"/>
                  </a:cubicBezTo>
                  <a:cubicBezTo>
                    <a:pt x="62" y="1057"/>
                    <a:pt x="1" y="1116"/>
                    <a:pt x="1" y="1184"/>
                  </a:cubicBezTo>
                  <a:cubicBezTo>
                    <a:pt x="6" y="1332"/>
                    <a:pt x="265" y="1581"/>
                    <a:pt x="372" y="1683"/>
                  </a:cubicBezTo>
                  <a:cubicBezTo>
                    <a:pt x="677" y="1973"/>
                    <a:pt x="1145" y="2293"/>
                    <a:pt x="1501" y="2512"/>
                  </a:cubicBezTo>
                  <a:cubicBezTo>
                    <a:pt x="1532" y="2527"/>
                    <a:pt x="1578" y="2552"/>
                    <a:pt x="1557" y="2588"/>
                  </a:cubicBezTo>
                  <a:cubicBezTo>
                    <a:pt x="1551" y="2598"/>
                    <a:pt x="1544" y="2603"/>
                    <a:pt x="1531" y="2603"/>
                  </a:cubicBezTo>
                  <a:cubicBezTo>
                    <a:pt x="1493" y="2603"/>
                    <a:pt x="1404" y="2561"/>
                    <a:pt x="1130" y="2496"/>
                  </a:cubicBezTo>
                  <a:cubicBezTo>
                    <a:pt x="881" y="2436"/>
                    <a:pt x="794" y="2430"/>
                    <a:pt x="628" y="2430"/>
                  </a:cubicBezTo>
                  <a:cubicBezTo>
                    <a:pt x="584" y="2430"/>
                    <a:pt x="534" y="2430"/>
                    <a:pt x="474" y="2430"/>
                  </a:cubicBezTo>
                  <a:cubicBezTo>
                    <a:pt x="291" y="2430"/>
                    <a:pt x="240" y="2573"/>
                    <a:pt x="347" y="2664"/>
                  </a:cubicBezTo>
                  <a:cubicBezTo>
                    <a:pt x="514" y="2791"/>
                    <a:pt x="835" y="2970"/>
                    <a:pt x="1211" y="3137"/>
                  </a:cubicBezTo>
                  <a:cubicBezTo>
                    <a:pt x="1232" y="3148"/>
                    <a:pt x="1247" y="3153"/>
                    <a:pt x="1267" y="3158"/>
                  </a:cubicBezTo>
                  <a:lnTo>
                    <a:pt x="1364" y="3204"/>
                  </a:lnTo>
                  <a:cubicBezTo>
                    <a:pt x="1410" y="3219"/>
                    <a:pt x="1461" y="3239"/>
                    <a:pt x="1506" y="3259"/>
                  </a:cubicBezTo>
                  <a:cubicBezTo>
                    <a:pt x="1979" y="3453"/>
                    <a:pt x="2468" y="3610"/>
                    <a:pt x="2966" y="3738"/>
                  </a:cubicBezTo>
                  <a:cubicBezTo>
                    <a:pt x="2971" y="3722"/>
                    <a:pt x="2976" y="3707"/>
                    <a:pt x="2976" y="3692"/>
                  </a:cubicBezTo>
                  <a:cubicBezTo>
                    <a:pt x="3022" y="3448"/>
                    <a:pt x="3129" y="3219"/>
                    <a:pt x="3287" y="3031"/>
                  </a:cubicBezTo>
                  <a:lnTo>
                    <a:pt x="3292" y="3025"/>
                  </a:lnTo>
                  <a:cubicBezTo>
                    <a:pt x="3343" y="2954"/>
                    <a:pt x="3404" y="2888"/>
                    <a:pt x="3470" y="2827"/>
                  </a:cubicBezTo>
                  <a:cubicBezTo>
                    <a:pt x="3506" y="2802"/>
                    <a:pt x="3536" y="2771"/>
                    <a:pt x="3572" y="2751"/>
                  </a:cubicBezTo>
                  <a:cubicBezTo>
                    <a:pt x="3592" y="2736"/>
                    <a:pt x="3607" y="2725"/>
                    <a:pt x="3633" y="2705"/>
                  </a:cubicBezTo>
                  <a:cubicBezTo>
                    <a:pt x="3663" y="2685"/>
                    <a:pt x="3689" y="2669"/>
                    <a:pt x="3714" y="2659"/>
                  </a:cubicBezTo>
                  <a:cubicBezTo>
                    <a:pt x="3724" y="2649"/>
                    <a:pt x="3740" y="2644"/>
                    <a:pt x="3750" y="2639"/>
                  </a:cubicBezTo>
                  <a:cubicBezTo>
                    <a:pt x="3770" y="2629"/>
                    <a:pt x="3785" y="2624"/>
                    <a:pt x="3806" y="2619"/>
                  </a:cubicBezTo>
                  <a:cubicBezTo>
                    <a:pt x="3826" y="2608"/>
                    <a:pt x="3846" y="2603"/>
                    <a:pt x="3867" y="2603"/>
                  </a:cubicBezTo>
                  <a:cubicBezTo>
                    <a:pt x="3882" y="2598"/>
                    <a:pt x="3897" y="2598"/>
                    <a:pt x="3912" y="2598"/>
                  </a:cubicBezTo>
                  <a:cubicBezTo>
                    <a:pt x="3745" y="1311"/>
                    <a:pt x="4126" y="1031"/>
                    <a:pt x="4106" y="589"/>
                  </a:cubicBezTo>
                  <a:cubicBezTo>
                    <a:pt x="4103" y="490"/>
                    <a:pt x="4036" y="447"/>
                    <a:pt x="3953" y="447"/>
                  </a:cubicBezTo>
                  <a:cubicBezTo>
                    <a:pt x="3878" y="447"/>
                    <a:pt x="3790" y="483"/>
                    <a:pt x="3724" y="543"/>
                  </a:cubicBezTo>
                  <a:cubicBezTo>
                    <a:pt x="3231" y="1006"/>
                    <a:pt x="3322" y="1209"/>
                    <a:pt x="3144" y="1398"/>
                  </a:cubicBezTo>
                  <a:cubicBezTo>
                    <a:pt x="3078" y="1469"/>
                    <a:pt x="3003" y="1498"/>
                    <a:pt x="2925" y="1498"/>
                  </a:cubicBezTo>
                  <a:cubicBezTo>
                    <a:pt x="2744" y="1498"/>
                    <a:pt x="2546" y="1342"/>
                    <a:pt x="2397" y="1179"/>
                  </a:cubicBezTo>
                  <a:cubicBezTo>
                    <a:pt x="2142" y="894"/>
                    <a:pt x="1379" y="85"/>
                    <a:pt x="1008" y="4"/>
                  </a:cubicBezTo>
                  <a:cubicBezTo>
                    <a:pt x="996" y="1"/>
                    <a:pt x="984" y="0"/>
                    <a:pt x="973"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5" name="Freeform 49">
              <a:extLst>
                <a:ext uri="{FF2B5EF4-FFF2-40B4-BE49-F238E27FC236}">
                  <a16:creationId xmlns:a16="http://schemas.microsoft.com/office/drawing/2014/main" id="{A4E4E934-C7D0-6DC9-2116-4E2C3ABC1DA6}"/>
                </a:ext>
              </a:extLst>
            </p:cNvPr>
            <p:cNvSpPr>
              <a:spLocks noChangeArrowheads="1"/>
            </p:cNvSpPr>
            <p:nvPr/>
          </p:nvSpPr>
          <p:spPr bwMode="auto">
            <a:xfrm>
              <a:off x="408" y="2565"/>
              <a:ext cx="729" cy="1794"/>
            </a:xfrm>
            <a:custGeom>
              <a:avLst/>
              <a:gdLst>
                <a:gd name="T0" fmla="*/ 0 w 15291"/>
                <a:gd name="T1" fmla="*/ 0 h 37587"/>
                <a:gd name="T2" fmla="*/ 0 w 15291"/>
                <a:gd name="T3" fmla="*/ 0 h 37587"/>
                <a:gd name="T4" fmla="*/ 0 w 15291"/>
                <a:gd name="T5" fmla="*/ 0 h 37587"/>
                <a:gd name="T6" fmla="*/ 0 w 15291"/>
                <a:gd name="T7" fmla="*/ 0 h 37587"/>
                <a:gd name="T8" fmla="*/ 0 w 15291"/>
                <a:gd name="T9" fmla="*/ 0 h 37587"/>
                <a:gd name="T10" fmla="*/ 0 w 15291"/>
                <a:gd name="T11" fmla="*/ 0 h 37587"/>
                <a:gd name="T12" fmla="*/ 0 w 15291"/>
                <a:gd name="T13" fmla="*/ 0 h 37587"/>
                <a:gd name="T14" fmla="*/ 0 w 15291"/>
                <a:gd name="T15" fmla="*/ 0 h 37587"/>
                <a:gd name="T16" fmla="*/ 0 w 15291"/>
                <a:gd name="T17" fmla="*/ 0 h 37587"/>
                <a:gd name="T18" fmla="*/ 0 w 15291"/>
                <a:gd name="T19" fmla="*/ 0 h 37587"/>
                <a:gd name="T20" fmla="*/ 0 w 15291"/>
                <a:gd name="T21" fmla="*/ 0 h 37587"/>
                <a:gd name="T22" fmla="*/ 0 w 15291"/>
                <a:gd name="T23" fmla="*/ 0 h 37587"/>
                <a:gd name="T24" fmla="*/ 0 w 15291"/>
                <a:gd name="T25" fmla="*/ 0 h 37587"/>
                <a:gd name="T26" fmla="*/ 0 w 15291"/>
                <a:gd name="T27" fmla="*/ 0 h 37587"/>
                <a:gd name="T28" fmla="*/ 0 w 15291"/>
                <a:gd name="T29" fmla="*/ 0 h 37587"/>
                <a:gd name="T30" fmla="*/ 0 w 15291"/>
                <a:gd name="T31" fmla="*/ 0 h 37587"/>
                <a:gd name="T32" fmla="*/ 0 w 15291"/>
                <a:gd name="T33" fmla="*/ 0 h 37587"/>
                <a:gd name="T34" fmla="*/ 0 w 15291"/>
                <a:gd name="T35" fmla="*/ 0 h 37587"/>
                <a:gd name="T36" fmla="*/ 0 w 15291"/>
                <a:gd name="T37" fmla="*/ 0 h 37587"/>
                <a:gd name="T38" fmla="*/ 0 w 15291"/>
                <a:gd name="T39" fmla="*/ 0 h 37587"/>
                <a:gd name="T40" fmla="*/ 0 w 15291"/>
                <a:gd name="T41" fmla="*/ 0 h 37587"/>
                <a:gd name="T42" fmla="*/ 0 w 15291"/>
                <a:gd name="T43" fmla="*/ 0 h 37587"/>
                <a:gd name="T44" fmla="*/ 0 w 15291"/>
                <a:gd name="T45" fmla="*/ 0 h 37587"/>
                <a:gd name="T46" fmla="*/ 0 w 15291"/>
                <a:gd name="T47" fmla="*/ 0 h 37587"/>
                <a:gd name="T48" fmla="*/ 0 w 15291"/>
                <a:gd name="T49" fmla="*/ 0 h 37587"/>
                <a:gd name="T50" fmla="*/ 0 w 15291"/>
                <a:gd name="T51" fmla="*/ 0 h 37587"/>
                <a:gd name="T52" fmla="*/ 0 w 15291"/>
                <a:gd name="T53" fmla="*/ 0 h 37587"/>
                <a:gd name="T54" fmla="*/ 0 w 15291"/>
                <a:gd name="T55" fmla="*/ 0 h 37587"/>
                <a:gd name="T56" fmla="*/ 0 w 15291"/>
                <a:gd name="T57" fmla="*/ 0 h 37587"/>
                <a:gd name="T58" fmla="*/ 0 w 15291"/>
                <a:gd name="T59" fmla="*/ 0 h 37587"/>
                <a:gd name="T60" fmla="*/ 0 w 15291"/>
                <a:gd name="T61" fmla="*/ 0 h 37587"/>
                <a:gd name="T62" fmla="*/ 0 w 15291"/>
                <a:gd name="T63" fmla="*/ 0 h 37587"/>
                <a:gd name="T64" fmla="*/ 0 w 15291"/>
                <a:gd name="T65" fmla="*/ 0 h 37587"/>
                <a:gd name="T66" fmla="*/ 0 w 15291"/>
                <a:gd name="T67" fmla="*/ 0 h 37587"/>
                <a:gd name="T68" fmla="*/ 0 w 15291"/>
                <a:gd name="T69" fmla="*/ 0 h 37587"/>
                <a:gd name="T70" fmla="*/ 0 w 15291"/>
                <a:gd name="T71" fmla="*/ 0 h 37587"/>
                <a:gd name="T72" fmla="*/ 0 w 15291"/>
                <a:gd name="T73" fmla="*/ 0 h 37587"/>
                <a:gd name="T74" fmla="*/ 0 w 15291"/>
                <a:gd name="T75" fmla="*/ 0 h 37587"/>
                <a:gd name="T76" fmla="*/ 0 w 15291"/>
                <a:gd name="T77" fmla="*/ 0 h 37587"/>
                <a:gd name="T78" fmla="*/ 0 w 15291"/>
                <a:gd name="T79" fmla="*/ 0 h 37587"/>
                <a:gd name="T80" fmla="*/ 0 w 15291"/>
                <a:gd name="T81" fmla="*/ 0 h 37587"/>
                <a:gd name="T82" fmla="*/ 0 w 15291"/>
                <a:gd name="T83" fmla="*/ 0 h 37587"/>
                <a:gd name="T84" fmla="*/ 0 w 15291"/>
                <a:gd name="T85" fmla="*/ 0 h 37587"/>
                <a:gd name="T86" fmla="*/ 0 w 15291"/>
                <a:gd name="T87" fmla="*/ 0 h 37587"/>
                <a:gd name="T88" fmla="*/ 0 w 15291"/>
                <a:gd name="T89" fmla="*/ 0 h 37587"/>
                <a:gd name="T90" fmla="*/ 0 w 15291"/>
                <a:gd name="T91" fmla="*/ 0 h 37587"/>
                <a:gd name="T92" fmla="*/ 0 w 15291"/>
                <a:gd name="T93" fmla="*/ 0 h 37587"/>
                <a:gd name="T94" fmla="*/ 0 w 15291"/>
                <a:gd name="T95" fmla="*/ 0 h 37587"/>
                <a:gd name="T96" fmla="*/ 0 w 15291"/>
                <a:gd name="T97" fmla="*/ 0 h 37587"/>
                <a:gd name="T98" fmla="*/ 0 w 15291"/>
                <a:gd name="T99" fmla="*/ 0 h 37587"/>
                <a:gd name="T100" fmla="*/ 0 w 15291"/>
                <a:gd name="T101" fmla="*/ 0 h 37587"/>
                <a:gd name="T102" fmla="*/ 0 w 15291"/>
                <a:gd name="T103" fmla="*/ 0 h 37587"/>
                <a:gd name="T104" fmla="*/ 0 w 15291"/>
                <a:gd name="T105" fmla="*/ 0 h 37587"/>
                <a:gd name="T106" fmla="*/ 0 w 15291"/>
                <a:gd name="T107" fmla="*/ 0 h 37587"/>
                <a:gd name="T108" fmla="*/ 0 w 15291"/>
                <a:gd name="T109" fmla="*/ 0 h 37587"/>
                <a:gd name="T110" fmla="*/ 0 w 15291"/>
                <a:gd name="T111" fmla="*/ 0 h 37587"/>
                <a:gd name="T112" fmla="*/ 0 w 15291"/>
                <a:gd name="T113" fmla="*/ 0 h 37587"/>
                <a:gd name="T114" fmla="*/ 0 w 15291"/>
                <a:gd name="T115" fmla="*/ 0 h 37587"/>
                <a:gd name="T116" fmla="*/ 0 w 15291"/>
                <a:gd name="T117" fmla="*/ 0 h 37587"/>
                <a:gd name="T118" fmla="*/ 0 w 15291"/>
                <a:gd name="T119" fmla="*/ 0 h 3758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5291" h="37587" extrusionOk="0">
                  <a:moveTo>
                    <a:pt x="8976" y="284"/>
                  </a:moveTo>
                  <a:cubicBezTo>
                    <a:pt x="8996" y="284"/>
                    <a:pt x="9005" y="299"/>
                    <a:pt x="8998" y="326"/>
                  </a:cubicBezTo>
                  <a:cubicBezTo>
                    <a:pt x="8962" y="468"/>
                    <a:pt x="8982" y="926"/>
                    <a:pt x="9003" y="1074"/>
                  </a:cubicBezTo>
                  <a:cubicBezTo>
                    <a:pt x="9018" y="1129"/>
                    <a:pt x="8982" y="1191"/>
                    <a:pt x="8932" y="1211"/>
                  </a:cubicBezTo>
                  <a:cubicBezTo>
                    <a:pt x="8443" y="1491"/>
                    <a:pt x="8169" y="2116"/>
                    <a:pt x="8097" y="2157"/>
                  </a:cubicBezTo>
                  <a:cubicBezTo>
                    <a:pt x="8092" y="2152"/>
                    <a:pt x="8087" y="2142"/>
                    <a:pt x="8082" y="2137"/>
                  </a:cubicBezTo>
                  <a:cubicBezTo>
                    <a:pt x="8041" y="1974"/>
                    <a:pt x="8031" y="1806"/>
                    <a:pt x="8052" y="1643"/>
                  </a:cubicBezTo>
                  <a:cubicBezTo>
                    <a:pt x="8067" y="1501"/>
                    <a:pt x="8102" y="1358"/>
                    <a:pt x="8148" y="1221"/>
                  </a:cubicBezTo>
                  <a:cubicBezTo>
                    <a:pt x="8326" y="712"/>
                    <a:pt x="8662" y="407"/>
                    <a:pt x="8952" y="290"/>
                  </a:cubicBezTo>
                  <a:cubicBezTo>
                    <a:pt x="8961" y="286"/>
                    <a:pt x="8970" y="284"/>
                    <a:pt x="8976" y="284"/>
                  </a:cubicBezTo>
                  <a:close/>
                  <a:moveTo>
                    <a:pt x="11733" y="168"/>
                  </a:moveTo>
                  <a:cubicBezTo>
                    <a:pt x="11742" y="168"/>
                    <a:pt x="11753" y="171"/>
                    <a:pt x="11765" y="178"/>
                  </a:cubicBezTo>
                  <a:cubicBezTo>
                    <a:pt x="11963" y="300"/>
                    <a:pt x="12162" y="422"/>
                    <a:pt x="12355" y="555"/>
                  </a:cubicBezTo>
                  <a:cubicBezTo>
                    <a:pt x="12442" y="621"/>
                    <a:pt x="12452" y="636"/>
                    <a:pt x="12426" y="687"/>
                  </a:cubicBezTo>
                  <a:cubicBezTo>
                    <a:pt x="12380" y="789"/>
                    <a:pt x="12330" y="890"/>
                    <a:pt x="12274" y="982"/>
                  </a:cubicBezTo>
                  <a:cubicBezTo>
                    <a:pt x="12121" y="1231"/>
                    <a:pt x="11943" y="1460"/>
                    <a:pt x="11734" y="1664"/>
                  </a:cubicBezTo>
                  <a:cubicBezTo>
                    <a:pt x="10707" y="2661"/>
                    <a:pt x="9740" y="2640"/>
                    <a:pt x="9690" y="2650"/>
                  </a:cubicBezTo>
                  <a:cubicBezTo>
                    <a:pt x="9683" y="2652"/>
                    <a:pt x="9677" y="2653"/>
                    <a:pt x="9672" y="2653"/>
                  </a:cubicBezTo>
                  <a:cubicBezTo>
                    <a:pt x="9645" y="2653"/>
                    <a:pt x="9626" y="2635"/>
                    <a:pt x="9613" y="2610"/>
                  </a:cubicBezTo>
                  <a:cubicBezTo>
                    <a:pt x="9415" y="2238"/>
                    <a:pt x="9278" y="1831"/>
                    <a:pt x="9211" y="1414"/>
                  </a:cubicBezTo>
                  <a:cubicBezTo>
                    <a:pt x="9197" y="1339"/>
                    <a:pt x="9179" y="1281"/>
                    <a:pt x="9233" y="1281"/>
                  </a:cubicBezTo>
                  <a:cubicBezTo>
                    <a:pt x="9237" y="1281"/>
                    <a:pt x="9242" y="1281"/>
                    <a:pt x="9247" y="1282"/>
                  </a:cubicBezTo>
                  <a:cubicBezTo>
                    <a:pt x="9270" y="1283"/>
                    <a:pt x="9292" y="1283"/>
                    <a:pt x="9315" y="1283"/>
                  </a:cubicBezTo>
                  <a:cubicBezTo>
                    <a:pt x="9516" y="1283"/>
                    <a:pt x="9717" y="1263"/>
                    <a:pt x="9913" y="1226"/>
                  </a:cubicBezTo>
                  <a:cubicBezTo>
                    <a:pt x="10570" y="1068"/>
                    <a:pt x="11251" y="616"/>
                    <a:pt x="11673" y="204"/>
                  </a:cubicBezTo>
                  <a:cubicBezTo>
                    <a:pt x="11691" y="186"/>
                    <a:pt x="11709" y="168"/>
                    <a:pt x="11733" y="168"/>
                  </a:cubicBezTo>
                  <a:close/>
                  <a:moveTo>
                    <a:pt x="6332" y="1842"/>
                  </a:moveTo>
                  <a:cubicBezTo>
                    <a:pt x="6332" y="1842"/>
                    <a:pt x="6342" y="1852"/>
                    <a:pt x="6347" y="1857"/>
                  </a:cubicBezTo>
                  <a:cubicBezTo>
                    <a:pt x="6353" y="1862"/>
                    <a:pt x="6337" y="1877"/>
                    <a:pt x="6332" y="1887"/>
                  </a:cubicBezTo>
                  <a:cubicBezTo>
                    <a:pt x="6175" y="2147"/>
                    <a:pt x="6037" y="2411"/>
                    <a:pt x="5920" y="2686"/>
                  </a:cubicBezTo>
                  <a:cubicBezTo>
                    <a:pt x="5536" y="3585"/>
                    <a:pt x="5549" y="3885"/>
                    <a:pt x="5493" y="3885"/>
                  </a:cubicBezTo>
                  <a:cubicBezTo>
                    <a:pt x="5484" y="3885"/>
                    <a:pt x="5472" y="3876"/>
                    <a:pt x="5457" y="3861"/>
                  </a:cubicBezTo>
                  <a:cubicBezTo>
                    <a:pt x="5106" y="3485"/>
                    <a:pt x="4826" y="3454"/>
                    <a:pt x="4888" y="3368"/>
                  </a:cubicBezTo>
                  <a:lnTo>
                    <a:pt x="4882" y="3368"/>
                  </a:lnTo>
                  <a:cubicBezTo>
                    <a:pt x="5279" y="2783"/>
                    <a:pt x="5595" y="2376"/>
                    <a:pt x="6256" y="1887"/>
                  </a:cubicBezTo>
                  <a:cubicBezTo>
                    <a:pt x="6281" y="1872"/>
                    <a:pt x="6307" y="1857"/>
                    <a:pt x="6332" y="1842"/>
                  </a:cubicBezTo>
                  <a:close/>
                  <a:moveTo>
                    <a:pt x="7921" y="1222"/>
                  </a:moveTo>
                  <a:cubicBezTo>
                    <a:pt x="7951" y="1222"/>
                    <a:pt x="7968" y="1232"/>
                    <a:pt x="7965" y="1267"/>
                  </a:cubicBezTo>
                  <a:cubicBezTo>
                    <a:pt x="7940" y="1343"/>
                    <a:pt x="7940" y="1440"/>
                    <a:pt x="7868" y="1511"/>
                  </a:cubicBezTo>
                  <a:cubicBezTo>
                    <a:pt x="7721" y="1669"/>
                    <a:pt x="7594" y="1847"/>
                    <a:pt x="7497" y="2040"/>
                  </a:cubicBezTo>
                  <a:cubicBezTo>
                    <a:pt x="6851" y="3205"/>
                    <a:pt x="6795" y="4090"/>
                    <a:pt x="6760" y="4202"/>
                  </a:cubicBezTo>
                  <a:cubicBezTo>
                    <a:pt x="6754" y="4220"/>
                    <a:pt x="6745" y="4229"/>
                    <a:pt x="6726" y="4229"/>
                  </a:cubicBezTo>
                  <a:cubicBezTo>
                    <a:pt x="6653" y="4229"/>
                    <a:pt x="6441" y="4103"/>
                    <a:pt x="5829" y="3993"/>
                  </a:cubicBezTo>
                  <a:cubicBezTo>
                    <a:pt x="5676" y="3968"/>
                    <a:pt x="5640" y="3988"/>
                    <a:pt x="5666" y="3887"/>
                  </a:cubicBezTo>
                  <a:cubicBezTo>
                    <a:pt x="5946" y="2818"/>
                    <a:pt x="6286" y="2213"/>
                    <a:pt x="6668" y="1659"/>
                  </a:cubicBezTo>
                  <a:cubicBezTo>
                    <a:pt x="6688" y="1628"/>
                    <a:pt x="6714" y="1608"/>
                    <a:pt x="6744" y="1587"/>
                  </a:cubicBezTo>
                  <a:cubicBezTo>
                    <a:pt x="7075" y="1414"/>
                    <a:pt x="7426" y="1297"/>
                    <a:pt x="7792" y="1241"/>
                  </a:cubicBezTo>
                  <a:cubicBezTo>
                    <a:pt x="7844" y="1234"/>
                    <a:pt x="7890" y="1222"/>
                    <a:pt x="7921" y="1222"/>
                  </a:cubicBezTo>
                  <a:close/>
                  <a:moveTo>
                    <a:pt x="1366" y="669"/>
                  </a:moveTo>
                  <a:cubicBezTo>
                    <a:pt x="1488" y="669"/>
                    <a:pt x="1789" y="915"/>
                    <a:pt x="1866" y="987"/>
                  </a:cubicBezTo>
                  <a:cubicBezTo>
                    <a:pt x="2141" y="1267"/>
                    <a:pt x="2848" y="1948"/>
                    <a:pt x="2858" y="1954"/>
                  </a:cubicBezTo>
                  <a:cubicBezTo>
                    <a:pt x="2993" y="2082"/>
                    <a:pt x="3150" y="2167"/>
                    <a:pt x="3303" y="2167"/>
                  </a:cubicBezTo>
                  <a:cubicBezTo>
                    <a:pt x="3405" y="2167"/>
                    <a:pt x="3505" y="2130"/>
                    <a:pt x="3595" y="2045"/>
                  </a:cubicBezTo>
                  <a:cubicBezTo>
                    <a:pt x="3789" y="1872"/>
                    <a:pt x="3850" y="1582"/>
                    <a:pt x="4074" y="1277"/>
                  </a:cubicBezTo>
                  <a:cubicBezTo>
                    <a:pt x="4147" y="1177"/>
                    <a:pt x="4255" y="1120"/>
                    <a:pt x="4337" y="1120"/>
                  </a:cubicBezTo>
                  <a:cubicBezTo>
                    <a:pt x="4414" y="1120"/>
                    <a:pt x="4467" y="1169"/>
                    <a:pt x="4450" y="1277"/>
                  </a:cubicBezTo>
                  <a:cubicBezTo>
                    <a:pt x="4399" y="1592"/>
                    <a:pt x="4196" y="1898"/>
                    <a:pt x="4211" y="2722"/>
                  </a:cubicBezTo>
                  <a:cubicBezTo>
                    <a:pt x="4216" y="2890"/>
                    <a:pt x="4226" y="3057"/>
                    <a:pt x="4247" y="3225"/>
                  </a:cubicBezTo>
                  <a:cubicBezTo>
                    <a:pt x="4226" y="3230"/>
                    <a:pt x="4211" y="3235"/>
                    <a:pt x="4191" y="3241"/>
                  </a:cubicBezTo>
                  <a:cubicBezTo>
                    <a:pt x="4175" y="3246"/>
                    <a:pt x="4155" y="3256"/>
                    <a:pt x="4135" y="3261"/>
                  </a:cubicBezTo>
                  <a:cubicBezTo>
                    <a:pt x="4125" y="3266"/>
                    <a:pt x="4109" y="3271"/>
                    <a:pt x="4099" y="3281"/>
                  </a:cubicBezTo>
                  <a:cubicBezTo>
                    <a:pt x="4074" y="3291"/>
                    <a:pt x="4048" y="3312"/>
                    <a:pt x="4018" y="3327"/>
                  </a:cubicBezTo>
                  <a:cubicBezTo>
                    <a:pt x="3992" y="3347"/>
                    <a:pt x="3977" y="3358"/>
                    <a:pt x="3957" y="3373"/>
                  </a:cubicBezTo>
                  <a:cubicBezTo>
                    <a:pt x="3921" y="3398"/>
                    <a:pt x="3885" y="3424"/>
                    <a:pt x="3855" y="3449"/>
                  </a:cubicBezTo>
                  <a:cubicBezTo>
                    <a:pt x="3794" y="3510"/>
                    <a:pt x="3733" y="3576"/>
                    <a:pt x="3677" y="3647"/>
                  </a:cubicBezTo>
                  <a:lnTo>
                    <a:pt x="3672" y="3653"/>
                  </a:lnTo>
                  <a:cubicBezTo>
                    <a:pt x="3514" y="3846"/>
                    <a:pt x="3407" y="4070"/>
                    <a:pt x="3356" y="4314"/>
                  </a:cubicBezTo>
                  <a:lnTo>
                    <a:pt x="3341" y="4314"/>
                  </a:lnTo>
                  <a:cubicBezTo>
                    <a:pt x="2276" y="4087"/>
                    <a:pt x="1" y="3094"/>
                    <a:pt x="950" y="3094"/>
                  </a:cubicBezTo>
                  <a:cubicBezTo>
                    <a:pt x="1003" y="3094"/>
                    <a:pt x="1065" y="3097"/>
                    <a:pt x="1139" y="3103"/>
                  </a:cubicBezTo>
                  <a:cubicBezTo>
                    <a:pt x="1530" y="3139"/>
                    <a:pt x="1851" y="3271"/>
                    <a:pt x="1922" y="3276"/>
                  </a:cubicBezTo>
                  <a:cubicBezTo>
                    <a:pt x="1924" y="3276"/>
                    <a:pt x="1926" y="3276"/>
                    <a:pt x="1928" y="3276"/>
                  </a:cubicBezTo>
                  <a:cubicBezTo>
                    <a:pt x="1985" y="3276"/>
                    <a:pt x="2017" y="3213"/>
                    <a:pt x="1988" y="3164"/>
                  </a:cubicBezTo>
                  <a:cubicBezTo>
                    <a:pt x="1917" y="3062"/>
                    <a:pt x="1622" y="2961"/>
                    <a:pt x="1042" y="2498"/>
                  </a:cubicBezTo>
                  <a:cubicBezTo>
                    <a:pt x="879" y="2371"/>
                    <a:pt x="492" y="2045"/>
                    <a:pt x="437" y="1842"/>
                  </a:cubicBezTo>
                  <a:cubicBezTo>
                    <a:pt x="422" y="1785"/>
                    <a:pt x="464" y="1734"/>
                    <a:pt x="519" y="1734"/>
                  </a:cubicBezTo>
                  <a:cubicBezTo>
                    <a:pt x="523" y="1734"/>
                    <a:pt x="528" y="1734"/>
                    <a:pt x="533" y="1735"/>
                  </a:cubicBezTo>
                  <a:cubicBezTo>
                    <a:pt x="966" y="1816"/>
                    <a:pt x="1617" y="2416"/>
                    <a:pt x="1993" y="2717"/>
                  </a:cubicBezTo>
                  <a:cubicBezTo>
                    <a:pt x="2020" y="2738"/>
                    <a:pt x="2045" y="2747"/>
                    <a:pt x="2065" y="2747"/>
                  </a:cubicBezTo>
                  <a:cubicBezTo>
                    <a:pt x="2121" y="2747"/>
                    <a:pt x="2146" y="2683"/>
                    <a:pt x="2120" y="2645"/>
                  </a:cubicBezTo>
                  <a:cubicBezTo>
                    <a:pt x="1932" y="2391"/>
                    <a:pt x="467" y="1440"/>
                    <a:pt x="665" y="1196"/>
                  </a:cubicBezTo>
                  <a:cubicBezTo>
                    <a:pt x="686" y="1170"/>
                    <a:pt x="716" y="1161"/>
                    <a:pt x="752" y="1161"/>
                  </a:cubicBezTo>
                  <a:cubicBezTo>
                    <a:pt x="823" y="1161"/>
                    <a:pt x="914" y="1201"/>
                    <a:pt x="976" y="1231"/>
                  </a:cubicBezTo>
                  <a:cubicBezTo>
                    <a:pt x="1428" y="1430"/>
                    <a:pt x="1957" y="1943"/>
                    <a:pt x="2293" y="2289"/>
                  </a:cubicBezTo>
                  <a:cubicBezTo>
                    <a:pt x="2316" y="2316"/>
                    <a:pt x="2345" y="2354"/>
                    <a:pt x="2384" y="2354"/>
                  </a:cubicBezTo>
                  <a:cubicBezTo>
                    <a:pt x="2396" y="2354"/>
                    <a:pt x="2410" y="2350"/>
                    <a:pt x="2425" y="2340"/>
                  </a:cubicBezTo>
                  <a:cubicBezTo>
                    <a:pt x="2502" y="2289"/>
                    <a:pt x="2410" y="2193"/>
                    <a:pt x="2370" y="2152"/>
                  </a:cubicBezTo>
                  <a:cubicBezTo>
                    <a:pt x="2161" y="1938"/>
                    <a:pt x="1963" y="1714"/>
                    <a:pt x="1759" y="1496"/>
                  </a:cubicBezTo>
                  <a:cubicBezTo>
                    <a:pt x="1434" y="1135"/>
                    <a:pt x="1398" y="1053"/>
                    <a:pt x="1286" y="880"/>
                  </a:cubicBezTo>
                  <a:cubicBezTo>
                    <a:pt x="1240" y="809"/>
                    <a:pt x="1256" y="697"/>
                    <a:pt x="1347" y="672"/>
                  </a:cubicBezTo>
                  <a:cubicBezTo>
                    <a:pt x="1353" y="670"/>
                    <a:pt x="1359" y="669"/>
                    <a:pt x="1366" y="669"/>
                  </a:cubicBezTo>
                  <a:close/>
                  <a:moveTo>
                    <a:pt x="12598" y="749"/>
                  </a:moveTo>
                  <a:cubicBezTo>
                    <a:pt x="12620" y="749"/>
                    <a:pt x="12649" y="770"/>
                    <a:pt x="12701" y="809"/>
                  </a:cubicBezTo>
                  <a:cubicBezTo>
                    <a:pt x="13057" y="1079"/>
                    <a:pt x="13388" y="1374"/>
                    <a:pt x="13698" y="1689"/>
                  </a:cubicBezTo>
                  <a:cubicBezTo>
                    <a:pt x="13896" y="1898"/>
                    <a:pt x="14156" y="2208"/>
                    <a:pt x="14171" y="2259"/>
                  </a:cubicBezTo>
                  <a:cubicBezTo>
                    <a:pt x="14180" y="2276"/>
                    <a:pt x="14160" y="2286"/>
                    <a:pt x="14139" y="2286"/>
                  </a:cubicBezTo>
                  <a:cubicBezTo>
                    <a:pt x="14134" y="2286"/>
                    <a:pt x="14130" y="2285"/>
                    <a:pt x="14125" y="2284"/>
                  </a:cubicBezTo>
                  <a:cubicBezTo>
                    <a:pt x="13948" y="2225"/>
                    <a:pt x="13758" y="2198"/>
                    <a:pt x="13559" y="2198"/>
                  </a:cubicBezTo>
                  <a:cubicBezTo>
                    <a:pt x="12637" y="2198"/>
                    <a:pt x="11538" y="2773"/>
                    <a:pt x="10814" y="3317"/>
                  </a:cubicBezTo>
                  <a:cubicBezTo>
                    <a:pt x="10030" y="3912"/>
                    <a:pt x="9272" y="4665"/>
                    <a:pt x="8265" y="4838"/>
                  </a:cubicBezTo>
                  <a:cubicBezTo>
                    <a:pt x="8240" y="4844"/>
                    <a:pt x="8215" y="4847"/>
                    <a:pt x="8191" y="4847"/>
                  </a:cubicBezTo>
                  <a:cubicBezTo>
                    <a:pt x="8135" y="4847"/>
                    <a:pt x="8082" y="4832"/>
                    <a:pt x="8036" y="4807"/>
                  </a:cubicBezTo>
                  <a:cubicBezTo>
                    <a:pt x="7701" y="4629"/>
                    <a:pt x="7355" y="4472"/>
                    <a:pt x="7004" y="4334"/>
                  </a:cubicBezTo>
                  <a:cubicBezTo>
                    <a:pt x="6882" y="4288"/>
                    <a:pt x="6932" y="4100"/>
                    <a:pt x="6943" y="4049"/>
                  </a:cubicBezTo>
                  <a:cubicBezTo>
                    <a:pt x="7110" y="2859"/>
                    <a:pt x="7823" y="1750"/>
                    <a:pt x="7874" y="1750"/>
                  </a:cubicBezTo>
                  <a:cubicBezTo>
                    <a:pt x="7909" y="1765"/>
                    <a:pt x="7889" y="1801"/>
                    <a:pt x="7889" y="1831"/>
                  </a:cubicBezTo>
                  <a:cubicBezTo>
                    <a:pt x="7894" y="1984"/>
                    <a:pt x="7919" y="2137"/>
                    <a:pt x="7975" y="2284"/>
                  </a:cubicBezTo>
                  <a:cubicBezTo>
                    <a:pt x="8009" y="2386"/>
                    <a:pt x="8054" y="2426"/>
                    <a:pt x="8094" y="2426"/>
                  </a:cubicBezTo>
                  <a:cubicBezTo>
                    <a:pt x="8119" y="2426"/>
                    <a:pt x="8142" y="2409"/>
                    <a:pt x="8158" y="2381"/>
                  </a:cubicBezTo>
                  <a:cubicBezTo>
                    <a:pt x="8347" y="2076"/>
                    <a:pt x="8530" y="1669"/>
                    <a:pt x="8957" y="1363"/>
                  </a:cubicBezTo>
                  <a:cubicBezTo>
                    <a:pt x="8984" y="1345"/>
                    <a:pt x="9003" y="1336"/>
                    <a:pt x="9017" y="1336"/>
                  </a:cubicBezTo>
                  <a:cubicBezTo>
                    <a:pt x="9038" y="1336"/>
                    <a:pt x="9048" y="1356"/>
                    <a:pt x="9054" y="1399"/>
                  </a:cubicBezTo>
                  <a:cubicBezTo>
                    <a:pt x="9135" y="1765"/>
                    <a:pt x="9216" y="2172"/>
                    <a:pt x="9456" y="2640"/>
                  </a:cubicBezTo>
                  <a:cubicBezTo>
                    <a:pt x="9498" y="2724"/>
                    <a:pt x="9540" y="2800"/>
                    <a:pt x="9652" y="2800"/>
                  </a:cubicBezTo>
                  <a:cubicBezTo>
                    <a:pt x="9663" y="2800"/>
                    <a:pt x="9673" y="2799"/>
                    <a:pt x="9684" y="2798"/>
                  </a:cubicBezTo>
                  <a:cubicBezTo>
                    <a:pt x="9944" y="2767"/>
                    <a:pt x="9954" y="2788"/>
                    <a:pt x="10269" y="2701"/>
                  </a:cubicBezTo>
                  <a:cubicBezTo>
                    <a:pt x="11277" y="2422"/>
                    <a:pt x="12152" y="1597"/>
                    <a:pt x="12518" y="855"/>
                  </a:cubicBezTo>
                  <a:cubicBezTo>
                    <a:pt x="12554" y="782"/>
                    <a:pt x="12571" y="749"/>
                    <a:pt x="12598" y="749"/>
                  </a:cubicBezTo>
                  <a:close/>
                  <a:moveTo>
                    <a:pt x="4318" y="3368"/>
                  </a:moveTo>
                  <a:cubicBezTo>
                    <a:pt x="4343" y="3368"/>
                    <a:pt x="4374" y="3373"/>
                    <a:pt x="4399" y="3383"/>
                  </a:cubicBezTo>
                  <a:lnTo>
                    <a:pt x="4425" y="3393"/>
                  </a:lnTo>
                  <a:cubicBezTo>
                    <a:pt x="4796" y="3500"/>
                    <a:pt x="5132" y="3714"/>
                    <a:pt x="5391" y="4009"/>
                  </a:cubicBezTo>
                  <a:cubicBezTo>
                    <a:pt x="5473" y="4100"/>
                    <a:pt x="5386" y="4024"/>
                    <a:pt x="4974" y="4568"/>
                  </a:cubicBezTo>
                  <a:cubicBezTo>
                    <a:pt x="4458" y="5244"/>
                    <a:pt x="4471" y="5490"/>
                    <a:pt x="4375" y="5490"/>
                  </a:cubicBezTo>
                  <a:cubicBezTo>
                    <a:pt x="4354" y="5490"/>
                    <a:pt x="4329" y="5479"/>
                    <a:pt x="4292" y="5458"/>
                  </a:cubicBezTo>
                  <a:cubicBezTo>
                    <a:pt x="3957" y="5270"/>
                    <a:pt x="3463" y="4848"/>
                    <a:pt x="3509" y="4477"/>
                  </a:cubicBezTo>
                  <a:lnTo>
                    <a:pt x="3509" y="4472"/>
                  </a:lnTo>
                  <a:cubicBezTo>
                    <a:pt x="3504" y="4436"/>
                    <a:pt x="3504" y="4400"/>
                    <a:pt x="3509" y="4365"/>
                  </a:cubicBezTo>
                  <a:lnTo>
                    <a:pt x="3519" y="4329"/>
                  </a:lnTo>
                  <a:cubicBezTo>
                    <a:pt x="3529" y="4258"/>
                    <a:pt x="3555" y="4192"/>
                    <a:pt x="3580" y="4126"/>
                  </a:cubicBezTo>
                  <a:cubicBezTo>
                    <a:pt x="3682" y="3841"/>
                    <a:pt x="3870" y="3597"/>
                    <a:pt x="4125" y="3429"/>
                  </a:cubicBezTo>
                  <a:cubicBezTo>
                    <a:pt x="4170" y="3398"/>
                    <a:pt x="4216" y="3383"/>
                    <a:pt x="4267" y="3373"/>
                  </a:cubicBezTo>
                  <a:cubicBezTo>
                    <a:pt x="4282" y="3368"/>
                    <a:pt x="4297" y="3368"/>
                    <a:pt x="4318" y="3368"/>
                  </a:cubicBezTo>
                  <a:close/>
                  <a:moveTo>
                    <a:pt x="13512" y="2342"/>
                  </a:moveTo>
                  <a:cubicBezTo>
                    <a:pt x="13809" y="2342"/>
                    <a:pt x="14088" y="2407"/>
                    <a:pt x="14324" y="2564"/>
                  </a:cubicBezTo>
                  <a:cubicBezTo>
                    <a:pt x="15127" y="3098"/>
                    <a:pt x="15290" y="5804"/>
                    <a:pt x="11063" y="7778"/>
                  </a:cubicBezTo>
                  <a:lnTo>
                    <a:pt x="11068" y="7783"/>
                  </a:lnTo>
                  <a:cubicBezTo>
                    <a:pt x="10544" y="8017"/>
                    <a:pt x="9990" y="8180"/>
                    <a:pt x="9420" y="8271"/>
                  </a:cubicBezTo>
                  <a:cubicBezTo>
                    <a:pt x="9168" y="8316"/>
                    <a:pt x="8924" y="8343"/>
                    <a:pt x="8683" y="8343"/>
                  </a:cubicBezTo>
                  <a:cubicBezTo>
                    <a:pt x="8345" y="8343"/>
                    <a:pt x="8013" y="8290"/>
                    <a:pt x="7675" y="8160"/>
                  </a:cubicBezTo>
                  <a:cubicBezTo>
                    <a:pt x="6434" y="7676"/>
                    <a:pt x="5371" y="6720"/>
                    <a:pt x="4587" y="5657"/>
                  </a:cubicBezTo>
                  <a:cubicBezTo>
                    <a:pt x="4552" y="5616"/>
                    <a:pt x="4547" y="5550"/>
                    <a:pt x="4577" y="5499"/>
                  </a:cubicBezTo>
                  <a:cubicBezTo>
                    <a:pt x="4806" y="5006"/>
                    <a:pt x="5122" y="4563"/>
                    <a:pt x="5518" y="4187"/>
                  </a:cubicBezTo>
                  <a:cubicBezTo>
                    <a:pt x="5553" y="4148"/>
                    <a:pt x="5602" y="4123"/>
                    <a:pt x="5654" y="4123"/>
                  </a:cubicBezTo>
                  <a:cubicBezTo>
                    <a:pt x="5663" y="4123"/>
                    <a:pt x="5672" y="4124"/>
                    <a:pt x="5681" y="4126"/>
                  </a:cubicBezTo>
                  <a:cubicBezTo>
                    <a:pt x="6210" y="4177"/>
                    <a:pt x="7360" y="4533"/>
                    <a:pt x="8586" y="5301"/>
                  </a:cubicBezTo>
                  <a:cubicBezTo>
                    <a:pt x="9105" y="5631"/>
                    <a:pt x="9690" y="5830"/>
                    <a:pt x="10300" y="5896"/>
                  </a:cubicBezTo>
                  <a:cubicBezTo>
                    <a:pt x="10306" y="5897"/>
                    <a:pt x="10312" y="5898"/>
                    <a:pt x="10318" y="5898"/>
                  </a:cubicBezTo>
                  <a:cubicBezTo>
                    <a:pt x="10357" y="5898"/>
                    <a:pt x="10393" y="5870"/>
                    <a:pt x="10402" y="5830"/>
                  </a:cubicBezTo>
                  <a:cubicBezTo>
                    <a:pt x="10412" y="5636"/>
                    <a:pt x="9847" y="5911"/>
                    <a:pt x="8565" y="5123"/>
                  </a:cubicBezTo>
                  <a:cubicBezTo>
                    <a:pt x="8352" y="4990"/>
                    <a:pt x="8403" y="5026"/>
                    <a:pt x="8377" y="4990"/>
                  </a:cubicBezTo>
                  <a:cubicBezTo>
                    <a:pt x="8459" y="4929"/>
                    <a:pt x="8728" y="4924"/>
                    <a:pt x="9211" y="4655"/>
                  </a:cubicBezTo>
                  <a:cubicBezTo>
                    <a:pt x="10102" y="4151"/>
                    <a:pt x="10936" y="3373"/>
                    <a:pt x="11445" y="3057"/>
                  </a:cubicBezTo>
                  <a:cubicBezTo>
                    <a:pt x="12009" y="2704"/>
                    <a:pt x="12810" y="2342"/>
                    <a:pt x="13512" y="2342"/>
                  </a:cubicBezTo>
                  <a:close/>
                  <a:moveTo>
                    <a:pt x="1851" y="3978"/>
                  </a:moveTo>
                  <a:cubicBezTo>
                    <a:pt x="2390" y="4202"/>
                    <a:pt x="2975" y="4395"/>
                    <a:pt x="3346" y="4456"/>
                  </a:cubicBezTo>
                  <a:cubicBezTo>
                    <a:pt x="3341" y="4568"/>
                    <a:pt x="3367" y="4680"/>
                    <a:pt x="3412" y="4782"/>
                  </a:cubicBezTo>
                  <a:cubicBezTo>
                    <a:pt x="3580" y="5107"/>
                    <a:pt x="3840" y="5377"/>
                    <a:pt x="4165" y="5555"/>
                  </a:cubicBezTo>
                  <a:cubicBezTo>
                    <a:pt x="4343" y="5657"/>
                    <a:pt x="4384" y="5631"/>
                    <a:pt x="4486" y="5769"/>
                  </a:cubicBezTo>
                  <a:cubicBezTo>
                    <a:pt x="5066" y="6532"/>
                    <a:pt x="5127" y="6471"/>
                    <a:pt x="5111" y="6557"/>
                  </a:cubicBezTo>
                  <a:cubicBezTo>
                    <a:pt x="5060" y="6817"/>
                    <a:pt x="5086" y="7107"/>
                    <a:pt x="5081" y="7371"/>
                  </a:cubicBezTo>
                  <a:cubicBezTo>
                    <a:pt x="5060" y="8297"/>
                    <a:pt x="5101" y="8302"/>
                    <a:pt x="4984" y="8388"/>
                  </a:cubicBezTo>
                  <a:cubicBezTo>
                    <a:pt x="4631" y="8638"/>
                    <a:pt x="4279" y="8750"/>
                    <a:pt x="3942" y="8750"/>
                  </a:cubicBezTo>
                  <a:cubicBezTo>
                    <a:pt x="2390" y="8750"/>
                    <a:pt x="1177" y="6363"/>
                    <a:pt x="1846" y="3993"/>
                  </a:cubicBezTo>
                  <a:cubicBezTo>
                    <a:pt x="1846" y="3988"/>
                    <a:pt x="1851" y="3983"/>
                    <a:pt x="1851" y="3978"/>
                  </a:cubicBezTo>
                  <a:close/>
                  <a:moveTo>
                    <a:pt x="14168" y="5682"/>
                  </a:moveTo>
                  <a:cubicBezTo>
                    <a:pt x="14169" y="5682"/>
                    <a:pt x="14170" y="5682"/>
                    <a:pt x="14171" y="5682"/>
                  </a:cubicBezTo>
                  <a:cubicBezTo>
                    <a:pt x="14191" y="5687"/>
                    <a:pt x="14186" y="5708"/>
                    <a:pt x="14181" y="5723"/>
                  </a:cubicBezTo>
                  <a:lnTo>
                    <a:pt x="14181" y="5728"/>
                  </a:lnTo>
                  <a:cubicBezTo>
                    <a:pt x="13810" y="7061"/>
                    <a:pt x="12935" y="8246"/>
                    <a:pt x="12676" y="10011"/>
                  </a:cubicBezTo>
                  <a:cubicBezTo>
                    <a:pt x="12564" y="10754"/>
                    <a:pt x="12630" y="10739"/>
                    <a:pt x="12533" y="10764"/>
                  </a:cubicBezTo>
                  <a:cubicBezTo>
                    <a:pt x="11567" y="11014"/>
                    <a:pt x="10032" y="11202"/>
                    <a:pt x="8543" y="11202"/>
                  </a:cubicBezTo>
                  <a:cubicBezTo>
                    <a:pt x="7398" y="11202"/>
                    <a:pt x="6280" y="11091"/>
                    <a:pt x="5473" y="10810"/>
                  </a:cubicBezTo>
                  <a:cubicBezTo>
                    <a:pt x="5345" y="10764"/>
                    <a:pt x="5376" y="10688"/>
                    <a:pt x="5340" y="10382"/>
                  </a:cubicBezTo>
                  <a:cubicBezTo>
                    <a:pt x="5335" y="10306"/>
                    <a:pt x="5325" y="10230"/>
                    <a:pt x="5320" y="10154"/>
                  </a:cubicBezTo>
                  <a:cubicBezTo>
                    <a:pt x="5254" y="9467"/>
                    <a:pt x="5233" y="8775"/>
                    <a:pt x="5228" y="8083"/>
                  </a:cubicBezTo>
                  <a:cubicBezTo>
                    <a:pt x="5223" y="7819"/>
                    <a:pt x="5223" y="7549"/>
                    <a:pt x="5228" y="7285"/>
                  </a:cubicBezTo>
                  <a:cubicBezTo>
                    <a:pt x="5233" y="6822"/>
                    <a:pt x="5259" y="6725"/>
                    <a:pt x="5274" y="6720"/>
                  </a:cubicBezTo>
                  <a:cubicBezTo>
                    <a:pt x="5275" y="6719"/>
                    <a:pt x="5277" y="6719"/>
                    <a:pt x="5278" y="6719"/>
                  </a:cubicBezTo>
                  <a:cubicBezTo>
                    <a:pt x="5368" y="6719"/>
                    <a:pt x="6262" y="7798"/>
                    <a:pt x="7706" y="8322"/>
                  </a:cubicBezTo>
                  <a:cubicBezTo>
                    <a:pt x="8031" y="8441"/>
                    <a:pt x="8373" y="8518"/>
                    <a:pt x="8781" y="8518"/>
                  </a:cubicBezTo>
                  <a:cubicBezTo>
                    <a:pt x="9125" y="8518"/>
                    <a:pt x="9516" y="8463"/>
                    <a:pt x="9985" y="8332"/>
                  </a:cubicBezTo>
                  <a:cubicBezTo>
                    <a:pt x="10860" y="8093"/>
                    <a:pt x="11790" y="7630"/>
                    <a:pt x="12538" y="7127"/>
                  </a:cubicBezTo>
                  <a:cubicBezTo>
                    <a:pt x="13789" y="6291"/>
                    <a:pt x="14100" y="5682"/>
                    <a:pt x="14168" y="5682"/>
                  </a:cubicBezTo>
                  <a:close/>
                  <a:moveTo>
                    <a:pt x="12525" y="10911"/>
                  </a:moveTo>
                  <a:cubicBezTo>
                    <a:pt x="12657" y="10911"/>
                    <a:pt x="12454" y="11193"/>
                    <a:pt x="12620" y="12580"/>
                  </a:cubicBezTo>
                  <a:cubicBezTo>
                    <a:pt x="12625" y="12661"/>
                    <a:pt x="12691" y="12829"/>
                    <a:pt x="12589" y="12870"/>
                  </a:cubicBezTo>
                  <a:cubicBezTo>
                    <a:pt x="11225" y="13410"/>
                    <a:pt x="9768" y="13586"/>
                    <a:pt x="8547" y="13586"/>
                  </a:cubicBezTo>
                  <a:cubicBezTo>
                    <a:pt x="6937" y="13586"/>
                    <a:pt x="5738" y="13279"/>
                    <a:pt x="5707" y="13094"/>
                  </a:cubicBezTo>
                  <a:cubicBezTo>
                    <a:pt x="5635" y="12672"/>
                    <a:pt x="5427" y="11318"/>
                    <a:pt x="5411" y="11054"/>
                  </a:cubicBezTo>
                  <a:cubicBezTo>
                    <a:pt x="5411" y="10984"/>
                    <a:pt x="5416" y="10957"/>
                    <a:pt x="5449" y="10957"/>
                  </a:cubicBezTo>
                  <a:cubicBezTo>
                    <a:pt x="5464" y="10957"/>
                    <a:pt x="5485" y="10963"/>
                    <a:pt x="5513" y="10973"/>
                  </a:cubicBezTo>
                  <a:cubicBezTo>
                    <a:pt x="6272" y="11252"/>
                    <a:pt x="7421" y="11337"/>
                    <a:pt x="8484" y="11337"/>
                  </a:cubicBezTo>
                  <a:cubicBezTo>
                    <a:pt x="9102" y="11337"/>
                    <a:pt x="9692" y="11308"/>
                    <a:pt x="10158" y="11273"/>
                  </a:cubicBezTo>
                  <a:cubicBezTo>
                    <a:pt x="10839" y="11227"/>
                    <a:pt x="11521" y="11130"/>
                    <a:pt x="12192" y="10988"/>
                  </a:cubicBezTo>
                  <a:cubicBezTo>
                    <a:pt x="12377" y="10951"/>
                    <a:pt x="12475" y="10911"/>
                    <a:pt x="12525" y="10911"/>
                  </a:cubicBezTo>
                  <a:close/>
                  <a:moveTo>
                    <a:pt x="13642" y="28757"/>
                  </a:moveTo>
                  <a:cubicBezTo>
                    <a:pt x="13660" y="28757"/>
                    <a:pt x="13689" y="28766"/>
                    <a:pt x="13734" y="28771"/>
                  </a:cubicBezTo>
                  <a:cubicBezTo>
                    <a:pt x="14156" y="28832"/>
                    <a:pt x="14314" y="29189"/>
                    <a:pt x="14319" y="29616"/>
                  </a:cubicBezTo>
                  <a:cubicBezTo>
                    <a:pt x="14324" y="29967"/>
                    <a:pt x="14212" y="30414"/>
                    <a:pt x="13840" y="30445"/>
                  </a:cubicBezTo>
                  <a:cubicBezTo>
                    <a:pt x="13832" y="30446"/>
                    <a:pt x="13824" y="30447"/>
                    <a:pt x="13818" y="30447"/>
                  </a:cubicBezTo>
                  <a:cubicBezTo>
                    <a:pt x="13789" y="30447"/>
                    <a:pt x="13777" y="30435"/>
                    <a:pt x="13769" y="30394"/>
                  </a:cubicBezTo>
                  <a:cubicBezTo>
                    <a:pt x="13667" y="29891"/>
                    <a:pt x="13612" y="29382"/>
                    <a:pt x="13612" y="28863"/>
                  </a:cubicBezTo>
                  <a:cubicBezTo>
                    <a:pt x="13612" y="28778"/>
                    <a:pt x="13613" y="28757"/>
                    <a:pt x="13642" y="28757"/>
                  </a:cubicBezTo>
                  <a:close/>
                  <a:moveTo>
                    <a:pt x="13352" y="28726"/>
                  </a:moveTo>
                  <a:cubicBezTo>
                    <a:pt x="13556" y="28736"/>
                    <a:pt x="13413" y="28802"/>
                    <a:pt x="13515" y="29763"/>
                  </a:cubicBezTo>
                  <a:cubicBezTo>
                    <a:pt x="13739" y="31859"/>
                    <a:pt x="14400" y="31951"/>
                    <a:pt x="14364" y="-31434"/>
                  </a:cubicBezTo>
                  <a:cubicBezTo>
                    <a:pt x="14359" y="-31108"/>
                    <a:pt x="14278" y="-30554"/>
                    <a:pt x="13876" y="-30498"/>
                  </a:cubicBezTo>
                  <a:cubicBezTo>
                    <a:pt x="13849" y="-30494"/>
                    <a:pt x="13824" y="-30492"/>
                    <a:pt x="13799" y="-30492"/>
                  </a:cubicBezTo>
                  <a:cubicBezTo>
                    <a:pt x="13198" y="-30492"/>
                    <a:pt x="13354" y="-31611"/>
                    <a:pt x="12650" y="-32354"/>
                  </a:cubicBezTo>
                  <a:cubicBezTo>
                    <a:pt x="12584" y="-32425"/>
                    <a:pt x="12599" y="-32441"/>
                    <a:pt x="12645" y="32587"/>
                  </a:cubicBezTo>
                  <a:cubicBezTo>
                    <a:pt x="12787" y="30938"/>
                    <a:pt x="12798" y="29718"/>
                    <a:pt x="12823" y="29331"/>
                  </a:cubicBezTo>
                  <a:lnTo>
                    <a:pt x="12823" y="29336"/>
                  </a:lnTo>
                  <a:cubicBezTo>
                    <a:pt x="12859" y="28766"/>
                    <a:pt x="12803" y="28756"/>
                    <a:pt x="12930" y="28746"/>
                  </a:cubicBezTo>
                  <a:cubicBezTo>
                    <a:pt x="13067" y="28731"/>
                    <a:pt x="13210" y="28726"/>
                    <a:pt x="13352" y="28726"/>
                  </a:cubicBezTo>
                  <a:close/>
                  <a:moveTo>
                    <a:pt x="12697" y="12990"/>
                  </a:moveTo>
                  <a:cubicBezTo>
                    <a:pt x="12716" y="12990"/>
                    <a:pt x="12730" y="13000"/>
                    <a:pt x="12742" y="13028"/>
                  </a:cubicBezTo>
                  <a:cubicBezTo>
                    <a:pt x="12910" y="13399"/>
                    <a:pt x="13047" y="13775"/>
                    <a:pt x="13159" y="14457"/>
                  </a:cubicBezTo>
                  <a:cubicBezTo>
                    <a:pt x="13235" y="14986"/>
                    <a:pt x="13286" y="15525"/>
                    <a:pt x="13306" y="16059"/>
                  </a:cubicBezTo>
                  <a:cubicBezTo>
                    <a:pt x="13372" y="17723"/>
                    <a:pt x="13281" y="19391"/>
                    <a:pt x="13032" y="21039"/>
                  </a:cubicBezTo>
                  <a:cubicBezTo>
                    <a:pt x="12492" y="24590"/>
                    <a:pt x="12711" y="26309"/>
                    <a:pt x="12701" y="26599"/>
                  </a:cubicBezTo>
                  <a:cubicBezTo>
                    <a:pt x="12691" y="27006"/>
                    <a:pt x="12726" y="26671"/>
                    <a:pt x="12676" y="29255"/>
                  </a:cubicBezTo>
                  <a:cubicBezTo>
                    <a:pt x="12635" y="31503"/>
                    <a:pt x="12330" y="-31052"/>
                    <a:pt x="12258" y="-30696"/>
                  </a:cubicBezTo>
                  <a:cubicBezTo>
                    <a:pt x="12253" y="-30671"/>
                    <a:pt x="12233" y="-30645"/>
                    <a:pt x="12208" y="-30640"/>
                  </a:cubicBezTo>
                  <a:cubicBezTo>
                    <a:pt x="11854" y="-30547"/>
                    <a:pt x="11358" y="-30487"/>
                    <a:pt x="10837" y="-30487"/>
                  </a:cubicBezTo>
                  <a:cubicBezTo>
                    <a:pt x="10280" y="-30487"/>
                    <a:pt x="9695" y="-30555"/>
                    <a:pt x="9227" y="-30726"/>
                  </a:cubicBezTo>
                  <a:cubicBezTo>
                    <a:pt x="9105" y="-30777"/>
                    <a:pt x="9216" y="-30818"/>
                    <a:pt x="9191" y="32093"/>
                  </a:cubicBezTo>
                  <a:cubicBezTo>
                    <a:pt x="9171" y="29550"/>
                    <a:pt x="9038" y="28319"/>
                    <a:pt x="9038" y="27973"/>
                  </a:cubicBezTo>
                  <a:cubicBezTo>
                    <a:pt x="9013" y="26009"/>
                    <a:pt x="8169" y="18913"/>
                    <a:pt x="7970" y="18547"/>
                  </a:cubicBezTo>
                  <a:cubicBezTo>
                    <a:pt x="7961" y="18530"/>
                    <a:pt x="7937" y="18518"/>
                    <a:pt x="7913" y="18518"/>
                  </a:cubicBezTo>
                  <a:cubicBezTo>
                    <a:pt x="7870" y="18518"/>
                    <a:pt x="7826" y="18554"/>
                    <a:pt x="7848" y="18664"/>
                  </a:cubicBezTo>
                  <a:cubicBezTo>
                    <a:pt x="8523" y="21867"/>
                    <a:pt x="9158" y="30610"/>
                    <a:pt x="8968" y="30610"/>
                  </a:cubicBezTo>
                  <a:cubicBezTo>
                    <a:pt x="8966" y="30610"/>
                    <a:pt x="8964" y="30610"/>
                    <a:pt x="8962" y="30608"/>
                  </a:cubicBezTo>
                  <a:cubicBezTo>
                    <a:pt x="8230" y="29982"/>
                    <a:pt x="6785" y="28436"/>
                    <a:pt x="5818" y="27154"/>
                  </a:cubicBezTo>
                  <a:cubicBezTo>
                    <a:pt x="5040" y="26121"/>
                    <a:pt x="4328" y="25073"/>
                    <a:pt x="4353" y="23903"/>
                  </a:cubicBezTo>
                  <a:cubicBezTo>
                    <a:pt x="4409" y="20958"/>
                    <a:pt x="4613" y="18959"/>
                    <a:pt x="5060" y="16441"/>
                  </a:cubicBezTo>
                  <a:cubicBezTo>
                    <a:pt x="5325" y="14940"/>
                    <a:pt x="5661" y="13460"/>
                    <a:pt x="5696" y="13348"/>
                  </a:cubicBezTo>
                  <a:cubicBezTo>
                    <a:pt x="5705" y="13322"/>
                    <a:pt x="5726" y="13312"/>
                    <a:pt x="5755" y="13312"/>
                  </a:cubicBezTo>
                  <a:cubicBezTo>
                    <a:pt x="5833" y="13312"/>
                    <a:pt x="5963" y="13385"/>
                    <a:pt x="6012" y="13404"/>
                  </a:cubicBezTo>
                  <a:cubicBezTo>
                    <a:pt x="6683" y="13612"/>
                    <a:pt x="7572" y="13730"/>
                    <a:pt x="8544" y="13730"/>
                  </a:cubicBezTo>
                  <a:cubicBezTo>
                    <a:pt x="9853" y="13730"/>
                    <a:pt x="11314" y="13516"/>
                    <a:pt x="12599" y="13023"/>
                  </a:cubicBezTo>
                  <a:cubicBezTo>
                    <a:pt x="12641" y="13006"/>
                    <a:pt x="12673" y="12990"/>
                    <a:pt x="12697" y="12990"/>
                  </a:cubicBezTo>
                  <a:close/>
                  <a:moveTo>
                    <a:pt x="12144" y="-29825"/>
                  </a:moveTo>
                  <a:cubicBezTo>
                    <a:pt x="12158" y="-29825"/>
                    <a:pt x="12170" y="-29817"/>
                    <a:pt x="12172" y="-29791"/>
                  </a:cubicBezTo>
                  <a:cubicBezTo>
                    <a:pt x="12229" y="-29248"/>
                    <a:pt x="11804" y="-29060"/>
                    <a:pt x="11509" y="-29060"/>
                  </a:cubicBezTo>
                  <a:cubicBezTo>
                    <a:pt x="11433" y="-29060"/>
                    <a:pt x="11366" y="-29072"/>
                    <a:pt x="11317" y="-29094"/>
                  </a:cubicBezTo>
                  <a:lnTo>
                    <a:pt x="11317" y="-29089"/>
                  </a:lnTo>
                  <a:cubicBezTo>
                    <a:pt x="11266" y="-29109"/>
                    <a:pt x="11287" y="-29185"/>
                    <a:pt x="11302" y="-29226"/>
                  </a:cubicBezTo>
                  <a:cubicBezTo>
                    <a:pt x="11445" y="-29658"/>
                    <a:pt x="11348" y="-29668"/>
                    <a:pt x="11465" y="-29679"/>
                  </a:cubicBezTo>
                  <a:cubicBezTo>
                    <a:pt x="11492" y="-29677"/>
                    <a:pt x="11520" y="-29676"/>
                    <a:pt x="11547" y="-29676"/>
                  </a:cubicBezTo>
                  <a:cubicBezTo>
                    <a:pt x="11737" y="-29676"/>
                    <a:pt x="11922" y="-29721"/>
                    <a:pt x="12091" y="-29806"/>
                  </a:cubicBezTo>
                  <a:cubicBezTo>
                    <a:pt x="12107" y="-29814"/>
                    <a:pt x="12128" y="-29825"/>
                    <a:pt x="12144" y="-29825"/>
                  </a:cubicBezTo>
                  <a:close/>
                  <a:moveTo>
                    <a:pt x="9582" y="-30474"/>
                  </a:moveTo>
                  <a:cubicBezTo>
                    <a:pt x="9599" y="-30474"/>
                    <a:pt x="9617" y="-30471"/>
                    <a:pt x="9639" y="-30467"/>
                  </a:cubicBezTo>
                  <a:cubicBezTo>
                    <a:pt x="10046" y="-30387"/>
                    <a:pt x="10458" y="-30347"/>
                    <a:pt x="10871" y="-30347"/>
                  </a:cubicBezTo>
                  <a:cubicBezTo>
                    <a:pt x="11195" y="-30347"/>
                    <a:pt x="11519" y="-30372"/>
                    <a:pt x="11841" y="-30421"/>
                  </a:cubicBezTo>
                  <a:cubicBezTo>
                    <a:pt x="11909" y="-30433"/>
                    <a:pt x="11961" y="-30446"/>
                    <a:pt x="12001" y="-30446"/>
                  </a:cubicBezTo>
                  <a:cubicBezTo>
                    <a:pt x="12062" y="-30446"/>
                    <a:pt x="12096" y="-30415"/>
                    <a:pt x="12121" y="-30304"/>
                  </a:cubicBezTo>
                  <a:cubicBezTo>
                    <a:pt x="12152" y="-30157"/>
                    <a:pt x="12187" y="-30030"/>
                    <a:pt x="12091" y="-29979"/>
                  </a:cubicBezTo>
                  <a:cubicBezTo>
                    <a:pt x="11933" y="-29877"/>
                    <a:pt x="11745" y="-29821"/>
                    <a:pt x="11556" y="-29821"/>
                  </a:cubicBezTo>
                  <a:cubicBezTo>
                    <a:pt x="11548" y="-29821"/>
                    <a:pt x="11541" y="-29821"/>
                    <a:pt x="11534" y="-29821"/>
                  </a:cubicBezTo>
                  <a:cubicBezTo>
                    <a:pt x="11440" y="-29821"/>
                    <a:pt x="11409" y="-29825"/>
                    <a:pt x="11414" y="-29948"/>
                  </a:cubicBezTo>
                  <a:cubicBezTo>
                    <a:pt x="11417" y="-30024"/>
                    <a:pt x="11376" y="-30057"/>
                    <a:pt x="11338" y="-30057"/>
                  </a:cubicBezTo>
                  <a:cubicBezTo>
                    <a:pt x="11317" y="-30057"/>
                    <a:pt x="11298" y="-30047"/>
                    <a:pt x="11287" y="-30030"/>
                  </a:cubicBezTo>
                  <a:cubicBezTo>
                    <a:pt x="11261" y="-29984"/>
                    <a:pt x="11246" y="-29933"/>
                    <a:pt x="11256" y="-29877"/>
                  </a:cubicBezTo>
                  <a:lnTo>
                    <a:pt x="11256" y="-29872"/>
                  </a:lnTo>
                  <a:cubicBezTo>
                    <a:pt x="11261" y="-29409"/>
                    <a:pt x="11017" y="-28641"/>
                    <a:pt x="10585" y="-28427"/>
                  </a:cubicBezTo>
                  <a:cubicBezTo>
                    <a:pt x="10178" y="-28227"/>
                    <a:pt x="9477" y="-28084"/>
                    <a:pt x="8852" y="-28084"/>
                  </a:cubicBezTo>
                  <a:cubicBezTo>
                    <a:pt x="8430" y="-28084"/>
                    <a:pt x="8042" y="-28149"/>
                    <a:pt x="7802" y="-28305"/>
                  </a:cubicBezTo>
                  <a:cubicBezTo>
                    <a:pt x="7446" y="-28534"/>
                    <a:pt x="8240" y="-29287"/>
                    <a:pt x="8570" y="-29541"/>
                  </a:cubicBezTo>
                  <a:cubicBezTo>
                    <a:pt x="9433" y="-30212"/>
                    <a:pt x="9398" y="-30474"/>
                    <a:pt x="9582" y="-30474"/>
                  </a:cubicBezTo>
                  <a:close/>
                  <a:moveTo>
                    <a:pt x="11725" y="1"/>
                  </a:moveTo>
                  <a:cubicBezTo>
                    <a:pt x="11699" y="1"/>
                    <a:pt x="11673" y="11"/>
                    <a:pt x="11653" y="31"/>
                  </a:cubicBezTo>
                  <a:cubicBezTo>
                    <a:pt x="11607" y="77"/>
                    <a:pt x="11556" y="107"/>
                    <a:pt x="11516" y="153"/>
                  </a:cubicBezTo>
                  <a:cubicBezTo>
                    <a:pt x="10874" y="799"/>
                    <a:pt x="9905" y="1156"/>
                    <a:pt x="9422" y="1156"/>
                  </a:cubicBezTo>
                  <a:cubicBezTo>
                    <a:pt x="9385" y="1156"/>
                    <a:pt x="9350" y="1154"/>
                    <a:pt x="9318" y="1150"/>
                  </a:cubicBezTo>
                  <a:cubicBezTo>
                    <a:pt x="9166" y="1124"/>
                    <a:pt x="9166" y="1140"/>
                    <a:pt x="9150" y="982"/>
                  </a:cubicBezTo>
                  <a:cubicBezTo>
                    <a:pt x="9130" y="738"/>
                    <a:pt x="9130" y="489"/>
                    <a:pt x="9161" y="244"/>
                  </a:cubicBezTo>
                  <a:cubicBezTo>
                    <a:pt x="9174" y="158"/>
                    <a:pt x="9129" y="117"/>
                    <a:pt x="9050" y="117"/>
                  </a:cubicBezTo>
                  <a:cubicBezTo>
                    <a:pt x="8826" y="117"/>
                    <a:pt x="8327" y="444"/>
                    <a:pt x="8072" y="1007"/>
                  </a:cubicBezTo>
                  <a:cubicBezTo>
                    <a:pt x="8057" y="1048"/>
                    <a:pt x="8021" y="1079"/>
                    <a:pt x="7975" y="1079"/>
                  </a:cubicBezTo>
                  <a:cubicBezTo>
                    <a:pt x="6943" y="1160"/>
                    <a:pt x="5727" y="1826"/>
                    <a:pt x="4832" y="3185"/>
                  </a:cubicBezTo>
                  <a:cubicBezTo>
                    <a:pt x="4763" y="3286"/>
                    <a:pt x="4751" y="3325"/>
                    <a:pt x="4706" y="3325"/>
                  </a:cubicBezTo>
                  <a:cubicBezTo>
                    <a:pt x="4688" y="3325"/>
                    <a:pt x="4664" y="3319"/>
                    <a:pt x="4628" y="3307"/>
                  </a:cubicBezTo>
                  <a:cubicBezTo>
                    <a:pt x="4537" y="3276"/>
                    <a:pt x="4465" y="3256"/>
                    <a:pt x="4409" y="3241"/>
                  </a:cubicBezTo>
                  <a:cubicBezTo>
                    <a:pt x="4338" y="2712"/>
                    <a:pt x="4369" y="2717"/>
                    <a:pt x="4364" y="2432"/>
                  </a:cubicBezTo>
                  <a:cubicBezTo>
                    <a:pt x="4348" y="1938"/>
                    <a:pt x="4633" y="1465"/>
                    <a:pt x="4592" y="1175"/>
                  </a:cubicBezTo>
                  <a:cubicBezTo>
                    <a:pt x="4575" y="1045"/>
                    <a:pt x="4458" y="995"/>
                    <a:pt x="4337" y="995"/>
                  </a:cubicBezTo>
                  <a:cubicBezTo>
                    <a:pt x="4283" y="995"/>
                    <a:pt x="4228" y="1005"/>
                    <a:pt x="4180" y="1023"/>
                  </a:cubicBezTo>
                  <a:cubicBezTo>
                    <a:pt x="3926" y="1124"/>
                    <a:pt x="3814" y="1430"/>
                    <a:pt x="3697" y="1653"/>
                  </a:cubicBezTo>
                  <a:cubicBezTo>
                    <a:pt x="3614" y="1812"/>
                    <a:pt x="3499" y="2032"/>
                    <a:pt x="3308" y="2032"/>
                  </a:cubicBezTo>
                  <a:cubicBezTo>
                    <a:pt x="3279" y="2032"/>
                    <a:pt x="3247" y="2026"/>
                    <a:pt x="3214" y="2015"/>
                  </a:cubicBezTo>
                  <a:cubicBezTo>
                    <a:pt x="2762" y="1853"/>
                    <a:pt x="1856" y="525"/>
                    <a:pt x="1353" y="525"/>
                  </a:cubicBezTo>
                  <a:cubicBezTo>
                    <a:pt x="1319" y="525"/>
                    <a:pt x="1286" y="531"/>
                    <a:pt x="1256" y="545"/>
                  </a:cubicBezTo>
                  <a:cubicBezTo>
                    <a:pt x="1144" y="590"/>
                    <a:pt x="1083" y="712"/>
                    <a:pt x="1113" y="834"/>
                  </a:cubicBezTo>
                  <a:cubicBezTo>
                    <a:pt x="1174" y="1058"/>
                    <a:pt x="1373" y="1226"/>
                    <a:pt x="1337" y="1257"/>
                  </a:cubicBezTo>
                  <a:cubicBezTo>
                    <a:pt x="1336" y="1257"/>
                    <a:pt x="1335" y="1257"/>
                    <a:pt x="1334" y="1257"/>
                  </a:cubicBezTo>
                  <a:cubicBezTo>
                    <a:pt x="1294" y="1257"/>
                    <a:pt x="996" y="1022"/>
                    <a:pt x="739" y="1022"/>
                  </a:cubicBezTo>
                  <a:cubicBezTo>
                    <a:pt x="731" y="1022"/>
                    <a:pt x="724" y="1022"/>
                    <a:pt x="716" y="1023"/>
                  </a:cubicBezTo>
                  <a:cubicBezTo>
                    <a:pt x="518" y="1038"/>
                    <a:pt x="406" y="1226"/>
                    <a:pt x="584" y="1480"/>
                  </a:cubicBezTo>
                  <a:cubicBezTo>
                    <a:pt x="625" y="1536"/>
                    <a:pt x="686" y="1608"/>
                    <a:pt x="635" y="1608"/>
                  </a:cubicBezTo>
                  <a:cubicBezTo>
                    <a:pt x="587" y="1608"/>
                    <a:pt x="544" y="1598"/>
                    <a:pt x="498" y="1598"/>
                  </a:cubicBezTo>
                  <a:cubicBezTo>
                    <a:pt x="470" y="1598"/>
                    <a:pt x="442" y="1601"/>
                    <a:pt x="411" y="1613"/>
                  </a:cubicBezTo>
                  <a:cubicBezTo>
                    <a:pt x="208" y="1689"/>
                    <a:pt x="269" y="1918"/>
                    <a:pt x="411" y="2101"/>
                  </a:cubicBezTo>
                  <a:cubicBezTo>
                    <a:pt x="776" y="2578"/>
                    <a:pt x="1542" y="3004"/>
                    <a:pt x="1438" y="3004"/>
                  </a:cubicBezTo>
                  <a:cubicBezTo>
                    <a:pt x="1433" y="3004"/>
                    <a:pt x="1427" y="3003"/>
                    <a:pt x="1418" y="3001"/>
                  </a:cubicBezTo>
                  <a:cubicBezTo>
                    <a:pt x="1281" y="2971"/>
                    <a:pt x="1139" y="2956"/>
                    <a:pt x="991" y="2956"/>
                  </a:cubicBezTo>
                  <a:cubicBezTo>
                    <a:pt x="973" y="2956"/>
                    <a:pt x="955" y="2956"/>
                    <a:pt x="936" y="2956"/>
                  </a:cubicBezTo>
                  <a:cubicBezTo>
                    <a:pt x="809" y="2956"/>
                    <a:pt x="665" y="2963"/>
                    <a:pt x="594" y="3083"/>
                  </a:cubicBezTo>
                  <a:cubicBezTo>
                    <a:pt x="548" y="3169"/>
                    <a:pt x="569" y="3276"/>
                    <a:pt x="645" y="3342"/>
                  </a:cubicBezTo>
                  <a:cubicBezTo>
                    <a:pt x="818" y="3505"/>
                    <a:pt x="1240" y="3724"/>
                    <a:pt x="1713" y="3922"/>
                  </a:cubicBezTo>
                  <a:cubicBezTo>
                    <a:pt x="990" y="6510"/>
                    <a:pt x="2333" y="8899"/>
                    <a:pt x="3951" y="8899"/>
                  </a:cubicBezTo>
                  <a:cubicBezTo>
                    <a:pt x="4289" y="8899"/>
                    <a:pt x="4639" y="8795"/>
                    <a:pt x="4984" y="8566"/>
                  </a:cubicBezTo>
                  <a:cubicBezTo>
                    <a:pt x="5013" y="8548"/>
                    <a:pt x="5033" y="8535"/>
                    <a:pt x="5048" y="8535"/>
                  </a:cubicBezTo>
                  <a:cubicBezTo>
                    <a:pt x="5145" y="8535"/>
                    <a:pt x="4991" y="9081"/>
                    <a:pt x="5376" y="11959"/>
                  </a:cubicBezTo>
                  <a:cubicBezTo>
                    <a:pt x="5696" y="14289"/>
                    <a:pt x="5676" y="11746"/>
                    <a:pt x="4760" y="17326"/>
                  </a:cubicBezTo>
                  <a:cubicBezTo>
                    <a:pt x="4531" y="18710"/>
                    <a:pt x="3921" y="23685"/>
                    <a:pt x="4308" y="24844"/>
                  </a:cubicBezTo>
                  <a:cubicBezTo>
                    <a:pt x="4832" y="26416"/>
                    <a:pt x="6927" y="28848"/>
                    <a:pt x="8108" y="29992"/>
                  </a:cubicBezTo>
                  <a:cubicBezTo>
                    <a:pt x="8194" y="30074"/>
                    <a:pt x="8789" y="30674"/>
                    <a:pt x="8982" y="30837"/>
                  </a:cubicBezTo>
                  <a:cubicBezTo>
                    <a:pt x="9013" y="30862"/>
                    <a:pt x="9033" y="30903"/>
                    <a:pt x="9028" y="30944"/>
                  </a:cubicBezTo>
                  <a:cubicBezTo>
                    <a:pt x="9028" y="31249"/>
                    <a:pt x="9064" y="31579"/>
                    <a:pt x="9059" y="-32751"/>
                  </a:cubicBezTo>
                  <a:cubicBezTo>
                    <a:pt x="9059" y="-32080"/>
                    <a:pt x="9059" y="-31408"/>
                    <a:pt x="9028" y="-30742"/>
                  </a:cubicBezTo>
                  <a:cubicBezTo>
                    <a:pt x="9023" y="-30523"/>
                    <a:pt x="9445" y="-30625"/>
                    <a:pt x="9303" y="-30452"/>
                  </a:cubicBezTo>
                  <a:cubicBezTo>
                    <a:pt x="8815" y="-29867"/>
                    <a:pt x="8677" y="-29857"/>
                    <a:pt x="8158" y="-29378"/>
                  </a:cubicBezTo>
                  <a:cubicBezTo>
                    <a:pt x="7360" y="-28641"/>
                    <a:pt x="7314" y="-28102"/>
                    <a:pt x="8372" y="-27980"/>
                  </a:cubicBezTo>
                  <a:cubicBezTo>
                    <a:pt x="8555" y="-27959"/>
                    <a:pt x="8737" y="-27949"/>
                    <a:pt x="8913" y="-27949"/>
                  </a:cubicBezTo>
                  <a:cubicBezTo>
                    <a:pt x="9638" y="-27949"/>
                    <a:pt x="10286" y="-28111"/>
                    <a:pt x="10687" y="-28315"/>
                  </a:cubicBezTo>
                  <a:cubicBezTo>
                    <a:pt x="10931" y="-28437"/>
                    <a:pt x="11063" y="-28646"/>
                    <a:pt x="11180" y="-28900"/>
                  </a:cubicBezTo>
                  <a:cubicBezTo>
                    <a:pt x="11202" y="-28940"/>
                    <a:pt x="11208" y="-28949"/>
                    <a:pt x="11232" y="-28949"/>
                  </a:cubicBezTo>
                  <a:cubicBezTo>
                    <a:pt x="11241" y="-28949"/>
                    <a:pt x="11254" y="-28948"/>
                    <a:pt x="11272" y="-28946"/>
                  </a:cubicBezTo>
                  <a:cubicBezTo>
                    <a:pt x="11351" y="-28940"/>
                    <a:pt x="11436" y="-28927"/>
                    <a:pt x="11531" y="-28927"/>
                  </a:cubicBezTo>
                  <a:cubicBezTo>
                    <a:pt x="11678" y="-28927"/>
                    <a:pt x="11848" y="-28959"/>
                    <a:pt x="12050" y="-29099"/>
                  </a:cubicBezTo>
                  <a:cubicBezTo>
                    <a:pt x="12228" y="-29226"/>
                    <a:pt x="12309" y="-29440"/>
                    <a:pt x="12319" y="-29658"/>
                  </a:cubicBezTo>
                  <a:cubicBezTo>
                    <a:pt x="12360" y="-30416"/>
                    <a:pt x="12157" y="-30457"/>
                    <a:pt x="12294" y="-30508"/>
                  </a:cubicBezTo>
                  <a:cubicBezTo>
                    <a:pt x="12365" y="-30533"/>
                    <a:pt x="12416" y="-30604"/>
                    <a:pt x="12421" y="-30681"/>
                  </a:cubicBezTo>
                  <a:cubicBezTo>
                    <a:pt x="12569" y="-31886"/>
                    <a:pt x="12538" y="-31856"/>
                    <a:pt x="12584" y="-32161"/>
                  </a:cubicBezTo>
                  <a:cubicBezTo>
                    <a:pt x="12586" y="-32172"/>
                    <a:pt x="12591" y="-32177"/>
                    <a:pt x="12598" y="-32177"/>
                  </a:cubicBezTo>
                  <a:cubicBezTo>
                    <a:pt x="12675" y="-32177"/>
                    <a:pt x="13007" y="-31596"/>
                    <a:pt x="13179" y="-30960"/>
                  </a:cubicBezTo>
                  <a:cubicBezTo>
                    <a:pt x="13240" y="-30732"/>
                    <a:pt x="13332" y="-30523"/>
                    <a:pt x="13561" y="-30421"/>
                  </a:cubicBezTo>
                  <a:cubicBezTo>
                    <a:pt x="13643" y="-30381"/>
                    <a:pt x="13730" y="-30362"/>
                    <a:pt x="13818" y="-30362"/>
                  </a:cubicBezTo>
                  <a:cubicBezTo>
                    <a:pt x="13996" y="-30362"/>
                    <a:pt x="14170" y="-30442"/>
                    <a:pt x="14283" y="-30589"/>
                  </a:cubicBezTo>
                  <a:cubicBezTo>
                    <a:pt x="14741" y="-31169"/>
                    <a:pt x="14466" y="32627"/>
                    <a:pt x="14171" y="31808"/>
                  </a:cubicBezTo>
                  <a:cubicBezTo>
                    <a:pt x="14024" y="31432"/>
                    <a:pt x="13912" y="31040"/>
                    <a:pt x="13825" y="30643"/>
                  </a:cubicBezTo>
                  <a:cubicBezTo>
                    <a:pt x="13810" y="30572"/>
                    <a:pt x="13866" y="30603"/>
                    <a:pt x="14003" y="30562"/>
                  </a:cubicBezTo>
                  <a:cubicBezTo>
                    <a:pt x="14242" y="30481"/>
                    <a:pt x="14385" y="30252"/>
                    <a:pt x="14431" y="30018"/>
                  </a:cubicBezTo>
                  <a:cubicBezTo>
                    <a:pt x="14542" y="29473"/>
                    <a:pt x="14451" y="28838"/>
                    <a:pt x="13912" y="28665"/>
                  </a:cubicBezTo>
                  <a:cubicBezTo>
                    <a:pt x="13725" y="28605"/>
                    <a:pt x="13526" y="28586"/>
                    <a:pt x="13330" y="28586"/>
                  </a:cubicBezTo>
                  <a:cubicBezTo>
                    <a:pt x="13225" y="28586"/>
                    <a:pt x="13122" y="28591"/>
                    <a:pt x="13021" y="28598"/>
                  </a:cubicBezTo>
                  <a:cubicBezTo>
                    <a:pt x="12985" y="28600"/>
                    <a:pt x="12957" y="28602"/>
                    <a:pt x="12934" y="28602"/>
                  </a:cubicBezTo>
                  <a:cubicBezTo>
                    <a:pt x="12805" y="28602"/>
                    <a:pt x="12861" y="28532"/>
                    <a:pt x="12848" y="27871"/>
                  </a:cubicBezTo>
                  <a:cubicBezTo>
                    <a:pt x="12848" y="27866"/>
                    <a:pt x="12859" y="26381"/>
                    <a:pt x="12828" y="25785"/>
                  </a:cubicBezTo>
                  <a:cubicBezTo>
                    <a:pt x="12670" y="22647"/>
                    <a:pt x="13840" y="19101"/>
                    <a:pt x="13383" y="14956"/>
                  </a:cubicBezTo>
                  <a:cubicBezTo>
                    <a:pt x="13306" y="14284"/>
                    <a:pt x="13159" y="13460"/>
                    <a:pt x="12833" y="12870"/>
                  </a:cubicBezTo>
                  <a:cubicBezTo>
                    <a:pt x="12742" y="12707"/>
                    <a:pt x="12711" y="11802"/>
                    <a:pt x="12711" y="11603"/>
                  </a:cubicBezTo>
                  <a:cubicBezTo>
                    <a:pt x="12726" y="9207"/>
                    <a:pt x="13291" y="8439"/>
                    <a:pt x="14064" y="6542"/>
                  </a:cubicBezTo>
                  <a:cubicBezTo>
                    <a:pt x="14446" y="5606"/>
                    <a:pt x="14369" y="5377"/>
                    <a:pt x="14542" y="5087"/>
                  </a:cubicBezTo>
                  <a:cubicBezTo>
                    <a:pt x="14766" y="4685"/>
                    <a:pt x="14904" y="4232"/>
                    <a:pt x="14934" y="3775"/>
                  </a:cubicBezTo>
                  <a:cubicBezTo>
                    <a:pt x="15005" y="2737"/>
                    <a:pt x="14064" y="1806"/>
                    <a:pt x="13296" y="1104"/>
                  </a:cubicBezTo>
                  <a:cubicBezTo>
                    <a:pt x="12828" y="677"/>
                    <a:pt x="12248" y="305"/>
                    <a:pt x="11780" y="21"/>
                  </a:cubicBezTo>
                  <a:cubicBezTo>
                    <a:pt x="11764" y="7"/>
                    <a:pt x="11745" y="1"/>
                    <a:pt x="1172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6" name="Freeform 50">
              <a:extLst>
                <a:ext uri="{FF2B5EF4-FFF2-40B4-BE49-F238E27FC236}">
                  <a16:creationId xmlns:a16="http://schemas.microsoft.com/office/drawing/2014/main" id="{B3C3A127-ACCB-F09B-17D2-2B69F8FEC1E4}"/>
                </a:ext>
              </a:extLst>
            </p:cNvPr>
            <p:cNvSpPr>
              <a:spLocks noChangeArrowheads="1"/>
            </p:cNvSpPr>
            <p:nvPr/>
          </p:nvSpPr>
          <p:spPr bwMode="auto">
            <a:xfrm>
              <a:off x="698" y="3330"/>
              <a:ext cx="121" cy="127"/>
            </a:xfrm>
            <a:custGeom>
              <a:avLst/>
              <a:gdLst>
                <a:gd name="T0" fmla="*/ 0 w 2575"/>
                <a:gd name="T1" fmla="*/ 0 h 2707"/>
                <a:gd name="T2" fmla="*/ 0 w 2575"/>
                <a:gd name="T3" fmla="*/ 0 h 2707"/>
                <a:gd name="T4" fmla="*/ 0 w 2575"/>
                <a:gd name="T5" fmla="*/ 0 h 2707"/>
                <a:gd name="T6" fmla="*/ 0 w 2575"/>
                <a:gd name="T7" fmla="*/ 0 h 2707"/>
                <a:gd name="T8" fmla="*/ 0 w 2575"/>
                <a:gd name="T9" fmla="*/ 0 h 2707"/>
                <a:gd name="T10" fmla="*/ 0 w 2575"/>
                <a:gd name="T11" fmla="*/ 0 h 2707"/>
                <a:gd name="T12" fmla="*/ 0 w 2575"/>
                <a:gd name="T13" fmla="*/ 0 h 2707"/>
                <a:gd name="T14" fmla="*/ 0 w 2575"/>
                <a:gd name="T15" fmla="*/ 0 h 2707"/>
                <a:gd name="T16" fmla="*/ 0 w 2575"/>
                <a:gd name="T17" fmla="*/ 0 h 27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75" h="2707" extrusionOk="0">
                  <a:moveTo>
                    <a:pt x="90" y="0"/>
                  </a:moveTo>
                  <a:cubicBezTo>
                    <a:pt x="77" y="0"/>
                    <a:pt x="64" y="4"/>
                    <a:pt x="51" y="11"/>
                  </a:cubicBezTo>
                  <a:cubicBezTo>
                    <a:pt x="16" y="31"/>
                    <a:pt x="0" y="77"/>
                    <a:pt x="21" y="112"/>
                  </a:cubicBezTo>
                  <a:cubicBezTo>
                    <a:pt x="626" y="1145"/>
                    <a:pt x="1455" y="2025"/>
                    <a:pt x="2447" y="2697"/>
                  </a:cubicBezTo>
                  <a:cubicBezTo>
                    <a:pt x="2457" y="2702"/>
                    <a:pt x="2473" y="2707"/>
                    <a:pt x="2488" y="2707"/>
                  </a:cubicBezTo>
                  <a:cubicBezTo>
                    <a:pt x="2513" y="2707"/>
                    <a:pt x="2539" y="2697"/>
                    <a:pt x="2549" y="2676"/>
                  </a:cubicBezTo>
                  <a:cubicBezTo>
                    <a:pt x="2574" y="2641"/>
                    <a:pt x="2564" y="2595"/>
                    <a:pt x="2534" y="2569"/>
                  </a:cubicBezTo>
                  <a:cubicBezTo>
                    <a:pt x="1557" y="1913"/>
                    <a:pt x="743" y="1048"/>
                    <a:pt x="153" y="36"/>
                  </a:cubicBezTo>
                  <a:cubicBezTo>
                    <a:pt x="140" y="13"/>
                    <a:pt x="115" y="0"/>
                    <a:pt x="90"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7" name="Freeform 51">
              <a:extLst>
                <a:ext uri="{FF2B5EF4-FFF2-40B4-BE49-F238E27FC236}">
                  <a16:creationId xmlns:a16="http://schemas.microsoft.com/office/drawing/2014/main" id="{103D2AC0-86AA-2EC7-FE90-88846017ED1F}"/>
                </a:ext>
              </a:extLst>
            </p:cNvPr>
            <p:cNvSpPr>
              <a:spLocks noChangeArrowheads="1"/>
            </p:cNvSpPr>
            <p:nvPr/>
          </p:nvSpPr>
          <p:spPr bwMode="auto">
            <a:xfrm>
              <a:off x="795" y="2652"/>
              <a:ext cx="39" cy="116"/>
            </a:xfrm>
            <a:custGeom>
              <a:avLst/>
              <a:gdLst>
                <a:gd name="T0" fmla="*/ 0 w 856"/>
                <a:gd name="T1" fmla="*/ 0 h 2478"/>
                <a:gd name="T2" fmla="*/ 0 w 856"/>
                <a:gd name="T3" fmla="*/ 0 h 2478"/>
                <a:gd name="T4" fmla="*/ 0 w 856"/>
                <a:gd name="T5" fmla="*/ 0 h 2478"/>
                <a:gd name="T6" fmla="*/ 0 w 856"/>
                <a:gd name="T7" fmla="*/ 0 h 2478"/>
                <a:gd name="T8" fmla="*/ 0 w 856"/>
                <a:gd name="T9" fmla="*/ 0 h 2478"/>
                <a:gd name="T10" fmla="*/ 0 w 856"/>
                <a:gd name="T11" fmla="*/ 0 h 2478"/>
                <a:gd name="T12" fmla="*/ 0 w 856"/>
                <a:gd name="T13" fmla="*/ 0 h 2478"/>
                <a:gd name="T14" fmla="*/ 0 w 856"/>
                <a:gd name="T15" fmla="*/ 0 h 24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56" h="2478" extrusionOk="0">
                  <a:moveTo>
                    <a:pt x="756" y="1"/>
                  </a:moveTo>
                  <a:cubicBezTo>
                    <a:pt x="732" y="1"/>
                    <a:pt x="707" y="13"/>
                    <a:pt x="692" y="41"/>
                  </a:cubicBezTo>
                  <a:cubicBezTo>
                    <a:pt x="311" y="774"/>
                    <a:pt x="77" y="1572"/>
                    <a:pt x="6" y="2396"/>
                  </a:cubicBezTo>
                  <a:cubicBezTo>
                    <a:pt x="0" y="2437"/>
                    <a:pt x="31" y="2478"/>
                    <a:pt x="72" y="2478"/>
                  </a:cubicBezTo>
                  <a:lnTo>
                    <a:pt x="77" y="2478"/>
                  </a:lnTo>
                  <a:cubicBezTo>
                    <a:pt x="117" y="2478"/>
                    <a:pt x="148" y="2447"/>
                    <a:pt x="153" y="2411"/>
                  </a:cubicBezTo>
                  <a:cubicBezTo>
                    <a:pt x="224" y="1608"/>
                    <a:pt x="453" y="824"/>
                    <a:pt x="825" y="112"/>
                  </a:cubicBezTo>
                  <a:cubicBezTo>
                    <a:pt x="855" y="51"/>
                    <a:pt x="806" y="1"/>
                    <a:pt x="756"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8" name="Freeform 52">
              <a:extLst>
                <a:ext uri="{FF2B5EF4-FFF2-40B4-BE49-F238E27FC236}">
                  <a16:creationId xmlns:a16="http://schemas.microsoft.com/office/drawing/2014/main" id="{6A857EE3-202B-7097-125C-6CCA99554098}"/>
                </a:ext>
              </a:extLst>
            </p:cNvPr>
            <p:cNvSpPr>
              <a:spLocks noChangeArrowheads="1"/>
            </p:cNvSpPr>
            <p:nvPr/>
          </p:nvSpPr>
          <p:spPr bwMode="auto">
            <a:xfrm>
              <a:off x="751" y="2969"/>
              <a:ext cx="14" cy="115"/>
            </a:xfrm>
            <a:custGeom>
              <a:avLst/>
              <a:gdLst>
                <a:gd name="T0" fmla="*/ 0 w 317"/>
                <a:gd name="T1" fmla="*/ 0 h 2454"/>
                <a:gd name="T2" fmla="*/ 0 w 317"/>
                <a:gd name="T3" fmla="*/ 0 h 2454"/>
                <a:gd name="T4" fmla="*/ 0 w 317"/>
                <a:gd name="T5" fmla="*/ 0 h 2454"/>
                <a:gd name="T6" fmla="*/ 0 w 317"/>
                <a:gd name="T7" fmla="*/ 0 h 2454"/>
                <a:gd name="T8" fmla="*/ 0 w 317"/>
                <a:gd name="T9" fmla="*/ 0 h 2454"/>
                <a:gd name="T10" fmla="*/ 0 w 317"/>
                <a:gd name="T11" fmla="*/ 0 h 2454"/>
                <a:gd name="T12" fmla="*/ 0 w 317"/>
                <a:gd name="T13" fmla="*/ 0 h 2454"/>
                <a:gd name="T14" fmla="*/ 0 w 317"/>
                <a:gd name="T15" fmla="*/ 0 h 2454"/>
                <a:gd name="T16" fmla="*/ 0 w 317"/>
                <a:gd name="T17" fmla="*/ 0 h 2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7" h="2454" extrusionOk="0">
                  <a:moveTo>
                    <a:pt x="240" y="1"/>
                  </a:moveTo>
                  <a:cubicBezTo>
                    <a:pt x="203" y="1"/>
                    <a:pt x="173" y="25"/>
                    <a:pt x="163" y="63"/>
                  </a:cubicBezTo>
                  <a:cubicBezTo>
                    <a:pt x="21" y="831"/>
                    <a:pt x="1" y="1614"/>
                    <a:pt x="102" y="2387"/>
                  </a:cubicBezTo>
                  <a:cubicBezTo>
                    <a:pt x="108" y="2428"/>
                    <a:pt x="138" y="2453"/>
                    <a:pt x="174" y="2453"/>
                  </a:cubicBezTo>
                  <a:lnTo>
                    <a:pt x="184" y="2453"/>
                  </a:lnTo>
                  <a:cubicBezTo>
                    <a:pt x="225" y="2448"/>
                    <a:pt x="255" y="2408"/>
                    <a:pt x="250" y="2367"/>
                  </a:cubicBezTo>
                  <a:cubicBezTo>
                    <a:pt x="148" y="1609"/>
                    <a:pt x="169" y="841"/>
                    <a:pt x="311" y="88"/>
                  </a:cubicBezTo>
                  <a:cubicBezTo>
                    <a:pt x="316" y="47"/>
                    <a:pt x="291" y="12"/>
                    <a:pt x="250" y="1"/>
                  </a:cubicBezTo>
                  <a:cubicBezTo>
                    <a:pt x="247" y="1"/>
                    <a:pt x="243" y="1"/>
                    <a:pt x="240"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9" name="Freeform 53">
              <a:extLst>
                <a:ext uri="{FF2B5EF4-FFF2-40B4-BE49-F238E27FC236}">
                  <a16:creationId xmlns:a16="http://schemas.microsoft.com/office/drawing/2014/main" id="{5E1611CF-7F2A-3D4A-2A96-BFB85817705C}"/>
                </a:ext>
              </a:extLst>
            </p:cNvPr>
            <p:cNvSpPr>
              <a:spLocks noChangeArrowheads="1"/>
            </p:cNvSpPr>
            <p:nvPr/>
          </p:nvSpPr>
          <p:spPr bwMode="auto">
            <a:xfrm>
              <a:off x="861" y="3723"/>
              <a:ext cx="75" cy="55"/>
            </a:xfrm>
            <a:custGeom>
              <a:avLst/>
              <a:gdLst>
                <a:gd name="T0" fmla="*/ 0 w 1609"/>
                <a:gd name="T1" fmla="*/ 0 h 1206"/>
                <a:gd name="T2" fmla="*/ 0 w 1609"/>
                <a:gd name="T3" fmla="*/ 0 h 1206"/>
                <a:gd name="T4" fmla="*/ 0 w 1609"/>
                <a:gd name="T5" fmla="*/ 0 h 1206"/>
                <a:gd name="T6" fmla="*/ 0 w 1609"/>
                <a:gd name="T7" fmla="*/ 0 h 1206"/>
                <a:gd name="T8" fmla="*/ 0 w 1609"/>
                <a:gd name="T9" fmla="*/ 0 h 1206"/>
                <a:gd name="T10" fmla="*/ 0 w 1609"/>
                <a:gd name="T11" fmla="*/ 0 h 1206"/>
                <a:gd name="T12" fmla="*/ 0 w 1609"/>
                <a:gd name="T13" fmla="*/ 0 h 1206"/>
                <a:gd name="T14" fmla="*/ 0 w 1609"/>
                <a:gd name="T15" fmla="*/ 0 h 1206"/>
                <a:gd name="T16" fmla="*/ 0 w 1609"/>
                <a:gd name="T17" fmla="*/ 0 h 12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9" h="1206" extrusionOk="0">
                  <a:moveTo>
                    <a:pt x="1528" y="1"/>
                  </a:moveTo>
                  <a:cubicBezTo>
                    <a:pt x="1501" y="1"/>
                    <a:pt x="1475" y="16"/>
                    <a:pt x="1461" y="41"/>
                  </a:cubicBezTo>
                  <a:cubicBezTo>
                    <a:pt x="1161" y="549"/>
                    <a:pt x="662" y="916"/>
                    <a:pt x="87" y="1058"/>
                  </a:cubicBezTo>
                  <a:cubicBezTo>
                    <a:pt x="1" y="1078"/>
                    <a:pt x="16" y="1200"/>
                    <a:pt x="103" y="1205"/>
                  </a:cubicBezTo>
                  <a:lnTo>
                    <a:pt x="103" y="1200"/>
                  </a:lnTo>
                  <a:lnTo>
                    <a:pt x="118" y="1200"/>
                  </a:lnTo>
                  <a:cubicBezTo>
                    <a:pt x="738" y="1053"/>
                    <a:pt x="1268" y="661"/>
                    <a:pt x="1588" y="117"/>
                  </a:cubicBezTo>
                  <a:cubicBezTo>
                    <a:pt x="1608" y="76"/>
                    <a:pt x="1598" y="30"/>
                    <a:pt x="1563" y="10"/>
                  </a:cubicBezTo>
                  <a:cubicBezTo>
                    <a:pt x="1552" y="4"/>
                    <a:pt x="1540" y="1"/>
                    <a:pt x="1528"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0" name="Freeform 54">
              <a:extLst>
                <a:ext uri="{FF2B5EF4-FFF2-40B4-BE49-F238E27FC236}">
                  <a16:creationId xmlns:a16="http://schemas.microsoft.com/office/drawing/2014/main" id="{C95D0FB1-5BBB-A515-0A8B-8FF8754E12BE}"/>
                </a:ext>
              </a:extLst>
            </p:cNvPr>
            <p:cNvSpPr>
              <a:spLocks noChangeArrowheads="1"/>
            </p:cNvSpPr>
            <p:nvPr/>
          </p:nvSpPr>
          <p:spPr bwMode="auto">
            <a:xfrm>
              <a:off x="851" y="4185"/>
              <a:ext cx="136" cy="15"/>
            </a:xfrm>
            <a:custGeom>
              <a:avLst/>
              <a:gdLst>
                <a:gd name="T0" fmla="*/ 0 w 2891"/>
                <a:gd name="T1" fmla="*/ 0 h 353"/>
                <a:gd name="T2" fmla="*/ 0 w 2891"/>
                <a:gd name="T3" fmla="*/ 0 h 353"/>
                <a:gd name="T4" fmla="*/ 0 w 2891"/>
                <a:gd name="T5" fmla="*/ 0 h 353"/>
                <a:gd name="T6" fmla="*/ 0 w 2891"/>
                <a:gd name="T7" fmla="*/ 0 h 353"/>
                <a:gd name="T8" fmla="*/ 0 w 2891"/>
                <a:gd name="T9" fmla="*/ 0 h 353"/>
                <a:gd name="T10" fmla="*/ 0 w 2891"/>
                <a:gd name="T11" fmla="*/ 0 h 353"/>
                <a:gd name="T12" fmla="*/ 0 w 2891"/>
                <a:gd name="T13" fmla="*/ 0 h 353"/>
                <a:gd name="T14" fmla="*/ 0 w 2891"/>
                <a:gd name="T15" fmla="*/ 0 h 353"/>
                <a:gd name="T16" fmla="*/ 0 w 2891"/>
                <a:gd name="T17" fmla="*/ 0 h 3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91" h="353" extrusionOk="0">
                  <a:moveTo>
                    <a:pt x="104" y="1"/>
                  </a:moveTo>
                  <a:cubicBezTo>
                    <a:pt x="31" y="1"/>
                    <a:pt x="0" y="117"/>
                    <a:pt x="82" y="149"/>
                  </a:cubicBezTo>
                  <a:cubicBezTo>
                    <a:pt x="112" y="159"/>
                    <a:pt x="631" y="352"/>
                    <a:pt x="1531" y="352"/>
                  </a:cubicBezTo>
                  <a:cubicBezTo>
                    <a:pt x="1959" y="352"/>
                    <a:pt x="2386" y="312"/>
                    <a:pt x="2803" y="235"/>
                  </a:cubicBezTo>
                  <a:cubicBezTo>
                    <a:pt x="2890" y="216"/>
                    <a:pt x="2876" y="87"/>
                    <a:pt x="2792" y="87"/>
                  </a:cubicBezTo>
                  <a:cubicBezTo>
                    <a:pt x="2787" y="87"/>
                    <a:pt x="2783" y="87"/>
                    <a:pt x="2778" y="88"/>
                  </a:cubicBezTo>
                  <a:cubicBezTo>
                    <a:pt x="2314" y="171"/>
                    <a:pt x="1902" y="201"/>
                    <a:pt x="1548" y="201"/>
                  </a:cubicBezTo>
                  <a:cubicBezTo>
                    <a:pt x="656" y="201"/>
                    <a:pt x="140" y="10"/>
                    <a:pt x="133" y="6"/>
                  </a:cubicBezTo>
                  <a:cubicBezTo>
                    <a:pt x="122" y="2"/>
                    <a:pt x="113" y="1"/>
                    <a:pt x="104"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1" name="Freeform 55">
              <a:extLst>
                <a:ext uri="{FF2B5EF4-FFF2-40B4-BE49-F238E27FC236}">
                  <a16:creationId xmlns:a16="http://schemas.microsoft.com/office/drawing/2014/main" id="{C988F0B9-D511-D5BF-1392-B6232CB5C160}"/>
                </a:ext>
              </a:extLst>
            </p:cNvPr>
            <p:cNvSpPr>
              <a:spLocks noChangeArrowheads="1"/>
            </p:cNvSpPr>
            <p:nvPr/>
          </p:nvSpPr>
          <p:spPr bwMode="auto">
            <a:xfrm>
              <a:off x="658" y="3710"/>
              <a:ext cx="43" cy="67"/>
            </a:xfrm>
            <a:custGeom>
              <a:avLst/>
              <a:gdLst>
                <a:gd name="T0" fmla="*/ 0 w 937"/>
                <a:gd name="T1" fmla="*/ 0 h 1443"/>
                <a:gd name="T2" fmla="*/ 0 w 937"/>
                <a:gd name="T3" fmla="*/ 0 h 1443"/>
                <a:gd name="T4" fmla="*/ 0 w 937"/>
                <a:gd name="T5" fmla="*/ 0 h 1443"/>
                <a:gd name="T6" fmla="*/ 0 w 937"/>
                <a:gd name="T7" fmla="*/ 0 h 1443"/>
                <a:gd name="T8" fmla="*/ 0 w 937"/>
                <a:gd name="T9" fmla="*/ 0 h 1443"/>
                <a:gd name="T10" fmla="*/ 0 w 937"/>
                <a:gd name="T11" fmla="*/ 0 h 1443"/>
                <a:gd name="T12" fmla="*/ 0 w 937"/>
                <a:gd name="T13" fmla="*/ 0 h 1443"/>
                <a:gd name="T14" fmla="*/ 0 w 937"/>
                <a:gd name="T15" fmla="*/ 0 h 144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37" h="1443" extrusionOk="0">
                  <a:moveTo>
                    <a:pt x="854" y="0"/>
                  </a:moveTo>
                  <a:cubicBezTo>
                    <a:pt x="823" y="0"/>
                    <a:pt x="792" y="23"/>
                    <a:pt x="784" y="53"/>
                  </a:cubicBezTo>
                  <a:cubicBezTo>
                    <a:pt x="657" y="537"/>
                    <a:pt x="402" y="969"/>
                    <a:pt x="46" y="1315"/>
                  </a:cubicBezTo>
                  <a:cubicBezTo>
                    <a:pt x="0" y="1361"/>
                    <a:pt x="31" y="1442"/>
                    <a:pt x="97" y="1442"/>
                  </a:cubicBezTo>
                  <a:cubicBezTo>
                    <a:pt x="117" y="1442"/>
                    <a:pt x="138" y="1437"/>
                    <a:pt x="153" y="1422"/>
                  </a:cubicBezTo>
                  <a:cubicBezTo>
                    <a:pt x="524" y="1055"/>
                    <a:pt x="794" y="598"/>
                    <a:pt x="926" y="94"/>
                  </a:cubicBezTo>
                  <a:cubicBezTo>
                    <a:pt x="936" y="53"/>
                    <a:pt x="911" y="13"/>
                    <a:pt x="870" y="2"/>
                  </a:cubicBezTo>
                  <a:cubicBezTo>
                    <a:pt x="865" y="1"/>
                    <a:pt x="859" y="0"/>
                    <a:pt x="854"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2" name="Freeform 56">
              <a:extLst>
                <a:ext uri="{FF2B5EF4-FFF2-40B4-BE49-F238E27FC236}">
                  <a16:creationId xmlns:a16="http://schemas.microsoft.com/office/drawing/2014/main" id="{75559EAC-07D0-198C-E696-4FD95C5FCB26}"/>
                </a:ext>
              </a:extLst>
            </p:cNvPr>
            <p:cNvSpPr>
              <a:spLocks noChangeArrowheads="1"/>
            </p:cNvSpPr>
            <p:nvPr/>
          </p:nvSpPr>
          <p:spPr bwMode="auto">
            <a:xfrm>
              <a:off x="890" y="3274"/>
              <a:ext cx="102" cy="132"/>
            </a:xfrm>
            <a:custGeom>
              <a:avLst/>
              <a:gdLst>
                <a:gd name="T0" fmla="*/ 0 w 2172"/>
                <a:gd name="T1" fmla="*/ 0 h 2811"/>
                <a:gd name="T2" fmla="*/ 0 w 2172"/>
                <a:gd name="T3" fmla="*/ 0 h 2811"/>
                <a:gd name="T4" fmla="*/ 0 w 2172"/>
                <a:gd name="T5" fmla="*/ 0 h 2811"/>
                <a:gd name="T6" fmla="*/ 0 w 2172"/>
                <a:gd name="T7" fmla="*/ 0 h 2811"/>
                <a:gd name="T8" fmla="*/ 0 w 2172"/>
                <a:gd name="T9" fmla="*/ 0 h 2811"/>
                <a:gd name="T10" fmla="*/ 0 w 2172"/>
                <a:gd name="T11" fmla="*/ 0 h 2811"/>
                <a:gd name="T12" fmla="*/ 0 w 2172"/>
                <a:gd name="T13" fmla="*/ 0 h 28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72" h="2811" extrusionOk="0">
                  <a:moveTo>
                    <a:pt x="89" y="0"/>
                  </a:moveTo>
                  <a:cubicBezTo>
                    <a:pt x="45" y="0"/>
                    <a:pt x="0" y="34"/>
                    <a:pt x="14" y="94"/>
                  </a:cubicBezTo>
                  <a:cubicBezTo>
                    <a:pt x="228" y="1259"/>
                    <a:pt x="976" y="2266"/>
                    <a:pt x="2034" y="2805"/>
                  </a:cubicBezTo>
                  <a:cubicBezTo>
                    <a:pt x="2044" y="2810"/>
                    <a:pt x="2054" y="2810"/>
                    <a:pt x="2064" y="2810"/>
                  </a:cubicBezTo>
                  <a:cubicBezTo>
                    <a:pt x="2146" y="2810"/>
                    <a:pt x="2171" y="2704"/>
                    <a:pt x="2100" y="2668"/>
                  </a:cubicBezTo>
                  <a:cubicBezTo>
                    <a:pt x="1083" y="2154"/>
                    <a:pt x="365" y="1188"/>
                    <a:pt x="162" y="69"/>
                  </a:cubicBezTo>
                  <a:cubicBezTo>
                    <a:pt x="157" y="21"/>
                    <a:pt x="123" y="0"/>
                    <a:pt x="8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3" name="Freeform 57">
              <a:extLst>
                <a:ext uri="{FF2B5EF4-FFF2-40B4-BE49-F238E27FC236}">
                  <a16:creationId xmlns:a16="http://schemas.microsoft.com/office/drawing/2014/main" id="{4A24477D-6B77-8DE9-56E8-00EC4F24AA53}"/>
                </a:ext>
              </a:extLst>
            </p:cNvPr>
            <p:cNvSpPr>
              <a:spLocks noChangeArrowheads="1"/>
            </p:cNvSpPr>
            <p:nvPr/>
          </p:nvSpPr>
          <p:spPr bwMode="auto">
            <a:xfrm>
              <a:off x="-659" y="2838"/>
              <a:ext cx="1061" cy="1425"/>
            </a:xfrm>
            <a:custGeom>
              <a:avLst/>
              <a:gdLst>
                <a:gd name="T0" fmla="*/ 0 w 22236"/>
                <a:gd name="T1" fmla="*/ 0 h 29872"/>
                <a:gd name="T2" fmla="*/ 0 w 22236"/>
                <a:gd name="T3" fmla="*/ 0 h 29872"/>
                <a:gd name="T4" fmla="*/ 0 w 22236"/>
                <a:gd name="T5" fmla="*/ 0 h 29872"/>
                <a:gd name="T6" fmla="*/ 0 w 22236"/>
                <a:gd name="T7" fmla="*/ 0 h 29872"/>
                <a:gd name="T8" fmla="*/ 0 w 22236"/>
                <a:gd name="T9" fmla="*/ 0 h 29872"/>
                <a:gd name="T10" fmla="*/ 0 w 22236"/>
                <a:gd name="T11" fmla="*/ 0 h 29872"/>
                <a:gd name="T12" fmla="*/ 0 w 22236"/>
                <a:gd name="T13" fmla="*/ 0 h 29872"/>
                <a:gd name="T14" fmla="*/ 0 w 22236"/>
                <a:gd name="T15" fmla="*/ 0 h 29872"/>
                <a:gd name="T16" fmla="*/ 0 w 22236"/>
                <a:gd name="T17" fmla="*/ 0 h 29872"/>
                <a:gd name="T18" fmla="*/ 0 w 22236"/>
                <a:gd name="T19" fmla="*/ 0 h 29872"/>
                <a:gd name="T20" fmla="*/ 0 w 22236"/>
                <a:gd name="T21" fmla="*/ 0 h 29872"/>
                <a:gd name="T22" fmla="*/ 0 w 22236"/>
                <a:gd name="T23" fmla="*/ 0 h 29872"/>
                <a:gd name="T24" fmla="*/ 0 w 22236"/>
                <a:gd name="T25" fmla="*/ 0 h 29872"/>
                <a:gd name="T26" fmla="*/ 0 w 22236"/>
                <a:gd name="T27" fmla="*/ 0 h 29872"/>
                <a:gd name="T28" fmla="*/ 0 w 22236"/>
                <a:gd name="T29" fmla="*/ 0 h 29872"/>
                <a:gd name="T30" fmla="*/ 0 w 22236"/>
                <a:gd name="T31" fmla="*/ 0 h 29872"/>
                <a:gd name="T32" fmla="*/ 0 w 22236"/>
                <a:gd name="T33" fmla="*/ 0 h 29872"/>
                <a:gd name="T34" fmla="*/ 0 w 22236"/>
                <a:gd name="T35" fmla="*/ 0 h 29872"/>
                <a:gd name="T36" fmla="*/ 0 w 22236"/>
                <a:gd name="T37" fmla="*/ 0 h 29872"/>
                <a:gd name="T38" fmla="*/ 0 w 22236"/>
                <a:gd name="T39" fmla="*/ 0 h 29872"/>
                <a:gd name="T40" fmla="*/ 0 w 22236"/>
                <a:gd name="T41" fmla="*/ 0 h 29872"/>
                <a:gd name="T42" fmla="*/ 0 w 22236"/>
                <a:gd name="T43" fmla="*/ 0 h 29872"/>
                <a:gd name="T44" fmla="*/ 0 w 22236"/>
                <a:gd name="T45" fmla="*/ 0 h 29872"/>
                <a:gd name="T46" fmla="*/ 0 w 22236"/>
                <a:gd name="T47" fmla="*/ 0 h 29872"/>
                <a:gd name="T48" fmla="*/ 0 w 22236"/>
                <a:gd name="T49" fmla="*/ 0 h 29872"/>
                <a:gd name="T50" fmla="*/ 0 w 22236"/>
                <a:gd name="T51" fmla="*/ 0 h 29872"/>
                <a:gd name="T52" fmla="*/ 0 w 22236"/>
                <a:gd name="T53" fmla="*/ 0 h 29872"/>
                <a:gd name="T54" fmla="*/ 0 w 22236"/>
                <a:gd name="T55" fmla="*/ 0 h 29872"/>
                <a:gd name="T56" fmla="*/ 0 w 22236"/>
                <a:gd name="T57" fmla="*/ 0 h 29872"/>
                <a:gd name="T58" fmla="*/ 0 w 22236"/>
                <a:gd name="T59" fmla="*/ 0 h 29872"/>
                <a:gd name="T60" fmla="*/ 0 w 22236"/>
                <a:gd name="T61" fmla="*/ 0 h 29872"/>
                <a:gd name="T62" fmla="*/ 0 w 22236"/>
                <a:gd name="T63" fmla="*/ 0 h 29872"/>
                <a:gd name="T64" fmla="*/ 0 w 22236"/>
                <a:gd name="T65" fmla="*/ 0 h 298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236" h="29872" extrusionOk="0">
                  <a:moveTo>
                    <a:pt x="3479" y="0"/>
                  </a:moveTo>
                  <a:cubicBezTo>
                    <a:pt x="3445" y="0"/>
                    <a:pt x="3378" y="80"/>
                    <a:pt x="3221" y="335"/>
                  </a:cubicBezTo>
                  <a:cubicBezTo>
                    <a:pt x="2727" y="1133"/>
                    <a:pt x="2346" y="1535"/>
                    <a:pt x="2051" y="2262"/>
                  </a:cubicBezTo>
                  <a:cubicBezTo>
                    <a:pt x="1593" y="3392"/>
                    <a:pt x="1466" y="4699"/>
                    <a:pt x="1542" y="5335"/>
                  </a:cubicBezTo>
                  <a:cubicBezTo>
                    <a:pt x="1588" y="5757"/>
                    <a:pt x="1400" y="6586"/>
                    <a:pt x="1283" y="6998"/>
                  </a:cubicBezTo>
                  <a:cubicBezTo>
                    <a:pt x="1160" y="7410"/>
                    <a:pt x="1008" y="7817"/>
                    <a:pt x="830" y="8204"/>
                  </a:cubicBezTo>
                  <a:cubicBezTo>
                    <a:pt x="352" y="9267"/>
                    <a:pt x="255" y="9181"/>
                    <a:pt x="169" y="9552"/>
                  </a:cubicBezTo>
                  <a:cubicBezTo>
                    <a:pt x="1" y="10300"/>
                    <a:pt x="850" y="11704"/>
                    <a:pt x="2213" y="11978"/>
                  </a:cubicBezTo>
                  <a:cubicBezTo>
                    <a:pt x="2247" y="11985"/>
                    <a:pt x="2274" y="11989"/>
                    <a:pt x="2297" y="11989"/>
                  </a:cubicBezTo>
                  <a:cubicBezTo>
                    <a:pt x="2444" y="11989"/>
                    <a:pt x="2373" y="11824"/>
                    <a:pt x="2422" y="11246"/>
                  </a:cubicBezTo>
                  <a:cubicBezTo>
                    <a:pt x="2437" y="11083"/>
                    <a:pt x="2427" y="10925"/>
                    <a:pt x="2427" y="10758"/>
                  </a:cubicBezTo>
                  <a:cubicBezTo>
                    <a:pt x="2432" y="10590"/>
                    <a:pt x="2463" y="10427"/>
                    <a:pt x="2453" y="10259"/>
                  </a:cubicBezTo>
                  <a:cubicBezTo>
                    <a:pt x="2453" y="10249"/>
                    <a:pt x="2453" y="10239"/>
                    <a:pt x="2453" y="10228"/>
                  </a:cubicBezTo>
                  <a:cubicBezTo>
                    <a:pt x="2570" y="9511"/>
                    <a:pt x="2915" y="8947"/>
                    <a:pt x="3429" y="8412"/>
                  </a:cubicBezTo>
                  <a:cubicBezTo>
                    <a:pt x="3806" y="8011"/>
                    <a:pt x="5062" y="7451"/>
                    <a:pt x="4635" y="4531"/>
                  </a:cubicBezTo>
                  <a:cubicBezTo>
                    <a:pt x="4528" y="3839"/>
                    <a:pt x="4355" y="3158"/>
                    <a:pt x="4121" y="2502"/>
                  </a:cubicBezTo>
                  <a:cubicBezTo>
                    <a:pt x="4114" y="2482"/>
                    <a:pt x="4125" y="2468"/>
                    <a:pt x="4136" y="2468"/>
                  </a:cubicBezTo>
                  <a:cubicBezTo>
                    <a:pt x="4142" y="2468"/>
                    <a:pt x="4148" y="2472"/>
                    <a:pt x="4152" y="2481"/>
                  </a:cubicBezTo>
                  <a:cubicBezTo>
                    <a:pt x="4431" y="3127"/>
                    <a:pt x="4848" y="4791"/>
                    <a:pt x="4752" y="6011"/>
                  </a:cubicBezTo>
                  <a:cubicBezTo>
                    <a:pt x="4589" y="8036"/>
                    <a:pt x="3719" y="7873"/>
                    <a:pt x="2946" y="9074"/>
                  </a:cubicBezTo>
                  <a:cubicBezTo>
                    <a:pt x="2508" y="9750"/>
                    <a:pt x="2488" y="10183"/>
                    <a:pt x="2478" y="10656"/>
                  </a:cubicBezTo>
                  <a:cubicBezTo>
                    <a:pt x="2381" y="13972"/>
                    <a:pt x="1939" y="16826"/>
                    <a:pt x="1374" y="18942"/>
                  </a:cubicBezTo>
                  <a:cubicBezTo>
                    <a:pt x="993" y="20372"/>
                    <a:pt x="1176" y="22101"/>
                    <a:pt x="2615" y="22869"/>
                  </a:cubicBezTo>
                  <a:cubicBezTo>
                    <a:pt x="3226" y="23200"/>
                    <a:pt x="3216" y="23175"/>
                    <a:pt x="4411" y="23632"/>
                  </a:cubicBezTo>
                  <a:cubicBezTo>
                    <a:pt x="5790" y="24166"/>
                    <a:pt x="5205" y="25184"/>
                    <a:pt x="6837" y="26501"/>
                  </a:cubicBezTo>
                  <a:cubicBezTo>
                    <a:pt x="7824" y="27290"/>
                    <a:pt x="8399" y="27193"/>
                    <a:pt x="9137" y="27702"/>
                  </a:cubicBezTo>
                  <a:cubicBezTo>
                    <a:pt x="9676" y="28073"/>
                    <a:pt x="10103" y="28551"/>
                    <a:pt x="10566" y="28907"/>
                  </a:cubicBezTo>
                  <a:cubicBezTo>
                    <a:pt x="11316" y="29478"/>
                    <a:pt x="12234" y="29872"/>
                    <a:pt x="13110" y="29872"/>
                  </a:cubicBezTo>
                  <a:cubicBezTo>
                    <a:pt x="13654" y="29872"/>
                    <a:pt x="14181" y="29720"/>
                    <a:pt x="14641" y="29365"/>
                  </a:cubicBezTo>
                  <a:cubicBezTo>
                    <a:pt x="14921" y="29151"/>
                    <a:pt x="15248" y="29021"/>
                    <a:pt x="15562" y="29021"/>
                  </a:cubicBezTo>
                  <a:cubicBezTo>
                    <a:pt x="15829" y="29021"/>
                    <a:pt x="16086" y="29115"/>
                    <a:pt x="16299" y="29330"/>
                  </a:cubicBezTo>
                  <a:cubicBezTo>
                    <a:pt x="16583" y="29613"/>
                    <a:pt x="16994" y="29861"/>
                    <a:pt x="17392" y="29861"/>
                  </a:cubicBezTo>
                  <a:cubicBezTo>
                    <a:pt x="17444" y="29861"/>
                    <a:pt x="17495" y="29857"/>
                    <a:pt x="17545" y="29848"/>
                  </a:cubicBezTo>
                  <a:cubicBezTo>
                    <a:pt x="17840" y="29798"/>
                    <a:pt x="17973" y="29640"/>
                    <a:pt x="18105" y="29503"/>
                  </a:cubicBezTo>
                  <a:cubicBezTo>
                    <a:pt x="18322" y="29286"/>
                    <a:pt x="18634" y="29196"/>
                    <a:pt x="18792" y="29196"/>
                  </a:cubicBezTo>
                  <a:cubicBezTo>
                    <a:pt x="18805" y="29196"/>
                    <a:pt x="18817" y="29196"/>
                    <a:pt x="18827" y="29197"/>
                  </a:cubicBezTo>
                  <a:cubicBezTo>
                    <a:pt x="19231" y="29231"/>
                    <a:pt x="19535" y="29428"/>
                    <a:pt x="20121" y="29428"/>
                  </a:cubicBezTo>
                  <a:cubicBezTo>
                    <a:pt x="20155" y="29428"/>
                    <a:pt x="20190" y="29428"/>
                    <a:pt x="20226" y="29426"/>
                  </a:cubicBezTo>
                  <a:cubicBezTo>
                    <a:pt x="20252" y="29427"/>
                    <a:pt x="20277" y="29428"/>
                    <a:pt x="20303" y="29428"/>
                  </a:cubicBezTo>
                  <a:cubicBezTo>
                    <a:pt x="20582" y="29428"/>
                    <a:pt x="20860" y="29377"/>
                    <a:pt x="21121" y="29279"/>
                  </a:cubicBezTo>
                  <a:cubicBezTo>
                    <a:pt x="21493" y="29146"/>
                    <a:pt x="21818" y="28912"/>
                    <a:pt x="22057" y="28597"/>
                  </a:cubicBezTo>
                  <a:cubicBezTo>
                    <a:pt x="22098" y="28551"/>
                    <a:pt x="22129" y="28495"/>
                    <a:pt x="22164" y="28450"/>
                  </a:cubicBezTo>
                  <a:cubicBezTo>
                    <a:pt x="22235" y="28358"/>
                    <a:pt x="22235" y="28251"/>
                    <a:pt x="22190" y="27946"/>
                  </a:cubicBezTo>
                  <a:cubicBezTo>
                    <a:pt x="22093" y="27300"/>
                    <a:pt x="22012" y="27142"/>
                    <a:pt x="21706" y="25850"/>
                  </a:cubicBezTo>
                  <a:cubicBezTo>
                    <a:pt x="19972" y="18388"/>
                    <a:pt x="20424" y="12055"/>
                    <a:pt x="20430" y="10432"/>
                  </a:cubicBezTo>
                  <a:cubicBezTo>
                    <a:pt x="20424" y="10010"/>
                    <a:pt x="20297" y="8367"/>
                    <a:pt x="19895" y="6876"/>
                  </a:cubicBezTo>
                  <a:cubicBezTo>
                    <a:pt x="19879" y="6812"/>
                    <a:pt x="19868" y="6786"/>
                    <a:pt x="19830" y="6786"/>
                  </a:cubicBezTo>
                  <a:cubicBezTo>
                    <a:pt x="19810" y="6786"/>
                    <a:pt x="19782" y="6793"/>
                    <a:pt x="19743" y="6805"/>
                  </a:cubicBezTo>
                  <a:cubicBezTo>
                    <a:pt x="19123" y="7003"/>
                    <a:pt x="18303" y="7090"/>
                    <a:pt x="17438" y="7090"/>
                  </a:cubicBezTo>
                  <a:cubicBezTo>
                    <a:pt x="15874" y="7090"/>
                    <a:pt x="14161" y="6805"/>
                    <a:pt x="13211" y="6373"/>
                  </a:cubicBezTo>
                  <a:cubicBezTo>
                    <a:pt x="13158" y="6350"/>
                    <a:pt x="13125" y="6337"/>
                    <a:pt x="13100" y="6337"/>
                  </a:cubicBezTo>
                  <a:cubicBezTo>
                    <a:pt x="13063" y="6337"/>
                    <a:pt x="13043" y="6366"/>
                    <a:pt x="12998" y="6439"/>
                  </a:cubicBezTo>
                  <a:cubicBezTo>
                    <a:pt x="12672" y="6937"/>
                    <a:pt x="12591" y="6968"/>
                    <a:pt x="12438" y="7171"/>
                  </a:cubicBezTo>
                  <a:cubicBezTo>
                    <a:pt x="12382" y="7243"/>
                    <a:pt x="12408" y="7253"/>
                    <a:pt x="12779" y="7593"/>
                  </a:cubicBezTo>
                  <a:cubicBezTo>
                    <a:pt x="14391" y="9053"/>
                    <a:pt x="15917" y="9201"/>
                    <a:pt x="15979" y="9237"/>
                  </a:cubicBezTo>
                  <a:cubicBezTo>
                    <a:pt x="16024" y="9263"/>
                    <a:pt x="16019" y="9276"/>
                    <a:pt x="15975" y="9276"/>
                  </a:cubicBezTo>
                  <a:cubicBezTo>
                    <a:pt x="15811" y="9276"/>
                    <a:pt x="15104" y="9094"/>
                    <a:pt x="14437" y="8769"/>
                  </a:cubicBezTo>
                  <a:cubicBezTo>
                    <a:pt x="13237" y="8184"/>
                    <a:pt x="12341" y="7329"/>
                    <a:pt x="11522" y="6276"/>
                  </a:cubicBezTo>
                  <a:cubicBezTo>
                    <a:pt x="10846" y="5401"/>
                    <a:pt x="9589" y="4246"/>
                    <a:pt x="8236" y="3407"/>
                  </a:cubicBezTo>
                  <a:cubicBezTo>
                    <a:pt x="7071" y="2685"/>
                    <a:pt x="6527" y="2542"/>
                    <a:pt x="5795" y="2100"/>
                  </a:cubicBezTo>
                  <a:cubicBezTo>
                    <a:pt x="4299" y="1179"/>
                    <a:pt x="4223" y="101"/>
                    <a:pt x="4106" y="45"/>
                  </a:cubicBezTo>
                  <a:cubicBezTo>
                    <a:pt x="4085" y="39"/>
                    <a:pt x="4065" y="36"/>
                    <a:pt x="4045" y="36"/>
                  </a:cubicBezTo>
                  <a:cubicBezTo>
                    <a:pt x="3996" y="36"/>
                    <a:pt x="3949" y="54"/>
                    <a:pt x="3912" y="90"/>
                  </a:cubicBezTo>
                  <a:cubicBezTo>
                    <a:pt x="3831" y="188"/>
                    <a:pt x="3756" y="263"/>
                    <a:pt x="3683" y="263"/>
                  </a:cubicBezTo>
                  <a:cubicBezTo>
                    <a:pt x="3642" y="263"/>
                    <a:pt x="3602" y="239"/>
                    <a:pt x="3561" y="182"/>
                  </a:cubicBezTo>
                  <a:cubicBezTo>
                    <a:pt x="3514" y="115"/>
                    <a:pt x="3520" y="0"/>
                    <a:pt x="3479" y="0"/>
                  </a:cubicBezTo>
                  <a:close/>
                </a:path>
              </a:pathLst>
            </a:custGeom>
            <a:solidFill>
              <a:srgbClr val="00D4FC"/>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4" name="Freeform 58">
              <a:extLst>
                <a:ext uri="{FF2B5EF4-FFF2-40B4-BE49-F238E27FC236}">
                  <a16:creationId xmlns:a16="http://schemas.microsoft.com/office/drawing/2014/main" id="{D52294D8-6EF3-3185-B462-10A75438B484}"/>
                </a:ext>
              </a:extLst>
            </p:cNvPr>
            <p:cNvSpPr>
              <a:spLocks noChangeArrowheads="1"/>
            </p:cNvSpPr>
            <p:nvPr/>
          </p:nvSpPr>
          <p:spPr bwMode="auto">
            <a:xfrm>
              <a:off x="355" y="4038"/>
              <a:ext cx="21" cy="29"/>
            </a:xfrm>
            <a:custGeom>
              <a:avLst/>
              <a:gdLst>
                <a:gd name="T0" fmla="*/ 0 w 474"/>
                <a:gd name="T1" fmla="*/ 0 h 652"/>
                <a:gd name="T2" fmla="*/ 0 w 474"/>
                <a:gd name="T3" fmla="*/ 0 h 652"/>
                <a:gd name="T4" fmla="*/ 0 w 474"/>
                <a:gd name="T5" fmla="*/ 0 h 652"/>
                <a:gd name="T6" fmla="*/ 0 w 474"/>
                <a:gd name="T7" fmla="*/ 0 h 6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4" h="652" extrusionOk="0">
                  <a:moveTo>
                    <a:pt x="326" y="1"/>
                  </a:moveTo>
                  <a:lnTo>
                    <a:pt x="326" y="1"/>
                  </a:lnTo>
                  <a:cubicBezTo>
                    <a:pt x="1" y="153"/>
                    <a:pt x="108" y="652"/>
                    <a:pt x="474" y="652"/>
                  </a:cubicBezTo>
                  <a:cubicBezTo>
                    <a:pt x="423" y="433"/>
                    <a:pt x="377" y="214"/>
                    <a:pt x="32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5" name="Freeform 59">
              <a:extLst>
                <a:ext uri="{FF2B5EF4-FFF2-40B4-BE49-F238E27FC236}">
                  <a16:creationId xmlns:a16="http://schemas.microsoft.com/office/drawing/2014/main" id="{77E07B2A-F0CE-8FA8-653A-CCCB9D99C96B}"/>
                </a:ext>
              </a:extLst>
            </p:cNvPr>
            <p:cNvSpPr>
              <a:spLocks noChangeArrowheads="1"/>
            </p:cNvSpPr>
            <p:nvPr/>
          </p:nvSpPr>
          <p:spPr bwMode="auto">
            <a:xfrm>
              <a:off x="333" y="3979"/>
              <a:ext cx="29" cy="31"/>
            </a:xfrm>
            <a:custGeom>
              <a:avLst/>
              <a:gdLst>
                <a:gd name="T0" fmla="*/ 0 w 645"/>
                <a:gd name="T1" fmla="*/ 0 h 688"/>
                <a:gd name="T2" fmla="*/ 0 w 645"/>
                <a:gd name="T3" fmla="*/ 0 h 688"/>
                <a:gd name="T4" fmla="*/ 0 w 645"/>
                <a:gd name="T5" fmla="*/ 0 h 688"/>
                <a:gd name="T6" fmla="*/ 0 w 645"/>
                <a:gd name="T7" fmla="*/ 0 h 688"/>
                <a:gd name="T8" fmla="*/ 0 w 645"/>
                <a:gd name="T9" fmla="*/ 0 h 688"/>
                <a:gd name="T10" fmla="*/ 0 w 645"/>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5" h="688" extrusionOk="0">
                  <a:moveTo>
                    <a:pt x="344" y="1"/>
                  </a:moveTo>
                  <a:cubicBezTo>
                    <a:pt x="156" y="1"/>
                    <a:pt x="3" y="153"/>
                    <a:pt x="3" y="347"/>
                  </a:cubicBezTo>
                  <a:cubicBezTo>
                    <a:pt x="0" y="559"/>
                    <a:pt x="172" y="687"/>
                    <a:pt x="346" y="687"/>
                  </a:cubicBezTo>
                  <a:cubicBezTo>
                    <a:pt x="460" y="687"/>
                    <a:pt x="576" y="632"/>
                    <a:pt x="644" y="509"/>
                  </a:cubicBezTo>
                  <a:cubicBezTo>
                    <a:pt x="614" y="367"/>
                    <a:pt x="583" y="219"/>
                    <a:pt x="558" y="77"/>
                  </a:cubicBezTo>
                  <a:cubicBezTo>
                    <a:pt x="497" y="26"/>
                    <a:pt x="420"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6" name="Freeform 60">
              <a:extLst>
                <a:ext uri="{FF2B5EF4-FFF2-40B4-BE49-F238E27FC236}">
                  <a16:creationId xmlns:a16="http://schemas.microsoft.com/office/drawing/2014/main" id="{498C1E38-03A5-09EC-CE75-B3CACF22651E}"/>
                </a:ext>
              </a:extLst>
            </p:cNvPr>
            <p:cNvSpPr>
              <a:spLocks noChangeArrowheads="1"/>
            </p:cNvSpPr>
            <p:nvPr/>
          </p:nvSpPr>
          <p:spPr bwMode="auto">
            <a:xfrm>
              <a:off x="327" y="4206"/>
              <a:ext cx="41" cy="30"/>
            </a:xfrm>
            <a:custGeom>
              <a:avLst/>
              <a:gdLst>
                <a:gd name="T0" fmla="*/ 0 w 917"/>
                <a:gd name="T1" fmla="*/ 0 h 683"/>
                <a:gd name="T2" fmla="*/ 0 w 917"/>
                <a:gd name="T3" fmla="*/ 0 h 683"/>
                <a:gd name="T4" fmla="*/ 0 w 917"/>
                <a:gd name="T5" fmla="*/ 0 h 683"/>
                <a:gd name="T6" fmla="*/ 0 w 917"/>
                <a:gd name="T7" fmla="*/ 0 h 683"/>
                <a:gd name="T8" fmla="*/ 0 w 917"/>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7" h="683" extrusionOk="0">
                  <a:moveTo>
                    <a:pt x="474" y="1"/>
                  </a:moveTo>
                  <a:cubicBezTo>
                    <a:pt x="52" y="1"/>
                    <a:pt x="1" y="616"/>
                    <a:pt x="418" y="682"/>
                  </a:cubicBezTo>
                  <a:cubicBezTo>
                    <a:pt x="443" y="672"/>
                    <a:pt x="469" y="667"/>
                    <a:pt x="499" y="657"/>
                  </a:cubicBezTo>
                  <a:cubicBezTo>
                    <a:pt x="586" y="626"/>
                    <a:pt x="667" y="591"/>
                    <a:pt x="749" y="545"/>
                  </a:cubicBezTo>
                  <a:cubicBezTo>
                    <a:pt x="916" y="321"/>
                    <a:pt x="754" y="1"/>
                    <a:pt x="47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7" name="Freeform 61">
              <a:extLst>
                <a:ext uri="{FF2B5EF4-FFF2-40B4-BE49-F238E27FC236}">
                  <a16:creationId xmlns:a16="http://schemas.microsoft.com/office/drawing/2014/main" id="{89338633-F1EC-4927-9019-47AE996D0E01}"/>
                </a:ext>
              </a:extLst>
            </p:cNvPr>
            <p:cNvSpPr>
              <a:spLocks noChangeArrowheads="1"/>
            </p:cNvSpPr>
            <p:nvPr/>
          </p:nvSpPr>
          <p:spPr bwMode="auto">
            <a:xfrm>
              <a:off x="361" y="4149"/>
              <a:ext cx="31" cy="31"/>
            </a:xfrm>
            <a:custGeom>
              <a:avLst/>
              <a:gdLst>
                <a:gd name="T0" fmla="*/ 0 w 687"/>
                <a:gd name="T1" fmla="*/ 0 h 683"/>
                <a:gd name="T2" fmla="*/ 0 w 687"/>
                <a:gd name="T3" fmla="*/ 0 h 683"/>
                <a:gd name="T4" fmla="*/ 0 w 687"/>
                <a:gd name="T5" fmla="*/ 0 h 683"/>
                <a:gd name="T6" fmla="*/ 0 w 687"/>
                <a:gd name="T7" fmla="*/ 0 h 683"/>
                <a:gd name="T8" fmla="*/ 0 w 687"/>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7" h="683" extrusionOk="0">
                  <a:moveTo>
                    <a:pt x="346" y="0"/>
                  </a:moveTo>
                  <a:cubicBezTo>
                    <a:pt x="153" y="0"/>
                    <a:pt x="0" y="153"/>
                    <a:pt x="0" y="341"/>
                  </a:cubicBezTo>
                  <a:cubicBezTo>
                    <a:pt x="0" y="529"/>
                    <a:pt x="153" y="682"/>
                    <a:pt x="346" y="682"/>
                  </a:cubicBezTo>
                  <a:cubicBezTo>
                    <a:pt x="534" y="682"/>
                    <a:pt x="687" y="529"/>
                    <a:pt x="687" y="341"/>
                  </a:cubicBezTo>
                  <a:cubicBezTo>
                    <a:pt x="687" y="153"/>
                    <a:pt x="534"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8" name="Freeform 62">
              <a:extLst>
                <a:ext uri="{FF2B5EF4-FFF2-40B4-BE49-F238E27FC236}">
                  <a16:creationId xmlns:a16="http://schemas.microsoft.com/office/drawing/2014/main" id="{BE0850A0-7FB8-E451-415F-34068857D44F}"/>
                </a:ext>
              </a:extLst>
            </p:cNvPr>
            <p:cNvSpPr>
              <a:spLocks noChangeArrowheads="1"/>
            </p:cNvSpPr>
            <p:nvPr/>
          </p:nvSpPr>
          <p:spPr bwMode="auto">
            <a:xfrm>
              <a:off x="305" y="3250"/>
              <a:ext cx="5" cy="22"/>
            </a:xfrm>
            <a:custGeom>
              <a:avLst/>
              <a:gdLst>
                <a:gd name="T0" fmla="*/ 0 w 159"/>
                <a:gd name="T1" fmla="*/ 0 h 510"/>
                <a:gd name="T2" fmla="*/ 0 w 159"/>
                <a:gd name="T3" fmla="*/ 0 h 510"/>
                <a:gd name="T4" fmla="*/ 0 w 159"/>
                <a:gd name="T5" fmla="*/ 0 h 510"/>
                <a:gd name="T6" fmla="*/ 0 w 159"/>
                <a:gd name="T7" fmla="*/ 0 h 5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510" extrusionOk="0">
                  <a:moveTo>
                    <a:pt x="87" y="1"/>
                  </a:moveTo>
                  <a:cubicBezTo>
                    <a:pt x="31" y="62"/>
                    <a:pt x="1" y="143"/>
                    <a:pt x="1" y="225"/>
                  </a:cubicBezTo>
                  <a:cubicBezTo>
                    <a:pt x="1" y="337"/>
                    <a:pt x="62" y="444"/>
                    <a:pt x="159" y="510"/>
                  </a:cubicBezTo>
                  <a:cubicBezTo>
                    <a:pt x="138" y="347"/>
                    <a:pt x="113" y="174"/>
                    <a:pt x="8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9" name="Freeform 63">
              <a:extLst>
                <a:ext uri="{FF2B5EF4-FFF2-40B4-BE49-F238E27FC236}">
                  <a16:creationId xmlns:a16="http://schemas.microsoft.com/office/drawing/2014/main" id="{63897B4D-B538-94A7-D449-9BDE726563D7}"/>
                </a:ext>
              </a:extLst>
            </p:cNvPr>
            <p:cNvSpPr>
              <a:spLocks noChangeArrowheads="1"/>
            </p:cNvSpPr>
            <p:nvPr/>
          </p:nvSpPr>
          <p:spPr bwMode="auto">
            <a:xfrm>
              <a:off x="248"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7" y="0"/>
                    <a:pt x="1" y="137"/>
                    <a:pt x="1" y="343"/>
                  </a:cubicBezTo>
                  <a:cubicBezTo>
                    <a:pt x="1" y="536"/>
                    <a:pt x="153" y="689"/>
                    <a:pt x="342" y="689"/>
                  </a:cubicBezTo>
                  <a:cubicBezTo>
                    <a:pt x="647" y="689"/>
                    <a:pt x="799" y="317"/>
                    <a:pt x="586" y="104"/>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0" name="Freeform 64">
              <a:extLst>
                <a:ext uri="{FF2B5EF4-FFF2-40B4-BE49-F238E27FC236}">
                  <a16:creationId xmlns:a16="http://schemas.microsoft.com/office/drawing/2014/main" id="{D3952C1F-CC17-96B8-FB52-2ECB02E5C79C}"/>
                </a:ext>
              </a:extLst>
            </p:cNvPr>
            <p:cNvSpPr>
              <a:spLocks noChangeArrowheads="1"/>
            </p:cNvSpPr>
            <p:nvPr/>
          </p:nvSpPr>
          <p:spPr bwMode="auto">
            <a:xfrm>
              <a:off x="271" y="3187"/>
              <a:ext cx="30" cy="31"/>
            </a:xfrm>
            <a:custGeom>
              <a:avLst/>
              <a:gdLst>
                <a:gd name="T0" fmla="*/ 0 w 678"/>
                <a:gd name="T1" fmla="*/ 0 h 688"/>
                <a:gd name="T2" fmla="*/ 0 w 678"/>
                <a:gd name="T3" fmla="*/ 0 h 688"/>
                <a:gd name="T4" fmla="*/ 0 w 678"/>
                <a:gd name="T5" fmla="*/ 0 h 688"/>
                <a:gd name="T6" fmla="*/ 0 w 678"/>
                <a:gd name="T7" fmla="*/ 0 h 688"/>
                <a:gd name="T8" fmla="*/ 0 w 678"/>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8" h="688" extrusionOk="0">
                  <a:moveTo>
                    <a:pt x="459" y="1"/>
                  </a:moveTo>
                  <a:cubicBezTo>
                    <a:pt x="1" y="1"/>
                    <a:pt x="1" y="687"/>
                    <a:pt x="459" y="687"/>
                  </a:cubicBezTo>
                  <a:cubicBezTo>
                    <a:pt x="540" y="687"/>
                    <a:pt x="616" y="662"/>
                    <a:pt x="677" y="611"/>
                  </a:cubicBezTo>
                  <a:cubicBezTo>
                    <a:pt x="642" y="413"/>
                    <a:pt x="596" y="214"/>
                    <a:pt x="550" y="16"/>
                  </a:cubicBezTo>
                  <a:cubicBezTo>
                    <a:pt x="520" y="6"/>
                    <a:pt x="489"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1" name="Freeform 65">
              <a:extLst>
                <a:ext uri="{FF2B5EF4-FFF2-40B4-BE49-F238E27FC236}">
                  <a16:creationId xmlns:a16="http://schemas.microsoft.com/office/drawing/2014/main" id="{CE560343-49D1-CF85-5A40-3D5F834FCB8F}"/>
                </a:ext>
              </a:extLst>
            </p:cNvPr>
            <p:cNvSpPr>
              <a:spLocks noChangeArrowheads="1"/>
            </p:cNvSpPr>
            <p:nvPr/>
          </p:nvSpPr>
          <p:spPr bwMode="auto">
            <a:xfrm>
              <a:off x="220"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1" y="138"/>
                    <a:pt x="1" y="345"/>
                  </a:cubicBezTo>
                  <a:cubicBezTo>
                    <a:pt x="1" y="533"/>
                    <a:pt x="153" y="685"/>
                    <a:pt x="347"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2" name="Freeform 66">
              <a:extLst>
                <a:ext uri="{FF2B5EF4-FFF2-40B4-BE49-F238E27FC236}">
                  <a16:creationId xmlns:a16="http://schemas.microsoft.com/office/drawing/2014/main" id="{52858E64-F216-1A4C-0298-ED43C602F1C4}"/>
                </a:ext>
              </a:extLst>
            </p:cNvPr>
            <p:cNvSpPr>
              <a:spLocks noChangeArrowheads="1"/>
            </p:cNvSpPr>
            <p:nvPr/>
          </p:nvSpPr>
          <p:spPr bwMode="auto">
            <a:xfrm>
              <a:off x="305" y="3358"/>
              <a:ext cx="10" cy="29"/>
            </a:xfrm>
            <a:custGeom>
              <a:avLst/>
              <a:gdLst>
                <a:gd name="T0" fmla="*/ 0 w 256"/>
                <a:gd name="T1" fmla="*/ 0 h 657"/>
                <a:gd name="T2" fmla="*/ 0 w 256"/>
                <a:gd name="T3" fmla="*/ 0 h 657"/>
                <a:gd name="T4" fmla="*/ 0 w 256"/>
                <a:gd name="T5" fmla="*/ 0 h 657"/>
                <a:gd name="T6" fmla="*/ 0 w 256"/>
                <a:gd name="T7" fmla="*/ 0 h 657"/>
                <a:gd name="T8" fmla="*/ 0 w 256"/>
                <a:gd name="T9" fmla="*/ 0 h 6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6" h="657" extrusionOk="0">
                  <a:moveTo>
                    <a:pt x="255" y="1"/>
                  </a:moveTo>
                  <a:lnTo>
                    <a:pt x="255" y="1"/>
                  </a:lnTo>
                  <a:cubicBezTo>
                    <a:pt x="108" y="41"/>
                    <a:pt x="1" y="179"/>
                    <a:pt x="1" y="331"/>
                  </a:cubicBezTo>
                  <a:cubicBezTo>
                    <a:pt x="1" y="479"/>
                    <a:pt x="98" y="611"/>
                    <a:pt x="240" y="657"/>
                  </a:cubicBezTo>
                  <a:cubicBezTo>
                    <a:pt x="245" y="407"/>
                    <a:pt x="250" y="189"/>
                    <a:pt x="25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3" name="Freeform 67">
              <a:extLst>
                <a:ext uri="{FF2B5EF4-FFF2-40B4-BE49-F238E27FC236}">
                  <a16:creationId xmlns:a16="http://schemas.microsoft.com/office/drawing/2014/main" id="{8304D6EA-9BBA-EF6D-C37C-2D699C43CB5A}"/>
                </a:ext>
              </a:extLst>
            </p:cNvPr>
            <p:cNvSpPr>
              <a:spLocks noChangeArrowheads="1"/>
            </p:cNvSpPr>
            <p:nvPr/>
          </p:nvSpPr>
          <p:spPr bwMode="auto">
            <a:xfrm>
              <a:off x="243"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4" name="Freeform 68">
              <a:extLst>
                <a:ext uri="{FF2B5EF4-FFF2-40B4-BE49-F238E27FC236}">
                  <a16:creationId xmlns:a16="http://schemas.microsoft.com/office/drawing/2014/main" id="{D7C0221E-8E29-1674-7851-50D155A431C0}"/>
                </a:ext>
              </a:extLst>
            </p:cNvPr>
            <p:cNvSpPr>
              <a:spLocks noChangeArrowheads="1"/>
            </p:cNvSpPr>
            <p:nvPr/>
          </p:nvSpPr>
          <p:spPr bwMode="auto">
            <a:xfrm>
              <a:off x="276"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2" y="0"/>
                  </a:moveTo>
                  <a:cubicBezTo>
                    <a:pt x="153" y="0"/>
                    <a:pt x="1" y="153"/>
                    <a:pt x="1" y="341"/>
                  </a:cubicBezTo>
                  <a:cubicBezTo>
                    <a:pt x="1" y="548"/>
                    <a:pt x="172" y="685"/>
                    <a:pt x="348" y="685"/>
                  </a:cubicBezTo>
                  <a:cubicBezTo>
                    <a:pt x="432" y="685"/>
                    <a:pt x="517" y="654"/>
                    <a:pt x="586" y="585"/>
                  </a:cubicBezTo>
                  <a:cubicBezTo>
                    <a:pt x="800" y="366"/>
                    <a:pt x="64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5" name="Freeform 69">
              <a:extLst>
                <a:ext uri="{FF2B5EF4-FFF2-40B4-BE49-F238E27FC236}">
                  <a16:creationId xmlns:a16="http://schemas.microsoft.com/office/drawing/2014/main" id="{AF40884B-755E-E2FC-C3F9-3DD1DF298E79}"/>
                </a:ext>
              </a:extLst>
            </p:cNvPr>
            <p:cNvSpPr>
              <a:spLocks noChangeArrowheads="1"/>
            </p:cNvSpPr>
            <p:nvPr/>
          </p:nvSpPr>
          <p:spPr bwMode="auto">
            <a:xfrm>
              <a:off x="301" y="3472"/>
              <a:ext cx="12" cy="28"/>
            </a:xfrm>
            <a:custGeom>
              <a:avLst/>
              <a:gdLst>
                <a:gd name="T0" fmla="*/ 0 w 281"/>
                <a:gd name="T1" fmla="*/ 0 h 632"/>
                <a:gd name="T2" fmla="*/ 0 w 281"/>
                <a:gd name="T3" fmla="*/ 0 h 632"/>
                <a:gd name="T4" fmla="*/ 0 w 281"/>
                <a:gd name="T5" fmla="*/ 0 h 632"/>
                <a:gd name="T6" fmla="*/ 0 60000 65536"/>
                <a:gd name="T7" fmla="*/ 0 60000 65536"/>
                <a:gd name="T8" fmla="*/ 0 60000 65536"/>
              </a:gdLst>
              <a:ahLst/>
              <a:cxnLst>
                <a:cxn ang="T6">
                  <a:pos x="T0" y="T1"/>
                </a:cxn>
                <a:cxn ang="T7">
                  <a:pos x="T2" y="T3"/>
                </a:cxn>
                <a:cxn ang="T8">
                  <a:pos x="T4" y="T5"/>
                </a:cxn>
              </a:cxnLst>
              <a:rect l="0" t="0" r="r" b="b"/>
              <a:pathLst>
                <a:path w="281" h="632" extrusionOk="0">
                  <a:moveTo>
                    <a:pt x="281" y="0"/>
                  </a:moveTo>
                  <a:cubicBezTo>
                    <a:pt x="1" y="117"/>
                    <a:pt x="1" y="509"/>
                    <a:pt x="281" y="631"/>
                  </a:cubicBezTo>
                  <a:lnTo>
                    <a:pt x="281" y="0"/>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6" name="Freeform 70">
              <a:extLst>
                <a:ext uri="{FF2B5EF4-FFF2-40B4-BE49-F238E27FC236}">
                  <a16:creationId xmlns:a16="http://schemas.microsoft.com/office/drawing/2014/main" id="{06D85D32-2B44-0673-B806-9EF785711699}"/>
                </a:ext>
              </a:extLst>
            </p:cNvPr>
            <p:cNvSpPr>
              <a:spLocks noChangeArrowheads="1"/>
            </p:cNvSpPr>
            <p:nvPr/>
          </p:nvSpPr>
          <p:spPr bwMode="auto">
            <a:xfrm>
              <a:off x="243"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7" name="Freeform 71">
              <a:extLst>
                <a:ext uri="{FF2B5EF4-FFF2-40B4-BE49-F238E27FC236}">
                  <a16:creationId xmlns:a16="http://schemas.microsoft.com/office/drawing/2014/main" id="{4D4756B6-AC49-759E-5995-D41777E904D5}"/>
                </a:ext>
              </a:extLst>
            </p:cNvPr>
            <p:cNvSpPr>
              <a:spLocks noChangeArrowheads="1"/>
            </p:cNvSpPr>
            <p:nvPr/>
          </p:nvSpPr>
          <p:spPr bwMode="auto">
            <a:xfrm>
              <a:off x="271"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3" y="0"/>
                    <a:pt x="1" y="372"/>
                    <a:pt x="215" y="591"/>
                  </a:cubicBezTo>
                  <a:cubicBezTo>
                    <a:pt x="285" y="659"/>
                    <a:pt x="371" y="690"/>
                    <a:pt x="456" y="690"/>
                  </a:cubicBezTo>
                  <a:cubicBezTo>
                    <a:pt x="634" y="690"/>
                    <a:pt x="805" y="553"/>
                    <a:pt x="805" y="346"/>
                  </a:cubicBezTo>
                  <a:cubicBezTo>
                    <a:pt x="805" y="158"/>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8" name="Freeform 72">
              <a:extLst>
                <a:ext uri="{FF2B5EF4-FFF2-40B4-BE49-F238E27FC236}">
                  <a16:creationId xmlns:a16="http://schemas.microsoft.com/office/drawing/2014/main" id="{4B64788C-C88A-0060-3A4C-C283400DEB3D}"/>
                </a:ext>
              </a:extLst>
            </p:cNvPr>
            <p:cNvSpPr>
              <a:spLocks noChangeArrowheads="1"/>
            </p:cNvSpPr>
            <p:nvPr/>
          </p:nvSpPr>
          <p:spPr bwMode="auto">
            <a:xfrm>
              <a:off x="214"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9" name="Freeform 73">
              <a:extLst>
                <a:ext uri="{FF2B5EF4-FFF2-40B4-BE49-F238E27FC236}">
                  <a16:creationId xmlns:a16="http://schemas.microsoft.com/office/drawing/2014/main" id="{56CA0FBF-FDBC-B734-C158-7E4B5308BD7D}"/>
                </a:ext>
              </a:extLst>
            </p:cNvPr>
            <p:cNvSpPr>
              <a:spLocks noChangeArrowheads="1"/>
            </p:cNvSpPr>
            <p:nvPr/>
          </p:nvSpPr>
          <p:spPr bwMode="auto">
            <a:xfrm>
              <a:off x="305" y="3584"/>
              <a:ext cx="10" cy="30"/>
            </a:xfrm>
            <a:custGeom>
              <a:avLst/>
              <a:gdLst>
                <a:gd name="T0" fmla="*/ 0 w 266"/>
                <a:gd name="T1" fmla="*/ 0 h 662"/>
                <a:gd name="T2" fmla="*/ 0 w 266"/>
                <a:gd name="T3" fmla="*/ 0 h 662"/>
                <a:gd name="T4" fmla="*/ 0 w 266"/>
                <a:gd name="T5" fmla="*/ 0 h 662"/>
                <a:gd name="T6" fmla="*/ 0 w 266"/>
                <a:gd name="T7" fmla="*/ 0 h 66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6" h="662" extrusionOk="0">
                  <a:moveTo>
                    <a:pt x="240" y="0"/>
                  </a:moveTo>
                  <a:cubicBezTo>
                    <a:pt x="98" y="46"/>
                    <a:pt x="1" y="178"/>
                    <a:pt x="1" y="326"/>
                  </a:cubicBezTo>
                  <a:cubicBezTo>
                    <a:pt x="1" y="484"/>
                    <a:pt x="113" y="626"/>
                    <a:pt x="265" y="662"/>
                  </a:cubicBezTo>
                  <a:cubicBezTo>
                    <a:pt x="255" y="433"/>
                    <a:pt x="250" y="214"/>
                    <a:pt x="24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0" name="Freeform 74">
              <a:extLst>
                <a:ext uri="{FF2B5EF4-FFF2-40B4-BE49-F238E27FC236}">
                  <a16:creationId xmlns:a16="http://schemas.microsoft.com/office/drawing/2014/main" id="{A4115C70-5C34-E0A9-4F23-D1811204F1BF}"/>
                </a:ext>
              </a:extLst>
            </p:cNvPr>
            <p:cNvSpPr>
              <a:spLocks noChangeArrowheads="1"/>
            </p:cNvSpPr>
            <p:nvPr/>
          </p:nvSpPr>
          <p:spPr bwMode="auto">
            <a:xfrm>
              <a:off x="243" y="3584"/>
              <a:ext cx="36" cy="30"/>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0" y="0"/>
                  </a:moveTo>
                  <a:cubicBezTo>
                    <a:pt x="149" y="0"/>
                    <a:pt x="0" y="368"/>
                    <a:pt x="212" y="585"/>
                  </a:cubicBezTo>
                  <a:cubicBezTo>
                    <a:pt x="283" y="654"/>
                    <a:pt x="369" y="685"/>
                    <a:pt x="452" y="685"/>
                  </a:cubicBezTo>
                  <a:cubicBezTo>
                    <a:pt x="629" y="685"/>
                    <a:pt x="797" y="548"/>
                    <a:pt x="797" y="341"/>
                  </a:cubicBezTo>
                  <a:cubicBezTo>
                    <a:pt x="797" y="153"/>
                    <a:pt x="645" y="0"/>
                    <a:pt x="457" y="0"/>
                  </a:cubicBezTo>
                  <a:cubicBezTo>
                    <a:pt x="455"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1" name="Freeform 75">
              <a:extLst>
                <a:ext uri="{FF2B5EF4-FFF2-40B4-BE49-F238E27FC236}">
                  <a16:creationId xmlns:a16="http://schemas.microsoft.com/office/drawing/2014/main" id="{8B78E6AE-8976-393F-BEF6-BE2C5731CECD}"/>
                </a:ext>
              </a:extLst>
            </p:cNvPr>
            <p:cNvSpPr>
              <a:spLocks noChangeArrowheads="1"/>
            </p:cNvSpPr>
            <p:nvPr/>
          </p:nvSpPr>
          <p:spPr bwMode="auto">
            <a:xfrm>
              <a:off x="271"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3" y="1"/>
                    <a:pt x="1" y="372"/>
                    <a:pt x="220" y="586"/>
                  </a:cubicBezTo>
                  <a:cubicBezTo>
                    <a:pt x="288" y="655"/>
                    <a:pt x="373" y="686"/>
                    <a:pt x="457" y="686"/>
                  </a:cubicBezTo>
                  <a:cubicBezTo>
                    <a:pt x="634" y="686"/>
                    <a:pt x="805" y="549"/>
                    <a:pt x="805" y="342"/>
                  </a:cubicBezTo>
                  <a:cubicBezTo>
                    <a:pt x="805" y="154"/>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2" name="Freeform 76">
              <a:extLst>
                <a:ext uri="{FF2B5EF4-FFF2-40B4-BE49-F238E27FC236}">
                  <a16:creationId xmlns:a16="http://schemas.microsoft.com/office/drawing/2014/main" id="{730998D5-89C3-69E1-8C27-24DFA34A0C78}"/>
                </a:ext>
              </a:extLst>
            </p:cNvPr>
            <p:cNvSpPr>
              <a:spLocks noChangeArrowheads="1"/>
            </p:cNvSpPr>
            <p:nvPr/>
          </p:nvSpPr>
          <p:spPr bwMode="auto">
            <a:xfrm>
              <a:off x="214" y="3527"/>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1"/>
                  </a:moveTo>
                  <a:cubicBezTo>
                    <a:pt x="153" y="1"/>
                    <a:pt x="1" y="372"/>
                    <a:pt x="214" y="586"/>
                  </a:cubicBezTo>
                  <a:cubicBezTo>
                    <a:pt x="283" y="655"/>
                    <a:pt x="368" y="686"/>
                    <a:pt x="452" y="686"/>
                  </a:cubicBezTo>
                  <a:cubicBezTo>
                    <a:pt x="629" y="686"/>
                    <a:pt x="799" y="549"/>
                    <a:pt x="799" y="342"/>
                  </a:cubicBezTo>
                  <a:cubicBezTo>
                    <a:pt x="799"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3" name="Freeform 77">
              <a:extLst>
                <a:ext uri="{FF2B5EF4-FFF2-40B4-BE49-F238E27FC236}">
                  <a16:creationId xmlns:a16="http://schemas.microsoft.com/office/drawing/2014/main" id="{DA986C17-766E-E079-F2DD-4C63FD46F0A2}"/>
                </a:ext>
              </a:extLst>
            </p:cNvPr>
            <p:cNvSpPr>
              <a:spLocks noChangeArrowheads="1"/>
            </p:cNvSpPr>
            <p:nvPr/>
          </p:nvSpPr>
          <p:spPr bwMode="auto">
            <a:xfrm>
              <a:off x="305" y="3697"/>
              <a:ext cx="18" cy="30"/>
            </a:xfrm>
            <a:custGeom>
              <a:avLst/>
              <a:gdLst>
                <a:gd name="T0" fmla="*/ 0 w 419"/>
                <a:gd name="T1" fmla="*/ 0 h 683"/>
                <a:gd name="T2" fmla="*/ 0 w 419"/>
                <a:gd name="T3" fmla="*/ 0 h 683"/>
                <a:gd name="T4" fmla="*/ 0 w 419"/>
                <a:gd name="T5" fmla="*/ 0 h 683"/>
                <a:gd name="T6" fmla="*/ 0 w 419"/>
                <a:gd name="T7" fmla="*/ 0 h 683"/>
                <a:gd name="T8" fmla="*/ 0 w 419"/>
                <a:gd name="T9" fmla="*/ 0 h 683"/>
                <a:gd name="T10" fmla="*/ 0 w 419"/>
                <a:gd name="T11" fmla="*/ 0 h 6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9" h="683" extrusionOk="0">
                  <a:moveTo>
                    <a:pt x="342" y="1"/>
                  </a:moveTo>
                  <a:cubicBezTo>
                    <a:pt x="154" y="1"/>
                    <a:pt x="1" y="153"/>
                    <a:pt x="1" y="341"/>
                  </a:cubicBezTo>
                  <a:cubicBezTo>
                    <a:pt x="1" y="530"/>
                    <a:pt x="154" y="682"/>
                    <a:pt x="342" y="682"/>
                  </a:cubicBezTo>
                  <a:cubicBezTo>
                    <a:pt x="367" y="682"/>
                    <a:pt x="393" y="677"/>
                    <a:pt x="418" y="672"/>
                  </a:cubicBezTo>
                  <a:cubicBezTo>
                    <a:pt x="398" y="443"/>
                    <a:pt x="382" y="219"/>
                    <a:pt x="367" y="1"/>
                  </a:cubicBezTo>
                  <a:lnTo>
                    <a:pt x="342" y="1"/>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4" name="Freeform 78">
              <a:extLst>
                <a:ext uri="{FF2B5EF4-FFF2-40B4-BE49-F238E27FC236}">
                  <a16:creationId xmlns:a16="http://schemas.microsoft.com/office/drawing/2014/main" id="{539223DB-0CDF-B2D2-8110-9ACA5C237E9F}"/>
                </a:ext>
              </a:extLst>
            </p:cNvPr>
            <p:cNvSpPr>
              <a:spLocks noChangeArrowheads="1"/>
            </p:cNvSpPr>
            <p:nvPr/>
          </p:nvSpPr>
          <p:spPr bwMode="auto">
            <a:xfrm>
              <a:off x="271"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0"/>
                  </a:moveTo>
                  <a:cubicBezTo>
                    <a:pt x="153" y="0"/>
                    <a:pt x="1" y="367"/>
                    <a:pt x="220" y="585"/>
                  </a:cubicBezTo>
                  <a:cubicBezTo>
                    <a:pt x="288" y="654"/>
                    <a:pt x="373" y="685"/>
                    <a:pt x="457" y="685"/>
                  </a:cubicBezTo>
                  <a:cubicBezTo>
                    <a:pt x="634" y="685"/>
                    <a:pt x="805" y="548"/>
                    <a:pt x="805" y="341"/>
                  </a:cubicBezTo>
                  <a:cubicBezTo>
                    <a:pt x="805"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5" name="Freeform 79">
              <a:extLst>
                <a:ext uri="{FF2B5EF4-FFF2-40B4-BE49-F238E27FC236}">
                  <a16:creationId xmlns:a16="http://schemas.microsoft.com/office/drawing/2014/main" id="{08146829-BA31-2462-FD3F-0DE4240AF354}"/>
                </a:ext>
              </a:extLst>
            </p:cNvPr>
            <p:cNvSpPr>
              <a:spLocks noChangeArrowheads="1"/>
            </p:cNvSpPr>
            <p:nvPr/>
          </p:nvSpPr>
          <p:spPr bwMode="auto">
            <a:xfrm>
              <a:off x="215" y="3640"/>
              <a:ext cx="36" cy="31"/>
            </a:xfrm>
            <a:custGeom>
              <a:avLst/>
              <a:gdLst>
                <a:gd name="T0" fmla="*/ 0 w 798"/>
                <a:gd name="T1" fmla="*/ 0 h 686"/>
                <a:gd name="T2" fmla="*/ 0 w 798"/>
                <a:gd name="T3" fmla="*/ 0 h 686"/>
                <a:gd name="T4" fmla="*/ 0 w 798"/>
                <a:gd name="T5" fmla="*/ 0 h 686"/>
                <a:gd name="T6" fmla="*/ 0 w 798"/>
                <a:gd name="T7" fmla="*/ 0 h 686"/>
                <a:gd name="T8" fmla="*/ 0 w 798"/>
                <a:gd name="T9" fmla="*/ 0 h 686"/>
                <a:gd name="T10" fmla="*/ 0 w 798"/>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6" extrusionOk="0">
                  <a:moveTo>
                    <a:pt x="450" y="0"/>
                  </a:moveTo>
                  <a:cubicBezTo>
                    <a:pt x="149" y="0"/>
                    <a:pt x="0" y="368"/>
                    <a:pt x="212" y="585"/>
                  </a:cubicBezTo>
                  <a:cubicBezTo>
                    <a:pt x="281" y="654"/>
                    <a:pt x="366" y="685"/>
                    <a:pt x="450" y="685"/>
                  </a:cubicBezTo>
                  <a:cubicBezTo>
                    <a:pt x="627" y="685"/>
                    <a:pt x="797" y="548"/>
                    <a:pt x="797" y="341"/>
                  </a:cubicBezTo>
                  <a:cubicBezTo>
                    <a:pt x="797" y="153"/>
                    <a:pt x="645" y="0"/>
                    <a:pt x="457" y="0"/>
                  </a:cubicBezTo>
                  <a:cubicBezTo>
                    <a:pt x="454"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6" name="Freeform 80">
              <a:extLst>
                <a:ext uri="{FF2B5EF4-FFF2-40B4-BE49-F238E27FC236}">
                  <a16:creationId xmlns:a16="http://schemas.microsoft.com/office/drawing/2014/main" id="{73DA8D89-CB7B-7A42-334A-8095992A91DE}"/>
                </a:ext>
              </a:extLst>
            </p:cNvPr>
            <p:cNvSpPr>
              <a:spLocks noChangeArrowheads="1"/>
            </p:cNvSpPr>
            <p:nvPr/>
          </p:nvSpPr>
          <p:spPr bwMode="auto">
            <a:xfrm>
              <a:off x="271"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3"/>
                    <a:pt x="805" y="347"/>
                  </a:cubicBezTo>
                  <a:cubicBezTo>
                    <a:pt x="805"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7" name="Freeform 81">
              <a:extLst>
                <a:ext uri="{FF2B5EF4-FFF2-40B4-BE49-F238E27FC236}">
                  <a16:creationId xmlns:a16="http://schemas.microsoft.com/office/drawing/2014/main" id="{66BF0CCB-BEC5-FF9C-1B88-8369FB03B00D}"/>
                </a:ext>
              </a:extLst>
            </p:cNvPr>
            <p:cNvSpPr>
              <a:spLocks noChangeArrowheads="1"/>
            </p:cNvSpPr>
            <p:nvPr/>
          </p:nvSpPr>
          <p:spPr bwMode="auto">
            <a:xfrm>
              <a:off x="220"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8" name="Freeform 82">
              <a:extLst>
                <a:ext uri="{FF2B5EF4-FFF2-40B4-BE49-F238E27FC236}">
                  <a16:creationId xmlns:a16="http://schemas.microsoft.com/office/drawing/2014/main" id="{FD058A76-427F-168C-2180-4617A943148F}"/>
                </a:ext>
              </a:extLst>
            </p:cNvPr>
            <p:cNvSpPr>
              <a:spLocks noChangeArrowheads="1"/>
            </p:cNvSpPr>
            <p:nvPr/>
          </p:nvSpPr>
          <p:spPr bwMode="auto">
            <a:xfrm>
              <a:off x="243"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6"/>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9" name="Freeform 83">
              <a:extLst>
                <a:ext uri="{FF2B5EF4-FFF2-40B4-BE49-F238E27FC236}">
                  <a16:creationId xmlns:a16="http://schemas.microsoft.com/office/drawing/2014/main" id="{7CBC810A-7A7A-A552-56D1-44C423D88A45}"/>
                </a:ext>
              </a:extLst>
            </p:cNvPr>
            <p:cNvSpPr>
              <a:spLocks noChangeArrowheads="1"/>
            </p:cNvSpPr>
            <p:nvPr/>
          </p:nvSpPr>
          <p:spPr bwMode="auto">
            <a:xfrm>
              <a:off x="329" y="3869"/>
              <a:ext cx="14" cy="28"/>
            </a:xfrm>
            <a:custGeom>
              <a:avLst/>
              <a:gdLst>
                <a:gd name="T0" fmla="*/ 0 w 342"/>
                <a:gd name="T1" fmla="*/ 0 h 621"/>
                <a:gd name="T2" fmla="*/ 0 w 342"/>
                <a:gd name="T3" fmla="*/ 0 h 621"/>
                <a:gd name="T4" fmla="*/ 0 w 342"/>
                <a:gd name="T5" fmla="*/ 0 h 621"/>
                <a:gd name="T6" fmla="*/ 0 w 342"/>
                <a:gd name="T7" fmla="*/ 0 h 6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42" h="621" extrusionOk="0">
                  <a:moveTo>
                    <a:pt x="250" y="0"/>
                  </a:moveTo>
                  <a:lnTo>
                    <a:pt x="250" y="0"/>
                  </a:lnTo>
                  <a:cubicBezTo>
                    <a:pt x="1" y="158"/>
                    <a:pt x="57" y="539"/>
                    <a:pt x="341" y="621"/>
                  </a:cubicBezTo>
                  <a:cubicBezTo>
                    <a:pt x="311" y="412"/>
                    <a:pt x="280" y="204"/>
                    <a:pt x="2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0" name="Freeform 84">
              <a:extLst>
                <a:ext uri="{FF2B5EF4-FFF2-40B4-BE49-F238E27FC236}">
                  <a16:creationId xmlns:a16="http://schemas.microsoft.com/office/drawing/2014/main" id="{E23DD718-561A-60D6-A3E1-9757D87DCD8F}"/>
                </a:ext>
              </a:extLst>
            </p:cNvPr>
            <p:cNvSpPr>
              <a:spLocks noChangeArrowheads="1"/>
            </p:cNvSpPr>
            <p:nvPr/>
          </p:nvSpPr>
          <p:spPr bwMode="auto">
            <a:xfrm>
              <a:off x="271"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7"/>
                    <a:pt x="220" y="585"/>
                  </a:cubicBezTo>
                  <a:cubicBezTo>
                    <a:pt x="288" y="654"/>
                    <a:pt x="373" y="685"/>
                    <a:pt x="457" y="685"/>
                  </a:cubicBezTo>
                  <a:cubicBezTo>
                    <a:pt x="634" y="685"/>
                    <a:pt x="805" y="548"/>
                    <a:pt x="805" y="341"/>
                  </a:cubicBezTo>
                  <a:cubicBezTo>
                    <a:pt x="805"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1" name="Freeform 85">
              <a:extLst>
                <a:ext uri="{FF2B5EF4-FFF2-40B4-BE49-F238E27FC236}">
                  <a16:creationId xmlns:a16="http://schemas.microsoft.com/office/drawing/2014/main" id="{B393FCCB-31C4-ECD0-8174-D5D52CA70472}"/>
                </a:ext>
              </a:extLst>
            </p:cNvPr>
            <p:cNvSpPr>
              <a:spLocks noChangeArrowheads="1"/>
            </p:cNvSpPr>
            <p:nvPr/>
          </p:nvSpPr>
          <p:spPr bwMode="auto">
            <a:xfrm>
              <a:off x="220"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2" name="Freeform 86">
              <a:extLst>
                <a:ext uri="{FF2B5EF4-FFF2-40B4-BE49-F238E27FC236}">
                  <a16:creationId xmlns:a16="http://schemas.microsoft.com/office/drawing/2014/main" id="{6A6F89FF-731E-B155-BDED-D949C64FE9D4}"/>
                </a:ext>
              </a:extLst>
            </p:cNvPr>
            <p:cNvSpPr>
              <a:spLocks noChangeArrowheads="1"/>
            </p:cNvSpPr>
            <p:nvPr/>
          </p:nvSpPr>
          <p:spPr bwMode="auto">
            <a:xfrm>
              <a:off x="305" y="3810"/>
              <a:ext cx="29" cy="31"/>
            </a:xfrm>
            <a:custGeom>
              <a:avLst/>
              <a:gdLst>
                <a:gd name="T0" fmla="*/ 0 w 653"/>
                <a:gd name="T1" fmla="*/ 0 h 687"/>
                <a:gd name="T2" fmla="*/ 0 w 653"/>
                <a:gd name="T3" fmla="*/ 0 h 687"/>
                <a:gd name="T4" fmla="*/ 0 w 653"/>
                <a:gd name="T5" fmla="*/ 0 h 687"/>
                <a:gd name="T6" fmla="*/ 0 w 653"/>
                <a:gd name="T7" fmla="*/ 0 h 687"/>
                <a:gd name="T8" fmla="*/ 0 w 653"/>
                <a:gd name="T9" fmla="*/ 0 h 687"/>
                <a:gd name="T10" fmla="*/ 0 w 653"/>
                <a:gd name="T11" fmla="*/ 0 h 68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3" h="687" extrusionOk="0">
                  <a:moveTo>
                    <a:pt x="344" y="0"/>
                  </a:moveTo>
                  <a:cubicBezTo>
                    <a:pt x="170" y="0"/>
                    <a:pt x="1" y="135"/>
                    <a:pt x="1" y="343"/>
                  </a:cubicBezTo>
                  <a:cubicBezTo>
                    <a:pt x="1" y="559"/>
                    <a:pt x="173" y="687"/>
                    <a:pt x="347" y="687"/>
                  </a:cubicBezTo>
                  <a:cubicBezTo>
                    <a:pt x="467" y="687"/>
                    <a:pt x="588" y="626"/>
                    <a:pt x="652" y="490"/>
                  </a:cubicBezTo>
                  <a:cubicBezTo>
                    <a:pt x="637" y="368"/>
                    <a:pt x="622" y="246"/>
                    <a:pt x="606" y="129"/>
                  </a:cubicBezTo>
                  <a:cubicBezTo>
                    <a:pt x="535" y="40"/>
                    <a:pt x="43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3" name="Freeform 87">
              <a:extLst>
                <a:ext uri="{FF2B5EF4-FFF2-40B4-BE49-F238E27FC236}">
                  <a16:creationId xmlns:a16="http://schemas.microsoft.com/office/drawing/2014/main" id="{11C537A0-E4B1-FEBA-F1D9-F85D9AC45DA0}"/>
                </a:ext>
              </a:extLst>
            </p:cNvPr>
            <p:cNvSpPr>
              <a:spLocks noChangeArrowheads="1"/>
            </p:cNvSpPr>
            <p:nvPr/>
          </p:nvSpPr>
          <p:spPr bwMode="auto">
            <a:xfrm>
              <a:off x="248"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2" y="689"/>
                  </a:cubicBezTo>
                  <a:cubicBezTo>
                    <a:pt x="647" y="689"/>
                    <a:pt x="799"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4" name="Freeform 88">
              <a:extLst>
                <a:ext uri="{FF2B5EF4-FFF2-40B4-BE49-F238E27FC236}">
                  <a16:creationId xmlns:a16="http://schemas.microsoft.com/office/drawing/2014/main" id="{E40B41D9-95AD-45DD-9722-D6DD98E52AE1}"/>
                </a:ext>
              </a:extLst>
            </p:cNvPr>
            <p:cNvSpPr>
              <a:spLocks noChangeArrowheads="1"/>
            </p:cNvSpPr>
            <p:nvPr/>
          </p:nvSpPr>
          <p:spPr bwMode="auto">
            <a:xfrm>
              <a:off x="276" y="3979"/>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6" y="0"/>
                  </a:moveTo>
                  <a:cubicBezTo>
                    <a:pt x="170" y="0"/>
                    <a:pt x="1" y="138"/>
                    <a:pt x="1" y="348"/>
                  </a:cubicBezTo>
                  <a:cubicBezTo>
                    <a:pt x="1" y="536"/>
                    <a:pt x="153" y="688"/>
                    <a:pt x="342" y="688"/>
                  </a:cubicBezTo>
                  <a:cubicBezTo>
                    <a:pt x="647" y="688"/>
                    <a:pt x="800"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5" name="Freeform 89">
              <a:extLst>
                <a:ext uri="{FF2B5EF4-FFF2-40B4-BE49-F238E27FC236}">
                  <a16:creationId xmlns:a16="http://schemas.microsoft.com/office/drawing/2014/main" id="{3D52B910-7157-2026-B40E-AD9E06A8DCA2}"/>
                </a:ext>
              </a:extLst>
            </p:cNvPr>
            <p:cNvSpPr>
              <a:spLocks noChangeArrowheads="1"/>
            </p:cNvSpPr>
            <p:nvPr/>
          </p:nvSpPr>
          <p:spPr bwMode="auto">
            <a:xfrm>
              <a:off x="220"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6" name="Freeform 90">
              <a:extLst>
                <a:ext uri="{FF2B5EF4-FFF2-40B4-BE49-F238E27FC236}">
                  <a16:creationId xmlns:a16="http://schemas.microsoft.com/office/drawing/2014/main" id="{31A08FDC-728A-923D-F608-742B78CA348C}"/>
                </a:ext>
              </a:extLst>
            </p:cNvPr>
            <p:cNvSpPr>
              <a:spLocks noChangeArrowheads="1"/>
            </p:cNvSpPr>
            <p:nvPr/>
          </p:nvSpPr>
          <p:spPr bwMode="auto">
            <a:xfrm>
              <a:off x="305" y="3923"/>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9"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7" name="Freeform 91">
              <a:extLst>
                <a:ext uri="{FF2B5EF4-FFF2-40B4-BE49-F238E27FC236}">
                  <a16:creationId xmlns:a16="http://schemas.microsoft.com/office/drawing/2014/main" id="{7117788C-FB66-53F3-59B3-817F60B2ACE7}"/>
                </a:ext>
              </a:extLst>
            </p:cNvPr>
            <p:cNvSpPr>
              <a:spLocks noChangeArrowheads="1"/>
            </p:cNvSpPr>
            <p:nvPr/>
          </p:nvSpPr>
          <p:spPr bwMode="auto">
            <a:xfrm>
              <a:off x="248"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2" y="685"/>
                  </a:cubicBezTo>
                  <a:cubicBezTo>
                    <a:pt x="647" y="685"/>
                    <a:pt x="799" y="319"/>
                    <a:pt x="586" y="100"/>
                  </a:cubicBezTo>
                  <a:cubicBezTo>
                    <a:pt x="515"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8" name="Freeform 92">
              <a:extLst>
                <a:ext uri="{FF2B5EF4-FFF2-40B4-BE49-F238E27FC236}">
                  <a16:creationId xmlns:a16="http://schemas.microsoft.com/office/drawing/2014/main" id="{F4BD4F60-787C-8736-B05B-C441BD8B2E30}"/>
                </a:ext>
              </a:extLst>
            </p:cNvPr>
            <p:cNvSpPr>
              <a:spLocks noChangeArrowheads="1"/>
            </p:cNvSpPr>
            <p:nvPr/>
          </p:nvSpPr>
          <p:spPr bwMode="auto">
            <a:xfrm>
              <a:off x="299" y="4149"/>
              <a:ext cx="36" cy="31"/>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1" y="0"/>
                  </a:moveTo>
                  <a:cubicBezTo>
                    <a:pt x="150" y="0"/>
                    <a:pt x="0" y="368"/>
                    <a:pt x="213" y="585"/>
                  </a:cubicBezTo>
                  <a:cubicBezTo>
                    <a:pt x="283" y="654"/>
                    <a:pt x="369" y="685"/>
                    <a:pt x="453" y="685"/>
                  </a:cubicBezTo>
                  <a:cubicBezTo>
                    <a:pt x="629" y="685"/>
                    <a:pt x="798" y="548"/>
                    <a:pt x="798" y="341"/>
                  </a:cubicBezTo>
                  <a:cubicBezTo>
                    <a:pt x="798" y="153"/>
                    <a:pt x="645"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9" name="Freeform 93">
              <a:extLst>
                <a:ext uri="{FF2B5EF4-FFF2-40B4-BE49-F238E27FC236}">
                  <a16:creationId xmlns:a16="http://schemas.microsoft.com/office/drawing/2014/main" id="{58BFA9D8-B644-71A0-5918-F02AC154D06B}"/>
                </a:ext>
              </a:extLst>
            </p:cNvPr>
            <p:cNvSpPr>
              <a:spLocks noChangeArrowheads="1"/>
            </p:cNvSpPr>
            <p:nvPr/>
          </p:nvSpPr>
          <p:spPr bwMode="auto">
            <a:xfrm>
              <a:off x="333"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0" name="Freeform 94">
              <a:extLst>
                <a:ext uri="{FF2B5EF4-FFF2-40B4-BE49-F238E27FC236}">
                  <a16:creationId xmlns:a16="http://schemas.microsoft.com/office/drawing/2014/main" id="{34D517A1-F22E-4B9D-3BBD-A9AB83172E09}"/>
                </a:ext>
              </a:extLst>
            </p:cNvPr>
            <p:cNvSpPr>
              <a:spLocks noChangeArrowheads="1"/>
            </p:cNvSpPr>
            <p:nvPr/>
          </p:nvSpPr>
          <p:spPr bwMode="auto">
            <a:xfrm>
              <a:off x="276" y="4093"/>
              <a:ext cx="37"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8" y="0"/>
                  </a:moveTo>
                  <a:cubicBezTo>
                    <a:pt x="172" y="0"/>
                    <a:pt x="1" y="137"/>
                    <a:pt x="1" y="344"/>
                  </a:cubicBezTo>
                  <a:cubicBezTo>
                    <a:pt x="1" y="532"/>
                    <a:pt x="153" y="690"/>
                    <a:pt x="342" y="690"/>
                  </a:cubicBezTo>
                  <a:cubicBezTo>
                    <a:pt x="647" y="690"/>
                    <a:pt x="800"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1" name="Freeform 95">
              <a:extLst>
                <a:ext uri="{FF2B5EF4-FFF2-40B4-BE49-F238E27FC236}">
                  <a16:creationId xmlns:a16="http://schemas.microsoft.com/office/drawing/2014/main" id="{1CC62DBD-EF71-137D-18AB-2F1618C0D3D0}"/>
                </a:ext>
              </a:extLst>
            </p:cNvPr>
            <p:cNvSpPr>
              <a:spLocks noChangeArrowheads="1"/>
            </p:cNvSpPr>
            <p:nvPr/>
          </p:nvSpPr>
          <p:spPr bwMode="auto">
            <a:xfrm>
              <a:off x="305" y="4036"/>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6"/>
                    <a:pt x="159" y="689"/>
                    <a:pt x="347" y="689"/>
                  </a:cubicBezTo>
                  <a:cubicBezTo>
                    <a:pt x="652" y="689"/>
                    <a:pt x="805"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2" name="Freeform 96">
              <a:extLst>
                <a:ext uri="{FF2B5EF4-FFF2-40B4-BE49-F238E27FC236}">
                  <a16:creationId xmlns:a16="http://schemas.microsoft.com/office/drawing/2014/main" id="{B0B1CBF2-7834-F988-E8FA-ED9949EBB4B5}"/>
                </a:ext>
              </a:extLst>
            </p:cNvPr>
            <p:cNvSpPr>
              <a:spLocks noChangeArrowheads="1"/>
            </p:cNvSpPr>
            <p:nvPr/>
          </p:nvSpPr>
          <p:spPr bwMode="auto">
            <a:xfrm>
              <a:off x="248"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3" y="689"/>
                    <a:pt x="342" y="689"/>
                  </a:cubicBezTo>
                  <a:cubicBezTo>
                    <a:pt x="647" y="689"/>
                    <a:pt x="799"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3" name="Freeform 97">
              <a:extLst>
                <a:ext uri="{FF2B5EF4-FFF2-40B4-BE49-F238E27FC236}">
                  <a16:creationId xmlns:a16="http://schemas.microsoft.com/office/drawing/2014/main" id="{39CE02B2-CBE6-B485-8029-CCBAE8DF2D6D}"/>
                </a:ext>
              </a:extLst>
            </p:cNvPr>
            <p:cNvSpPr>
              <a:spLocks noChangeArrowheads="1"/>
            </p:cNvSpPr>
            <p:nvPr/>
          </p:nvSpPr>
          <p:spPr bwMode="auto">
            <a:xfrm>
              <a:off x="271" y="4206"/>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2"/>
                    <a:pt x="805" y="346"/>
                  </a:cubicBezTo>
                  <a:cubicBezTo>
                    <a:pt x="805"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4" name="Freeform 98">
              <a:extLst>
                <a:ext uri="{FF2B5EF4-FFF2-40B4-BE49-F238E27FC236}">
                  <a16:creationId xmlns:a16="http://schemas.microsoft.com/office/drawing/2014/main" id="{C6EBDE7E-3D87-FC14-16A6-145CF3A38809}"/>
                </a:ext>
              </a:extLst>
            </p:cNvPr>
            <p:cNvSpPr>
              <a:spLocks noChangeArrowheads="1"/>
            </p:cNvSpPr>
            <p:nvPr/>
          </p:nvSpPr>
          <p:spPr bwMode="auto">
            <a:xfrm>
              <a:off x="214" y="4206"/>
              <a:ext cx="42" cy="27"/>
            </a:xfrm>
            <a:custGeom>
              <a:avLst/>
              <a:gdLst>
                <a:gd name="T0" fmla="*/ 0 w 932"/>
                <a:gd name="T1" fmla="*/ 0 h 622"/>
                <a:gd name="T2" fmla="*/ 0 w 932"/>
                <a:gd name="T3" fmla="*/ 0 h 622"/>
                <a:gd name="T4" fmla="*/ 0 w 932"/>
                <a:gd name="T5" fmla="*/ 0 h 622"/>
                <a:gd name="T6" fmla="*/ 0 w 932"/>
                <a:gd name="T7" fmla="*/ 0 h 622"/>
                <a:gd name="T8" fmla="*/ 0 w 932"/>
                <a:gd name="T9" fmla="*/ 0 h 6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32" h="622" extrusionOk="0">
                  <a:moveTo>
                    <a:pt x="474" y="1"/>
                  </a:moveTo>
                  <a:cubicBezTo>
                    <a:pt x="138" y="1"/>
                    <a:pt x="0" y="428"/>
                    <a:pt x="270" y="621"/>
                  </a:cubicBezTo>
                  <a:cubicBezTo>
                    <a:pt x="367" y="586"/>
                    <a:pt x="468" y="570"/>
                    <a:pt x="570" y="570"/>
                  </a:cubicBezTo>
                  <a:cubicBezTo>
                    <a:pt x="616" y="575"/>
                    <a:pt x="662" y="580"/>
                    <a:pt x="708" y="591"/>
                  </a:cubicBezTo>
                  <a:cubicBezTo>
                    <a:pt x="931" y="377"/>
                    <a:pt x="779" y="1"/>
                    <a:pt x="47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5" name="Freeform 99">
              <a:extLst>
                <a:ext uri="{FF2B5EF4-FFF2-40B4-BE49-F238E27FC236}">
                  <a16:creationId xmlns:a16="http://schemas.microsoft.com/office/drawing/2014/main" id="{136842C2-FDBA-73D2-8962-F13325BAEB1F}"/>
                </a:ext>
              </a:extLst>
            </p:cNvPr>
            <p:cNvSpPr>
              <a:spLocks noChangeArrowheads="1"/>
            </p:cNvSpPr>
            <p:nvPr/>
          </p:nvSpPr>
          <p:spPr bwMode="auto">
            <a:xfrm>
              <a:off x="243" y="4149"/>
              <a:ext cx="36" cy="31"/>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0" y="0"/>
                  </a:moveTo>
                  <a:cubicBezTo>
                    <a:pt x="149" y="0"/>
                    <a:pt x="0" y="368"/>
                    <a:pt x="212" y="585"/>
                  </a:cubicBezTo>
                  <a:cubicBezTo>
                    <a:pt x="283" y="654"/>
                    <a:pt x="369" y="685"/>
                    <a:pt x="452" y="685"/>
                  </a:cubicBezTo>
                  <a:cubicBezTo>
                    <a:pt x="629" y="685"/>
                    <a:pt x="797" y="548"/>
                    <a:pt x="797" y="341"/>
                  </a:cubicBezTo>
                  <a:cubicBezTo>
                    <a:pt x="797" y="153"/>
                    <a:pt x="645" y="0"/>
                    <a:pt x="457" y="0"/>
                  </a:cubicBezTo>
                  <a:cubicBezTo>
                    <a:pt x="455"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6" name="Freeform 100">
              <a:extLst>
                <a:ext uri="{FF2B5EF4-FFF2-40B4-BE49-F238E27FC236}">
                  <a16:creationId xmlns:a16="http://schemas.microsoft.com/office/drawing/2014/main" id="{0BC4621B-D2F7-4D20-99D4-B541FC07001B}"/>
                </a:ext>
              </a:extLst>
            </p:cNvPr>
            <p:cNvSpPr>
              <a:spLocks noChangeArrowheads="1"/>
            </p:cNvSpPr>
            <p:nvPr/>
          </p:nvSpPr>
          <p:spPr bwMode="auto">
            <a:xfrm>
              <a:off x="192" y="3244"/>
              <a:ext cx="30"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3"/>
                    <a:pt x="1" y="347"/>
                  </a:cubicBezTo>
                  <a:cubicBezTo>
                    <a:pt x="1" y="535"/>
                    <a:pt x="153" y="688"/>
                    <a:pt x="341" y="688"/>
                  </a:cubicBezTo>
                  <a:cubicBezTo>
                    <a:pt x="530" y="688"/>
                    <a:pt x="682" y="535"/>
                    <a:pt x="682" y="347"/>
                  </a:cubicBezTo>
                  <a:cubicBezTo>
                    <a:pt x="682" y="153"/>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7" name="Freeform 101">
              <a:extLst>
                <a:ext uri="{FF2B5EF4-FFF2-40B4-BE49-F238E27FC236}">
                  <a16:creationId xmlns:a16="http://schemas.microsoft.com/office/drawing/2014/main" id="{90400752-A1FD-96EC-EA19-F1AC78DDEE8D}"/>
                </a:ext>
              </a:extLst>
            </p:cNvPr>
            <p:cNvSpPr>
              <a:spLocks noChangeArrowheads="1"/>
            </p:cNvSpPr>
            <p:nvPr/>
          </p:nvSpPr>
          <p:spPr bwMode="auto">
            <a:xfrm>
              <a:off x="135" y="3244"/>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0"/>
                  </a:moveTo>
                  <a:cubicBezTo>
                    <a:pt x="169" y="0"/>
                    <a:pt x="0" y="137"/>
                    <a:pt x="0" y="343"/>
                  </a:cubicBezTo>
                  <a:cubicBezTo>
                    <a:pt x="0" y="536"/>
                    <a:pt x="153" y="689"/>
                    <a:pt x="341" y="689"/>
                  </a:cubicBezTo>
                  <a:cubicBezTo>
                    <a:pt x="646" y="689"/>
                    <a:pt x="799" y="317"/>
                    <a:pt x="585" y="104"/>
                  </a:cubicBezTo>
                  <a:cubicBezTo>
                    <a:pt x="516" y="32"/>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8" name="Freeform 102">
              <a:extLst>
                <a:ext uri="{FF2B5EF4-FFF2-40B4-BE49-F238E27FC236}">
                  <a16:creationId xmlns:a16="http://schemas.microsoft.com/office/drawing/2014/main" id="{DB49DBCC-2BAB-8023-8B46-C4B541638048}"/>
                </a:ext>
              </a:extLst>
            </p:cNvPr>
            <p:cNvSpPr>
              <a:spLocks noChangeArrowheads="1"/>
            </p:cNvSpPr>
            <p:nvPr/>
          </p:nvSpPr>
          <p:spPr bwMode="auto">
            <a:xfrm>
              <a:off x="163" y="3187"/>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0" y="138"/>
                    <a:pt x="0" y="345"/>
                  </a:cubicBezTo>
                  <a:cubicBezTo>
                    <a:pt x="0" y="533"/>
                    <a:pt x="158" y="685"/>
                    <a:pt x="346" y="685"/>
                  </a:cubicBezTo>
                  <a:cubicBezTo>
                    <a:pt x="652" y="685"/>
                    <a:pt x="804" y="319"/>
                    <a:pt x="585"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9" name="Freeform 103">
              <a:extLst>
                <a:ext uri="{FF2B5EF4-FFF2-40B4-BE49-F238E27FC236}">
                  <a16:creationId xmlns:a16="http://schemas.microsoft.com/office/drawing/2014/main" id="{74DE8EA0-2F04-7B24-A1C2-6351EBD51BE7}"/>
                </a:ext>
              </a:extLst>
            </p:cNvPr>
            <p:cNvSpPr>
              <a:spLocks noChangeArrowheads="1"/>
            </p:cNvSpPr>
            <p:nvPr/>
          </p:nvSpPr>
          <p:spPr bwMode="auto">
            <a:xfrm>
              <a:off x="107" y="318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1"/>
                  </a:moveTo>
                  <a:cubicBezTo>
                    <a:pt x="169" y="1"/>
                    <a:pt x="0" y="138"/>
                    <a:pt x="0" y="345"/>
                  </a:cubicBezTo>
                  <a:cubicBezTo>
                    <a:pt x="0" y="533"/>
                    <a:pt x="153" y="685"/>
                    <a:pt x="341" y="685"/>
                  </a:cubicBezTo>
                  <a:cubicBezTo>
                    <a:pt x="646" y="685"/>
                    <a:pt x="799" y="319"/>
                    <a:pt x="585" y="100"/>
                  </a:cubicBezTo>
                  <a:cubicBezTo>
                    <a:pt x="515"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0" name="Freeform 104">
              <a:extLst>
                <a:ext uri="{FF2B5EF4-FFF2-40B4-BE49-F238E27FC236}">
                  <a16:creationId xmlns:a16="http://schemas.microsoft.com/office/drawing/2014/main" id="{A4319EE6-5A7F-E193-A83F-038CD847F4C9}"/>
                </a:ext>
              </a:extLst>
            </p:cNvPr>
            <p:cNvSpPr>
              <a:spLocks noChangeArrowheads="1"/>
            </p:cNvSpPr>
            <p:nvPr/>
          </p:nvSpPr>
          <p:spPr bwMode="auto">
            <a:xfrm>
              <a:off x="186" y="3357"/>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1" y="367"/>
                    <a:pt x="214" y="585"/>
                  </a:cubicBezTo>
                  <a:cubicBezTo>
                    <a:pt x="285" y="654"/>
                    <a:pt x="371" y="685"/>
                    <a:pt x="455" y="685"/>
                  </a:cubicBezTo>
                  <a:cubicBezTo>
                    <a:pt x="634" y="685"/>
                    <a:pt x="804" y="548"/>
                    <a:pt x="804"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1" name="Freeform 105">
              <a:extLst>
                <a:ext uri="{FF2B5EF4-FFF2-40B4-BE49-F238E27FC236}">
                  <a16:creationId xmlns:a16="http://schemas.microsoft.com/office/drawing/2014/main" id="{0D237C75-5E9E-5C73-A994-113134B0CDE8}"/>
                </a:ext>
              </a:extLst>
            </p:cNvPr>
            <p:cNvSpPr>
              <a:spLocks noChangeArrowheads="1"/>
            </p:cNvSpPr>
            <p:nvPr/>
          </p:nvSpPr>
          <p:spPr bwMode="auto">
            <a:xfrm>
              <a:off x="129" y="3357"/>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51"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2" name="Freeform 106">
              <a:extLst>
                <a:ext uri="{FF2B5EF4-FFF2-40B4-BE49-F238E27FC236}">
                  <a16:creationId xmlns:a16="http://schemas.microsoft.com/office/drawing/2014/main" id="{01E70FDC-E6E2-70B4-F35B-AA30BB3FCBC3}"/>
                </a:ext>
              </a:extLst>
            </p:cNvPr>
            <p:cNvSpPr>
              <a:spLocks noChangeArrowheads="1"/>
            </p:cNvSpPr>
            <p:nvPr/>
          </p:nvSpPr>
          <p:spPr bwMode="auto">
            <a:xfrm>
              <a:off x="214"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6"/>
                    <a:pt x="214" y="585"/>
                  </a:cubicBezTo>
                  <a:cubicBezTo>
                    <a:pt x="283" y="654"/>
                    <a:pt x="368" y="685"/>
                    <a:pt x="452" y="685"/>
                  </a:cubicBezTo>
                  <a:cubicBezTo>
                    <a:pt x="629"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3" name="Freeform 107">
              <a:extLst>
                <a:ext uri="{FF2B5EF4-FFF2-40B4-BE49-F238E27FC236}">
                  <a16:creationId xmlns:a16="http://schemas.microsoft.com/office/drawing/2014/main" id="{EDFCCF27-F2CB-7A42-EEDD-5A6B914703BF}"/>
                </a:ext>
              </a:extLst>
            </p:cNvPr>
            <p:cNvSpPr>
              <a:spLocks noChangeArrowheads="1"/>
            </p:cNvSpPr>
            <p:nvPr/>
          </p:nvSpPr>
          <p:spPr bwMode="auto">
            <a:xfrm>
              <a:off x="158"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6"/>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4" name="Freeform 108">
              <a:extLst>
                <a:ext uri="{FF2B5EF4-FFF2-40B4-BE49-F238E27FC236}">
                  <a16:creationId xmlns:a16="http://schemas.microsoft.com/office/drawing/2014/main" id="{9FF60DC3-78D2-6A02-DDCC-A3786E2F4C7D}"/>
                </a:ext>
              </a:extLst>
            </p:cNvPr>
            <p:cNvSpPr>
              <a:spLocks noChangeArrowheads="1"/>
            </p:cNvSpPr>
            <p:nvPr/>
          </p:nvSpPr>
          <p:spPr bwMode="auto">
            <a:xfrm>
              <a:off x="158"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8" y="0"/>
                    <a:pt x="0"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5" name="Freeform 109">
              <a:extLst>
                <a:ext uri="{FF2B5EF4-FFF2-40B4-BE49-F238E27FC236}">
                  <a16:creationId xmlns:a16="http://schemas.microsoft.com/office/drawing/2014/main" id="{AF427842-F01A-56C7-54E1-6A8AEF472749}"/>
                </a:ext>
              </a:extLst>
            </p:cNvPr>
            <p:cNvSpPr>
              <a:spLocks noChangeArrowheads="1"/>
            </p:cNvSpPr>
            <p:nvPr/>
          </p:nvSpPr>
          <p:spPr bwMode="auto">
            <a:xfrm>
              <a:off x="158"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0" y="372"/>
                    <a:pt x="214" y="586"/>
                  </a:cubicBezTo>
                  <a:cubicBezTo>
                    <a:pt x="285" y="655"/>
                    <a:pt x="370" y="686"/>
                    <a:pt x="454" y="686"/>
                  </a:cubicBezTo>
                  <a:cubicBezTo>
                    <a:pt x="631" y="686"/>
                    <a:pt x="799" y="549"/>
                    <a:pt x="799" y="342"/>
                  </a:cubicBezTo>
                  <a:cubicBezTo>
                    <a:pt x="799"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6" name="Freeform 110">
              <a:extLst>
                <a:ext uri="{FF2B5EF4-FFF2-40B4-BE49-F238E27FC236}">
                  <a16:creationId xmlns:a16="http://schemas.microsoft.com/office/drawing/2014/main" id="{43E5ECAC-AF57-6129-F690-3F78ABDC3EDC}"/>
                </a:ext>
              </a:extLst>
            </p:cNvPr>
            <p:cNvSpPr>
              <a:spLocks noChangeArrowheads="1"/>
            </p:cNvSpPr>
            <p:nvPr/>
          </p:nvSpPr>
          <p:spPr bwMode="auto">
            <a:xfrm>
              <a:off x="101" y="352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458" y="1"/>
                  </a:moveTo>
                  <a:cubicBezTo>
                    <a:pt x="153" y="1"/>
                    <a:pt x="0" y="372"/>
                    <a:pt x="214" y="586"/>
                  </a:cubicBezTo>
                  <a:cubicBezTo>
                    <a:pt x="284" y="655"/>
                    <a:pt x="370" y="686"/>
                    <a:pt x="454" y="686"/>
                  </a:cubicBezTo>
                  <a:cubicBezTo>
                    <a:pt x="630" y="686"/>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7" name="Freeform 111">
              <a:extLst>
                <a:ext uri="{FF2B5EF4-FFF2-40B4-BE49-F238E27FC236}">
                  <a16:creationId xmlns:a16="http://schemas.microsoft.com/office/drawing/2014/main" id="{4544896F-A60C-002E-94DB-5BB59535A42E}"/>
                </a:ext>
              </a:extLst>
            </p:cNvPr>
            <p:cNvSpPr>
              <a:spLocks noChangeArrowheads="1"/>
            </p:cNvSpPr>
            <p:nvPr/>
          </p:nvSpPr>
          <p:spPr bwMode="auto">
            <a:xfrm>
              <a:off x="186" y="347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2"/>
                    <a:pt x="804" y="347"/>
                  </a:cubicBezTo>
                  <a:cubicBezTo>
                    <a:pt x="804"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8" name="Freeform 112">
              <a:extLst>
                <a:ext uri="{FF2B5EF4-FFF2-40B4-BE49-F238E27FC236}">
                  <a16:creationId xmlns:a16="http://schemas.microsoft.com/office/drawing/2014/main" id="{3D2DDE03-F8DA-0B33-C1A4-E9FA550B8EB7}"/>
                </a:ext>
              </a:extLst>
            </p:cNvPr>
            <p:cNvSpPr>
              <a:spLocks noChangeArrowheads="1"/>
            </p:cNvSpPr>
            <p:nvPr/>
          </p:nvSpPr>
          <p:spPr bwMode="auto">
            <a:xfrm>
              <a:off x="129" y="347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0" y="372"/>
                    <a:pt x="219" y="586"/>
                  </a:cubicBezTo>
                  <a:cubicBezTo>
                    <a:pt x="289" y="657"/>
                    <a:pt x="375" y="689"/>
                    <a:pt x="460" y="689"/>
                  </a:cubicBezTo>
                  <a:cubicBezTo>
                    <a:pt x="635" y="689"/>
                    <a:pt x="804" y="552"/>
                    <a:pt x="804" y="347"/>
                  </a:cubicBezTo>
                  <a:cubicBezTo>
                    <a:pt x="804" y="153"/>
                    <a:pt x="651"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9" name="Freeform 113">
              <a:extLst>
                <a:ext uri="{FF2B5EF4-FFF2-40B4-BE49-F238E27FC236}">
                  <a16:creationId xmlns:a16="http://schemas.microsoft.com/office/drawing/2014/main" id="{CDB5FC53-F985-CA8D-CCCE-174F9045EE4E}"/>
                </a:ext>
              </a:extLst>
            </p:cNvPr>
            <p:cNvSpPr>
              <a:spLocks noChangeArrowheads="1"/>
            </p:cNvSpPr>
            <p:nvPr/>
          </p:nvSpPr>
          <p:spPr bwMode="auto">
            <a:xfrm>
              <a:off x="163" y="3640"/>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0" name="Freeform 114">
              <a:extLst>
                <a:ext uri="{FF2B5EF4-FFF2-40B4-BE49-F238E27FC236}">
                  <a16:creationId xmlns:a16="http://schemas.microsoft.com/office/drawing/2014/main" id="{BC4C9818-9AF2-EDC3-7B8F-A89F91A51289}"/>
                </a:ext>
              </a:extLst>
            </p:cNvPr>
            <p:cNvSpPr>
              <a:spLocks noChangeArrowheads="1"/>
            </p:cNvSpPr>
            <p:nvPr/>
          </p:nvSpPr>
          <p:spPr bwMode="auto">
            <a:xfrm>
              <a:off x="107"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1" name="Freeform 115">
              <a:extLst>
                <a:ext uri="{FF2B5EF4-FFF2-40B4-BE49-F238E27FC236}">
                  <a16:creationId xmlns:a16="http://schemas.microsoft.com/office/drawing/2014/main" id="{297865E8-BD66-2F24-AD9F-1C1418D0AD6F}"/>
                </a:ext>
              </a:extLst>
            </p:cNvPr>
            <p:cNvSpPr>
              <a:spLocks noChangeArrowheads="1"/>
            </p:cNvSpPr>
            <p:nvPr/>
          </p:nvSpPr>
          <p:spPr bwMode="auto">
            <a:xfrm>
              <a:off x="192" y="3584"/>
              <a:ext cx="30" cy="30"/>
            </a:xfrm>
            <a:custGeom>
              <a:avLst/>
              <a:gdLst>
                <a:gd name="T0" fmla="*/ 0 w 683"/>
                <a:gd name="T1" fmla="*/ 0 h 687"/>
                <a:gd name="T2" fmla="*/ 0 w 683"/>
                <a:gd name="T3" fmla="*/ 0 h 687"/>
                <a:gd name="T4" fmla="*/ 0 w 683"/>
                <a:gd name="T5" fmla="*/ 0 h 687"/>
                <a:gd name="T6" fmla="*/ 0 w 683"/>
                <a:gd name="T7" fmla="*/ 0 h 687"/>
                <a:gd name="T8" fmla="*/ 0 w 683"/>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7" extrusionOk="0">
                  <a:moveTo>
                    <a:pt x="341" y="0"/>
                  </a:moveTo>
                  <a:cubicBezTo>
                    <a:pt x="153" y="0"/>
                    <a:pt x="1" y="153"/>
                    <a:pt x="1" y="341"/>
                  </a:cubicBezTo>
                  <a:cubicBezTo>
                    <a:pt x="1" y="529"/>
                    <a:pt x="153" y="687"/>
                    <a:pt x="341" y="687"/>
                  </a:cubicBezTo>
                  <a:cubicBezTo>
                    <a:pt x="530" y="687"/>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2" name="Freeform 116">
              <a:extLst>
                <a:ext uri="{FF2B5EF4-FFF2-40B4-BE49-F238E27FC236}">
                  <a16:creationId xmlns:a16="http://schemas.microsoft.com/office/drawing/2014/main" id="{8C25032F-B9F0-B417-09FA-1573A160CF12}"/>
                </a:ext>
              </a:extLst>
            </p:cNvPr>
            <p:cNvSpPr>
              <a:spLocks noChangeArrowheads="1"/>
            </p:cNvSpPr>
            <p:nvPr/>
          </p:nvSpPr>
          <p:spPr bwMode="auto">
            <a:xfrm>
              <a:off x="129" y="3584"/>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w 804"/>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4" h="685" extrusionOk="0">
                  <a:moveTo>
                    <a:pt x="451" y="0"/>
                  </a:moveTo>
                  <a:cubicBezTo>
                    <a:pt x="150" y="0"/>
                    <a:pt x="1" y="368"/>
                    <a:pt x="218" y="585"/>
                  </a:cubicBezTo>
                  <a:cubicBezTo>
                    <a:pt x="287" y="654"/>
                    <a:pt x="372" y="685"/>
                    <a:pt x="456" y="685"/>
                  </a:cubicBezTo>
                  <a:cubicBezTo>
                    <a:pt x="632" y="685"/>
                    <a:pt x="803" y="548"/>
                    <a:pt x="803" y="341"/>
                  </a:cubicBezTo>
                  <a:cubicBezTo>
                    <a:pt x="803" y="153"/>
                    <a:pt x="650"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3" name="Freeform 117">
              <a:extLst>
                <a:ext uri="{FF2B5EF4-FFF2-40B4-BE49-F238E27FC236}">
                  <a16:creationId xmlns:a16="http://schemas.microsoft.com/office/drawing/2014/main" id="{B2C7DC33-FA82-7B2A-D533-34FD04628E57}"/>
                </a:ext>
              </a:extLst>
            </p:cNvPr>
            <p:cNvSpPr>
              <a:spLocks noChangeArrowheads="1"/>
            </p:cNvSpPr>
            <p:nvPr/>
          </p:nvSpPr>
          <p:spPr bwMode="auto">
            <a:xfrm>
              <a:off x="163" y="3753"/>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0" y="138"/>
                    <a:pt x="0" y="348"/>
                  </a:cubicBezTo>
                  <a:cubicBezTo>
                    <a:pt x="0" y="536"/>
                    <a:pt x="158" y="689"/>
                    <a:pt x="346" y="689"/>
                  </a:cubicBezTo>
                  <a:cubicBezTo>
                    <a:pt x="652" y="689"/>
                    <a:pt x="804" y="317"/>
                    <a:pt x="585"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4" name="Freeform 118">
              <a:extLst>
                <a:ext uri="{FF2B5EF4-FFF2-40B4-BE49-F238E27FC236}">
                  <a16:creationId xmlns:a16="http://schemas.microsoft.com/office/drawing/2014/main" id="{614EA354-2A30-64C3-3A02-B37563F65DA4}"/>
                </a:ext>
              </a:extLst>
            </p:cNvPr>
            <p:cNvSpPr>
              <a:spLocks noChangeArrowheads="1"/>
            </p:cNvSpPr>
            <p:nvPr/>
          </p:nvSpPr>
          <p:spPr bwMode="auto">
            <a:xfrm>
              <a:off x="107"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5" name="Freeform 119">
              <a:extLst>
                <a:ext uri="{FF2B5EF4-FFF2-40B4-BE49-F238E27FC236}">
                  <a16:creationId xmlns:a16="http://schemas.microsoft.com/office/drawing/2014/main" id="{EAA57FD6-FCE7-9AAA-1CC9-A18BF5D3B794}"/>
                </a:ext>
              </a:extLst>
            </p:cNvPr>
            <p:cNvSpPr>
              <a:spLocks noChangeArrowheads="1"/>
            </p:cNvSpPr>
            <p:nvPr/>
          </p:nvSpPr>
          <p:spPr bwMode="auto">
            <a:xfrm>
              <a:off x="192"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7"/>
                  </a:cubicBezTo>
                  <a:cubicBezTo>
                    <a:pt x="1" y="536"/>
                    <a:pt x="153" y="688"/>
                    <a:pt x="341" y="688"/>
                  </a:cubicBezTo>
                  <a:cubicBezTo>
                    <a:pt x="647" y="688"/>
                    <a:pt x="804" y="322"/>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6" name="Freeform 120">
              <a:extLst>
                <a:ext uri="{FF2B5EF4-FFF2-40B4-BE49-F238E27FC236}">
                  <a16:creationId xmlns:a16="http://schemas.microsoft.com/office/drawing/2014/main" id="{47F16AE8-0B36-0863-CAF7-C5C601415069}"/>
                </a:ext>
              </a:extLst>
            </p:cNvPr>
            <p:cNvSpPr>
              <a:spLocks noChangeArrowheads="1"/>
            </p:cNvSpPr>
            <p:nvPr/>
          </p:nvSpPr>
          <p:spPr bwMode="auto">
            <a:xfrm>
              <a:off x="135"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7"/>
                  </a:cubicBezTo>
                  <a:cubicBezTo>
                    <a:pt x="0" y="536"/>
                    <a:pt x="153" y="688"/>
                    <a:pt x="341"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7" name="Freeform 121">
              <a:extLst>
                <a:ext uri="{FF2B5EF4-FFF2-40B4-BE49-F238E27FC236}">
                  <a16:creationId xmlns:a16="http://schemas.microsoft.com/office/drawing/2014/main" id="{A72FA85B-6391-FB75-3BC6-44E49E52DAC0}"/>
                </a:ext>
              </a:extLst>
            </p:cNvPr>
            <p:cNvSpPr>
              <a:spLocks noChangeArrowheads="1"/>
            </p:cNvSpPr>
            <p:nvPr/>
          </p:nvSpPr>
          <p:spPr bwMode="auto">
            <a:xfrm>
              <a:off x="163" y="3866"/>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8" name="Freeform 122">
              <a:extLst>
                <a:ext uri="{FF2B5EF4-FFF2-40B4-BE49-F238E27FC236}">
                  <a16:creationId xmlns:a16="http://schemas.microsoft.com/office/drawing/2014/main" id="{5D3D5841-0D9F-2913-D670-C9C52AE566FF}"/>
                </a:ext>
              </a:extLst>
            </p:cNvPr>
            <p:cNvSpPr>
              <a:spLocks noChangeArrowheads="1"/>
            </p:cNvSpPr>
            <p:nvPr/>
          </p:nvSpPr>
          <p:spPr bwMode="auto">
            <a:xfrm>
              <a:off x="107"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9" name="Freeform 123">
              <a:extLst>
                <a:ext uri="{FF2B5EF4-FFF2-40B4-BE49-F238E27FC236}">
                  <a16:creationId xmlns:a16="http://schemas.microsoft.com/office/drawing/2014/main" id="{8EBBD765-C1F2-C4F4-E875-60B9CBB8AE46}"/>
                </a:ext>
              </a:extLst>
            </p:cNvPr>
            <p:cNvSpPr>
              <a:spLocks noChangeArrowheads="1"/>
            </p:cNvSpPr>
            <p:nvPr/>
          </p:nvSpPr>
          <p:spPr bwMode="auto">
            <a:xfrm>
              <a:off x="192"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0" name="Freeform 124">
              <a:extLst>
                <a:ext uri="{FF2B5EF4-FFF2-40B4-BE49-F238E27FC236}">
                  <a16:creationId xmlns:a16="http://schemas.microsoft.com/office/drawing/2014/main" id="{62AD9DCB-7EAB-BC7F-E9C6-12A32112C951}"/>
                </a:ext>
              </a:extLst>
            </p:cNvPr>
            <p:cNvSpPr>
              <a:spLocks noChangeArrowheads="1"/>
            </p:cNvSpPr>
            <p:nvPr/>
          </p:nvSpPr>
          <p:spPr bwMode="auto">
            <a:xfrm>
              <a:off x="135" y="381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1"/>
                  </a:moveTo>
                  <a:cubicBezTo>
                    <a:pt x="169" y="1"/>
                    <a:pt x="0" y="137"/>
                    <a:pt x="0" y="343"/>
                  </a:cubicBezTo>
                  <a:cubicBezTo>
                    <a:pt x="0" y="531"/>
                    <a:pt x="153" y="689"/>
                    <a:pt x="341" y="689"/>
                  </a:cubicBezTo>
                  <a:cubicBezTo>
                    <a:pt x="646" y="689"/>
                    <a:pt x="799" y="317"/>
                    <a:pt x="585" y="104"/>
                  </a:cubicBezTo>
                  <a:cubicBezTo>
                    <a:pt x="516" y="33"/>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1" name="Freeform 125">
              <a:extLst>
                <a:ext uri="{FF2B5EF4-FFF2-40B4-BE49-F238E27FC236}">
                  <a16:creationId xmlns:a16="http://schemas.microsoft.com/office/drawing/2014/main" id="{4599A21F-DE20-807F-E250-0BF9EA863520}"/>
                </a:ext>
              </a:extLst>
            </p:cNvPr>
            <p:cNvSpPr>
              <a:spLocks noChangeArrowheads="1"/>
            </p:cNvSpPr>
            <p:nvPr/>
          </p:nvSpPr>
          <p:spPr bwMode="auto">
            <a:xfrm>
              <a:off x="163" y="3979"/>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8"/>
                  </a:cubicBezTo>
                  <a:cubicBezTo>
                    <a:pt x="0" y="536"/>
                    <a:pt x="158" y="688"/>
                    <a:pt x="346" y="688"/>
                  </a:cubicBezTo>
                  <a:cubicBezTo>
                    <a:pt x="652" y="688"/>
                    <a:pt x="804" y="317"/>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2" name="Freeform 126">
              <a:extLst>
                <a:ext uri="{FF2B5EF4-FFF2-40B4-BE49-F238E27FC236}">
                  <a16:creationId xmlns:a16="http://schemas.microsoft.com/office/drawing/2014/main" id="{2214A0EA-B950-7895-8AB3-2468617B6B9C}"/>
                </a:ext>
              </a:extLst>
            </p:cNvPr>
            <p:cNvSpPr>
              <a:spLocks noChangeArrowheads="1"/>
            </p:cNvSpPr>
            <p:nvPr/>
          </p:nvSpPr>
          <p:spPr bwMode="auto">
            <a:xfrm>
              <a:off x="107"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3" name="Freeform 127">
              <a:extLst>
                <a:ext uri="{FF2B5EF4-FFF2-40B4-BE49-F238E27FC236}">
                  <a16:creationId xmlns:a16="http://schemas.microsoft.com/office/drawing/2014/main" id="{1D3B154D-89A0-2C78-93FF-04690FE551F6}"/>
                </a:ext>
              </a:extLst>
            </p:cNvPr>
            <p:cNvSpPr>
              <a:spLocks noChangeArrowheads="1"/>
            </p:cNvSpPr>
            <p:nvPr/>
          </p:nvSpPr>
          <p:spPr bwMode="auto">
            <a:xfrm>
              <a:off x="192"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29"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4" name="Freeform 128">
              <a:extLst>
                <a:ext uri="{FF2B5EF4-FFF2-40B4-BE49-F238E27FC236}">
                  <a16:creationId xmlns:a16="http://schemas.microsoft.com/office/drawing/2014/main" id="{CDCC249C-EB57-F6A2-162E-334381115600}"/>
                </a:ext>
              </a:extLst>
            </p:cNvPr>
            <p:cNvSpPr>
              <a:spLocks noChangeArrowheads="1"/>
            </p:cNvSpPr>
            <p:nvPr/>
          </p:nvSpPr>
          <p:spPr bwMode="auto">
            <a:xfrm>
              <a:off x="135" y="3923"/>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8" y="1"/>
                  </a:moveTo>
                  <a:cubicBezTo>
                    <a:pt x="171" y="1"/>
                    <a:pt x="0" y="137"/>
                    <a:pt x="0" y="344"/>
                  </a:cubicBezTo>
                  <a:cubicBezTo>
                    <a:pt x="0" y="533"/>
                    <a:pt x="153" y="685"/>
                    <a:pt x="341" y="685"/>
                  </a:cubicBezTo>
                  <a:cubicBezTo>
                    <a:pt x="646" y="685"/>
                    <a:pt x="799" y="319"/>
                    <a:pt x="585" y="100"/>
                  </a:cubicBezTo>
                  <a:cubicBezTo>
                    <a:pt x="517"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5" name="Freeform 129">
              <a:extLst>
                <a:ext uri="{FF2B5EF4-FFF2-40B4-BE49-F238E27FC236}">
                  <a16:creationId xmlns:a16="http://schemas.microsoft.com/office/drawing/2014/main" id="{54674AAF-F278-549C-25B1-D56C13F8E190}"/>
                </a:ext>
              </a:extLst>
            </p:cNvPr>
            <p:cNvSpPr>
              <a:spLocks noChangeArrowheads="1"/>
            </p:cNvSpPr>
            <p:nvPr/>
          </p:nvSpPr>
          <p:spPr bwMode="auto">
            <a:xfrm>
              <a:off x="192" y="4149"/>
              <a:ext cx="30" cy="31"/>
            </a:xfrm>
            <a:custGeom>
              <a:avLst/>
              <a:gdLst>
                <a:gd name="T0" fmla="*/ 0 w 683"/>
                <a:gd name="T1" fmla="*/ 0 h 683"/>
                <a:gd name="T2" fmla="*/ 0 w 683"/>
                <a:gd name="T3" fmla="*/ 0 h 683"/>
                <a:gd name="T4" fmla="*/ 0 w 683"/>
                <a:gd name="T5" fmla="*/ 0 h 683"/>
                <a:gd name="T6" fmla="*/ 0 w 683"/>
                <a:gd name="T7" fmla="*/ 0 h 683"/>
                <a:gd name="T8" fmla="*/ 0 w 683"/>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3" extrusionOk="0">
                  <a:moveTo>
                    <a:pt x="341" y="0"/>
                  </a:moveTo>
                  <a:cubicBezTo>
                    <a:pt x="153" y="0"/>
                    <a:pt x="1" y="153"/>
                    <a:pt x="1" y="341"/>
                  </a:cubicBezTo>
                  <a:cubicBezTo>
                    <a:pt x="1" y="529"/>
                    <a:pt x="153" y="682"/>
                    <a:pt x="341" y="682"/>
                  </a:cubicBezTo>
                  <a:cubicBezTo>
                    <a:pt x="530" y="682"/>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6" name="Freeform 130">
              <a:extLst>
                <a:ext uri="{FF2B5EF4-FFF2-40B4-BE49-F238E27FC236}">
                  <a16:creationId xmlns:a16="http://schemas.microsoft.com/office/drawing/2014/main" id="{25901AA1-28F2-45EC-0461-79E245E6B144}"/>
                </a:ext>
              </a:extLst>
            </p:cNvPr>
            <p:cNvSpPr>
              <a:spLocks noChangeArrowheads="1"/>
            </p:cNvSpPr>
            <p:nvPr/>
          </p:nvSpPr>
          <p:spPr bwMode="auto">
            <a:xfrm>
              <a:off x="220" y="409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1" y="137"/>
                    <a:pt x="1" y="344"/>
                  </a:cubicBezTo>
                  <a:cubicBezTo>
                    <a:pt x="1" y="532"/>
                    <a:pt x="153" y="685"/>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7" name="Freeform 131">
              <a:extLst>
                <a:ext uri="{FF2B5EF4-FFF2-40B4-BE49-F238E27FC236}">
                  <a16:creationId xmlns:a16="http://schemas.microsoft.com/office/drawing/2014/main" id="{9DC1C795-8916-B638-0359-3C225C508048}"/>
                </a:ext>
              </a:extLst>
            </p:cNvPr>
            <p:cNvSpPr>
              <a:spLocks noChangeArrowheads="1"/>
            </p:cNvSpPr>
            <p:nvPr/>
          </p:nvSpPr>
          <p:spPr bwMode="auto">
            <a:xfrm>
              <a:off x="163" y="4093"/>
              <a:ext cx="37"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0" y="137"/>
                    <a:pt x="0" y="344"/>
                  </a:cubicBezTo>
                  <a:cubicBezTo>
                    <a:pt x="0" y="532"/>
                    <a:pt x="158" y="690"/>
                    <a:pt x="346" y="690"/>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8" name="Freeform 132">
              <a:extLst>
                <a:ext uri="{FF2B5EF4-FFF2-40B4-BE49-F238E27FC236}">
                  <a16:creationId xmlns:a16="http://schemas.microsoft.com/office/drawing/2014/main" id="{CC7F43CE-9037-9DEF-38BB-E28B485DBE93}"/>
                </a:ext>
              </a:extLst>
            </p:cNvPr>
            <p:cNvSpPr>
              <a:spLocks noChangeArrowheads="1"/>
            </p:cNvSpPr>
            <p:nvPr/>
          </p:nvSpPr>
          <p:spPr bwMode="auto">
            <a:xfrm>
              <a:off x="192" y="4036"/>
              <a:ext cx="30"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4"/>
                    <a:pt x="1" y="342"/>
                  </a:cubicBezTo>
                  <a:cubicBezTo>
                    <a:pt x="1" y="535"/>
                    <a:pt x="153" y="688"/>
                    <a:pt x="341" y="688"/>
                  </a:cubicBezTo>
                  <a:cubicBezTo>
                    <a:pt x="530" y="688"/>
                    <a:pt x="682" y="535"/>
                    <a:pt x="682" y="342"/>
                  </a:cubicBezTo>
                  <a:cubicBezTo>
                    <a:pt x="682" y="154"/>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9" name="Freeform 133">
              <a:extLst>
                <a:ext uri="{FF2B5EF4-FFF2-40B4-BE49-F238E27FC236}">
                  <a16:creationId xmlns:a16="http://schemas.microsoft.com/office/drawing/2014/main" id="{EB28B976-F7C5-4340-AAAA-62DBDB48D837}"/>
                </a:ext>
              </a:extLst>
            </p:cNvPr>
            <p:cNvSpPr>
              <a:spLocks noChangeArrowheads="1"/>
            </p:cNvSpPr>
            <p:nvPr/>
          </p:nvSpPr>
          <p:spPr bwMode="auto">
            <a:xfrm>
              <a:off x="135" y="4036"/>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1"/>
                  </a:moveTo>
                  <a:cubicBezTo>
                    <a:pt x="169" y="1"/>
                    <a:pt x="0" y="137"/>
                    <a:pt x="0" y="343"/>
                  </a:cubicBezTo>
                  <a:cubicBezTo>
                    <a:pt x="0" y="536"/>
                    <a:pt x="153" y="689"/>
                    <a:pt x="341" y="689"/>
                  </a:cubicBezTo>
                  <a:cubicBezTo>
                    <a:pt x="646" y="689"/>
                    <a:pt x="799" y="317"/>
                    <a:pt x="585" y="104"/>
                  </a:cubicBezTo>
                  <a:cubicBezTo>
                    <a:pt x="516"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0" name="Freeform 134">
              <a:extLst>
                <a:ext uri="{FF2B5EF4-FFF2-40B4-BE49-F238E27FC236}">
                  <a16:creationId xmlns:a16="http://schemas.microsoft.com/office/drawing/2014/main" id="{C9308D67-FDFF-C923-F8A7-A7EA6386E6B0}"/>
                </a:ext>
              </a:extLst>
            </p:cNvPr>
            <p:cNvSpPr>
              <a:spLocks noChangeArrowheads="1"/>
            </p:cNvSpPr>
            <p:nvPr/>
          </p:nvSpPr>
          <p:spPr bwMode="auto">
            <a:xfrm>
              <a:off x="158"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6"/>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1" name="Freeform 135">
              <a:extLst>
                <a:ext uri="{FF2B5EF4-FFF2-40B4-BE49-F238E27FC236}">
                  <a16:creationId xmlns:a16="http://schemas.microsoft.com/office/drawing/2014/main" id="{A9C997D0-DFD3-2325-35D9-E4D1ABFA7AC4}"/>
                </a:ext>
              </a:extLst>
            </p:cNvPr>
            <p:cNvSpPr>
              <a:spLocks noChangeArrowheads="1"/>
            </p:cNvSpPr>
            <p:nvPr/>
          </p:nvSpPr>
          <p:spPr bwMode="auto">
            <a:xfrm>
              <a:off x="129" y="4149"/>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w 804"/>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4" h="685" extrusionOk="0">
                  <a:moveTo>
                    <a:pt x="451" y="0"/>
                  </a:moveTo>
                  <a:cubicBezTo>
                    <a:pt x="150" y="0"/>
                    <a:pt x="1" y="368"/>
                    <a:pt x="218" y="585"/>
                  </a:cubicBezTo>
                  <a:cubicBezTo>
                    <a:pt x="287" y="654"/>
                    <a:pt x="372" y="685"/>
                    <a:pt x="456" y="685"/>
                  </a:cubicBezTo>
                  <a:cubicBezTo>
                    <a:pt x="632" y="685"/>
                    <a:pt x="803" y="548"/>
                    <a:pt x="803" y="341"/>
                  </a:cubicBezTo>
                  <a:cubicBezTo>
                    <a:pt x="803" y="153"/>
                    <a:pt x="650"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2" name="Freeform 136">
              <a:extLst>
                <a:ext uri="{FF2B5EF4-FFF2-40B4-BE49-F238E27FC236}">
                  <a16:creationId xmlns:a16="http://schemas.microsoft.com/office/drawing/2014/main" id="{D836D04B-4F3F-D0F6-BE7D-83BD40BCC8FA}"/>
                </a:ext>
              </a:extLst>
            </p:cNvPr>
            <p:cNvSpPr>
              <a:spLocks noChangeArrowheads="1"/>
            </p:cNvSpPr>
            <p:nvPr/>
          </p:nvSpPr>
          <p:spPr bwMode="auto">
            <a:xfrm>
              <a:off x="78"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0"/>
                  </a:moveTo>
                  <a:cubicBezTo>
                    <a:pt x="169" y="0"/>
                    <a:pt x="0" y="137"/>
                    <a:pt x="0" y="343"/>
                  </a:cubicBezTo>
                  <a:cubicBezTo>
                    <a:pt x="0" y="536"/>
                    <a:pt x="153" y="689"/>
                    <a:pt x="346" y="689"/>
                  </a:cubicBezTo>
                  <a:cubicBezTo>
                    <a:pt x="651" y="689"/>
                    <a:pt x="804" y="317"/>
                    <a:pt x="585" y="104"/>
                  </a:cubicBezTo>
                  <a:cubicBezTo>
                    <a:pt x="515" y="32"/>
                    <a:pt x="42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3" name="Freeform 137">
              <a:extLst>
                <a:ext uri="{FF2B5EF4-FFF2-40B4-BE49-F238E27FC236}">
                  <a16:creationId xmlns:a16="http://schemas.microsoft.com/office/drawing/2014/main" id="{E29C1BBC-D01D-F755-6FF1-E8EED039D414}"/>
                </a:ext>
              </a:extLst>
            </p:cNvPr>
            <p:cNvSpPr>
              <a:spLocks noChangeArrowheads="1"/>
            </p:cNvSpPr>
            <p:nvPr/>
          </p:nvSpPr>
          <p:spPr bwMode="auto">
            <a:xfrm>
              <a:off x="24" y="3244"/>
              <a:ext cx="31" cy="19"/>
            </a:xfrm>
            <a:custGeom>
              <a:avLst/>
              <a:gdLst>
                <a:gd name="T0" fmla="*/ 0 w 687"/>
                <a:gd name="T1" fmla="*/ 0 h 439"/>
                <a:gd name="T2" fmla="*/ 0 w 687"/>
                <a:gd name="T3" fmla="*/ 0 h 439"/>
                <a:gd name="T4" fmla="*/ 0 w 687"/>
                <a:gd name="T5" fmla="*/ 0 h 439"/>
                <a:gd name="T6" fmla="*/ 0 w 687"/>
                <a:gd name="T7" fmla="*/ 0 h 439"/>
                <a:gd name="T8" fmla="*/ 0 w 687"/>
                <a:gd name="T9" fmla="*/ 0 h 4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7" h="439" extrusionOk="0">
                  <a:moveTo>
                    <a:pt x="298" y="1"/>
                  </a:moveTo>
                  <a:cubicBezTo>
                    <a:pt x="296" y="1"/>
                    <a:pt x="293" y="1"/>
                    <a:pt x="291" y="1"/>
                  </a:cubicBezTo>
                  <a:cubicBezTo>
                    <a:pt x="174" y="1"/>
                    <a:pt x="67" y="62"/>
                    <a:pt x="1" y="159"/>
                  </a:cubicBezTo>
                  <a:cubicBezTo>
                    <a:pt x="204" y="260"/>
                    <a:pt x="408" y="357"/>
                    <a:pt x="616" y="438"/>
                  </a:cubicBezTo>
                  <a:cubicBezTo>
                    <a:pt x="687" y="222"/>
                    <a:pt x="523" y="1"/>
                    <a:pt x="29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4" name="Freeform 138">
              <a:extLst>
                <a:ext uri="{FF2B5EF4-FFF2-40B4-BE49-F238E27FC236}">
                  <a16:creationId xmlns:a16="http://schemas.microsoft.com/office/drawing/2014/main" id="{2FD50F80-FF2B-9FB2-DC65-25C8AF3FBAD1}"/>
                </a:ext>
              </a:extLst>
            </p:cNvPr>
            <p:cNvSpPr>
              <a:spLocks noChangeArrowheads="1"/>
            </p:cNvSpPr>
            <p:nvPr/>
          </p:nvSpPr>
          <p:spPr bwMode="auto">
            <a:xfrm>
              <a:off x="50" y="318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8"/>
                    <a:pt x="1" y="345"/>
                  </a:cubicBezTo>
                  <a:cubicBezTo>
                    <a:pt x="1" y="533"/>
                    <a:pt x="154" y="685"/>
                    <a:pt x="342" y="685"/>
                  </a:cubicBezTo>
                  <a:cubicBezTo>
                    <a:pt x="647" y="685"/>
                    <a:pt x="800" y="319"/>
                    <a:pt x="586" y="100"/>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5" name="Freeform 139">
              <a:extLst>
                <a:ext uri="{FF2B5EF4-FFF2-40B4-BE49-F238E27FC236}">
                  <a16:creationId xmlns:a16="http://schemas.microsoft.com/office/drawing/2014/main" id="{BB20024E-4B4B-9F35-7D76-DFE8024E199B}"/>
                </a:ext>
              </a:extLst>
            </p:cNvPr>
            <p:cNvSpPr>
              <a:spLocks noChangeArrowheads="1"/>
            </p:cNvSpPr>
            <p:nvPr/>
          </p:nvSpPr>
          <p:spPr bwMode="auto">
            <a:xfrm>
              <a:off x="29" y="3161"/>
              <a:ext cx="9" cy="1"/>
            </a:xfrm>
            <a:custGeom>
              <a:avLst/>
              <a:gdLst>
                <a:gd name="T0" fmla="*/ 0 w 235"/>
                <a:gd name="T1" fmla="*/ 0 h 57"/>
                <a:gd name="T2" fmla="*/ 0 w 235"/>
                <a:gd name="T3" fmla="*/ 0 h 57"/>
                <a:gd name="T4" fmla="*/ 0 w 235"/>
                <a:gd name="T5" fmla="*/ 0 h 57"/>
                <a:gd name="T6" fmla="*/ 0 w 235"/>
                <a:gd name="T7" fmla="*/ 0 h 57"/>
                <a:gd name="T8" fmla="*/ 0 w 235"/>
                <a:gd name="T9" fmla="*/ 0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5" h="57" extrusionOk="0">
                  <a:moveTo>
                    <a:pt x="1" y="0"/>
                  </a:moveTo>
                  <a:lnTo>
                    <a:pt x="1" y="0"/>
                  </a:lnTo>
                  <a:cubicBezTo>
                    <a:pt x="51" y="41"/>
                    <a:pt x="118" y="56"/>
                    <a:pt x="184" y="56"/>
                  </a:cubicBezTo>
                  <a:cubicBezTo>
                    <a:pt x="199" y="56"/>
                    <a:pt x="214" y="56"/>
                    <a:pt x="235" y="51"/>
                  </a:cubicBezTo>
                  <a:cubicBezTo>
                    <a:pt x="153" y="36"/>
                    <a:pt x="77" y="21"/>
                    <a:pt x="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6" name="Freeform 140">
              <a:extLst>
                <a:ext uri="{FF2B5EF4-FFF2-40B4-BE49-F238E27FC236}">
                  <a16:creationId xmlns:a16="http://schemas.microsoft.com/office/drawing/2014/main" id="{F9D77FAB-4957-9904-CE1A-21CC2B698D02}"/>
                </a:ext>
              </a:extLst>
            </p:cNvPr>
            <p:cNvSpPr>
              <a:spLocks noChangeArrowheads="1"/>
            </p:cNvSpPr>
            <p:nvPr/>
          </p:nvSpPr>
          <p:spPr bwMode="auto">
            <a:xfrm>
              <a:off x="73" y="3357"/>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7" name="Freeform 141">
              <a:extLst>
                <a:ext uri="{FF2B5EF4-FFF2-40B4-BE49-F238E27FC236}">
                  <a16:creationId xmlns:a16="http://schemas.microsoft.com/office/drawing/2014/main" id="{53A128FC-B567-8DDA-387B-1E1B6A105877}"/>
                </a:ext>
              </a:extLst>
            </p:cNvPr>
            <p:cNvSpPr>
              <a:spLocks noChangeArrowheads="1"/>
            </p:cNvSpPr>
            <p:nvPr/>
          </p:nvSpPr>
          <p:spPr bwMode="auto">
            <a:xfrm>
              <a:off x="16"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8" name="Freeform 142">
              <a:extLst>
                <a:ext uri="{FF2B5EF4-FFF2-40B4-BE49-F238E27FC236}">
                  <a16:creationId xmlns:a16="http://schemas.microsoft.com/office/drawing/2014/main" id="{C674A552-E0D7-4286-6286-FBB9A7DEC40F}"/>
                </a:ext>
              </a:extLst>
            </p:cNvPr>
            <p:cNvSpPr>
              <a:spLocks noChangeArrowheads="1"/>
            </p:cNvSpPr>
            <p:nvPr/>
          </p:nvSpPr>
          <p:spPr bwMode="auto">
            <a:xfrm>
              <a:off x="101"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9" name="Freeform 143">
              <a:extLst>
                <a:ext uri="{FF2B5EF4-FFF2-40B4-BE49-F238E27FC236}">
                  <a16:creationId xmlns:a16="http://schemas.microsoft.com/office/drawing/2014/main" id="{79155C58-EF08-CB5B-CB22-DCE934F1E2EC}"/>
                </a:ext>
              </a:extLst>
            </p:cNvPr>
            <p:cNvSpPr>
              <a:spLocks noChangeArrowheads="1"/>
            </p:cNvSpPr>
            <p:nvPr/>
          </p:nvSpPr>
          <p:spPr bwMode="auto">
            <a:xfrm>
              <a:off x="45"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4" y="0"/>
                    <a:pt x="1" y="366"/>
                    <a:pt x="220" y="585"/>
                  </a:cubicBezTo>
                  <a:cubicBezTo>
                    <a:pt x="289" y="654"/>
                    <a:pt x="374"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0" name="Freeform 144">
              <a:extLst>
                <a:ext uri="{FF2B5EF4-FFF2-40B4-BE49-F238E27FC236}">
                  <a16:creationId xmlns:a16="http://schemas.microsoft.com/office/drawing/2014/main" id="{A57E6234-BC80-4AD1-0620-E011A77128DC}"/>
                </a:ext>
              </a:extLst>
            </p:cNvPr>
            <p:cNvSpPr>
              <a:spLocks noChangeArrowheads="1"/>
            </p:cNvSpPr>
            <p:nvPr/>
          </p:nvSpPr>
          <p:spPr bwMode="auto">
            <a:xfrm>
              <a:off x="-12"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71"/>
                    <a:pt x="214" y="585"/>
                  </a:cubicBezTo>
                  <a:cubicBezTo>
                    <a:pt x="283" y="654"/>
                    <a:pt x="368" y="685"/>
                    <a:pt x="452" y="685"/>
                  </a:cubicBezTo>
                  <a:cubicBezTo>
                    <a:pt x="629"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1" name="Freeform 145">
              <a:extLst>
                <a:ext uri="{FF2B5EF4-FFF2-40B4-BE49-F238E27FC236}">
                  <a16:creationId xmlns:a16="http://schemas.microsoft.com/office/drawing/2014/main" id="{C75ED00E-D9B7-E1FB-FC47-6F377EA9660B}"/>
                </a:ext>
              </a:extLst>
            </p:cNvPr>
            <p:cNvSpPr>
              <a:spLocks noChangeArrowheads="1"/>
            </p:cNvSpPr>
            <p:nvPr/>
          </p:nvSpPr>
          <p:spPr bwMode="auto">
            <a:xfrm>
              <a:off x="20" y="3253"/>
              <a:ext cx="31" cy="21"/>
            </a:xfrm>
            <a:custGeom>
              <a:avLst/>
              <a:gdLst>
                <a:gd name="T0" fmla="*/ 0 w 703"/>
                <a:gd name="T1" fmla="*/ 0 h 484"/>
                <a:gd name="T2" fmla="*/ 0 w 703"/>
                <a:gd name="T3" fmla="*/ 0 h 484"/>
                <a:gd name="T4" fmla="*/ 0 w 703"/>
                <a:gd name="T5" fmla="*/ 0 h 484"/>
                <a:gd name="T6" fmla="*/ 0 w 703"/>
                <a:gd name="T7" fmla="*/ 0 h 484"/>
                <a:gd name="T8" fmla="*/ 0 w 703"/>
                <a:gd name="T9" fmla="*/ 0 h 484"/>
                <a:gd name="T10" fmla="*/ 0 w 703"/>
                <a:gd name="T11" fmla="*/ 0 h 4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03" h="484" extrusionOk="0">
                  <a:moveTo>
                    <a:pt x="82" y="0"/>
                  </a:moveTo>
                  <a:cubicBezTo>
                    <a:pt x="0" y="173"/>
                    <a:pt x="76" y="377"/>
                    <a:pt x="249" y="453"/>
                  </a:cubicBezTo>
                  <a:cubicBezTo>
                    <a:pt x="296" y="473"/>
                    <a:pt x="345" y="483"/>
                    <a:pt x="392" y="483"/>
                  </a:cubicBezTo>
                  <a:cubicBezTo>
                    <a:pt x="521" y="483"/>
                    <a:pt x="643" y="411"/>
                    <a:pt x="702" y="285"/>
                  </a:cubicBezTo>
                  <a:cubicBezTo>
                    <a:pt x="550" y="224"/>
                    <a:pt x="392" y="158"/>
                    <a:pt x="239" y="82"/>
                  </a:cubicBezTo>
                  <a:cubicBezTo>
                    <a:pt x="183" y="56"/>
                    <a:pt x="132" y="26"/>
                    <a:pt x="8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2" name="Freeform 146">
              <a:extLst>
                <a:ext uri="{FF2B5EF4-FFF2-40B4-BE49-F238E27FC236}">
                  <a16:creationId xmlns:a16="http://schemas.microsoft.com/office/drawing/2014/main" id="{FE563BF4-608B-51B0-8EEF-301EDAAB9545}"/>
                </a:ext>
              </a:extLst>
            </p:cNvPr>
            <p:cNvSpPr>
              <a:spLocks noChangeArrowheads="1"/>
            </p:cNvSpPr>
            <p:nvPr/>
          </p:nvSpPr>
          <p:spPr bwMode="auto">
            <a:xfrm>
              <a:off x="101" y="3414"/>
              <a:ext cx="36" cy="31"/>
            </a:xfrm>
            <a:custGeom>
              <a:avLst/>
              <a:gdLst>
                <a:gd name="T0" fmla="*/ 0 w 799"/>
                <a:gd name="T1" fmla="*/ 0 h 691"/>
                <a:gd name="T2" fmla="*/ 0 w 799"/>
                <a:gd name="T3" fmla="*/ 0 h 691"/>
                <a:gd name="T4" fmla="*/ 0 w 799"/>
                <a:gd name="T5" fmla="*/ 0 h 691"/>
                <a:gd name="T6" fmla="*/ 0 w 799"/>
                <a:gd name="T7" fmla="*/ 0 h 691"/>
                <a:gd name="T8" fmla="*/ 0 w 799"/>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1" extrusionOk="0">
                  <a:moveTo>
                    <a:pt x="458" y="0"/>
                  </a:moveTo>
                  <a:cubicBezTo>
                    <a:pt x="153" y="0"/>
                    <a:pt x="0" y="372"/>
                    <a:pt x="214" y="591"/>
                  </a:cubicBezTo>
                  <a:cubicBezTo>
                    <a:pt x="284" y="659"/>
                    <a:pt x="370" y="690"/>
                    <a:pt x="454" y="690"/>
                  </a:cubicBezTo>
                  <a:cubicBezTo>
                    <a:pt x="630" y="690"/>
                    <a:pt x="799" y="553"/>
                    <a:pt x="799" y="346"/>
                  </a:cubicBezTo>
                  <a:cubicBezTo>
                    <a:pt x="799"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3" name="Freeform 147">
              <a:extLst>
                <a:ext uri="{FF2B5EF4-FFF2-40B4-BE49-F238E27FC236}">
                  <a16:creationId xmlns:a16="http://schemas.microsoft.com/office/drawing/2014/main" id="{3736F592-0391-6F93-F06A-3A0F40E6EF49}"/>
                </a:ext>
              </a:extLst>
            </p:cNvPr>
            <p:cNvSpPr>
              <a:spLocks noChangeArrowheads="1"/>
            </p:cNvSpPr>
            <p:nvPr/>
          </p:nvSpPr>
          <p:spPr bwMode="auto">
            <a:xfrm>
              <a:off x="45"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4" y="0"/>
                    <a:pt x="1" y="372"/>
                    <a:pt x="215" y="591"/>
                  </a:cubicBezTo>
                  <a:cubicBezTo>
                    <a:pt x="285" y="659"/>
                    <a:pt x="371" y="690"/>
                    <a:pt x="456" y="690"/>
                  </a:cubicBezTo>
                  <a:cubicBezTo>
                    <a:pt x="634" y="690"/>
                    <a:pt x="805" y="553"/>
                    <a:pt x="805" y="346"/>
                  </a:cubicBezTo>
                  <a:cubicBezTo>
                    <a:pt x="805" y="158"/>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4" name="Freeform 148">
              <a:extLst>
                <a:ext uri="{FF2B5EF4-FFF2-40B4-BE49-F238E27FC236}">
                  <a16:creationId xmlns:a16="http://schemas.microsoft.com/office/drawing/2014/main" id="{FA29AB54-564F-1E36-2DF1-36B0EBCBDC13}"/>
                </a:ext>
              </a:extLst>
            </p:cNvPr>
            <p:cNvSpPr>
              <a:spLocks noChangeArrowheads="1"/>
            </p:cNvSpPr>
            <p:nvPr/>
          </p:nvSpPr>
          <p:spPr bwMode="auto">
            <a:xfrm>
              <a:off x="-12"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5" name="Freeform 149">
              <a:extLst>
                <a:ext uri="{FF2B5EF4-FFF2-40B4-BE49-F238E27FC236}">
                  <a16:creationId xmlns:a16="http://schemas.microsoft.com/office/drawing/2014/main" id="{EA960B22-F69D-12B8-E719-3F53784A7B1D}"/>
                </a:ext>
              </a:extLst>
            </p:cNvPr>
            <p:cNvSpPr>
              <a:spLocks noChangeArrowheads="1"/>
            </p:cNvSpPr>
            <p:nvPr/>
          </p:nvSpPr>
          <p:spPr bwMode="auto">
            <a:xfrm>
              <a:off x="45"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4" y="1"/>
                    <a:pt x="1" y="372"/>
                    <a:pt x="220" y="586"/>
                  </a:cubicBezTo>
                  <a:cubicBezTo>
                    <a:pt x="289" y="655"/>
                    <a:pt x="374" y="686"/>
                    <a:pt x="457" y="686"/>
                  </a:cubicBezTo>
                  <a:cubicBezTo>
                    <a:pt x="634" y="686"/>
                    <a:pt x="805" y="549"/>
                    <a:pt x="805" y="342"/>
                  </a:cubicBezTo>
                  <a:cubicBezTo>
                    <a:pt x="805"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6" name="Freeform 150">
              <a:extLst>
                <a:ext uri="{FF2B5EF4-FFF2-40B4-BE49-F238E27FC236}">
                  <a16:creationId xmlns:a16="http://schemas.microsoft.com/office/drawing/2014/main" id="{CDC7918A-2382-9EED-32B1-884AEAA7BA8C}"/>
                </a:ext>
              </a:extLst>
            </p:cNvPr>
            <p:cNvSpPr>
              <a:spLocks noChangeArrowheads="1"/>
            </p:cNvSpPr>
            <p:nvPr/>
          </p:nvSpPr>
          <p:spPr bwMode="auto">
            <a:xfrm>
              <a:off x="-12"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1"/>
                  </a:moveTo>
                  <a:cubicBezTo>
                    <a:pt x="153" y="1"/>
                    <a:pt x="1" y="372"/>
                    <a:pt x="214" y="586"/>
                  </a:cubicBezTo>
                  <a:cubicBezTo>
                    <a:pt x="283" y="655"/>
                    <a:pt x="368" y="686"/>
                    <a:pt x="452" y="686"/>
                  </a:cubicBezTo>
                  <a:cubicBezTo>
                    <a:pt x="629" y="686"/>
                    <a:pt x="799" y="549"/>
                    <a:pt x="799" y="342"/>
                  </a:cubicBezTo>
                  <a:cubicBezTo>
                    <a:pt x="799"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7" name="Freeform 151">
              <a:extLst>
                <a:ext uri="{FF2B5EF4-FFF2-40B4-BE49-F238E27FC236}">
                  <a16:creationId xmlns:a16="http://schemas.microsoft.com/office/drawing/2014/main" id="{7B006CF4-8C3B-4E0F-F593-A160482FD6F7}"/>
                </a:ext>
              </a:extLst>
            </p:cNvPr>
            <p:cNvSpPr>
              <a:spLocks noChangeArrowheads="1"/>
            </p:cNvSpPr>
            <p:nvPr/>
          </p:nvSpPr>
          <p:spPr bwMode="auto">
            <a:xfrm>
              <a:off x="73" y="347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3" y="657"/>
                    <a:pt x="370" y="689"/>
                    <a:pt x="455" y="689"/>
                  </a:cubicBezTo>
                  <a:cubicBezTo>
                    <a:pt x="630"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8" name="Freeform 152">
              <a:extLst>
                <a:ext uri="{FF2B5EF4-FFF2-40B4-BE49-F238E27FC236}">
                  <a16:creationId xmlns:a16="http://schemas.microsoft.com/office/drawing/2014/main" id="{735E0D0D-FD64-9A94-60C7-B9368AFAE5E9}"/>
                </a:ext>
              </a:extLst>
            </p:cNvPr>
            <p:cNvSpPr>
              <a:spLocks noChangeArrowheads="1"/>
            </p:cNvSpPr>
            <p:nvPr/>
          </p:nvSpPr>
          <p:spPr bwMode="auto">
            <a:xfrm>
              <a:off x="16"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2"/>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9" name="Freeform 153">
              <a:extLst>
                <a:ext uri="{FF2B5EF4-FFF2-40B4-BE49-F238E27FC236}">
                  <a16:creationId xmlns:a16="http://schemas.microsoft.com/office/drawing/2014/main" id="{3548889E-5D40-DBE6-C298-9214A4AC187D}"/>
                </a:ext>
              </a:extLst>
            </p:cNvPr>
            <p:cNvSpPr>
              <a:spLocks noChangeArrowheads="1"/>
            </p:cNvSpPr>
            <p:nvPr/>
          </p:nvSpPr>
          <p:spPr bwMode="auto">
            <a:xfrm>
              <a:off x="50"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0" name="Freeform 154">
              <a:extLst>
                <a:ext uri="{FF2B5EF4-FFF2-40B4-BE49-F238E27FC236}">
                  <a16:creationId xmlns:a16="http://schemas.microsoft.com/office/drawing/2014/main" id="{A9698CC2-281C-EA57-7CFE-059F0D09456F}"/>
                </a:ext>
              </a:extLst>
            </p:cNvPr>
            <p:cNvSpPr>
              <a:spLocks noChangeArrowheads="1"/>
            </p:cNvSpPr>
            <p:nvPr/>
          </p:nvSpPr>
          <p:spPr bwMode="auto">
            <a:xfrm>
              <a:off x="-12"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w 800"/>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86" extrusionOk="0">
                  <a:moveTo>
                    <a:pt x="468" y="0"/>
                  </a:moveTo>
                  <a:cubicBezTo>
                    <a:pt x="465" y="0"/>
                    <a:pt x="462" y="0"/>
                    <a:pt x="459" y="0"/>
                  </a:cubicBezTo>
                  <a:cubicBezTo>
                    <a:pt x="153" y="0"/>
                    <a:pt x="1" y="367"/>
                    <a:pt x="214" y="585"/>
                  </a:cubicBezTo>
                  <a:cubicBezTo>
                    <a:pt x="283" y="654"/>
                    <a:pt x="368" y="685"/>
                    <a:pt x="452" y="685"/>
                  </a:cubicBezTo>
                  <a:cubicBezTo>
                    <a:pt x="629" y="685"/>
                    <a:pt x="799" y="548"/>
                    <a:pt x="799" y="341"/>
                  </a:cubicBezTo>
                  <a:cubicBezTo>
                    <a:pt x="799" y="156"/>
                    <a:pt x="652" y="0"/>
                    <a:pt x="46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1" name="Freeform 155">
              <a:extLst>
                <a:ext uri="{FF2B5EF4-FFF2-40B4-BE49-F238E27FC236}">
                  <a16:creationId xmlns:a16="http://schemas.microsoft.com/office/drawing/2014/main" id="{05964DB2-08E0-33ED-188C-59B7CEA67F9A}"/>
                </a:ext>
              </a:extLst>
            </p:cNvPr>
            <p:cNvSpPr>
              <a:spLocks noChangeArrowheads="1"/>
            </p:cNvSpPr>
            <p:nvPr/>
          </p:nvSpPr>
          <p:spPr bwMode="auto">
            <a:xfrm>
              <a:off x="73" y="3584"/>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2" name="Freeform 156">
              <a:extLst>
                <a:ext uri="{FF2B5EF4-FFF2-40B4-BE49-F238E27FC236}">
                  <a16:creationId xmlns:a16="http://schemas.microsoft.com/office/drawing/2014/main" id="{EBEAB5D6-900A-B7AB-9413-58966E03FBF9}"/>
                </a:ext>
              </a:extLst>
            </p:cNvPr>
            <p:cNvSpPr>
              <a:spLocks noChangeArrowheads="1"/>
            </p:cNvSpPr>
            <p:nvPr/>
          </p:nvSpPr>
          <p:spPr bwMode="auto">
            <a:xfrm>
              <a:off x="16" y="3584"/>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6"/>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3" name="Freeform 157">
              <a:extLst>
                <a:ext uri="{FF2B5EF4-FFF2-40B4-BE49-F238E27FC236}">
                  <a16:creationId xmlns:a16="http://schemas.microsoft.com/office/drawing/2014/main" id="{B35EB70C-9438-E4CC-288C-F7CB37576CF7}"/>
                </a:ext>
              </a:extLst>
            </p:cNvPr>
            <p:cNvSpPr>
              <a:spLocks noChangeArrowheads="1"/>
            </p:cNvSpPr>
            <p:nvPr/>
          </p:nvSpPr>
          <p:spPr bwMode="auto">
            <a:xfrm>
              <a:off x="50"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4"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4" name="Freeform 158">
              <a:extLst>
                <a:ext uri="{FF2B5EF4-FFF2-40B4-BE49-F238E27FC236}">
                  <a16:creationId xmlns:a16="http://schemas.microsoft.com/office/drawing/2014/main" id="{79546E87-875F-4CA3-A842-7317164D7AA2}"/>
                </a:ext>
              </a:extLst>
            </p:cNvPr>
            <p:cNvSpPr>
              <a:spLocks noChangeArrowheads="1"/>
            </p:cNvSpPr>
            <p:nvPr/>
          </p:nvSpPr>
          <p:spPr bwMode="auto">
            <a:xfrm>
              <a:off x="-6"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5" name="Freeform 159">
              <a:extLst>
                <a:ext uri="{FF2B5EF4-FFF2-40B4-BE49-F238E27FC236}">
                  <a16:creationId xmlns:a16="http://schemas.microsoft.com/office/drawing/2014/main" id="{D2F96F8D-6A51-B1E6-CE0D-15714E09A4B3}"/>
                </a:ext>
              </a:extLst>
            </p:cNvPr>
            <p:cNvSpPr>
              <a:spLocks noChangeArrowheads="1"/>
            </p:cNvSpPr>
            <p:nvPr/>
          </p:nvSpPr>
          <p:spPr bwMode="auto">
            <a:xfrm>
              <a:off x="78" y="3697"/>
              <a:ext cx="37"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7" y="0"/>
                  </a:moveTo>
                  <a:cubicBezTo>
                    <a:pt x="169" y="0"/>
                    <a:pt x="0" y="138"/>
                    <a:pt x="0" y="347"/>
                  </a:cubicBezTo>
                  <a:cubicBezTo>
                    <a:pt x="0" y="536"/>
                    <a:pt x="153" y="688"/>
                    <a:pt x="346" y="688"/>
                  </a:cubicBezTo>
                  <a:cubicBezTo>
                    <a:pt x="651" y="688"/>
                    <a:pt x="804" y="322"/>
                    <a:pt x="590" y="103"/>
                  </a:cubicBezTo>
                  <a:cubicBezTo>
                    <a:pt x="519" y="32"/>
                    <a:pt x="432"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6" name="Freeform 160">
              <a:extLst>
                <a:ext uri="{FF2B5EF4-FFF2-40B4-BE49-F238E27FC236}">
                  <a16:creationId xmlns:a16="http://schemas.microsoft.com/office/drawing/2014/main" id="{7EBAAC98-12AA-CBBD-BBB5-5F819D620899}"/>
                </a:ext>
              </a:extLst>
            </p:cNvPr>
            <p:cNvSpPr>
              <a:spLocks noChangeArrowheads="1"/>
            </p:cNvSpPr>
            <p:nvPr/>
          </p:nvSpPr>
          <p:spPr bwMode="auto">
            <a:xfrm>
              <a:off x="22"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9" y="0"/>
                  </a:moveTo>
                  <a:cubicBezTo>
                    <a:pt x="173" y="0"/>
                    <a:pt x="6" y="138"/>
                    <a:pt x="6" y="347"/>
                  </a:cubicBezTo>
                  <a:cubicBezTo>
                    <a:pt x="1" y="536"/>
                    <a:pt x="159" y="688"/>
                    <a:pt x="347" y="688"/>
                  </a:cubicBezTo>
                  <a:cubicBezTo>
                    <a:pt x="652" y="688"/>
                    <a:pt x="805" y="322"/>
                    <a:pt x="591" y="103"/>
                  </a:cubicBezTo>
                  <a:cubicBezTo>
                    <a:pt x="520" y="32"/>
                    <a:pt x="433"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7" name="Freeform 161">
              <a:extLst>
                <a:ext uri="{FF2B5EF4-FFF2-40B4-BE49-F238E27FC236}">
                  <a16:creationId xmlns:a16="http://schemas.microsoft.com/office/drawing/2014/main" id="{62344C12-FB10-53F3-E2EB-D4E7E67F891F}"/>
                </a:ext>
              </a:extLst>
            </p:cNvPr>
            <p:cNvSpPr>
              <a:spLocks noChangeArrowheads="1"/>
            </p:cNvSpPr>
            <p:nvPr/>
          </p:nvSpPr>
          <p:spPr bwMode="auto">
            <a:xfrm>
              <a:off x="50" y="3866"/>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8" name="Freeform 162">
              <a:extLst>
                <a:ext uri="{FF2B5EF4-FFF2-40B4-BE49-F238E27FC236}">
                  <a16:creationId xmlns:a16="http://schemas.microsoft.com/office/drawing/2014/main" id="{5BE1C6BC-D777-D86A-F324-98274CF348F2}"/>
                </a:ext>
              </a:extLst>
            </p:cNvPr>
            <p:cNvSpPr>
              <a:spLocks noChangeArrowheads="1"/>
            </p:cNvSpPr>
            <p:nvPr/>
          </p:nvSpPr>
          <p:spPr bwMode="auto">
            <a:xfrm>
              <a:off x="-6"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2"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9" name="Freeform 163">
              <a:extLst>
                <a:ext uri="{FF2B5EF4-FFF2-40B4-BE49-F238E27FC236}">
                  <a16:creationId xmlns:a16="http://schemas.microsoft.com/office/drawing/2014/main" id="{7E29AC8C-A816-5817-3BAB-B70A1BD06CCF}"/>
                </a:ext>
              </a:extLst>
            </p:cNvPr>
            <p:cNvSpPr>
              <a:spLocks noChangeArrowheads="1"/>
            </p:cNvSpPr>
            <p:nvPr/>
          </p:nvSpPr>
          <p:spPr bwMode="auto">
            <a:xfrm>
              <a:off x="78" y="381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5"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0" name="Freeform 164">
              <a:extLst>
                <a:ext uri="{FF2B5EF4-FFF2-40B4-BE49-F238E27FC236}">
                  <a16:creationId xmlns:a16="http://schemas.microsoft.com/office/drawing/2014/main" id="{281D3755-D241-5716-CD41-C1CDCD5421A3}"/>
                </a:ext>
              </a:extLst>
            </p:cNvPr>
            <p:cNvSpPr>
              <a:spLocks noChangeArrowheads="1"/>
            </p:cNvSpPr>
            <p:nvPr/>
          </p:nvSpPr>
          <p:spPr bwMode="auto">
            <a:xfrm>
              <a:off x="22"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4" y="689"/>
                    <a:pt x="342" y="689"/>
                  </a:cubicBezTo>
                  <a:cubicBezTo>
                    <a:pt x="647" y="689"/>
                    <a:pt x="800"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1" name="Freeform 165">
              <a:extLst>
                <a:ext uri="{FF2B5EF4-FFF2-40B4-BE49-F238E27FC236}">
                  <a16:creationId xmlns:a16="http://schemas.microsoft.com/office/drawing/2014/main" id="{ED7DCA9F-831E-1B4B-34C9-C7C0B04B66AD}"/>
                </a:ext>
              </a:extLst>
            </p:cNvPr>
            <p:cNvSpPr>
              <a:spLocks noChangeArrowheads="1"/>
            </p:cNvSpPr>
            <p:nvPr/>
          </p:nvSpPr>
          <p:spPr bwMode="auto">
            <a:xfrm>
              <a:off x="50"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0"/>
                  </a:moveTo>
                  <a:cubicBezTo>
                    <a:pt x="168" y="0"/>
                    <a:pt x="1" y="138"/>
                    <a:pt x="1" y="348"/>
                  </a:cubicBezTo>
                  <a:cubicBezTo>
                    <a:pt x="1" y="536"/>
                    <a:pt x="154" y="688"/>
                    <a:pt x="342" y="688"/>
                  </a:cubicBezTo>
                  <a:cubicBezTo>
                    <a:pt x="647" y="688"/>
                    <a:pt x="800" y="317"/>
                    <a:pt x="586" y="103"/>
                  </a:cubicBezTo>
                  <a:cubicBezTo>
                    <a:pt x="515" y="32"/>
                    <a:pt x="428"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2" name="Freeform 166">
              <a:extLst>
                <a:ext uri="{FF2B5EF4-FFF2-40B4-BE49-F238E27FC236}">
                  <a16:creationId xmlns:a16="http://schemas.microsoft.com/office/drawing/2014/main" id="{D6992CD9-E73D-6D7B-8AC2-CAB6DE7916BE}"/>
                </a:ext>
              </a:extLst>
            </p:cNvPr>
            <p:cNvSpPr>
              <a:spLocks noChangeArrowheads="1"/>
            </p:cNvSpPr>
            <p:nvPr/>
          </p:nvSpPr>
          <p:spPr bwMode="auto">
            <a:xfrm>
              <a:off x="-6"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3" name="Freeform 167">
              <a:extLst>
                <a:ext uri="{FF2B5EF4-FFF2-40B4-BE49-F238E27FC236}">
                  <a16:creationId xmlns:a16="http://schemas.microsoft.com/office/drawing/2014/main" id="{4801C033-DF7E-7272-3415-C2C6064E6C69}"/>
                </a:ext>
              </a:extLst>
            </p:cNvPr>
            <p:cNvSpPr>
              <a:spLocks noChangeArrowheads="1"/>
            </p:cNvSpPr>
            <p:nvPr/>
          </p:nvSpPr>
          <p:spPr bwMode="auto">
            <a:xfrm>
              <a:off x="78" y="3923"/>
              <a:ext cx="37"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7" y="1"/>
                  </a:moveTo>
                  <a:cubicBezTo>
                    <a:pt x="171" y="1"/>
                    <a:pt x="0" y="137"/>
                    <a:pt x="0" y="344"/>
                  </a:cubicBezTo>
                  <a:cubicBezTo>
                    <a:pt x="0" y="533"/>
                    <a:pt x="153" y="685"/>
                    <a:pt x="346" y="685"/>
                  </a:cubicBezTo>
                  <a:cubicBezTo>
                    <a:pt x="651" y="685"/>
                    <a:pt x="804" y="319"/>
                    <a:pt x="585" y="100"/>
                  </a:cubicBezTo>
                  <a:cubicBezTo>
                    <a:pt x="516" y="31"/>
                    <a:pt x="431" y="1"/>
                    <a:pt x="34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4" name="Freeform 168">
              <a:extLst>
                <a:ext uri="{FF2B5EF4-FFF2-40B4-BE49-F238E27FC236}">
                  <a16:creationId xmlns:a16="http://schemas.microsoft.com/office/drawing/2014/main" id="{B9296B9A-07B7-98D1-7D63-A819C3800FA8}"/>
                </a:ext>
              </a:extLst>
            </p:cNvPr>
            <p:cNvSpPr>
              <a:spLocks noChangeArrowheads="1"/>
            </p:cNvSpPr>
            <p:nvPr/>
          </p:nvSpPr>
          <p:spPr bwMode="auto">
            <a:xfrm>
              <a:off x="22"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4" y="685"/>
                    <a:pt x="342" y="685"/>
                  </a:cubicBezTo>
                  <a:cubicBezTo>
                    <a:pt x="647" y="685"/>
                    <a:pt x="800" y="319"/>
                    <a:pt x="586" y="100"/>
                  </a:cubicBezTo>
                  <a:cubicBezTo>
                    <a:pt x="516"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5" name="Freeform 169">
              <a:extLst>
                <a:ext uri="{FF2B5EF4-FFF2-40B4-BE49-F238E27FC236}">
                  <a16:creationId xmlns:a16="http://schemas.microsoft.com/office/drawing/2014/main" id="{8C58585E-7C76-87D9-8F59-1E9B932E1854}"/>
                </a:ext>
              </a:extLst>
            </p:cNvPr>
            <p:cNvSpPr>
              <a:spLocks noChangeArrowheads="1"/>
            </p:cNvSpPr>
            <p:nvPr/>
          </p:nvSpPr>
          <p:spPr bwMode="auto">
            <a:xfrm>
              <a:off x="73" y="4149"/>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6" name="Freeform 170">
              <a:extLst>
                <a:ext uri="{FF2B5EF4-FFF2-40B4-BE49-F238E27FC236}">
                  <a16:creationId xmlns:a16="http://schemas.microsoft.com/office/drawing/2014/main" id="{852932C7-4D80-95F8-B183-5B0FF58EE04C}"/>
                </a:ext>
              </a:extLst>
            </p:cNvPr>
            <p:cNvSpPr>
              <a:spLocks noChangeArrowheads="1"/>
            </p:cNvSpPr>
            <p:nvPr/>
          </p:nvSpPr>
          <p:spPr bwMode="auto">
            <a:xfrm>
              <a:off x="107"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90"/>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7" name="Freeform 171">
              <a:extLst>
                <a:ext uri="{FF2B5EF4-FFF2-40B4-BE49-F238E27FC236}">
                  <a16:creationId xmlns:a16="http://schemas.microsoft.com/office/drawing/2014/main" id="{38DE0FF9-2CA2-560E-C657-1950E9B8ABF6}"/>
                </a:ext>
              </a:extLst>
            </p:cNvPr>
            <p:cNvSpPr>
              <a:spLocks noChangeArrowheads="1"/>
            </p:cNvSpPr>
            <p:nvPr/>
          </p:nvSpPr>
          <p:spPr bwMode="auto">
            <a:xfrm>
              <a:off x="50" y="409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4" y="685"/>
                    <a:pt x="342" y="690"/>
                  </a:cubicBezTo>
                  <a:cubicBezTo>
                    <a:pt x="647" y="690"/>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8" name="Freeform 172">
              <a:extLst>
                <a:ext uri="{FF2B5EF4-FFF2-40B4-BE49-F238E27FC236}">
                  <a16:creationId xmlns:a16="http://schemas.microsoft.com/office/drawing/2014/main" id="{9BCA5E6E-A32A-3CAC-931C-E9E4C0A293D6}"/>
                </a:ext>
              </a:extLst>
            </p:cNvPr>
            <p:cNvSpPr>
              <a:spLocks noChangeArrowheads="1"/>
            </p:cNvSpPr>
            <p:nvPr/>
          </p:nvSpPr>
          <p:spPr bwMode="auto">
            <a:xfrm>
              <a:off x="-6" y="409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3" y="685"/>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9" name="Freeform 173">
              <a:extLst>
                <a:ext uri="{FF2B5EF4-FFF2-40B4-BE49-F238E27FC236}">
                  <a16:creationId xmlns:a16="http://schemas.microsoft.com/office/drawing/2014/main" id="{D4734F58-CAEA-45CC-86FA-000CC21972FB}"/>
                </a:ext>
              </a:extLst>
            </p:cNvPr>
            <p:cNvSpPr>
              <a:spLocks noChangeArrowheads="1"/>
            </p:cNvSpPr>
            <p:nvPr/>
          </p:nvSpPr>
          <p:spPr bwMode="auto">
            <a:xfrm>
              <a:off x="78" y="4036"/>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6"/>
                    <a:pt x="153" y="689"/>
                    <a:pt x="346" y="689"/>
                  </a:cubicBezTo>
                  <a:cubicBezTo>
                    <a:pt x="651" y="689"/>
                    <a:pt x="804" y="317"/>
                    <a:pt x="585" y="104"/>
                  </a:cubicBezTo>
                  <a:cubicBezTo>
                    <a:pt x="515" y="32"/>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0" name="Freeform 174">
              <a:extLst>
                <a:ext uri="{FF2B5EF4-FFF2-40B4-BE49-F238E27FC236}">
                  <a16:creationId xmlns:a16="http://schemas.microsoft.com/office/drawing/2014/main" id="{742BDD7B-BD7C-9F9B-50EC-31C2973A8455}"/>
                </a:ext>
              </a:extLst>
            </p:cNvPr>
            <p:cNvSpPr>
              <a:spLocks noChangeArrowheads="1"/>
            </p:cNvSpPr>
            <p:nvPr/>
          </p:nvSpPr>
          <p:spPr bwMode="auto">
            <a:xfrm>
              <a:off x="22"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4" y="689"/>
                    <a:pt x="342" y="689"/>
                  </a:cubicBezTo>
                  <a:cubicBezTo>
                    <a:pt x="647" y="689"/>
                    <a:pt x="800"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1" name="Freeform 175">
              <a:extLst>
                <a:ext uri="{FF2B5EF4-FFF2-40B4-BE49-F238E27FC236}">
                  <a16:creationId xmlns:a16="http://schemas.microsoft.com/office/drawing/2014/main" id="{9B3219CD-E852-0E43-6E9F-AA1C7E020780}"/>
                </a:ext>
              </a:extLst>
            </p:cNvPr>
            <p:cNvSpPr>
              <a:spLocks noChangeArrowheads="1"/>
            </p:cNvSpPr>
            <p:nvPr/>
          </p:nvSpPr>
          <p:spPr bwMode="auto">
            <a:xfrm>
              <a:off x="102" y="4206"/>
              <a:ext cx="36" cy="31"/>
            </a:xfrm>
            <a:custGeom>
              <a:avLst/>
              <a:gdLst>
                <a:gd name="T0" fmla="*/ 0 w 784"/>
                <a:gd name="T1" fmla="*/ 0 h 688"/>
                <a:gd name="T2" fmla="*/ 0 w 784"/>
                <a:gd name="T3" fmla="*/ 0 h 688"/>
                <a:gd name="T4" fmla="*/ 0 w 784"/>
                <a:gd name="T5" fmla="*/ 0 h 688"/>
                <a:gd name="T6" fmla="*/ 0 w 784"/>
                <a:gd name="T7" fmla="*/ 0 h 688"/>
                <a:gd name="T8" fmla="*/ 0 w 784"/>
                <a:gd name="T9" fmla="*/ 0 h 688"/>
                <a:gd name="T10" fmla="*/ 0 w 784"/>
                <a:gd name="T11" fmla="*/ 0 h 688"/>
                <a:gd name="T12" fmla="*/ 0 w 784"/>
                <a:gd name="T13" fmla="*/ 0 h 6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4" h="688" extrusionOk="0">
                  <a:moveTo>
                    <a:pt x="438" y="1"/>
                  </a:moveTo>
                  <a:cubicBezTo>
                    <a:pt x="163" y="1"/>
                    <a:pt x="1" y="306"/>
                    <a:pt x="153" y="535"/>
                  </a:cubicBezTo>
                  <a:cubicBezTo>
                    <a:pt x="219" y="570"/>
                    <a:pt x="285" y="616"/>
                    <a:pt x="341" y="672"/>
                  </a:cubicBezTo>
                  <a:cubicBezTo>
                    <a:pt x="377" y="682"/>
                    <a:pt x="408" y="687"/>
                    <a:pt x="443" y="687"/>
                  </a:cubicBezTo>
                  <a:cubicBezTo>
                    <a:pt x="631" y="687"/>
                    <a:pt x="784" y="535"/>
                    <a:pt x="784" y="346"/>
                  </a:cubicBezTo>
                  <a:cubicBezTo>
                    <a:pt x="784" y="153"/>
                    <a:pt x="631" y="1"/>
                    <a:pt x="443" y="1"/>
                  </a:cubicBezTo>
                  <a:lnTo>
                    <a:pt x="438" y="1"/>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2" name="Freeform 176">
              <a:extLst>
                <a:ext uri="{FF2B5EF4-FFF2-40B4-BE49-F238E27FC236}">
                  <a16:creationId xmlns:a16="http://schemas.microsoft.com/office/drawing/2014/main" id="{1ED672FA-4F6C-855E-9210-D3EF7E0A2B10}"/>
                </a:ext>
              </a:extLst>
            </p:cNvPr>
            <p:cNvSpPr>
              <a:spLocks noChangeArrowheads="1"/>
            </p:cNvSpPr>
            <p:nvPr/>
          </p:nvSpPr>
          <p:spPr bwMode="auto">
            <a:xfrm>
              <a:off x="45" y="4206"/>
              <a:ext cx="36" cy="25"/>
            </a:xfrm>
            <a:custGeom>
              <a:avLst/>
              <a:gdLst>
                <a:gd name="T0" fmla="*/ 0 w 794"/>
                <a:gd name="T1" fmla="*/ 0 h 566"/>
                <a:gd name="T2" fmla="*/ 0 w 794"/>
                <a:gd name="T3" fmla="*/ 0 h 566"/>
                <a:gd name="T4" fmla="*/ 0 w 794"/>
                <a:gd name="T5" fmla="*/ 0 h 566"/>
                <a:gd name="T6" fmla="*/ 0 w 794"/>
                <a:gd name="T7" fmla="*/ 0 h 566"/>
                <a:gd name="T8" fmla="*/ 0 w 794"/>
                <a:gd name="T9" fmla="*/ 0 h 5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4" h="566" extrusionOk="0">
                  <a:moveTo>
                    <a:pt x="448" y="1"/>
                  </a:moveTo>
                  <a:cubicBezTo>
                    <a:pt x="158" y="1"/>
                    <a:pt x="0" y="341"/>
                    <a:pt x="188" y="565"/>
                  </a:cubicBezTo>
                  <a:cubicBezTo>
                    <a:pt x="372" y="469"/>
                    <a:pt x="575" y="407"/>
                    <a:pt x="789" y="397"/>
                  </a:cubicBezTo>
                  <a:cubicBezTo>
                    <a:pt x="789" y="382"/>
                    <a:pt x="794" y="362"/>
                    <a:pt x="794" y="346"/>
                  </a:cubicBezTo>
                  <a:cubicBezTo>
                    <a:pt x="794" y="153"/>
                    <a:pt x="636" y="1"/>
                    <a:pt x="4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3" name="Freeform 177">
              <a:extLst>
                <a:ext uri="{FF2B5EF4-FFF2-40B4-BE49-F238E27FC236}">
                  <a16:creationId xmlns:a16="http://schemas.microsoft.com/office/drawing/2014/main" id="{1D8A7024-18CD-781F-0136-FEEF0B878C78}"/>
                </a:ext>
              </a:extLst>
            </p:cNvPr>
            <p:cNvSpPr>
              <a:spLocks noChangeArrowheads="1"/>
            </p:cNvSpPr>
            <p:nvPr/>
          </p:nvSpPr>
          <p:spPr bwMode="auto">
            <a:xfrm>
              <a:off x="16" y="4149"/>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4" name="Freeform 178">
              <a:extLst>
                <a:ext uri="{FF2B5EF4-FFF2-40B4-BE49-F238E27FC236}">
                  <a16:creationId xmlns:a16="http://schemas.microsoft.com/office/drawing/2014/main" id="{B3423625-426D-44D2-F10D-39CB5D86369E}"/>
                </a:ext>
              </a:extLst>
            </p:cNvPr>
            <p:cNvSpPr>
              <a:spLocks noChangeArrowheads="1"/>
            </p:cNvSpPr>
            <p:nvPr/>
          </p:nvSpPr>
          <p:spPr bwMode="auto">
            <a:xfrm>
              <a:off x="-35" y="3244"/>
              <a:ext cx="31"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3"/>
                    <a:pt x="1" y="347"/>
                  </a:cubicBezTo>
                  <a:cubicBezTo>
                    <a:pt x="1" y="535"/>
                    <a:pt x="153" y="688"/>
                    <a:pt x="341" y="688"/>
                  </a:cubicBezTo>
                  <a:cubicBezTo>
                    <a:pt x="530" y="688"/>
                    <a:pt x="682" y="535"/>
                    <a:pt x="682" y="347"/>
                  </a:cubicBezTo>
                  <a:cubicBezTo>
                    <a:pt x="682" y="153"/>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5" name="Freeform 179">
              <a:extLst>
                <a:ext uri="{FF2B5EF4-FFF2-40B4-BE49-F238E27FC236}">
                  <a16:creationId xmlns:a16="http://schemas.microsoft.com/office/drawing/2014/main" id="{3F12CB6B-DA11-6B29-5870-3E9A96ABEEE2}"/>
                </a:ext>
              </a:extLst>
            </p:cNvPr>
            <p:cNvSpPr>
              <a:spLocks noChangeArrowheads="1"/>
            </p:cNvSpPr>
            <p:nvPr/>
          </p:nvSpPr>
          <p:spPr bwMode="auto">
            <a:xfrm>
              <a:off x="-91"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0"/>
                  </a:moveTo>
                  <a:cubicBezTo>
                    <a:pt x="167" y="0"/>
                    <a:pt x="0" y="137"/>
                    <a:pt x="0" y="343"/>
                  </a:cubicBezTo>
                  <a:cubicBezTo>
                    <a:pt x="0" y="536"/>
                    <a:pt x="153" y="689"/>
                    <a:pt x="341" y="689"/>
                  </a:cubicBezTo>
                  <a:cubicBezTo>
                    <a:pt x="646" y="689"/>
                    <a:pt x="799" y="317"/>
                    <a:pt x="585" y="104"/>
                  </a:cubicBezTo>
                  <a:cubicBezTo>
                    <a:pt x="514" y="32"/>
                    <a:pt x="42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6" name="Freeform 180">
              <a:extLst>
                <a:ext uri="{FF2B5EF4-FFF2-40B4-BE49-F238E27FC236}">
                  <a16:creationId xmlns:a16="http://schemas.microsoft.com/office/drawing/2014/main" id="{EA5ABB00-E157-52AE-46E1-2542D8732B81}"/>
                </a:ext>
              </a:extLst>
            </p:cNvPr>
            <p:cNvSpPr>
              <a:spLocks noChangeArrowheads="1"/>
            </p:cNvSpPr>
            <p:nvPr/>
          </p:nvSpPr>
          <p:spPr bwMode="auto">
            <a:xfrm>
              <a:off x="-6"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8"/>
                    <a:pt x="1" y="345"/>
                  </a:cubicBezTo>
                  <a:cubicBezTo>
                    <a:pt x="1" y="533"/>
                    <a:pt x="153" y="685"/>
                    <a:pt x="347"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7" name="Freeform 181">
              <a:extLst>
                <a:ext uri="{FF2B5EF4-FFF2-40B4-BE49-F238E27FC236}">
                  <a16:creationId xmlns:a16="http://schemas.microsoft.com/office/drawing/2014/main" id="{0D4A3838-11E8-9E0D-6DEF-29AE55C40AE8}"/>
                </a:ext>
              </a:extLst>
            </p:cNvPr>
            <p:cNvSpPr>
              <a:spLocks noChangeArrowheads="1"/>
            </p:cNvSpPr>
            <p:nvPr/>
          </p:nvSpPr>
          <p:spPr bwMode="auto">
            <a:xfrm>
              <a:off x="-58" y="3187"/>
              <a:ext cx="26" cy="25"/>
            </a:xfrm>
            <a:custGeom>
              <a:avLst/>
              <a:gdLst>
                <a:gd name="T0" fmla="*/ 0 w 581"/>
                <a:gd name="T1" fmla="*/ 0 h 550"/>
                <a:gd name="T2" fmla="*/ 0 w 581"/>
                <a:gd name="T3" fmla="*/ 0 h 550"/>
                <a:gd name="T4" fmla="*/ 0 w 581"/>
                <a:gd name="T5" fmla="*/ 0 h 550"/>
                <a:gd name="T6" fmla="*/ 0 w 581"/>
                <a:gd name="T7" fmla="*/ 0 h 550"/>
                <a:gd name="T8" fmla="*/ 0 w 581"/>
                <a:gd name="T9" fmla="*/ 0 h 550"/>
                <a:gd name="T10" fmla="*/ 0 w 581"/>
                <a:gd name="T11" fmla="*/ 0 h 55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1" h="550" extrusionOk="0">
                  <a:moveTo>
                    <a:pt x="236" y="0"/>
                  </a:moveTo>
                  <a:cubicBezTo>
                    <a:pt x="154" y="0"/>
                    <a:pt x="70" y="30"/>
                    <a:pt x="0" y="96"/>
                  </a:cubicBezTo>
                  <a:lnTo>
                    <a:pt x="204" y="279"/>
                  </a:lnTo>
                  <a:cubicBezTo>
                    <a:pt x="306" y="376"/>
                    <a:pt x="412" y="463"/>
                    <a:pt x="514" y="549"/>
                  </a:cubicBezTo>
                  <a:cubicBezTo>
                    <a:pt x="555" y="488"/>
                    <a:pt x="580" y="417"/>
                    <a:pt x="580" y="346"/>
                  </a:cubicBezTo>
                  <a:cubicBezTo>
                    <a:pt x="580" y="137"/>
                    <a:pt x="412" y="0"/>
                    <a:pt x="2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8" name="Freeform 182">
              <a:extLst>
                <a:ext uri="{FF2B5EF4-FFF2-40B4-BE49-F238E27FC236}">
                  <a16:creationId xmlns:a16="http://schemas.microsoft.com/office/drawing/2014/main" id="{3D1ED974-6E7E-D246-297F-ADBC140C44B8}"/>
                </a:ext>
              </a:extLst>
            </p:cNvPr>
            <p:cNvSpPr>
              <a:spLocks noChangeArrowheads="1"/>
            </p:cNvSpPr>
            <p:nvPr/>
          </p:nvSpPr>
          <p:spPr bwMode="auto">
            <a:xfrm>
              <a:off x="-63" y="3193"/>
              <a:ext cx="26" cy="25"/>
            </a:xfrm>
            <a:custGeom>
              <a:avLst/>
              <a:gdLst>
                <a:gd name="T0" fmla="*/ 0 w 591"/>
                <a:gd name="T1" fmla="*/ 0 h 566"/>
                <a:gd name="T2" fmla="*/ 0 w 591"/>
                <a:gd name="T3" fmla="*/ 0 h 566"/>
                <a:gd name="T4" fmla="*/ 0 w 591"/>
                <a:gd name="T5" fmla="*/ 0 h 566"/>
                <a:gd name="T6" fmla="*/ 0 w 591"/>
                <a:gd name="T7" fmla="*/ 0 h 566"/>
                <a:gd name="T8" fmla="*/ 0 w 591"/>
                <a:gd name="T9" fmla="*/ 0 h 5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91" h="566" extrusionOk="0">
                  <a:moveTo>
                    <a:pt x="82" y="1"/>
                  </a:moveTo>
                  <a:cubicBezTo>
                    <a:pt x="26" y="62"/>
                    <a:pt x="1" y="143"/>
                    <a:pt x="1" y="225"/>
                  </a:cubicBezTo>
                  <a:cubicBezTo>
                    <a:pt x="1" y="413"/>
                    <a:pt x="153" y="565"/>
                    <a:pt x="341" y="565"/>
                  </a:cubicBezTo>
                  <a:cubicBezTo>
                    <a:pt x="433" y="565"/>
                    <a:pt x="525" y="525"/>
                    <a:pt x="591" y="453"/>
                  </a:cubicBezTo>
                  <a:cubicBezTo>
                    <a:pt x="413" y="311"/>
                    <a:pt x="245" y="163"/>
                    <a:pt x="8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9" name="Freeform 183">
              <a:extLst>
                <a:ext uri="{FF2B5EF4-FFF2-40B4-BE49-F238E27FC236}">
                  <a16:creationId xmlns:a16="http://schemas.microsoft.com/office/drawing/2014/main" id="{688F5D92-628E-7206-C4F0-D8FDD77B5EB6}"/>
                </a:ext>
              </a:extLst>
            </p:cNvPr>
            <p:cNvSpPr>
              <a:spLocks noChangeArrowheads="1"/>
            </p:cNvSpPr>
            <p:nvPr/>
          </p:nvSpPr>
          <p:spPr bwMode="auto">
            <a:xfrm>
              <a:off x="-35" y="3141"/>
              <a:ext cx="30" cy="21"/>
            </a:xfrm>
            <a:custGeom>
              <a:avLst/>
              <a:gdLst>
                <a:gd name="T0" fmla="*/ 0 w 668"/>
                <a:gd name="T1" fmla="*/ 0 h 475"/>
                <a:gd name="T2" fmla="*/ 0 w 668"/>
                <a:gd name="T3" fmla="*/ 0 h 475"/>
                <a:gd name="T4" fmla="*/ 0 w 668"/>
                <a:gd name="T5" fmla="*/ 0 h 475"/>
                <a:gd name="T6" fmla="*/ 0 w 668"/>
                <a:gd name="T7" fmla="*/ 0 h 475"/>
                <a:gd name="T8" fmla="*/ 0 w 668"/>
                <a:gd name="T9" fmla="*/ 0 h 475"/>
                <a:gd name="T10" fmla="*/ 0 w 668"/>
                <a:gd name="T11" fmla="*/ 0 h 475"/>
                <a:gd name="T12" fmla="*/ 0 w 668"/>
                <a:gd name="T13" fmla="*/ 0 h 4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8" h="475" extrusionOk="0">
                  <a:moveTo>
                    <a:pt x="36" y="0"/>
                  </a:moveTo>
                  <a:cubicBezTo>
                    <a:pt x="33" y="0"/>
                    <a:pt x="29" y="0"/>
                    <a:pt x="26" y="1"/>
                  </a:cubicBezTo>
                  <a:cubicBezTo>
                    <a:pt x="6" y="42"/>
                    <a:pt x="1" y="88"/>
                    <a:pt x="1" y="133"/>
                  </a:cubicBezTo>
                  <a:cubicBezTo>
                    <a:pt x="1" y="322"/>
                    <a:pt x="153" y="474"/>
                    <a:pt x="341" y="474"/>
                  </a:cubicBezTo>
                  <a:cubicBezTo>
                    <a:pt x="489" y="474"/>
                    <a:pt x="621" y="377"/>
                    <a:pt x="667" y="235"/>
                  </a:cubicBezTo>
                  <a:cubicBezTo>
                    <a:pt x="489" y="179"/>
                    <a:pt x="316" y="113"/>
                    <a:pt x="148" y="37"/>
                  </a:cubicBezTo>
                  <a:cubicBezTo>
                    <a:pt x="91" y="15"/>
                    <a:pt x="60" y="0"/>
                    <a:pt x="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0" name="Freeform 184">
              <a:extLst>
                <a:ext uri="{FF2B5EF4-FFF2-40B4-BE49-F238E27FC236}">
                  <a16:creationId xmlns:a16="http://schemas.microsoft.com/office/drawing/2014/main" id="{EA1E47F5-352B-F7E1-9F05-EDEA4D32B32F}"/>
                </a:ext>
              </a:extLst>
            </p:cNvPr>
            <p:cNvSpPr>
              <a:spLocks noChangeArrowheads="1"/>
            </p:cNvSpPr>
            <p:nvPr/>
          </p:nvSpPr>
          <p:spPr bwMode="auto">
            <a:xfrm>
              <a:off x="-40"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7"/>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1" name="Freeform 185">
              <a:extLst>
                <a:ext uri="{FF2B5EF4-FFF2-40B4-BE49-F238E27FC236}">
                  <a16:creationId xmlns:a16="http://schemas.microsoft.com/office/drawing/2014/main" id="{8C0D6703-E56E-A250-56A9-86849C85EA90}"/>
                </a:ext>
              </a:extLst>
            </p:cNvPr>
            <p:cNvSpPr>
              <a:spLocks noChangeArrowheads="1"/>
            </p:cNvSpPr>
            <p:nvPr/>
          </p:nvSpPr>
          <p:spPr bwMode="auto">
            <a:xfrm>
              <a:off x="-97" y="3357"/>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2" name="Freeform 186">
              <a:extLst>
                <a:ext uri="{FF2B5EF4-FFF2-40B4-BE49-F238E27FC236}">
                  <a16:creationId xmlns:a16="http://schemas.microsoft.com/office/drawing/2014/main" id="{C9DBDABE-DDC8-8C66-8D03-CA3089AA862A}"/>
                </a:ext>
              </a:extLst>
            </p:cNvPr>
            <p:cNvSpPr>
              <a:spLocks noChangeArrowheads="1"/>
            </p:cNvSpPr>
            <p:nvPr/>
          </p:nvSpPr>
          <p:spPr bwMode="auto">
            <a:xfrm>
              <a:off x="-68"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6"/>
                    <a:pt x="214" y="585"/>
                  </a:cubicBezTo>
                  <a:cubicBezTo>
                    <a:pt x="283" y="654"/>
                    <a:pt x="368" y="685"/>
                    <a:pt x="452" y="685"/>
                  </a:cubicBezTo>
                  <a:cubicBezTo>
                    <a:pt x="628"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3" name="Freeform 187">
              <a:extLst>
                <a:ext uri="{FF2B5EF4-FFF2-40B4-BE49-F238E27FC236}">
                  <a16:creationId xmlns:a16="http://schemas.microsoft.com/office/drawing/2014/main" id="{6BD9AF53-7B06-5B33-47E6-8224F8C6CC5A}"/>
                </a:ext>
              </a:extLst>
            </p:cNvPr>
            <p:cNvSpPr>
              <a:spLocks noChangeArrowheads="1"/>
            </p:cNvSpPr>
            <p:nvPr/>
          </p:nvSpPr>
          <p:spPr bwMode="auto">
            <a:xfrm>
              <a:off x="-69"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3" y="0"/>
                    <a:pt x="1"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4" name="Freeform 188">
              <a:extLst>
                <a:ext uri="{FF2B5EF4-FFF2-40B4-BE49-F238E27FC236}">
                  <a16:creationId xmlns:a16="http://schemas.microsoft.com/office/drawing/2014/main" id="{AB0CA383-45DE-49F7-FE99-73A6D9F73974}"/>
                </a:ext>
              </a:extLst>
            </p:cNvPr>
            <p:cNvSpPr>
              <a:spLocks noChangeArrowheads="1"/>
            </p:cNvSpPr>
            <p:nvPr/>
          </p:nvSpPr>
          <p:spPr bwMode="auto">
            <a:xfrm>
              <a:off x="-68"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1" y="372"/>
                    <a:pt x="214" y="586"/>
                  </a:cubicBezTo>
                  <a:cubicBezTo>
                    <a:pt x="283" y="655"/>
                    <a:pt x="368" y="686"/>
                    <a:pt x="452" y="686"/>
                  </a:cubicBezTo>
                  <a:cubicBezTo>
                    <a:pt x="628" y="686"/>
                    <a:pt x="799" y="549"/>
                    <a:pt x="799" y="342"/>
                  </a:cubicBezTo>
                  <a:cubicBezTo>
                    <a:pt x="799"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5" name="Freeform 189">
              <a:extLst>
                <a:ext uri="{FF2B5EF4-FFF2-40B4-BE49-F238E27FC236}">
                  <a16:creationId xmlns:a16="http://schemas.microsoft.com/office/drawing/2014/main" id="{E543F9B4-6B4C-F45F-F5B1-F66CEA7E4001}"/>
                </a:ext>
              </a:extLst>
            </p:cNvPr>
            <p:cNvSpPr>
              <a:spLocks noChangeArrowheads="1"/>
            </p:cNvSpPr>
            <p:nvPr/>
          </p:nvSpPr>
          <p:spPr bwMode="auto">
            <a:xfrm>
              <a:off x="-125" y="352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458" y="1"/>
                  </a:moveTo>
                  <a:cubicBezTo>
                    <a:pt x="153" y="1"/>
                    <a:pt x="0" y="372"/>
                    <a:pt x="214" y="586"/>
                  </a:cubicBezTo>
                  <a:cubicBezTo>
                    <a:pt x="284" y="655"/>
                    <a:pt x="370" y="686"/>
                    <a:pt x="454" y="686"/>
                  </a:cubicBezTo>
                  <a:cubicBezTo>
                    <a:pt x="631" y="686"/>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6" name="Freeform 190">
              <a:extLst>
                <a:ext uri="{FF2B5EF4-FFF2-40B4-BE49-F238E27FC236}">
                  <a16:creationId xmlns:a16="http://schemas.microsoft.com/office/drawing/2014/main" id="{465571F6-7BC6-7C36-64F0-6B86ED61E154}"/>
                </a:ext>
              </a:extLst>
            </p:cNvPr>
            <p:cNvSpPr>
              <a:spLocks noChangeArrowheads="1"/>
            </p:cNvSpPr>
            <p:nvPr/>
          </p:nvSpPr>
          <p:spPr bwMode="auto">
            <a:xfrm>
              <a:off x="-40"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6" y="657"/>
                    <a:pt x="373" y="689"/>
                    <a:pt x="457" y="689"/>
                  </a:cubicBezTo>
                  <a:cubicBezTo>
                    <a:pt x="633" y="689"/>
                    <a:pt x="799" y="552"/>
                    <a:pt x="799"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7" name="Freeform 191">
              <a:extLst>
                <a:ext uri="{FF2B5EF4-FFF2-40B4-BE49-F238E27FC236}">
                  <a16:creationId xmlns:a16="http://schemas.microsoft.com/office/drawing/2014/main" id="{6385C123-6C98-A3FD-AD8F-8954A4C81AEC}"/>
                </a:ext>
              </a:extLst>
            </p:cNvPr>
            <p:cNvSpPr>
              <a:spLocks noChangeArrowheads="1"/>
            </p:cNvSpPr>
            <p:nvPr/>
          </p:nvSpPr>
          <p:spPr bwMode="auto">
            <a:xfrm>
              <a:off x="-97" y="347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0" y="372"/>
                    <a:pt x="219" y="586"/>
                  </a:cubicBezTo>
                  <a:cubicBezTo>
                    <a:pt x="289" y="657"/>
                    <a:pt x="375" y="689"/>
                    <a:pt x="460" y="689"/>
                  </a:cubicBezTo>
                  <a:cubicBezTo>
                    <a:pt x="635" y="689"/>
                    <a:pt x="804" y="552"/>
                    <a:pt x="804" y="347"/>
                  </a:cubicBezTo>
                  <a:cubicBezTo>
                    <a:pt x="804"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8" name="Freeform 192">
              <a:extLst>
                <a:ext uri="{FF2B5EF4-FFF2-40B4-BE49-F238E27FC236}">
                  <a16:creationId xmlns:a16="http://schemas.microsoft.com/office/drawing/2014/main" id="{D514B5DA-1E2A-97F2-AE80-E24131947A59}"/>
                </a:ext>
              </a:extLst>
            </p:cNvPr>
            <p:cNvSpPr>
              <a:spLocks noChangeArrowheads="1"/>
            </p:cNvSpPr>
            <p:nvPr/>
          </p:nvSpPr>
          <p:spPr bwMode="auto">
            <a:xfrm>
              <a:off x="-68" y="3640"/>
              <a:ext cx="36" cy="31"/>
            </a:xfrm>
            <a:custGeom>
              <a:avLst/>
              <a:gdLst>
                <a:gd name="T0" fmla="*/ 0 w 798"/>
                <a:gd name="T1" fmla="*/ 0 h 686"/>
                <a:gd name="T2" fmla="*/ 0 w 798"/>
                <a:gd name="T3" fmla="*/ 0 h 686"/>
                <a:gd name="T4" fmla="*/ 0 w 798"/>
                <a:gd name="T5" fmla="*/ 0 h 686"/>
                <a:gd name="T6" fmla="*/ 0 w 798"/>
                <a:gd name="T7" fmla="*/ 0 h 686"/>
                <a:gd name="T8" fmla="*/ 0 w 798"/>
                <a:gd name="T9" fmla="*/ 0 h 686"/>
                <a:gd name="T10" fmla="*/ 0 w 798"/>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6" extrusionOk="0">
                  <a:moveTo>
                    <a:pt x="450" y="0"/>
                  </a:moveTo>
                  <a:cubicBezTo>
                    <a:pt x="149" y="0"/>
                    <a:pt x="0" y="368"/>
                    <a:pt x="212" y="585"/>
                  </a:cubicBezTo>
                  <a:cubicBezTo>
                    <a:pt x="281" y="654"/>
                    <a:pt x="366" y="685"/>
                    <a:pt x="450" y="685"/>
                  </a:cubicBezTo>
                  <a:cubicBezTo>
                    <a:pt x="626" y="685"/>
                    <a:pt x="797" y="548"/>
                    <a:pt x="797" y="341"/>
                  </a:cubicBezTo>
                  <a:cubicBezTo>
                    <a:pt x="797" y="153"/>
                    <a:pt x="645" y="0"/>
                    <a:pt x="456" y="0"/>
                  </a:cubicBezTo>
                  <a:cubicBezTo>
                    <a:pt x="454"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9" name="Freeform 193">
              <a:extLst>
                <a:ext uri="{FF2B5EF4-FFF2-40B4-BE49-F238E27FC236}">
                  <a16:creationId xmlns:a16="http://schemas.microsoft.com/office/drawing/2014/main" id="{96813043-7334-DFEA-E5C6-263E356CFDBC}"/>
                </a:ext>
              </a:extLst>
            </p:cNvPr>
            <p:cNvSpPr>
              <a:spLocks noChangeArrowheads="1"/>
            </p:cNvSpPr>
            <p:nvPr/>
          </p:nvSpPr>
          <p:spPr bwMode="auto">
            <a:xfrm>
              <a:off x="-119"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0" name="Freeform 194">
              <a:extLst>
                <a:ext uri="{FF2B5EF4-FFF2-40B4-BE49-F238E27FC236}">
                  <a16:creationId xmlns:a16="http://schemas.microsoft.com/office/drawing/2014/main" id="{AAD9E590-6BD7-446F-9813-E8E04C9F4845}"/>
                </a:ext>
              </a:extLst>
            </p:cNvPr>
            <p:cNvSpPr>
              <a:spLocks noChangeArrowheads="1"/>
            </p:cNvSpPr>
            <p:nvPr/>
          </p:nvSpPr>
          <p:spPr bwMode="auto">
            <a:xfrm>
              <a:off x="-35" y="3584"/>
              <a:ext cx="31" cy="30"/>
            </a:xfrm>
            <a:custGeom>
              <a:avLst/>
              <a:gdLst>
                <a:gd name="T0" fmla="*/ 0 w 683"/>
                <a:gd name="T1" fmla="*/ 0 h 687"/>
                <a:gd name="T2" fmla="*/ 0 w 683"/>
                <a:gd name="T3" fmla="*/ 0 h 687"/>
                <a:gd name="T4" fmla="*/ 0 w 683"/>
                <a:gd name="T5" fmla="*/ 0 h 687"/>
                <a:gd name="T6" fmla="*/ 0 w 683"/>
                <a:gd name="T7" fmla="*/ 0 h 687"/>
                <a:gd name="T8" fmla="*/ 0 w 683"/>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7" extrusionOk="0">
                  <a:moveTo>
                    <a:pt x="341" y="0"/>
                  </a:moveTo>
                  <a:cubicBezTo>
                    <a:pt x="153" y="0"/>
                    <a:pt x="1" y="153"/>
                    <a:pt x="1" y="341"/>
                  </a:cubicBezTo>
                  <a:cubicBezTo>
                    <a:pt x="1" y="529"/>
                    <a:pt x="153" y="687"/>
                    <a:pt x="341" y="687"/>
                  </a:cubicBezTo>
                  <a:cubicBezTo>
                    <a:pt x="530" y="687"/>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1" name="Freeform 195">
              <a:extLst>
                <a:ext uri="{FF2B5EF4-FFF2-40B4-BE49-F238E27FC236}">
                  <a16:creationId xmlns:a16="http://schemas.microsoft.com/office/drawing/2014/main" id="{2BB55582-CC47-4133-8263-B0E9D6C6D9BE}"/>
                </a:ext>
              </a:extLst>
            </p:cNvPr>
            <p:cNvSpPr>
              <a:spLocks noChangeArrowheads="1"/>
            </p:cNvSpPr>
            <p:nvPr/>
          </p:nvSpPr>
          <p:spPr bwMode="auto">
            <a:xfrm>
              <a:off x="-97" y="3584"/>
              <a:ext cx="37"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6"/>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2" name="Freeform 196">
              <a:extLst>
                <a:ext uri="{FF2B5EF4-FFF2-40B4-BE49-F238E27FC236}">
                  <a16:creationId xmlns:a16="http://schemas.microsoft.com/office/drawing/2014/main" id="{3BE89AAC-250A-89DF-7DB8-2FE8F753187E}"/>
                </a:ext>
              </a:extLst>
            </p:cNvPr>
            <p:cNvSpPr>
              <a:spLocks noChangeArrowheads="1"/>
            </p:cNvSpPr>
            <p:nvPr/>
          </p:nvSpPr>
          <p:spPr bwMode="auto">
            <a:xfrm>
              <a:off x="-63"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8"/>
                    <a:pt x="1" y="348"/>
                  </a:cubicBezTo>
                  <a:cubicBezTo>
                    <a:pt x="1" y="536"/>
                    <a:pt x="153" y="689"/>
                    <a:pt x="346" y="689"/>
                  </a:cubicBezTo>
                  <a:cubicBezTo>
                    <a:pt x="652" y="689"/>
                    <a:pt x="804"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3" name="Freeform 197">
              <a:extLst>
                <a:ext uri="{FF2B5EF4-FFF2-40B4-BE49-F238E27FC236}">
                  <a16:creationId xmlns:a16="http://schemas.microsoft.com/office/drawing/2014/main" id="{1E4F32DB-AA4D-31A8-549D-580DC4B31E02}"/>
                </a:ext>
              </a:extLst>
            </p:cNvPr>
            <p:cNvSpPr>
              <a:spLocks noChangeArrowheads="1"/>
            </p:cNvSpPr>
            <p:nvPr/>
          </p:nvSpPr>
          <p:spPr bwMode="auto">
            <a:xfrm>
              <a:off x="-119"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4" name="Freeform 198">
              <a:extLst>
                <a:ext uri="{FF2B5EF4-FFF2-40B4-BE49-F238E27FC236}">
                  <a16:creationId xmlns:a16="http://schemas.microsoft.com/office/drawing/2014/main" id="{E2AEB78A-7045-88E0-4878-7750E714CF63}"/>
                </a:ext>
              </a:extLst>
            </p:cNvPr>
            <p:cNvSpPr>
              <a:spLocks noChangeArrowheads="1"/>
            </p:cNvSpPr>
            <p:nvPr/>
          </p:nvSpPr>
          <p:spPr bwMode="auto">
            <a:xfrm>
              <a:off x="-35" y="3697"/>
              <a:ext cx="37"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8" y="0"/>
                    <a:pt x="1" y="138"/>
                    <a:pt x="1" y="347"/>
                  </a:cubicBezTo>
                  <a:cubicBezTo>
                    <a:pt x="1" y="536"/>
                    <a:pt x="153" y="688"/>
                    <a:pt x="341" y="688"/>
                  </a:cubicBezTo>
                  <a:cubicBezTo>
                    <a:pt x="647" y="688"/>
                    <a:pt x="799" y="322"/>
                    <a:pt x="586" y="103"/>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5" name="Freeform 199">
              <a:extLst>
                <a:ext uri="{FF2B5EF4-FFF2-40B4-BE49-F238E27FC236}">
                  <a16:creationId xmlns:a16="http://schemas.microsoft.com/office/drawing/2014/main" id="{07917745-1582-2770-5450-5E6A07211F49}"/>
                </a:ext>
              </a:extLst>
            </p:cNvPr>
            <p:cNvSpPr>
              <a:spLocks noChangeArrowheads="1"/>
            </p:cNvSpPr>
            <p:nvPr/>
          </p:nvSpPr>
          <p:spPr bwMode="auto">
            <a:xfrm>
              <a:off x="-91"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7"/>
                  </a:cubicBezTo>
                  <a:cubicBezTo>
                    <a:pt x="0" y="536"/>
                    <a:pt x="153" y="688"/>
                    <a:pt x="341" y="688"/>
                  </a:cubicBezTo>
                  <a:cubicBezTo>
                    <a:pt x="646"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6" name="Freeform 200">
              <a:extLst>
                <a:ext uri="{FF2B5EF4-FFF2-40B4-BE49-F238E27FC236}">
                  <a16:creationId xmlns:a16="http://schemas.microsoft.com/office/drawing/2014/main" id="{5BC04F8E-F240-7146-F5B9-2556AE3AB22B}"/>
                </a:ext>
              </a:extLst>
            </p:cNvPr>
            <p:cNvSpPr>
              <a:spLocks noChangeArrowheads="1"/>
            </p:cNvSpPr>
            <p:nvPr/>
          </p:nvSpPr>
          <p:spPr bwMode="auto">
            <a:xfrm>
              <a:off x="-63"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6"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7" name="Freeform 201">
              <a:extLst>
                <a:ext uri="{FF2B5EF4-FFF2-40B4-BE49-F238E27FC236}">
                  <a16:creationId xmlns:a16="http://schemas.microsoft.com/office/drawing/2014/main" id="{BD82289D-34AC-1E56-BF8B-2E55F5D6E334}"/>
                </a:ext>
              </a:extLst>
            </p:cNvPr>
            <p:cNvSpPr>
              <a:spLocks noChangeArrowheads="1"/>
            </p:cNvSpPr>
            <p:nvPr/>
          </p:nvSpPr>
          <p:spPr bwMode="auto">
            <a:xfrm>
              <a:off x="-119"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8" name="Freeform 202">
              <a:extLst>
                <a:ext uri="{FF2B5EF4-FFF2-40B4-BE49-F238E27FC236}">
                  <a16:creationId xmlns:a16="http://schemas.microsoft.com/office/drawing/2014/main" id="{1B4304B7-338A-3CDB-C7D5-90F368C696F2}"/>
                </a:ext>
              </a:extLst>
            </p:cNvPr>
            <p:cNvSpPr>
              <a:spLocks noChangeArrowheads="1"/>
            </p:cNvSpPr>
            <p:nvPr/>
          </p:nvSpPr>
          <p:spPr bwMode="auto">
            <a:xfrm>
              <a:off x="-35" y="381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9" name="Freeform 203">
              <a:extLst>
                <a:ext uri="{FF2B5EF4-FFF2-40B4-BE49-F238E27FC236}">
                  <a16:creationId xmlns:a16="http://schemas.microsoft.com/office/drawing/2014/main" id="{0FAC96B5-F8E8-E48E-776E-1F0C48E16E60}"/>
                </a:ext>
              </a:extLst>
            </p:cNvPr>
            <p:cNvSpPr>
              <a:spLocks noChangeArrowheads="1"/>
            </p:cNvSpPr>
            <p:nvPr/>
          </p:nvSpPr>
          <p:spPr bwMode="auto">
            <a:xfrm>
              <a:off x="-91"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1"/>
                    <a:pt x="153" y="689"/>
                    <a:pt x="341" y="689"/>
                  </a:cubicBezTo>
                  <a:cubicBezTo>
                    <a:pt x="646" y="689"/>
                    <a:pt x="799" y="317"/>
                    <a:pt x="585" y="104"/>
                  </a:cubicBezTo>
                  <a:cubicBezTo>
                    <a:pt x="514" y="33"/>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0" name="Freeform 204">
              <a:extLst>
                <a:ext uri="{FF2B5EF4-FFF2-40B4-BE49-F238E27FC236}">
                  <a16:creationId xmlns:a16="http://schemas.microsoft.com/office/drawing/2014/main" id="{C3F1D320-D8A1-52D8-0C62-59E7F30669DD}"/>
                </a:ext>
              </a:extLst>
            </p:cNvPr>
            <p:cNvSpPr>
              <a:spLocks noChangeArrowheads="1"/>
            </p:cNvSpPr>
            <p:nvPr/>
          </p:nvSpPr>
          <p:spPr bwMode="auto">
            <a:xfrm>
              <a:off x="-63"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1" y="138"/>
                    <a:pt x="1" y="348"/>
                  </a:cubicBezTo>
                  <a:cubicBezTo>
                    <a:pt x="1" y="536"/>
                    <a:pt x="153" y="688"/>
                    <a:pt x="346" y="688"/>
                  </a:cubicBezTo>
                  <a:cubicBezTo>
                    <a:pt x="652" y="688"/>
                    <a:pt x="804" y="317"/>
                    <a:pt x="586"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1" name="Freeform 205">
              <a:extLst>
                <a:ext uri="{FF2B5EF4-FFF2-40B4-BE49-F238E27FC236}">
                  <a16:creationId xmlns:a16="http://schemas.microsoft.com/office/drawing/2014/main" id="{3D41D7E5-3D6A-B0A5-21A4-D9315C3F4229}"/>
                </a:ext>
              </a:extLst>
            </p:cNvPr>
            <p:cNvSpPr>
              <a:spLocks noChangeArrowheads="1"/>
            </p:cNvSpPr>
            <p:nvPr/>
          </p:nvSpPr>
          <p:spPr bwMode="auto">
            <a:xfrm>
              <a:off x="-119"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2" name="Freeform 206">
              <a:extLst>
                <a:ext uri="{FF2B5EF4-FFF2-40B4-BE49-F238E27FC236}">
                  <a16:creationId xmlns:a16="http://schemas.microsoft.com/office/drawing/2014/main" id="{A2A34E16-9CF8-7074-B543-7BBC23D4627E}"/>
                </a:ext>
              </a:extLst>
            </p:cNvPr>
            <p:cNvSpPr>
              <a:spLocks noChangeArrowheads="1"/>
            </p:cNvSpPr>
            <p:nvPr/>
          </p:nvSpPr>
          <p:spPr bwMode="auto">
            <a:xfrm>
              <a:off x="-35" y="3923"/>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3" name="Freeform 207">
              <a:extLst>
                <a:ext uri="{FF2B5EF4-FFF2-40B4-BE49-F238E27FC236}">
                  <a16:creationId xmlns:a16="http://schemas.microsoft.com/office/drawing/2014/main" id="{47A20F38-5CCE-0B58-B952-1A7FBE80901E}"/>
                </a:ext>
              </a:extLst>
            </p:cNvPr>
            <p:cNvSpPr>
              <a:spLocks noChangeArrowheads="1"/>
            </p:cNvSpPr>
            <p:nvPr/>
          </p:nvSpPr>
          <p:spPr bwMode="auto">
            <a:xfrm>
              <a:off x="-91"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5" y="1"/>
                  </a:moveTo>
                  <a:cubicBezTo>
                    <a:pt x="169" y="1"/>
                    <a:pt x="0" y="137"/>
                    <a:pt x="0" y="344"/>
                  </a:cubicBezTo>
                  <a:cubicBezTo>
                    <a:pt x="0" y="533"/>
                    <a:pt x="153" y="685"/>
                    <a:pt x="341" y="685"/>
                  </a:cubicBezTo>
                  <a:cubicBezTo>
                    <a:pt x="646" y="685"/>
                    <a:pt x="799" y="319"/>
                    <a:pt x="585" y="100"/>
                  </a:cubicBezTo>
                  <a:cubicBezTo>
                    <a:pt x="515" y="31"/>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4" name="Freeform 208">
              <a:extLst>
                <a:ext uri="{FF2B5EF4-FFF2-40B4-BE49-F238E27FC236}">
                  <a16:creationId xmlns:a16="http://schemas.microsoft.com/office/drawing/2014/main" id="{64F272F7-99D2-EFD2-1284-9552A0CC182B}"/>
                </a:ext>
              </a:extLst>
            </p:cNvPr>
            <p:cNvSpPr>
              <a:spLocks noChangeArrowheads="1"/>
            </p:cNvSpPr>
            <p:nvPr/>
          </p:nvSpPr>
          <p:spPr bwMode="auto">
            <a:xfrm>
              <a:off x="-63" y="409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8" y="1"/>
                  </a:moveTo>
                  <a:cubicBezTo>
                    <a:pt x="172" y="1"/>
                    <a:pt x="6" y="137"/>
                    <a:pt x="6" y="343"/>
                  </a:cubicBezTo>
                  <a:cubicBezTo>
                    <a:pt x="1" y="531"/>
                    <a:pt x="153" y="684"/>
                    <a:pt x="346" y="689"/>
                  </a:cubicBezTo>
                  <a:cubicBezTo>
                    <a:pt x="652" y="689"/>
                    <a:pt x="804" y="318"/>
                    <a:pt x="591" y="104"/>
                  </a:cubicBezTo>
                  <a:cubicBezTo>
                    <a:pt x="519" y="33"/>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5" name="Freeform 209">
              <a:extLst>
                <a:ext uri="{FF2B5EF4-FFF2-40B4-BE49-F238E27FC236}">
                  <a16:creationId xmlns:a16="http://schemas.microsoft.com/office/drawing/2014/main" id="{4C6580FA-D8DB-792B-5AA9-ACABEE4364F1}"/>
                </a:ext>
              </a:extLst>
            </p:cNvPr>
            <p:cNvSpPr>
              <a:spLocks noChangeArrowheads="1"/>
            </p:cNvSpPr>
            <p:nvPr/>
          </p:nvSpPr>
          <p:spPr bwMode="auto">
            <a:xfrm>
              <a:off x="-119"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90"/>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6" name="Freeform 210">
              <a:extLst>
                <a:ext uri="{FF2B5EF4-FFF2-40B4-BE49-F238E27FC236}">
                  <a16:creationId xmlns:a16="http://schemas.microsoft.com/office/drawing/2014/main" id="{7A19815B-9E5A-BA2E-8C21-7BC71CFADF2E}"/>
                </a:ext>
              </a:extLst>
            </p:cNvPr>
            <p:cNvSpPr>
              <a:spLocks noChangeArrowheads="1"/>
            </p:cNvSpPr>
            <p:nvPr/>
          </p:nvSpPr>
          <p:spPr bwMode="auto">
            <a:xfrm>
              <a:off x="-35" y="4036"/>
              <a:ext cx="31"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4"/>
                    <a:pt x="1" y="342"/>
                  </a:cubicBezTo>
                  <a:cubicBezTo>
                    <a:pt x="1" y="535"/>
                    <a:pt x="153" y="688"/>
                    <a:pt x="341" y="688"/>
                  </a:cubicBezTo>
                  <a:cubicBezTo>
                    <a:pt x="530" y="688"/>
                    <a:pt x="682" y="535"/>
                    <a:pt x="682" y="342"/>
                  </a:cubicBezTo>
                  <a:cubicBezTo>
                    <a:pt x="682" y="154"/>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7" name="Freeform 211">
              <a:extLst>
                <a:ext uri="{FF2B5EF4-FFF2-40B4-BE49-F238E27FC236}">
                  <a16:creationId xmlns:a16="http://schemas.microsoft.com/office/drawing/2014/main" id="{896992AB-4D1F-43ED-B139-A8A3EAA3522B}"/>
                </a:ext>
              </a:extLst>
            </p:cNvPr>
            <p:cNvSpPr>
              <a:spLocks noChangeArrowheads="1"/>
            </p:cNvSpPr>
            <p:nvPr/>
          </p:nvSpPr>
          <p:spPr bwMode="auto">
            <a:xfrm>
              <a:off x="-91"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6"/>
                    <a:pt x="153" y="689"/>
                    <a:pt x="341" y="689"/>
                  </a:cubicBezTo>
                  <a:cubicBezTo>
                    <a:pt x="646" y="689"/>
                    <a:pt x="799" y="317"/>
                    <a:pt x="585" y="104"/>
                  </a:cubicBezTo>
                  <a:cubicBezTo>
                    <a:pt x="514" y="32"/>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8" name="Freeform 212">
              <a:extLst>
                <a:ext uri="{FF2B5EF4-FFF2-40B4-BE49-F238E27FC236}">
                  <a16:creationId xmlns:a16="http://schemas.microsoft.com/office/drawing/2014/main" id="{2CBFF206-7691-4240-5F3F-6208D7F9762B}"/>
                </a:ext>
              </a:extLst>
            </p:cNvPr>
            <p:cNvSpPr>
              <a:spLocks noChangeArrowheads="1"/>
            </p:cNvSpPr>
            <p:nvPr/>
          </p:nvSpPr>
          <p:spPr bwMode="auto">
            <a:xfrm>
              <a:off x="-27" y="4262"/>
              <a:ext cx="13" cy="1"/>
            </a:xfrm>
            <a:custGeom>
              <a:avLst/>
              <a:gdLst>
                <a:gd name="T0" fmla="*/ 0 w 321"/>
                <a:gd name="T1" fmla="*/ 0 h 57"/>
                <a:gd name="T2" fmla="*/ 0 w 321"/>
                <a:gd name="T3" fmla="*/ 0 h 57"/>
                <a:gd name="T4" fmla="*/ 0 w 321"/>
                <a:gd name="T5" fmla="*/ 0 h 57"/>
                <a:gd name="T6" fmla="*/ 0 w 321"/>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21" h="57" extrusionOk="0">
                  <a:moveTo>
                    <a:pt x="188" y="1"/>
                  </a:moveTo>
                  <a:cubicBezTo>
                    <a:pt x="122" y="1"/>
                    <a:pt x="56" y="21"/>
                    <a:pt x="0" y="57"/>
                  </a:cubicBezTo>
                  <a:cubicBezTo>
                    <a:pt x="107" y="57"/>
                    <a:pt x="214" y="47"/>
                    <a:pt x="321" y="26"/>
                  </a:cubicBezTo>
                  <a:cubicBezTo>
                    <a:pt x="280" y="11"/>
                    <a:pt x="234" y="1"/>
                    <a:pt x="18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9" name="Freeform 213">
              <a:extLst>
                <a:ext uri="{FF2B5EF4-FFF2-40B4-BE49-F238E27FC236}">
                  <a16:creationId xmlns:a16="http://schemas.microsoft.com/office/drawing/2014/main" id="{DDD79A18-7275-E1C0-4879-404230E44ADD}"/>
                </a:ext>
              </a:extLst>
            </p:cNvPr>
            <p:cNvSpPr>
              <a:spLocks noChangeArrowheads="1"/>
            </p:cNvSpPr>
            <p:nvPr/>
          </p:nvSpPr>
          <p:spPr bwMode="auto">
            <a:xfrm>
              <a:off x="-12"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4" y="657"/>
                    <a:pt x="370" y="689"/>
                    <a:pt x="455" y="689"/>
                  </a:cubicBezTo>
                  <a:cubicBezTo>
                    <a:pt x="631" y="689"/>
                    <a:pt x="799" y="552"/>
                    <a:pt x="799" y="346"/>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0" name="Freeform 214">
              <a:extLst>
                <a:ext uri="{FF2B5EF4-FFF2-40B4-BE49-F238E27FC236}">
                  <a16:creationId xmlns:a16="http://schemas.microsoft.com/office/drawing/2014/main" id="{E8666778-7563-CE2A-8CCE-865E3F355D17}"/>
                </a:ext>
              </a:extLst>
            </p:cNvPr>
            <p:cNvSpPr>
              <a:spLocks noChangeArrowheads="1"/>
            </p:cNvSpPr>
            <p:nvPr/>
          </p:nvSpPr>
          <p:spPr bwMode="auto">
            <a:xfrm>
              <a:off x="-68"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4" y="657"/>
                    <a:pt x="370" y="689"/>
                    <a:pt x="455" y="689"/>
                  </a:cubicBezTo>
                  <a:cubicBezTo>
                    <a:pt x="630" y="689"/>
                    <a:pt x="799" y="552"/>
                    <a:pt x="799" y="346"/>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1" name="Freeform 215">
              <a:extLst>
                <a:ext uri="{FF2B5EF4-FFF2-40B4-BE49-F238E27FC236}">
                  <a16:creationId xmlns:a16="http://schemas.microsoft.com/office/drawing/2014/main" id="{809476B8-BAE1-2A9E-E09C-E0C65E6F77F9}"/>
                </a:ext>
              </a:extLst>
            </p:cNvPr>
            <p:cNvSpPr>
              <a:spLocks noChangeArrowheads="1"/>
            </p:cNvSpPr>
            <p:nvPr/>
          </p:nvSpPr>
          <p:spPr bwMode="auto">
            <a:xfrm>
              <a:off x="-35" y="4149"/>
              <a:ext cx="31" cy="31"/>
            </a:xfrm>
            <a:custGeom>
              <a:avLst/>
              <a:gdLst>
                <a:gd name="T0" fmla="*/ 0 w 683"/>
                <a:gd name="T1" fmla="*/ 0 h 683"/>
                <a:gd name="T2" fmla="*/ 0 w 683"/>
                <a:gd name="T3" fmla="*/ 0 h 683"/>
                <a:gd name="T4" fmla="*/ 0 w 683"/>
                <a:gd name="T5" fmla="*/ 0 h 683"/>
                <a:gd name="T6" fmla="*/ 0 w 683"/>
                <a:gd name="T7" fmla="*/ 0 h 683"/>
                <a:gd name="T8" fmla="*/ 0 w 683"/>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3" extrusionOk="0">
                  <a:moveTo>
                    <a:pt x="341" y="0"/>
                  </a:moveTo>
                  <a:cubicBezTo>
                    <a:pt x="153" y="0"/>
                    <a:pt x="1" y="153"/>
                    <a:pt x="1" y="341"/>
                  </a:cubicBezTo>
                  <a:cubicBezTo>
                    <a:pt x="1" y="529"/>
                    <a:pt x="153" y="682"/>
                    <a:pt x="341" y="682"/>
                  </a:cubicBezTo>
                  <a:cubicBezTo>
                    <a:pt x="530" y="682"/>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2" name="Freeform 216">
              <a:extLst>
                <a:ext uri="{FF2B5EF4-FFF2-40B4-BE49-F238E27FC236}">
                  <a16:creationId xmlns:a16="http://schemas.microsoft.com/office/drawing/2014/main" id="{7E546568-C701-1D3A-48CE-EF53F7FFE4F4}"/>
                </a:ext>
              </a:extLst>
            </p:cNvPr>
            <p:cNvSpPr>
              <a:spLocks noChangeArrowheads="1"/>
            </p:cNvSpPr>
            <p:nvPr/>
          </p:nvSpPr>
          <p:spPr bwMode="auto">
            <a:xfrm>
              <a:off x="-97" y="4149"/>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3" name="Freeform 217">
              <a:extLst>
                <a:ext uri="{FF2B5EF4-FFF2-40B4-BE49-F238E27FC236}">
                  <a16:creationId xmlns:a16="http://schemas.microsoft.com/office/drawing/2014/main" id="{2ACA2CD5-544E-5FEF-2420-46840A4DF7D2}"/>
                </a:ext>
              </a:extLst>
            </p:cNvPr>
            <p:cNvSpPr>
              <a:spLocks noChangeArrowheads="1"/>
            </p:cNvSpPr>
            <p:nvPr/>
          </p:nvSpPr>
          <p:spPr bwMode="auto">
            <a:xfrm>
              <a:off x="-205" y="3131"/>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4"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4" name="Freeform 218">
              <a:extLst>
                <a:ext uri="{FF2B5EF4-FFF2-40B4-BE49-F238E27FC236}">
                  <a16:creationId xmlns:a16="http://schemas.microsoft.com/office/drawing/2014/main" id="{EB10139F-EEF4-6E99-0567-FAD6C95745D4}"/>
                </a:ext>
              </a:extLst>
            </p:cNvPr>
            <p:cNvSpPr>
              <a:spLocks noChangeArrowheads="1"/>
            </p:cNvSpPr>
            <p:nvPr/>
          </p:nvSpPr>
          <p:spPr bwMode="auto">
            <a:xfrm>
              <a:off x="-183" y="3076"/>
              <a:ext cx="37" cy="29"/>
            </a:xfrm>
            <a:custGeom>
              <a:avLst/>
              <a:gdLst>
                <a:gd name="T0" fmla="*/ 0 w 800"/>
                <a:gd name="T1" fmla="*/ 0 h 657"/>
                <a:gd name="T2" fmla="*/ 0 w 800"/>
                <a:gd name="T3" fmla="*/ 0 h 657"/>
                <a:gd name="T4" fmla="*/ 0 w 800"/>
                <a:gd name="T5" fmla="*/ 0 h 657"/>
                <a:gd name="T6" fmla="*/ 0 w 800"/>
                <a:gd name="T7" fmla="*/ 0 h 657"/>
                <a:gd name="T8" fmla="*/ 0 w 800"/>
                <a:gd name="T9" fmla="*/ 0 h 657"/>
                <a:gd name="T10" fmla="*/ 0 w 800"/>
                <a:gd name="T11" fmla="*/ 0 h 6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57" extrusionOk="0">
                  <a:moveTo>
                    <a:pt x="337" y="1"/>
                  </a:moveTo>
                  <a:lnTo>
                    <a:pt x="337" y="1"/>
                  </a:lnTo>
                  <a:cubicBezTo>
                    <a:pt x="1" y="153"/>
                    <a:pt x="113" y="652"/>
                    <a:pt x="484" y="652"/>
                  </a:cubicBezTo>
                  <a:lnTo>
                    <a:pt x="479" y="657"/>
                  </a:lnTo>
                  <a:cubicBezTo>
                    <a:pt x="616" y="657"/>
                    <a:pt x="743" y="570"/>
                    <a:pt x="799" y="443"/>
                  </a:cubicBezTo>
                  <a:cubicBezTo>
                    <a:pt x="652" y="301"/>
                    <a:pt x="499" y="153"/>
                    <a:pt x="33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5" name="Freeform 219">
              <a:extLst>
                <a:ext uri="{FF2B5EF4-FFF2-40B4-BE49-F238E27FC236}">
                  <a16:creationId xmlns:a16="http://schemas.microsoft.com/office/drawing/2014/main" id="{D4241784-6D5D-44C2-282F-A6FFAA9F3666}"/>
                </a:ext>
              </a:extLst>
            </p:cNvPr>
            <p:cNvSpPr>
              <a:spLocks noChangeArrowheads="1"/>
            </p:cNvSpPr>
            <p:nvPr/>
          </p:nvSpPr>
          <p:spPr bwMode="auto">
            <a:xfrm>
              <a:off x="-154"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9" y="657"/>
                    <a:pt x="375" y="689"/>
                    <a:pt x="460" y="689"/>
                  </a:cubicBezTo>
                  <a:cubicBezTo>
                    <a:pt x="635" y="689"/>
                    <a:pt x="804" y="553"/>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6" name="Freeform 220">
              <a:extLst>
                <a:ext uri="{FF2B5EF4-FFF2-40B4-BE49-F238E27FC236}">
                  <a16:creationId xmlns:a16="http://schemas.microsoft.com/office/drawing/2014/main" id="{9CC4C647-58B0-EDB2-25B0-B9325A5441C5}"/>
                </a:ext>
              </a:extLst>
            </p:cNvPr>
            <p:cNvSpPr>
              <a:spLocks noChangeArrowheads="1"/>
            </p:cNvSpPr>
            <p:nvPr/>
          </p:nvSpPr>
          <p:spPr bwMode="auto">
            <a:xfrm>
              <a:off x="-210" y="3244"/>
              <a:ext cx="36" cy="31"/>
            </a:xfrm>
            <a:custGeom>
              <a:avLst/>
              <a:gdLst>
                <a:gd name="T0" fmla="*/ 0 w 799"/>
                <a:gd name="T1" fmla="*/ 0 h 688"/>
                <a:gd name="T2" fmla="*/ 0 w 799"/>
                <a:gd name="T3" fmla="*/ 0 h 688"/>
                <a:gd name="T4" fmla="*/ 0 w 799"/>
                <a:gd name="T5" fmla="*/ 0 h 688"/>
                <a:gd name="T6" fmla="*/ 0 w 799"/>
                <a:gd name="T7" fmla="*/ 0 h 688"/>
                <a:gd name="T8" fmla="*/ 0 w 799"/>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8" extrusionOk="0">
                  <a:moveTo>
                    <a:pt x="458" y="1"/>
                  </a:moveTo>
                  <a:cubicBezTo>
                    <a:pt x="153" y="1"/>
                    <a:pt x="0" y="372"/>
                    <a:pt x="214" y="586"/>
                  </a:cubicBezTo>
                  <a:cubicBezTo>
                    <a:pt x="284" y="656"/>
                    <a:pt x="370" y="688"/>
                    <a:pt x="454" y="688"/>
                  </a:cubicBezTo>
                  <a:cubicBezTo>
                    <a:pt x="631" y="688"/>
                    <a:pt x="799" y="550"/>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7" name="Freeform 221">
              <a:extLst>
                <a:ext uri="{FF2B5EF4-FFF2-40B4-BE49-F238E27FC236}">
                  <a16:creationId xmlns:a16="http://schemas.microsoft.com/office/drawing/2014/main" id="{E5201BAC-9891-6697-B74E-F7C3AF2F509E}"/>
                </a:ext>
              </a:extLst>
            </p:cNvPr>
            <p:cNvSpPr>
              <a:spLocks noChangeArrowheads="1"/>
            </p:cNvSpPr>
            <p:nvPr/>
          </p:nvSpPr>
          <p:spPr bwMode="auto">
            <a:xfrm>
              <a:off x="-119" y="318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1"/>
                  </a:moveTo>
                  <a:cubicBezTo>
                    <a:pt x="169" y="1"/>
                    <a:pt x="0" y="138"/>
                    <a:pt x="0" y="345"/>
                  </a:cubicBezTo>
                  <a:cubicBezTo>
                    <a:pt x="0" y="533"/>
                    <a:pt x="153" y="685"/>
                    <a:pt x="341" y="685"/>
                  </a:cubicBezTo>
                  <a:cubicBezTo>
                    <a:pt x="646" y="685"/>
                    <a:pt x="799" y="319"/>
                    <a:pt x="585" y="100"/>
                  </a:cubicBezTo>
                  <a:cubicBezTo>
                    <a:pt x="515"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8" name="Freeform 222">
              <a:extLst>
                <a:ext uri="{FF2B5EF4-FFF2-40B4-BE49-F238E27FC236}">
                  <a16:creationId xmlns:a16="http://schemas.microsoft.com/office/drawing/2014/main" id="{3C6D86E3-D726-8C3E-7D16-FED43E7265F3}"/>
                </a:ext>
              </a:extLst>
            </p:cNvPr>
            <p:cNvSpPr>
              <a:spLocks noChangeArrowheads="1"/>
            </p:cNvSpPr>
            <p:nvPr/>
          </p:nvSpPr>
          <p:spPr bwMode="auto">
            <a:xfrm>
              <a:off x="-182" y="3187"/>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58" y="1"/>
                  </a:moveTo>
                  <a:cubicBezTo>
                    <a:pt x="153" y="1"/>
                    <a:pt x="0" y="372"/>
                    <a:pt x="214" y="586"/>
                  </a:cubicBezTo>
                  <a:cubicBezTo>
                    <a:pt x="285" y="657"/>
                    <a:pt x="372" y="689"/>
                    <a:pt x="458" y="689"/>
                  </a:cubicBezTo>
                  <a:cubicBezTo>
                    <a:pt x="635" y="689"/>
                    <a:pt x="804" y="552"/>
                    <a:pt x="804" y="347"/>
                  </a:cubicBezTo>
                  <a:cubicBezTo>
                    <a:pt x="804" y="158"/>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9" name="Freeform 223">
              <a:extLst>
                <a:ext uri="{FF2B5EF4-FFF2-40B4-BE49-F238E27FC236}">
                  <a16:creationId xmlns:a16="http://schemas.microsoft.com/office/drawing/2014/main" id="{833326E0-88E0-57D1-C28A-362CC4100BC0}"/>
                </a:ext>
              </a:extLst>
            </p:cNvPr>
            <p:cNvSpPr>
              <a:spLocks noChangeArrowheads="1"/>
            </p:cNvSpPr>
            <p:nvPr/>
          </p:nvSpPr>
          <p:spPr bwMode="auto">
            <a:xfrm>
              <a:off x="-148" y="3131"/>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8" y="1"/>
                  </a:moveTo>
                  <a:cubicBezTo>
                    <a:pt x="171" y="1"/>
                    <a:pt x="0" y="137"/>
                    <a:pt x="0" y="344"/>
                  </a:cubicBezTo>
                  <a:cubicBezTo>
                    <a:pt x="0" y="533"/>
                    <a:pt x="153" y="685"/>
                    <a:pt x="346" y="685"/>
                  </a:cubicBezTo>
                  <a:cubicBezTo>
                    <a:pt x="651" y="685"/>
                    <a:pt x="804" y="319"/>
                    <a:pt x="585" y="100"/>
                  </a:cubicBezTo>
                  <a:cubicBezTo>
                    <a:pt x="516"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0" name="Freeform 224">
              <a:extLst>
                <a:ext uri="{FF2B5EF4-FFF2-40B4-BE49-F238E27FC236}">
                  <a16:creationId xmlns:a16="http://schemas.microsoft.com/office/drawing/2014/main" id="{C7C7EB9E-C657-DE2E-AD49-72CADB7DB206}"/>
                </a:ext>
              </a:extLst>
            </p:cNvPr>
            <p:cNvSpPr>
              <a:spLocks noChangeArrowheads="1"/>
            </p:cNvSpPr>
            <p:nvPr/>
          </p:nvSpPr>
          <p:spPr bwMode="auto">
            <a:xfrm>
              <a:off x="-154" y="3357"/>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1" name="Freeform 225">
              <a:extLst>
                <a:ext uri="{FF2B5EF4-FFF2-40B4-BE49-F238E27FC236}">
                  <a16:creationId xmlns:a16="http://schemas.microsoft.com/office/drawing/2014/main" id="{015C30CF-6575-7FCE-09D3-6B5394A2F564}"/>
                </a:ext>
              </a:extLst>
            </p:cNvPr>
            <p:cNvSpPr>
              <a:spLocks noChangeArrowheads="1"/>
            </p:cNvSpPr>
            <p:nvPr/>
          </p:nvSpPr>
          <p:spPr bwMode="auto">
            <a:xfrm>
              <a:off x="-210" y="3357"/>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2" name="Freeform 226">
              <a:extLst>
                <a:ext uri="{FF2B5EF4-FFF2-40B4-BE49-F238E27FC236}">
                  <a16:creationId xmlns:a16="http://schemas.microsoft.com/office/drawing/2014/main" id="{F46EFEE5-1F56-09E4-14F3-981F456DF3BE}"/>
                </a:ext>
              </a:extLst>
            </p:cNvPr>
            <p:cNvSpPr>
              <a:spLocks noChangeArrowheads="1"/>
            </p:cNvSpPr>
            <p:nvPr/>
          </p:nvSpPr>
          <p:spPr bwMode="auto">
            <a:xfrm>
              <a:off x="-125"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3" name="Freeform 227">
              <a:extLst>
                <a:ext uri="{FF2B5EF4-FFF2-40B4-BE49-F238E27FC236}">
                  <a16:creationId xmlns:a16="http://schemas.microsoft.com/office/drawing/2014/main" id="{A649519B-8998-A227-D960-99F1644FFE71}"/>
                </a:ext>
              </a:extLst>
            </p:cNvPr>
            <p:cNvSpPr>
              <a:spLocks noChangeArrowheads="1"/>
            </p:cNvSpPr>
            <p:nvPr/>
          </p:nvSpPr>
          <p:spPr bwMode="auto">
            <a:xfrm>
              <a:off x="-182" y="3301"/>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58" y="0"/>
                  </a:moveTo>
                  <a:cubicBezTo>
                    <a:pt x="153" y="0"/>
                    <a:pt x="0" y="366"/>
                    <a:pt x="214" y="585"/>
                  </a:cubicBezTo>
                  <a:cubicBezTo>
                    <a:pt x="284" y="654"/>
                    <a:pt x="370" y="685"/>
                    <a:pt x="455"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4" name="Freeform 228">
              <a:extLst>
                <a:ext uri="{FF2B5EF4-FFF2-40B4-BE49-F238E27FC236}">
                  <a16:creationId xmlns:a16="http://schemas.microsoft.com/office/drawing/2014/main" id="{00D4A100-30C5-3C9F-A238-A87C3FFF0FB1}"/>
                </a:ext>
              </a:extLst>
            </p:cNvPr>
            <p:cNvSpPr>
              <a:spLocks noChangeArrowheads="1"/>
            </p:cNvSpPr>
            <p:nvPr/>
          </p:nvSpPr>
          <p:spPr bwMode="auto">
            <a:xfrm>
              <a:off x="-154" y="347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9" y="657"/>
                    <a:pt x="375" y="689"/>
                    <a:pt x="460" y="689"/>
                  </a:cubicBezTo>
                  <a:cubicBezTo>
                    <a:pt x="635" y="689"/>
                    <a:pt x="804" y="552"/>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5" name="Freeform 229">
              <a:extLst>
                <a:ext uri="{FF2B5EF4-FFF2-40B4-BE49-F238E27FC236}">
                  <a16:creationId xmlns:a16="http://schemas.microsoft.com/office/drawing/2014/main" id="{5D94A356-D5D7-B6F1-A2EA-65BD3586F784}"/>
                </a:ext>
              </a:extLst>
            </p:cNvPr>
            <p:cNvSpPr>
              <a:spLocks noChangeArrowheads="1"/>
            </p:cNvSpPr>
            <p:nvPr/>
          </p:nvSpPr>
          <p:spPr bwMode="auto">
            <a:xfrm>
              <a:off x="-210" y="347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5" y="657"/>
                    <a:pt x="372" y="689"/>
                    <a:pt x="457" y="689"/>
                  </a:cubicBezTo>
                  <a:cubicBezTo>
                    <a:pt x="632"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6" name="Freeform 230">
              <a:extLst>
                <a:ext uri="{FF2B5EF4-FFF2-40B4-BE49-F238E27FC236}">
                  <a16:creationId xmlns:a16="http://schemas.microsoft.com/office/drawing/2014/main" id="{B68869CE-E821-B9AE-EFE5-B235D29AFD57}"/>
                </a:ext>
              </a:extLst>
            </p:cNvPr>
            <p:cNvSpPr>
              <a:spLocks noChangeArrowheads="1"/>
            </p:cNvSpPr>
            <p:nvPr/>
          </p:nvSpPr>
          <p:spPr bwMode="auto">
            <a:xfrm>
              <a:off x="-125" y="3414"/>
              <a:ext cx="36" cy="31"/>
            </a:xfrm>
            <a:custGeom>
              <a:avLst/>
              <a:gdLst>
                <a:gd name="T0" fmla="*/ 0 w 804"/>
                <a:gd name="T1" fmla="*/ 0 h 691"/>
                <a:gd name="T2" fmla="*/ 0 w 804"/>
                <a:gd name="T3" fmla="*/ 0 h 691"/>
                <a:gd name="T4" fmla="*/ 0 w 804"/>
                <a:gd name="T5" fmla="*/ 0 h 691"/>
                <a:gd name="T6" fmla="*/ 0 w 804"/>
                <a:gd name="T7" fmla="*/ 0 h 691"/>
                <a:gd name="T8" fmla="*/ 0 w 804"/>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1" extrusionOk="0">
                  <a:moveTo>
                    <a:pt x="463" y="0"/>
                  </a:moveTo>
                  <a:cubicBezTo>
                    <a:pt x="158" y="0"/>
                    <a:pt x="0" y="372"/>
                    <a:pt x="219" y="591"/>
                  </a:cubicBezTo>
                  <a:cubicBezTo>
                    <a:pt x="288" y="659"/>
                    <a:pt x="373" y="690"/>
                    <a:pt x="457" y="690"/>
                  </a:cubicBezTo>
                  <a:cubicBezTo>
                    <a:pt x="633" y="690"/>
                    <a:pt x="804" y="553"/>
                    <a:pt x="804" y="346"/>
                  </a:cubicBezTo>
                  <a:cubicBezTo>
                    <a:pt x="804" y="158"/>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7" name="Freeform 231">
              <a:extLst>
                <a:ext uri="{FF2B5EF4-FFF2-40B4-BE49-F238E27FC236}">
                  <a16:creationId xmlns:a16="http://schemas.microsoft.com/office/drawing/2014/main" id="{1E4003A2-17DE-89BB-F065-0FFC69315A90}"/>
                </a:ext>
              </a:extLst>
            </p:cNvPr>
            <p:cNvSpPr>
              <a:spLocks noChangeArrowheads="1"/>
            </p:cNvSpPr>
            <p:nvPr/>
          </p:nvSpPr>
          <p:spPr bwMode="auto">
            <a:xfrm>
              <a:off x="-182" y="3414"/>
              <a:ext cx="37" cy="31"/>
            </a:xfrm>
            <a:custGeom>
              <a:avLst/>
              <a:gdLst>
                <a:gd name="T0" fmla="*/ 0 w 804"/>
                <a:gd name="T1" fmla="*/ 0 h 691"/>
                <a:gd name="T2" fmla="*/ 0 w 804"/>
                <a:gd name="T3" fmla="*/ 0 h 691"/>
                <a:gd name="T4" fmla="*/ 0 w 804"/>
                <a:gd name="T5" fmla="*/ 0 h 691"/>
                <a:gd name="T6" fmla="*/ 0 w 804"/>
                <a:gd name="T7" fmla="*/ 0 h 691"/>
                <a:gd name="T8" fmla="*/ 0 w 804"/>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1" extrusionOk="0">
                  <a:moveTo>
                    <a:pt x="458" y="0"/>
                  </a:moveTo>
                  <a:cubicBezTo>
                    <a:pt x="153" y="0"/>
                    <a:pt x="0" y="372"/>
                    <a:pt x="214" y="591"/>
                  </a:cubicBezTo>
                  <a:cubicBezTo>
                    <a:pt x="284" y="659"/>
                    <a:pt x="370" y="690"/>
                    <a:pt x="454" y="690"/>
                  </a:cubicBezTo>
                  <a:cubicBezTo>
                    <a:pt x="631" y="690"/>
                    <a:pt x="800" y="553"/>
                    <a:pt x="804" y="346"/>
                  </a:cubicBezTo>
                  <a:cubicBezTo>
                    <a:pt x="804"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8" name="Freeform 232">
              <a:extLst>
                <a:ext uri="{FF2B5EF4-FFF2-40B4-BE49-F238E27FC236}">
                  <a16:creationId xmlns:a16="http://schemas.microsoft.com/office/drawing/2014/main" id="{03BF7400-F2D0-F6F2-58DE-039BA45B10DD}"/>
                </a:ext>
              </a:extLst>
            </p:cNvPr>
            <p:cNvSpPr>
              <a:spLocks noChangeArrowheads="1"/>
            </p:cNvSpPr>
            <p:nvPr/>
          </p:nvSpPr>
          <p:spPr bwMode="auto">
            <a:xfrm>
              <a:off x="-182" y="3527"/>
              <a:ext cx="37"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458" y="1"/>
                  </a:moveTo>
                  <a:cubicBezTo>
                    <a:pt x="153" y="1"/>
                    <a:pt x="0" y="372"/>
                    <a:pt x="214" y="586"/>
                  </a:cubicBezTo>
                  <a:cubicBezTo>
                    <a:pt x="284" y="655"/>
                    <a:pt x="370" y="686"/>
                    <a:pt x="455" y="686"/>
                  </a:cubicBezTo>
                  <a:cubicBezTo>
                    <a:pt x="633" y="686"/>
                    <a:pt x="804" y="549"/>
                    <a:pt x="804" y="342"/>
                  </a:cubicBezTo>
                  <a:cubicBezTo>
                    <a:pt x="804"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9" name="Freeform 233">
              <a:extLst>
                <a:ext uri="{FF2B5EF4-FFF2-40B4-BE49-F238E27FC236}">
                  <a16:creationId xmlns:a16="http://schemas.microsoft.com/office/drawing/2014/main" id="{CDD2A556-9086-FD7E-0B4E-AFD8A4BA6FA5}"/>
                </a:ext>
              </a:extLst>
            </p:cNvPr>
            <p:cNvSpPr>
              <a:spLocks noChangeArrowheads="1"/>
            </p:cNvSpPr>
            <p:nvPr/>
          </p:nvSpPr>
          <p:spPr bwMode="auto">
            <a:xfrm>
              <a:off x="-176"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0" name="Freeform 234">
              <a:extLst>
                <a:ext uri="{FF2B5EF4-FFF2-40B4-BE49-F238E27FC236}">
                  <a16:creationId xmlns:a16="http://schemas.microsoft.com/office/drawing/2014/main" id="{5AFF4E84-A4EA-4EBA-19BA-31ACEB4AD2ED}"/>
                </a:ext>
              </a:extLst>
            </p:cNvPr>
            <p:cNvSpPr>
              <a:spLocks noChangeArrowheads="1"/>
            </p:cNvSpPr>
            <p:nvPr/>
          </p:nvSpPr>
          <p:spPr bwMode="auto">
            <a:xfrm>
              <a:off x="-233"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3" y="685"/>
                    <a:pt x="342" y="685"/>
                  </a:cubicBezTo>
                  <a:cubicBezTo>
                    <a:pt x="647" y="685"/>
                    <a:pt x="800"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1" name="Freeform 235">
              <a:extLst>
                <a:ext uri="{FF2B5EF4-FFF2-40B4-BE49-F238E27FC236}">
                  <a16:creationId xmlns:a16="http://schemas.microsoft.com/office/drawing/2014/main" id="{66348BF5-7F1B-8D7C-7845-A72F5A33FAF1}"/>
                </a:ext>
              </a:extLst>
            </p:cNvPr>
            <p:cNvSpPr>
              <a:spLocks noChangeArrowheads="1"/>
            </p:cNvSpPr>
            <p:nvPr/>
          </p:nvSpPr>
          <p:spPr bwMode="auto">
            <a:xfrm>
              <a:off x="-154" y="3584"/>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6"/>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2" name="Freeform 236">
              <a:extLst>
                <a:ext uri="{FF2B5EF4-FFF2-40B4-BE49-F238E27FC236}">
                  <a16:creationId xmlns:a16="http://schemas.microsoft.com/office/drawing/2014/main" id="{136C1C6A-6FFD-7AEE-1A86-18D902520DFB}"/>
                </a:ext>
              </a:extLst>
            </p:cNvPr>
            <p:cNvSpPr>
              <a:spLocks noChangeArrowheads="1"/>
            </p:cNvSpPr>
            <p:nvPr/>
          </p:nvSpPr>
          <p:spPr bwMode="auto">
            <a:xfrm>
              <a:off x="-210" y="3584"/>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w 799"/>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9" h="685" extrusionOk="0">
                  <a:moveTo>
                    <a:pt x="467" y="0"/>
                  </a:moveTo>
                  <a:cubicBezTo>
                    <a:pt x="464" y="0"/>
                    <a:pt x="461" y="0"/>
                    <a:pt x="458" y="0"/>
                  </a:cubicBezTo>
                  <a:cubicBezTo>
                    <a:pt x="153" y="0"/>
                    <a:pt x="0" y="366"/>
                    <a:pt x="214" y="585"/>
                  </a:cubicBezTo>
                  <a:cubicBezTo>
                    <a:pt x="284" y="654"/>
                    <a:pt x="370" y="685"/>
                    <a:pt x="454" y="685"/>
                  </a:cubicBezTo>
                  <a:cubicBezTo>
                    <a:pt x="630" y="685"/>
                    <a:pt x="799" y="548"/>
                    <a:pt x="799" y="341"/>
                  </a:cubicBezTo>
                  <a:cubicBezTo>
                    <a:pt x="799" y="156"/>
                    <a:pt x="651" y="0"/>
                    <a:pt x="46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3" name="Freeform 237">
              <a:extLst>
                <a:ext uri="{FF2B5EF4-FFF2-40B4-BE49-F238E27FC236}">
                  <a16:creationId xmlns:a16="http://schemas.microsoft.com/office/drawing/2014/main" id="{4B3F5447-CB07-D564-B353-A3CFF6E08849}"/>
                </a:ext>
              </a:extLst>
            </p:cNvPr>
            <p:cNvSpPr>
              <a:spLocks noChangeArrowheads="1"/>
            </p:cNvSpPr>
            <p:nvPr/>
          </p:nvSpPr>
          <p:spPr bwMode="auto">
            <a:xfrm>
              <a:off x="-176"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4" name="Freeform 238">
              <a:extLst>
                <a:ext uri="{FF2B5EF4-FFF2-40B4-BE49-F238E27FC236}">
                  <a16:creationId xmlns:a16="http://schemas.microsoft.com/office/drawing/2014/main" id="{7ACEA4E8-4785-1FF6-D8A2-13EF7EAF515A}"/>
                </a:ext>
              </a:extLst>
            </p:cNvPr>
            <p:cNvSpPr>
              <a:spLocks noChangeArrowheads="1"/>
            </p:cNvSpPr>
            <p:nvPr/>
          </p:nvSpPr>
          <p:spPr bwMode="auto">
            <a:xfrm>
              <a:off x="-233"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3"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5" name="Freeform 239">
              <a:extLst>
                <a:ext uri="{FF2B5EF4-FFF2-40B4-BE49-F238E27FC236}">
                  <a16:creationId xmlns:a16="http://schemas.microsoft.com/office/drawing/2014/main" id="{71D90577-ADAB-DD23-20B1-F2EB32D0E4D0}"/>
                </a:ext>
              </a:extLst>
            </p:cNvPr>
            <p:cNvSpPr>
              <a:spLocks noChangeArrowheads="1"/>
            </p:cNvSpPr>
            <p:nvPr/>
          </p:nvSpPr>
          <p:spPr bwMode="auto">
            <a:xfrm>
              <a:off x="-148" y="3697"/>
              <a:ext cx="36"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5" y="0"/>
                  </a:moveTo>
                  <a:cubicBezTo>
                    <a:pt x="169" y="0"/>
                    <a:pt x="0" y="138"/>
                    <a:pt x="0" y="347"/>
                  </a:cubicBezTo>
                  <a:cubicBezTo>
                    <a:pt x="0" y="536"/>
                    <a:pt x="153" y="688"/>
                    <a:pt x="346"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6" name="Freeform 240">
              <a:extLst>
                <a:ext uri="{FF2B5EF4-FFF2-40B4-BE49-F238E27FC236}">
                  <a16:creationId xmlns:a16="http://schemas.microsoft.com/office/drawing/2014/main" id="{EA2A6E02-1B43-A016-9F6A-700000CCC20E}"/>
                </a:ext>
              </a:extLst>
            </p:cNvPr>
            <p:cNvSpPr>
              <a:spLocks noChangeArrowheads="1"/>
            </p:cNvSpPr>
            <p:nvPr/>
          </p:nvSpPr>
          <p:spPr bwMode="auto">
            <a:xfrm>
              <a:off x="-205" y="3697"/>
              <a:ext cx="37"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7" y="0"/>
                  </a:moveTo>
                  <a:cubicBezTo>
                    <a:pt x="170" y="0"/>
                    <a:pt x="1" y="138"/>
                    <a:pt x="1" y="347"/>
                  </a:cubicBezTo>
                  <a:cubicBezTo>
                    <a:pt x="1" y="536"/>
                    <a:pt x="154" y="688"/>
                    <a:pt x="347" y="688"/>
                  </a:cubicBezTo>
                  <a:cubicBezTo>
                    <a:pt x="652" y="688"/>
                    <a:pt x="805" y="322"/>
                    <a:pt x="591" y="103"/>
                  </a:cubicBezTo>
                  <a:cubicBezTo>
                    <a:pt x="520" y="32"/>
                    <a:pt x="433"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7" name="Freeform 241">
              <a:extLst>
                <a:ext uri="{FF2B5EF4-FFF2-40B4-BE49-F238E27FC236}">
                  <a16:creationId xmlns:a16="http://schemas.microsoft.com/office/drawing/2014/main" id="{598A0EDD-CDE2-FE26-D1BA-A6A2EEEBD0A9}"/>
                </a:ext>
              </a:extLst>
            </p:cNvPr>
            <p:cNvSpPr>
              <a:spLocks noChangeArrowheads="1"/>
            </p:cNvSpPr>
            <p:nvPr/>
          </p:nvSpPr>
          <p:spPr bwMode="auto">
            <a:xfrm>
              <a:off x="-176"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8" name="Freeform 242">
              <a:extLst>
                <a:ext uri="{FF2B5EF4-FFF2-40B4-BE49-F238E27FC236}">
                  <a16:creationId xmlns:a16="http://schemas.microsoft.com/office/drawing/2014/main" id="{CE270B8F-C047-B32B-5B69-49F9976715CD}"/>
                </a:ext>
              </a:extLst>
            </p:cNvPr>
            <p:cNvSpPr>
              <a:spLocks noChangeArrowheads="1"/>
            </p:cNvSpPr>
            <p:nvPr/>
          </p:nvSpPr>
          <p:spPr bwMode="auto">
            <a:xfrm>
              <a:off x="-233" y="3866"/>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6" y="0"/>
                  </a:moveTo>
                  <a:cubicBezTo>
                    <a:pt x="169" y="0"/>
                    <a:pt x="1" y="137"/>
                    <a:pt x="1" y="344"/>
                  </a:cubicBezTo>
                  <a:cubicBezTo>
                    <a:pt x="1" y="532"/>
                    <a:pt x="153" y="685"/>
                    <a:pt x="342" y="685"/>
                  </a:cubicBezTo>
                  <a:cubicBezTo>
                    <a:pt x="647" y="685"/>
                    <a:pt x="800"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9" name="Freeform 243">
              <a:extLst>
                <a:ext uri="{FF2B5EF4-FFF2-40B4-BE49-F238E27FC236}">
                  <a16:creationId xmlns:a16="http://schemas.microsoft.com/office/drawing/2014/main" id="{2B1796B1-C243-3909-3993-3CEE5763836F}"/>
                </a:ext>
              </a:extLst>
            </p:cNvPr>
            <p:cNvSpPr>
              <a:spLocks noChangeArrowheads="1"/>
            </p:cNvSpPr>
            <p:nvPr/>
          </p:nvSpPr>
          <p:spPr bwMode="auto">
            <a:xfrm>
              <a:off x="-148" y="3810"/>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6"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0" name="Freeform 244">
              <a:extLst>
                <a:ext uri="{FF2B5EF4-FFF2-40B4-BE49-F238E27FC236}">
                  <a16:creationId xmlns:a16="http://schemas.microsoft.com/office/drawing/2014/main" id="{712D73B4-DF9E-B251-81D4-96F4795D15E5}"/>
                </a:ext>
              </a:extLst>
            </p:cNvPr>
            <p:cNvSpPr>
              <a:spLocks noChangeArrowheads="1"/>
            </p:cNvSpPr>
            <p:nvPr/>
          </p:nvSpPr>
          <p:spPr bwMode="auto">
            <a:xfrm>
              <a:off x="-205" y="381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1"/>
                    <a:pt x="154" y="689"/>
                    <a:pt x="347" y="689"/>
                  </a:cubicBezTo>
                  <a:cubicBezTo>
                    <a:pt x="652" y="689"/>
                    <a:pt x="805"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1" name="Freeform 245">
              <a:extLst>
                <a:ext uri="{FF2B5EF4-FFF2-40B4-BE49-F238E27FC236}">
                  <a16:creationId xmlns:a16="http://schemas.microsoft.com/office/drawing/2014/main" id="{79C4AE7F-BB05-CF01-002D-A92EF0263D93}"/>
                </a:ext>
              </a:extLst>
            </p:cNvPr>
            <p:cNvSpPr>
              <a:spLocks noChangeArrowheads="1"/>
            </p:cNvSpPr>
            <p:nvPr/>
          </p:nvSpPr>
          <p:spPr bwMode="auto">
            <a:xfrm>
              <a:off x="-176"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7"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2" name="Freeform 246">
              <a:extLst>
                <a:ext uri="{FF2B5EF4-FFF2-40B4-BE49-F238E27FC236}">
                  <a16:creationId xmlns:a16="http://schemas.microsoft.com/office/drawing/2014/main" id="{5C8D3CF7-C930-1BE7-AFD6-D7F417E5BF8A}"/>
                </a:ext>
              </a:extLst>
            </p:cNvPr>
            <p:cNvSpPr>
              <a:spLocks noChangeArrowheads="1"/>
            </p:cNvSpPr>
            <p:nvPr/>
          </p:nvSpPr>
          <p:spPr bwMode="auto">
            <a:xfrm>
              <a:off x="-233"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0"/>
                  </a:moveTo>
                  <a:cubicBezTo>
                    <a:pt x="168" y="0"/>
                    <a:pt x="1" y="138"/>
                    <a:pt x="1" y="348"/>
                  </a:cubicBezTo>
                  <a:cubicBezTo>
                    <a:pt x="1" y="536"/>
                    <a:pt x="153" y="688"/>
                    <a:pt x="342" y="688"/>
                  </a:cubicBezTo>
                  <a:cubicBezTo>
                    <a:pt x="647" y="688"/>
                    <a:pt x="800" y="317"/>
                    <a:pt x="586" y="103"/>
                  </a:cubicBezTo>
                  <a:cubicBezTo>
                    <a:pt x="515" y="32"/>
                    <a:pt x="428"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3" name="Freeform 247">
              <a:extLst>
                <a:ext uri="{FF2B5EF4-FFF2-40B4-BE49-F238E27FC236}">
                  <a16:creationId xmlns:a16="http://schemas.microsoft.com/office/drawing/2014/main" id="{67666BFA-3C67-159C-8036-BA27F72FE5C4}"/>
                </a:ext>
              </a:extLst>
            </p:cNvPr>
            <p:cNvSpPr>
              <a:spLocks noChangeArrowheads="1"/>
            </p:cNvSpPr>
            <p:nvPr/>
          </p:nvSpPr>
          <p:spPr bwMode="auto">
            <a:xfrm>
              <a:off x="-148" y="3923"/>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8" y="1"/>
                  </a:moveTo>
                  <a:cubicBezTo>
                    <a:pt x="171" y="1"/>
                    <a:pt x="0" y="137"/>
                    <a:pt x="0" y="344"/>
                  </a:cubicBezTo>
                  <a:cubicBezTo>
                    <a:pt x="0" y="533"/>
                    <a:pt x="153" y="685"/>
                    <a:pt x="346" y="685"/>
                  </a:cubicBezTo>
                  <a:cubicBezTo>
                    <a:pt x="651" y="685"/>
                    <a:pt x="804" y="319"/>
                    <a:pt x="585" y="100"/>
                  </a:cubicBezTo>
                  <a:cubicBezTo>
                    <a:pt x="516"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4" name="Freeform 248">
              <a:extLst>
                <a:ext uri="{FF2B5EF4-FFF2-40B4-BE49-F238E27FC236}">
                  <a16:creationId xmlns:a16="http://schemas.microsoft.com/office/drawing/2014/main" id="{57B8007D-9459-511E-98F6-85D1DFC9AAFF}"/>
                </a:ext>
              </a:extLst>
            </p:cNvPr>
            <p:cNvSpPr>
              <a:spLocks noChangeArrowheads="1"/>
            </p:cNvSpPr>
            <p:nvPr/>
          </p:nvSpPr>
          <p:spPr bwMode="auto">
            <a:xfrm>
              <a:off x="-205" y="3923"/>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4"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5" name="Freeform 249">
              <a:extLst>
                <a:ext uri="{FF2B5EF4-FFF2-40B4-BE49-F238E27FC236}">
                  <a16:creationId xmlns:a16="http://schemas.microsoft.com/office/drawing/2014/main" id="{0B951451-60BC-4DCF-331A-F7DD6B2D63AF}"/>
                </a:ext>
              </a:extLst>
            </p:cNvPr>
            <p:cNvSpPr>
              <a:spLocks noChangeArrowheads="1"/>
            </p:cNvSpPr>
            <p:nvPr/>
          </p:nvSpPr>
          <p:spPr bwMode="auto">
            <a:xfrm>
              <a:off x="-210" y="4149"/>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w 799"/>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9" h="685" extrusionOk="0">
                  <a:moveTo>
                    <a:pt x="467" y="0"/>
                  </a:moveTo>
                  <a:cubicBezTo>
                    <a:pt x="464" y="0"/>
                    <a:pt x="461" y="0"/>
                    <a:pt x="458" y="0"/>
                  </a:cubicBezTo>
                  <a:cubicBezTo>
                    <a:pt x="153" y="0"/>
                    <a:pt x="0" y="367"/>
                    <a:pt x="214" y="585"/>
                  </a:cubicBezTo>
                  <a:cubicBezTo>
                    <a:pt x="284" y="654"/>
                    <a:pt x="370" y="685"/>
                    <a:pt x="454" y="685"/>
                  </a:cubicBezTo>
                  <a:cubicBezTo>
                    <a:pt x="630" y="685"/>
                    <a:pt x="799" y="548"/>
                    <a:pt x="799" y="341"/>
                  </a:cubicBezTo>
                  <a:cubicBezTo>
                    <a:pt x="799" y="156"/>
                    <a:pt x="651" y="0"/>
                    <a:pt x="46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6" name="Freeform 250">
              <a:extLst>
                <a:ext uri="{FF2B5EF4-FFF2-40B4-BE49-F238E27FC236}">
                  <a16:creationId xmlns:a16="http://schemas.microsoft.com/office/drawing/2014/main" id="{480EF4CD-F6C2-2C0E-B2D5-8C377248790F}"/>
                </a:ext>
              </a:extLst>
            </p:cNvPr>
            <p:cNvSpPr>
              <a:spLocks noChangeArrowheads="1"/>
            </p:cNvSpPr>
            <p:nvPr/>
          </p:nvSpPr>
          <p:spPr bwMode="auto">
            <a:xfrm>
              <a:off x="-182" y="4093"/>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55" y="0"/>
                  </a:moveTo>
                  <a:cubicBezTo>
                    <a:pt x="370" y="0"/>
                    <a:pt x="284" y="31"/>
                    <a:pt x="214" y="100"/>
                  </a:cubicBezTo>
                  <a:cubicBezTo>
                    <a:pt x="0" y="319"/>
                    <a:pt x="153" y="685"/>
                    <a:pt x="458" y="685"/>
                  </a:cubicBezTo>
                  <a:cubicBezTo>
                    <a:pt x="646" y="685"/>
                    <a:pt x="804" y="532"/>
                    <a:pt x="804" y="344"/>
                  </a:cubicBezTo>
                  <a:cubicBezTo>
                    <a:pt x="804" y="137"/>
                    <a:pt x="633" y="0"/>
                    <a:pt x="45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7" name="Freeform 251">
              <a:extLst>
                <a:ext uri="{FF2B5EF4-FFF2-40B4-BE49-F238E27FC236}">
                  <a16:creationId xmlns:a16="http://schemas.microsoft.com/office/drawing/2014/main" id="{C37D3B2C-196F-CDC7-07F6-83C665B67EAA}"/>
                </a:ext>
              </a:extLst>
            </p:cNvPr>
            <p:cNvSpPr>
              <a:spLocks noChangeArrowheads="1"/>
            </p:cNvSpPr>
            <p:nvPr/>
          </p:nvSpPr>
          <p:spPr bwMode="auto">
            <a:xfrm>
              <a:off x="-238" y="4093"/>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6"/>
                    <a:pt x="220" y="585"/>
                  </a:cubicBezTo>
                  <a:cubicBezTo>
                    <a:pt x="288" y="654"/>
                    <a:pt x="373"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8" name="Freeform 252">
              <a:extLst>
                <a:ext uri="{FF2B5EF4-FFF2-40B4-BE49-F238E27FC236}">
                  <a16:creationId xmlns:a16="http://schemas.microsoft.com/office/drawing/2014/main" id="{0D2C38AA-403A-C09B-315C-05B4BD5A0EF3}"/>
                </a:ext>
              </a:extLst>
            </p:cNvPr>
            <p:cNvSpPr>
              <a:spLocks noChangeArrowheads="1"/>
            </p:cNvSpPr>
            <p:nvPr/>
          </p:nvSpPr>
          <p:spPr bwMode="auto">
            <a:xfrm>
              <a:off x="-148" y="4036"/>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6"/>
                    <a:pt x="153" y="689"/>
                    <a:pt x="346" y="689"/>
                  </a:cubicBezTo>
                  <a:cubicBezTo>
                    <a:pt x="651" y="689"/>
                    <a:pt x="804" y="317"/>
                    <a:pt x="585" y="104"/>
                  </a:cubicBezTo>
                  <a:cubicBezTo>
                    <a:pt x="516" y="32"/>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9" name="Freeform 253">
              <a:extLst>
                <a:ext uri="{FF2B5EF4-FFF2-40B4-BE49-F238E27FC236}">
                  <a16:creationId xmlns:a16="http://schemas.microsoft.com/office/drawing/2014/main" id="{D15CA463-9F3A-0D8D-2E18-B90CA715DA49}"/>
                </a:ext>
              </a:extLst>
            </p:cNvPr>
            <p:cNvSpPr>
              <a:spLocks noChangeArrowheads="1"/>
            </p:cNvSpPr>
            <p:nvPr/>
          </p:nvSpPr>
          <p:spPr bwMode="auto">
            <a:xfrm>
              <a:off x="-205" y="4036"/>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6"/>
                    <a:pt x="154" y="689"/>
                    <a:pt x="347" y="689"/>
                  </a:cubicBezTo>
                  <a:cubicBezTo>
                    <a:pt x="652" y="689"/>
                    <a:pt x="805"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0" name="Freeform 254">
              <a:extLst>
                <a:ext uri="{FF2B5EF4-FFF2-40B4-BE49-F238E27FC236}">
                  <a16:creationId xmlns:a16="http://schemas.microsoft.com/office/drawing/2014/main" id="{B09F3BF8-AE69-A79D-E88D-7E66077D54CC}"/>
                </a:ext>
              </a:extLst>
            </p:cNvPr>
            <p:cNvSpPr>
              <a:spLocks noChangeArrowheads="1"/>
            </p:cNvSpPr>
            <p:nvPr/>
          </p:nvSpPr>
          <p:spPr bwMode="auto">
            <a:xfrm>
              <a:off x="-125" y="4206"/>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5" y="657"/>
                    <a:pt x="372" y="689"/>
                    <a:pt x="457" y="689"/>
                  </a:cubicBezTo>
                  <a:cubicBezTo>
                    <a:pt x="633" y="689"/>
                    <a:pt x="799" y="552"/>
                    <a:pt x="799" y="346"/>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1" name="Freeform 255">
              <a:extLst>
                <a:ext uri="{FF2B5EF4-FFF2-40B4-BE49-F238E27FC236}">
                  <a16:creationId xmlns:a16="http://schemas.microsoft.com/office/drawing/2014/main" id="{2DE54487-EB58-475E-9CED-10EED72EB536}"/>
                </a:ext>
              </a:extLst>
            </p:cNvPr>
            <p:cNvSpPr>
              <a:spLocks noChangeArrowheads="1"/>
            </p:cNvSpPr>
            <p:nvPr/>
          </p:nvSpPr>
          <p:spPr bwMode="auto">
            <a:xfrm>
              <a:off x="-168" y="4206"/>
              <a:ext cx="25" cy="18"/>
            </a:xfrm>
            <a:custGeom>
              <a:avLst/>
              <a:gdLst>
                <a:gd name="T0" fmla="*/ 0 w 555"/>
                <a:gd name="T1" fmla="*/ 0 h 433"/>
                <a:gd name="T2" fmla="*/ 0 w 555"/>
                <a:gd name="T3" fmla="*/ 0 h 433"/>
                <a:gd name="T4" fmla="*/ 0 w 555"/>
                <a:gd name="T5" fmla="*/ 0 h 433"/>
                <a:gd name="T6" fmla="*/ 0 w 555"/>
                <a:gd name="T7" fmla="*/ 0 h 433"/>
                <a:gd name="T8" fmla="*/ 0 w 555"/>
                <a:gd name="T9" fmla="*/ 0 h 4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5" h="433" extrusionOk="0">
                  <a:moveTo>
                    <a:pt x="163" y="1"/>
                  </a:moveTo>
                  <a:cubicBezTo>
                    <a:pt x="107" y="1"/>
                    <a:pt x="51" y="16"/>
                    <a:pt x="0" y="46"/>
                  </a:cubicBezTo>
                  <a:cubicBezTo>
                    <a:pt x="97" y="128"/>
                    <a:pt x="193" y="209"/>
                    <a:pt x="290" y="285"/>
                  </a:cubicBezTo>
                  <a:cubicBezTo>
                    <a:pt x="356" y="336"/>
                    <a:pt x="427" y="382"/>
                    <a:pt x="494" y="433"/>
                  </a:cubicBezTo>
                  <a:cubicBezTo>
                    <a:pt x="555" y="214"/>
                    <a:pt x="387" y="1"/>
                    <a:pt x="1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2" name="Freeform 256">
              <a:extLst>
                <a:ext uri="{FF2B5EF4-FFF2-40B4-BE49-F238E27FC236}">
                  <a16:creationId xmlns:a16="http://schemas.microsoft.com/office/drawing/2014/main" id="{F223A4FF-9471-E004-1BD1-856C22C87927}"/>
                </a:ext>
              </a:extLst>
            </p:cNvPr>
            <p:cNvSpPr>
              <a:spLocks noChangeArrowheads="1"/>
            </p:cNvSpPr>
            <p:nvPr/>
          </p:nvSpPr>
          <p:spPr bwMode="auto">
            <a:xfrm>
              <a:off x="-154" y="4149"/>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3" name="Freeform 257">
              <a:extLst>
                <a:ext uri="{FF2B5EF4-FFF2-40B4-BE49-F238E27FC236}">
                  <a16:creationId xmlns:a16="http://schemas.microsoft.com/office/drawing/2014/main" id="{30894942-A9C9-BAC5-6916-AD3827F9ED7A}"/>
                </a:ext>
              </a:extLst>
            </p:cNvPr>
            <p:cNvSpPr>
              <a:spLocks noChangeArrowheads="1"/>
            </p:cNvSpPr>
            <p:nvPr/>
          </p:nvSpPr>
          <p:spPr bwMode="auto">
            <a:xfrm>
              <a:off x="-263" y="3018"/>
              <a:ext cx="39" cy="31"/>
            </a:xfrm>
            <a:custGeom>
              <a:avLst/>
              <a:gdLst>
                <a:gd name="T0" fmla="*/ 0 w 861"/>
                <a:gd name="T1" fmla="*/ 0 h 685"/>
                <a:gd name="T2" fmla="*/ 0 w 861"/>
                <a:gd name="T3" fmla="*/ 0 h 685"/>
                <a:gd name="T4" fmla="*/ 0 w 861"/>
                <a:gd name="T5" fmla="*/ 0 h 685"/>
                <a:gd name="T6" fmla="*/ 0 w 861"/>
                <a:gd name="T7" fmla="*/ 0 h 685"/>
                <a:gd name="T8" fmla="*/ 0 w 861"/>
                <a:gd name="T9" fmla="*/ 0 h 685"/>
                <a:gd name="T10" fmla="*/ 0 w 861"/>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1" h="685" extrusionOk="0">
                  <a:moveTo>
                    <a:pt x="393" y="1"/>
                  </a:moveTo>
                  <a:cubicBezTo>
                    <a:pt x="247" y="1"/>
                    <a:pt x="108" y="94"/>
                    <a:pt x="62" y="247"/>
                  </a:cubicBezTo>
                  <a:cubicBezTo>
                    <a:pt x="1" y="466"/>
                    <a:pt x="164" y="685"/>
                    <a:pt x="393" y="685"/>
                  </a:cubicBezTo>
                  <a:cubicBezTo>
                    <a:pt x="723" y="685"/>
                    <a:pt x="861" y="257"/>
                    <a:pt x="591" y="64"/>
                  </a:cubicBezTo>
                  <a:lnTo>
                    <a:pt x="576" y="54"/>
                  </a:lnTo>
                  <a:cubicBezTo>
                    <a:pt x="518" y="17"/>
                    <a:pt x="455" y="1"/>
                    <a:pt x="39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4" name="Freeform 258">
              <a:extLst>
                <a:ext uri="{FF2B5EF4-FFF2-40B4-BE49-F238E27FC236}">
                  <a16:creationId xmlns:a16="http://schemas.microsoft.com/office/drawing/2014/main" id="{97541B31-29BC-1BC0-E1E9-B9F0E0F7518F}"/>
                </a:ext>
              </a:extLst>
            </p:cNvPr>
            <p:cNvSpPr>
              <a:spLocks noChangeArrowheads="1"/>
            </p:cNvSpPr>
            <p:nvPr/>
          </p:nvSpPr>
          <p:spPr bwMode="auto">
            <a:xfrm>
              <a:off x="-267" y="3131"/>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5" name="Freeform 259">
              <a:extLst>
                <a:ext uri="{FF2B5EF4-FFF2-40B4-BE49-F238E27FC236}">
                  <a16:creationId xmlns:a16="http://schemas.microsoft.com/office/drawing/2014/main" id="{469E139A-F343-BC7B-48B2-200EF8DD7827}"/>
                </a:ext>
              </a:extLst>
            </p:cNvPr>
            <p:cNvSpPr>
              <a:spLocks noChangeArrowheads="1"/>
            </p:cNvSpPr>
            <p:nvPr/>
          </p:nvSpPr>
          <p:spPr bwMode="auto">
            <a:xfrm>
              <a:off x="-323" y="3131"/>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8" y="0"/>
                  </a:moveTo>
                  <a:cubicBezTo>
                    <a:pt x="153" y="0"/>
                    <a:pt x="1" y="367"/>
                    <a:pt x="214" y="585"/>
                  </a:cubicBezTo>
                  <a:cubicBezTo>
                    <a:pt x="285" y="654"/>
                    <a:pt x="371" y="685"/>
                    <a:pt x="455" y="685"/>
                  </a:cubicBezTo>
                  <a:cubicBezTo>
                    <a:pt x="634" y="685"/>
                    <a:pt x="804" y="548"/>
                    <a:pt x="804" y="341"/>
                  </a:cubicBezTo>
                  <a:cubicBezTo>
                    <a:pt x="804"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6" name="Freeform 260">
              <a:extLst>
                <a:ext uri="{FF2B5EF4-FFF2-40B4-BE49-F238E27FC236}">
                  <a16:creationId xmlns:a16="http://schemas.microsoft.com/office/drawing/2014/main" id="{5C0EED03-71AE-B594-7724-170F563C0EFE}"/>
                </a:ext>
              </a:extLst>
            </p:cNvPr>
            <p:cNvSpPr>
              <a:spLocks noChangeArrowheads="1"/>
            </p:cNvSpPr>
            <p:nvPr/>
          </p:nvSpPr>
          <p:spPr bwMode="auto">
            <a:xfrm>
              <a:off x="-233" y="3074"/>
              <a:ext cx="37"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3" y="690"/>
                    <a:pt x="342" y="690"/>
                  </a:cubicBezTo>
                  <a:cubicBezTo>
                    <a:pt x="647" y="690"/>
                    <a:pt x="805"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7" name="Freeform 261">
              <a:extLst>
                <a:ext uri="{FF2B5EF4-FFF2-40B4-BE49-F238E27FC236}">
                  <a16:creationId xmlns:a16="http://schemas.microsoft.com/office/drawing/2014/main" id="{36122C8C-AF40-9351-2A78-E44F5102DAEC}"/>
                </a:ext>
              </a:extLst>
            </p:cNvPr>
            <p:cNvSpPr>
              <a:spLocks noChangeArrowheads="1"/>
            </p:cNvSpPr>
            <p:nvPr/>
          </p:nvSpPr>
          <p:spPr bwMode="auto">
            <a:xfrm>
              <a:off x="-289" y="3074"/>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1" y="137"/>
                    <a:pt x="1" y="344"/>
                  </a:cubicBezTo>
                  <a:cubicBezTo>
                    <a:pt x="1" y="532"/>
                    <a:pt x="153" y="690"/>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8" name="Freeform 262">
              <a:extLst>
                <a:ext uri="{FF2B5EF4-FFF2-40B4-BE49-F238E27FC236}">
                  <a16:creationId xmlns:a16="http://schemas.microsoft.com/office/drawing/2014/main" id="{6F07ADFE-C8F9-4652-8843-FE8174E27417}"/>
                </a:ext>
              </a:extLst>
            </p:cNvPr>
            <p:cNvSpPr>
              <a:spLocks noChangeArrowheads="1"/>
            </p:cNvSpPr>
            <p:nvPr/>
          </p:nvSpPr>
          <p:spPr bwMode="auto">
            <a:xfrm>
              <a:off x="-352" y="307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63" y="0"/>
                  </a:moveTo>
                  <a:cubicBezTo>
                    <a:pt x="158" y="0"/>
                    <a:pt x="0" y="367"/>
                    <a:pt x="219" y="585"/>
                  </a:cubicBezTo>
                  <a:cubicBezTo>
                    <a:pt x="288" y="656"/>
                    <a:pt x="373" y="687"/>
                    <a:pt x="457" y="687"/>
                  </a:cubicBezTo>
                  <a:cubicBezTo>
                    <a:pt x="633" y="687"/>
                    <a:pt x="804" y="548"/>
                    <a:pt x="804" y="341"/>
                  </a:cubicBezTo>
                  <a:cubicBezTo>
                    <a:pt x="804" y="153"/>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9" name="Freeform 263">
              <a:extLst>
                <a:ext uri="{FF2B5EF4-FFF2-40B4-BE49-F238E27FC236}">
                  <a16:creationId xmlns:a16="http://schemas.microsoft.com/office/drawing/2014/main" id="{0AEAF458-5105-765A-04DD-CBE08708C4C9}"/>
                </a:ext>
              </a:extLst>
            </p:cNvPr>
            <p:cNvSpPr>
              <a:spLocks noChangeArrowheads="1"/>
            </p:cNvSpPr>
            <p:nvPr/>
          </p:nvSpPr>
          <p:spPr bwMode="auto">
            <a:xfrm>
              <a:off x="-318" y="3018"/>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3" y="689"/>
                    <a:pt x="341" y="689"/>
                  </a:cubicBezTo>
                  <a:cubicBezTo>
                    <a:pt x="647" y="689"/>
                    <a:pt x="799" y="317"/>
                    <a:pt x="586" y="104"/>
                  </a:cubicBezTo>
                  <a:cubicBezTo>
                    <a:pt x="514" y="32"/>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0" name="Freeform 264">
              <a:extLst>
                <a:ext uri="{FF2B5EF4-FFF2-40B4-BE49-F238E27FC236}">
                  <a16:creationId xmlns:a16="http://schemas.microsoft.com/office/drawing/2014/main" id="{A3D88B63-BAAC-A36A-01EF-1BE62FB2F9C3}"/>
                </a:ext>
              </a:extLst>
            </p:cNvPr>
            <p:cNvSpPr>
              <a:spLocks noChangeArrowheads="1"/>
            </p:cNvSpPr>
            <p:nvPr/>
          </p:nvSpPr>
          <p:spPr bwMode="auto">
            <a:xfrm>
              <a:off x="-267" y="3244"/>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3"/>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1" name="Freeform 265">
              <a:extLst>
                <a:ext uri="{FF2B5EF4-FFF2-40B4-BE49-F238E27FC236}">
                  <a16:creationId xmlns:a16="http://schemas.microsoft.com/office/drawing/2014/main" id="{2F0E00EC-AEAF-C4BF-BED8-2B9F47D641BF}"/>
                </a:ext>
              </a:extLst>
            </p:cNvPr>
            <p:cNvSpPr>
              <a:spLocks noChangeArrowheads="1"/>
            </p:cNvSpPr>
            <p:nvPr/>
          </p:nvSpPr>
          <p:spPr bwMode="auto">
            <a:xfrm>
              <a:off x="-323" y="3244"/>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3"/>
                    <a:pt x="804"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2" name="Freeform 266">
              <a:extLst>
                <a:ext uri="{FF2B5EF4-FFF2-40B4-BE49-F238E27FC236}">
                  <a16:creationId xmlns:a16="http://schemas.microsoft.com/office/drawing/2014/main" id="{27D449BB-DE7A-2C20-6C47-5D8BC8748BFC}"/>
                </a:ext>
              </a:extLst>
            </p:cNvPr>
            <p:cNvSpPr>
              <a:spLocks noChangeArrowheads="1"/>
            </p:cNvSpPr>
            <p:nvPr/>
          </p:nvSpPr>
          <p:spPr bwMode="auto">
            <a:xfrm>
              <a:off x="-238" y="318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2"/>
                    <a:pt x="805" y="347"/>
                  </a:cubicBezTo>
                  <a:cubicBezTo>
                    <a:pt x="805" y="158"/>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3" name="Freeform 267">
              <a:extLst>
                <a:ext uri="{FF2B5EF4-FFF2-40B4-BE49-F238E27FC236}">
                  <a16:creationId xmlns:a16="http://schemas.microsoft.com/office/drawing/2014/main" id="{C3241CA4-5A8B-FE93-3B9B-4A92DCF4D5EC}"/>
                </a:ext>
              </a:extLst>
            </p:cNvPr>
            <p:cNvSpPr>
              <a:spLocks noChangeArrowheads="1"/>
            </p:cNvSpPr>
            <p:nvPr/>
          </p:nvSpPr>
          <p:spPr bwMode="auto">
            <a:xfrm>
              <a:off x="-295" y="318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64" y="1"/>
                  </a:moveTo>
                  <a:cubicBezTo>
                    <a:pt x="153" y="1"/>
                    <a:pt x="1" y="372"/>
                    <a:pt x="219" y="586"/>
                  </a:cubicBezTo>
                  <a:cubicBezTo>
                    <a:pt x="289" y="657"/>
                    <a:pt x="375" y="689"/>
                    <a:pt x="460" y="689"/>
                  </a:cubicBezTo>
                  <a:cubicBezTo>
                    <a:pt x="636" y="689"/>
                    <a:pt x="804" y="552"/>
                    <a:pt x="804" y="347"/>
                  </a:cubicBezTo>
                  <a:cubicBezTo>
                    <a:pt x="804" y="158"/>
                    <a:pt x="652" y="1"/>
                    <a:pt x="46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4" name="Freeform 268">
              <a:extLst>
                <a:ext uri="{FF2B5EF4-FFF2-40B4-BE49-F238E27FC236}">
                  <a16:creationId xmlns:a16="http://schemas.microsoft.com/office/drawing/2014/main" id="{20F67E09-C997-094D-3AAD-707D66A3CB12}"/>
                </a:ext>
              </a:extLst>
            </p:cNvPr>
            <p:cNvSpPr>
              <a:spLocks noChangeArrowheads="1"/>
            </p:cNvSpPr>
            <p:nvPr/>
          </p:nvSpPr>
          <p:spPr bwMode="auto">
            <a:xfrm>
              <a:off x="-267"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5" name="Freeform 269">
              <a:extLst>
                <a:ext uri="{FF2B5EF4-FFF2-40B4-BE49-F238E27FC236}">
                  <a16:creationId xmlns:a16="http://schemas.microsoft.com/office/drawing/2014/main" id="{0879D675-A67E-A332-16DD-73393C5849D4}"/>
                </a:ext>
              </a:extLst>
            </p:cNvPr>
            <p:cNvSpPr>
              <a:spLocks noChangeArrowheads="1"/>
            </p:cNvSpPr>
            <p:nvPr/>
          </p:nvSpPr>
          <p:spPr bwMode="auto">
            <a:xfrm>
              <a:off x="-323" y="3357"/>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1" y="367"/>
                    <a:pt x="214" y="585"/>
                  </a:cubicBezTo>
                  <a:cubicBezTo>
                    <a:pt x="285" y="654"/>
                    <a:pt x="371" y="685"/>
                    <a:pt x="455" y="685"/>
                  </a:cubicBezTo>
                  <a:cubicBezTo>
                    <a:pt x="634" y="685"/>
                    <a:pt x="804" y="548"/>
                    <a:pt x="804" y="341"/>
                  </a:cubicBezTo>
                  <a:cubicBezTo>
                    <a:pt x="804"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6" name="Freeform 270">
              <a:extLst>
                <a:ext uri="{FF2B5EF4-FFF2-40B4-BE49-F238E27FC236}">
                  <a16:creationId xmlns:a16="http://schemas.microsoft.com/office/drawing/2014/main" id="{93E89A7A-C465-3706-36E7-BC0CBF3B6982}"/>
                </a:ext>
              </a:extLst>
            </p:cNvPr>
            <p:cNvSpPr>
              <a:spLocks noChangeArrowheads="1"/>
            </p:cNvSpPr>
            <p:nvPr/>
          </p:nvSpPr>
          <p:spPr bwMode="auto">
            <a:xfrm>
              <a:off x="-238"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6"/>
                    <a:pt x="220" y="585"/>
                  </a:cubicBezTo>
                  <a:cubicBezTo>
                    <a:pt x="288" y="654"/>
                    <a:pt x="373"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7" name="Freeform 271">
              <a:extLst>
                <a:ext uri="{FF2B5EF4-FFF2-40B4-BE49-F238E27FC236}">
                  <a16:creationId xmlns:a16="http://schemas.microsoft.com/office/drawing/2014/main" id="{DC70794C-C0EA-EEF4-2A84-C3B8E24F9A58}"/>
                </a:ext>
              </a:extLst>
            </p:cNvPr>
            <p:cNvSpPr>
              <a:spLocks noChangeArrowheads="1"/>
            </p:cNvSpPr>
            <p:nvPr/>
          </p:nvSpPr>
          <p:spPr bwMode="auto">
            <a:xfrm>
              <a:off x="-295"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64" y="0"/>
                  </a:moveTo>
                  <a:cubicBezTo>
                    <a:pt x="153" y="0"/>
                    <a:pt x="1" y="366"/>
                    <a:pt x="219" y="585"/>
                  </a:cubicBezTo>
                  <a:cubicBezTo>
                    <a:pt x="288" y="654"/>
                    <a:pt x="373" y="685"/>
                    <a:pt x="457" y="685"/>
                  </a:cubicBezTo>
                  <a:cubicBezTo>
                    <a:pt x="634" y="685"/>
                    <a:pt x="804" y="548"/>
                    <a:pt x="804" y="341"/>
                  </a:cubicBezTo>
                  <a:cubicBezTo>
                    <a:pt x="804" y="153"/>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8" name="Freeform 272">
              <a:extLst>
                <a:ext uri="{FF2B5EF4-FFF2-40B4-BE49-F238E27FC236}">
                  <a16:creationId xmlns:a16="http://schemas.microsoft.com/office/drawing/2014/main" id="{22A26FAE-12E6-F0CF-D841-F8046A04BFF3}"/>
                </a:ext>
              </a:extLst>
            </p:cNvPr>
            <p:cNvSpPr>
              <a:spLocks noChangeArrowheads="1"/>
            </p:cNvSpPr>
            <p:nvPr/>
          </p:nvSpPr>
          <p:spPr bwMode="auto">
            <a:xfrm>
              <a:off x="-267"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9" name="Freeform 273">
              <a:extLst>
                <a:ext uri="{FF2B5EF4-FFF2-40B4-BE49-F238E27FC236}">
                  <a16:creationId xmlns:a16="http://schemas.microsoft.com/office/drawing/2014/main" id="{7D9ECB54-E5C4-2632-D0EB-E848C0C59133}"/>
                </a:ext>
              </a:extLst>
            </p:cNvPr>
            <p:cNvSpPr>
              <a:spLocks noChangeArrowheads="1"/>
            </p:cNvSpPr>
            <p:nvPr/>
          </p:nvSpPr>
          <p:spPr bwMode="auto">
            <a:xfrm>
              <a:off x="-323" y="347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2"/>
                    <a:pt x="804" y="347"/>
                  </a:cubicBezTo>
                  <a:cubicBezTo>
                    <a:pt x="804"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0" name="Freeform 274">
              <a:extLst>
                <a:ext uri="{FF2B5EF4-FFF2-40B4-BE49-F238E27FC236}">
                  <a16:creationId xmlns:a16="http://schemas.microsoft.com/office/drawing/2014/main" id="{58CBFFC9-AF4E-9420-E14E-3E7F532CDA11}"/>
                </a:ext>
              </a:extLst>
            </p:cNvPr>
            <p:cNvSpPr>
              <a:spLocks noChangeArrowheads="1"/>
            </p:cNvSpPr>
            <p:nvPr/>
          </p:nvSpPr>
          <p:spPr bwMode="auto">
            <a:xfrm>
              <a:off x="-238"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3" y="0"/>
                    <a:pt x="1" y="372"/>
                    <a:pt x="215" y="591"/>
                  </a:cubicBezTo>
                  <a:cubicBezTo>
                    <a:pt x="285" y="659"/>
                    <a:pt x="371" y="690"/>
                    <a:pt x="456" y="690"/>
                  </a:cubicBezTo>
                  <a:cubicBezTo>
                    <a:pt x="634" y="690"/>
                    <a:pt x="805" y="553"/>
                    <a:pt x="805" y="346"/>
                  </a:cubicBezTo>
                  <a:cubicBezTo>
                    <a:pt x="805"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1" name="Freeform 275">
              <a:extLst>
                <a:ext uri="{FF2B5EF4-FFF2-40B4-BE49-F238E27FC236}">
                  <a16:creationId xmlns:a16="http://schemas.microsoft.com/office/drawing/2014/main" id="{C21CC293-04F8-7334-44F3-2176D53BD008}"/>
                </a:ext>
              </a:extLst>
            </p:cNvPr>
            <p:cNvSpPr>
              <a:spLocks noChangeArrowheads="1"/>
            </p:cNvSpPr>
            <p:nvPr/>
          </p:nvSpPr>
          <p:spPr bwMode="auto">
            <a:xfrm>
              <a:off x="-295"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2" name="Freeform 276">
              <a:extLst>
                <a:ext uri="{FF2B5EF4-FFF2-40B4-BE49-F238E27FC236}">
                  <a16:creationId xmlns:a16="http://schemas.microsoft.com/office/drawing/2014/main" id="{8BD5E420-9276-539A-428B-9646C5F20B7E}"/>
                </a:ext>
              </a:extLst>
            </p:cNvPr>
            <p:cNvSpPr>
              <a:spLocks noChangeArrowheads="1"/>
            </p:cNvSpPr>
            <p:nvPr/>
          </p:nvSpPr>
          <p:spPr bwMode="auto">
            <a:xfrm>
              <a:off x="-261"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2" y="690"/>
                  </a:cubicBezTo>
                  <a:cubicBezTo>
                    <a:pt x="647" y="685"/>
                    <a:pt x="799"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3" name="Freeform 277">
              <a:extLst>
                <a:ext uri="{FF2B5EF4-FFF2-40B4-BE49-F238E27FC236}">
                  <a16:creationId xmlns:a16="http://schemas.microsoft.com/office/drawing/2014/main" id="{6614C68C-96B6-3A4C-F978-46421C97E9FA}"/>
                </a:ext>
              </a:extLst>
            </p:cNvPr>
            <p:cNvSpPr>
              <a:spLocks noChangeArrowheads="1"/>
            </p:cNvSpPr>
            <p:nvPr/>
          </p:nvSpPr>
          <p:spPr bwMode="auto">
            <a:xfrm>
              <a:off x="-318" y="3583"/>
              <a:ext cx="37"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1" y="690"/>
                  </a:cubicBezTo>
                  <a:cubicBezTo>
                    <a:pt x="647" y="690"/>
                    <a:pt x="799" y="319"/>
                    <a:pt x="586" y="100"/>
                  </a:cubicBezTo>
                  <a:cubicBezTo>
                    <a:pt x="515" y="31"/>
                    <a:pt x="429"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4" name="Freeform 278">
              <a:extLst>
                <a:ext uri="{FF2B5EF4-FFF2-40B4-BE49-F238E27FC236}">
                  <a16:creationId xmlns:a16="http://schemas.microsoft.com/office/drawing/2014/main" id="{63E120AE-9697-6C80-B371-B561FC654AC7}"/>
                </a:ext>
              </a:extLst>
            </p:cNvPr>
            <p:cNvSpPr>
              <a:spLocks noChangeArrowheads="1"/>
            </p:cNvSpPr>
            <p:nvPr/>
          </p:nvSpPr>
          <p:spPr bwMode="auto">
            <a:xfrm>
              <a:off x="-238"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3" y="1"/>
                    <a:pt x="1" y="372"/>
                    <a:pt x="220" y="586"/>
                  </a:cubicBezTo>
                  <a:cubicBezTo>
                    <a:pt x="288" y="655"/>
                    <a:pt x="373" y="686"/>
                    <a:pt x="457" y="686"/>
                  </a:cubicBezTo>
                  <a:cubicBezTo>
                    <a:pt x="634" y="686"/>
                    <a:pt x="805" y="549"/>
                    <a:pt x="805" y="342"/>
                  </a:cubicBezTo>
                  <a:cubicBezTo>
                    <a:pt x="805"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5" name="Freeform 279">
              <a:extLst>
                <a:ext uri="{FF2B5EF4-FFF2-40B4-BE49-F238E27FC236}">
                  <a16:creationId xmlns:a16="http://schemas.microsoft.com/office/drawing/2014/main" id="{0B48CD43-E1A8-74DE-EF84-4CE1107C0036}"/>
                </a:ext>
              </a:extLst>
            </p:cNvPr>
            <p:cNvSpPr>
              <a:spLocks noChangeArrowheads="1"/>
            </p:cNvSpPr>
            <p:nvPr/>
          </p:nvSpPr>
          <p:spPr bwMode="auto">
            <a:xfrm>
              <a:off x="-295"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64" y="1"/>
                  </a:moveTo>
                  <a:cubicBezTo>
                    <a:pt x="153" y="1"/>
                    <a:pt x="1" y="372"/>
                    <a:pt x="219" y="586"/>
                  </a:cubicBezTo>
                  <a:cubicBezTo>
                    <a:pt x="288" y="655"/>
                    <a:pt x="373" y="686"/>
                    <a:pt x="457" y="686"/>
                  </a:cubicBezTo>
                  <a:cubicBezTo>
                    <a:pt x="634" y="686"/>
                    <a:pt x="804" y="549"/>
                    <a:pt x="804" y="342"/>
                  </a:cubicBezTo>
                  <a:cubicBezTo>
                    <a:pt x="804" y="154"/>
                    <a:pt x="652" y="1"/>
                    <a:pt x="46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6" name="Freeform 280">
              <a:extLst>
                <a:ext uri="{FF2B5EF4-FFF2-40B4-BE49-F238E27FC236}">
                  <a16:creationId xmlns:a16="http://schemas.microsoft.com/office/drawing/2014/main" id="{C3BA7B73-C7F3-13F3-87E0-F9D0AFE868D6}"/>
                </a:ext>
              </a:extLst>
            </p:cNvPr>
            <p:cNvSpPr>
              <a:spLocks noChangeArrowheads="1"/>
            </p:cNvSpPr>
            <p:nvPr/>
          </p:nvSpPr>
          <p:spPr bwMode="auto">
            <a:xfrm>
              <a:off x="-261"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9" y="0"/>
                  </a:moveTo>
                  <a:cubicBezTo>
                    <a:pt x="173" y="0"/>
                    <a:pt x="6" y="138"/>
                    <a:pt x="6" y="347"/>
                  </a:cubicBezTo>
                  <a:cubicBezTo>
                    <a:pt x="1" y="536"/>
                    <a:pt x="158" y="688"/>
                    <a:pt x="347" y="688"/>
                  </a:cubicBezTo>
                  <a:cubicBezTo>
                    <a:pt x="652" y="688"/>
                    <a:pt x="804" y="322"/>
                    <a:pt x="591" y="103"/>
                  </a:cubicBezTo>
                  <a:cubicBezTo>
                    <a:pt x="520" y="32"/>
                    <a:pt x="433"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7" name="Freeform 281">
              <a:extLst>
                <a:ext uri="{FF2B5EF4-FFF2-40B4-BE49-F238E27FC236}">
                  <a16:creationId xmlns:a16="http://schemas.microsoft.com/office/drawing/2014/main" id="{773182BD-9F5D-A133-4076-2624F5EAF38D}"/>
                </a:ext>
              </a:extLst>
            </p:cNvPr>
            <p:cNvSpPr>
              <a:spLocks noChangeArrowheads="1"/>
            </p:cNvSpPr>
            <p:nvPr/>
          </p:nvSpPr>
          <p:spPr bwMode="auto">
            <a:xfrm>
              <a:off x="-318" y="3697"/>
              <a:ext cx="37"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7"/>
                  </a:cubicBezTo>
                  <a:cubicBezTo>
                    <a:pt x="1" y="536"/>
                    <a:pt x="153" y="688"/>
                    <a:pt x="341" y="688"/>
                  </a:cubicBezTo>
                  <a:cubicBezTo>
                    <a:pt x="647" y="688"/>
                    <a:pt x="804" y="322"/>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8" name="Freeform 282">
              <a:extLst>
                <a:ext uri="{FF2B5EF4-FFF2-40B4-BE49-F238E27FC236}">
                  <a16:creationId xmlns:a16="http://schemas.microsoft.com/office/drawing/2014/main" id="{816B3F16-0FDF-6AC4-68B6-DBA3181806DA}"/>
                </a:ext>
              </a:extLst>
            </p:cNvPr>
            <p:cNvSpPr>
              <a:spLocks noChangeArrowheads="1"/>
            </p:cNvSpPr>
            <p:nvPr/>
          </p:nvSpPr>
          <p:spPr bwMode="auto">
            <a:xfrm>
              <a:off x="-289"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9" name="Freeform 283">
              <a:extLst>
                <a:ext uri="{FF2B5EF4-FFF2-40B4-BE49-F238E27FC236}">
                  <a16:creationId xmlns:a16="http://schemas.microsoft.com/office/drawing/2014/main" id="{C71DBABC-D9E8-E083-E71B-E9303B28067E}"/>
                </a:ext>
              </a:extLst>
            </p:cNvPr>
            <p:cNvSpPr>
              <a:spLocks noChangeArrowheads="1"/>
            </p:cNvSpPr>
            <p:nvPr/>
          </p:nvSpPr>
          <p:spPr bwMode="auto">
            <a:xfrm>
              <a:off x="-261"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2" y="689"/>
                  </a:cubicBezTo>
                  <a:cubicBezTo>
                    <a:pt x="647" y="689"/>
                    <a:pt x="799"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0" name="Freeform 284">
              <a:extLst>
                <a:ext uri="{FF2B5EF4-FFF2-40B4-BE49-F238E27FC236}">
                  <a16:creationId xmlns:a16="http://schemas.microsoft.com/office/drawing/2014/main" id="{BC7E5C74-D87B-020C-EF9D-31CB4B141B6D}"/>
                </a:ext>
              </a:extLst>
            </p:cNvPr>
            <p:cNvSpPr>
              <a:spLocks noChangeArrowheads="1"/>
            </p:cNvSpPr>
            <p:nvPr/>
          </p:nvSpPr>
          <p:spPr bwMode="auto">
            <a:xfrm>
              <a:off x="-318" y="381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1" name="Freeform 285">
              <a:extLst>
                <a:ext uri="{FF2B5EF4-FFF2-40B4-BE49-F238E27FC236}">
                  <a16:creationId xmlns:a16="http://schemas.microsoft.com/office/drawing/2014/main" id="{728979CC-81E8-A175-1553-CAE17B47FE45}"/>
                </a:ext>
              </a:extLst>
            </p:cNvPr>
            <p:cNvSpPr>
              <a:spLocks noChangeArrowheads="1"/>
            </p:cNvSpPr>
            <p:nvPr/>
          </p:nvSpPr>
          <p:spPr bwMode="auto">
            <a:xfrm>
              <a:off x="-289"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2" name="Freeform 286">
              <a:extLst>
                <a:ext uri="{FF2B5EF4-FFF2-40B4-BE49-F238E27FC236}">
                  <a16:creationId xmlns:a16="http://schemas.microsoft.com/office/drawing/2014/main" id="{5B364BF0-3FB2-E6D0-16EB-CABD6F32389B}"/>
                </a:ext>
              </a:extLst>
            </p:cNvPr>
            <p:cNvSpPr>
              <a:spLocks noChangeArrowheads="1"/>
            </p:cNvSpPr>
            <p:nvPr/>
          </p:nvSpPr>
          <p:spPr bwMode="auto">
            <a:xfrm>
              <a:off x="-346"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0" y="138"/>
                    <a:pt x="0" y="348"/>
                  </a:cubicBezTo>
                  <a:cubicBezTo>
                    <a:pt x="0" y="536"/>
                    <a:pt x="158" y="689"/>
                    <a:pt x="346" y="689"/>
                  </a:cubicBezTo>
                  <a:cubicBezTo>
                    <a:pt x="652" y="689"/>
                    <a:pt x="804" y="317"/>
                    <a:pt x="585"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3" name="Freeform 287">
              <a:extLst>
                <a:ext uri="{FF2B5EF4-FFF2-40B4-BE49-F238E27FC236}">
                  <a16:creationId xmlns:a16="http://schemas.microsoft.com/office/drawing/2014/main" id="{17641A08-D055-812E-F9BD-C3CB333F38C3}"/>
                </a:ext>
              </a:extLst>
            </p:cNvPr>
            <p:cNvSpPr>
              <a:spLocks noChangeArrowheads="1"/>
            </p:cNvSpPr>
            <p:nvPr/>
          </p:nvSpPr>
          <p:spPr bwMode="auto">
            <a:xfrm>
              <a:off x="-261" y="3923"/>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51" y="1"/>
                  </a:moveTo>
                  <a:cubicBezTo>
                    <a:pt x="174" y="1"/>
                    <a:pt x="6" y="137"/>
                    <a:pt x="6" y="344"/>
                  </a:cubicBezTo>
                  <a:cubicBezTo>
                    <a:pt x="1" y="533"/>
                    <a:pt x="158" y="685"/>
                    <a:pt x="347" y="685"/>
                  </a:cubicBezTo>
                  <a:cubicBezTo>
                    <a:pt x="652" y="685"/>
                    <a:pt x="804" y="319"/>
                    <a:pt x="591" y="100"/>
                  </a:cubicBezTo>
                  <a:cubicBezTo>
                    <a:pt x="520" y="31"/>
                    <a:pt x="435" y="1"/>
                    <a:pt x="35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4" name="Freeform 288">
              <a:extLst>
                <a:ext uri="{FF2B5EF4-FFF2-40B4-BE49-F238E27FC236}">
                  <a16:creationId xmlns:a16="http://schemas.microsoft.com/office/drawing/2014/main" id="{03ABED2F-27BA-62A2-E868-35D205441CA2}"/>
                </a:ext>
              </a:extLst>
            </p:cNvPr>
            <p:cNvSpPr>
              <a:spLocks noChangeArrowheads="1"/>
            </p:cNvSpPr>
            <p:nvPr/>
          </p:nvSpPr>
          <p:spPr bwMode="auto">
            <a:xfrm>
              <a:off x="-318" y="3923"/>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29"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5" name="Freeform 289">
              <a:extLst>
                <a:ext uri="{FF2B5EF4-FFF2-40B4-BE49-F238E27FC236}">
                  <a16:creationId xmlns:a16="http://schemas.microsoft.com/office/drawing/2014/main" id="{5ACF3A48-91F8-456F-C4F1-EEA11244135B}"/>
                </a:ext>
              </a:extLst>
            </p:cNvPr>
            <p:cNvSpPr>
              <a:spLocks noChangeArrowheads="1"/>
            </p:cNvSpPr>
            <p:nvPr/>
          </p:nvSpPr>
          <p:spPr bwMode="auto">
            <a:xfrm>
              <a:off x="-289"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6" name="Freeform 290">
              <a:extLst>
                <a:ext uri="{FF2B5EF4-FFF2-40B4-BE49-F238E27FC236}">
                  <a16:creationId xmlns:a16="http://schemas.microsoft.com/office/drawing/2014/main" id="{97E12E4A-201C-913A-23FB-98F4E39844AB}"/>
                </a:ext>
              </a:extLst>
            </p:cNvPr>
            <p:cNvSpPr>
              <a:spLocks noChangeArrowheads="1"/>
            </p:cNvSpPr>
            <p:nvPr/>
          </p:nvSpPr>
          <p:spPr bwMode="auto">
            <a:xfrm>
              <a:off x="-346"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7" name="Freeform 291">
              <a:extLst>
                <a:ext uri="{FF2B5EF4-FFF2-40B4-BE49-F238E27FC236}">
                  <a16:creationId xmlns:a16="http://schemas.microsoft.com/office/drawing/2014/main" id="{B83E7199-C183-C617-0111-0915BAE8DD4F}"/>
                </a:ext>
              </a:extLst>
            </p:cNvPr>
            <p:cNvSpPr>
              <a:spLocks noChangeArrowheads="1"/>
            </p:cNvSpPr>
            <p:nvPr/>
          </p:nvSpPr>
          <p:spPr bwMode="auto">
            <a:xfrm>
              <a:off x="-267" y="4036"/>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7" y="1"/>
                  </a:moveTo>
                  <a:cubicBezTo>
                    <a:pt x="373" y="1"/>
                    <a:pt x="286" y="32"/>
                    <a:pt x="214" y="104"/>
                  </a:cubicBezTo>
                  <a:cubicBezTo>
                    <a:pt x="1" y="317"/>
                    <a:pt x="153" y="689"/>
                    <a:pt x="459" y="689"/>
                  </a:cubicBezTo>
                  <a:cubicBezTo>
                    <a:pt x="647" y="689"/>
                    <a:pt x="799" y="536"/>
                    <a:pt x="799" y="343"/>
                  </a:cubicBezTo>
                  <a:cubicBezTo>
                    <a:pt x="799" y="137"/>
                    <a:pt x="633" y="1"/>
                    <a:pt x="45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8" name="Freeform 292">
              <a:extLst>
                <a:ext uri="{FF2B5EF4-FFF2-40B4-BE49-F238E27FC236}">
                  <a16:creationId xmlns:a16="http://schemas.microsoft.com/office/drawing/2014/main" id="{393525E8-CFFB-B7BC-0930-5B1D8C9B0FA6}"/>
                </a:ext>
              </a:extLst>
            </p:cNvPr>
            <p:cNvSpPr>
              <a:spLocks noChangeArrowheads="1"/>
            </p:cNvSpPr>
            <p:nvPr/>
          </p:nvSpPr>
          <p:spPr bwMode="auto">
            <a:xfrm>
              <a:off x="-323" y="4036"/>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8" y="1"/>
                  </a:moveTo>
                  <a:cubicBezTo>
                    <a:pt x="153" y="1"/>
                    <a:pt x="1" y="372"/>
                    <a:pt x="214" y="586"/>
                  </a:cubicBezTo>
                  <a:cubicBezTo>
                    <a:pt x="285" y="655"/>
                    <a:pt x="371" y="685"/>
                    <a:pt x="455" y="685"/>
                  </a:cubicBezTo>
                  <a:cubicBezTo>
                    <a:pt x="634" y="685"/>
                    <a:pt x="804" y="549"/>
                    <a:pt x="804" y="342"/>
                  </a:cubicBezTo>
                  <a:cubicBezTo>
                    <a:pt x="804"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9" name="Freeform 293">
              <a:extLst>
                <a:ext uri="{FF2B5EF4-FFF2-40B4-BE49-F238E27FC236}">
                  <a16:creationId xmlns:a16="http://schemas.microsoft.com/office/drawing/2014/main" id="{9149FBCC-9575-1141-8D33-223AB56C7FCB}"/>
                </a:ext>
              </a:extLst>
            </p:cNvPr>
            <p:cNvSpPr>
              <a:spLocks noChangeArrowheads="1"/>
            </p:cNvSpPr>
            <p:nvPr/>
          </p:nvSpPr>
          <p:spPr bwMode="auto">
            <a:xfrm>
              <a:off x="-289"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0" name="Freeform 294">
              <a:extLst>
                <a:ext uri="{FF2B5EF4-FFF2-40B4-BE49-F238E27FC236}">
                  <a16:creationId xmlns:a16="http://schemas.microsoft.com/office/drawing/2014/main" id="{4400C415-C604-67CE-C281-E74359198F2D}"/>
                </a:ext>
              </a:extLst>
            </p:cNvPr>
            <p:cNvSpPr>
              <a:spLocks noChangeArrowheads="1"/>
            </p:cNvSpPr>
            <p:nvPr/>
          </p:nvSpPr>
          <p:spPr bwMode="auto">
            <a:xfrm>
              <a:off x="-244" y="4149"/>
              <a:ext cx="10" cy="5"/>
            </a:xfrm>
            <a:custGeom>
              <a:avLst/>
              <a:gdLst>
                <a:gd name="T0" fmla="*/ 0 w 261"/>
                <a:gd name="T1" fmla="*/ 0 h 133"/>
                <a:gd name="T2" fmla="*/ 0 w 261"/>
                <a:gd name="T3" fmla="*/ 0 h 133"/>
                <a:gd name="T4" fmla="*/ 0 w 261"/>
                <a:gd name="T5" fmla="*/ 0 h 133"/>
                <a:gd name="T6" fmla="*/ 0 60000 65536"/>
                <a:gd name="T7" fmla="*/ 0 60000 65536"/>
                <a:gd name="T8" fmla="*/ 0 60000 65536"/>
              </a:gdLst>
              <a:ahLst/>
              <a:cxnLst>
                <a:cxn ang="T6">
                  <a:pos x="T0" y="T1"/>
                </a:cxn>
                <a:cxn ang="T7">
                  <a:pos x="T2" y="T3"/>
                </a:cxn>
                <a:cxn ang="T8">
                  <a:pos x="T4" y="T5"/>
                </a:cxn>
              </a:cxnLst>
              <a:rect l="0" t="0" r="r" b="b"/>
              <a:pathLst>
                <a:path w="261" h="133" extrusionOk="0">
                  <a:moveTo>
                    <a:pt x="1" y="0"/>
                  </a:moveTo>
                  <a:cubicBezTo>
                    <a:pt x="87" y="36"/>
                    <a:pt x="174" y="82"/>
                    <a:pt x="260" y="133"/>
                  </a:cubicBezTo>
                  <a:cubicBezTo>
                    <a:pt x="199" y="51"/>
                    <a:pt x="103" y="0"/>
                    <a:pt x="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1" name="Freeform 295">
              <a:extLst>
                <a:ext uri="{FF2B5EF4-FFF2-40B4-BE49-F238E27FC236}">
                  <a16:creationId xmlns:a16="http://schemas.microsoft.com/office/drawing/2014/main" id="{77AA9ACB-F272-B3B5-9C25-46BDDE5541CE}"/>
                </a:ext>
              </a:extLst>
            </p:cNvPr>
            <p:cNvSpPr>
              <a:spLocks noChangeArrowheads="1"/>
            </p:cNvSpPr>
            <p:nvPr/>
          </p:nvSpPr>
          <p:spPr bwMode="auto">
            <a:xfrm>
              <a:off x="-295" y="4093"/>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64" y="0"/>
                  </a:moveTo>
                  <a:cubicBezTo>
                    <a:pt x="153" y="0"/>
                    <a:pt x="1" y="366"/>
                    <a:pt x="219" y="585"/>
                  </a:cubicBezTo>
                  <a:cubicBezTo>
                    <a:pt x="288" y="654"/>
                    <a:pt x="373" y="685"/>
                    <a:pt x="457" y="685"/>
                  </a:cubicBezTo>
                  <a:cubicBezTo>
                    <a:pt x="634" y="685"/>
                    <a:pt x="804" y="548"/>
                    <a:pt x="804" y="341"/>
                  </a:cubicBezTo>
                  <a:cubicBezTo>
                    <a:pt x="804" y="153"/>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2" name="Freeform 296">
              <a:extLst>
                <a:ext uri="{FF2B5EF4-FFF2-40B4-BE49-F238E27FC236}">
                  <a16:creationId xmlns:a16="http://schemas.microsoft.com/office/drawing/2014/main" id="{AC4EEE71-685B-A498-D187-758F5476FBFD}"/>
                </a:ext>
              </a:extLst>
            </p:cNvPr>
            <p:cNvSpPr>
              <a:spLocks noChangeArrowheads="1"/>
            </p:cNvSpPr>
            <p:nvPr/>
          </p:nvSpPr>
          <p:spPr bwMode="auto">
            <a:xfrm>
              <a:off x="-340" y="4093"/>
              <a:ext cx="25" cy="22"/>
            </a:xfrm>
            <a:custGeom>
              <a:avLst/>
              <a:gdLst>
                <a:gd name="T0" fmla="*/ 0 w 571"/>
                <a:gd name="T1" fmla="*/ 0 h 499"/>
                <a:gd name="T2" fmla="*/ 0 w 571"/>
                <a:gd name="T3" fmla="*/ 0 h 499"/>
                <a:gd name="T4" fmla="*/ 0 w 571"/>
                <a:gd name="T5" fmla="*/ 0 h 499"/>
                <a:gd name="T6" fmla="*/ 0 w 571"/>
                <a:gd name="T7" fmla="*/ 0 h 499"/>
                <a:gd name="T8" fmla="*/ 0 w 571"/>
                <a:gd name="T9" fmla="*/ 0 h 499"/>
                <a:gd name="T10" fmla="*/ 0 w 571"/>
                <a:gd name="T11" fmla="*/ 0 h 4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1" h="499" extrusionOk="0">
                  <a:moveTo>
                    <a:pt x="229" y="0"/>
                  </a:moveTo>
                  <a:cubicBezTo>
                    <a:pt x="143" y="0"/>
                    <a:pt x="61" y="31"/>
                    <a:pt x="0" y="92"/>
                  </a:cubicBezTo>
                  <a:cubicBezTo>
                    <a:pt x="56" y="143"/>
                    <a:pt x="117" y="193"/>
                    <a:pt x="178" y="244"/>
                  </a:cubicBezTo>
                  <a:cubicBezTo>
                    <a:pt x="301" y="341"/>
                    <a:pt x="418" y="427"/>
                    <a:pt x="529" y="499"/>
                  </a:cubicBezTo>
                  <a:cubicBezTo>
                    <a:pt x="555" y="453"/>
                    <a:pt x="570" y="397"/>
                    <a:pt x="570" y="341"/>
                  </a:cubicBezTo>
                  <a:cubicBezTo>
                    <a:pt x="570" y="153"/>
                    <a:pt x="418" y="0"/>
                    <a:pt x="22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3" name="Freeform 297">
              <a:extLst>
                <a:ext uri="{FF2B5EF4-FFF2-40B4-BE49-F238E27FC236}">
                  <a16:creationId xmlns:a16="http://schemas.microsoft.com/office/drawing/2014/main" id="{C1E993F2-921B-E57F-F991-9200F0B30F38}"/>
                </a:ext>
              </a:extLst>
            </p:cNvPr>
            <p:cNvSpPr>
              <a:spLocks noChangeArrowheads="1"/>
            </p:cNvSpPr>
            <p:nvPr/>
          </p:nvSpPr>
          <p:spPr bwMode="auto">
            <a:xfrm>
              <a:off x="-437" y="2907"/>
              <a:ext cx="36" cy="28"/>
            </a:xfrm>
            <a:custGeom>
              <a:avLst/>
              <a:gdLst>
                <a:gd name="T0" fmla="*/ 0 w 795"/>
                <a:gd name="T1" fmla="*/ 0 h 642"/>
                <a:gd name="T2" fmla="*/ 0 w 795"/>
                <a:gd name="T3" fmla="*/ 0 h 642"/>
                <a:gd name="T4" fmla="*/ 0 w 795"/>
                <a:gd name="T5" fmla="*/ 0 h 642"/>
                <a:gd name="T6" fmla="*/ 0 w 795"/>
                <a:gd name="T7" fmla="*/ 0 h 642"/>
                <a:gd name="T8" fmla="*/ 0 w 795"/>
                <a:gd name="T9" fmla="*/ 0 h 642"/>
                <a:gd name="T10" fmla="*/ 0 w 795"/>
                <a:gd name="T11" fmla="*/ 0 h 6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5" h="642" extrusionOk="0">
                  <a:moveTo>
                    <a:pt x="311" y="0"/>
                  </a:moveTo>
                  <a:lnTo>
                    <a:pt x="311" y="0"/>
                  </a:lnTo>
                  <a:cubicBezTo>
                    <a:pt x="1" y="168"/>
                    <a:pt x="118" y="641"/>
                    <a:pt x="474" y="641"/>
                  </a:cubicBezTo>
                  <a:lnTo>
                    <a:pt x="479" y="641"/>
                  </a:lnTo>
                  <a:cubicBezTo>
                    <a:pt x="616" y="641"/>
                    <a:pt x="743" y="555"/>
                    <a:pt x="794" y="417"/>
                  </a:cubicBezTo>
                  <a:cubicBezTo>
                    <a:pt x="621" y="290"/>
                    <a:pt x="464" y="153"/>
                    <a:pt x="31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4" name="Freeform 298">
              <a:extLst>
                <a:ext uri="{FF2B5EF4-FFF2-40B4-BE49-F238E27FC236}">
                  <a16:creationId xmlns:a16="http://schemas.microsoft.com/office/drawing/2014/main" id="{AD342F21-DE11-7176-89BA-6DB5F49EBE06}"/>
                </a:ext>
              </a:extLst>
            </p:cNvPr>
            <p:cNvSpPr>
              <a:spLocks noChangeArrowheads="1"/>
            </p:cNvSpPr>
            <p:nvPr/>
          </p:nvSpPr>
          <p:spPr bwMode="auto">
            <a:xfrm>
              <a:off x="-374" y="3018"/>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6"/>
                    <a:pt x="153" y="689"/>
                    <a:pt x="341" y="689"/>
                  </a:cubicBezTo>
                  <a:cubicBezTo>
                    <a:pt x="646" y="689"/>
                    <a:pt x="799" y="317"/>
                    <a:pt x="585" y="104"/>
                  </a:cubicBezTo>
                  <a:cubicBezTo>
                    <a:pt x="514" y="32"/>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5" name="Freeform 299">
              <a:extLst>
                <a:ext uri="{FF2B5EF4-FFF2-40B4-BE49-F238E27FC236}">
                  <a16:creationId xmlns:a16="http://schemas.microsoft.com/office/drawing/2014/main" id="{4AABD60B-B09C-55CC-04C0-978F489B0E51}"/>
                </a:ext>
              </a:extLst>
            </p:cNvPr>
            <p:cNvSpPr>
              <a:spLocks noChangeArrowheads="1"/>
            </p:cNvSpPr>
            <p:nvPr/>
          </p:nvSpPr>
          <p:spPr bwMode="auto">
            <a:xfrm>
              <a:off x="-436" y="3018"/>
              <a:ext cx="36"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71"/>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6" name="Freeform 300">
              <a:extLst>
                <a:ext uri="{FF2B5EF4-FFF2-40B4-BE49-F238E27FC236}">
                  <a16:creationId xmlns:a16="http://schemas.microsoft.com/office/drawing/2014/main" id="{031B9B8B-547C-ED7C-9BB1-6DFFD1596820}"/>
                </a:ext>
              </a:extLst>
            </p:cNvPr>
            <p:cNvSpPr>
              <a:spLocks noChangeArrowheads="1"/>
            </p:cNvSpPr>
            <p:nvPr/>
          </p:nvSpPr>
          <p:spPr bwMode="auto">
            <a:xfrm>
              <a:off x="-352" y="2963"/>
              <a:ext cx="37" cy="29"/>
            </a:xfrm>
            <a:custGeom>
              <a:avLst/>
              <a:gdLst>
                <a:gd name="T0" fmla="*/ 0 w 820"/>
                <a:gd name="T1" fmla="*/ 0 h 662"/>
                <a:gd name="T2" fmla="*/ 0 w 820"/>
                <a:gd name="T3" fmla="*/ 0 h 662"/>
                <a:gd name="T4" fmla="*/ 0 w 820"/>
                <a:gd name="T5" fmla="*/ 0 h 662"/>
                <a:gd name="T6" fmla="*/ 0 w 820"/>
                <a:gd name="T7" fmla="*/ 0 h 662"/>
                <a:gd name="T8" fmla="*/ 0 w 820"/>
                <a:gd name="T9" fmla="*/ 0 h 6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0" h="662" extrusionOk="0">
                  <a:moveTo>
                    <a:pt x="341" y="0"/>
                  </a:moveTo>
                  <a:cubicBezTo>
                    <a:pt x="0" y="148"/>
                    <a:pt x="102" y="662"/>
                    <a:pt x="478" y="662"/>
                  </a:cubicBezTo>
                  <a:cubicBezTo>
                    <a:pt x="667" y="657"/>
                    <a:pt x="819" y="504"/>
                    <a:pt x="819" y="316"/>
                  </a:cubicBezTo>
                  <a:cubicBezTo>
                    <a:pt x="819" y="285"/>
                    <a:pt x="814" y="260"/>
                    <a:pt x="809" y="229"/>
                  </a:cubicBezTo>
                  <a:cubicBezTo>
                    <a:pt x="641" y="148"/>
                    <a:pt x="488" y="72"/>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7" name="Freeform 301">
              <a:extLst>
                <a:ext uri="{FF2B5EF4-FFF2-40B4-BE49-F238E27FC236}">
                  <a16:creationId xmlns:a16="http://schemas.microsoft.com/office/drawing/2014/main" id="{A25D6361-04C0-7BCA-C918-25643E8BD8EB}"/>
                </a:ext>
              </a:extLst>
            </p:cNvPr>
            <p:cNvSpPr>
              <a:spLocks noChangeArrowheads="1"/>
            </p:cNvSpPr>
            <p:nvPr/>
          </p:nvSpPr>
          <p:spPr bwMode="auto">
            <a:xfrm>
              <a:off x="-402" y="2961"/>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3"/>
                    <a:pt x="0" y="347"/>
                  </a:cubicBezTo>
                  <a:cubicBezTo>
                    <a:pt x="0" y="535"/>
                    <a:pt x="153" y="688"/>
                    <a:pt x="341" y="688"/>
                  </a:cubicBezTo>
                  <a:cubicBezTo>
                    <a:pt x="529" y="688"/>
                    <a:pt x="682" y="535"/>
                    <a:pt x="682" y="347"/>
                  </a:cubicBezTo>
                  <a:cubicBezTo>
                    <a:pt x="682" y="153"/>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8" name="Freeform 302">
              <a:extLst>
                <a:ext uri="{FF2B5EF4-FFF2-40B4-BE49-F238E27FC236}">
                  <a16:creationId xmlns:a16="http://schemas.microsoft.com/office/drawing/2014/main" id="{1960B623-37BE-89B0-AB94-A485E709E82A}"/>
                </a:ext>
              </a:extLst>
            </p:cNvPr>
            <p:cNvSpPr>
              <a:spLocks noChangeArrowheads="1"/>
            </p:cNvSpPr>
            <p:nvPr/>
          </p:nvSpPr>
          <p:spPr bwMode="auto">
            <a:xfrm>
              <a:off x="-456" y="2961"/>
              <a:ext cx="32" cy="31"/>
            </a:xfrm>
            <a:custGeom>
              <a:avLst/>
              <a:gdLst>
                <a:gd name="T0" fmla="*/ 0 w 698"/>
                <a:gd name="T1" fmla="*/ 0 h 688"/>
                <a:gd name="T2" fmla="*/ 0 w 698"/>
                <a:gd name="T3" fmla="*/ 0 h 688"/>
                <a:gd name="T4" fmla="*/ 0 w 698"/>
                <a:gd name="T5" fmla="*/ 0 h 688"/>
                <a:gd name="T6" fmla="*/ 0 w 698"/>
                <a:gd name="T7" fmla="*/ 0 h 688"/>
                <a:gd name="T8" fmla="*/ 0 w 698"/>
                <a:gd name="T9" fmla="*/ 0 h 688"/>
                <a:gd name="T10" fmla="*/ 0 w 698"/>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98" h="688" extrusionOk="0">
                  <a:moveTo>
                    <a:pt x="276" y="1"/>
                  </a:moveTo>
                  <a:cubicBezTo>
                    <a:pt x="172" y="1"/>
                    <a:pt x="68" y="47"/>
                    <a:pt x="0" y="143"/>
                  </a:cubicBezTo>
                  <a:cubicBezTo>
                    <a:pt x="51" y="296"/>
                    <a:pt x="107" y="469"/>
                    <a:pt x="163" y="667"/>
                  </a:cubicBezTo>
                  <a:cubicBezTo>
                    <a:pt x="199" y="682"/>
                    <a:pt x="234" y="688"/>
                    <a:pt x="275" y="688"/>
                  </a:cubicBezTo>
                  <a:cubicBezTo>
                    <a:pt x="534" y="688"/>
                    <a:pt x="697" y="418"/>
                    <a:pt x="580" y="189"/>
                  </a:cubicBezTo>
                  <a:cubicBezTo>
                    <a:pt x="520" y="65"/>
                    <a:pt x="398" y="1"/>
                    <a:pt x="27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9" name="Freeform 303">
              <a:extLst>
                <a:ext uri="{FF2B5EF4-FFF2-40B4-BE49-F238E27FC236}">
                  <a16:creationId xmlns:a16="http://schemas.microsoft.com/office/drawing/2014/main" id="{F31CF29D-3AC7-EE23-719A-69A3FB23BD43}"/>
                </a:ext>
              </a:extLst>
            </p:cNvPr>
            <p:cNvSpPr>
              <a:spLocks noChangeArrowheads="1"/>
            </p:cNvSpPr>
            <p:nvPr/>
          </p:nvSpPr>
          <p:spPr bwMode="auto">
            <a:xfrm>
              <a:off x="-380" y="3131"/>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0"/>
                  </a:moveTo>
                  <a:cubicBezTo>
                    <a:pt x="153" y="0"/>
                    <a:pt x="0" y="367"/>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0" name="Freeform 304">
              <a:extLst>
                <a:ext uri="{FF2B5EF4-FFF2-40B4-BE49-F238E27FC236}">
                  <a16:creationId xmlns:a16="http://schemas.microsoft.com/office/drawing/2014/main" id="{1D85AE73-ADC7-CC2A-EAF4-DA196B5E7A54}"/>
                </a:ext>
              </a:extLst>
            </p:cNvPr>
            <p:cNvSpPr>
              <a:spLocks noChangeArrowheads="1"/>
            </p:cNvSpPr>
            <p:nvPr/>
          </p:nvSpPr>
          <p:spPr bwMode="auto">
            <a:xfrm>
              <a:off x="-436" y="3131"/>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463" y="0"/>
                  </a:moveTo>
                  <a:cubicBezTo>
                    <a:pt x="153" y="0"/>
                    <a:pt x="0" y="367"/>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1" name="Freeform 305">
              <a:extLst>
                <a:ext uri="{FF2B5EF4-FFF2-40B4-BE49-F238E27FC236}">
                  <a16:creationId xmlns:a16="http://schemas.microsoft.com/office/drawing/2014/main" id="{90674293-8ED7-5411-501C-87BCAFDD40FB}"/>
                </a:ext>
              </a:extLst>
            </p:cNvPr>
            <p:cNvSpPr>
              <a:spLocks noChangeArrowheads="1"/>
            </p:cNvSpPr>
            <p:nvPr/>
          </p:nvSpPr>
          <p:spPr bwMode="auto">
            <a:xfrm>
              <a:off x="-402" y="3074"/>
              <a:ext cx="30" cy="31"/>
            </a:xfrm>
            <a:custGeom>
              <a:avLst/>
              <a:gdLst>
                <a:gd name="T0" fmla="*/ 0 w 682"/>
                <a:gd name="T1" fmla="*/ 0 h 687"/>
                <a:gd name="T2" fmla="*/ 0 w 682"/>
                <a:gd name="T3" fmla="*/ 0 h 687"/>
                <a:gd name="T4" fmla="*/ 0 w 682"/>
                <a:gd name="T5" fmla="*/ 0 h 687"/>
                <a:gd name="T6" fmla="*/ 0 w 682"/>
                <a:gd name="T7" fmla="*/ 0 h 687"/>
                <a:gd name="T8" fmla="*/ 0 w 682"/>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7" extrusionOk="0">
                  <a:moveTo>
                    <a:pt x="341" y="0"/>
                  </a:moveTo>
                  <a:cubicBezTo>
                    <a:pt x="153" y="0"/>
                    <a:pt x="0" y="153"/>
                    <a:pt x="0" y="341"/>
                  </a:cubicBezTo>
                  <a:cubicBezTo>
                    <a:pt x="0" y="529"/>
                    <a:pt x="153" y="687"/>
                    <a:pt x="341" y="687"/>
                  </a:cubicBezTo>
                  <a:cubicBezTo>
                    <a:pt x="529" y="687"/>
                    <a:pt x="682" y="529"/>
                    <a:pt x="682" y="341"/>
                  </a:cubicBezTo>
                  <a:cubicBezTo>
                    <a:pt x="682" y="153"/>
                    <a:pt x="529"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2" name="Freeform 306">
              <a:extLst>
                <a:ext uri="{FF2B5EF4-FFF2-40B4-BE49-F238E27FC236}">
                  <a16:creationId xmlns:a16="http://schemas.microsoft.com/office/drawing/2014/main" id="{7576D4A9-6627-21C8-81F4-6F24DE989190}"/>
                </a:ext>
              </a:extLst>
            </p:cNvPr>
            <p:cNvSpPr>
              <a:spLocks noChangeArrowheads="1"/>
            </p:cNvSpPr>
            <p:nvPr/>
          </p:nvSpPr>
          <p:spPr bwMode="auto">
            <a:xfrm>
              <a:off x="-433" y="3078"/>
              <a:ext cx="7" cy="22"/>
            </a:xfrm>
            <a:custGeom>
              <a:avLst/>
              <a:gdLst>
                <a:gd name="T0" fmla="*/ 0 w 174"/>
                <a:gd name="T1" fmla="*/ 0 h 510"/>
                <a:gd name="T2" fmla="*/ 0 w 174"/>
                <a:gd name="T3" fmla="*/ 0 h 510"/>
                <a:gd name="T4" fmla="*/ 0 w 174"/>
                <a:gd name="T5" fmla="*/ 0 h 510"/>
                <a:gd name="T6" fmla="*/ 0 w 174"/>
                <a:gd name="T7" fmla="*/ 0 h 5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4" h="510" extrusionOk="0">
                  <a:moveTo>
                    <a:pt x="0" y="1"/>
                  </a:moveTo>
                  <a:lnTo>
                    <a:pt x="0" y="1"/>
                  </a:lnTo>
                  <a:cubicBezTo>
                    <a:pt x="16" y="174"/>
                    <a:pt x="26" y="341"/>
                    <a:pt x="31" y="509"/>
                  </a:cubicBezTo>
                  <a:cubicBezTo>
                    <a:pt x="173" y="362"/>
                    <a:pt x="163" y="128"/>
                    <a:pt x="0"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3" name="Freeform 307">
              <a:extLst>
                <a:ext uri="{FF2B5EF4-FFF2-40B4-BE49-F238E27FC236}">
                  <a16:creationId xmlns:a16="http://schemas.microsoft.com/office/drawing/2014/main" id="{A94B5FBC-22BE-37B4-7538-17CB5B6AE2A0}"/>
                </a:ext>
              </a:extLst>
            </p:cNvPr>
            <p:cNvSpPr>
              <a:spLocks noChangeArrowheads="1"/>
            </p:cNvSpPr>
            <p:nvPr/>
          </p:nvSpPr>
          <p:spPr bwMode="auto">
            <a:xfrm>
              <a:off x="-380" y="3244"/>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3"/>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4" name="Freeform 308">
              <a:extLst>
                <a:ext uri="{FF2B5EF4-FFF2-40B4-BE49-F238E27FC236}">
                  <a16:creationId xmlns:a16="http://schemas.microsoft.com/office/drawing/2014/main" id="{5D139DC9-D9FD-5572-C6AC-D3CB698B5371}"/>
                </a:ext>
              </a:extLst>
            </p:cNvPr>
            <p:cNvSpPr>
              <a:spLocks noChangeArrowheads="1"/>
            </p:cNvSpPr>
            <p:nvPr/>
          </p:nvSpPr>
          <p:spPr bwMode="auto">
            <a:xfrm>
              <a:off x="-431"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0"/>
                  </a:moveTo>
                  <a:cubicBezTo>
                    <a:pt x="169" y="0"/>
                    <a:pt x="0" y="137"/>
                    <a:pt x="0" y="343"/>
                  </a:cubicBezTo>
                  <a:cubicBezTo>
                    <a:pt x="0" y="536"/>
                    <a:pt x="153" y="689"/>
                    <a:pt x="346" y="689"/>
                  </a:cubicBezTo>
                  <a:cubicBezTo>
                    <a:pt x="651" y="689"/>
                    <a:pt x="804" y="317"/>
                    <a:pt x="585" y="104"/>
                  </a:cubicBezTo>
                  <a:cubicBezTo>
                    <a:pt x="515" y="32"/>
                    <a:pt x="42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5" name="Freeform 309">
              <a:extLst>
                <a:ext uri="{FF2B5EF4-FFF2-40B4-BE49-F238E27FC236}">
                  <a16:creationId xmlns:a16="http://schemas.microsoft.com/office/drawing/2014/main" id="{904CDF87-B120-93B7-0D40-D81DFB1B01C8}"/>
                </a:ext>
              </a:extLst>
            </p:cNvPr>
            <p:cNvSpPr>
              <a:spLocks noChangeArrowheads="1"/>
            </p:cNvSpPr>
            <p:nvPr/>
          </p:nvSpPr>
          <p:spPr bwMode="auto">
            <a:xfrm>
              <a:off x="-351" y="3187"/>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7"/>
                  </a:cubicBezTo>
                  <a:cubicBezTo>
                    <a:pt x="799" y="158"/>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6" name="Freeform 310">
              <a:extLst>
                <a:ext uri="{FF2B5EF4-FFF2-40B4-BE49-F238E27FC236}">
                  <a16:creationId xmlns:a16="http://schemas.microsoft.com/office/drawing/2014/main" id="{C21B803E-BEA6-2FEC-BC1D-0120E31B0C5C}"/>
                </a:ext>
              </a:extLst>
            </p:cNvPr>
            <p:cNvSpPr>
              <a:spLocks noChangeArrowheads="1"/>
            </p:cNvSpPr>
            <p:nvPr/>
          </p:nvSpPr>
          <p:spPr bwMode="auto">
            <a:xfrm>
              <a:off x="-402" y="3187"/>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8"/>
                    <a:pt x="0" y="347"/>
                  </a:cubicBezTo>
                  <a:cubicBezTo>
                    <a:pt x="0" y="535"/>
                    <a:pt x="153" y="687"/>
                    <a:pt x="341" y="687"/>
                  </a:cubicBezTo>
                  <a:cubicBezTo>
                    <a:pt x="529" y="687"/>
                    <a:pt x="682" y="535"/>
                    <a:pt x="682" y="347"/>
                  </a:cubicBezTo>
                  <a:cubicBezTo>
                    <a:pt x="682" y="158"/>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7" name="Freeform 311">
              <a:extLst>
                <a:ext uri="{FF2B5EF4-FFF2-40B4-BE49-F238E27FC236}">
                  <a16:creationId xmlns:a16="http://schemas.microsoft.com/office/drawing/2014/main" id="{CFF4163C-7B4A-9070-76FC-DFA0BD410472}"/>
                </a:ext>
              </a:extLst>
            </p:cNvPr>
            <p:cNvSpPr>
              <a:spLocks noChangeArrowheads="1"/>
            </p:cNvSpPr>
            <p:nvPr/>
          </p:nvSpPr>
          <p:spPr bwMode="auto">
            <a:xfrm>
              <a:off x="-458" y="3187"/>
              <a:ext cx="35" cy="31"/>
            </a:xfrm>
            <a:custGeom>
              <a:avLst/>
              <a:gdLst>
                <a:gd name="T0" fmla="*/ 0 w 784"/>
                <a:gd name="T1" fmla="*/ 0 h 688"/>
                <a:gd name="T2" fmla="*/ 0 w 784"/>
                <a:gd name="T3" fmla="*/ 0 h 688"/>
                <a:gd name="T4" fmla="*/ 0 w 784"/>
                <a:gd name="T5" fmla="*/ 0 h 688"/>
                <a:gd name="T6" fmla="*/ 0 w 784"/>
                <a:gd name="T7" fmla="*/ 0 h 688"/>
                <a:gd name="T8" fmla="*/ 0 w 784"/>
                <a:gd name="T9" fmla="*/ 0 h 688"/>
                <a:gd name="T10" fmla="*/ 0 w 784"/>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84" h="688" extrusionOk="0">
                  <a:moveTo>
                    <a:pt x="336" y="1"/>
                  </a:moveTo>
                  <a:cubicBezTo>
                    <a:pt x="305" y="1"/>
                    <a:pt x="280" y="6"/>
                    <a:pt x="255" y="11"/>
                  </a:cubicBezTo>
                  <a:cubicBezTo>
                    <a:pt x="183" y="158"/>
                    <a:pt x="97" y="291"/>
                    <a:pt x="0" y="418"/>
                  </a:cubicBezTo>
                  <a:cubicBezTo>
                    <a:pt x="37" y="589"/>
                    <a:pt x="187" y="687"/>
                    <a:pt x="338" y="687"/>
                  </a:cubicBezTo>
                  <a:cubicBezTo>
                    <a:pt x="434" y="687"/>
                    <a:pt x="531" y="647"/>
                    <a:pt x="600" y="560"/>
                  </a:cubicBezTo>
                  <a:cubicBezTo>
                    <a:pt x="784" y="336"/>
                    <a:pt x="621" y="1"/>
                    <a:pt x="33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8" name="Freeform 312">
              <a:extLst>
                <a:ext uri="{FF2B5EF4-FFF2-40B4-BE49-F238E27FC236}">
                  <a16:creationId xmlns:a16="http://schemas.microsoft.com/office/drawing/2014/main" id="{01C0282C-C9AC-8FCF-35E0-D3B4756BD660}"/>
                </a:ext>
              </a:extLst>
            </p:cNvPr>
            <p:cNvSpPr>
              <a:spLocks noChangeArrowheads="1"/>
            </p:cNvSpPr>
            <p:nvPr/>
          </p:nvSpPr>
          <p:spPr bwMode="auto">
            <a:xfrm>
              <a:off x="-380"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7"/>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9" name="Freeform 313">
              <a:extLst>
                <a:ext uri="{FF2B5EF4-FFF2-40B4-BE49-F238E27FC236}">
                  <a16:creationId xmlns:a16="http://schemas.microsoft.com/office/drawing/2014/main" id="{08AC7AA5-992A-CB2D-74BC-882FBE755A6E}"/>
                </a:ext>
              </a:extLst>
            </p:cNvPr>
            <p:cNvSpPr>
              <a:spLocks noChangeArrowheads="1"/>
            </p:cNvSpPr>
            <p:nvPr/>
          </p:nvSpPr>
          <p:spPr bwMode="auto">
            <a:xfrm>
              <a:off x="-436" y="3357"/>
              <a:ext cx="36"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0" name="Freeform 314">
              <a:extLst>
                <a:ext uri="{FF2B5EF4-FFF2-40B4-BE49-F238E27FC236}">
                  <a16:creationId xmlns:a16="http://schemas.microsoft.com/office/drawing/2014/main" id="{277FFE03-D396-F6FF-0615-05C327FC2AEE}"/>
                </a:ext>
              </a:extLst>
            </p:cNvPr>
            <p:cNvSpPr>
              <a:spLocks noChangeArrowheads="1"/>
            </p:cNvSpPr>
            <p:nvPr/>
          </p:nvSpPr>
          <p:spPr bwMode="auto">
            <a:xfrm>
              <a:off x="-351"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6"/>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1" name="Freeform 315">
              <a:extLst>
                <a:ext uri="{FF2B5EF4-FFF2-40B4-BE49-F238E27FC236}">
                  <a16:creationId xmlns:a16="http://schemas.microsoft.com/office/drawing/2014/main" id="{3A19F9F8-C21C-C3D9-F267-A8E8B3359956}"/>
                </a:ext>
              </a:extLst>
            </p:cNvPr>
            <p:cNvSpPr>
              <a:spLocks noChangeArrowheads="1"/>
            </p:cNvSpPr>
            <p:nvPr/>
          </p:nvSpPr>
          <p:spPr bwMode="auto">
            <a:xfrm>
              <a:off x="-408"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2" name="Freeform 316">
              <a:extLst>
                <a:ext uri="{FF2B5EF4-FFF2-40B4-BE49-F238E27FC236}">
                  <a16:creationId xmlns:a16="http://schemas.microsoft.com/office/drawing/2014/main" id="{569FE91A-8595-91E6-C0E9-99B9CC67557D}"/>
                </a:ext>
              </a:extLst>
            </p:cNvPr>
            <p:cNvSpPr>
              <a:spLocks noChangeArrowheads="1"/>
            </p:cNvSpPr>
            <p:nvPr/>
          </p:nvSpPr>
          <p:spPr bwMode="auto">
            <a:xfrm>
              <a:off x="-465"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6"/>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3" name="Freeform 317">
              <a:extLst>
                <a:ext uri="{FF2B5EF4-FFF2-40B4-BE49-F238E27FC236}">
                  <a16:creationId xmlns:a16="http://schemas.microsoft.com/office/drawing/2014/main" id="{6D97028B-3563-9F2E-C0F3-EBD942A40A25}"/>
                </a:ext>
              </a:extLst>
            </p:cNvPr>
            <p:cNvSpPr>
              <a:spLocks noChangeArrowheads="1"/>
            </p:cNvSpPr>
            <p:nvPr/>
          </p:nvSpPr>
          <p:spPr bwMode="auto">
            <a:xfrm>
              <a:off x="-380"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4" name="Freeform 318">
              <a:extLst>
                <a:ext uri="{FF2B5EF4-FFF2-40B4-BE49-F238E27FC236}">
                  <a16:creationId xmlns:a16="http://schemas.microsoft.com/office/drawing/2014/main" id="{C243FB98-EEC3-4BD6-E0F0-829E40CAD107}"/>
                </a:ext>
              </a:extLst>
            </p:cNvPr>
            <p:cNvSpPr>
              <a:spLocks noChangeArrowheads="1"/>
            </p:cNvSpPr>
            <p:nvPr/>
          </p:nvSpPr>
          <p:spPr bwMode="auto">
            <a:xfrm>
              <a:off x="-436" y="3470"/>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8" y="657"/>
                    <a:pt x="375" y="689"/>
                    <a:pt x="460" y="689"/>
                  </a:cubicBezTo>
                  <a:cubicBezTo>
                    <a:pt x="635" y="689"/>
                    <a:pt x="804" y="552"/>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5" name="Freeform 319">
              <a:extLst>
                <a:ext uri="{FF2B5EF4-FFF2-40B4-BE49-F238E27FC236}">
                  <a16:creationId xmlns:a16="http://schemas.microsoft.com/office/drawing/2014/main" id="{6811CEDF-139E-4DD0-F341-8D178C923C94}"/>
                </a:ext>
              </a:extLst>
            </p:cNvPr>
            <p:cNvSpPr>
              <a:spLocks noChangeArrowheads="1"/>
            </p:cNvSpPr>
            <p:nvPr/>
          </p:nvSpPr>
          <p:spPr bwMode="auto">
            <a:xfrm>
              <a:off x="-352"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8" y="0"/>
                    <a:pt x="0"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6" name="Freeform 320">
              <a:extLst>
                <a:ext uri="{FF2B5EF4-FFF2-40B4-BE49-F238E27FC236}">
                  <a16:creationId xmlns:a16="http://schemas.microsoft.com/office/drawing/2014/main" id="{1BD6F9BB-4C31-C70D-A84A-24ED750F07E5}"/>
                </a:ext>
              </a:extLst>
            </p:cNvPr>
            <p:cNvSpPr>
              <a:spLocks noChangeArrowheads="1"/>
            </p:cNvSpPr>
            <p:nvPr/>
          </p:nvSpPr>
          <p:spPr bwMode="auto">
            <a:xfrm>
              <a:off x="-408" y="3414"/>
              <a:ext cx="36" cy="31"/>
            </a:xfrm>
            <a:custGeom>
              <a:avLst/>
              <a:gdLst>
                <a:gd name="T0" fmla="*/ 0 w 799"/>
                <a:gd name="T1" fmla="*/ 0 h 691"/>
                <a:gd name="T2" fmla="*/ 0 w 799"/>
                <a:gd name="T3" fmla="*/ 0 h 691"/>
                <a:gd name="T4" fmla="*/ 0 w 799"/>
                <a:gd name="T5" fmla="*/ 0 h 691"/>
                <a:gd name="T6" fmla="*/ 0 w 799"/>
                <a:gd name="T7" fmla="*/ 0 h 691"/>
                <a:gd name="T8" fmla="*/ 0 w 799"/>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1" extrusionOk="0">
                  <a:moveTo>
                    <a:pt x="458" y="0"/>
                  </a:moveTo>
                  <a:cubicBezTo>
                    <a:pt x="153" y="0"/>
                    <a:pt x="0" y="372"/>
                    <a:pt x="214" y="591"/>
                  </a:cubicBezTo>
                  <a:cubicBezTo>
                    <a:pt x="284" y="659"/>
                    <a:pt x="370" y="690"/>
                    <a:pt x="454" y="690"/>
                  </a:cubicBezTo>
                  <a:cubicBezTo>
                    <a:pt x="630" y="690"/>
                    <a:pt x="799" y="553"/>
                    <a:pt x="799" y="346"/>
                  </a:cubicBezTo>
                  <a:cubicBezTo>
                    <a:pt x="799"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7" name="Freeform 321">
              <a:extLst>
                <a:ext uri="{FF2B5EF4-FFF2-40B4-BE49-F238E27FC236}">
                  <a16:creationId xmlns:a16="http://schemas.microsoft.com/office/drawing/2014/main" id="{869FE7C6-C724-2874-CBD8-75413E6E743B}"/>
                </a:ext>
              </a:extLst>
            </p:cNvPr>
            <p:cNvSpPr>
              <a:spLocks noChangeArrowheads="1"/>
            </p:cNvSpPr>
            <p:nvPr/>
          </p:nvSpPr>
          <p:spPr bwMode="auto">
            <a:xfrm>
              <a:off x="-465" y="3414"/>
              <a:ext cx="37" cy="31"/>
            </a:xfrm>
            <a:custGeom>
              <a:avLst/>
              <a:gdLst>
                <a:gd name="T0" fmla="*/ 0 w 800"/>
                <a:gd name="T1" fmla="*/ 0 h 691"/>
                <a:gd name="T2" fmla="*/ 0 w 800"/>
                <a:gd name="T3" fmla="*/ 0 h 691"/>
                <a:gd name="T4" fmla="*/ 0 w 800"/>
                <a:gd name="T5" fmla="*/ 0 h 691"/>
                <a:gd name="T6" fmla="*/ 0 w 800"/>
                <a:gd name="T7" fmla="*/ 0 h 691"/>
                <a:gd name="T8" fmla="*/ 0 w 800"/>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1" extrusionOk="0">
                  <a:moveTo>
                    <a:pt x="459" y="0"/>
                  </a:moveTo>
                  <a:cubicBezTo>
                    <a:pt x="154" y="0"/>
                    <a:pt x="1" y="372"/>
                    <a:pt x="215" y="591"/>
                  </a:cubicBezTo>
                  <a:cubicBezTo>
                    <a:pt x="285" y="659"/>
                    <a:pt x="371" y="690"/>
                    <a:pt x="455" y="690"/>
                  </a:cubicBezTo>
                  <a:cubicBezTo>
                    <a:pt x="631" y="690"/>
                    <a:pt x="800" y="553"/>
                    <a:pt x="800" y="346"/>
                  </a:cubicBezTo>
                  <a:cubicBezTo>
                    <a:pt x="800"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8" name="Freeform 322">
              <a:extLst>
                <a:ext uri="{FF2B5EF4-FFF2-40B4-BE49-F238E27FC236}">
                  <a16:creationId xmlns:a16="http://schemas.microsoft.com/office/drawing/2014/main" id="{33CB15C1-4FD7-C203-A449-2781899F47CA}"/>
                </a:ext>
              </a:extLst>
            </p:cNvPr>
            <p:cNvSpPr>
              <a:spLocks noChangeArrowheads="1"/>
            </p:cNvSpPr>
            <p:nvPr/>
          </p:nvSpPr>
          <p:spPr bwMode="auto">
            <a:xfrm>
              <a:off x="-374"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5" y="0"/>
                  </a:moveTo>
                  <a:cubicBezTo>
                    <a:pt x="169" y="0"/>
                    <a:pt x="0" y="137"/>
                    <a:pt x="0" y="344"/>
                  </a:cubicBezTo>
                  <a:cubicBezTo>
                    <a:pt x="0" y="532"/>
                    <a:pt x="153" y="690"/>
                    <a:pt x="341" y="690"/>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9" name="Freeform 323">
              <a:extLst>
                <a:ext uri="{FF2B5EF4-FFF2-40B4-BE49-F238E27FC236}">
                  <a16:creationId xmlns:a16="http://schemas.microsoft.com/office/drawing/2014/main" id="{4DB4AC4B-5489-8C3F-460F-1D0260225D9C}"/>
                </a:ext>
              </a:extLst>
            </p:cNvPr>
            <p:cNvSpPr>
              <a:spLocks noChangeArrowheads="1"/>
            </p:cNvSpPr>
            <p:nvPr/>
          </p:nvSpPr>
          <p:spPr bwMode="auto">
            <a:xfrm>
              <a:off x="-431" y="3583"/>
              <a:ext cx="37" cy="31"/>
            </a:xfrm>
            <a:custGeom>
              <a:avLst/>
              <a:gdLst>
                <a:gd name="T0" fmla="*/ 0 w 804"/>
                <a:gd name="T1" fmla="*/ 0 h 690"/>
                <a:gd name="T2" fmla="*/ 0 w 804"/>
                <a:gd name="T3" fmla="*/ 0 h 690"/>
                <a:gd name="T4" fmla="*/ 0 w 804"/>
                <a:gd name="T5" fmla="*/ 0 h 690"/>
                <a:gd name="T6" fmla="*/ 0 w 804"/>
                <a:gd name="T7" fmla="*/ 0 h 690"/>
                <a:gd name="T8" fmla="*/ 0 w 804"/>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0" extrusionOk="0">
                  <a:moveTo>
                    <a:pt x="347" y="0"/>
                  </a:moveTo>
                  <a:cubicBezTo>
                    <a:pt x="171" y="0"/>
                    <a:pt x="0" y="137"/>
                    <a:pt x="0" y="344"/>
                  </a:cubicBezTo>
                  <a:cubicBezTo>
                    <a:pt x="0" y="532"/>
                    <a:pt x="153" y="690"/>
                    <a:pt x="346" y="690"/>
                  </a:cubicBezTo>
                  <a:cubicBezTo>
                    <a:pt x="651" y="690"/>
                    <a:pt x="804" y="319"/>
                    <a:pt x="585" y="100"/>
                  </a:cubicBezTo>
                  <a:cubicBezTo>
                    <a:pt x="516" y="31"/>
                    <a:pt x="431"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0" name="Freeform 324">
              <a:extLst>
                <a:ext uri="{FF2B5EF4-FFF2-40B4-BE49-F238E27FC236}">
                  <a16:creationId xmlns:a16="http://schemas.microsoft.com/office/drawing/2014/main" id="{C3BF6556-A063-B0BA-3D75-E64AC77F81A4}"/>
                </a:ext>
              </a:extLst>
            </p:cNvPr>
            <p:cNvSpPr>
              <a:spLocks noChangeArrowheads="1"/>
            </p:cNvSpPr>
            <p:nvPr/>
          </p:nvSpPr>
          <p:spPr bwMode="auto">
            <a:xfrm>
              <a:off x="-346" y="352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69" y="1"/>
                    <a:pt x="0" y="137"/>
                    <a:pt x="0" y="343"/>
                  </a:cubicBezTo>
                  <a:cubicBezTo>
                    <a:pt x="0" y="536"/>
                    <a:pt x="158" y="689"/>
                    <a:pt x="346" y="689"/>
                  </a:cubicBezTo>
                  <a:cubicBezTo>
                    <a:pt x="652" y="689"/>
                    <a:pt x="804" y="317"/>
                    <a:pt x="585" y="104"/>
                  </a:cubicBezTo>
                  <a:cubicBezTo>
                    <a:pt x="516"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1" name="Freeform 325">
              <a:extLst>
                <a:ext uri="{FF2B5EF4-FFF2-40B4-BE49-F238E27FC236}">
                  <a16:creationId xmlns:a16="http://schemas.microsoft.com/office/drawing/2014/main" id="{D0E8A93C-4644-E266-D347-CE1DB846E7A3}"/>
                </a:ext>
              </a:extLst>
            </p:cNvPr>
            <p:cNvSpPr>
              <a:spLocks noChangeArrowheads="1"/>
            </p:cNvSpPr>
            <p:nvPr/>
          </p:nvSpPr>
          <p:spPr bwMode="auto">
            <a:xfrm>
              <a:off x="-402" y="3527"/>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4"/>
                    <a:pt x="0" y="342"/>
                  </a:cubicBezTo>
                  <a:cubicBezTo>
                    <a:pt x="0" y="535"/>
                    <a:pt x="153" y="688"/>
                    <a:pt x="341" y="688"/>
                  </a:cubicBezTo>
                  <a:cubicBezTo>
                    <a:pt x="529" y="688"/>
                    <a:pt x="682" y="535"/>
                    <a:pt x="682" y="342"/>
                  </a:cubicBezTo>
                  <a:cubicBezTo>
                    <a:pt x="682" y="154"/>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2" name="Freeform 326">
              <a:extLst>
                <a:ext uri="{FF2B5EF4-FFF2-40B4-BE49-F238E27FC236}">
                  <a16:creationId xmlns:a16="http://schemas.microsoft.com/office/drawing/2014/main" id="{24BDC26B-EB42-0421-C689-765B7095DD09}"/>
                </a:ext>
              </a:extLst>
            </p:cNvPr>
            <p:cNvSpPr>
              <a:spLocks noChangeArrowheads="1"/>
            </p:cNvSpPr>
            <p:nvPr/>
          </p:nvSpPr>
          <p:spPr bwMode="auto">
            <a:xfrm>
              <a:off x="-459" y="3527"/>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4" y="689"/>
                    <a:pt x="342" y="689"/>
                  </a:cubicBezTo>
                  <a:cubicBezTo>
                    <a:pt x="647" y="689"/>
                    <a:pt x="800"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3" name="Freeform 327">
              <a:extLst>
                <a:ext uri="{FF2B5EF4-FFF2-40B4-BE49-F238E27FC236}">
                  <a16:creationId xmlns:a16="http://schemas.microsoft.com/office/drawing/2014/main" id="{60FC0D75-F7B8-85CB-16EE-CCA546050062}"/>
                </a:ext>
              </a:extLst>
            </p:cNvPr>
            <p:cNvSpPr>
              <a:spLocks noChangeArrowheads="1"/>
            </p:cNvSpPr>
            <p:nvPr/>
          </p:nvSpPr>
          <p:spPr bwMode="auto">
            <a:xfrm>
              <a:off x="-431" y="3697"/>
              <a:ext cx="37"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5" y="0"/>
                  </a:moveTo>
                  <a:cubicBezTo>
                    <a:pt x="169" y="0"/>
                    <a:pt x="0" y="138"/>
                    <a:pt x="0" y="347"/>
                  </a:cubicBezTo>
                  <a:cubicBezTo>
                    <a:pt x="0" y="536"/>
                    <a:pt x="153" y="688"/>
                    <a:pt x="346"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4" name="Freeform 328">
              <a:extLst>
                <a:ext uri="{FF2B5EF4-FFF2-40B4-BE49-F238E27FC236}">
                  <a16:creationId xmlns:a16="http://schemas.microsoft.com/office/drawing/2014/main" id="{4A975319-82D6-6C98-803D-BAF4D6DFF039}"/>
                </a:ext>
              </a:extLst>
            </p:cNvPr>
            <p:cNvSpPr>
              <a:spLocks noChangeArrowheads="1"/>
            </p:cNvSpPr>
            <p:nvPr/>
          </p:nvSpPr>
          <p:spPr bwMode="auto">
            <a:xfrm>
              <a:off x="-346"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5" name="Freeform 329">
              <a:extLst>
                <a:ext uri="{FF2B5EF4-FFF2-40B4-BE49-F238E27FC236}">
                  <a16:creationId xmlns:a16="http://schemas.microsoft.com/office/drawing/2014/main" id="{DD47C5C6-162A-5803-3D14-2D9BD9F9AB38}"/>
                </a:ext>
              </a:extLst>
            </p:cNvPr>
            <p:cNvSpPr>
              <a:spLocks noChangeArrowheads="1"/>
            </p:cNvSpPr>
            <p:nvPr/>
          </p:nvSpPr>
          <p:spPr bwMode="auto">
            <a:xfrm>
              <a:off x="-402" y="3640"/>
              <a:ext cx="30" cy="31"/>
            </a:xfrm>
            <a:custGeom>
              <a:avLst/>
              <a:gdLst>
                <a:gd name="T0" fmla="*/ 0 w 682"/>
                <a:gd name="T1" fmla="*/ 0 h 683"/>
                <a:gd name="T2" fmla="*/ 0 w 682"/>
                <a:gd name="T3" fmla="*/ 0 h 683"/>
                <a:gd name="T4" fmla="*/ 0 w 682"/>
                <a:gd name="T5" fmla="*/ 0 h 683"/>
                <a:gd name="T6" fmla="*/ 0 w 682"/>
                <a:gd name="T7" fmla="*/ 0 h 683"/>
                <a:gd name="T8" fmla="*/ 0 w 682"/>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3" extrusionOk="0">
                  <a:moveTo>
                    <a:pt x="341" y="0"/>
                  </a:moveTo>
                  <a:cubicBezTo>
                    <a:pt x="153" y="0"/>
                    <a:pt x="0" y="153"/>
                    <a:pt x="0" y="341"/>
                  </a:cubicBezTo>
                  <a:cubicBezTo>
                    <a:pt x="0" y="529"/>
                    <a:pt x="153" y="682"/>
                    <a:pt x="341" y="682"/>
                  </a:cubicBezTo>
                  <a:cubicBezTo>
                    <a:pt x="529" y="682"/>
                    <a:pt x="682" y="529"/>
                    <a:pt x="682" y="341"/>
                  </a:cubicBezTo>
                  <a:cubicBezTo>
                    <a:pt x="682" y="153"/>
                    <a:pt x="529"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6" name="Freeform 330">
              <a:extLst>
                <a:ext uri="{FF2B5EF4-FFF2-40B4-BE49-F238E27FC236}">
                  <a16:creationId xmlns:a16="http://schemas.microsoft.com/office/drawing/2014/main" id="{6A1939DF-C59B-1326-74FE-70E036D8970B}"/>
                </a:ext>
              </a:extLst>
            </p:cNvPr>
            <p:cNvSpPr>
              <a:spLocks noChangeArrowheads="1"/>
            </p:cNvSpPr>
            <p:nvPr/>
          </p:nvSpPr>
          <p:spPr bwMode="auto">
            <a:xfrm>
              <a:off x="-459"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7" name="Freeform 331">
              <a:extLst>
                <a:ext uri="{FF2B5EF4-FFF2-40B4-BE49-F238E27FC236}">
                  <a16:creationId xmlns:a16="http://schemas.microsoft.com/office/drawing/2014/main" id="{24495641-B901-9870-C25E-63BD7CA4E2FA}"/>
                </a:ext>
              </a:extLst>
            </p:cNvPr>
            <p:cNvSpPr>
              <a:spLocks noChangeArrowheads="1"/>
            </p:cNvSpPr>
            <p:nvPr/>
          </p:nvSpPr>
          <p:spPr bwMode="auto">
            <a:xfrm>
              <a:off x="-431" y="381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5"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8" name="Freeform 332">
              <a:extLst>
                <a:ext uri="{FF2B5EF4-FFF2-40B4-BE49-F238E27FC236}">
                  <a16:creationId xmlns:a16="http://schemas.microsoft.com/office/drawing/2014/main" id="{AF8C43F7-4312-31EF-A8A2-6110FBE30D55}"/>
                </a:ext>
              </a:extLst>
            </p:cNvPr>
            <p:cNvSpPr>
              <a:spLocks noChangeArrowheads="1"/>
            </p:cNvSpPr>
            <p:nvPr/>
          </p:nvSpPr>
          <p:spPr bwMode="auto">
            <a:xfrm>
              <a:off x="-402" y="3753"/>
              <a:ext cx="36" cy="31"/>
            </a:xfrm>
            <a:custGeom>
              <a:avLst/>
              <a:gdLst>
                <a:gd name="T0" fmla="*/ 0 w 799"/>
                <a:gd name="T1" fmla="*/ 0 h 688"/>
                <a:gd name="T2" fmla="*/ 0 w 799"/>
                <a:gd name="T3" fmla="*/ 0 h 688"/>
                <a:gd name="T4" fmla="*/ 0 w 799"/>
                <a:gd name="T5" fmla="*/ 0 h 688"/>
                <a:gd name="T6" fmla="*/ 0 w 799"/>
                <a:gd name="T7" fmla="*/ 0 h 688"/>
                <a:gd name="T8" fmla="*/ 0 w 799"/>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8" extrusionOk="0">
                  <a:moveTo>
                    <a:pt x="344" y="1"/>
                  </a:moveTo>
                  <a:cubicBezTo>
                    <a:pt x="169" y="1"/>
                    <a:pt x="0" y="140"/>
                    <a:pt x="0" y="347"/>
                  </a:cubicBezTo>
                  <a:cubicBezTo>
                    <a:pt x="0" y="535"/>
                    <a:pt x="153" y="688"/>
                    <a:pt x="341" y="688"/>
                  </a:cubicBezTo>
                  <a:cubicBezTo>
                    <a:pt x="646" y="688"/>
                    <a:pt x="799" y="316"/>
                    <a:pt x="580" y="103"/>
                  </a:cubicBezTo>
                  <a:cubicBezTo>
                    <a:pt x="511" y="32"/>
                    <a:pt x="427"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9" name="Freeform 333">
              <a:extLst>
                <a:ext uri="{FF2B5EF4-FFF2-40B4-BE49-F238E27FC236}">
                  <a16:creationId xmlns:a16="http://schemas.microsoft.com/office/drawing/2014/main" id="{A8D6A2C3-22B9-E4F8-6BE7-46E1E4AD6CBB}"/>
                </a:ext>
              </a:extLst>
            </p:cNvPr>
            <p:cNvSpPr>
              <a:spLocks noChangeArrowheads="1"/>
            </p:cNvSpPr>
            <p:nvPr/>
          </p:nvSpPr>
          <p:spPr bwMode="auto">
            <a:xfrm>
              <a:off x="-374"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7" y="0"/>
                    <a:pt x="0" y="138"/>
                    <a:pt x="0" y="347"/>
                  </a:cubicBezTo>
                  <a:cubicBezTo>
                    <a:pt x="0" y="536"/>
                    <a:pt x="153" y="688"/>
                    <a:pt x="341" y="688"/>
                  </a:cubicBezTo>
                  <a:cubicBezTo>
                    <a:pt x="646" y="688"/>
                    <a:pt x="799" y="322"/>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0" name="Freeform 334">
              <a:extLst>
                <a:ext uri="{FF2B5EF4-FFF2-40B4-BE49-F238E27FC236}">
                  <a16:creationId xmlns:a16="http://schemas.microsoft.com/office/drawing/2014/main" id="{4CB69E27-5F90-C8F7-4F4A-8F40C63E917B}"/>
                </a:ext>
              </a:extLst>
            </p:cNvPr>
            <p:cNvSpPr>
              <a:spLocks noChangeArrowheads="1"/>
            </p:cNvSpPr>
            <p:nvPr/>
          </p:nvSpPr>
          <p:spPr bwMode="auto">
            <a:xfrm>
              <a:off x="-436" y="3923"/>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0"/>
                  </a:moveTo>
                  <a:cubicBezTo>
                    <a:pt x="153" y="0"/>
                    <a:pt x="0" y="372"/>
                    <a:pt x="219" y="585"/>
                  </a:cubicBezTo>
                  <a:cubicBezTo>
                    <a:pt x="288" y="657"/>
                    <a:pt x="375" y="689"/>
                    <a:pt x="460" y="689"/>
                  </a:cubicBezTo>
                  <a:cubicBezTo>
                    <a:pt x="635" y="689"/>
                    <a:pt x="804" y="552"/>
                    <a:pt x="804" y="346"/>
                  </a:cubicBezTo>
                  <a:cubicBezTo>
                    <a:pt x="804" y="158"/>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1" name="Freeform 335">
              <a:extLst>
                <a:ext uri="{FF2B5EF4-FFF2-40B4-BE49-F238E27FC236}">
                  <a16:creationId xmlns:a16="http://schemas.microsoft.com/office/drawing/2014/main" id="{1AC013BC-FF4B-C04D-AF67-36DCE71BE674}"/>
                </a:ext>
              </a:extLst>
            </p:cNvPr>
            <p:cNvSpPr>
              <a:spLocks noChangeArrowheads="1"/>
            </p:cNvSpPr>
            <p:nvPr/>
          </p:nvSpPr>
          <p:spPr bwMode="auto">
            <a:xfrm>
              <a:off x="-403" y="3866"/>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349" y="0"/>
                  </a:moveTo>
                  <a:cubicBezTo>
                    <a:pt x="174" y="0"/>
                    <a:pt x="5" y="137"/>
                    <a:pt x="5" y="344"/>
                  </a:cubicBezTo>
                  <a:cubicBezTo>
                    <a:pt x="0" y="532"/>
                    <a:pt x="158" y="685"/>
                    <a:pt x="346" y="685"/>
                  </a:cubicBezTo>
                  <a:cubicBezTo>
                    <a:pt x="651" y="685"/>
                    <a:pt x="804" y="319"/>
                    <a:pt x="585" y="100"/>
                  </a:cubicBezTo>
                  <a:cubicBezTo>
                    <a:pt x="516" y="31"/>
                    <a:pt x="432"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2" name="Freeform 336">
              <a:extLst>
                <a:ext uri="{FF2B5EF4-FFF2-40B4-BE49-F238E27FC236}">
                  <a16:creationId xmlns:a16="http://schemas.microsoft.com/office/drawing/2014/main" id="{DE32EBE6-78FF-B04C-3B33-A13E1448CE5F}"/>
                </a:ext>
              </a:extLst>
            </p:cNvPr>
            <p:cNvSpPr>
              <a:spLocks noChangeArrowheads="1"/>
            </p:cNvSpPr>
            <p:nvPr/>
          </p:nvSpPr>
          <p:spPr bwMode="auto">
            <a:xfrm>
              <a:off x="-465" y="3866"/>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3" name="Freeform 337">
              <a:extLst>
                <a:ext uri="{FF2B5EF4-FFF2-40B4-BE49-F238E27FC236}">
                  <a16:creationId xmlns:a16="http://schemas.microsoft.com/office/drawing/2014/main" id="{0A786931-FDC0-CA8A-174F-905A57317608}"/>
                </a:ext>
              </a:extLst>
            </p:cNvPr>
            <p:cNvSpPr>
              <a:spLocks noChangeArrowheads="1"/>
            </p:cNvSpPr>
            <p:nvPr/>
          </p:nvSpPr>
          <p:spPr bwMode="auto">
            <a:xfrm>
              <a:off x="-374"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1"/>
                    <a:pt x="153" y="689"/>
                    <a:pt x="341" y="689"/>
                  </a:cubicBezTo>
                  <a:cubicBezTo>
                    <a:pt x="646" y="689"/>
                    <a:pt x="799" y="317"/>
                    <a:pt x="585" y="104"/>
                  </a:cubicBezTo>
                  <a:cubicBezTo>
                    <a:pt x="514" y="33"/>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4" name="Freeform 338">
              <a:extLst>
                <a:ext uri="{FF2B5EF4-FFF2-40B4-BE49-F238E27FC236}">
                  <a16:creationId xmlns:a16="http://schemas.microsoft.com/office/drawing/2014/main" id="{1EB88077-D884-4901-9C55-008908C43A5F}"/>
                </a:ext>
              </a:extLst>
            </p:cNvPr>
            <p:cNvSpPr>
              <a:spLocks noChangeArrowheads="1"/>
            </p:cNvSpPr>
            <p:nvPr/>
          </p:nvSpPr>
          <p:spPr bwMode="auto">
            <a:xfrm>
              <a:off x="-380" y="4036"/>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0" y="372"/>
                    <a:pt x="214" y="586"/>
                  </a:cubicBezTo>
                  <a:cubicBezTo>
                    <a:pt x="284" y="655"/>
                    <a:pt x="370" y="685"/>
                    <a:pt x="454" y="685"/>
                  </a:cubicBezTo>
                  <a:cubicBezTo>
                    <a:pt x="631" y="685"/>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5" name="Freeform 339">
              <a:extLst>
                <a:ext uri="{FF2B5EF4-FFF2-40B4-BE49-F238E27FC236}">
                  <a16:creationId xmlns:a16="http://schemas.microsoft.com/office/drawing/2014/main" id="{18EE53A8-6CE5-CB29-5F58-11301BA16204}"/>
                </a:ext>
              </a:extLst>
            </p:cNvPr>
            <p:cNvSpPr>
              <a:spLocks noChangeArrowheads="1"/>
            </p:cNvSpPr>
            <p:nvPr/>
          </p:nvSpPr>
          <p:spPr bwMode="auto">
            <a:xfrm>
              <a:off x="-351"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6" y="0"/>
                  </a:moveTo>
                  <a:cubicBezTo>
                    <a:pt x="372" y="0"/>
                    <a:pt x="285" y="32"/>
                    <a:pt x="214" y="103"/>
                  </a:cubicBezTo>
                  <a:cubicBezTo>
                    <a:pt x="0" y="317"/>
                    <a:pt x="153" y="688"/>
                    <a:pt x="458" y="688"/>
                  </a:cubicBezTo>
                  <a:cubicBezTo>
                    <a:pt x="647" y="688"/>
                    <a:pt x="799" y="536"/>
                    <a:pt x="799" y="348"/>
                  </a:cubicBezTo>
                  <a:cubicBezTo>
                    <a:pt x="799" y="138"/>
                    <a:pt x="632" y="0"/>
                    <a:pt x="45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6" name="Freeform 340">
              <a:extLst>
                <a:ext uri="{FF2B5EF4-FFF2-40B4-BE49-F238E27FC236}">
                  <a16:creationId xmlns:a16="http://schemas.microsoft.com/office/drawing/2014/main" id="{BDF03E91-140C-03B4-2235-7E73C8DD01B8}"/>
                </a:ext>
              </a:extLst>
            </p:cNvPr>
            <p:cNvSpPr>
              <a:spLocks noChangeArrowheads="1"/>
            </p:cNvSpPr>
            <p:nvPr/>
          </p:nvSpPr>
          <p:spPr bwMode="auto">
            <a:xfrm>
              <a:off x="-402" y="3979"/>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3"/>
                    <a:pt x="0" y="347"/>
                  </a:cubicBezTo>
                  <a:cubicBezTo>
                    <a:pt x="0" y="535"/>
                    <a:pt x="153" y="687"/>
                    <a:pt x="341" y="687"/>
                  </a:cubicBezTo>
                  <a:cubicBezTo>
                    <a:pt x="529" y="687"/>
                    <a:pt x="682" y="535"/>
                    <a:pt x="682" y="347"/>
                  </a:cubicBezTo>
                  <a:cubicBezTo>
                    <a:pt x="682" y="153"/>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7" name="Freeform 341">
              <a:extLst>
                <a:ext uri="{FF2B5EF4-FFF2-40B4-BE49-F238E27FC236}">
                  <a16:creationId xmlns:a16="http://schemas.microsoft.com/office/drawing/2014/main" id="{59EB9B2B-3162-F4F4-D737-497A9FE83E71}"/>
                </a:ext>
              </a:extLst>
            </p:cNvPr>
            <p:cNvSpPr>
              <a:spLocks noChangeArrowheads="1"/>
            </p:cNvSpPr>
            <p:nvPr/>
          </p:nvSpPr>
          <p:spPr bwMode="auto">
            <a:xfrm>
              <a:off x="-374"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5" y="1"/>
                  </a:moveTo>
                  <a:cubicBezTo>
                    <a:pt x="169" y="1"/>
                    <a:pt x="0" y="137"/>
                    <a:pt x="0" y="344"/>
                  </a:cubicBezTo>
                  <a:cubicBezTo>
                    <a:pt x="0" y="533"/>
                    <a:pt x="153" y="685"/>
                    <a:pt x="341" y="685"/>
                  </a:cubicBezTo>
                  <a:cubicBezTo>
                    <a:pt x="646" y="685"/>
                    <a:pt x="799" y="319"/>
                    <a:pt x="585" y="100"/>
                  </a:cubicBezTo>
                  <a:cubicBezTo>
                    <a:pt x="515" y="31"/>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8" name="Freeform 342">
              <a:extLst>
                <a:ext uri="{FF2B5EF4-FFF2-40B4-BE49-F238E27FC236}">
                  <a16:creationId xmlns:a16="http://schemas.microsoft.com/office/drawing/2014/main" id="{67E9B91E-17D7-0A31-9A37-0D407B92E6A7}"/>
                </a:ext>
              </a:extLst>
            </p:cNvPr>
            <p:cNvSpPr>
              <a:spLocks noChangeArrowheads="1"/>
            </p:cNvSpPr>
            <p:nvPr/>
          </p:nvSpPr>
          <p:spPr bwMode="auto">
            <a:xfrm>
              <a:off x="-544" y="2905"/>
              <a:ext cx="36" cy="30"/>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9" name="Freeform 343">
              <a:extLst>
                <a:ext uri="{FF2B5EF4-FFF2-40B4-BE49-F238E27FC236}">
                  <a16:creationId xmlns:a16="http://schemas.microsoft.com/office/drawing/2014/main" id="{EA025816-14E7-27A5-13C1-A3FEA587FD82}"/>
                </a:ext>
              </a:extLst>
            </p:cNvPr>
            <p:cNvSpPr>
              <a:spLocks noChangeArrowheads="1"/>
            </p:cNvSpPr>
            <p:nvPr/>
          </p:nvSpPr>
          <p:spPr bwMode="auto">
            <a:xfrm>
              <a:off x="-464" y="2855"/>
              <a:ext cx="19" cy="24"/>
            </a:xfrm>
            <a:custGeom>
              <a:avLst/>
              <a:gdLst>
                <a:gd name="T0" fmla="*/ 0 w 438"/>
                <a:gd name="T1" fmla="*/ 0 h 541"/>
                <a:gd name="T2" fmla="*/ 0 w 438"/>
                <a:gd name="T3" fmla="*/ 0 h 541"/>
                <a:gd name="T4" fmla="*/ 0 w 438"/>
                <a:gd name="T5" fmla="*/ 0 h 541"/>
                <a:gd name="T6" fmla="*/ 0 w 438"/>
                <a:gd name="T7" fmla="*/ 0 h 5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38" h="541" extrusionOk="0">
                  <a:moveTo>
                    <a:pt x="163" y="1"/>
                  </a:moveTo>
                  <a:lnTo>
                    <a:pt x="163" y="1"/>
                  </a:lnTo>
                  <a:cubicBezTo>
                    <a:pt x="0" y="230"/>
                    <a:pt x="163" y="540"/>
                    <a:pt x="438" y="540"/>
                  </a:cubicBezTo>
                  <a:cubicBezTo>
                    <a:pt x="331" y="372"/>
                    <a:pt x="234" y="189"/>
                    <a:pt x="1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0" name="Freeform 344">
              <a:extLst>
                <a:ext uri="{FF2B5EF4-FFF2-40B4-BE49-F238E27FC236}">
                  <a16:creationId xmlns:a16="http://schemas.microsoft.com/office/drawing/2014/main" id="{CFB5C9C3-832D-3840-B257-0E6A39E77F37}"/>
                </a:ext>
              </a:extLst>
            </p:cNvPr>
            <p:cNvSpPr>
              <a:spLocks noChangeArrowheads="1"/>
            </p:cNvSpPr>
            <p:nvPr/>
          </p:nvSpPr>
          <p:spPr bwMode="auto">
            <a:xfrm>
              <a:off x="-515" y="2848"/>
              <a:ext cx="30" cy="31"/>
            </a:xfrm>
            <a:custGeom>
              <a:avLst/>
              <a:gdLst>
                <a:gd name="T0" fmla="*/ 0 w 667"/>
                <a:gd name="T1" fmla="*/ 0 h 688"/>
                <a:gd name="T2" fmla="*/ 0 w 667"/>
                <a:gd name="T3" fmla="*/ 0 h 688"/>
                <a:gd name="T4" fmla="*/ 0 w 667"/>
                <a:gd name="T5" fmla="*/ 0 h 688"/>
                <a:gd name="T6" fmla="*/ 0 w 667"/>
                <a:gd name="T7" fmla="*/ 0 h 688"/>
                <a:gd name="T8" fmla="*/ 0 w 667"/>
                <a:gd name="T9" fmla="*/ 0 h 688"/>
                <a:gd name="T10" fmla="*/ 0 w 667"/>
                <a:gd name="T11" fmla="*/ 0 h 688"/>
                <a:gd name="T12" fmla="*/ 0 w 667"/>
                <a:gd name="T13" fmla="*/ 0 h 6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7" h="688" extrusionOk="0">
                  <a:moveTo>
                    <a:pt x="321" y="0"/>
                  </a:moveTo>
                  <a:cubicBezTo>
                    <a:pt x="310" y="0"/>
                    <a:pt x="295" y="0"/>
                    <a:pt x="280" y="5"/>
                  </a:cubicBezTo>
                  <a:lnTo>
                    <a:pt x="204" y="128"/>
                  </a:lnTo>
                  <a:cubicBezTo>
                    <a:pt x="132" y="239"/>
                    <a:pt x="66" y="346"/>
                    <a:pt x="0" y="443"/>
                  </a:cubicBezTo>
                  <a:cubicBezTo>
                    <a:pt x="41" y="585"/>
                    <a:pt x="173" y="682"/>
                    <a:pt x="321" y="687"/>
                  </a:cubicBezTo>
                  <a:cubicBezTo>
                    <a:pt x="514" y="687"/>
                    <a:pt x="666" y="529"/>
                    <a:pt x="666" y="341"/>
                  </a:cubicBezTo>
                  <a:cubicBezTo>
                    <a:pt x="666" y="153"/>
                    <a:pt x="514" y="0"/>
                    <a:pt x="32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1" name="Freeform 345">
              <a:extLst>
                <a:ext uri="{FF2B5EF4-FFF2-40B4-BE49-F238E27FC236}">
                  <a16:creationId xmlns:a16="http://schemas.microsoft.com/office/drawing/2014/main" id="{C7E3A56D-739C-333B-CEC1-DB33515A496E}"/>
                </a:ext>
              </a:extLst>
            </p:cNvPr>
            <p:cNvSpPr>
              <a:spLocks noChangeArrowheads="1"/>
            </p:cNvSpPr>
            <p:nvPr/>
          </p:nvSpPr>
          <p:spPr bwMode="auto">
            <a:xfrm>
              <a:off x="-493" y="3018"/>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71"/>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2" name="Freeform 346">
              <a:extLst>
                <a:ext uri="{FF2B5EF4-FFF2-40B4-BE49-F238E27FC236}">
                  <a16:creationId xmlns:a16="http://schemas.microsoft.com/office/drawing/2014/main" id="{ECAAC4DD-3B30-C55C-A033-5EAD27F11023}"/>
                </a:ext>
              </a:extLst>
            </p:cNvPr>
            <p:cNvSpPr>
              <a:spLocks noChangeArrowheads="1"/>
            </p:cNvSpPr>
            <p:nvPr/>
          </p:nvSpPr>
          <p:spPr bwMode="auto">
            <a:xfrm>
              <a:off x="-549" y="3018"/>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71"/>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3" name="Freeform 347">
              <a:extLst>
                <a:ext uri="{FF2B5EF4-FFF2-40B4-BE49-F238E27FC236}">
                  <a16:creationId xmlns:a16="http://schemas.microsoft.com/office/drawing/2014/main" id="{9643482B-A117-0C33-46F8-415079DF4F80}"/>
                </a:ext>
              </a:extLst>
            </p:cNvPr>
            <p:cNvSpPr>
              <a:spLocks noChangeArrowheads="1"/>
            </p:cNvSpPr>
            <p:nvPr/>
          </p:nvSpPr>
          <p:spPr bwMode="auto">
            <a:xfrm>
              <a:off x="-459" y="2970"/>
              <a:ext cx="6" cy="20"/>
            </a:xfrm>
            <a:custGeom>
              <a:avLst/>
              <a:gdLst>
                <a:gd name="T0" fmla="*/ 0 w 169"/>
                <a:gd name="T1" fmla="*/ 0 h 448"/>
                <a:gd name="T2" fmla="*/ 0 w 169"/>
                <a:gd name="T3" fmla="*/ 0 h 448"/>
                <a:gd name="T4" fmla="*/ 0 w 169"/>
                <a:gd name="T5" fmla="*/ 0 h 448"/>
                <a:gd name="T6" fmla="*/ 0 w 169"/>
                <a:gd name="T7" fmla="*/ 0 h 4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9" h="448" extrusionOk="0">
                  <a:moveTo>
                    <a:pt x="37" y="0"/>
                  </a:moveTo>
                  <a:cubicBezTo>
                    <a:pt x="11" y="46"/>
                    <a:pt x="1" y="97"/>
                    <a:pt x="1" y="153"/>
                  </a:cubicBezTo>
                  <a:cubicBezTo>
                    <a:pt x="1" y="275"/>
                    <a:pt x="67" y="387"/>
                    <a:pt x="169" y="448"/>
                  </a:cubicBezTo>
                  <a:cubicBezTo>
                    <a:pt x="123" y="275"/>
                    <a:pt x="77" y="122"/>
                    <a:pt x="3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4" name="Freeform 348">
              <a:extLst>
                <a:ext uri="{FF2B5EF4-FFF2-40B4-BE49-F238E27FC236}">
                  <a16:creationId xmlns:a16="http://schemas.microsoft.com/office/drawing/2014/main" id="{CECDF8D5-0AF6-D586-EF0A-CDE65FE96A45}"/>
                </a:ext>
              </a:extLst>
            </p:cNvPr>
            <p:cNvSpPr>
              <a:spLocks noChangeArrowheads="1"/>
            </p:cNvSpPr>
            <p:nvPr/>
          </p:nvSpPr>
          <p:spPr bwMode="auto">
            <a:xfrm>
              <a:off x="-521" y="2961"/>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19" y="586"/>
                  </a:cubicBezTo>
                  <a:cubicBezTo>
                    <a:pt x="289" y="657"/>
                    <a:pt x="375" y="689"/>
                    <a:pt x="460" y="689"/>
                  </a:cubicBezTo>
                  <a:cubicBezTo>
                    <a:pt x="636" y="689"/>
                    <a:pt x="804" y="552"/>
                    <a:pt x="804" y="347"/>
                  </a:cubicBezTo>
                  <a:cubicBezTo>
                    <a:pt x="804"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5" name="Freeform 349">
              <a:extLst>
                <a:ext uri="{FF2B5EF4-FFF2-40B4-BE49-F238E27FC236}">
                  <a16:creationId xmlns:a16="http://schemas.microsoft.com/office/drawing/2014/main" id="{F16C8685-6323-6028-5EE6-6A5C20EA40B7}"/>
                </a:ext>
              </a:extLst>
            </p:cNvPr>
            <p:cNvSpPr>
              <a:spLocks noChangeArrowheads="1"/>
            </p:cNvSpPr>
            <p:nvPr/>
          </p:nvSpPr>
          <p:spPr bwMode="auto">
            <a:xfrm>
              <a:off x="-487" y="2905"/>
              <a:ext cx="36" cy="30"/>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9" y="685"/>
                    <a:pt x="347" y="685"/>
                  </a:cubicBezTo>
                  <a:cubicBezTo>
                    <a:pt x="652" y="685"/>
                    <a:pt x="805"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6" name="Freeform 350">
              <a:extLst>
                <a:ext uri="{FF2B5EF4-FFF2-40B4-BE49-F238E27FC236}">
                  <a16:creationId xmlns:a16="http://schemas.microsoft.com/office/drawing/2014/main" id="{0D7510E3-8B6C-00E6-3A0D-46A4CCD4D6EC}"/>
                </a:ext>
              </a:extLst>
            </p:cNvPr>
            <p:cNvSpPr>
              <a:spLocks noChangeArrowheads="1"/>
            </p:cNvSpPr>
            <p:nvPr/>
          </p:nvSpPr>
          <p:spPr bwMode="auto">
            <a:xfrm>
              <a:off x="-493" y="3131"/>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7" name="Freeform 351">
              <a:extLst>
                <a:ext uri="{FF2B5EF4-FFF2-40B4-BE49-F238E27FC236}">
                  <a16:creationId xmlns:a16="http://schemas.microsoft.com/office/drawing/2014/main" id="{651837B6-75DA-EEF6-0700-911DF591590A}"/>
                </a:ext>
              </a:extLst>
            </p:cNvPr>
            <p:cNvSpPr>
              <a:spLocks noChangeArrowheads="1"/>
            </p:cNvSpPr>
            <p:nvPr/>
          </p:nvSpPr>
          <p:spPr bwMode="auto">
            <a:xfrm>
              <a:off x="-549" y="3131"/>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0"/>
                  </a:moveTo>
                  <a:cubicBezTo>
                    <a:pt x="153" y="0"/>
                    <a:pt x="1" y="367"/>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8" name="Freeform 352">
              <a:extLst>
                <a:ext uri="{FF2B5EF4-FFF2-40B4-BE49-F238E27FC236}">
                  <a16:creationId xmlns:a16="http://schemas.microsoft.com/office/drawing/2014/main" id="{949BE965-4DEE-5B73-0742-52D92E69DE80}"/>
                </a:ext>
              </a:extLst>
            </p:cNvPr>
            <p:cNvSpPr>
              <a:spLocks noChangeArrowheads="1"/>
            </p:cNvSpPr>
            <p:nvPr/>
          </p:nvSpPr>
          <p:spPr bwMode="auto">
            <a:xfrm>
              <a:off x="-464" y="3074"/>
              <a:ext cx="29" cy="31"/>
            </a:xfrm>
            <a:custGeom>
              <a:avLst/>
              <a:gdLst>
                <a:gd name="T0" fmla="*/ 0 w 642"/>
                <a:gd name="T1" fmla="*/ 0 h 687"/>
                <a:gd name="T2" fmla="*/ 0 w 642"/>
                <a:gd name="T3" fmla="*/ 0 h 687"/>
                <a:gd name="T4" fmla="*/ 0 w 642"/>
                <a:gd name="T5" fmla="*/ 0 h 687"/>
                <a:gd name="T6" fmla="*/ 0 w 642"/>
                <a:gd name="T7" fmla="*/ 0 h 687"/>
                <a:gd name="T8" fmla="*/ 0 w 642"/>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2" h="687" extrusionOk="0">
                  <a:moveTo>
                    <a:pt x="438" y="0"/>
                  </a:moveTo>
                  <a:cubicBezTo>
                    <a:pt x="0" y="16"/>
                    <a:pt x="0" y="667"/>
                    <a:pt x="438" y="687"/>
                  </a:cubicBezTo>
                  <a:cubicBezTo>
                    <a:pt x="509" y="687"/>
                    <a:pt x="580" y="662"/>
                    <a:pt x="641" y="616"/>
                  </a:cubicBezTo>
                  <a:cubicBezTo>
                    <a:pt x="641" y="438"/>
                    <a:pt x="626" y="250"/>
                    <a:pt x="611" y="46"/>
                  </a:cubicBezTo>
                  <a:cubicBezTo>
                    <a:pt x="555" y="16"/>
                    <a:pt x="499" y="0"/>
                    <a:pt x="43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9" name="Freeform 353">
              <a:extLst>
                <a:ext uri="{FF2B5EF4-FFF2-40B4-BE49-F238E27FC236}">
                  <a16:creationId xmlns:a16="http://schemas.microsoft.com/office/drawing/2014/main" id="{ABB9C888-2C76-85A3-CCA5-51FBEE6403A3}"/>
                </a:ext>
              </a:extLst>
            </p:cNvPr>
            <p:cNvSpPr>
              <a:spLocks noChangeArrowheads="1"/>
            </p:cNvSpPr>
            <p:nvPr/>
          </p:nvSpPr>
          <p:spPr bwMode="auto">
            <a:xfrm>
              <a:off x="-521" y="3074"/>
              <a:ext cx="36"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59" y="0"/>
                  </a:moveTo>
                  <a:cubicBezTo>
                    <a:pt x="153" y="0"/>
                    <a:pt x="1" y="367"/>
                    <a:pt x="219" y="585"/>
                  </a:cubicBezTo>
                  <a:cubicBezTo>
                    <a:pt x="288" y="656"/>
                    <a:pt x="373" y="687"/>
                    <a:pt x="457" y="687"/>
                  </a:cubicBezTo>
                  <a:cubicBezTo>
                    <a:pt x="634" y="687"/>
                    <a:pt x="804" y="548"/>
                    <a:pt x="804" y="341"/>
                  </a:cubicBezTo>
                  <a:cubicBezTo>
                    <a:pt x="804"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0" name="Freeform 354">
              <a:extLst>
                <a:ext uri="{FF2B5EF4-FFF2-40B4-BE49-F238E27FC236}">
                  <a16:creationId xmlns:a16="http://schemas.microsoft.com/office/drawing/2014/main" id="{DA5E0A9D-C10D-63D2-F5AD-A2F94C266A00}"/>
                </a:ext>
              </a:extLst>
            </p:cNvPr>
            <p:cNvSpPr>
              <a:spLocks noChangeArrowheads="1"/>
            </p:cNvSpPr>
            <p:nvPr/>
          </p:nvSpPr>
          <p:spPr bwMode="auto">
            <a:xfrm>
              <a:off x="-578" y="307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63" y="0"/>
                  </a:moveTo>
                  <a:cubicBezTo>
                    <a:pt x="153" y="0"/>
                    <a:pt x="1" y="367"/>
                    <a:pt x="219" y="585"/>
                  </a:cubicBezTo>
                  <a:cubicBezTo>
                    <a:pt x="288" y="656"/>
                    <a:pt x="373" y="687"/>
                    <a:pt x="457" y="687"/>
                  </a:cubicBezTo>
                  <a:cubicBezTo>
                    <a:pt x="634" y="687"/>
                    <a:pt x="804" y="548"/>
                    <a:pt x="804" y="341"/>
                  </a:cubicBezTo>
                  <a:cubicBezTo>
                    <a:pt x="804" y="153"/>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1" name="Freeform 355">
              <a:extLst>
                <a:ext uri="{FF2B5EF4-FFF2-40B4-BE49-F238E27FC236}">
                  <a16:creationId xmlns:a16="http://schemas.microsoft.com/office/drawing/2014/main" id="{96BB6965-8ED0-6375-6E27-6ACBD50F7D06}"/>
                </a:ext>
              </a:extLst>
            </p:cNvPr>
            <p:cNvSpPr>
              <a:spLocks noChangeArrowheads="1"/>
            </p:cNvSpPr>
            <p:nvPr/>
          </p:nvSpPr>
          <p:spPr bwMode="auto">
            <a:xfrm>
              <a:off x="-493"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3"/>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2" name="Freeform 356">
              <a:extLst>
                <a:ext uri="{FF2B5EF4-FFF2-40B4-BE49-F238E27FC236}">
                  <a16:creationId xmlns:a16="http://schemas.microsoft.com/office/drawing/2014/main" id="{3E1C00F5-2702-9920-435C-D99C42D5B4CE}"/>
                </a:ext>
              </a:extLst>
            </p:cNvPr>
            <p:cNvSpPr>
              <a:spLocks noChangeArrowheads="1"/>
            </p:cNvSpPr>
            <p:nvPr/>
          </p:nvSpPr>
          <p:spPr bwMode="auto">
            <a:xfrm>
              <a:off x="-549" y="3244"/>
              <a:ext cx="36" cy="31"/>
            </a:xfrm>
            <a:custGeom>
              <a:avLst/>
              <a:gdLst>
                <a:gd name="T0" fmla="*/ 0 w 795"/>
                <a:gd name="T1" fmla="*/ 0 h 687"/>
                <a:gd name="T2" fmla="*/ 0 w 795"/>
                <a:gd name="T3" fmla="*/ 0 h 687"/>
                <a:gd name="T4" fmla="*/ 0 w 795"/>
                <a:gd name="T5" fmla="*/ 0 h 687"/>
                <a:gd name="T6" fmla="*/ 0 w 795"/>
                <a:gd name="T7" fmla="*/ 0 h 687"/>
                <a:gd name="T8" fmla="*/ 0 w 795"/>
                <a:gd name="T9" fmla="*/ 0 h 687"/>
                <a:gd name="T10" fmla="*/ 0 w 795"/>
                <a:gd name="T11" fmla="*/ 0 h 68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5" h="687" extrusionOk="0">
                  <a:moveTo>
                    <a:pt x="451" y="0"/>
                  </a:moveTo>
                  <a:cubicBezTo>
                    <a:pt x="362" y="0"/>
                    <a:pt x="270" y="35"/>
                    <a:pt x="199" y="112"/>
                  </a:cubicBezTo>
                  <a:cubicBezTo>
                    <a:pt x="1" y="336"/>
                    <a:pt x="153" y="687"/>
                    <a:pt x="453" y="687"/>
                  </a:cubicBezTo>
                  <a:cubicBezTo>
                    <a:pt x="484" y="687"/>
                    <a:pt x="520" y="682"/>
                    <a:pt x="550" y="671"/>
                  </a:cubicBezTo>
                  <a:cubicBezTo>
                    <a:pt x="626" y="549"/>
                    <a:pt x="703" y="427"/>
                    <a:pt x="794" y="315"/>
                  </a:cubicBezTo>
                  <a:cubicBezTo>
                    <a:pt x="778" y="120"/>
                    <a:pt x="617"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3" name="Freeform 357">
              <a:extLst>
                <a:ext uri="{FF2B5EF4-FFF2-40B4-BE49-F238E27FC236}">
                  <a16:creationId xmlns:a16="http://schemas.microsoft.com/office/drawing/2014/main" id="{14DA70B1-C4E5-62CC-9CA8-65D23B4F5CEC}"/>
                </a:ext>
              </a:extLst>
            </p:cNvPr>
            <p:cNvSpPr>
              <a:spLocks noChangeArrowheads="1"/>
            </p:cNvSpPr>
            <p:nvPr/>
          </p:nvSpPr>
          <p:spPr bwMode="auto">
            <a:xfrm>
              <a:off x="-459" y="3189"/>
              <a:ext cx="7" cy="13"/>
            </a:xfrm>
            <a:custGeom>
              <a:avLst/>
              <a:gdLst>
                <a:gd name="T0" fmla="*/ 0 w 190"/>
                <a:gd name="T1" fmla="*/ 0 h 321"/>
                <a:gd name="T2" fmla="*/ 0 w 190"/>
                <a:gd name="T3" fmla="*/ 0 h 321"/>
                <a:gd name="T4" fmla="*/ 0 w 190"/>
                <a:gd name="T5" fmla="*/ 0 h 321"/>
                <a:gd name="T6" fmla="*/ 0 w 190"/>
                <a:gd name="T7" fmla="*/ 0 h 321"/>
                <a:gd name="T8" fmla="*/ 0 w 190"/>
                <a:gd name="T9" fmla="*/ 0 h 3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321" extrusionOk="0">
                  <a:moveTo>
                    <a:pt x="189" y="0"/>
                  </a:moveTo>
                  <a:lnTo>
                    <a:pt x="189" y="0"/>
                  </a:lnTo>
                  <a:cubicBezTo>
                    <a:pt x="72" y="56"/>
                    <a:pt x="1" y="178"/>
                    <a:pt x="1" y="311"/>
                  </a:cubicBezTo>
                  <a:lnTo>
                    <a:pt x="1" y="321"/>
                  </a:lnTo>
                  <a:cubicBezTo>
                    <a:pt x="72" y="219"/>
                    <a:pt x="133" y="112"/>
                    <a:pt x="18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4" name="Freeform 358">
              <a:extLst>
                <a:ext uri="{FF2B5EF4-FFF2-40B4-BE49-F238E27FC236}">
                  <a16:creationId xmlns:a16="http://schemas.microsoft.com/office/drawing/2014/main" id="{F27EA6B8-149C-85EC-F4F3-C7AD588CEF62}"/>
                </a:ext>
              </a:extLst>
            </p:cNvPr>
            <p:cNvSpPr>
              <a:spLocks noChangeArrowheads="1"/>
            </p:cNvSpPr>
            <p:nvPr/>
          </p:nvSpPr>
          <p:spPr bwMode="auto">
            <a:xfrm>
              <a:off x="-521"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7" y="1"/>
                  </a:moveTo>
                  <a:cubicBezTo>
                    <a:pt x="373" y="1"/>
                    <a:pt x="288" y="32"/>
                    <a:pt x="219" y="100"/>
                  </a:cubicBezTo>
                  <a:cubicBezTo>
                    <a:pt x="1" y="319"/>
                    <a:pt x="153" y="685"/>
                    <a:pt x="459" y="685"/>
                  </a:cubicBezTo>
                  <a:cubicBezTo>
                    <a:pt x="652" y="685"/>
                    <a:pt x="804" y="533"/>
                    <a:pt x="804" y="345"/>
                  </a:cubicBezTo>
                  <a:cubicBezTo>
                    <a:pt x="804" y="138"/>
                    <a:pt x="634" y="1"/>
                    <a:pt x="45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5" name="Freeform 359">
              <a:extLst>
                <a:ext uri="{FF2B5EF4-FFF2-40B4-BE49-F238E27FC236}">
                  <a16:creationId xmlns:a16="http://schemas.microsoft.com/office/drawing/2014/main" id="{F6579134-8FB2-3D2C-32D8-C97FA77BB41D}"/>
                </a:ext>
              </a:extLst>
            </p:cNvPr>
            <p:cNvSpPr>
              <a:spLocks noChangeArrowheads="1"/>
            </p:cNvSpPr>
            <p:nvPr/>
          </p:nvSpPr>
          <p:spPr bwMode="auto">
            <a:xfrm>
              <a:off x="-572"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1" y="138"/>
                    <a:pt x="1" y="345"/>
                  </a:cubicBezTo>
                  <a:cubicBezTo>
                    <a:pt x="1" y="533"/>
                    <a:pt x="153" y="685"/>
                    <a:pt x="346"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6" name="Freeform 360">
              <a:extLst>
                <a:ext uri="{FF2B5EF4-FFF2-40B4-BE49-F238E27FC236}">
                  <a16:creationId xmlns:a16="http://schemas.microsoft.com/office/drawing/2014/main" id="{ACF85DC9-B63B-CC28-4F94-32115C688D16}"/>
                </a:ext>
              </a:extLst>
            </p:cNvPr>
            <p:cNvSpPr>
              <a:spLocks noChangeArrowheads="1"/>
            </p:cNvSpPr>
            <p:nvPr/>
          </p:nvSpPr>
          <p:spPr bwMode="auto">
            <a:xfrm>
              <a:off x="-493"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7" name="Freeform 361">
              <a:extLst>
                <a:ext uri="{FF2B5EF4-FFF2-40B4-BE49-F238E27FC236}">
                  <a16:creationId xmlns:a16="http://schemas.microsoft.com/office/drawing/2014/main" id="{EEE72260-7186-BC0E-E262-47922F7A2B3E}"/>
                </a:ext>
              </a:extLst>
            </p:cNvPr>
            <p:cNvSpPr>
              <a:spLocks noChangeArrowheads="1"/>
            </p:cNvSpPr>
            <p:nvPr/>
          </p:nvSpPr>
          <p:spPr bwMode="auto">
            <a:xfrm>
              <a:off x="-542" y="3357"/>
              <a:ext cx="29" cy="31"/>
            </a:xfrm>
            <a:custGeom>
              <a:avLst/>
              <a:gdLst>
                <a:gd name="T0" fmla="*/ 0 w 647"/>
                <a:gd name="T1" fmla="*/ 0 h 688"/>
                <a:gd name="T2" fmla="*/ 0 w 647"/>
                <a:gd name="T3" fmla="*/ 0 h 688"/>
                <a:gd name="T4" fmla="*/ 0 w 647"/>
                <a:gd name="T5" fmla="*/ 0 h 688"/>
                <a:gd name="T6" fmla="*/ 0 w 647"/>
                <a:gd name="T7" fmla="*/ 0 h 688"/>
                <a:gd name="T8" fmla="*/ 0 w 647"/>
                <a:gd name="T9" fmla="*/ 0 h 688"/>
                <a:gd name="T10" fmla="*/ 0 w 647"/>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7" h="688" extrusionOk="0">
                  <a:moveTo>
                    <a:pt x="291" y="1"/>
                  </a:moveTo>
                  <a:cubicBezTo>
                    <a:pt x="189" y="1"/>
                    <a:pt x="86" y="46"/>
                    <a:pt x="16" y="148"/>
                  </a:cubicBezTo>
                  <a:cubicBezTo>
                    <a:pt x="11" y="275"/>
                    <a:pt x="6" y="397"/>
                    <a:pt x="0" y="519"/>
                  </a:cubicBezTo>
                  <a:cubicBezTo>
                    <a:pt x="68" y="635"/>
                    <a:pt x="180" y="687"/>
                    <a:pt x="290" y="687"/>
                  </a:cubicBezTo>
                  <a:cubicBezTo>
                    <a:pt x="461" y="687"/>
                    <a:pt x="630" y="563"/>
                    <a:pt x="636" y="356"/>
                  </a:cubicBezTo>
                  <a:cubicBezTo>
                    <a:pt x="646" y="139"/>
                    <a:pt x="470" y="1"/>
                    <a:pt x="29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8" name="Freeform 362">
              <a:extLst>
                <a:ext uri="{FF2B5EF4-FFF2-40B4-BE49-F238E27FC236}">
                  <a16:creationId xmlns:a16="http://schemas.microsoft.com/office/drawing/2014/main" id="{9E1C28AD-5C8B-0363-0C13-C98F74F4E705}"/>
                </a:ext>
              </a:extLst>
            </p:cNvPr>
            <p:cNvSpPr>
              <a:spLocks noChangeArrowheads="1"/>
            </p:cNvSpPr>
            <p:nvPr/>
          </p:nvSpPr>
          <p:spPr bwMode="auto">
            <a:xfrm>
              <a:off x="-516" y="3301"/>
              <a:ext cx="37"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5" y="1"/>
                  </a:moveTo>
                  <a:cubicBezTo>
                    <a:pt x="170" y="1"/>
                    <a:pt x="1" y="137"/>
                    <a:pt x="1" y="343"/>
                  </a:cubicBezTo>
                  <a:cubicBezTo>
                    <a:pt x="1" y="531"/>
                    <a:pt x="153" y="689"/>
                    <a:pt x="342" y="689"/>
                  </a:cubicBezTo>
                  <a:cubicBezTo>
                    <a:pt x="647" y="689"/>
                    <a:pt x="799"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9" name="Freeform 363">
              <a:extLst>
                <a:ext uri="{FF2B5EF4-FFF2-40B4-BE49-F238E27FC236}">
                  <a16:creationId xmlns:a16="http://schemas.microsoft.com/office/drawing/2014/main" id="{ED4739D4-6128-B48C-2E8A-1AC66F7E56DF}"/>
                </a:ext>
              </a:extLst>
            </p:cNvPr>
            <p:cNvSpPr>
              <a:spLocks noChangeArrowheads="1"/>
            </p:cNvSpPr>
            <p:nvPr/>
          </p:nvSpPr>
          <p:spPr bwMode="auto">
            <a:xfrm>
              <a:off x="-520" y="3262"/>
              <a:ext cx="7" cy="11"/>
            </a:xfrm>
            <a:custGeom>
              <a:avLst/>
              <a:gdLst>
                <a:gd name="T0" fmla="*/ 0 w 179"/>
                <a:gd name="T1" fmla="*/ 0 h 265"/>
                <a:gd name="T2" fmla="*/ 0 w 179"/>
                <a:gd name="T3" fmla="*/ 0 h 265"/>
                <a:gd name="T4" fmla="*/ 0 w 179"/>
                <a:gd name="T5" fmla="*/ 0 h 265"/>
                <a:gd name="T6" fmla="*/ 0 w 179"/>
                <a:gd name="T7" fmla="*/ 0 h 265"/>
                <a:gd name="T8" fmla="*/ 0 w 179"/>
                <a:gd name="T9" fmla="*/ 0 h 2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9" h="265" extrusionOk="0">
                  <a:moveTo>
                    <a:pt x="178" y="0"/>
                  </a:moveTo>
                  <a:lnTo>
                    <a:pt x="178" y="0"/>
                  </a:lnTo>
                  <a:cubicBezTo>
                    <a:pt x="127" y="61"/>
                    <a:pt x="82" y="128"/>
                    <a:pt x="36" y="199"/>
                  </a:cubicBezTo>
                  <a:cubicBezTo>
                    <a:pt x="26" y="219"/>
                    <a:pt x="10" y="245"/>
                    <a:pt x="0" y="265"/>
                  </a:cubicBezTo>
                  <a:cubicBezTo>
                    <a:pt x="97" y="209"/>
                    <a:pt x="163" y="112"/>
                    <a:pt x="17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0" name="Freeform 364">
              <a:extLst>
                <a:ext uri="{FF2B5EF4-FFF2-40B4-BE49-F238E27FC236}">
                  <a16:creationId xmlns:a16="http://schemas.microsoft.com/office/drawing/2014/main" id="{011E8017-AA39-EA8D-8375-EF9DCB659B6E}"/>
                </a:ext>
              </a:extLst>
            </p:cNvPr>
            <p:cNvSpPr>
              <a:spLocks noChangeArrowheads="1"/>
            </p:cNvSpPr>
            <p:nvPr/>
          </p:nvSpPr>
          <p:spPr bwMode="auto">
            <a:xfrm>
              <a:off x="-493"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2"/>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1" name="Freeform 365">
              <a:extLst>
                <a:ext uri="{FF2B5EF4-FFF2-40B4-BE49-F238E27FC236}">
                  <a16:creationId xmlns:a16="http://schemas.microsoft.com/office/drawing/2014/main" id="{8ABF5CB1-8C8B-800D-F418-4FFCFB4BE973}"/>
                </a:ext>
              </a:extLst>
            </p:cNvPr>
            <p:cNvSpPr>
              <a:spLocks noChangeArrowheads="1"/>
            </p:cNvSpPr>
            <p:nvPr/>
          </p:nvSpPr>
          <p:spPr bwMode="auto">
            <a:xfrm>
              <a:off x="-549"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6" y="657"/>
                    <a:pt x="372" y="689"/>
                    <a:pt x="457" y="689"/>
                  </a:cubicBezTo>
                  <a:cubicBezTo>
                    <a:pt x="633" y="689"/>
                    <a:pt x="799" y="552"/>
                    <a:pt x="799"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2" name="Freeform 366">
              <a:extLst>
                <a:ext uri="{FF2B5EF4-FFF2-40B4-BE49-F238E27FC236}">
                  <a16:creationId xmlns:a16="http://schemas.microsoft.com/office/drawing/2014/main" id="{CC6D5DD0-C289-80BC-4410-541C9B980E55}"/>
                </a:ext>
              </a:extLst>
            </p:cNvPr>
            <p:cNvSpPr>
              <a:spLocks noChangeArrowheads="1"/>
            </p:cNvSpPr>
            <p:nvPr/>
          </p:nvSpPr>
          <p:spPr bwMode="auto">
            <a:xfrm>
              <a:off x="-516" y="341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348" y="0"/>
                  </a:moveTo>
                  <a:cubicBezTo>
                    <a:pt x="171" y="0"/>
                    <a:pt x="1" y="139"/>
                    <a:pt x="1" y="346"/>
                  </a:cubicBezTo>
                  <a:cubicBezTo>
                    <a:pt x="1" y="535"/>
                    <a:pt x="153" y="687"/>
                    <a:pt x="342" y="687"/>
                  </a:cubicBezTo>
                  <a:cubicBezTo>
                    <a:pt x="652" y="687"/>
                    <a:pt x="804" y="321"/>
                    <a:pt x="586" y="102"/>
                  </a:cubicBezTo>
                  <a:cubicBezTo>
                    <a:pt x="517" y="32"/>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3" name="Freeform 367">
              <a:extLst>
                <a:ext uri="{FF2B5EF4-FFF2-40B4-BE49-F238E27FC236}">
                  <a16:creationId xmlns:a16="http://schemas.microsoft.com/office/drawing/2014/main" id="{17F6FFDA-84FB-3772-202E-D181D205E37B}"/>
                </a:ext>
              </a:extLst>
            </p:cNvPr>
            <p:cNvSpPr>
              <a:spLocks noChangeArrowheads="1"/>
            </p:cNvSpPr>
            <p:nvPr/>
          </p:nvSpPr>
          <p:spPr bwMode="auto">
            <a:xfrm>
              <a:off x="-545" y="3419"/>
              <a:ext cx="4" cy="22"/>
            </a:xfrm>
            <a:custGeom>
              <a:avLst/>
              <a:gdLst>
                <a:gd name="T0" fmla="*/ 0 w 123"/>
                <a:gd name="T1" fmla="*/ 0 h 489"/>
                <a:gd name="T2" fmla="*/ 0 w 123"/>
                <a:gd name="T3" fmla="*/ 0 h 489"/>
                <a:gd name="T4" fmla="*/ 0 w 123"/>
                <a:gd name="T5" fmla="*/ 0 h 489"/>
                <a:gd name="T6" fmla="*/ 0 w 123"/>
                <a:gd name="T7" fmla="*/ 0 h 4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489" extrusionOk="0">
                  <a:moveTo>
                    <a:pt x="36" y="0"/>
                  </a:moveTo>
                  <a:cubicBezTo>
                    <a:pt x="26" y="163"/>
                    <a:pt x="15" y="326"/>
                    <a:pt x="0" y="489"/>
                  </a:cubicBezTo>
                  <a:cubicBezTo>
                    <a:pt x="76" y="423"/>
                    <a:pt x="122" y="326"/>
                    <a:pt x="122" y="229"/>
                  </a:cubicBezTo>
                  <a:cubicBezTo>
                    <a:pt x="122" y="143"/>
                    <a:pt x="92" y="67"/>
                    <a:pt x="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4" name="Freeform 368">
              <a:extLst>
                <a:ext uri="{FF2B5EF4-FFF2-40B4-BE49-F238E27FC236}">
                  <a16:creationId xmlns:a16="http://schemas.microsoft.com/office/drawing/2014/main" id="{1168A244-3765-E9D3-677F-9B191018A5FB}"/>
                </a:ext>
              </a:extLst>
            </p:cNvPr>
            <p:cNvSpPr>
              <a:spLocks noChangeArrowheads="1"/>
            </p:cNvSpPr>
            <p:nvPr/>
          </p:nvSpPr>
          <p:spPr bwMode="auto">
            <a:xfrm>
              <a:off x="-544" y="3368"/>
              <a:ext cx="0" cy="8"/>
            </a:xfrm>
            <a:custGeom>
              <a:avLst/>
              <a:gdLst>
                <a:gd name="T0" fmla="*/ 0 w 22"/>
                <a:gd name="T1" fmla="*/ 0 h 209"/>
                <a:gd name="T2" fmla="*/ 0 w 22"/>
                <a:gd name="T3" fmla="*/ 0 h 209"/>
                <a:gd name="T4" fmla="*/ 0 w 22"/>
                <a:gd name="T5" fmla="*/ 0 h 209"/>
                <a:gd name="T6" fmla="*/ 0 w 22"/>
                <a:gd name="T7" fmla="*/ 0 h 209"/>
                <a:gd name="T8" fmla="*/ 0 w 22"/>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 h="209" extrusionOk="0">
                  <a:moveTo>
                    <a:pt x="21" y="0"/>
                  </a:moveTo>
                  <a:cubicBezTo>
                    <a:pt x="6" y="41"/>
                    <a:pt x="1" y="81"/>
                    <a:pt x="1" y="122"/>
                  </a:cubicBezTo>
                  <a:cubicBezTo>
                    <a:pt x="1" y="153"/>
                    <a:pt x="6" y="178"/>
                    <a:pt x="11" y="209"/>
                  </a:cubicBezTo>
                  <a:cubicBezTo>
                    <a:pt x="11" y="193"/>
                    <a:pt x="11" y="178"/>
                    <a:pt x="16" y="163"/>
                  </a:cubicBezTo>
                  <a:cubicBezTo>
                    <a:pt x="21" y="112"/>
                    <a:pt x="21" y="56"/>
                    <a:pt x="2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5" name="Freeform 369">
              <a:extLst>
                <a:ext uri="{FF2B5EF4-FFF2-40B4-BE49-F238E27FC236}">
                  <a16:creationId xmlns:a16="http://schemas.microsoft.com/office/drawing/2014/main" id="{5C8E9801-128B-6F66-9E34-7F34F839B630}"/>
                </a:ext>
              </a:extLst>
            </p:cNvPr>
            <p:cNvSpPr>
              <a:spLocks noChangeArrowheads="1"/>
            </p:cNvSpPr>
            <p:nvPr/>
          </p:nvSpPr>
          <p:spPr bwMode="auto">
            <a:xfrm>
              <a:off x="-516" y="3527"/>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5" y="1"/>
                  </a:moveTo>
                  <a:cubicBezTo>
                    <a:pt x="170" y="1"/>
                    <a:pt x="1" y="137"/>
                    <a:pt x="1" y="343"/>
                  </a:cubicBezTo>
                  <a:cubicBezTo>
                    <a:pt x="1" y="536"/>
                    <a:pt x="153" y="689"/>
                    <a:pt x="342" y="689"/>
                  </a:cubicBezTo>
                  <a:cubicBezTo>
                    <a:pt x="647" y="689"/>
                    <a:pt x="799"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6" name="Freeform 370">
              <a:extLst>
                <a:ext uri="{FF2B5EF4-FFF2-40B4-BE49-F238E27FC236}">
                  <a16:creationId xmlns:a16="http://schemas.microsoft.com/office/drawing/2014/main" id="{8854D5DA-F0F5-F905-B182-C3C2C0FB6D6B}"/>
                </a:ext>
              </a:extLst>
            </p:cNvPr>
            <p:cNvSpPr>
              <a:spLocks noChangeArrowheads="1"/>
            </p:cNvSpPr>
            <p:nvPr/>
          </p:nvSpPr>
          <p:spPr bwMode="auto">
            <a:xfrm>
              <a:off x="-516" y="3640"/>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8" y="0"/>
                  </a:moveTo>
                  <a:cubicBezTo>
                    <a:pt x="172" y="0"/>
                    <a:pt x="1" y="137"/>
                    <a:pt x="1" y="344"/>
                  </a:cubicBezTo>
                  <a:cubicBezTo>
                    <a:pt x="1" y="532"/>
                    <a:pt x="153" y="685"/>
                    <a:pt x="342" y="685"/>
                  </a:cubicBezTo>
                  <a:cubicBezTo>
                    <a:pt x="647" y="685"/>
                    <a:pt x="799"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7" name="Freeform 371">
              <a:extLst>
                <a:ext uri="{FF2B5EF4-FFF2-40B4-BE49-F238E27FC236}">
                  <a16:creationId xmlns:a16="http://schemas.microsoft.com/office/drawing/2014/main" id="{2C102CAC-B3B3-C580-9922-968DD2EE83BE}"/>
                </a:ext>
              </a:extLst>
            </p:cNvPr>
            <p:cNvSpPr>
              <a:spLocks noChangeArrowheads="1"/>
            </p:cNvSpPr>
            <p:nvPr/>
          </p:nvSpPr>
          <p:spPr bwMode="auto">
            <a:xfrm>
              <a:off x="-487" y="358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9" y="690"/>
                    <a:pt x="347" y="690"/>
                  </a:cubicBezTo>
                  <a:cubicBezTo>
                    <a:pt x="652" y="690"/>
                    <a:pt x="805"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8" name="Freeform 372">
              <a:extLst>
                <a:ext uri="{FF2B5EF4-FFF2-40B4-BE49-F238E27FC236}">
                  <a16:creationId xmlns:a16="http://schemas.microsoft.com/office/drawing/2014/main" id="{03D10C89-4664-EC54-784C-4C1DE83FC2BA}"/>
                </a:ext>
              </a:extLst>
            </p:cNvPr>
            <p:cNvSpPr>
              <a:spLocks noChangeArrowheads="1"/>
            </p:cNvSpPr>
            <p:nvPr/>
          </p:nvSpPr>
          <p:spPr bwMode="auto">
            <a:xfrm>
              <a:off x="-544"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1" y="690"/>
                  </a:cubicBezTo>
                  <a:cubicBezTo>
                    <a:pt x="647" y="685"/>
                    <a:pt x="799"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9" name="Freeform 373">
              <a:extLst>
                <a:ext uri="{FF2B5EF4-FFF2-40B4-BE49-F238E27FC236}">
                  <a16:creationId xmlns:a16="http://schemas.microsoft.com/office/drawing/2014/main" id="{93BDB977-298D-F28A-3589-52E4480AC66F}"/>
                </a:ext>
              </a:extLst>
            </p:cNvPr>
            <p:cNvSpPr>
              <a:spLocks noChangeArrowheads="1"/>
            </p:cNvSpPr>
            <p:nvPr/>
          </p:nvSpPr>
          <p:spPr bwMode="auto">
            <a:xfrm>
              <a:off x="-459"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4"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0" name="Freeform 374">
              <a:extLst>
                <a:ext uri="{FF2B5EF4-FFF2-40B4-BE49-F238E27FC236}">
                  <a16:creationId xmlns:a16="http://schemas.microsoft.com/office/drawing/2014/main" id="{5705CBD3-6D53-2234-A7CB-E2B4D64AD754}"/>
                </a:ext>
              </a:extLst>
            </p:cNvPr>
            <p:cNvSpPr>
              <a:spLocks noChangeArrowheads="1"/>
            </p:cNvSpPr>
            <p:nvPr/>
          </p:nvSpPr>
          <p:spPr bwMode="auto">
            <a:xfrm>
              <a:off x="-516" y="3753"/>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6" y="1"/>
                  </a:moveTo>
                  <a:cubicBezTo>
                    <a:pt x="170" y="1"/>
                    <a:pt x="1" y="138"/>
                    <a:pt x="1" y="348"/>
                  </a:cubicBezTo>
                  <a:cubicBezTo>
                    <a:pt x="1" y="536"/>
                    <a:pt x="153" y="689"/>
                    <a:pt x="342" y="689"/>
                  </a:cubicBezTo>
                  <a:cubicBezTo>
                    <a:pt x="647" y="689"/>
                    <a:pt x="799"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1" name="Freeform 375">
              <a:extLst>
                <a:ext uri="{FF2B5EF4-FFF2-40B4-BE49-F238E27FC236}">
                  <a16:creationId xmlns:a16="http://schemas.microsoft.com/office/drawing/2014/main" id="{40D39AF9-B8EC-286E-3CF2-C7F64E24ABC9}"/>
                </a:ext>
              </a:extLst>
            </p:cNvPr>
            <p:cNvSpPr>
              <a:spLocks noChangeArrowheads="1"/>
            </p:cNvSpPr>
            <p:nvPr/>
          </p:nvSpPr>
          <p:spPr bwMode="auto">
            <a:xfrm>
              <a:off x="-487"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7" y="0"/>
                  </a:moveTo>
                  <a:cubicBezTo>
                    <a:pt x="170" y="0"/>
                    <a:pt x="1" y="138"/>
                    <a:pt x="1" y="347"/>
                  </a:cubicBezTo>
                  <a:cubicBezTo>
                    <a:pt x="1" y="536"/>
                    <a:pt x="153" y="688"/>
                    <a:pt x="347" y="688"/>
                  </a:cubicBezTo>
                  <a:cubicBezTo>
                    <a:pt x="652" y="688"/>
                    <a:pt x="805" y="322"/>
                    <a:pt x="591" y="103"/>
                  </a:cubicBezTo>
                  <a:cubicBezTo>
                    <a:pt x="520" y="32"/>
                    <a:pt x="433"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2" name="Freeform 376">
              <a:extLst>
                <a:ext uri="{FF2B5EF4-FFF2-40B4-BE49-F238E27FC236}">
                  <a16:creationId xmlns:a16="http://schemas.microsoft.com/office/drawing/2014/main" id="{BEB162F7-72D0-4F21-3EE5-0A4877020C00}"/>
                </a:ext>
              </a:extLst>
            </p:cNvPr>
            <p:cNvSpPr>
              <a:spLocks noChangeArrowheads="1"/>
            </p:cNvSpPr>
            <p:nvPr/>
          </p:nvSpPr>
          <p:spPr bwMode="auto">
            <a:xfrm>
              <a:off x="-544"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8" y="0"/>
                    <a:pt x="1" y="138"/>
                    <a:pt x="1" y="347"/>
                  </a:cubicBezTo>
                  <a:cubicBezTo>
                    <a:pt x="1" y="536"/>
                    <a:pt x="153" y="688"/>
                    <a:pt x="341" y="688"/>
                  </a:cubicBezTo>
                  <a:cubicBezTo>
                    <a:pt x="647" y="688"/>
                    <a:pt x="799" y="322"/>
                    <a:pt x="586" y="103"/>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3" name="Freeform 377">
              <a:extLst>
                <a:ext uri="{FF2B5EF4-FFF2-40B4-BE49-F238E27FC236}">
                  <a16:creationId xmlns:a16="http://schemas.microsoft.com/office/drawing/2014/main" id="{6C35EBC2-2645-0863-DC97-83EC889622F5}"/>
                </a:ext>
              </a:extLst>
            </p:cNvPr>
            <p:cNvSpPr>
              <a:spLocks noChangeArrowheads="1"/>
            </p:cNvSpPr>
            <p:nvPr/>
          </p:nvSpPr>
          <p:spPr bwMode="auto">
            <a:xfrm>
              <a:off x="-539" y="3923"/>
              <a:ext cx="26" cy="17"/>
            </a:xfrm>
            <a:custGeom>
              <a:avLst/>
              <a:gdLst>
                <a:gd name="T0" fmla="*/ 0 w 586"/>
                <a:gd name="T1" fmla="*/ 0 h 408"/>
                <a:gd name="T2" fmla="*/ 0 w 586"/>
                <a:gd name="T3" fmla="*/ 0 h 408"/>
                <a:gd name="T4" fmla="*/ 0 w 586"/>
                <a:gd name="T5" fmla="*/ 0 h 408"/>
                <a:gd name="T6" fmla="*/ 0 w 586"/>
                <a:gd name="T7" fmla="*/ 0 h 408"/>
                <a:gd name="T8" fmla="*/ 0 w 586"/>
                <a:gd name="T9" fmla="*/ 0 h 408"/>
                <a:gd name="T10" fmla="*/ 0 w 586"/>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6" h="408" extrusionOk="0">
                  <a:moveTo>
                    <a:pt x="244" y="0"/>
                  </a:moveTo>
                  <a:cubicBezTo>
                    <a:pt x="153" y="0"/>
                    <a:pt x="61" y="41"/>
                    <a:pt x="0" y="107"/>
                  </a:cubicBezTo>
                  <a:cubicBezTo>
                    <a:pt x="36" y="128"/>
                    <a:pt x="77" y="153"/>
                    <a:pt x="112" y="168"/>
                  </a:cubicBezTo>
                  <a:cubicBezTo>
                    <a:pt x="316" y="280"/>
                    <a:pt x="448" y="346"/>
                    <a:pt x="580" y="407"/>
                  </a:cubicBezTo>
                  <a:cubicBezTo>
                    <a:pt x="585" y="387"/>
                    <a:pt x="585" y="367"/>
                    <a:pt x="585" y="346"/>
                  </a:cubicBezTo>
                  <a:cubicBezTo>
                    <a:pt x="585" y="158"/>
                    <a:pt x="433" y="0"/>
                    <a:pt x="2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4" name="Freeform 378">
              <a:extLst>
                <a:ext uri="{FF2B5EF4-FFF2-40B4-BE49-F238E27FC236}">
                  <a16:creationId xmlns:a16="http://schemas.microsoft.com/office/drawing/2014/main" id="{42DF98CE-208B-FC96-9FFF-0C1BBFBAD0F8}"/>
                </a:ext>
              </a:extLst>
            </p:cNvPr>
            <p:cNvSpPr>
              <a:spLocks noChangeArrowheads="1"/>
            </p:cNvSpPr>
            <p:nvPr/>
          </p:nvSpPr>
          <p:spPr bwMode="auto">
            <a:xfrm>
              <a:off x="-521"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7"/>
                    <a:pt x="219" y="585"/>
                  </a:cubicBezTo>
                  <a:cubicBezTo>
                    <a:pt x="288" y="654"/>
                    <a:pt x="373" y="685"/>
                    <a:pt x="457" y="685"/>
                  </a:cubicBezTo>
                  <a:cubicBezTo>
                    <a:pt x="634" y="685"/>
                    <a:pt x="804" y="548"/>
                    <a:pt x="804" y="341"/>
                  </a:cubicBezTo>
                  <a:cubicBezTo>
                    <a:pt x="804"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5" name="Freeform 379">
              <a:extLst>
                <a:ext uri="{FF2B5EF4-FFF2-40B4-BE49-F238E27FC236}">
                  <a16:creationId xmlns:a16="http://schemas.microsoft.com/office/drawing/2014/main" id="{AECDF8DC-5666-AA87-DFDA-9B9FACEF175D}"/>
                </a:ext>
              </a:extLst>
            </p:cNvPr>
            <p:cNvSpPr>
              <a:spLocks noChangeArrowheads="1"/>
            </p:cNvSpPr>
            <p:nvPr/>
          </p:nvSpPr>
          <p:spPr bwMode="auto">
            <a:xfrm>
              <a:off x="-487" y="381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1"/>
                    <a:pt x="159" y="689"/>
                    <a:pt x="347" y="689"/>
                  </a:cubicBezTo>
                  <a:cubicBezTo>
                    <a:pt x="652" y="689"/>
                    <a:pt x="805"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6" name="Freeform 380">
              <a:extLst>
                <a:ext uri="{FF2B5EF4-FFF2-40B4-BE49-F238E27FC236}">
                  <a16:creationId xmlns:a16="http://schemas.microsoft.com/office/drawing/2014/main" id="{82BC1E36-C853-F385-C921-97AA3A02FA22}"/>
                </a:ext>
              </a:extLst>
            </p:cNvPr>
            <p:cNvSpPr>
              <a:spLocks noChangeArrowheads="1"/>
            </p:cNvSpPr>
            <p:nvPr/>
          </p:nvSpPr>
          <p:spPr bwMode="auto">
            <a:xfrm>
              <a:off x="-544"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7" name="Freeform 381">
              <a:extLst>
                <a:ext uri="{FF2B5EF4-FFF2-40B4-BE49-F238E27FC236}">
                  <a16:creationId xmlns:a16="http://schemas.microsoft.com/office/drawing/2014/main" id="{99645C14-94A6-9756-2805-C1099B3F2E03}"/>
                </a:ext>
              </a:extLst>
            </p:cNvPr>
            <p:cNvSpPr>
              <a:spLocks noChangeArrowheads="1"/>
            </p:cNvSpPr>
            <p:nvPr/>
          </p:nvSpPr>
          <p:spPr bwMode="auto">
            <a:xfrm>
              <a:off x="-493" y="392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0"/>
                  </a:moveTo>
                  <a:cubicBezTo>
                    <a:pt x="154" y="0"/>
                    <a:pt x="1" y="372"/>
                    <a:pt x="215" y="585"/>
                  </a:cubicBezTo>
                  <a:cubicBezTo>
                    <a:pt x="286" y="657"/>
                    <a:pt x="373" y="689"/>
                    <a:pt x="458" y="689"/>
                  </a:cubicBezTo>
                  <a:cubicBezTo>
                    <a:pt x="633" y="689"/>
                    <a:pt x="800" y="552"/>
                    <a:pt x="800" y="346"/>
                  </a:cubicBezTo>
                  <a:cubicBezTo>
                    <a:pt x="800"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8" name="Freeform 382">
              <a:extLst>
                <a:ext uri="{FF2B5EF4-FFF2-40B4-BE49-F238E27FC236}">
                  <a16:creationId xmlns:a16="http://schemas.microsoft.com/office/drawing/2014/main" id="{CCB87E1F-204E-18A2-32E5-A90E89E5910E}"/>
                </a:ext>
              </a:extLst>
            </p:cNvPr>
            <p:cNvSpPr>
              <a:spLocks noChangeArrowheads="1"/>
            </p:cNvSpPr>
            <p:nvPr/>
          </p:nvSpPr>
          <p:spPr bwMode="auto">
            <a:xfrm>
              <a:off x="-572" y="2961"/>
              <a:ext cx="34" cy="31"/>
            </a:xfrm>
            <a:custGeom>
              <a:avLst/>
              <a:gdLst>
                <a:gd name="T0" fmla="*/ 0 w 759"/>
                <a:gd name="T1" fmla="*/ 0 h 690"/>
                <a:gd name="T2" fmla="*/ 0 w 759"/>
                <a:gd name="T3" fmla="*/ 0 h 690"/>
                <a:gd name="T4" fmla="*/ 0 w 759"/>
                <a:gd name="T5" fmla="*/ 0 h 690"/>
                <a:gd name="T6" fmla="*/ 0 w 759"/>
                <a:gd name="T7" fmla="*/ 0 h 690"/>
                <a:gd name="T8" fmla="*/ 0 w 759"/>
                <a:gd name="T9" fmla="*/ 0 h 690"/>
                <a:gd name="T10" fmla="*/ 0 w 759"/>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9" h="690" extrusionOk="0">
                  <a:moveTo>
                    <a:pt x="344" y="1"/>
                  </a:moveTo>
                  <a:cubicBezTo>
                    <a:pt x="246" y="1"/>
                    <a:pt x="146" y="43"/>
                    <a:pt x="77" y="130"/>
                  </a:cubicBezTo>
                  <a:cubicBezTo>
                    <a:pt x="46" y="211"/>
                    <a:pt x="26" y="293"/>
                    <a:pt x="1" y="379"/>
                  </a:cubicBezTo>
                  <a:cubicBezTo>
                    <a:pt x="16" y="552"/>
                    <a:pt x="163" y="685"/>
                    <a:pt x="341" y="690"/>
                  </a:cubicBezTo>
                  <a:cubicBezTo>
                    <a:pt x="591" y="690"/>
                    <a:pt x="759" y="425"/>
                    <a:pt x="652" y="196"/>
                  </a:cubicBezTo>
                  <a:cubicBezTo>
                    <a:pt x="592" y="68"/>
                    <a:pt x="46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9" name="Freeform 383">
              <a:extLst>
                <a:ext uri="{FF2B5EF4-FFF2-40B4-BE49-F238E27FC236}">
                  <a16:creationId xmlns:a16="http://schemas.microsoft.com/office/drawing/2014/main" id="{99F7D912-0FA9-424B-40A1-8EB37392D0DB}"/>
                </a:ext>
              </a:extLst>
            </p:cNvPr>
            <p:cNvSpPr>
              <a:spLocks noChangeArrowheads="1"/>
            </p:cNvSpPr>
            <p:nvPr/>
          </p:nvSpPr>
          <p:spPr bwMode="auto">
            <a:xfrm>
              <a:off x="-594" y="3131"/>
              <a:ext cx="24" cy="31"/>
            </a:xfrm>
            <a:custGeom>
              <a:avLst/>
              <a:gdLst>
                <a:gd name="T0" fmla="*/ 0 w 556"/>
                <a:gd name="T1" fmla="*/ 0 h 685"/>
                <a:gd name="T2" fmla="*/ 0 w 556"/>
                <a:gd name="T3" fmla="*/ 0 h 685"/>
                <a:gd name="T4" fmla="*/ 0 w 556"/>
                <a:gd name="T5" fmla="*/ 0 h 685"/>
                <a:gd name="T6" fmla="*/ 0 w 556"/>
                <a:gd name="T7" fmla="*/ 0 h 685"/>
                <a:gd name="T8" fmla="*/ 0 w 556"/>
                <a:gd name="T9" fmla="*/ 0 h 685"/>
                <a:gd name="T10" fmla="*/ 0 w 556"/>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6" h="685" extrusionOk="0">
                  <a:moveTo>
                    <a:pt x="218" y="0"/>
                  </a:moveTo>
                  <a:cubicBezTo>
                    <a:pt x="188" y="0"/>
                    <a:pt x="158" y="4"/>
                    <a:pt x="128" y="13"/>
                  </a:cubicBezTo>
                  <a:cubicBezTo>
                    <a:pt x="87" y="221"/>
                    <a:pt x="41" y="430"/>
                    <a:pt x="1" y="608"/>
                  </a:cubicBezTo>
                  <a:cubicBezTo>
                    <a:pt x="57" y="659"/>
                    <a:pt x="133" y="684"/>
                    <a:pt x="209" y="684"/>
                  </a:cubicBezTo>
                  <a:cubicBezTo>
                    <a:pt x="403" y="684"/>
                    <a:pt x="555" y="532"/>
                    <a:pt x="555" y="343"/>
                  </a:cubicBezTo>
                  <a:cubicBezTo>
                    <a:pt x="555" y="151"/>
                    <a:pt x="397" y="0"/>
                    <a:pt x="21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0" name="Freeform 384">
              <a:extLst>
                <a:ext uri="{FF2B5EF4-FFF2-40B4-BE49-F238E27FC236}">
                  <a16:creationId xmlns:a16="http://schemas.microsoft.com/office/drawing/2014/main" id="{12A33565-9E26-FFB9-8439-C3A7CAB12652}"/>
                </a:ext>
              </a:extLst>
            </p:cNvPr>
            <p:cNvSpPr>
              <a:spLocks noChangeArrowheads="1"/>
            </p:cNvSpPr>
            <p:nvPr/>
          </p:nvSpPr>
          <p:spPr bwMode="auto">
            <a:xfrm>
              <a:off x="-585" y="3018"/>
              <a:ext cx="15" cy="30"/>
            </a:xfrm>
            <a:custGeom>
              <a:avLst/>
              <a:gdLst>
                <a:gd name="T0" fmla="*/ 0 w 368"/>
                <a:gd name="T1" fmla="*/ 0 h 677"/>
                <a:gd name="T2" fmla="*/ 0 w 368"/>
                <a:gd name="T3" fmla="*/ 0 h 677"/>
                <a:gd name="T4" fmla="*/ 0 w 368"/>
                <a:gd name="T5" fmla="*/ 0 h 677"/>
                <a:gd name="T6" fmla="*/ 0 w 368"/>
                <a:gd name="T7" fmla="*/ 0 h 677"/>
                <a:gd name="T8" fmla="*/ 0 w 368"/>
                <a:gd name="T9" fmla="*/ 0 h 6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8" h="677" extrusionOk="0">
                  <a:moveTo>
                    <a:pt x="92" y="0"/>
                  </a:moveTo>
                  <a:cubicBezTo>
                    <a:pt x="47" y="239"/>
                    <a:pt x="21" y="468"/>
                    <a:pt x="1" y="677"/>
                  </a:cubicBezTo>
                  <a:lnTo>
                    <a:pt x="21" y="677"/>
                  </a:lnTo>
                  <a:cubicBezTo>
                    <a:pt x="209" y="677"/>
                    <a:pt x="362" y="524"/>
                    <a:pt x="367" y="336"/>
                  </a:cubicBezTo>
                  <a:cubicBezTo>
                    <a:pt x="367" y="173"/>
                    <a:pt x="250" y="36"/>
                    <a:pt x="9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1" name="Freeform 385">
              <a:extLst>
                <a:ext uri="{FF2B5EF4-FFF2-40B4-BE49-F238E27FC236}">
                  <a16:creationId xmlns:a16="http://schemas.microsoft.com/office/drawing/2014/main" id="{B6B8D9D9-E5F1-E6F0-718E-35753319B62E}"/>
                </a:ext>
              </a:extLst>
            </p:cNvPr>
            <p:cNvSpPr>
              <a:spLocks noChangeArrowheads="1"/>
            </p:cNvSpPr>
            <p:nvPr/>
          </p:nvSpPr>
          <p:spPr bwMode="auto">
            <a:xfrm>
              <a:off x="-615" y="3190"/>
              <a:ext cx="17" cy="28"/>
            </a:xfrm>
            <a:custGeom>
              <a:avLst/>
              <a:gdLst>
                <a:gd name="T0" fmla="*/ 0 w 392"/>
                <a:gd name="T1" fmla="*/ 0 h 627"/>
                <a:gd name="T2" fmla="*/ 0 w 392"/>
                <a:gd name="T3" fmla="*/ 0 h 627"/>
                <a:gd name="T4" fmla="*/ 0 w 392"/>
                <a:gd name="T5" fmla="*/ 0 h 627"/>
                <a:gd name="T6" fmla="*/ 0 w 392"/>
                <a:gd name="T7" fmla="*/ 0 h 627"/>
                <a:gd name="T8" fmla="*/ 0 w 392"/>
                <a:gd name="T9" fmla="*/ 0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2" h="627" extrusionOk="0">
                  <a:moveTo>
                    <a:pt x="244" y="1"/>
                  </a:moveTo>
                  <a:cubicBezTo>
                    <a:pt x="168" y="214"/>
                    <a:pt x="87" y="423"/>
                    <a:pt x="0" y="621"/>
                  </a:cubicBezTo>
                  <a:cubicBezTo>
                    <a:pt x="16" y="626"/>
                    <a:pt x="31" y="626"/>
                    <a:pt x="51" y="626"/>
                  </a:cubicBezTo>
                  <a:cubicBezTo>
                    <a:pt x="239" y="626"/>
                    <a:pt x="392" y="474"/>
                    <a:pt x="392" y="286"/>
                  </a:cubicBezTo>
                  <a:cubicBezTo>
                    <a:pt x="392" y="169"/>
                    <a:pt x="336" y="67"/>
                    <a:pt x="2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2" name="Freeform 386">
              <a:extLst>
                <a:ext uri="{FF2B5EF4-FFF2-40B4-BE49-F238E27FC236}">
                  <a16:creationId xmlns:a16="http://schemas.microsoft.com/office/drawing/2014/main" id="{FF151753-4682-3A7C-8CF7-B35FAEFC1F8B}"/>
                </a:ext>
              </a:extLst>
            </p:cNvPr>
            <p:cNvSpPr>
              <a:spLocks noChangeArrowheads="1"/>
            </p:cNvSpPr>
            <p:nvPr/>
          </p:nvSpPr>
          <p:spPr bwMode="auto">
            <a:xfrm>
              <a:off x="-578" y="3301"/>
              <a:ext cx="37" cy="30"/>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w 800"/>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90" extrusionOk="0">
                  <a:moveTo>
                    <a:pt x="453" y="0"/>
                  </a:moveTo>
                  <a:cubicBezTo>
                    <a:pt x="367" y="0"/>
                    <a:pt x="280" y="33"/>
                    <a:pt x="209" y="105"/>
                  </a:cubicBezTo>
                  <a:cubicBezTo>
                    <a:pt x="1" y="324"/>
                    <a:pt x="153" y="690"/>
                    <a:pt x="458" y="690"/>
                  </a:cubicBezTo>
                  <a:cubicBezTo>
                    <a:pt x="591" y="690"/>
                    <a:pt x="713" y="608"/>
                    <a:pt x="769" y="486"/>
                  </a:cubicBezTo>
                  <a:cubicBezTo>
                    <a:pt x="779" y="435"/>
                    <a:pt x="789" y="390"/>
                    <a:pt x="799" y="339"/>
                  </a:cubicBezTo>
                  <a:cubicBezTo>
                    <a:pt x="796" y="134"/>
                    <a:pt x="628" y="0"/>
                    <a:pt x="45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3" name="Freeform 387">
              <a:extLst>
                <a:ext uri="{FF2B5EF4-FFF2-40B4-BE49-F238E27FC236}">
                  <a16:creationId xmlns:a16="http://schemas.microsoft.com/office/drawing/2014/main" id="{FDE8559A-54C6-8C76-AF58-03849C849E81}"/>
                </a:ext>
              </a:extLst>
            </p:cNvPr>
            <p:cNvSpPr>
              <a:spLocks noChangeArrowheads="1"/>
            </p:cNvSpPr>
            <p:nvPr/>
          </p:nvSpPr>
          <p:spPr bwMode="auto">
            <a:xfrm>
              <a:off x="-634"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4" name="Freeform 388">
              <a:extLst>
                <a:ext uri="{FF2B5EF4-FFF2-40B4-BE49-F238E27FC236}">
                  <a16:creationId xmlns:a16="http://schemas.microsoft.com/office/drawing/2014/main" id="{4058686B-C415-DABD-7532-4992EAA14BEE}"/>
                </a:ext>
              </a:extLst>
            </p:cNvPr>
            <p:cNvSpPr>
              <a:spLocks noChangeArrowheads="1"/>
            </p:cNvSpPr>
            <p:nvPr/>
          </p:nvSpPr>
          <p:spPr bwMode="auto">
            <a:xfrm>
              <a:off x="-600"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0"/>
                  </a:moveTo>
                  <a:cubicBezTo>
                    <a:pt x="167" y="0"/>
                    <a:pt x="0" y="137"/>
                    <a:pt x="0" y="343"/>
                  </a:cubicBezTo>
                  <a:cubicBezTo>
                    <a:pt x="0" y="536"/>
                    <a:pt x="153" y="689"/>
                    <a:pt x="341" y="689"/>
                  </a:cubicBezTo>
                  <a:cubicBezTo>
                    <a:pt x="646" y="689"/>
                    <a:pt x="799" y="317"/>
                    <a:pt x="585" y="104"/>
                  </a:cubicBezTo>
                  <a:cubicBezTo>
                    <a:pt x="514" y="32"/>
                    <a:pt x="42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5" name="Freeform 389">
              <a:extLst>
                <a:ext uri="{FF2B5EF4-FFF2-40B4-BE49-F238E27FC236}">
                  <a16:creationId xmlns:a16="http://schemas.microsoft.com/office/drawing/2014/main" id="{F34161E0-9CE4-595B-58A9-8B76AA7EF509}"/>
                </a:ext>
              </a:extLst>
            </p:cNvPr>
            <p:cNvSpPr>
              <a:spLocks noChangeArrowheads="1"/>
            </p:cNvSpPr>
            <p:nvPr/>
          </p:nvSpPr>
          <p:spPr bwMode="auto">
            <a:xfrm>
              <a:off x="-643" y="3250"/>
              <a:ext cx="22" cy="25"/>
            </a:xfrm>
            <a:custGeom>
              <a:avLst/>
              <a:gdLst>
                <a:gd name="T0" fmla="*/ 0 w 499"/>
                <a:gd name="T1" fmla="*/ 0 h 571"/>
                <a:gd name="T2" fmla="*/ 0 w 499"/>
                <a:gd name="T3" fmla="*/ 0 h 571"/>
                <a:gd name="T4" fmla="*/ 0 w 499"/>
                <a:gd name="T5" fmla="*/ 0 h 571"/>
                <a:gd name="T6" fmla="*/ 0 w 499"/>
                <a:gd name="T7" fmla="*/ 0 h 57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9" h="571" extrusionOk="0">
                  <a:moveTo>
                    <a:pt x="305" y="1"/>
                  </a:moveTo>
                  <a:cubicBezTo>
                    <a:pt x="163" y="296"/>
                    <a:pt x="66" y="454"/>
                    <a:pt x="0" y="566"/>
                  </a:cubicBezTo>
                  <a:cubicBezTo>
                    <a:pt x="15" y="566"/>
                    <a:pt x="31" y="571"/>
                    <a:pt x="46" y="571"/>
                  </a:cubicBezTo>
                  <a:cubicBezTo>
                    <a:pt x="341" y="571"/>
                    <a:pt x="499" y="225"/>
                    <a:pt x="30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6" name="Freeform 390">
              <a:extLst>
                <a:ext uri="{FF2B5EF4-FFF2-40B4-BE49-F238E27FC236}">
                  <a16:creationId xmlns:a16="http://schemas.microsoft.com/office/drawing/2014/main" id="{5C7B51A1-00A4-A05A-F088-B5C51B70486B}"/>
                </a:ext>
              </a:extLst>
            </p:cNvPr>
            <p:cNvSpPr>
              <a:spLocks noChangeArrowheads="1"/>
            </p:cNvSpPr>
            <p:nvPr/>
          </p:nvSpPr>
          <p:spPr bwMode="auto">
            <a:xfrm>
              <a:off x="-600"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7" name="Freeform 391">
              <a:extLst>
                <a:ext uri="{FF2B5EF4-FFF2-40B4-BE49-F238E27FC236}">
                  <a16:creationId xmlns:a16="http://schemas.microsoft.com/office/drawing/2014/main" id="{AFF5000A-EE73-F503-8E88-2784D8F1ADC8}"/>
                </a:ext>
              </a:extLst>
            </p:cNvPr>
            <p:cNvSpPr>
              <a:spLocks noChangeArrowheads="1"/>
            </p:cNvSpPr>
            <p:nvPr/>
          </p:nvSpPr>
          <p:spPr bwMode="auto">
            <a:xfrm>
              <a:off x="-557" y="3527"/>
              <a:ext cx="22" cy="31"/>
            </a:xfrm>
            <a:custGeom>
              <a:avLst/>
              <a:gdLst>
                <a:gd name="T0" fmla="*/ 0 w 500"/>
                <a:gd name="T1" fmla="*/ 0 h 677"/>
                <a:gd name="T2" fmla="*/ 0 w 500"/>
                <a:gd name="T3" fmla="*/ 0 h 677"/>
                <a:gd name="T4" fmla="*/ 0 w 500"/>
                <a:gd name="T5" fmla="*/ 0 h 677"/>
                <a:gd name="T6" fmla="*/ 0 w 500"/>
                <a:gd name="T7" fmla="*/ 0 h 6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0" h="677" extrusionOk="0">
                  <a:moveTo>
                    <a:pt x="82" y="0"/>
                  </a:moveTo>
                  <a:cubicBezTo>
                    <a:pt x="57" y="229"/>
                    <a:pt x="31" y="453"/>
                    <a:pt x="1" y="677"/>
                  </a:cubicBezTo>
                  <a:lnTo>
                    <a:pt x="31" y="677"/>
                  </a:lnTo>
                  <a:cubicBezTo>
                    <a:pt x="449" y="677"/>
                    <a:pt x="499" y="66"/>
                    <a:pt x="8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8" name="Freeform 392">
              <a:extLst>
                <a:ext uri="{FF2B5EF4-FFF2-40B4-BE49-F238E27FC236}">
                  <a16:creationId xmlns:a16="http://schemas.microsoft.com/office/drawing/2014/main" id="{A5958467-4A67-C69E-B0B6-767E88380BDB}"/>
                </a:ext>
              </a:extLst>
            </p:cNvPr>
            <p:cNvSpPr>
              <a:spLocks noChangeArrowheads="1"/>
            </p:cNvSpPr>
            <p:nvPr/>
          </p:nvSpPr>
          <p:spPr bwMode="auto">
            <a:xfrm>
              <a:off x="-572"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1" y="137"/>
                    <a:pt x="1" y="344"/>
                  </a:cubicBezTo>
                  <a:cubicBezTo>
                    <a:pt x="1" y="532"/>
                    <a:pt x="153" y="685"/>
                    <a:pt x="346"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9" name="Freeform 393">
              <a:extLst>
                <a:ext uri="{FF2B5EF4-FFF2-40B4-BE49-F238E27FC236}">
                  <a16:creationId xmlns:a16="http://schemas.microsoft.com/office/drawing/2014/main" id="{F2932C99-9C63-2E34-DC57-6175EB3A7B1A}"/>
                </a:ext>
              </a:extLst>
            </p:cNvPr>
            <p:cNvSpPr>
              <a:spLocks noChangeArrowheads="1"/>
            </p:cNvSpPr>
            <p:nvPr/>
          </p:nvSpPr>
          <p:spPr bwMode="auto">
            <a:xfrm>
              <a:off x="-572"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8"/>
                    <a:pt x="1" y="348"/>
                  </a:cubicBezTo>
                  <a:cubicBezTo>
                    <a:pt x="1" y="536"/>
                    <a:pt x="153" y="689"/>
                    <a:pt x="346" y="689"/>
                  </a:cubicBezTo>
                  <a:cubicBezTo>
                    <a:pt x="652" y="689"/>
                    <a:pt x="804"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0" name="Freeform 394">
              <a:extLst>
                <a:ext uri="{FF2B5EF4-FFF2-40B4-BE49-F238E27FC236}">
                  <a16:creationId xmlns:a16="http://schemas.microsoft.com/office/drawing/2014/main" id="{5F40ACBC-A020-56EF-37DF-C4BA1E0A2DF1}"/>
                </a:ext>
              </a:extLst>
            </p:cNvPr>
            <p:cNvSpPr>
              <a:spLocks noChangeArrowheads="1"/>
            </p:cNvSpPr>
            <p:nvPr/>
          </p:nvSpPr>
          <p:spPr bwMode="auto">
            <a:xfrm>
              <a:off x="-600" y="3763"/>
              <a:ext cx="2" cy="15"/>
            </a:xfrm>
            <a:custGeom>
              <a:avLst/>
              <a:gdLst>
                <a:gd name="T0" fmla="*/ 0 w 82"/>
                <a:gd name="T1" fmla="*/ 0 h 357"/>
                <a:gd name="T2" fmla="*/ 0 w 82"/>
                <a:gd name="T3" fmla="*/ 0 h 357"/>
                <a:gd name="T4" fmla="*/ 0 w 82"/>
                <a:gd name="T5" fmla="*/ 0 h 357"/>
                <a:gd name="T6" fmla="*/ 0 w 82"/>
                <a:gd name="T7" fmla="*/ 0 h 3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357" extrusionOk="0">
                  <a:moveTo>
                    <a:pt x="51" y="0"/>
                  </a:moveTo>
                  <a:cubicBezTo>
                    <a:pt x="31" y="122"/>
                    <a:pt x="16" y="239"/>
                    <a:pt x="1" y="356"/>
                  </a:cubicBezTo>
                  <a:cubicBezTo>
                    <a:pt x="57" y="295"/>
                    <a:pt x="82" y="219"/>
                    <a:pt x="82" y="143"/>
                  </a:cubicBezTo>
                  <a:cubicBezTo>
                    <a:pt x="82" y="92"/>
                    <a:pt x="72" y="46"/>
                    <a:pt x="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1" name="Freeform 395">
              <a:extLst>
                <a:ext uri="{FF2B5EF4-FFF2-40B4-BE49-F238E27FC236}">
                  <a16:creationId xmlns:a16="http://schemas.microsoft.com/office/drawing/2014/main" id="{4ECBDC47-67CE-75D8-1C16-65E99107811D}"/>
                </a:ext>
              </a:extLst>
            </p:cNvPr>
            <p:cNvSpPr>
              <a:spLocks noChangeArrowheads="1"/>
            </p:cNvSpPr>
            <p:nvPr/>
          </p:nvSpPr>
          <p:spPr bwMode="auto">
            <a:xfrm>
              <a:off x="-589" y="3697"/>
              <a:ext cx="26" cy="30"/>
            </a:xfrm>
            <a:custGeom>
              <a:avLst/>
              <a:gdLst>
                <a:gd name="T0" fmla="*/ 0 w 581"/>
                <a:gd name="T1" fmla="*/ 0 h 683"/>
                <a:gd name="T2" fmla="*/ 0 w 581"/>
                <a:gd name="T3" fmla="*/ 0 h 683"/>
                <a:gd name="T4" fmla="*/ 0 w 581"/>
                <a:gd name="T5" fmla="*/ 0 h 683"/>
                <a:gd name="T6" fmla="*/ 0 w 581"/>
                <a:gd name="T7" fmla="*/ 0 h 6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1" h="683" extrusionOk="0">
                  <a:moveTo>
                    <a:pt x="158" y="1"/>
                  </a:moveTo>
                  <a:cubicBezTo>
                    <a:pt x="107" y="230"/>
                    <a:pt x="51" y="448"/>
                    <a:pt x="0" y="662"/>
                  </a:cubicBezTo>
                  <a:cubicBezTo>
                    <a:pt x="36" y="677"/>
                    <a:pt x="72" y="682"/>
                    <a:pt x="107" y="682"/>
                  </a:cubicBezTo>
                  <a:cubicBezTo>
                    <a:pt x="529" y="682"/>
                    <a:pt x="580" y="67"/>
                    <a:pt x="1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2" name="Freeform 396">
              <a:extLst>
                <a:ext uri="{FF2B5EF4-FFF2-40B4-BE49-F238E27FC236}">
                  <a16:creationId xmlns:a16="http://schemas.microsoft.com/office/drawing/2014/main" id="{90311662-D5C0-6AAF-0681-004EE74E9DBB}"/>
                </a:ext>
              </a:extLst>
            </p:cNvPr>
            <p:cNvSpPr>
              <a:spLocks noChangeArrowheads="1"/>
            </p:cNvSpPr>
            <p:nvPr/>
          </p:nvSpPr>
          <p:spPr bwMode="auto">
            <a:xfrm>
              <a:off x="-578" y="3866"/>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7"/>
                    <a:pt x="214" y="585"/>
                  </a:cubicBezTo>
                  <a:cubicBezTo>
                    <a:pt x="283" y="654"/>
                    <a:pt x="368" y="685"/>
                    <a:pt x="452" y="685"/>
                  </a:cubicBezTo>
                  <a:cubicBezTo>
                    <a:pt x="628"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3" name="Freeform 397">
              <a:extLst>
                <a:ext uri="{FF2B5EF4-FFF2-40B4-BE49-F238E27FC236}">
                  <a16:creationId xmlns:a16="http://schemas.microsoft.com/office/drawing/2014/main" id="{3B657EE3-333A-ADBE-9F27-341182A994DE}"/>
                </a:ext>
              </a:extLst>
            </p:cNvPr>
            <p:cNvSpPr>
              <a:spLocks noChangeArrowheads="1"/>
            </p:cNvSpPr>
            <p:nvPr/>
          </p:nvSpPr>
          <p:spPr bwMode="auto">
            <a:xfrm>
              <a:off x="-600" y="3810"/>
              <a:ext cx="35" cy="31"/>
            </a:xfrm>
            <a:custGeom>
              <a:avLst/>
              <a:gdLst>
                <a:gd name="T0" fmla="*/ 0 w 774"/>
                <a:gd name="T1" fmla="*/ 0 h 686"/>
                <a:gd name="T2" fmla="*/ 0 w 774"/>
                <a:gd name="T3" fmla="*/ 0 h 686"/>
                <a:gd name="T4" fmla="*/ 0 w 774"/>
                <a:gd name="T5" fmla="*/ 0 h 686"/>
                <a:gd name="T6" fmla="*/ 0 w 774"/>
                <a:gd name="T7" fmla="*/ 0 h 686"/>
                <a:gd name="T8" fmla="*/ 0 w 774"/>
                <a:gd name="T9" fmla="*/ 0 h 686"/>
                <a:gd name="T10" fmla="*/ 0 w 774"/>
                <a:gd name="T11" fmla="*/ 0 h 686"/>
                <a:gd name="T12" fmla="*/ 0 w 774"/>
                <a:gd name="T13" fmla="*/ 0 h 6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4" h="686" extrusionOk="0">
                  <a:moveTo>
                    <a:pt x="336" y="0"/>
                  </a:moveTo>
                  <a:cubicBezTo>
                    <a:pt x="168" y="0"/>
                    <a:pt x="21" y="127"/>
                    <a:pt x="1" y="295"/>
                  </a:cubicBezTo>
                  <a:cubicBezTo>
                    <a:pt x="6" y="356"/>
                    <a:pt x="16" y="417"/>
                    <a:pt x="21" y="478"/>
                  </a:cubicBezTo>
                  <a:cubicBezTo>
                    <a:pt x="79" y="614"/>
                    <a:pt x="209" y="685"/>
                    <a:pt x="338" y="685"/>
                  </a:cubicBezTo>
                  <a:cubicBezTo>
                    <a:pt x="446" y="685"/>
                    <a:pt x="554" y="636"/>
                    <a:pt x="621" y="534"/>
                  </a:cubicBezTo>
                  <a:cubicBezTo>
                    <a:pt x="774" y="305"/>
                    <a:pt x="611" y="0"/>
                    <a:pt x="341" y="0"/>
                  </a:cubicBezTo>
                  <a:lnTo>
                    <a:pt x="336" y="0"/>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4" name="Freeform 398">
              <a:extLst>
                <a:ext uri="{FF2B5EF4-FFF2-40B4-BE49-F238E27FC236}">
                  <a16:creationId xmlns:a16="http://schemas.microsoft.com/office/drawing/2014/main" id="{3E9D4ACF-D650-4779-4A7F-52D74ABB8AAF}"/>
                </a:ext>
              </a:extLst>
            </p:cNvPr>
            <p:cNvSpPr>
              <a:spLocks noChangeArrowheads="1"/>
            </p:cNvSpPr>
            <p:nvPr/>
          </p:nvSpPr>
          <p:spPr bwMode="auto">
            <a:xfrm>
              <a:off x="-354" y="2478"/>
              <a:ext cx="763" cy="637"/>
            </a:xfrm>
            <a:custGeom>
              <a:avLst/>
              <a:gdLst>
                <a:gd name="T0" fmla="*/ 0 w 16014"/>
                <a:gd name="T1" fmla="*/ 0 h 13387"/>
                <a:gd name="T2" fmla="*/ 0 w 16014"/>
                <a:gd name="T3" fmla="*/ 0 h 13387"/>
                <a:gd name="T4" fmla="*/ 0 w 16014"/>
                <a:gd name="T5" fmla="*/ 0 h 13387"/>
                <a:gd name="T6" fmla="*/ 0 w 16014"/>
                <a:gd name="T7" fmla="*/ 0 h 13387"/>
                <a:gd name="T8" fmla="*/ 0 w 16014"/>
                <a:gd name="T9" fmla="*/ 0 h 13387"/>
                <a:gd name="T10" fmla="*/ 0 w 16014"/>
                <a:gd name="T11" fmla="*/ 0 h 13387"/>
                <a:gd name="T12" fmla="*/ 0 w 16014"/>
                <a:gd name="T13" fmla="*/ 0 h 13387"/>
                <a:gd name="T14" fmla="*/ 0 w 16014"/>
                <a:gd name="T15" fmla="*/ 0 h 13387"/>
                <a:gd name="T16" fmla="*/ 0 w 16014"/>
                <a:gd name="T17" fmla="*/ 0 h 13387"/>
                <a:gd name="T18" fmla="*/ 0 w 16014"/>
                <a:gd name="T19" fmla="*/ 0 h 13387"/>
                <a:gd name="T20" fmla="*/ 0 w 16014"/>
                <a:gd name="T21" fmla="*/ 0 h 13387"/>
                <a:gd name="T22" fmla="*/ 0 w 16014"/>
                <a:gd name="T23" fmla="*/ 0 h 13387"/>
                <a:gd name="T24" fmla="*/ 0 w 16014"/>
                <a:gd name="T25" fmla="*/ 0 h 13387"/>
                <a:gd name="T26" fmla="*/ 0 w 16014"/>
                <a:gd name="T27" fmla="*/ 0 h 13387"/>
                <a:gd name="T28" fmla="*/ 0 w 16014"/>
                <a:gd name="T29" fmla="*/ 0 h 13387"/>
                <a:gd name="T30" fmla="*/ 0 w 16014"/>
                <a:gd name="T31" fmla="*/ 0 h 13387"/>
                <a:gd name="T32" fmla="*/ 0 w 16014"/>
                <a:gd name="T33" fmla="*/ 0 h 13387"/>
                <a:gd name="T34" fmla="*/ 0 w 16014"/>
                <a:gd name="T35" fmla="*/ 0 h 13387"/>
                <a:gd name="T36" fmla="*/ 0 w 16014"/>
                <a:gd name="T37" fmla="*/ 0 h 13387"/>
                <a:gd name="T38" fmla="*/ 0 w 16014"/>
                <a:gd name="T39" fmla="*/ 0 h 13387"/>
                <a:gd name="T40" fmla="*/ 0 w 16014"/>
                <a:gd name="T41" fmla="*/ 0 h 13387"/>
                <a:gd name="T42" fmla="*/ 0 w 16014"/>
                <a:gd name="T43" fmla="*/ 0 h 13387"/>
                <a:gd name="T44" fmla="*/ 0 w 16014"/>
                <a:gd name="T45" fmla="*/ 0 h 13387"/>
                <a:gd name="T46" fmla="*/ 0 w 16014"/>
                <a:gd name="T47" fmla="*/ 0 h 13387"/>
                <a:gd name="T48" fmla="*/ 0 w 16014"/>
                <a:gd name="T49" fmla="*/ 0 h 13387"/>
                <a:gd name="T50" fmla="*/ 0 w 16014"/>
                <a:gd name="T51" fmla="*/ 0 h 13387"/>
                <a:gd name="T52" fmla="*/ 0 w 16014"/>
                <a:gd name="T53" fmla="*/ 0 h 13387"/>
                <a:gd name="T54" fmla="*/ 0 w 16014"/>
                <a:gd name="T55" fmla="*/ 0 h 13387"/>
                <a:gd name="T56" fmla="*/ 0 w 16014"/>
                <a:gd name="T57" fmla="*/ 0 h 13387"/>
                <a:gd name="T58" fmla="*/ 0 w 16014"/>
                <a:gd name="T59" fmla="*/ 0 h 13387"/>
                <a:gd name="T60" fmla="*/ 0 w 16014"/>
                <a:gd name="T61" fmla="*/ 0 h 13387"/>
                <a:gd name="T62" fmla="*/ 0 w 16014"/>
                <a:gd name="T63" fmla="*/ 0 h 13387"/>
                <a:gd name="T64" fmla="*/ 0 w 16014"/>
                <a:gd name="T65" fmla="*/ 0 h 13387"/>
                <a:gd name="T66" fmla="*/ 0 w 16014"/>
                <a:gd name="T67" fmla="*/ 0 h 13387"/>
                <a:gd name="T68" fmla="*/ 0 w 16014"/>
                <a:gd name="T69" fmla="*/ 0 h 13387"/>
                <a:gd name="T70" fmla="*/ 0 w 16014"/>
                <a:gd name="T71" fmla="*/ 0 h 13387"/>
                <a:gd name="T72" fmla="*/ 0 w 16014"/>
                <a:gd name="T73" fmla="*/ 0 h 13387"/>
                <a:gd name="T74" fmla="*/ 0 w 16014"/>
                <a:gd name="T75" fmla="*/ 0 h 13387"/>
                <a:gd name="T76" fmla="*/ 0 w 16014"/>
                <a:gd name="T77" fmla="*/ 0 h 13387"/>
                <a:gd name="T78" fmla="*/ 0 w 16014"/>
                <a:gd name="T79" fmla="*/ 0 h 13387"/>
                <a:gd name="T80" fmla="*/ 0 w 16014"/>
                <a:gd name="T81" fmla="*/ 0 h 13387"/>
                <a:gd name="T82" fmla="*/ 0 w 16014"/>
                <a:gd name="T83" fmla="*/ 0 h 13387"/>
                <a:gd name="T84" fmla="*/ 0 w 16014"/>
                <a:gd name="T85" fmla="*/ 0 h 13387"/>
                <a:gd name="T86" fmla="*/ 0 w 16014"/>
                <a:gd name="T87" fmla="*/ 0 h 13387"/>
                <a:gd name="T88" fmla="*/ 0 w 16014"/>
                <a:gd name="T89" fmla="*/ 0 h 13387"/>
                <a:gd name="T90" fmla="*/ 0 w 16014"/>
                <a:gd name="T91" fmla="*/ 0 h 13387"/>
                <a:gd name="T92" fmla="*/ 0 w 16014"/>
                <a:gd name="T93" fmla="*/ 0 h 13387"/>
                <a:gd name="T94" fmla="*/ 0 w 16014"/>
                <a:gd name="T95" fmla="*/ 0 h 13387"/>
                <a:gd name="T96" fmla="*/ 0 w 16014"/>
                <a:gd name="T97" fmla="*/ 0 h 13387"/>
                <a:gd name="T98" fmla="*/ 0 w 16014"/>
                <a:gd name="T99" fmla="*/ 0 h 13387"/>
                <a:gd name="T100" fmla="*/ 0 w 16014"/>
                <a:gd name="T101" fmla="*/ 0 h 13387"/>
                <a:gd name="T102" fmla="*/ 0 w 16014"/>
                <a:gd name="T103" fmla="*/ 0 h 13387"/>
                <a:gd name="T104" fmla="*/ 0 w 16014"/>
                <a:gd name="T105" fmla="*/ 0 h 13387"/>
                <a:gd name="T106" fmla="*/ 0 w 16014"/>
                <a:gd name="T107" fmla="*/ 0 h 13387"/>
                <a:gd name="T108" fmla="*/ 0 w 16014"/>
                <a:gd name="T109" fmla="*/ 0 h 1338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6014" h="13387" extrusionOk="0">
                  <a:moveTo>
                    <a:pt x="14613" y="0"/>
                  </a:moveTo>
                  <a:cubicBezTo>
                    <a:pt x="14471" y="0"/>
                    <a:pt x="14324" y="8"/>
                    <a:pt x="14173" y="24"/>
                  </a:cubicBezTo>
                  <a:cubicBezTo>
                    <a:pt x="14035" y="40"/>
                    <a:pt x="14157" y="228"/>
                    <a:pt x="13801" y="1240"/>
                  </a:cubicBezTo>
                  <a:cubicBezTo>
                    <a:pt x="13532" y="1998"/>
                    <a:pt x="13125" y="2695"/>
                    <a:pt x="12591" y="3300"/>
                  </a:cubicBezTo>
                  <a:cubicBezTo>
                    <a:pt x="11655" y="4374"/>
                    <a:pt x="10947" y="4430"/>
                    <a:pt x="11024" y="4547"/>
                  </a:cubicBezTo>
                  <a:cubicBezTo>
                    <a:pt x="11049" y="4587"/>
                    <a:pt x="11578" y="4979"/>
                    <a:pt x="11766" y="5554"/>
                  </a:cubicBezTo>
                  <a:cubicBezTo>
                    <a:pt x="11921" y="6036"/>
                    <a:pt x="11710" y="6319"/>
                    <a:pt x="11347" y="6319"/>
                  </a:cubicBezTo>
                  <a:cubicBezTo>
                    <a:pt x="11304" y="6319"/>
                    <a:pt x="11259" y="6315"/>
                    <a:pt x="11212" y="6307"/>
                  </a:cubicBezTo>
                  <a:cubicBezTo>
                    <a:pt x="9991" y="6098"/>
                    <a:pt x="8496" y="4969"/>
                    <a:pt x="7555" y="4282"/>
                  </a:cubicBezTo>
                  <a:cubicBezTo>
                    <a:pt x="7511" y="4246"/>
                    <a:pt x="7457" y="4228"/>
                    <a:pt x="7400" y="4228"/>
                  </a:cubicBezTo>
                  <a:cubicBezTo>
                    <a:pt x="7377" y="4228"/>
                    <a:pt x="7354" y="4230"/>
                    <a:pt x="7331" y="4236"/>
                  </a:cubicBezTo>
                  <a:cubicBezTo>
                    <a:pt x="7163" y="4272"/>
                    <a:pt x="7102" y="4276"/>
                    <a:pt x="7039" y="4276"/>
                  </a:cubicBezTo>
                  <a:cubicBezTo>
                    <a:pt x="7022" y="4276"/>
                    <a:pt x="7004" y="4276"/>
                    <a:pt x="6984" y="4276"/>
                  </a:cubicBezTo>
                  <a:cubicBezTo>
                    <a:pt x="6915" y="4276"/>
                    <a:pt x="6818" y="4280"/>
                    <a:pt x="6598" y="4313"/>
                  </a:cubicBezTo>
                  <a:cubicBezTo>
                    <a:pt x="6379" y="4313"/>
                    <a:pt x="6135" y="4389"/>
                    <a:pt x="5922" y="4435"/>
                  </a:cubicBezTo>
                  <a:cubicBezTo>
                    <a:pt x="5723" y="4475"/>
                    <a:pt x="5525" y="4521"/>
                    <a:pt x="5326" y="4572"/>
                  </a:cubicBezTo>
                  <a:cubicBezTo>
                    <a:pt x="4986" y="4659"/>
                    <a:pt x="4655" y="4760"/>
                    <a:pt x="4329" y="4877"/>
                  </a:cubicBezTo>
                  <a:cubicBezTo>
                    <a:pt x="3750" y="5091"/>
                    <a:pt x="3195" y="5360"/>
                    <a:pt x="2615" y="5579"/>
                  </a:cubicBezTo>
                  <a:cubicBezTo>
                    <a:pt x="1979" y="5823"/>
                    <a:pt x="1349" y="5905"/>
                    <a:pt x="667" y="5930"/>
                  </a:cubicBezTo>
                  <a:cubicBezTo>
                    <a:pt x="665" y="5930"/>
                    <a:pt x="663" y="5931"/>
                    <a:pt x="660" y="5931"/>
                  </a:cubicBezTo>
                  <a:cubicBezTo>
                    <a:pt x="631" y="5931"/>
                    <a:pt x="556" y="5919"/>
                    <a:pt x="492" y="5919"/>
                  </a:cubicBezTo>
                  <a:cubicBezTo>
                    <a:pt x="428" y="5919"/>
                    <a:pt x="375" y="5930"/>
                    <a:pt x="387" y="5976"/>
                  </a:cubicBezTo>
                  <a:cubicBezTo>
                    <a:pt x="397" y="6022"/>
                    <a:pt x="494" y="6149"/>
                    <a:pt x="560" y="6347"/>
                  </a:cubicBezTo>
                  <a:cubicBezTo>
                    <a:pt x="784" y="6978"/>
                    <a:pt x="530" y="7543"/>
                    <a:pt x="118" y="7878"/>
                  </a:cubicBezTo>
                  <a:cubicBezTo>
                    <a:pt x="1" y="7970"/>
                    <a:pt x="133" y="7995"/>
                    <a:pt x="346" y="8051"/>
                  </a:cubicBezTo>
                  <a:cubicBezTo>
                    <a:pt x="632" y="8135"/>
                    <a:pt x="933" y="8177"/>
                    <a:pt x="1232" y="8177"/>
                  </a:cubicBezTo>
                  <a:cubicBezTo>
                    <a:pt x="1280" y="8177"/>
                    <a:pt x="1327" y="8176"/>
                    <a:pt x="1374" y="8174"/>
                  </a:cubicBezTo>
                  <a:cubicBezTo>
                    <a:pt x="1387" y="8174"/>
                    <a:pt x="1401" y="8174"/>
                    <a:pt x="1414" y="8174"/>
                  </a:cubicBezTo>
                  <a:cubicBezTo>
                    <a:pt x="1912" y="8174"/>
                    <a:pt x="2486" y="7897"/>
                    <a:pt x="5037" y="7278"/>
                  </a:cubicBezTo>
                  <a:cubicBezTo>
                    <a:pt x="5362" y="7197"/>
                    <a:pt x="6359" y="6963"/>
                    <a:pt x="6980" y="6851"/>
                  </a:cubicBezTo>
                  <a:cubicBezTo>
                    <a:pt x="6987" y="6849"/>
                    <a:pt x="6996" y="6847"/>
                    <a:pt x="7004" y="6847"/>
                  </a:cubicBezTo>
                  <a:cubicBezTo>
                    <a:pt x="7016" y="6847"/>
                    <a:pt x="7027" y="6852"/>
                    <a:pt x="7031" y="6871"/>
                  </a:cubicBezTo>
                  <a:cubicBezTo>
                    <a:pt x="7031" y="6902"/>
                    <a:pt x="7046" y="6876"/>
                    <a:pt x="6212" y="7054"/>
                  </a:cubicBezTo>
                  <a:cubicBezTo>
                    <a:pt x="5906" y="7121"/>
                    <a:pt x="6680" y="7482"/>
                    <a:pt x="7183" y="8926"/>
                  </a:cubicBezTo>
                  <a:cubicBezTo>
                    <a:pt x="7595" y="10101"/>
                    <a:pt x="7621" y="11378"/>
                    <a:pt x="7265" y="12574"/>
                  </a:cubicBezTo>
                  <a:cubicBezTo>
                    <a:pt x="7219" y="12721"/>
                    <a:pt x="7214" y="12747"/>
                    <a:pt x="7270" y="12772"/>
                  </a:cubicBezTo>
                  <a:cubicBezTo>
                    <a:pt x="7595" y="12930"/>
                    <a:pt x="8506" y="13204"/>
                    <a:pt x="9442" y="13311"/>
                  </a:cubicBezTo>
                  <a:cubicBezTo>
                    <a:pt x="10067" y="13377"/>
                    <a:pt x="10098" y="13367"/>
                    <a:pt x="10256" y="13377"/>
                  </a:cubicBezTo>
                  <a:cubicBezTo>
                    <a:pt x="10310" y="13383"/>
                    <a:pt x="10487" y="13386"/>
                    <a:pt x="10698" y="13386"/>
                  </a:cubicBezTo>
                  <a:cubicBezTo>
                    <a:pt x="11021" y="13386"/>
                    <a:pt x="11422" y="13380"/>
                    <a:pt x="11573" y="13367"/>
                  </a:cubicBezTo>
                  <a:cubicBezTo>
                    <a:pt x="12082" y="13316"/>
                    <a:pt x="12407" y="13316"/>
                    <a:pt x="13282" y="13118"/>
                  </a:cubicBezTo>
                  <a:cubicBezTo>
                    <a:pt x="13354" y="13103"/>
                    <a:pt x="13364" y="13077"/>
                    <a:pt x="13369" y="13006"/>
                  </a:cubicBezTo>
                  <a:cubicBezTo>
                    <a:pt x="13369" y="12935"/>
                    <a:pt x="13272" y="10605"/>
                    <a:pt x="13781" y="9165"/>
                  </a:cubicBezTo>
                  <a:cubicBezTo>
                    <a:pt x="13888" y="8835"/>
                    <a:pt x="13949" y="8494"/>
                    <a:pt x="13969" y="8143"/>
                  </a:cubicBezTo>
                  <a:cubicBezTo>
                    <a:pt x="13964" y="8118"/>
                    <a:pt x="13964" y="8092"/>
                    <a:pt x="13959" y="8067"/>
                  </a:cubicBezTo>
                  <a:cubicBezTo>
                    <a:pt x="13939" y="7889"/>
                    <a:pt x="13964" y="7741"/>
                    <a:pt x="13837" y="7339"/>
                  </a:cubicBezTo>
                  <a:cubicBezTo>
                    <a:pt x="13511" y="6317"/>
                    <a:pt x="12657" y="5706"/>
                    <a:pt x="12591" y="5625"/>
                  </a:cubicBezTo>
                  <a:cubicBezTo>
                    <a:pt x="12580" y="5615"/>
                    <a:pt x="12606" y="5600"/>
                    <a:pt x="12611" y="5600"/>
                  </a:cubicBezTo>
                  <a:cubicBezTo>
                    <a:pt x="12723" y="5645"/>
                    <a:pt x="12982" y="5930"/>
                    <a:pt x="13135" y="6078"/>
                  </a:cubicBezTo>
                  <a:cubicBezTo>
                    <a:pt x="13155" y="6096"/>
                    <a:pt x="13173" y="6104"/>
                    <a:pt x="13190" y="6104"/>
                  </a:cubicBezTo>
                  <a:cubicBezTo>
                    <a:pt x="13207" y="6104"/>
                    <a:pt x="13224" y="6096"/>
                    <a:pt x="13242" y="6078"/>
                  </a:cubicBezTo>
                  <a:cubicBezTo>
                    <a:pt x="14457" y="4674"/>
                    <a:pt x="15210" y="3341"/>
                    <a:pt x="15627" y="2196"/>
                  </a:cubicBezTo>
                  <a:cubicBezTo>
                    <a:pt x="15841" y="1617"/>
                    <a:pt x="16014" y="971"/>
                    <a:pt x="15907" y="345"/>
                  </a:cubicBezTo>
                  <a:cubicBezTo>
                    <a:pt x="15902" y="284"/>
                    <a:pt x="15861" y="233"/>
                    <a:pt x="15805" y="218"/>
                  </a:cubicBezTo>
                  <a:cubicBezTo>
                    <a:pt x="15493" y="85"/>
                    <a:pt x="15082" y="0"/>
                    <a:pt x="14613" y="0"/>
                  </a:cubicBezTo>
                  <a:close/>
                </a:path>
              </a:pathLst>
            </a:custGeom>
            <a:solidFill>
              <a:srgbClr val="FFCE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5" name="Freeform 399">
              <a:extLst>
                <a:ext uri="{FF2B5EF4-FFF2-40B4-BE49-F238E27FC236}">
                  <a16:creationId xmlns:a16="http://schemas.microsoft.com/office/drawing/2014/main" id="{123C7D6C-E91E-1D39-D971-B97D39CB48E7}"/>
                </a:ext>
              </a:extLst>
            </p:cNvPr>
            <p:cNvSpPr>
              <a:spLocks noChangeArrowheads="1"/>
            </p:cNvSpPr>
            <p:nvPr/>
          </p:nvSpPr>
          <p:spPr bwMode="auto">
            <a:xfrm>
              <a:off x="-62" y="2815"/>
              <a:ext cx="345" cy="300"/>
            </a:xfrm>
            <a:custGeom>
              <a:avLst/>
              <a:gdLst/>
              <a:ahLst/>
              <a:cxnLst/>
              <a:rect l="0" t="0" r="0" b="0"/>
              <a:pathLst/>
            </a:custGeom>
            <a:solidFill>
              <a:srgbClr val="0A1640">
                <a:alpha val="12941"/>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6" name="Freeform 400">
              <a:extLst>
                <a:ext uri="{FF2B5EF4-FFF2-40B4-BE49-F238E27FC236}">
                  <a16:creationId xmlns:a16="http://schemas.microsoft.com/office/drawing/2014/main" id="{A880B1CD-6910-0FEB-35E5-6CFCBD313A0F}"/>
                </a:ext>
              </a:extLst>
            </p:cNvPr>
            <p:cNvSpPr>
              <a:spLocks noChangeArrowheads="1"/>
            </p:cNvSpPr>
            <p:nvPr/>
          </p:nvSpPr>
          <p:spPr bwMode="auto">
            <a:xfrm>
              <a:off x="-564" y="3707"/>
              <a:ext cx="985" cy="556"/>
            </a:xfrm>
            <a:custGeom>
              <a:avLst/>
              <a:gdLst/>
              <a:ahLst/>
              <a:cxnLst/>
              <a:rect l="0" t="0" r="0" b="0"/>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7" name="Freeform 401">
              <a:extLst>
                <a:ext uri="{FF2B5EF4-FFF2-40B4-BE49-F238E27FC236}">
                  <a16:creationId xmlns:a16="http://schemas.microsoft.com/office/drawing/2014/main" id="{218D9153-1844-8BAF-7E00-ED802E73D10A}"/>
                </a:ext>
              </a:extLst>
            </p:cNvPr>
            <p:cNvSpPr>
              <a:spLocks noChangeArrowheads="1"/>
            </p:cNvSpPr>
            <p:nvPr/>
          </p:nvSpPr>
          <p:spPr bwMode="auto">
            <a:xfrm>
              <a:off x="-610" y="2954"/>
              <a:ext cx="194" cy="455"/>
            </a:xfrm>
            <a:custGeom>
              <a:avLst/>
              <a:gdLst>
                <a:gd name="T0" fmla="*/ 0 w 4112"/>
                <a:gd name="T1" fmla="*/ 0 h 9573"/>
                <a:gd name="T2" fmla="*/ 0 w 4112"/>
                <a:gd name="T3" fmla="*/ 0 h 9573"/>
                <a:gd name="T4" fmla="*/ 0 w 4112"/>
                <a:gd name="T5" fmla="*/ 0 h 9573"/>
                <a:gd name="T6" fmla="*/ 0 w 4112"/>
                <a:gd name="T7" fmla="*/ 0 h 9573"/>
                <a:gd name="T8" fmla="*/ 0 w 4112"/>
                <a:gd name="T9" fmla="*/ 0 h 9573"/>
                <a:gd name="T10" fmla="*/ 0 w 4112"/>
                <a:gd name="T11" fmla="*/ 0 h 9573"/>
                <a:gd name="T12" fmla="*/ 0 w 4112"/>
                <a:gd name="T13" fmla="*/ 0 h 9573"/>
                <a:gd name="T14" fmla="*/ 0 w 4112"/>
                <a:gd name="T15" fmla="*/ 0 h 9573"/>
                <a:gd name="T16" fmla="*/ 0 w 4112"/>
                <a:gd name="T17" fmla="*/ 0 h 9573"/>
                <a:gd name="T18" fmla="*/ 0 w 4112"/>
                <a:gd name="T19" fmla="*/ 0 h 9573"/>
                <a:gd name="T20" fmla="*/ 0 w 4112"/>
                <a:gd name="T21" fmla="*/ 0 h 957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12" h="9573" extrusionOk="0">
                  <a:moveTo>
                    <a:pt x="3075" y="1"/>
                  </a:moveTo>
                  <a:cubicBezTo>
                    <a:pt x="3072" y="1"/>
                    <a:pt x="3068" y="2"/>
                    <a:pt x="3063" y="3"/>
                  </a:cubicBezTo>
                  <a:cubicBezTo>
                    <a:pt x="2855" y="64"/>
                    <a:pt x="3460" y="1163"/>
                    <a:pt x="2819" y="2740"/>
                  </a:cubicBezTo>
                  <a:cubicBezTo>
                    <a:pt x="2107" y="4490"/>
                    <a:pt x="566" y="5115"/>
                    <a:pt x="108" y="7852"/>
                  </a:cubicBezTo>
                  <a:cubicBezTo>
                    <a:pt x="47" y="8234"/>
                    <a:pt x="1" y="8870"/>
                    <a:pt x="281" y="9190"/>
                  </a:cubicBezTo>
                  <a:cubicBezTo>
                    <a:pt x="474" y="9404"/>
                    <a:pt x="840" y="9449"/>
                    <a:pt x="1100" y="9546"/>
                  </a:cubicBezTo>
                  <a:cubicBezTo>
                    <a:pt x="1151" y="9564"/>
                    <a:pt x="1194" y="9572"/>
                    <a:pt x="1230" y="9572"/>
                  </a:cubicBezTo>
                  <a:cubicBezTo>
                    <a:pt x="1509" y="9572"/>
                    <a:pt x="1370" y="9079"/>
                    <a:pt x="1380" y="8809"/>
                  </a:cubicBezTo>
                  <a:cubicBezTo>
                    <a:pt x="1476" y="6336"/>
                    <a:pt x="2300" y="6326"/>
                    <a:pt x="3094" y="5349"/>
                  </a:cubicBezTo>
                  <a:cubicBezTo>
                    <a:pt x="4111" y="4108"/>
                    <a:pt x="3669" y="1560"/>
                    <a:pt x="3109" y="100"/>
                  </a:cubicBezTo>
                  <a:cubicBezTo>
                    <a:pt x="3095" y="59"/>
                    <a:pt x="3106" y="1"/>
                    <a:pt x="3075"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8" name="Freeform 402">
              <a:extLst>
                <a:ext uri="{FF2B5EF4-FFF2-40B4-BE49-F238E27FC236}">
                  <a16:creationId xmlns:a16="http://schemas.microsoft.com/office/drawing/2014/main" id="{54B33B65-6195-CBF7-713C-C760706CBB3D}"/>
                </a:ext>
              </a:extLst>
            </p:cNvPr>
            <p:cNvSpPr>
              <a:spLocks noChangeArrowheads="1"/>
            </p:cNvSpPr>
            <p:nvPr/>
          </p:nvSpPr>
          <p:spPr bwMode="auto">
            <a:xfrm>
              <a:off x="-360" y="4113"/>
              <a:ext cx="104" cy="95"/>
            </a:xfrm>
            <a:custGeom>
              <a:avLst/>
              <a:gdLst>
                <a:gd name="T0" fmla="*/ 0 w 2214"/>
                <a:gd name="T1" fmla="*/ 0 h 2016"/>
                <a:gd name="T2" fmla="*/ 0 w 2214"/>
                <a:gd name="T3" fmla="*/ 0 h 2016"/>
                <a:gd name="T4" fmla="*/ 0 w 2214"/>
                <a:gd name="T5" fmla="*/ 0 h 2016"/>
                <a:gd name="T6" fmla="*/ 0 w 2214"/>
                <a:gd name="T7" fmla="*/ 0 h 2016"/>
                <a:gd name="T8" fmla="*/ 0 w 2214"/>
                <a:gd name="T9" fmla="*/ 0 h 2016"/>
                <a:gd name="T10" fmla="*/ 0 w 2214"/>
                <a:gd name="T11" fmla="*/ 0 h 2016"/>
                <a:gd name="T12" fmla="*/ 0 w 2214"/>
                <a:gd name="T13" fmla="*/ 0 h 2016"/>
                <a:gd name="T14" fmla="*/ 0 w 2214"/>
                <a:gd name="T15" fmla="*/ 0 h 2016"/>
                <a:gd name="T16" fmla="*/ 0 w 2214"/>
                <a:gd name="T17" fmla="*/ 0 h 2016"/>
                <a:gd name="T18" fmla="*/ 0 w 2214"/>
                <a:gd name="T19" fmla="*/ 0 h 20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4" h="2016" extrusionOk="0">
                  <a:moveTo>
                    <a:pt x="719" y="0"/>
                  </a:moveTo>
                  <a:cubicBezTo>
                    <a:pt x="638" y="0"/>
                    <a:pt x="608" y="213"/>
                    <a:pt x="102" y="864"/>
                  </a:cubicBezTo>
                  <a:cubicBezTo>
                    <a:pt x="0" y="996"/>
                    <a:pt x="36" y="1007"/>
                    <a:pt x="143" y="1073"/>
                  </a:cubicBezTo>
                  <a:cubicBezTo>
                    <a:pt x="1069" y="1622"/>
                    <a:pt x="1165" y="1876"/>
                    <a:pt x="1343" y="2009"/>
                  </a:cubicBezTo>
                  <a:cubicBezTo>
                    <a:pt x="1353" y="2014"/>
                    <a:pt x="1369" y="2014"/>
                    <a:pt x="1364" y="2014"/>
                  </a:cubicBezTo>
                  <a:cubicBezTo>
                    <a:pt x="1371" y="2015"/>
                    <a:pt x="1377" y="2015"/>
                    <a:pt x="1383" y="2015"/>
                  </a:cubicBezTo>
                  <a:cubicBezTo>
                    <a:pt x="1408" y="2015"/>
                    <a:pt x="1416" y="2006"/>
                    <a:pt x="1425" y="1993"/>
                  </a:cubicBezTo>
                  <a:cubicBezTo>
                    <a:pt x="1501" y="1871"/>
                    <a:pt x="1872" y="1083"/>
                    <a:pt x="2015" y="844"/>
                  </a:cubicBezTo>
                  <a:cubicBezTo>
                    <a:pt x="2213" y="523"/>
                    <a:pt x="1984" y="824"/>
                    <a:pt x="855" y="76"/>
                  </a:cubicBezTo>
                  <a:cubicBezTo>
                    <a:pt x="785" y="29"/>
                    <a:pt x="749" y="0"/>
                    <a:pt x="719"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9" name="Freeform 403">
              <a:extLst>
                <a:ext uri="{FF2B5EF4-FFF2-40B4-BE49-F238E27FC236}">
                  <a16:creationId xmlns:a16="http://schemas.microsoft.com/office/drawing/2014/main" id="{DDBAEA81-3C04-F11A-444A-AE736F20F250}"/>
                </a:ext>
              </a:extLst>
            </p:cNvPr>
            <p:cNvSpPr>
              <a:spLocks noChangeArrowheads="1"/>
            </p:cNvSpPr>
            <p:nvPr/>
          </p:nvSpPr>
          <p:spPr bwMode="auto">
            <a:xfrm>
              <a:off x="-406" y="4187"/>
              <a:ext cx="95" cy="86"/>
            </a:xfrm>
            <a:custGeom>
              <a:avLst/>
              <a:gdLst>
                <a:gd name="T0" fmla="*/ 0 w 2030"/>
                <a:gd name="T1" fmla="*/ 0 h 1857"/>
                <a:gd name="T2" fmla="*/ 0 w 2030"/>
                <a:gd name="T3" fmla="*/ 0 h 1857"/>
                <a:gd name="T4" fmla="*/ 0 w 2030"/>
                <a:gd name="T5" fmla="*/ 0 h 1857"/>
                <a:gd name="T6" fmla="*/ 0 w 2030"/>
                <a:gd name="T7" fmla="*/ 0 h 1857"/>
                <a:gd name="T8" fmla="*/ 0 w 2030"/>
                <a:gd name="T9" fmla="*/ 0 h 1857"/>
                <a:gd name="T10" fmla="*/ 0 w 2030"/>
                <a:gd name="T11" fmla="*/ 0 h 1857"/>
                <a:gd name="T12" fmla="*/ 0 w 2030"/>
                <a:gd name="T13" fmla="*/ 0 h 1857"/>
                <a:gd name="T14" fmla="*/ 0 w 2030"/>
                <a:gd name="T15" fmla="*/ 0 h 1857"/>
                <a:gd name="T16" fmla="*/ 0 w 2030"/>
                <a:gd name="T17" fmla="*/ 0 h 1857"/>
                <a:gd name="T18" fmla="*/ 0 w 2030"/>
                <a:gd name="T19" fmla="*/ 0 h 18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30" h="1857" extrusionOk="0">
                  <a:moveTo>
                    <a:pt x="776" y="0"/>
                  </a:moveTo>
                  <a:cubicBezTo>
                    <a:pt x="754" y="0"/>
                    <a:pt x="733" y="15"/>
                    <a:pt x="707" y="46"/>
                  </a:cubicBezTo>
                  <a:cubicBezTo>
                    <a:pt x="432" y="372"/>
                    <a:pt x="0" y="1176"/>
                    <a:pt x="285" y="1532"/>
                  </a:cubicBezTo>
                  <a:cubicBezTo>
                    <a:pt x="438" y="1738"/>
                    <a:pt x="678" y="1857"/>
                    <a:pt x="930" y="1857"/>
                  </a:cubicBezTo>
                  <a:cubicBezTo>
                    <a:pt x="971" y="1857"/>
                    <a:pt x="1012" y="1854"/>
                    <a:pt x="1053" y="1847"/>
                  </a:cubicBezTo>
                  <a:cubicBezTo>
                    <a:pt x="1267" y="1806"/>
                    <a:pt x="1460" y="1705"/>
                    <a:pt x="1618" y="1552"/>
                  </a:cubicBezTo>
                  <a:cubicBezTo>
                    <a:pt x="1775" y="1394"/>
                    <a:pt x="1908" y="1211"/>
                    <a:pt x="2009" y="1013"/>
                  </a:cubicBezTo>
                  <a:cubicBezTo>
                    <a:pt x="2030" y="942"/>
                    <a:pt x="1989" y="921"/>
                    <a:pt x="1933" y="891"/>
                  </a:cubicBezTo>
                  <a:cubicBezTo>
                    <a:pt x="1526" y="667"/>
                    <a:pt x="1160" y="382"/>
                    <a:pt x="850" y="41"/>
                  </a:cubicBezTo>
                  <a:cubicBezTo>
                    <a:pt x="820" y="14"/>
                    <a:pt x="797" y="0"/>
                    <a:pt x="776"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0" name="Freeform 404">
              <a:extLst>
                <a:ext uri="{FF2B5EF4-FFF2-40B4-BE49-F238E27FC236}">
                  <a16:creationId xmlns:a16="http://schemas.microsoft.com/office/drawing/2014/main" id="{02082067-843D-16AF-E4B3-5CE6ED4233B9}"/>
                </a:ext>
              </a:extLst>
            </p:cNvPr>
            <p:cNvSpPr>
              <a:spLocks noChangeArrowheads="1"/>
            </p:cNvSpPr>
            <p:nvPr/>
          </p:nvSpPr>
          <p:spPr bwMode="auto">
            <a:xfrm>
              <a:off x="7" y="2521"/>
              <a:ext cx="201" cy="254"/>
            </a:xfrm>
            <a:custGeom>
              <a:avLst/>
              <a:gdLst>
                <a:gd name="T0" fmla="*/ 0 w 4244"/>
                <a:gd name="T1" fmla="*/ 0 h 5358"/>
                <a:gd name="T2" fmla="*/ 0 w 4244"/>
                <a:gd name="T3" fmla="*/ 0 h 5358"/>
                <a:gd name="T4" fmla="*/ 0 w 4244"/>
                <a:gd name="T5" fmla="*/ 0 h 5358"/>
                <a:gd name="T6" fmla="*/ 0 w 4244"/>
                <a:gd name="T7" fmla="*/ 0 h 5358"/>
                <a:gd name="T8" fmla="*/ 0 w 4244"/>
                <a:gd name="T9" fmla="*/ 0 h 5358"/>
                <a:gd name="T10" fmla="*/ 0 w 4244"/>
                <a:gd name="T11" fmla="*/ 0 h 5358"/>
                <a:gd name="T12" fmla="*/ 0 w 4244"/>
                <a:gd name="T13" fmla="*/ 0 h 5358"/>
                <a:gd name="T14" fmla="*/ 0 w 4244"/>
                <a:gd name="T15" fmla="*/ 0 h 5358"/>
                <a:gd name="T16" fmla="*/ 0 w 4244"/>
                <a:gd name="T17" fmla="*/ 0 h 5358"/>
                <a:gd name="T18" fmla="*/ 0 w 4244"/>
                <a:gd name="T19" fmla="*/ 0 h 5358"/>
                <a:gd name="T20" fmla="*/ 0 w 4244"/>
                <a:gd name="T21" fmla="*/ 0 h 5358"/>
                <a:gd name="T22" fmla="*/ 0 w 4244"/>
                <a:gd name="T23" fmla="*/ 0 h 5358"/>
                <a:gd name="T24" fmla="*/ 0 w 4244"/>
                <a:gd name="T25" fmla="*/ 0 h 5358"/>
                <a:gd name="T26" fmla="*/ 0 w 4244"/>
                <a:gd name="T27" fmla="*/ 0 h 5358"/>
                <a:gd name="T28" fmla="*/ 0 w 4244"/>
                <a:gd name="T29" fmla="*/ 0 h 5358"/>
                <a:gd name="T30" fmla="*/ 0 w 4244"/>
                <a:gd name="T31" fmla="*/ 0 h 5358"/>
                <a:gd name="T32" fmla="*/ 0 w 4244"/>
                <a:gd name="T33" fmla="*/ 0 h 5358"/>
                <a:gd name="T34" fmla="*/ 0 w 4244"/>
                <a:gd name="T35" fmla="*/ 0 h 5358"/>
                <a:gd name="T36" fmla="*/ 0 w 4244"/>
                <a:gd name="T37" fmla="*/ 0 h 5358"/>
                <a:gd name="T38" fmla="*/ 0 w 4244"/>
                <a:gd name="T39" fmla="*/ 0 h 5358"/>
                <a:gd name="T40" fmla="*/ 0 w 4244"/>
                <a:gd name="T41" fmla="*/ 0 h 5358"/>
                <a:gd name="T42" fmla="*/ 0 w 4244"/>
                <a:gd name="T43" fmla="*/ 0 h 535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44" h="5358" extrusionOk="0">
                  <a:moveTo>
                    <a:pt x="1816" y="0"/>
                  </a:moveTo>
                  <a:cubicBezTo>
                    <a:pt x="1728" y="0"/>
                    <a:pt x="1638" y="20"/>
                    <a:pt x="1547" y="65"/>
                  </a:cubicBezTo>
                  <a:cubicBezTo>
                    <a:pt x="881" y="401"/>
                    <a:pt x="1420" y="2690"/>
                    <a:pt x="102" y="3240"/>
                  </a:cubicBezTo>
                  <a:cubicBezTo>
                    <a:pt x="67" y="3255"/>
                    <a:pt x="16" y="3260"/>
                    <a:pt x="11" y="3306"/>
                  </a:cubicBezTo>
                  <a:cubicBezTo>
                    <a:pt x="1" y="3346"/>
                    <a:pt x="46" y="3377"/>
                    <a:pt x="82" y="3402"/>
                  </a:cubicBezTo>
                  <a:cubicBezTo>
                    <a:pt x="982" y="4048"/>
                    <a:pt x="1639" y="4552"/>
                    <a:pt x="2580" y="4990"/>
                  </a:cubicBezTo>
                  <a:cubicBezTo>
                    <a:pt x="2946" y="5162"/>
                    <a:pt x="3312" y="5320"/>
                    <a:pt x="3719" y="5356"/>
                  </a:cubicBezTo>
                  <a:cubicBezTo>
                    <a:pt x="3734" y="5357"/>
                    <a:pt x="3749" y="5357"/>
                    <a:pt x="3764" y="5357"/>
                  </a:cubicBezTo>
                  <a:cubicBezTo>
                    <a:pt x="3835" y="5357"/>
                    <a:pt x="3907" y="5347"/>
                    <a:pt x="3979" y="5330"/>
                  </a:cubicBezTo>
                  <a:cubicBezTo>
                    <a:pt x="4060" y="5320"/>
                    <a:pt x="4192" y="5203"/>
                    <a:pt x="4208" y="4995"/>
                  </a:cubicBezTo>
                  <a:cubicBezTo>
                    <a:pt x="4243" y="4583"/>
                    <a:pt x="3902" y="4104"/>
                    <a:pt x="3602" y="3820"/>
                  </a:cubicBezTo>
                  <a:cubicBezTo>
                    <a:pt x="3541" y="3774"/>
                    <a:pt x="3485" y="3728"/>
                    <a:pt x="3424" y="3682"/>
                  </a:cubicBezTo>
                  <a:cubicBezTo>
                    <a:pt x="3418" y="3677"/>
                    <a:pt x="3410" y="3675"/>
                    <a:pt x="3401" y="3675"/>
                  </a:cubicBezTo>
                  <a:cubicBezTo>
                    <a:pt x="3384" y="3675"/>
                    <a:pt x="3367" y="3685"/>
                    <a:pt x="3363" y="3703"/>
                  </a:cubicBezTo>
                  <a:cubicBezTo>
                    <a:pt x="3317" y="3784"/>
                    <a:pt x="3343" y="3977"/>
                    <a:pt x="3272" y="4247"/>
                  </a:cubicBezTo>
                  <a:cubicBezTo>
                    <a:pt x="3266" y="4257"/>
                    <a:pt x="3261" y="4257"/>
                    <a:pt x="3251" y="4257"/>
                  </a:cubicBezTo>
                  <a:cubicBezTo>
                    <a:pt x="3190" y="4242"/>
                    <a:pt x="3297" y="3977"/>
                    <a:pt x="3333" y="3133"/>
                  </a:cubicBezTo>
                  <a:cubicBezTo>
                    <a:pt x="3338" y="3006"/>
                    <a:pt x="3343" y="2868"/>
                    <a:pt x="3343" y="2716"/>
                  </a:cubicBezTo>
                  <a:cubicBezTo>
                    <a:pt x="3343" y="2538"/>
                    <a:pt x="3378" y="2482"/>
                    <a:pt x="3368" y="2365"/>
                  </a:cubicBezTo>
                  <a:cubicBezTo>
                    <a:pt x="3368" y="2344"/>
                    <a:pt x="3363" y="2319"/>
                    <a:pt x="3358" y="2299"/>
                  </a:cubicBezTo>
                  <a:cubicBezTo>
                    <a:pt x="3307" y="2024"/>
                    <a:pt x="3460" y="1296"/>
                    <a:pt x="2977" y="823"/>
                  </a:cubicBezTo>
                  <a:cubicBezTo>
                    <a:pt x="2678" y="529"/>
                    <a:pt x="2270" y="0"/>
                    <a:pt x="1816"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1" name="Freeform 405">
              <a:extLst>
                <a:ext uri="{FF2B5EF4-FFF2-40B4-BE49-F238E27FC236}">
                  <a16:creationId xmlns:a16="http://schemas.microsoft.com/office/drawing/2014/main" id="{6E29A4A4-D403-F2E7-87C8-4DEA30499F52}"/>
                </a:ext>
              </a:extLst>
            </p:cNvPr>
            <p:cNvSpPr>
              <a:spLocks noChangeArrowheads="1"/>
            </p:cNvSpPr>
            <p:nvPr/>
          </p:nvSpPr>
          <p:spPr bwMode="auto">
            <a:xfrm>
              <a:off x="-552" y="2728"/>
              <a:ext cx="225" cy="126"/>
            </a:xfrm>
            <a:custGeom>
              <a:avLst/>
              <a:gdLst>
                <a:gd name="T0" fmla="*/ 0 w 4737"/>
                <a:gd name="T1" fmla="*/ 0 h 2674"/>
                <a:gd name="T2" fmla="*/ 0 w 4737"/>
                <a:gd name="T3" fmla="*/ 0 h 2674"/>
                <a:gd name="T4" fmla="*/ 0 w 4737"/>
                <a:gd name="T5" fmla="*/ 0 h 2674"/>
                <a:gd name="T6" fmla="*/ 0 w 4737"/>
                <a:gd name="T7" fmla="*/ 0 h 2674"/>
                <a:gd name="T8" fmla="*/ 0 w 4737"/>
                <a:gd name="T9" fmla="*/ 0 h 2674"/>
                <a:gd name="T10" fmla="*/ 0 w 4737"/>
                <a:gd name="T11" fmla="*/ 0 h 2674"/>
                <a:gd name="T12" fmla="*/ 0 w 4737"/>
                <a:gd name="T13" fmla="*/ 0 h 2674"/>
                <a:gd name="T14" fmla="*/ 0 w 4737"/>
                <a:gd name="T15" fmla="*/ 0 h 2674"/>
                <a:gd name="T16" fmla="*/ 0 w 4737"/>
                <a:gd name="T17" fmla="*/ 0 h 2674"/>
                <a:gd name="T18" fmla="*/ 0 w 4737"/>
                <a:gd name="T19" fmla="*/ 0 h 2674"/>
                <a:gd name="T20" fmla="*/ 0 w 4737"/>
                <a:gd name="T21" fmla="*/ 0 h 2674"/>
                <a:gd name="T22" fmla="*/ 0 w 4737"/>
                <a:gd name="T23" fmla="*/ 0 h 2674"/>
                <a:gd name="T24" fmla="*/ 0 w 4737"/>
                <a:gd name="T25" fmla="*/ 0 h 2674"/>
                <a:gd name="T26" fmla="*/ 0 w 4737"/>
                <a:gd name="T27" fmla="*/ 0 h 2674"/>
                <a:gd name="T28" fmla="*/ 0 w 4737"/>
                <a:gd name="T29" fmla="*/ 0 h 2674"/>
                <a:gd name="T30" fmla="*/ 0 w 4737"/>
                <a:gd name="T31" fmla="*/ 0 h 2674"/>
                <a:gd name="T32" fmla="*/ 0 w 4737"/>
                <a:gd name="T33" fmla="*/ 0 h 2674"/>
                <a:gd name="T34" fmla="*/ 0 w 4737"/>
                <a:gd name="T35" fmla="*/ 0 h 2674"/>
                <a:gd name="T36" fmla="*/ 0 w 4737"/>
                <a:gd name="T37" fmla="*/ 0 h 2674"/>
                <a:gd name="T38" fmla="*/ 0 w 4737"/>
                <a:gd name="T39" fmla="*/ 0 h 2674"/>
                <a:gd name="T40" fmla="*/ 0 w 4737"/>
                <a:gd name="T41" fmla="*/ 0 h 2674"/>
                <a:gd name="T42" fmla="*/ 0 w 4737"/>
                <a:gd name="T43" fmla="*/ 0 h 2674"/>
                <a:gd name="T44" fmla="*/ 0 w 4737"/>
                <a:gd name="T45" fmla="*/ 0 h 2674"/>
                <a:gd name="T46" fmla="*/ 0 w 4737"/>
                <a:gd name="T47" fmla="*/ 0 h 2674"/>
                <a:gd name="T48" fmla="*/ 0 w 4737"/>
                <a:gd name="T49" fmla="*/ 0 h 2674"/>
                <a:gd name="T50" fmla="*/ 0 w 4737"/>
                <a:gd name="T51" fmla="*/ 0 h 2674"/>
                <a:gd name="T52" fmla="*/ 0 w 4737"/>
                <a:gd name="T53" fmla="*/ 0 h 2674"/>
                <a:gd name="T54" fmla="*/ 0 w 4737"/>
                <a:gd name="T55" fmla="*/ 0 h 2674"/>
                <a:gd name="T56" fmla="*/ 0 w 4737"/>
                <a:gd name="T57" fmla="*/ 0 h 2674"/>
                <a:gd name="T58" fmla="*/ 0 w 4737"/>
                <a:gd name="T59" fmla="*/ 0 h 2674"/>
                <a:gd name="T60" fmla="*/ 0 w 4737"/>
                <a:gd name="T61" fmla="*/ 0 h 2674"/>
                <a:gd name="T62" fmla="*/ 0 w 4737"/>
                <a:gd name="T63" fmla="*/ 0 h 2674"/>
                <a:gd name="T64" fmla="*/ 0 w 4737"/>
                <a:gd name="T65" fmla="*/ 0 h 2674"/>
                <a:gd name="T66" fmla="*/ 0 w 4737"/>
                <a:gd name="T67" fmla="*/ 0 h 2674"/>
                <a:gd name="T68" fmla="*/ 0 w 4737"/>
                <a:gd name="T69" fmla="*/ 0 h 2674"/>
                <a:gd name="T70" fmla="*/ 0 w 4737"/>
                <a:gd name="T71" fmla="*/ 0 h 2674"/>
                <a:gd name="T72" fmla="*/ 0 w 4737"/>
                <a:gd name="T73" fmla="*/ 0 h 2674"/>
                <a:gd name="T74" fmla="*/ 0 w 4737"/>
                <a:gd name="T75" fmla="*/ 0 h 2674"/>
                <a:gd name="T76" fmla="*/ 0 w 4737"/>
                <a:gd name="T77" fmla="*/ 0 h 2674"/>
                <a:gd name="T78" fmla="*/ 0 w 4737"/>
                <a:gd name="T79" fmla="*/ 0 h 2674"/>
                <a:gd name="T80" fmla="*/ 0 w 4737"/>
                <a:gd name="T81" fmla="*/ 0 h 26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4737" h="2674" extrusionOk="0">
                  <a:moveTo>
                    <a:pt x="1819" y="1"/>
                  </a:moveTo>
                  <a:cubicBezTo>
                    <a:pt x="1671" y="1"/>
                    <a:pt x="1527" y="42"/>
                    <a:pt x="1400" y="123"/>
                  </a:cubicBezTo>
                  <a:cubicBezTo>
                    <a:pt x="560" y="647"/>
                    <a:pt x="1" y="2229"/>
                    <a:pt x="113" y="2549"/>
                  </a:cubicBezTo>
                  <a:cubicBezTo>
                    <a:pt x="124" y="2582"/>
                    <a:pt x="146" y="2596"/>
                    <a:pt x="174" y="2596"/>
                  </a:cubicBezTo>
                  <a:cubicBezTo>
                    <a:pt x="243" y="2596"/>
                    <a:pt x="347" y="2509"/>
                    <a:pt x="398" y="2432"/>
                  </a:cubicBezTo>
                  <a:cubicBezTo>
                    <a:pt x="815" y="1823"/>
                    <a:pt x="1054" y="1109"/>
                    <a:pt x="1098" y="1109"/>
                  </a:cubicBezTo>
                  <a:cubicBezTo>
                    <a:pt x="1099" y="1109"/>
                    <a:pt x="1099" y="1109"/>
                    <a:pt x="1100" y="1110"/>
                  </a:cubicBezTo>
                  <a:cubicBezTo>
                    <a:pt x="1145" y="1130"/>
                    <a:pt x="744" y="1954"/>
                    <a:pt x="835" y="2346"/>
                  </a:cubicBezTo>
                  <a:cubicBezTo>
                    <a:pt x="850" y="2419"/>
                    <a:pt x="893" y="2452"/>
                    <a:pt x="944" y="2452"/>
                  </a:cubicBezTo>
                  <a:cubicBezTo>
                    <a:pt x="997" y="2452"/>
                    <a:pt x="1058" y="2417"/>
                    <a:pt x="1110" y="2356"/>
                  </a:cubicBezTo>
                  <a:cubicBezTo>
                    <a:pt x="1313" y="2112"/>
                    <a:pt x="1334" y="1918"/>
                    <a:pt x="1430" y="1705"/>
                  </a:cubicBezTo>
                  <a:cubicBezTo>
                    <a:pt x="1440" y="1679"/>
                    <a:pt x="1619" y="1298"/>
                    <a:pt x="1639" y="1283"/>
                  </a:cubicBezTo>
                  <a:cubicBezTo>
                    <a:pt x="1645" y="1277"/>
                    <a:pt x="1651" y="1274"/>
                    <a:pt x="1656" y="1274"/>
                  </a:cubicBezTo>
                  <a:cubicBezTo>
                    <a:pt x="1669" y="1274"/>
                    <a:pt x="1677" y="1289"/>
                    <a:pt x="1669" y="1303"/>
                  </a:cubicBezTo>
                  <a:cubicBezTo>
                    <a:pt x="1573" y="1471"/>
                    <a:pt x="1491" y="1649"/>
                    <a:pt x="1420" y="1827"/>
                  </a:cubicBezTo>
                  <a:cubicBezTo>
                    <a:pt x="1374" y="1954"/>
                    <a:pt x="1339" y="2091"/>
                    <a:pt x="1318" y="2224"/>
                  </a:cubicBezTo>
                  <a:cubicBezTo>
                    <a:pt x="1291" y="2396"/>
                    <a:pt x="1354" y="2502"/>
                    <a:pt x="1443" y="2502"/>
                  </a:cubicBezTo>
                  <a:cubicBezTo>
                    <a:pt x="1469" y="2502"/>
                    <a:pt x="1498" y="2493"/>
                    <a:pt x="1527" y="2473"/>
                  </a:cubicBezTo>
                  <a:cubicBezTo>
                    <a:pt x="1608" y="2412"/>
                    <a:pt x="1674" y="2330"/>
                    <a:pt x="1720" y="2244"/>
                  </a:cubicBezTo>
                  <a:cubicBezTo>
                    <a:pt x="2041" y="1637"/>
                    <a:pt x="2019" y="1407"/>
                    <a:pt x="2071" y="1407"/>
                  </a:cubicBezTo>
                  <a:cubicBezTo>
                    <a:pt x="2074" y="1407"/>
                    <a:pt x="2077" y="1408"/>
                    <a:pt x="2081" y="1410"/>
                  </a:cubicBezTo>
                  <a:cubicBezTo>
                    <a:pt x="2097" y="1415"/>
                    <a:pt x="2092" y="1430"/>
                    <a:pt x="2092" y="1445"/>
                  </a:cubicBezTo>
                  <a:cubicBezTo>
                    <a:pt x="1949" y="1923"/>
                    <a:pt x="1995" y="1756"/>
                    <a:pt x="1842" y="2096"/>
                  </a:cubicBezTo>
                  <a:cubicBezTo>
                    <a:pt x="1827" y="2127"/>
                    <a:pt x="1812" y="2163"/>
                    <a:pt x="1802" y="2193"/>
                  </a:cubicBezTo>
                  <a:cubicBezTo>
                    <a:pt x="1787" y="2236"/>
                    <a:pt x="1819" y="2260"/>
                    <a:pt x="1876" y="2260"/>
                  </a:cubicBezTo>
                  <a:cubicBezTo>
                    <a:pt x="1962" y="2260"/>
                    <a:pt x="2105" y="2204"/>
                    <a:pt x="2234" y="2066"/>
                  </a:cubicBezTo>
                  <a:cubicBezTo>
                    <a:pt x="2641" y="1634"/>
                    <a:pt x="2570" y="1008"/>
                    <a:pt x="2595" y="967"/>
                  </a:cubicBezTo>
                  <a:cubicBezTo>
                    <a:pt x="2600" y="960"/>
                    <a:pt x="2608" y="956"/>
                    <a:pt x="2614" y="956"/>
                  </a:cubicBezTo>
                  <a:cubicBezTo>
                    <a:pt x="2621" y="956"/>
                    <a:pt x="2626" y="960"/>
                    <a:pt x="2626" y="967"/>
                  </a:cubicBezTo>
                  <a:cubicBezTo>
                    <a:pt x="2631" y="988"/>
                    <a:pt x="2636" y="1008"/>
                    <a:pt x="2636" y="1028"/>
                  </a:cubicBezTo>
                  <a:cubicBezTo>
                    <a:pt x="2661" y="1527"/>
                    <a:pt x="2458" y="1603"/>
                    <a:pt x="2590" y="1740"/>
                  </a:cubicBezTo>
                  <a:cubicBezTo>
                    <a:pt x="2814" y="1974"/>
                    <a:pt x="3246" y="2259"/>
                    <a:pt x="3531" y="2417"/>
                  </a:cubicBezTo>
                  <a:cubicBezTo>
                    <a:pt x="3699" y="2503"/>
                    <a:pt x="3867" y="2585"/>
                    <a:pt x="4045" y="2661"/>
                  </a:cubicBezTo>
                  <a:cubicBezTo>
                    <a:pt x="4061" y="2669"/>
                    <a:pt x="4078" y="2673"/>
                    <a:pt x="4095" y="2673"/>
                  </a:cubicBezTo>
                  <a:cubicBezTo>
                    <a:pt x="4121" y="2673"/>
                    <a:pt x="4146" y="2664"/>
                    <a:pt x="4167" y="2646"/>
                  </a:cubicBezTo>
                  <a:cubicBezTo>
                    <a:pt x="4625" y="2254"/>
                    <a:pt x="4732" y="1949"/>
                    <a:pt x="4737" y="1511"/>
                  </a:cubicBezTo>
                  <a:cubicBezTo>
                    <a:pt x="4737" y="1222"/>
                    <a:pt x="4615" y="967"/>
                    <a:pt x="4472" y="723"/>
                  </a:cubicBezTo>
                  <a:cubicBezTo>
                    <a:pt x="4452" y="692"/>
                    <a:pt x="4421" y="667"/>
                    <a:pt x="4386" y="667"/>
                  </a:cubicBezTo>
                  <a:cubicBezTo>
                    <a:pt x="2699" y="470"/>
                    <a:pt x="2465" y="1"/>
                    <a:pt x="1994" y="1"/>
                  </a:cubicBezTo>
                  <a:cubicBezTo>
                    <a:pt x="1967" y="1"/>
                    <a:pt x="1938" y="2"/>
                    <a:pt x="1908" y="6"/>
                  </a:cubicBezTo>
                  <a:cubicBezTo>
                    <a:pt x="1879" y="2"/>
                    <a:pt x="1849" y="1"/>
                    <a:pt x="1819"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2" name="Freeform 406">
              <a:extLst>
                <a:ext uri="{FF2B5EF4-FFF2-40B4-BE49-F238E27FC236}">
                  <a16:creationId xmlns:a16="http://schemas.microsoft.com/office/drawing/2014/main" id="{10AA56FA-D7D5-615D-BBE8-13A074283D83}"/>
                </a:ext>
              </a:extLst>
            </p:cNvPr>
            <p:cNvSpPr>
              <a:spLocks noChangeArrowheads="1"/>
            </p:cNvSpPr>
            <p:nvPr/>
          </p:nvSpPr>
          <p:spPr bwMode="auto">
            <a:xfrm>
              <a:off x="-570" y="2751"/>
              <a:ext cx="60" cy="35"/>
            </a:xfrm>
            <a:custGeom>
              <a:avLst/>
              <a:gdLst>
                <a:gd name="T0" fmla="*/ 0 w 1283"/>
                <a:gd name="T1" fmla="*/ 0 h 754"/>
                <a:gd name="T2" fmla="*/ 0 w 1283"/>
                <a:gd name="T3" fmla="*/ 0 h 754"/>
                <a:gd name="T4" fmla="*/ 0 w 1283"/>
                <a:gd name="T5" fmla="*/ 0 h 754"/>
                <a:gd name="T6" fmla="*/ 0 w 1283"/>
                <a:gd name="T7" fmla="*/ 0 h 754"/>
                <a:gd name="T8" fmla="*/ 0 w 1283"/>
                <a:gd name="T9" fmla="*/ 0 h 754"/>
                <a:gd name="T10" fmla="*/ 0 w 1283"/>
                <a:gd name="T11" fmla="*/ 0 h 754"/>
                <a:gd name="T12" fmla="*/ 0 w 1283"/>
                <a:gd name="T13" fmla="*/ 0 h 754"/>
                <a:gd name="T14" fmla="*/ 0 w 1283"/>
                <a:gd name="T15" fmla="*/ 0 h 754"/>
                <a:gd name="T16" fmla="*/ 0 w 1283"/>
                <a:gd name="T17" fmla="*/ 0 h 7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83" h="754" extrusionOk="0">
                  <a:moveTo>
                    <a:pt x="1198" y="1"/>
                  </a:moveTo>
                  <a:cubicBezTo>
                    <a:pt x="1179" y="1"/>
                    <a:pt x="1158" y="9"/>
                    <a:pt x="1140" y="18"/>
                  </a:cubicBezTo>
                  <a:cubicBezTo>
                    <a:pt x="382" y="369"/>
                    <a:pt x="799" y="176"/>
                    <a:pt x="179" y="451"/>
                  </a:cubicBezTo>
                  <a:cubicBezTo>
                    <a:pt x="26" y="512"/>
                    <a:pt x="0" y="654"/>
                    <a:pt x="138" y="715"/>
                  </a:cubicBezTo>
                  <a:cubicBezTo>
                    <a:pt x="198" y="744"/>
                    <a:pt x="272" y="753"/>
                    <a:pt x="346" y="753"/>
                  </a:cubicBezTo>
                  <a:cubicBezTo>
                    <a:pt x="483" y="753"/>
                    <a:pt x="625" y="720"/>
                    <a:pt x="697" y="710"/>
                  </a:cubicBezTo>
                  <a:cubicBezTo>
                    <a:pt x="799" y="695"/>
                    <a:pt x="891" y="629"/>
                    <a:pt x="942" y="532"/>
                  </a:cubicBezTo>
                  <a:cubicBezTo>
                    <a:pt x="1120" y="196"/>
                    <a:pt x="1282" y="79"/>
                    <a:pt x="1237" y="18"/>
                  </a:cubicBezTo>
                  <a:cubicBezTo>
                    <a:pt x="1226" y="5"/>
                    <a:pt x="1212" y="1"/>
                    <a:pt x="1198"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3" name="Freeform 407">
              <a:extLst>
                <a:ext uri="{FF2B5EF4-FFF2-40B4-BE49-F238E27FC236}">
                  <a16:creationId xmlns:a16="http://schemas.microsoft.com/office/drawing/2014/main" id="{2D9C2B8E-37EE-0A6D-10D1-018E6B45850F}"/>
                </a:ext>
              </a:extLst>
            </p:cNvPr>
            <p:cNvSpPr>
              <a:spLocks noChangeArrowheads="1"/>
            </p:cNvSpPr>
            <p:nvPr/>
          </p:nvSpPr>
          <p:spPr bwMode="auto">
            <a:xfrm>
              <a:off x="326" y="2107"/>
              <a:ext cx="140" cy="376"/>
            </a:xfrm>
            <a:custGeom>
              <a:avLst/>
              <a:gdLst/>
              <a:ahLst/>
              <a:cxnLst/>
              <a:rect l="0" t="0" r="0" b="0"/>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4" name="Freeform 408">
              <a:extLst>
                <a:ext uri="{FF2B5EF4-FFF2-40B4-BE49-F238E27FC236}">
                  <a16:creationId xmlns:a16="http://schemas.microsoft.com/office/drawing/2014/main" id="{35B89AC5-B28F-CF2D-7022-5225AE03ADD5}"/>
                </a:ext>
              </a:extLst>
            </p:cNvPr>
            <p:cNvSpPr>
              <a:spLocks noChangeArrowheads="1"/>
            </p:cNvSpPr>
            <p:nvPr/>
          </p:nvSpPr>
          <p:spPr bwMode="auto">
            <a:xfrm>
              <a:off x="409" y="2115"/>
              <a:ext cx="27" cy="33"/>
            </a:xfrm>
            <a:custGeom>
              <a:avLst/>
              <a:gdLst>
                <a:gd name="T0" fmla="*/ 0 w 601"/>
                <a:gd name="T1" fmla="*/ 0 h 742"/>
                <a:gd name="T2" fmla="*/ 0 w 601"/>
                <a:gd name="T3" fmla="*/ 0 h 742"/>
                <a:gd name="T4" fmla="*/ 0 w 601"/>
                <a:gd name="T5" fmla="*/ 0 h 742"/>
                <a:gd name="T6" fmla="*/ 0 w 601"/>
                <a:gd name="T7" fmla="*/ 0 h 742"/>
                <a:gd name="T8" fmla="*/ 0 w 601"/>
                <a:gd name="T9" fmla="*/ 0 h 742"/>
                <a:gd name="T10" fmla="*/ 0 w 601"/>
                <a:gd name="T11" fmla="*/ 0 h 742"/>
                <a:gd name="T12" fmla="*/ 0 w 601"/>
                <a:gd name="T13" fmla="*/ 0 h 742"/>
                <a:gd name="T14" fmla="*/ 0 w 601"/>
                <a:gd name="T15" fmla="*/ 0 h 742"/>
                <a:gd name="T16" fmla="*/ 0 w 601"/>
                <a:gd name="T17" fmla="*/ 0 h 742"/>
                <a:gd name="T18" fmla="*/ 0 w 601"/>
                <a:gd name="T19" fmla="*/ 0 h 7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01" h="742" extrusionOk="0">
                  <a:moveTo>
                    <a:pt x="448" y="1"/>
                  </a:moveTo>
                  <a:cubicBezTo>
                    <a:pt x="433" y="1"/>
                    <a:pt x="417" y="4"/>
                    <a:pt x="402" y="10"/>
                  </a:cubicBezTo>
                  <a:cubicBezTo>
                    <a:pt x="285" y="56"/>
                    <a:pt x="178" y="112"/>
                    <a:pt x="77" y="183"/>
                  </a:cubicBezTo>
                  <a:cubicBezTo>
                    <a:pt x="0" y="234"/>
                    <a:pt x="16" y="280"/>
                    <a:pt x="16" y="478"/>
                  </a:cubicBezTo>
                  <a:cubicBezTo>
                    <a:pt x="16" y="550"/>
                    <a:pt x="16" y="626"/>
                    <a:pt x="26" y="702"/>
                  </a:cubicBezTo>
                  <a:cubicBezTo>
                    <a:pt x="29" y="728"/>
                    <a:pt x="49" y="742"/>
                    <a:pt x="69" y="742"/>
                  </a:cubicBezTo>
                  <a:cubicBezTo>
                    <a:pt x="81" y="742"/>
                    <a:pt x="93" y="737"/>
                    <a:pt x="102" y="728"/>
                  </a:cubicBezTo>
                  <a:cubicBezTo>
                    <a:pt x="189" y="616"/>
                    <a:pt x="290" y="514"/>
                    <a:pt x="407" y="428"/>
                  </a:cubicBezTo>
                  <a:cubicBezTo>
                    <a:pt x="580" y="290"/>
                    <a:pt x="601" y="209"/>
                    <a:pt x="545" y="66"/>
                  </a:cubicBezTo>
                  <a:cubicBezTo>
                    <a:pt x="530" y="25"/>
                    <a:pt x="490" y="1"/>
                    <a:pt x="448"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5" name="Freeform 409">
              <a:extLst>
                <a:ext uri="{FF2B5EF4-FFF2-40B4-BE49-F238E27FC236}">
                  <a16:creationId xmlns:a16="http://schemas.microsoft.com/office/drawing/2014/main" id="{8F1B8BAA-F38B-BD89-4F62-C7A639254182}"/>
                </a:ext>
              </a:extLst>
            </p:cNvPr>
            <p:cNvSpPr>
              <a:spLocks noChangeArrowheads="1"/>
            </p:cNvSpPr>
            <p:nvPr/>
          </p:nvSpPr>
          <p:spPr bwMode="auto">
            <a:xfrm>
              <a:off x="408" y="2134"/>
              <a:ext cx="36" cy="45"/>
            </a:xfrm>
            <a:custGeom>
              <a:avLst/>
              <a:gdLst>
                <a:gd name="T0" fmla="*/ 0 w 785"/>
                <a:gd name="T1" fmla="*/ 0 h 974"/>
                <a:gd name="T2" fmla="*/ 0 w 785"/>
                <a:gd name="T3" fmla="*/ 0 h 974"/>
                <a:gd name="T4" fmla="*/ 0 w 785"/>
                <a:gd name="T5" fmla="*/ 0 h 974"/>
                <a:gd name="T6" fmla="*/ 0 w 785"/>
                <a:gd name="T7" fmla="*/ 0 h 974"/>
                <a:gd name="T8" fmla="*/ 0 w 785"/>
                <a:gd name="T9" fmla="*/ 0 h 974"/>
                <a:gd name="T10" fmla="*/ 0 w 785"/>
                <a:gd name="T11" fmla="*/ 0 h 974"/>
                <a:gd name="T12" fmla="*/ 0 w 785"/>
                <a:gd name="T13" fmla="*/ 0 h 974"/>
                <a:gd name="T14" fmla="*/ 0 w 785"/>
                <a:gd name="T15" fmla="*/ 0 h 974"/>
                <a:gd name="T16" fmla="*/ 0 w 785"/>
                <a:gd name="T17" fmla="*/ 0 h 974"/>
                <a:gd name="T18" fmla="*/ 0 w 785"/>
                <a:gd name="T19" fmla="*/ 0 h 974"/>
                <a:gd name="T20" fmla="*/ 0 w 785"/>
                <a:gd name="T21" fmla="*/ 0 h 9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85" h="974" extrusionOk="0">
                  <a:moveTo>
                    <a:pt x="634" y="0"/>
                  </a:moveTo>
                  <a:cubicBezTo>
                    <a:pt x="624" y="0"/>
                    <a:pt x="612" y="2"/>
                    <a:pt x="600" y="4"/>
                  </a:cubicBezTo>
                  <a:cubicBezTo>
                    <a:pt x="524" y="25"/>
                    <a:pt x="458" y="60"/>
                    <a:pt x="402" y="116"/>
                  </a:cubicBezTo>
                  <a:cubicBezTo>
                    <a:pt x="0" y="482"/>
                    <a:pt x="36" y="549"/>
                    <a:pt x="36" y="737"/>
                  </a:cubicBezTo>
                  <a:lnTo>
                    <a:pt x="41" y="737"/>
                  </a:lnTo>
                  <a:cubicBezTo>
                    <a:pt x="41" y="798"/>
                    <a:pt x="36" y="864"/>
                    <a:pt x="41" y="920"/>
                  </a:cubicBezTo>
                  <a:cubicBezTo>
                    <a:pt x="37" y="952"/>
                    <a:pt x="63" y="974"/>
                    <a:pt x="90" y="974"/>
                  </a:cubicBezTo>
                  <a:cubicBezTo>
                    <a:pt x="101" y="974"/>
                    <a:pt x="113" y="970"/>
                    <a:pt x="122" y="961"/>
                  </a:cubicBezTo>
                  <a:cubicBezTo>
                    <a:pt x="168" y="920"/>
                    <a:pt x="265" y="803"/>
                    <a:pt x="483" y="579"/>
                  </a:cubicBezTo>
                  <a:cubicBezTo>
                    <a:pt x="626" y="427"/>
                    <a:pt x="692" y="396"/>
                    <a:pt x="748" y="243"/>
                  </a:cubicBezTo>
                  <a:cubicBezTo>
                    <a:pt x="785" y="132"/>
                    <a:pt x="742" y="0"/>
                    <a:pt x="634"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6" name="Freeform 410">
              <a:extLst>
                <a:ext uri="{FF2B5EF4-FFF2-40B4-BE49-F238E27FC236}">
                  <a16:creationId xmlns:a16="http://schemas.microsoft.com/office/drawing/2014/main" id="{5A17944D-AD77-DF46-6132-1934C320B19A}"/>
                </a:ext>
              </a:extLst>
            </p:cNvPr>
            <p:cNvSpPr>
              <a:spLocks noChangeArrowheads="1"/>
            </p:cNvSpPr>
            <p:nvPr/>
          </p:nvSpPr>
          <p:spPr bwMode="auto">
            <a:xfrm>
              <a:off x="-454" y="4180"/>
              <a:ext cx="146" cy="166"/>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7" name="Freeform 411">
              <a:extLst>
                <a:ext uri="{FF2B5EF4-FFF2-40B4-BE49-F238E27FC236}">
                  <a16:creationId xmlns:a16="http://schemas.microsoft.com/office/drawing/2014/main" id="{4EFF09A6-FDEA-0B40-E190-BF2E4A2BA935}"/>
                </a:ext>
              </a:extLst>
            </p:cNvPr>
            <p:cNvSpPr>
              <a:spLocks noChangeArrowheads="1"/>
            </p:cNvSpPr>
            <p:nvPr/>
          </p:nvSpPr>
          <p:spPr bwMode="auto">
            <a:xfrm>
              <a:off x="38" y="4228"/>
              <a:ext cx="173" cy="91"/>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8" name="Freeform 412">
              <a:extLst>
                <a:ext uri="{FF2B5EF4-FFF2-40B4-BE49-F238E27FC236}">
                  <a16:creationId xmlns:a16="http://schemas.microsoft.com/office/drawing/2014/main" id="{498216E0-B661-3446-899B-BD4B952BB046}"/>
                </a:ext>
              </a:extLst>
            </p:cNvPr>
            <p:cNvSpPr>
              <a:spLocks noChangeArrowheads="1"/>
            </p:cNvSpPr>
            <p:nvPr/>
          </p:nvSpPr>
          <p:spPr bwMode="auto">
            <a:xfrm>
              <a:off x="-36" y="3090"/>
              <a:ext cx="328" cy="87"/>
            </a:xfrm>
            <a:custGeom>
              <a:avLst/>
              <a:gdLst>
                <a:gd name="T0" fmla="*/ 0 w 6904"/>
                <a:gd name="T1" fmla="*/ 0 h 1855"/>
                <a:gd name="T2" fmla="*/ 0 w 6904"/>
                <a:gd name="T3" fmla="*/ 0 h 1855"/>
                <a:gd name="T4" fmla="*/ 0 w 6904"/>
                <a:gd name="T5" fmla="*/ 0 h 1855"/>
                <a:gd name="T6" fmla="*/ 0 w 6904"/>
                <a:gd name="T7" fmla="*/ 0 h 1855"/>
                <a:gd name="T8" fmla="*/ 0 w 6904"/>
                <a:gd name="T9" fmla="*/ 0 h 1855"/>
                <a:gd name="T10" fmla="*/ 0 w 6904"/>
                <a:gd name="T11" fmla="*/ 0 h 1855"/>
                <a:gd name="T12" fmla="*/ 0 w 6904"/>
                <a:gd name="T13" fmla="*/ 0 h 1855"/>
                <a:gd name="T14" fmla="*/ 0 w 6904"/>
                <a:gd name="T15" fmla="*/ 0 h 1855"/>
                <a:gd name="T16" fmla="*/ 0 w 6904"/>
                <a:gd name="T17" fmla="*/ 0 h 1855"/>
                <a:gd name="T18" fmla="*/ 0 w 6904"/>
                <a:gd name="T19" fmla="*/ 0 h 1855"/>
                <a:gd name="T20" fmla="*/ 0 w 6904"/>
                <a:gd name="T21" fmla="*/ 0 h 18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04" h="1855" extrusionOk="0">
                  <a:moveTo>
                    <a:pt x="574" y="1"/>
                  </a:moveTo>
                  <a:cubicBezTo>
                    <a:pt x="522" y="1"/>
                    <a:pt x="513" y="47"/>
                    <a:pt x="473" y="137"/>
                  </a:cubicBezTo>
                  <a:cubicBezTo>
                    <a:pt x="143" y="966"/>
                    <a:pt x="0" y="971"/>
                    <a:pt x="143" y="1043"/>
                  </a:cubicBezTo>
                  <a:cubicBezTo>
                    <a:pt x="1206" y="1571"/>
                    <a:pt x="2727" y="1855"/>
                    <a:pt x="4164" y="1855"/>
                  </a:cubicBezTo>
                  <a:cubicBezTo>
                    <a:pt x="5078" y="1855"/>
                    <a:pt x="5958" y="1740"/>
                    <a:pt x="6664" y="1500"/>
                  </a:cubicBezTo>
                  <a:cubicBezTo>
                    <a:pt x="6903" y="1414"/>
                    <a:pt x="6801" y="1556"/>
                    <a:pt x="6730" y="488"/>
                  </a:cubicBezTo>
                  <a:cubicBezTo>
                    <a:pt x="6723" y="380"/>
                    <a:pt x="6718" y="346"/>
                    <a:pt x="6664" y="346"/>
                  </a:cubicBezTo>
                  <a:cubicBezTo>
                    <a:pt x="6642" y="346"/>
                    <a:pt x="6611" y="352"/>
                    <a:pt x="6567" y="361"/>
                  </a:cubicBezTo>
                  <a:cubicBezTo>
                    <a:pt x="5740" y="543"/>
                    <a:pt x="4911" y="623"/>
                    <a:pt x="4124" y="623"/>
                  </a:cubicBezTo>
                  <a:cubicBezTo>
                    <a:pt x="2777" y="623"/>
                    <a:pt x="1553" y="388"/>
                    <a:pt x="667" y="25"/>
                  </a:cubicBezTo>
                  <a:cubicBezTo>
                    <a:pt x="625" y="9"/>
                    <a:pt x="596" y="1"/>
                    <a:pt x="57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9" name="Freeform 413">
              <a:extLst>
                <a:ext uri="{FF2B5EF4-FFF2-40B4-BE49-F238E27FC236}">
                  <a16:creationId xmlns:a16="http://schemas.microsoft.com/office/drawing/2014/main" id="{3A4E6287-772F-AA4E-28AB-83051088C3E9}"/>
                </a:ext>
              </a:extLst>
            </p:cNvPr>
            <p:cNvSpPr>
              <a:spLocks noChangeArrowheads="1"/>
            </p:cNvSpPr>
            <p:nvPr/>
          </p:nvSpPr>
          <p:spPr bwMode="auto">
            <a:xfrm>
              <a:off x="-380" y="4160"/>
              <a:ext cx="104" cy="71"/>
            </a:xfrm>
            <a:custGeom>
              <a:avLst/>
              <a:gdLst>
                <a:gd name="T0" fmla="*/ 0 w 2225"/>
                <a:gd name="T1" fmla="*/ 0 h 1515"/>
                <a:gd name="T2" fmla="*/ 0 w 2225"/>
                <a:gd name="T3" fmla="*/ 0 h 1515"/>
                <a:gd name="T4" fmla="*/ 0 w 2225"/>
                <a:gd name="T5" fmla="*/ 0 h 1515"/>
                <a:gd name="T6" fmla="*/ 0 w 2225"/>
                <a:gd name="T7" fmla="*/ 0 h 1515"/>
                <a:gd name="T8" fmla="*/ 0 w 2225"/>
                <a:gd name="T9" fmla="*/ 0 h 1515"/>
                <a:gd name="T10" fmla="*/ 0 w 2225"/>
                <a:gd name="T11" fmla="*/ 0 h 1515"/>
                <a:gd name="T12" fmla="*/ 0 w 2225"/>
                <a:gd name="T13" fmla="*/ 0 h 15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25" h="1515" extrusionOk="0">
                  <a:moveTo>
                    <a:pt x="234" y="0"/>
                  </a:moveTo>
                  <a:cubicBezTo>
                    <a:pt x="65" y="0"/>
                    <a:pt x="1" y="214"/>
                    <a:pt x="393" y="619"/>
                  </a:cubicBezTo>
                  <a:cubicBezTo>
                    <a:pt x="805" y="1041"/>
                    <a:pt x="1186" y="1295"/>
                    <a:pt x="1497" y="1443"/>
                  </a:cubicBezTo>
                  <a:cubicBezTo>
                    <a:pt x="1581" y="1489"/>
                    <a:pt x="1673" y="1515"/>
                    <a:pt x="1766" y="1515"/>
                  </a:cubicBezTo>
                  <a:cubicBezTo>
                    <a:pt x="1775" y="1515"/>
                    <a:pt x="1783" y="1515"/>
                    <a:pt x="1792" y="1514"/>
                  </a:cubicBezTo>
                  <a:cubicBezTo>
                    <a:pt x="2224" y="1448"/>
                    <a:pt x="1426" y="593"/>
                    <a:pt x="373" y="39"/>
                  </a:cubicBezTo>
                  <a:cubicBezTo>
                    <a:pt x="324" y="13"/>
                    <a:pt x="276" y="0"/>
                    <a:pt x="234"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0" name="Freeform 414">
              <a:extLst>
                <a:ext uri="{FF2B5EF4-FFF2-40B4-BE49-F238E27FC236}">
                  <a16:creationId xmlns:a16="http://schemas.microsoft.com/office/drawing/2014/main" id="{2C9B4503-1495-BB70-45C8-19DD7CFA8951}"/>
                </a:ext>
              </a:extLst>
            </p:cNvPr>
            <p:cNvSpPr>
              <a:spLocks noChangeArrowheads="1"/>
            </p:cNvSpPr>
            <p:nvPr/>
          </p:nvSpPr>
          <p:spPr bwMode="auto">
            <a:xfrm>
              <a:off x="-431" y="4261"/>
              <a:ext cx="19" cy="65"/>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1" name="Freeform 415">
              <a:extLst>
                <a:ext uri="{FF2B5EF4-FFF2-40B4-BE49-F238E27FC236}">
                  <a16:creationId xmlns:a16="http://schemas.microsoft.com/office/drawing/2014/main" id="{1B20848D-DBE2-5D47-9563-11FE7AC22A00}"/>
                </a:ext>
              </a:extLst>
            </p:cNvPr>
            <p:cNvSpPr>
              <a:spLocks noChangeArrowheads="1"/>
            </p:cNvSpPr>
            <p:nvPr/>
          </p:nvSpPr>
          <p:spPr bwMode="auto">
            <a:xfrm>
              <a:off x="-430" y="2771"/>
              <a:ext cx="22" cy="55"/>
            </a:xfrm>
            <a:custGeom>
              <a:avLst/>
              <a:gdLst>
                <a:gd name="T0" fmla="*/ 0 w 509"/>
                <a:gd name="T1" fmla="*/ 0 h 1189"/>
                <a:gd name="T2" fmla="*/ 0 w 509"/>
                <a:gd name="T3" fmla="*/ 0 h 1189"/>
                <a:gd name="T4" fmla="*/ 0 w 509"/>
                <a:gd name="T5" fmla="*/ 0 h 1189"/>
                <a:gd name="T6" fmla="*/ 0 w 509"/>
                <a:gd name="T7" fmla="*/ 0 h 1189"/>
                <a:gd name="T8" fmla="*/ 0 w 509"/>
                <a:gd name="T9" fmla="*/ 0 h 1189"/>
                <a:gd name="T10" fmla="*/ 0 w 509"/>
                <a:gd name="T11" fmla="*/ 0 h 1189"/>
                <a:gd name="T12" fmla="*/ 0 w 509"/>
                <a:gd name="T13" fmla="*/ 0 h 1189"/>
                <a:gd name="T14" fmla="*/ 0 w 509"/>
                <a:gd name="T15" fmla="*/ 0 h 1189"/>
                <a:gd name="T16" fmla="*/ 0 w 509"/>
                <a:gd name="T17" fmla="*/ 0 h 11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09" h="1189" extrusionOk="0">
                  <a:moveTo>
                    <a:pt x="101" y="0"/>
                  </a:moveTo>
                  <a:cubicBezTo>
                    <a:pt x="75" y="0"/>
                    <a:pt x="63" y="18"/>
                    <a:pt x="77" y="35"/>
                  </a:cubicBezTo>
                  <a:cubicBezTo>
                    <a:pt x="158" y="178"/>
                    <a:pt x="41" y="615"/>
                    <a:pt x="10" y="737"/>
                  </a:cubicBezTo>
                  <a:cubicBezTo>
                    <a:pt x="0" y="773"/>
                    <a:pt x="10" y="819"/>
                    <a:pt x="41" y="844"/>
                  </a:cubicBezTo>
                  <a:cubicBezTo>
                    <a:pt x="163" y="971"/>
                    <a:pt x="300" y="1083"/>
                    <a:pt x="443" y="1180"/>
                  </a:cubicBezTo>
                  <a:cubicBezTo>
                    <a:pt x="450" y="1186"/>
                    <a:pt x="458" y="1188"/>
                    <a:pt x="465" y="1188"/>
                  </a:cubicBezTo>
                  <a:cubicBezTo>
                    <a:pt x="485" y="1188"/>
                    <a:pt x="502" y="1171"/>
                    <a:pt x="499" y="1149"/>
                  </a:cubicBezTo>
                  <a:cubicBezTo>
                    <a:pt x="509" y="763"/>
                    <a:pt x="433" y="381"/>
                    <a:pt x="265" y="132"/>
                  </a:cubicBezTo>
                  <a:cubicBezTo>
                    <a:pt x="198" y="31"/>
                    <a:pt x="137" y="0"/>
                    <a:pt x="101"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2" name="Freeform 416">
              <a:extLst>
                <a:ext uri="{FF2B5EF4-FFF2-40B4-BE49-F238E27FC236}">
                  <a16:creationId xmlns:a16="http://schemas.microsoft.com/office/drawing/2014/main" id="{595FEF8F-DF10-4B4C-C174-8E25A7F4A0E7}"/>
                </a:ext>
              </a:extLst>
            </p:cNvPr>
            <p:cNvSpPr>
              <a:spLocks noChangeArrowheads="1"/>
            </p:cNvSpPr>
            <p:nvPr/>
          </p:nvSpPr>
          <p:spPr bwMode="auto">
            <a:xfrm>
              <a:off x="103" y="2835"/>
              <a:ext cx="71" cy="110"/>
            </a:xfrm>
            <a:custGeom>
              <a:avLst/>
              <a:gdLst>
                <a:gd name="T0" fmla="*/ 0 w 1511"/>
                <a:gd name="T1" fmla="*/ 0 h 2331"/>
                <a:gd name="T2" fmla="*/ 0 w 1511"/>
                <a:gd name="T3" fmla="*/ 0 h 2331"/>
                <a:gd name="T4" fmla="*/ 0 w 1511"/>
                <a:gd name="T5" fmla="*/ 0 h 2331"/>
                <a:gd name="T6" fmla="*/ 0 w 1511"/>
                <a:gd name="T7" fmla="*/ 0 h 2331"/>
                <a:gd name="T8" fmla="*/ 0 w 1511"/>
                <a:gd name="T9" fmla="*/ 0 h 2331"/>
                <a:gd name="T10" fmla="*/ 0 w 1511"/>
                <a:gd name="T11" fmla="*/ 0 h 2331"/>
                <a:gd name="T12" fmla="*/ 0 w 1511"/>
                <a:gd name="T13" fmla="*/ 0 h 2331"/>
                <a:gd name="T14" fmla="*/ 0 w 1511"/>
                <a:gd name="T15" fmla="*/ 0 h 233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11" h="2331" extrusionOk="0">
                  <a:moveTo>
                    <a:pt x="1435" y="1"/>
                  </a:moveTo>
                  <a:cubicBezTo>
                    <a:pt x="1394" y="1"/>
                    <a:pt x="1358" y="31"/>
                    <a:pt x="1358" y="72"/>
                  </a:cubicBezTo>
                  <a:cubicBezTo>
                    <a:pt x="1292" y="1125"/>
                    <a:pt x="605" y="1807"/>
                    <a:pt x="46" y="2198"/>
                  </a:cubicBezTo>
                  <a:cubicBezTo>
                    <a:pt x="10" y="2219"/>
                    <a:pt x="0" y="2264"/>
                    <a:pt x="25" y="2300"/>
                  </a:cubicBezTo>
                  <a:cubicBezTo>
                    <a:pt x="36" y="2320"/>
                    <a:pt x="61" y="2331"/>
                    <a:pt x="86" y="2331"/>
                  </a:cubicBezTo>
                  <a:cubicBezTo>
                    <a:pt x="102" y="2331"/>
                    <a:pt x="117" y="2325"/>
                    <a:pt x="132" y="2320"/>
                  </a:cubicBezTo>
                  <a:cubicBezTo>
                    <a:pt x="967" y="1746"/>
                    <a:pt x="1455" y="952"/>
                    <a:pt x="1511" y="82"/>
                  </a:cubicBezTo>
                  <a:cubicBezTo>
                    <a:pt x="1511" y="41"/>
                    <a:pt x="1480" y="1"/>
                    <a:pt x="143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3" name="Freeform 417">
              <a:extLst>
                <a:ext uri="{FF2B5EF4-FFF2-40B4-BE49-F238E27FC236}">
                  <a16:creationId xmlns:a16="http://schemas.microsoft.com/office/drawing/2014/main" id="{7A3D7F1E-DBEB-16B8-AF85-618A4DDD5BF7}"/>
                </a:ext>
              </a:extLst>
            </p:cNvPr>
            <p:cNvSpPr>
              <a:spLocks noChangeArrowheads="1"/>
            </p:cNvSpPr>
            <p:nvPr/>
          </p:nvSpPr>
          <p:spPr bwMode="auto">
            <a:xfrm>
              <a:off x="316" y="2539"/>
              <a:ext cx="68" cy="21"/>
            </a:xfrm>
            <a:custGeom>
              <a:avLst/>
              <a:gdLst>
                <a:gd name="T0" fmla="*/ 0 w 1457"/>
                <a:gd name="T1" fmla="*/ 0 h 488"/>
                <a:gd name="T2" fmla="*/ 0 w 1457"/>
                <a:gd name="T3" fmla="*/ 0 h 488"/>
                <a:gd name="T4" fmla="*/ 0 w 1457"/>
                <a:gd name="T5" fmla="*/ 0 h 488"/>
                <a:gd name="T6" fmla="*/ 0 w 1457"/>
                <a:gd name="T7" fmla="*/ 0 h 488"/>
                <a:gd name="T8" fmla="*/ 0 w 1457"/>
                <a:gd name="T9" fmla="*/ 0 h 488"/>
                <a:gd name="T10" fmla="*/ 0 w 1457"/>
                <a:gd name="T11" fmla="*/ 0 h 488"/>
                <a:gd name="T12" fmla="*/ 0 w 1457"/>
                <a:gd name="T13" fmla="*/ 0 h 488"/>
                <a:gd name="T14" fmla="*/ 0 w 1457"/>
                <a:gd name="T15" fmla="*/ 0 h 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7" h="488" extrusionOk="0">
                  <a:moveTo>
                    <a:pt x="99" y="0"/>
                  </a:moveTo>
                  <a:cubicBezTo>
                    <a:pt x="14" y="0"/>
                    <a:pt x="1" y="142"/>
                    <a:pt x="99" y="152"/>
                  </a:cubicBezTo>
                  <a:cubicBezTo>
                    <a:pt x="526" y="218"/>
                    <a:pt x="943" y="335"/>
                    <a:pt x="1345" y="487"/>
                  </a:cubicBezTo>
                  <a:lnTo>
                    <a:pt x="1370" y="487"/>
                  </a:lnTo>
                  <a:cubicBezTo>
                    <a:pt x="1401" y="487"/>
                    <a:pt x="1431" y="472"/>
                    <a:pt x="1442" y="441"/>
                  </a:cubicBezTo>
                  <a:cubicBezTo>
                    <a:pt x="1457" y="401"/>
                    <a:pt x="1437" y="360"/>
                    <a:pt x="1401" y="345"/>
                  </a:cubicBezTo>
                  <a:cubicBezTo>
                    <a:pt x="984" y="187"/>
                    <a:pt x="557" y="75"/>
                    <a:pt x="124" y="4"/>
                  </a:cubicBezTo>
                  <a:cubicBezTo>
                    <a:pt x="115" y="1"/>
                    <a:pt x="107" y="0"/>
                    <a:pt x="9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4" name="Freeform 418">
              <a:extLst>
                <a:ext uri="{FF2B5EF4-FFF2-40B4-BE49-F238E27FC236}">
                  <a16:creationId xmlns:a16="http://schemas.microsoft.com/office/drawing/2014/main" id="{9B3070A7-AA4E-F887-335E-37605EDF4E46}"/>
                </a:ext>
              </a:extLst>
            </p:cNvPr>
            <p:cNvSpPr>
              <a:spLocks noChangeArrowheads="1"/>
            </p:cNvSpPr>
            <p:nvPr/>
          </p:nvSpPr>
          <p:spPr bwMode="auto">
            <a:xfrm>
              <a:off x="-286" y="2784"/>
              <a:ext cx="9" cy="51"/>
            </a:xfrm>
            <a:custGeom>
              <a:avLst/>
              <a:gdLst>
                <a:gd name="T0" fmla="*/ 0 w 235"/>
                <a:gd name="T1" fmla="*/ 0 h 1102"/>
                <a:gd name="T2" fmla="*/ 0 w 235"/>
                <a:gd name="T3" fmla="*/ 0 h 1102"/>
                <a:gd name="T4" fmla="*/ 0 w 235"/>
                <a:gd name="T5" fmla="*/ 0 h 1102"/>
                <a:gd name="T6" fmla="*/ 0 w 235"/>
                <a:gd name="T7" fmla="*/ 0 h 1102"/>
                <a:gd name="T8" fmla="*/ 0 w 235"/>
                <a:gd name="T9" fmla="*/ 0 h 1102"/>
                <a:gd name="T10" fmla="*/ 0 w 235"/>
                <a:gd name="T11" fmla="*/ 0 h 1102"/>
                <a:gd name="T12" fmla="*/ 0 w 235"/>
                <a:gd name="T13" fmla="*/ 0 h 1102"/>
                <a:gd name="T14" fmla="*/ 0 w 235"/>
                <a:gd name="T15" fmla="*/ 0 h 1102"/>
                <a:gd name="T16" fmla="*/ 0 w 235"/>
                <a:gd name="T17" fmla="*/ 0 h 1102"/>
                <a:gd name="T18" fmla="*/ 0 w 235"/>
                <a:gd name="T19" fmla="*/ 0 h 11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5" h="1102" extrusionOk="0">
                  <a:moveTo>
                    <a:pt x="83" y="0"/>
                  </a:moveTo>
                  <a:cubicBezTo>
                    <a:pt x="78" y="0"/>
                    <a:pt x="72" y="1"/>
                    <a:pt x="67" y="3"/>
                  </a:cubicBezTo>
                  <a:cubicBezTo>
                    <a:pt x="26" y="13"/>
                    <a:pt x="1" y="53"/>
                    <a:pt x="11" y="94"/>
                  </a:cubicBezTo>
                  <a:cubicBezTo>
                    <a:pt x="41" y="221"/>
                    <a:pt x="57" y="359"/>
                    <a:pt x="62" y="491"/>
                  </a:cubicBezTo>
                  <a:cubicBezTo>
                    <a:pt x="72" y="664"/>
                    <a:pt x="57" y="842"/>
                    <a:pt x="16" y="1010"/>
                  </a:cubicBezTo>
                  <a:cubicBezTo>
                    <a:pt x="11" y="1050"/>
                    <a:pt x="36" y="1091"/>
                    <a:pt x="77" y="1101"/>
                  </a:cubicBezTo>
                  <a:lnTo>
                    <a:pt x="92" y="1101"/>
                  </a:lnTo>
                  <a:cubicBezTo>
                    <a:pt x="128" y="1101"/>
                    <a:pt x="158" y="1076"/>
                    <a:pt x="164" y="1040"/>
                  </a:cubicBezTo>
                  <a:cubicBezTo>
                    <a:pt x="235" y="715"/>
                    <a:pt x="230" y="379"/>
                    <a:pt x="153" y="59"/>
                  </a:cubicBezTo>
                  <a:cubicBezTo>
                    <a:pt x="145" y="24"/>
                    <a:pt x="114" y="0"/>
                    <a:pt x="83"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5" name="Freeform 419">
              <a:extLst>
                <a:ext uri="{FF2B5EF4-FFF2-40B4-BE49-F238E27FC236}">
                  <a16:creationId xmlns:a16="http://schemas.microsoft.com/office/drawing/2014/main" id="{F12227CF-D2F2-E6AD-66F9-A97E284B95FA}"/>
                </a:ext>
              </a:extLst>
            </p:cNvPr>
            <p:cNvSpPr>
              <a:spLocks noChangeArrowheads="1"/>
            </p:cNvSpPr>
            <p:nvPr/>
          </p:nvSpPr>
          <p:spPr bwMode="auto">
            <a:xfrm>
              <a:off x="91" y="3599"/>
              <a:ext cx="81" cy="601"/>
            </a:xfrm>
            <a:custGeom>
              <a:avLst/>
              <a:gdLst>
                <a:gd name="T0" fmla="*/ 0 w 1726"/>
                <a:gd name="T1" fmla="*/ 0 h 12617"/>
                <a:gd name="T2" fmla="*/ 0 w 1726"/>
                <a:gd name="T3" fmla="*/ 0 h 12617"/>
                <a:gd name="T4" fmla="*/ 0 w 1726"/>
                <a:gd name="T5" fmla="*/ 0 h 12617"/>
                <a:gd name="T6" fmla="*/ 0 w 1726"/>
                <a:gd name="T7" fmla="*/ 0 h 12617"/>
                <a:gd name="T8" fmla="*/ 0 w 1726"/>
                <a:gd name="T9" fmla="*/ 0 h 12617"/>
                <a:gd name="T10" fmla="*/ 0 w 1726"/>
                <a:gd name="T11" fmla="*/ 0 h 12617"/>
                <a:gd name="T12" fmla="*/ 0 w 1726"/>
                <a:gd name="T13" fmla="*/ 0 h 12617"/>
                <a:gd name="T14" fmla="*/ 0 w 1726"/>
                <a:gd name="T15" fmla="*/ 0 h 12617"/>
                <a:gd name="T16" fmla="*/ 0 w 1726"/>
                <a:gd name="T17" fmla="*/ 0 h 126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26" h="12617" extrusionOk="0">
                  <a:moveTo>
                    <a:pt x="874" y="0"/>
                  </a:moveTo>
                  <a:cubicBezTo>
                    <a:pt x="872" y="0"/>
                    <a:pt x="869" y="0"/>
                    <a:pt x="866" y="1"/>
                  </a:cubicBezTo>
                  <a:cubicBezTo>
                    <a:pt x="825" y="6"/>
                    <a:pt x="794" y="41"/>
                    <a:pt x="799" y="82"/>
                  </a:cubicBezTo>
                  <a:cubicBezTo>
                    <a:pt x="810" y="164"/>
                    <a:pt x="1573" y="7967"/>
                    <a:pt x="16" y="12519"/>
                  </a:cubicBezTo>
                  <a:cubicBezTo>
                    <a:pt x="1" y="12560"/>
                    <a:pt x="21" y="12601"/>
                    <a:pt x="62" y="12616"/>
                  </a:cubicBezTo>
                  <a:lnTo>
                    <a:pt x="82" y="12616"/>
                  </a:lnTo>
                  <a:cubicBezTo>
                    <a:pt x="118" y="12616"/>
                    <a:pt x="143" y="12596"/>
                    <a:pt x="153" y="12565"/>
                  </a:cubicBezTo>
                  <a:cubicBezTo>
                    <a:pt x="1725" y="7982"/>
                    <a:pt x="957" y="148"/>
                    <a:pt x="947" y="67"/>
                  </a:cubicBezTo>
                  <a:cubicBezTo>
                    <a:pt x="947" y="29"/>
                    <a:pt x="912" y="0"/>
                    <a:pt x="874"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6" name="Freeform 420">
              <a:extLst>
                <a:ext uri="{FF2B5EF4-FFF2-40B4-BE49-F238E27FC236}">
                  <a16:creationId xmlns:a16="http://schemas.microsoft.com/office/drawing/2014/main" id="{F80E0BB5-469D-3950-6F2F-76114EDE8A91}"/>
                </a:ext>
              </a:extLst>
            </p:cNvPr>
            <p:cNvSpPr>
              <a:spLocks noChangeArrowheads="1"/>
            </p:cNvSpPr>
            <p:nvPr/>
          </p:nvSpPr>
          <p:spPr bwMode="auto">
            <a:xfrm>
              <a:off x="219" y="3851"/>
              <a:ext cx="40" cy="351"/>
            </a:xfrm>
            <a:custGeom>
              <a:avLst/>
              <a:gdLst>
                <a:gd name="T0" fmla="*/ 0 w 876"/>
                <a:gd name="T1" fmla="*/ 0 h 7389"/>
                <a:gd name="T2" fmla="*/ 0 w 876"/>
                <a:gd name="T3" fmla="*/ 0 h 7389"/>
                <a:gd name="T4" fmla="*/ 0 w 876"/>
                <a:gd name="T5" fmla="*/ 0 h 7389"/>
                <a:gd name="T6" fmla="*/ 0 w 876"/>
                <a:gd name="T7" fmla="*/ 0 h 7389"/>
                <a:gd name="T8" fmla="*/ 0 w 876"/>
                <a:gd name="T9" fmla="*/ 0 h 7389"/>
                <a:gd name="T10" fmla="*/ 0 w 876"/>
                <a:gd name="T11" fmla="*/ 0 h 7389"/>
                <a:gd name="T12" fmla="*/ 0 w 876"/>
                <a:gd name="T13" fmla="*/ 0 h 7389"/>
                <a:gd name="T14" fmla="*/ 0 w 876"/>
                <a:gd name="T15" fmla="*/ 0 h 7389"/>
                <a:gd name="T16" fmla="*/ 0 w 876"/>
                <a:gd name="T17" fmla="*/ 0 h 73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6" h="7389" extrusionOk="0">
                  <a:moveTo>
                    <a:pt x="89" y="0"/>
                  </a:moveTo>
                  <a:cubicBezTo>
                    <a:pt x="84" y="0"/>
                    <a:pt x="78" y="1"/>
                    <a:pt x="72" y="3"/>
                  </a:cubicBezTo>
                  <a:cubicBezTo>
                    <a:pt x="31" y="8"/>
                    <a:pt x="0" y="43"/>
                    <a:pt x="10" y="89"/>
                  </a:cubicBezTo>
                  <a:cubicBezTo>
                    <a:pt x="16" y="125"/>
                    <a:pt x="723" y="4077"/>
                    <a:pt x="56" y="7302"/>
                  </a:cubicBezTo>
                  <a:cubicBezTo>
                    <a:pt x="51" y="7343"/>
                    <a:pt x="77" y="7384"/>
                    <a:pt x="117" y="7389"/>
                  </a:cubicBezTo>
                  <a:lnTo>
                    <a:pt x="133" y="7389"/>
                  </a:lnTo>
                  <a:cubicBezTo>
                    <a:pt x="168" y="7389"/>
                    <a:pt x="199" y="7363"/>
                    <a:pt x="204" y="7333"/>
                  </a:cubicBezTo>
                  <a:cubicBezTo>
                    <a:pt x="875" y="4077"/>
                    <a:pt x="163" y="99"/>
                    <a:pt x="153" y="59"/>
                  </a:cubicBezTo>
                  <a:cubicBezTo>
                    <a:pt x="149" y="24"/>
                    <a:pt x="122" y="0"/>
                    <a:pt x="8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7" name="Freeform 421">
              <a:extLst>
                <a:ext uri="{FF2B5EF4-FFF2-40B4-BE49-F238E27FC236}">
                  <a16:creationId xmlns:a16="http://schemas.microsoft.com/office/drawing/2014/main" id="{B3EEF2D6-2E0F-0207-A4A6-28EC884B1195}"/>
                </a:ext>
              </a:extLst>
            </p:cNvPr>
            <p:cNvSpPr>
              <a:spLocks noChangeArrowheads="1"/>
            </p:cNvSpPr>
            <p:nvPr/>
          </p:nvSpPr>
          <p:spPr bwMode="auto">
            <a:xfrm>
              <a:off x="-675" y="2102"/>
              <a:ext cx="1145" cy="2248"/>
            </a:xfrm>
            <a:custGeom>
              <a:avLst/>
              <a:gdLst>
                <a:gd name="T0" fmla="*/ 0 w 24016"/>
                <a:gd name="T1" fmla="*/ 0 h 47096"/>
                <a:gd name="T2" fmla="*/ 0 w 24016"/>
                <a:gd name="T3" fmla="*/ 0 h 47096"/>
                <a:gd name="T4" fmla="*/ 0 w 24016"/>
                <a:gd name="T5" fmla="*/ 0 h 47096"/>
                <a:gd name="T6" fmla="*/ 0 w 24016"/>
                <a:gd name="T7" fmla="*/ 0 h 47096"/>
                <a:gd name="T8" fmla="*/ 0 w 24016"/>
                <a:gd name="T9" fmla="*/ 0 h 47096"/>
                <a:gd name="T10" fmla="*/ 0 w 24016"/>
                <a:gd name="T11" fmla="*/ 0 h 47096"/>
                <a:gd name="T12" fmla="*/ 0 w 24016"/>
                <a:gd name="T13" fmla="*/ 0 h 47096"/>
                <a:gd name="T14" fmla="*/ 0 w 24016"/>
                <a:gd name="T15" fmla="*/ 0 h 47096"/>
                <a:gd name="T16" fmla="*/ 0 w 24016"/>
                <a:gd name="T17" fmla="*/ 0 h 47096"/>
                <a:gd name="T18" fmla="*/ 0 w 24016"/>
                <a:gd name="T19" fmla="*/ 0 h 47096"/>
                <a:gd name="T20" fmla="*/ 0 w 24016"/>
                <a:gd name="T21" fmla="*/ 0 h 47096"/>
                <a:gd name="T22" fmla="*/ 0 w 24016"/>
                <a:gd name="T23" fmla="*/ 0 h 47096"/>
                <a:gd name="T24" fmla="*/ 0 w 24016"/>
                <a:gd name="T25" fmla="*/ 0 h 47096"/>
                <a:gd name="T26" fmla="*/ 0 w 24016"/>
                <a:gd name="T27" fmla="*/ 0 h 47096"/>
                <a:gd name="T28" fmla="*/ 0 w 24016"/>
                <a:gd name="T29" fmla="*/ 0 h 47096"/>
                <a:gd name="T30" fmla="*/ 0 w 24016"/>
                <a:gd name="T31" fmla="*/ 0 h 47096"/>
                <a:gd name="T32" fmla="*/ 0 w 24016"/>
                <a:gd name="T33" fmla="*/ 0 h 47096"/>
                <a:gd name="T34" fmla="*/ 0 w 24016"/>
                <a:gd name="T35" fmla="*/ 0 h 47096"/>
                <a:gd name="T36" fmla="*/ 0 w 24016"/>
                <a:gd name="T37" fmla="*/ 0 h 47096"/>
                <a:gd name="T38" fmla="*/ 0 w 24016"/>
                <a:gd name="T39" fmla="*/ 0 h 47096"/>
                <a:gd name="T40" fmla="*/ 0 w 24016"/>
                <a:gd name="T41" fmla="*/ 0 h 47096"/>
                <a:gd name="T42" fmla="*/ 0 w 24016"/>
                <a:gd name="T43" fmla="*/ 0 h 47096"/>
                <a:gd name="T44" fmla="*/ 0 w 24016"/>
                <a:gd name="T45" fmla="*/ 0 h 47096"/>
                <a:gd name="T46" fmla="*/ 0 w 24016"/>
                <a:gd name="T47" fmla="*/ 0 h 47096"/>
                <a:gd name="T48" fmla="*/ 0 w 24016"/>
                <a:gd name="T49" fmla="*/ 0 h 47096"/>
                <a:gd name="T50" fmla="*/ 0 w 24016"/>
                <a:gd name="T51" fmla="*/ 0 h 47096"/>
                <a:gd name="T52" fmla="*/ 0 w 24016"/>
                <a:gd name="T53" fmla="*/ 0 h 47096"/>
                <a:gd name="T54" fmla="*/ 0 w 24016"/>
                <a:gd name="T55" fmla="*/ 0 h 47096"/>
                <a:gd name="T56" fmla="*/ 0 w 24016"/>
                <a:gd name="T57" fmla="*/ 0 h 47096"/>
                <a:gd name="T58" fmla="*/ 0 w 24016"/>
                <a:gd name="T59" fmla="*/ 0 h 47096"/>
                <a:gd name="T60" fmla="*/ 0 w 24016"/>
                <a:gd name="T61" fmla="*/ 0 h 47096"/>
                <a:gd name="T62" fmla="*/ 0 w 24016"/>
                <a:gd name="T63" fmla="*/ 0 h 47096"/>
                <a:gd name="T64" fmla="*/ 0 w 24016"/>
                <a:gd name="T65" fmla="*/ 0 h 47096"/>
                <a:gd name="T66" fmla="*/ 0 w 24016"/>
                <a:gd name="T67" fmla="*/ 0 h 47096"/>
                <a:gd name="T68" fmla="*/ 0 w 24016"/>
                <a:gd name="T69" fmla="*/ 0 h 47096"/>
                <a:gd name="T70" fmla="*/ 0 w 24016"/>
                <a:gd name="T71" fmla="*/ 0 h 47096"/>
                <a:gd name="T72" fmla="*/ 0 w 24016"/>
                <a:gd name="T73" fmla="*/ 0 h 47096"/>
                <a:gd name="T74" fmla="*/ 0 w 24016"/>
                <a:gd name="T75" fmla="*/ 0 h 47096"/>
                <a:gd name="T76" fmla="*/ 0 w 24016"/>
                <a:gd name="T77" fmla="*/ 0 h 47096"/>
                <a:gd name="T78" fmla="*/ 0 w 24016"/>
                <a:gd name="T79" fmla="*/ 0 h 47096"/>
                <a:gd name="T80" fmla="*/ 0 w 24016"/>
                <a:gd name="T81" fmla="*/ 0 h 47096"/>
                <a:gd name="T82" fmla="*/ 0 w 24016"/>
                <a:gd name="T83" fmla="*/ 0 h 47096"/>
                <a:gd name="T84" fmla="*/ 0 w 24016"/>
                <a:gd name="T85" fmla="*/ 0 h 47096"/>
                <a:gd name="T86" fmla="*/ 0 w 24016"/>
                <a:gd name="T87" fmla="*/ 0 h 47096"/>
                <a:gd name="T88" fmla="*/ 0 w 24016"/>
                <a:gd name="T89" fmla="*/ 0 h 47096"/>
                <a:gd name="T90" fmla="*/ 0 w 24016"/>
                <a:gd name="T91" fmla="*/ 0 h 47096"/>
                <a:gd name="T92" fmla="*/ 0 w 24016"/>
                <a:gd name="T93" fmla="*/ 0 h 47096"/>
                <a:gd name="T94" fmla="*/ 0 w 24016"/>
                <a:gd name="T95" fmla="*/ 0 h 47096"/>
                <a:gd name="T96" fmla="*/ 0 w 24016"/>
                <a:gd name="T97" fmla="*/ 0 h 47096"/>
                <a:gd name="T98" fmla="*/ 0 w 24016"/>
                <a:gd name="T99" fmla="*/ 0 h 47096"/>
                <a:gd name="T100" fmla="*/ 0 w 24016"/>
                <a:gd name="T101" fmla="*/ 0 h 47096"/>
                <a:gd name="T102" fmla="*/ 0 w 24016"/>
                <a:gd name="T103" fmla="*/ 0 h 47096"/>
                <a:gd name="T104" fmla="*/ 0 w 24016"/>
                <a:gd name="T105" fmla="*/ 0 h 47096"/>
                <a:gd name="T106" fmla="*/ 0 w 24016"/>
                <a:gd name="T107" fmla="*/ 0 h 47096"/>
                <a:gd name="T108" fmla="*/ 0 w 24016"/>
                <a:gd name="T109" fmla="*/ 0 h 47096"/>
                <a:gd name="T110" fmla="*/ 0 w 24016"/>
                <a:gd name="T111" fmla="*/ 0 h 47096"/>
                <a:gd name="T112" fmla="*/ 0 w 24016"/>
                <a:gd name="T113" fmla="*/ 0 h 47096"/>
                <a:gd name="T114" fmla="*/ 0 w 24016"/>
                <a:gd name="T115" fmla="*/ 0 h 47096"/>
                <a:gd name="T116" fmla="*/ 0 w 24016"/>
                <a:gd name="T117" fmla="*/ 0 h 47096"/>
                <a:gd name="T118" fmla="*/ 0 w 24016"/>
                <a:gd name="T119" fmla="*/ 0 h 47096"/>
                <a:gd name="T120" fmla="*/ 0 w 24016"/>
                <a:gd name="T121" fmla="*/ 0 h 4709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016" h="47096" extrusionOk="0">
                  <a:moveTo>
                    <a:pt x="23134" y="281"/>
                  </a:moveTo>
                  <a:cubicBezTo>
                    <a:pt x="23144" y="281"/>
                    <a:pt x="23153" y="282"/>
                    <a:pt x="23161" y="286"/>
                  </a:cubicBezTo>
                  <a:cubicBezTo>
                    <a:pt x="23192" y="306"/>
                    <a:pt x="23212" y="331"/>
                    <a:pt x="23217" y="367"/>
                  </a:cubicBezTo>
                  <a:cubicBezTo>
                    <a:pt x="23253" y="535"/>
                    <a:pt x="23156" y="571"/>
                    <a:pt x="22856" y="850"/>
                  </a:cubicBezTo>
                  <a:cubicBezTo>
                    <a:pt x="22832" y="873"/>
                    <a:pt x="22815" y="882"/>
                    <a:pt x="22802" y="882"/>
                  </a:cubicBezTo>
                  <a:cubicBezTo>
                    <a:pt x="22748" y="882"/>
                    <a:pt x="22775" y="724"/>
                    <a:pt x="22775" y="708"/>
                  </a:cubicBezTo>
                  <a:cubicBezTo>
                    <a:pt x="22775" y="540"/>
                    <a:pt x="22765" y="479"/>
                    <a:pt x="22953" y="367"/>
                  </a:cubicBezTo>
                  <a:cubicBezTo>
                    <a:pt x="22997" y="341"/>
                    <a:pt x="23074" y="281"/>
                    <a:pt x="23134" y="281"/>
                  </a:cubicBezTo>
                  <a:close/>
                  <a:moveTo>
                    <a:pt x="23315" y="723"/>
                  </a:moveTo>
                  <a:cubicBezTo>
                    <a:pt x="23336" y="723"/>
                    <a:pt x="23355" y="729"/>
                    <a:pt x="23370" y="744"/>
                  </a:cubicBezTo>
                  <a:lnTo>
                    <a:pt x="23365" y="744"/>
                  </a:lnTo>
                  <a:cubicBezTo>
                    <a:pt x="23492" y="876"/>
                    <a:pt x="23202" y="1130"/>
                    <a:pt x="23110" y="1232"/>
                  </a:cubicBezTo>
                  <a:cubicBezTo>
                    <a:pt x="22921" y="1427"/>
                    <a:pt x="22835" y="1543"/>
                    <a:pt x="22797" y="1543"/>
                  </a:cubicBezTo>
                  <a:cubicBezTo>
                    <a:pt x="22771" y="1543"/>
                    <a:pt x="22768" y="1487"/>
                    <a:pt x="22770" y="1364"/>
                  </a:cubicBezTo>
                  <a:cubicBezTo>
                    <a:pt x="22770" y="1303"/>
                    <a:pt x="22780" y="1242"/>
                    <a:pt x="22795" y="1191"/>
                  </a:cubicBezTo>
                  <a:cubicBezTo>
                    <a:pt x="22840" y="1084"/>
                    <a:pt x="23154" y="723"/>
                    <a:pt x="23315" y="723"/>
                  </a:cubicBezTo>
                  <a:close/>
                  <a:moveTo>
                    <a:pt x="22381" y="160"/>
                  </a:moveTo>
                  <a:cubicBezTo>
                    <a:pt x="22442" y="160"/>
                    <a:pt x="22518" y="213"/>
                    <a:pt x="22546" y="291"/>
                  </a:cubicBezTo>
                  <a:cubicBezTo>
                    <a:pt x="22715" y="745"/>
                    <a:pt x="22479" y="2383"/>
                    <a:pt x="22662" y="2383"/>
                  </a:cubicBezTo>
                  <a:cubicBezTo>
                    <a:pt x="22665" y="2383"/>
                    <a:pt x="22669" y="2383"/>
                    <a:pt x="22673" y="2381"/>
                  </a:cubicBezTo>
                  <a:cubicBezTo>
                    <a:pt x="22841" y="2326"/>
                    <a:pt x="22999" y="2234"/>
                    <a:pt x="23177" y="2183"/>
                  </a:cubicBezTo>
                  <a:cubicBezTo>
                    <a:pt x="23350" y="2130"/>
                    <a:pt x="23483" y="2109"/>
                    <a:pt x="23582" y="2109"/>
                  </a:cubicBezTo>
                  <a:cubicBezTo>
                    <a:pt x="23913" y="2109"/>
                    <a:pt x="23874" y="2341"/>
                    <a:pt x="23756" y="2392"/>
                  </a:cubicBezTo>
                  <a:cubicBezTo>
                    <a:pt x="23441" y="2524"/>
                    <a:pt x="23121" y="2743"/>
                    <a:pt x="22917" y="3063"/>
                  </a:cubicBezTo>
                  <a:cubicBezTo>
                    <a:pt x="22637" y="3506"/>
                    <a:pt x="22439" y="3602"/>
                    <a:pt x="22393" y="3684"/>
                  </a:cubicBezTo>
                  <a:cubicBezTo>
                    <a:pt x="22358" y="3740"/>
                    <a:pt x="22393" y="3801"/>
                    <a:pt x="22403" y="3867"/>
                  </a:cubicBezTo>
                  <a:cubicBezTo>
                    <a:pt x="22576" y="5072"/>
                    <a:pt x="22592" y="6181"/>
                    <a:pt x="22561" y="7606"/>
                  </a:cubicBezTo>
                  <a:cubicBezTo>
                    <a:pt x="22558" y="7880"/>
                    <a:pt x="22548" y="7948"/>
                    <a:pt x="22500" y="7948"/>
                  </a:cubicBezTo>
                  <a:cubicBezTo>
                    <a:pt x="22474" y="7948"/>
                    <a:pt x="22436" y="7929"/>
                    <a:pt x="22383" y="7911"/>
                  </a:cubicBezTo>
                  <a:cubicBezTo>
                    <a:pt x="22149" y="7835"/>
                    <a:pt x="21905" y="7789"/>
                    <a:pt x="21661" y="7768"/>
                  </a:cubicBezTo>
                  <a:cubicBezTo>
                    <a:pt x="21511" y="7754"/>
                    <a:pt x="21394" y="7750"/>
                    <a:pt x="21305" y="7750"/>
                  </a:cubicBezTo>
                  <a:cubicBezTo>
                    <a:pt x="21194" y="7750"/>
                    <a:pt x="21124" y="7756"/>
                    <a:pt x="21080" y="7756"/>
                  </a:cubicBezTo>
                  <a:cubicBezTo>
                    <a:pt x="21024" y="7756"/>
                    <a:pt x="21010" y="7746"/>
                    <a:pt x="21010" y="7702"/>
                  </a:cubicBezTo>
                  <a:cubicBezTo>
                    <a:pt x="20994" y="6970"/>
                    <a:pt x="21025" y="6237"/>
                    <a:pt x="21096" y="5505"/>
                  </a:cubicBezTo>
                  <a:cubicBezTo>
                    <a:pt x="21269" y="3724"/>
                    <a:pt x="21432" y="3663"/>
                    <a:pt x="21330" y="3460"/>
                  </a:cubicBezTo>
                  <a:cubicBezTo>
                    <a:pt x="21269" y="3338"/>
                    <a:pt x="21233" y="3211"/>
                    <a:pt x="21223" y="3078"/>
                  </a:cubicBezTo>
                  <a:cubicBezTo>
                    <a:pt x="21193" y="2626"/>
                    <a:pt x="21574" y="1812"/>
                    <a:pt x="21503" y="779"/>
                  </a:cubicBezTo>
                  <a:cubicBezTo>
                    <a:pt x="21494" y="693"/>
                    <a:pt x="21486" y="493"/>
                    <a:pt x="21589" y="493"/>
                  </a:cubicBezTo>
                  <a:cubicBezTo>
                    <a:pt x="21607" y="493"/>
                    <a:pt x="21629" y="500"/>
                    <a:pt x="21656" y="515"/>
                  </a:cubicBezTo>
                  <a:cubicBezTo>
                    <a:pt x="21834" y="606"/>
                    <a:pt x="21900" y="886"/>
                    <a:pt x="21915" y="1074"/>
                  </a:cubicBezTo>
                  <a:cubicBezTo>
                    <a:pt x="21920" y="1140"/>
                    <a:pt x="21859" y="1212"/>
                    <a:pt x="21829" y="1267"/>
                  </a:cubicBezTo>
                  <a:cubicBezTo>
                    <a:pt x="21757" y="1390"/>
                    <a:pt x="21528" y="1858"/>
                    <a:pt x="21640" y="1893"/>
                  </a:cubicBezTo>
                  <a:cubicBezTo>
                    <a:pt x="21648" y="1896"/>
                    <a:pt x="21656" y="1897"/>
                    <a:pt x="21663" y="1897"/>
                  </a:cubicBezTo>
                  <a:cubicBezTo>
                    <a:pt x="21740" y="1897"/>
                    <a:pt x="21761" y="1725"/>
                    <a:pt x="21803" y="1613"/>
                  </a:cubicBezTo>
                  <a:cubicBezTo>
                    <a:pt x="21840" y="1517"/>
                    <a:pt x="22042" y="1152"/>
                    <a:pt x="22089" y="1152"/>
                  </a:cubicBezTo>
                  <a:cubicBezTo>
                    <a:pt x="22094" y="1152"/>
                    <a:pt x="22097" y="1156"/>
                    <a:pt x="22098" y="1166"/>
                  </a:cubicBezTo>
                  <a:cubicBezTo>
                    <a:pt x="22098" y="1186"/>
                    <a:pt x="22108" y="1135"/>
                    <a:pt x="22022" y="1852"/>
                  </a:cubicBezTo>
                  <a:cubicBezTo>
                    <a:pt x="22017" y="1908"/>
                    <a:pt x="21952" y="2112"/>
                    <a:pt x="22063" y="2112"/>
                  </a:cubicBezTo>
                  <a:cubicBezTo>
                    <a:pt x="22065" y="2112"/>
                    <a:pt x="22066" y="2112"/>
                    <a:pt x="22068" y="2112"/>
                  </a:cubicBezTo>
                  <a:cubicBezTo>
                    <a:pt x="22113" y="2112"/>
                    <a:pt x="22124" y="2071"/>
                    <a:pt x="22134" y="2036"/>
                  </a:cubicBezTo>
                  <a:cubicBezTo>
                    <a:pt x="22225" y="1629"/>
                    <a:pt x="22302" y="235"/>
                    <a:pt x="22302" y="230"/>
                  </a:cubicBezTo>
                  <a:cubicBezTo>
                    <a:pt x="22311" y="181"/>
                    <a:pt x="22343" y="160"/>
                    <a:pt x="22381" y="160"/>
                  </a:cubicBezTo>
                  <a:close/>
                  <a:moveTo>
                    <a:pt x="3372" y="13669"/>
                  </a:moveTo>
                  <a:cubicBezTo>
                    <a:pt x="3373" y="13669"/>
                    <a:pt x="3373" y="13669"/>
                    <a:pt x="3373" y="13669"/>
                  </a:cubicBezTo>
                  <a:cubicBezTo>
                    <a:pt x="3353" y="13746"/>
                    <a:pt x="3328" y="13720"/>
                    <a:pt x="3114" y="14076"/>
                  </a:cubicBezTo>
                  <a:cubicBezTo>
                    <a:pt x="3012" y="14249"/>
                    <a:pt x="2951" y="14269"/>
                    <a:pt x="2712" y="14300"/>
                  </a:cubicBezTo>
                  <a:cubicBezTo>
                    <a:pt x="2664" y="14307"/>
                    <a:pt x="2619" y="14311"/>
                    <a:pt x="2578" y="14311"/>
                  </a:cubicBezTo>
                  <a:cubicBezTo>
                    <a:pt x="2313" y="14311"/>
                    <a:pt x="2214" y="14169"/>
                    <a:pt x="2412" y="14081"/>
                  </a:cubicBezTo>
                  <a:cubicBezTo>
                    <a:pt x="2740" y="13935"/>
                    <a:pt x="3327" y="13669"/>
                    <a:pt x="3372" y="13669"/>
                  </a:cubicBezTo>
                  <a:close/>
                  <a:moveTo>
                    <a:pt x="4495" y="13144"/>
                  </a:moveTo>
                  <a:cubicBezTo>
                    <a:pt x="4662" y="13144"/>
                    <a:pt x="4841" y="13187"/>
                    <a:pt x="5032" y="13283"/>
                  </a:cubicBezTo>
                  <a:cubicBezTo>
                    <a:pt x="5779" y="13659"/>
                    <a:pt x="6339" y="13735"/>
                    <a:pt x="6914" y="13807"/>
                  </a:cubicBezTo>
                  <a:cubicBezTo>
                    <a:pt x="6960" y="13807"/>
                    <a:pt x="7000" y="13832"/>
                    <a:pt x="7021" y="13868"/>
                  </a:cubicBezTo>
                  <a:cubicBezTo>
                    <a:pt x="7423" y="14519"/>
                    <a:pt x="7367" y="15144"/>
                    <a:pt x="6782" y="15668"/>
                  </a:cubicBezTo>
                  <a:cubicBezTo>
                    <a:pt x="6748" y="15702"/>
                    <a:pt x="6704" y="15720"/>
                    <a:pt x="6659" y="15720"/>
                  </a:cubicBezTo>
                  <a:cubicBezTo>
                    <a:pt x="6635" y="15720"/>
                    <a:pt x="6611" y="15715"/>
                    <a:pt x="6588" y="15704"/>
                  </a:cubicBezTo>
                  <a:cubicBezTo>
                    <a:pt x="6059" y="15480"/>
                    <a:pt x="5530" y="15119"/>
                    <a:pt x="5342" y="14941"/>
                  </a:cubicBezTo>
                  <a:cubicBezTo>
                    <a:pt x="5027" y="14641"/>
                    <a:pt x="5291" y="14819"/>
                    <a:pt x="5281" y="14102"/>
                  </a:cubicBezTo>
                  <a:cubicBezTo>
                    <a:pt x="5281" y="14056"/>
                    <a:pt x="5250" y="14010"/>
                    <a:pt x="5205" y="14010"/>
                  </a:cubicBezTo>
                  <a:cubicBezTo>
                    <a:pt x="5203" y="14010"/>
                    <a:pt x="5201" y="14010"/>
                    <a:pt x="5200" y="14010"/>
                  </a:cubicBezTo>
                  <a:cubicBezTo>
                    <a:pt x="5079" y="14010"/>
                    <a:pt x="5148" y="14207"/>
                    <a:pt x="5098" y="14473"/>
                  </a:cubicBezTo>
                  <a:cubicBezTo>
                    <a:pt x="4988" y="15090"/>
                    <a:pt x="4603" y="15325"/>
                    <a:pt x="4483" y="15325"/>
                  </a:cubicBezTo>
                  <a:cubicBezTo>
                    <a:pt x="4453" y="15325"/>
                    <a:pt x="4439" y="15310"/>
                    <a:pt x="4452" y="15282"/>
                  </a:cubicBezTo>
                  <a:cubicBezTo>
                    <a:pt x="4498" y="15165"/>
                    <a:pt x="4732" y="14646"/>
                    <a:pt x="4726" y="14519"/>
                  </a:cubicBezTo>
                  <a:cubicBezTo>
                    <a:pt x="4726" y="14493"/>
                    <a:pt x="4711" y="14473"/>
                    <a:pt x="4686" y="14468"/>
                  </a:cubicBezTo>
                  <a:cubicBezTo>
                    <a:pt x="4676" y="14464"/>
                    <a:pt x="4667" y="14462"/>
                    <a:pt x="4659" y="14462"/>
                  </a:cubicBezTo>
                  <a:cubicBezTo>
                    <a:pt x="4558" y="14462"/>
                    <a:pt x="4576" y="14751"/>
                    <a:pt x="4284" y="15292"/>
                  </a:cubicBezTo>
                  <a:cubicBezTo>
                    <a:pt x="4238" y="15383"/>
                    <a:pt x="4172" y="15470"/>
                    <a:pt x="4096" y="15541"/>
                  </a:cubicBezTo>
                  <a:cubicBezTo>
                    <a:pt x="4080" y="15559"/>
                    <a:pt x="4060" y="15567"/>
                    <a:pt x="4040" y="15567"/>
                  </a:cubicBezTo>
                  <a:cubicBezTo>
                    <a:pt x="4003" y="15567"/>
                    <a:pt x="3969" y="15539"/>
                    <a:pt x="3969" y="15495"/>
                  </a:cubicBezTo>
                  <a:cubicBezTo>
                    <a:pt x="3907" y="15185"/>
                    <a:pt x="4197" y="14595"/>
                    <a:pt x="4294" y="14453"/>
                  </a:cubicBezTo>
                  <a:cubicBezTo>
                    <a:pt x="4330" y="14402"/>
                    <a:pt x="4330" y="14356"/>
                    <a:pt x="4284" y="14325"/>
                  </a:cubicBezTo>
                  <a:cubicBezTo>
                    <a:pt x="4275" y="14320"/>
                    <a:pt x="4265" y="14317"/>
                    <a:pt x="4256" y="14317"/>
                  </a:cubicBezTo>
                  <a:cubicBezTo>
                    <a:pt x="4217" y="14317"/>
                    <a:pt x="4182" y="14366"/>
                    <a:pt x="4157" y="14412"/>
                  </a:cubicBezTo>
                  <a:cubicBezTo>
                    <a:pt x="3826" y="15043"/>
                    <a:pt x="3933" y="15043"/>
                    <a:pt x="3724" y="15358"/>
                  </a:cubicBezTo>
                  <a:cubicBezTo>
                    <a:pt x="3645" y="15471"/>
                    <a:pt x="3578" y="15515"/>
                    <a:pt x="3532" y="15515"/>
                  </a:cubicBezTo>
                  <a:cubicBezTo>
                    <a:pt x="3495" y="15515"/>
                    <a:pt x="3472" y="15487"/>
                    <a:pt x="3465" y="15445"/>
                  </a:cubicBezTo>
                  <a:cubicBezTo>
                    <a:pt x="3404" y="15170"/>
                    <a:pt x="3607" y="14600"/>
                    <a:pt x="3719" y="14336"/>
                  </a:cubicBezTo>
                  <a:cubicBezTo>
                    <a:pt x="3745" y="14275"/>
                    <a:pt x="3775" y="14183"/>
                    <a:pt x="3704" y="14163"/>
                  </a:cubicBezTo>
                  <a:cubicBezTo>
                    <a:pt x="3699" y="14161"/>
                    <a:pt x="3694" y="14161"/>
                    <a:pt x="3689" y="14161"/>
                  </a:cubicBezTo>
                  <a:cubicBezTo>
                    <a:pt x="3642" y="14161"/>
                    <a:pt x="3611" y="14224"/>
                    <a:pt x="3592" y="14275"/>
                  </a:cubicBezTo>
                  <a:cubicBezTo>
                    <a:pt x="3173" y="15245"/>
                    <a:pt x="2891" y="15644"/>
                    <a:pt x="2781" y="15644"/>
                  </a:cubicBezTo>
                  <a:cubicBezTo>
                    <a:pt x="2672" y="15644"/>
                    <a:pt x="2730" y="15261"/>
                    <a:pt x="2987" y="14656"/>
                  </a:cubicBezTo>
                  <a:cubicBezTo>
                    <a:pt x="3326" y="13856"/>
                    <a:pt x="3815" y="13144"/>
                    <a:pt x="4495" y="13144"/>
                  </a:cubicBezTo>
                  <a:close/>
                  <a:moveTo>
                    <a:pt x="21298" y="7888"/>
                  </a:moveTo>
                  <a:cubicBezTo>
                    <a:pt x="21664" y="7888"/>
                    <a:pt x="22089" y="7952"/>
                    <a:pt x="22419" y="8074"/>
                  </a:cubicBezTo>
                  <a:cubicBezTo>
                    <a:pt x="22500" y="8104"/>
                    <a:pt x="22561" y="8114"/>
                    <a:pt x="22586" y="8231"/>
                  </a:cubicBezTo>
                  <a:cubicBezTo>
                    <a:pt x="22831" y="9462"/>
                    <a:pt x="21661" y="11548"/>
                    <a:pt x="20949" y="12586"/>
                  </a:cubicBezTo>
                  <a:cubicBezTo>
                    <a:pt x="20643" y="13033"/>
                    <a:pt x="20313" y="13466"/>
                    <a:pt x="19951" y="13868"/>
                  </a:cubicBezTo>
                  <a:cubicBezTo>
                    <a:pt x="19934" y="13888"/>
                    <a:pt x="19922" y="13898"/>
                    <a:pt x="19910" y="13898"/>
                  </a:cubicBezTo>
                  <a:cubicBezTo>
                    <a:pt x="19898" y="13898"/>
                    <a:pt x="19885" y="13888"/>
                    <a:pt x="19865" y="13868"/>
                  </a:cubicBezTo>
                  <a:cubicBezTo>
                    <a:pt x="19809" y="13812"/>
                    <a:pt x="19748" y="13756"/>
                    <a:pt x="19697" y="13700"/>
                  </a:cubicBezTo>
                  <a:cubicBezTo>
                    <a:pt x="19616" y="13613"/>
                    <a:pt x="19519" y="13542"/>
                    <a:pt x="19433" y="13461"/>
                  </a:cubicBezTo>
                  <a:cubicBezTo>
                    <a:pt x="19390" y="13423"/>
                    <a:pt x="19353" y="13409"/>
                    <a:pt x="19325" y="13409"/>
                  </a:cubicBezTo>
                  <a:cubicBezTo>
                    <a:pt x="19273" y="13409"/>
                    <a:pt x="19250" y="13458"/>
                    <a:pt x="19270" y="13501"/>
                  </a:cubicBezTo>
                  <a:cubicBezTo>
                    <a:pt x="19316" y="13613"/>
                    <a:pt x="20419" y="14305"/>
                    <a:pt x="20613" y="15658"/>
                  </a:cubicBezTo>
                  <a:cubicBezTo>
                    <a:pt x="20709" y="16330"/>
                    <a:pt x="20475" y="16920"/>
                    <a:pt x="20379" y="17261"/>
                  </a:cubicBezTo>
                  <a:cubicBezTo>
                    <a:pt x="20053" y="18410"/>
                    <a:pt x="20058" y="19595"/>
                    <a:pt x="20048" y="20781"/>
                  </a:cubicBezTo>
                  <a:cubicBezTo>
                    <a:pt x="20048" y="20918"/>
                    <a:pt x="20048" y="20913"/>
                    <a:pt x="19921" y="20948"/>
                  </a:cubicBezTo>
                  <a:cubicBezTo>
                    <a:pt x="19238" y="21121"/>
                    <a:pt x="18427" y="21209"/>
                    <a:pt x="17595" y="21209"/>
                  </a:cubicBezTo>
                  <a:cubicBezTo>
                    <a:pt x="16370" y="21209"/>
                    <a:pt x="15098" y="21019"/>
                    <a:pt x="14117" y="20628"/>
                  </a:cubicBezTo>
                  <a:cubicBezTo>
                    <a:pt x="14010" y="20587"/>
                    <a:pt x="13990" y="20587"/>
                    <a:pt x="14025" y="20470"/>
                  </a:cubicBezTo>
                  <a:cubicBezTo>
                    <a:pt x="14463" y="19036"/>
                    <a:pt x="14346" y="17383"/>
                    <a:pt x="13628" y="16019"/>
                  </a:cubicBezTo>
                  <a:cubicBezTo>
                    <a:pt x="13155" y="15124"/>
                    <a:pt x="12804" y="14992"/>
                    <a:pt x="12962" y="14951"/>
                  </a:cubicBezTo>
                  <a:cubicBezTo>
                    <a:pt x="13613" y="14793"/>
                    <a:pt x="13817" y="14819"/>
                    <a:pt x="13812" y="14737"/>
                  </a:cubicBezTo>
                  <a:cubicBezTo>
                    <a:pt x="13807" y="14690"/>
                    <a:pt x="13780" y="14656"/>
                    <a:pt x="13747" y="14656"/>
                  </a:cubicBezTo>
                  <a:cubicBezTo>
                    <a:pt x="13745" y="14656"/>
                    <a:pt x="13743" y="14656"/>
                    <a:pt x="13740" y="14656"/>
                  </a:cubicBezTo>
                  <a:cubicBezTo>
                    <a:pt x="12006" y="14951"/>
                    <a:pt x="8664" y="15913"/>
                    <a:pt x="8654" y="15913"/>
                  </a:cubicBezTo>
                  <a:cubicBezTo>
                    <a:pt x="8433" y="15971"/>
                    <a:pt x="8204" y="15997"/>
                    <a:pt x="7975" y="15997"/>
                  </a:cubicBezTo>
                  <a:cubicBezTo>
                    <a:pt x="7605" y="15997"/>
                    <a:pt x="7234" y="15929"/>
                    <a:pt x="6899" y="15816"/>
                  </a:cubicBezTo>
                  <a:cubicBezTo>
                    <a:pt x="6868" y="15811"/>
                    <a:pt x="6858" y="15775"/>
                    <a:pt x="6883" y="15760"/>
                  </a:cubicBezTo>
                  <a:cubicBezTo>
                    <a:pt x="7005" y="15648"/>
                    <a:pt x="7112" y="15526"/>
                    <a:pt x="7204" y="15389"/>
                  </a:cubicBezTo>
                  <a:cubicBezTo>
                    <a:pt x="7463" y="14982"/>
                    <a:pt x="7489" y="14463"/>
                    <a:pt x="7265" y="14030"/>
                  </a:cubicBezTo>
                  <a:cubicBezTo>
                    <a:pt x="7250" y="13995"/>
                    <a:pt x="7158" y="13878"/>
                    <a:pt x="7173" y="13837"/>
                  </a:cubicBezTo>
                  <a:cubicBezTo>
                    <a:pt x="7176" y="13825"/>
                    <a:pt x="7198" y="13822"/>
                    <a:pt x="7239" y="13822"/>
                  </a:cubicBezTo>
                  <a:cubicBezTo>
                    <a:pt x="7297" y="13822"/>
                    <a:pt x="7392" y="13829"/>
                    <a:pt x="7528" y="13829"/>
                  </a:cubicBezTo>
                  <a:cubicBezTo>
                    <a:pt x="7796" y="13829"/>
                    <a:pt x="8221" y="13802"/>
                    <a:pt x="8816" y="13644"/>
                  </a:cubicBezTo>
                  <a:cubicBezTo>
                    <a:pt x="9366" y="13496"/>
                    <a:pt x="9879" y="13262"/>
                    <a:pt x="10398" y="13038"/>
                  </a:cubicBezTo>
                  <a:cubicBezTo>
                    <a:pt x="11624" y="12515"/>
                    <a:pt x="12484" y="12367"/>
                    <a:pt x="13562" y="12164"/>
                  </a:cubicBezTo>
                  <a:cubicBezTo>
                    <a:pt x="13739" y="12131"/>
                    <a:pt x="13863" y="12111"/>
                    <a:pt x="13964" y="12111"/>
                  </a:cubicBezTo>
                  <a:cubicBezTo>
                    <a:pt x="14318" y="12111"/>
                    <a:pt x="14406" y="12351"/>
                    <a:pt x="15572" y="13110"/>
                  </a:cubicBezTo>
                  <a:cubicBezTo>
                    <a:pt x="16187" y="13512"/>
                    <a:pt x="16838" y="13893"/>
                    <a:pt x="17540" y="14112"/>
                  </a:cubicBezTo>
                  <a:cubicBezTo>
                    <a:pt x="17725" y="14170"/>
                    <a:pt x="17906" y="14207"/>
                    <a:pt x="18065" y="14207"/>
                  </a:cubicBezTo>
                  <a:cubicBezTo>
                    <a:pt x="18347" y="14207"/>
                    <a:pt x="18557" y="14090"/>
                    <a:pt x="18583" y="13771"/>
                  </a:cubicBezTo>
                  <a:cubicBezTo>
                    <a:pt x="18619" y="13278"/>
                    <a:pt x="18258" y="12820"/>
                    <a:pt x="17907" y="12484"/>
                  </a:cubicBezTo>
                  <a:cubicBezTo>
                    <a:pt x="17678" y="12265"/>
                    <a:pt x="17917" y="12474"/>
                    <a:pt x="18771" y="11751"/>
                  </a:cubicBezTo>
                  <a:cubicBezTo>
                    <a:pt x="19733" y="10943"/>
                    <a:pt x="20369" y="9859"/>
                    <a:pt x="20704" y="8689"/>
                  </a:cubicBezTo>
                  <a:cubicBezTo>
                    <a:pt x="20898" y="8008"/>
                    <a:pt x="20816" y="7931"/>
                    <a:pt x="20949" y="7911"/>
                  </a:cubicBezTo>
                  <a:cubicBezTo>
                    <a:pt x="21054" y="7895"/>
                    <a:pt x="21172" y="7888"/>
                    <a:pt x="21298" y="7888"/>
                  </a:cubicBezTo>
                  <a:close/>
                  <a:moveTo>
                    <a:pt x="13967" y="20723"/>
                  </a:moveTo>
                  <a:cubicBezTo>
                    <a:pt x="13971" y="20723"/>
                    <a:pt x="13975" y="20724"/>
                    <a:pt x="13979" y="20725"/>
                  </a:cubicBezTo>
                  <a:cubicBezTo>
                    <a:pt x="14051" y="20745"/>
                    <a:pt x="14122" y="20781"/>
                    <a:pt x="14193" y="20806"/>
                  </a:cubicBezTo>
                  <a:cubicBezTo>
                    <a:pt x="14386" y="20867"/>
                    <a:pt x="14570" y="20933"/>
                    <a:pt x="14768" y="20984"/>
                  </a:cubicBezTo>
                  <a:cubicBezTo>
                    <a:pt x="15578" y="21211"/>
                    <a:pt x="16570" y="21346"/>
                    <a:pt x="17574" y="21346"/>
                  </a:cubicBezTo>
                  <a:cubicBezTo>
                    <a:pt x="18165" y="21346"/>
                    <a:pt x="18760" y="21300"/>
                    <a:pt x="19326" y="21198"/>
                  </a:cubicBezTo>
                  <a:cubicBezTo>
                    <a:pt x="19799" y="21115"/>
                    <a:pt x="19959" y="21068"/>
                    <a:pt x="20016" y="21068"/>
                  </a:cubicBezTo>
                  <a:cubicBezTo>
                    <a:pt x="20050" y="21068"/>
                    <a:pt x="20047" y="21085"/>
                    <a:pt x="20053" y="21121"/>
                  </a:cubicBezTo>
                  <a:cubicBezTo>
                    <a:pt x="20079" y="21233"/>
                    <a:pt x="20124" y="21920"/>
                    <a:pt x="20155" y="22037"/>
                  </a:cubicBezTo>
                  <a:cubicBezTo>
                    <a:pt x="20181" y="22151"/>
                    <a:pt x="19099" y="22399"/>
                    <a:pt x="17615" y="22399"/>
                  </a:cubicBezTo>
                  <a:cubicBezTo>
                    <a:pt x="16521" y="22399"/>
                    <a:pt x="15208" y="22265"/>
                    <a:pt x="13959" y="21844"/>
                  </a:cubicBezTo>
                  <a:cubicBezTo>
                    <a:pt x="13822" y="21798"/>
                    <a:pt x="13684" y="21742"/>
                    <a:pt x="13557" y="21681"/>
                  </a:cubicBezTo>
                  <a:cubicBezTo>
                    <a:pt x="13481" y="21635"/>
                    <a:pt x="13578" y="21615"/>
                    <a:pt x="13873" y="20893"/>
                  </a:cubicBezTo>
                  <a:cubicBezTo>
                    <a:pt x="13928" y="20768"/>
                    <a:pt x="13933" y="20723"/>
                    <a:pt x="13967" y="20723"/>
                  </a:cubicBezTo>
                  <a:close/>
                  <a:moveTo>
                    <a:pt x="5109" y="14941"/>
                  </a:moveTo>
                  <a:cubicBezTo>
                    <a:pt x="5156" y="14941"/>
                    <a:pt x="5266" y="15134"/>
                    <a:pt x="5963" y="15541"/>
                  </a:cubicBezTo>
                  <a:cubicBezTo>
                    <a:pt x="6591" y="15911"/>
                    <a:pt x="7276" y="16118"/>
                    <a:pt x="7967" y="16118"/>
                  </a:cubicBezTo>
                  <a:cubicBezTo>
                    <a:pt x="8283" y="16118"/>
                    <a:pt x="8600" y="16075"/>
                    <a:pt x="8913" y="15984"/>
                  </a:cubicBezTo>
                  <a:cubicBezTo>
                    <a:pt x="10963" y="15383"/>
                    <a:pt x="12138" y="15139"/>
                    <a:pt x="12657" y="15012"/>
                  </a:cubicBezTo>
                  <a:cubicBezTo>
                    <a:pt x="12667" y="15009"/>
                    <a:pt x="12678" y="15007"/>
                    <a:pt x="12690" y="15007"/>
                  </a:cubicBezTo>
                  <a:cubicBezTo>
                    <a:pt x="12727" y="15007"/>
                    <a:pt x="12764" y="15025"/>
                    <a:pt x="12784" y="15053"/>
                  </a:cubicBezTo>
                  <a:cubicBezTo>
                    <a:pt x="13344" y="15648"/>
                    <a:pt x="13852" y="16589"/>
                    <a:pt x="14051" y="17688"/>
                  </a:cubicBezTo>
                  <a:cubicBezTo>
                    <a:pt x="14117" y="18024"/>
                    <a:pt x="14142" y="18364"/>
                    <a:pt x="14132" y="18705"/>
                  </a:cubicBezTo>
                  <a:cubicBezTo>
                    <a:pt x="14132" y="18843"/>
                    <a:pt x="14137" y="18965"/>
                    <a:pt x="14127" y="19082"/>
                  </a:cubicBezTo>
                  <a:cubicBezTo>
                    <a:pt x="14056" y="20384"/>
                    <a:pt x="13547" y="21549"/>
                    <a:pt x="12876" y="22327"/>
                  </a:cubicBezTo>
                  <a:cubicBezTo>
                    <a:pt x="12774" y="22439"/>
                    <a:pt x="12737" y="22497"/>
                    <a:pt x="12702" y="22497"/>
                  </a:cubicBezTo>
                  <a:cubicBezTo>
                    <a:pt x="12689" y="22497"/>
                    <a:pt x="12677" y="22489"/>
                    <a:pt x="12662" y="22475"/>
                  </a:cubicBezTo>
                  <a:cubicBezTo>
                    <a:pt x="12382" y="22195"/>
                    <a:pt x="12535" y="22368"/>
                    <a:pt x="11843" y="21508"/>
                  </a:cubicBezTo>
                  <a:cubicBezTo>
                    <a:pt x="10724" y="20130"/>
                    <a:pt x="8908" y="18756"/>
                    <a:pt x="7356" y="18034"/>
                  </a:cubicBezTo>
                  <a:cubicBezTo>
                    <a:pt x="6110" y="17449"/>
                    <a:pt x="5037" y="16894"/>
                    <a:pt x="4589" y="15495"/>
                  </a:cubicBezTo>
                  <a:cubicBezTo>
                    <a:pt x="4554" y="15383"/>
                    <a:pt x="4818" y="15465"/>
                    <a:pt x="5077" y="14977"/>
                  </a:cubicBezTo>
                  <a:cubicBezTo>
                    <a:pt x="5090" y="14953"/>
                    <a:pt x="5098" y="14941"/>
                    <a:pt x="5109" y="14941"/>
                  </a:cubicBezTo>
                  <a:close/>
                  <a:moveTo>
                    <a:pt x="7331" y="-23386"/>
                  </a:moveTo>
                  <a:cubicBezTo>
                    <a:pt x="7356" y="-23370"/>
                    <a:pt x="7382" y="-23355"/>
                    <a:pt x="7407" y="-23340"/>
                  </a:cubicBezTo>
                  <a:cubicBezTo>
                    <a:pt x="7621" y="-23197"/>
                    <a:pt x="7845" y="-23070"/>
                    <a:pt x="8074" y="-22963"/>
                  </a:cubicBezTo>
                  <a:cubicBezTo>
                    <a:pt x="8562" y="-22724"/>
                    <a:pt x="8643" y="-22775"/>
                    <a:pt x="8603" y="-22699"/>
                  </a:cubicBezTo>
                  <a:cubicBezTo>
                    <a:pt x="8511" y="-22526"/>
                    <a:pt x="8491" y="-22485"/>
                    <a:pt x="8486" y="-22480"/>
                  </a:cubicBezTo>
                  <a:cubicBezTo>
                    <a:pt x="8485" y="-22479"/>
                    <a:pt x="8484" y="-22479"/>
                    <a:pt x="8484" y="-22479"/>
                  </a:cubicBezTo>
                  <a:cubicBezTo>
                    <a:pt x="8482" y="-22479"/>
                    <a:pt x="8486" y="-22486"/>
                    <a:pt x="8486" y="-22490"/>
                  </a:cubicBezTo>
                  <a:cubicBezTo>
                    <a:pt x="8475" y="-22465"/>
                    <a:pt x="8399" y="-22312"/>
                    <a:pt x="8028" y="-21580"/>
                  </a:cubicBezTo>
                  <a:cubicBezTo>
                    <a:pt x="7999" y="-21523"/>
                    <a:pt x="7984" y="-21495"/>
                    <a:pt x="7963" y="-21495"/>
                  </a:cubicBezTo>
                  <a:cubicBezTo>
                    <a:pt x="7889" y="-21495"/>
                    <a:pt x="7750" y="-21825"/>
                    <a:pt x="6787" y="-22394"/>
                  </a:cubicBezTo>
                  <a:cubicBezTo>
                    <a:pt x="6598" y="-22505"/>
                    <a:pt x="6675" y="-22378"/>
                    <a:pt x="7239" y="-23289"/>
                  </a:cubicBezTo>
                  <a:cubicBezTo>
                    <a:pt x="7300" y="-23386"/>
                    <a:pt x="7300" y="-23370"/>
                    <a:pt x="7331" y="-23386"/>
                  </a:cubicBezTo>
                  <a:close/>
                  <a:moveTo>
                    <a:pt x="6414" y="-22421"/>
                  </a:moveTo>
                  <a:cubicBezTo>
                    <a:pt x="6426" y="-22421"/>
                    <a:pt x="6439" y="-22419"/>
                    <a:pt x="6451" y="-22414"/>
                  </a:cubicBezTo>
                  <a:cubicBezTo>
                    <a:pt x="6680" y="-22343"/>
                    <a:pt x="7270" y="-21931"/>
                    <a:pt x="7509" y="-21722"/>
                  </a:cubicBezTo>
                  <a:cubicBezTo>
                    <a:pt x="7789" y="-21488"/>
                    <a:pt x="8267" y="-20990"/>
                    <a:pt x="7906" y="-20990"/>
                  </a:cubicBezTo>
                  <a:cubicBezTo>
                    <a:pt x="7255" y="-21168"/>
                    <a:pt x="6395" y="-22002"/>
                    <a:pt x="6324" y="-22297"/>
                  </a:cubicBezTo>
                  <a:cubicBezTo>
                    <a:pt x="6302" y="-22361"/>
                    <a:pt x="6353" y="-22421"/>
                    <a:pt x="6414" y="-22421"/>
                  </a:cubicBezTo>
                  <a:close/>
                  <a:moveTo>
                    <a:pt x="4369" y="15481"/>
                  </a:moveTo>
                  <a:cubicBezTo>
                    <a:pt x="4404" y="15481"/>
                    <a:pt x="4440" y="15503"/>
                    <a:pt x="4452" y="15541"/>
                  </a:cubicBezTo>
                  <a:cubicBezTo>
                    <a:pt x="4533" y="15729"/>
                    <a:pt x="4635" y="16121"/>
                    <a:pt x="5037" y="16625"/>
                  </a:cubicBezTo>
                  <a:cubicBezTo>
                    <a:pt x="5912" y="17708"/>
                    <a:pt x="7016" y="17886"/>
                    <a:pt x="8608" y="18883"/>
                  </a:cubicBezTo>
                  <a:cubicBezTo>
                    <a:pt x="9696" y="19565"/>
                    <a:pt x="11034" y="20684"/>
                    <a:pt x="11818" y="21701"/>
                  </a:cubicBezTo>
                  <a:cubicBezTo>
                    <a:pt x="12977" y="23212"/>
                    <a:pt x="14417" y="24347"/>
                    <a:pt x="16274" y="24723"/>
                  </a:cubicBezTo>
                  <a:cubicBezTo>
                    <a:pt x="16292" y="24727"/>
                    <a:pt x="16309" y="24729"/>
                    <a:pt x="16324" y="24729"/>
                  </a:cubicBezTo>
                  <a:cubicBezTo>
                    <a:pt x="16443" y="24729"/>
                    <a:pt x="16439" y="24613"/>
                    <a:pt x="16294" y="24591"/>
                  </a:cubicBezTo>
                  <a:cubicBezTo>
                    <a:pt x="15114" y="24387"/>
                    <a:pt x="13883" y="23665"/>
                    <a:pt x="13003" y="22820"/>
                  </a:cubicBezTo>
                  <a:cubicBezTo>
                    <a:pt x="12810" y="22632"/>
                    <a:pt x="12769" y="22648"/>
                    <a:pt x="12835" y="22581"/>
                  </a:cubicBezTo>
                  <a:cubicBezTo>
                    <a:pt x="13373" y="22002"/>
                    <a:pt x="13360" y="21801"/>
                    <a:pt x="13467" y="21801"/>
                  </a:cubicBezTo>
                  <a:cubicBezTo>
                    <a:pt x="13543" y="21801"/>
                    <a:pt x="13678" y="21901"/>
                    <a:pt x="14107" y="22037"/>
                  </a:cubicBezTo>
                  <a:cubicBezTo>
                    <a:pt x="15038" y="22334"/>
                    <a:pt x="16448" y="22537"/>
                    <a:pt x="17775" y="22537"/>
                  </a:cubicBezTo>
                  <a:cubicBezTo>
                    <a:pt x="18629" y="22537"/>
                    <a:pt x="19448" y="22453"/>
                    <a:pt x="20084" y="22256"/>
                  </a:cubicBezTo>
                  <a:cubicBezTo>
                    <a:pt x="20112" y="22246"/>
                    <a:pt x="20133" y="22237"/>
                    <a:pt x="20150" y="22237"/>
                  </a:cubicBezTo>
                  <a:cubicBezTo>
                    <a:pt x="20166" y="22237"/>
                    <a:pt x="20178" y="22246"/>
                    <a:pt x="20185" y="22271"/>
                  </a:cubicBezTo>
                  <a:lnTo>
                    <a:pt x="20185" y="22276"/>
                  </a:lnTo>
                  <a:cubicBezTo>
                    <a:pt x="21188" y="26051"/>
                    <a:pt x="20262" y="29703"/>
                    <a:pt x="21147" y="-29108"/>
                  </a:cubicBezTo>
                  <a:cubicBezTo>
                    <a:pt x="21849" y="-23813"/>
                    <a:pt x="22744" y="-22134"/>
                    <a:pt x="22469" y="-21707"/>
                  </a:cubicBezTo>
                  <a:cubicBezTo>
                    <a:pt x="22149" y="-21208"/>
                    <a:pt x="21630" y="-20862"/>
                    <a:pt x="20959" y="-20771"/>
                  </a:cubicBezTo>
                  <a:cubicBezTo>
                    <a:pt x="20810" y="-20750"/>
                    <a:pt x="20673" y="-20742"/>
                    <a:pt x="20548" y="-20742"/>
                  </a:cubicBezTo>
                  <a:cubicBezTo>
                    <a:pt x="19893" y="-20742"/>
                    <a:pt x="19526" y="-20975"/>
                    <a:pt x="19140" y="-20975"/>
                  </a:cubicBezTo>
                  <a:cubicBezTo>
                    <a:pt x="18973" y="-20975"/>
                    <a:pt x="18802" y="-20931"/>
                    <a:pt x="18603" y="-20806"/>
                  </a:cubicBezTo>
                  <a:cubicBezTo>
                    <a:pt x="18405" y="-20679"/>
                    <a:pt x="18349" y="-20537"/>
                    <a:pt x="18141" y="-20420"/>
                  </a:cubicBezTo>
                  <a:cubicBezTo>
                    <a:pt x="18008" y="-20343"/>
                    <a:pt x="17870" y="-20310"/>
                    <a:pt x="17732" y="-20310"/>
                  </a:cubicBezTo>
                  <a:cubicBezTo>
                    <a:pt x="17429" y="-20310"/>
                    <a:pt x="17124" y="-20468"/>
                    <a:pt x="16869" y="-20674"/>
                  </a:cubicBezTo>
                  <a:cubicBezTo>
                    <a:pt x="16604" y="-20883"/>
                    <a:pt x="16447" y="-21132"/>
                    <a:pt x="15968" y="-21147"/>
                  </a:cubicBezTo>
                  <a:cubicBezTo>
                    <a:pt x="15953" y="-21148"/>
                    <a:pt x="15938" y="-21148"/>
                    <a:pt x="15923" y="-21148"/>
                  </a:cubicBezTo>
                  <a:cubicBezTo>
                    <a:pt x="15099" y="-21148"/>
                    <a:pt x="14967" y="-20609"/>
                    <a:pt x="14147" y="-20394"/>
                  </a:cubicBezTo>
                  <a:cubicBezTo>
                    <a:pt x="13916" y="-20334"/>
                    <a:pt x="13679" y="-20304"/>
                    <a:pt x="13442" y="-20304"/>
                  </a:cubicBezTo>
                  <a:cubicBezTo>
                    <a:pt x="13263" y="-20304"/>
                    <a:pt x="13083" y="-20321"/>
                    <a:pt x="12906" y="-20354"/>
                  </a:cubicBezTo>
                  <a:cubicBezTo>
                    <a:pt x="12179" y="-20481"/>
                    <a:pt x="11507" y="-20832"/>
                    <a:pt x="10922" y="-21274"/>
                  </a:cubicBezTo>
                  <a:cubicBezTo>
                    <a:pt x="10378" y="-21692"/>
                    <a:pt x="9762" y="-22455"/>
                    <a:pt x="8857" y="-22806"/>
                  </a:cubicBezTo>
                  <a:cubicBezTo>
                    <a:pt x="8465" y="-22958"/>
                    <a:pt x="7824" y="-23146"/>
                    <a:pt x="7117" y="-23752"/>
                  </a:cubicBezTo>
                  <a:cubicBezTo>
                    <a:pt x="6029" y="-24678"/>
                    <a:pt x="5927" y="-25583"/>
                    <a:pt x="5581" y="-25985"/>
                  </a:cubicBezTo>
                  <a:cubicBezTo>
                    <a:pt x="4650" y="-27053"/>
                    <a:pt x="3368" y="-26458"/>
                    <a:pt x="2173" y="-28106"/>
                  </a:cubicBezTo>
                  <a:cubicBezTo>
                    <a:pt x="1552" y="-28961"/>
                    <a:pt x="1476" y="-29841"/>
                    <a:pt x="1700" y="-30873"/>
                  </a:cubicBezTo>
                  <a:cubicBezTo>
                    <a:pt x="1740" y="-31077"/>
                    <a:pt x="1873" y="-31530"/>
                    <a:pt x="2025" y="-32237"/>
                  </a:cubicBezTo>
                  <a:cubicBezTo>
                    <a:pt x="2493" y="31087"/>
                    <a:pt x="2773" y="28838"/>
                    <a:pt x="2854" y="26580"/>
                  </a:cubicBezTo>
                  <a:cubicBezTo>
                    <a:pt x="2910" y="25908"/>
                    <a:pt x="2758" y="25476"/>
                    <a:pt x="3272" y="24611"/>
                  </a:cubicBezTo>
                  <a:cubicBezTo>
                    <a:pt x="4019" y="23344"/>
                    <a:pt x="4788" y="23599"/>
                    <a:pt x="5098" y="21839"/>
                  </a:cubicBezTo>
                  <a:cubicBezTo>
                    <a:pt x="5301" y="20653"/>
                    <a:pt x="4976" y="19102"/>
                    <a:pt x="4574" y="17947"/>
                  </a:cubicBezTo>
                  <a:cubicBezTo>
                    <a:pt x="4552" y="17887"/>
                    <a:pt x="4531" y="17823"/>
                    <a:pt x="4482" y="17823"/>
                  </a:cubicBezTo>
                  <a:cubicBezTo>
                    <a:pt x="4473" y="17823"/>
                    <a:pt x="4463" y="17826"/>
                    <a:pt x="4452" y="17830"/>
                  </a:cubicBezTo>
                  <a:cubicBezTo>
                    <a:pt x="4401" y="17851"/>
                    <a:pt x="4416" y="17907"/>
                    <a:pt x="4431" y="17957"/>
                  </a:cubicBezTo>
                  <a:cubicBezTo>
                    <a:pt x="4899" y="19265"/>
                    <a:pt x="5286" y="21208"/>
                    <a:pt x="4777" y="22505"/>
                  </a:cubicBezTo>
                  <a:cubicBezTo>
                    <a:pt x="4528" y="23136"/>
                    <a:pt x="4269" y="23283"/>
                    <a:pt x="3892" y="23634"/>
                  </a:cubicBezTo>
                  <a:cubicBezTo>
                    <a:pt x="3200" y="24285"/>
                    <a:pt x="2732" y="25059"/>
                    <a:pt x="2738" y="26005"/>
                  </a:cubicBezTo>
                  <a:cubicBezTo>
                    <a:pt x="2738" y="26086"/>
                    <a:pt x="2692" y="27215"/>
                    <a:pt x="2682" y="27312"/>
                  </a:cubicBezTo>
                  <a:cubicBezTo>
                    <a:pt x="2673" y="27342"/>
                    <a:pt x="2664" y="27354"/>
                    <a:pt x="2641" y="27354"/>
                  </a:cubicBezTo>
                  <a:cubicBezTo>
                    <a:pt x="2636" y="27354"/>
                    <a:pt x="2631" y="27354"/>
                    <a:pt x="2626" y="27353"/>
                  </a:cubicBezTo>
                  <a:cubicBezTo>
                    <a:pt x="1405" y="27185"/>
                    <a:pt x="143" y="25623"/>
                    <a:pt x="662" y="24703"/>
                  </a:cubicBezTo>
                  <a:cubicBezTo>
                    <a:pt x="916" y="24245"/>
                    <a:pt x="962" y="24204"/>
                    <a:pt x="1155" y="23767"/>
                  </a:cubicBezTo>
                  <a:cubicBezTo>
                    <a:pt x="2178" y="21422"/>
                    <a:pt x="1857" y="20872"/>
                    <a:pt x="1929" y="19901"/>
                  </a:cubicBezTo>
                  <a:cubicBezTo>
                    <a:pt x="1974" y="19280"/>
                    <a:pt x="2097" y="18665"/>
                    <a:pt x="2295" y="18069"/>
                  </a:cubicBezTo>
                  <a:cubicBezTo>
                    <a:pt x="2682" y="16935"/>
                    <a:pt x="3078" y="16660"/>
                    <a:pt x="3653" y="15679"/>
                  </a:cubicBezTo>
                  <a:cubicBezTo>
                    <a:pt x="3735" y="15544"/>
                    <a:pt x="3774" y="15499"/>
                    <a:pt x="3797" y="15499"/>
                  </a:cubicBezTo>
                  <a:cubicBezTo>
                    <a:pt x="3823" y="15499"/>
                    <a:pt x="3830" y="15554"/>
                    <a:pt x="3857" y="15602"/>
                  </a:cubicBezTo>
                  <a:cubicBezTo>
                    <a:pt x="3899" y="15681"/>
                    <a:pt x="3958" y="15713"/>
                    <a:pt x="4020" y="15713"/>
                  </a:cubicBezTo>
                  <a:cubicBezTo>
                    <a:pt x="4105" y="15713"/>
                    <a:pt x="4194" y="15653"/>
                    <a:pt x="4253" y="15577"/>
                  </a:cubicBezTo>
                  <a:cubicBezTo>
                    <a:pt x="4269" y="15556"/>
                    <a:pt x="4284" y="15536"/>
                    <a:pt x="4304" y="15516"/>
                  </a:cubicBezTo>
                  <a:cubicBezTo>
                    <a:pt x="4319" y="15492"/>
                    <a:pt x="4344" y="15481"/>
                    <a:pt x="4369" y="15481"/>
                  </a:cubicBezTo>
                  <a:close/>
                  <a:moveTo>
                    <a:pt x="6424" y="-21863"/>
                  </a:moveTo>
                  <a:cubicBezTo>
                    <a:pt x="6436" y="-21863"/>
                    <a:pt x="6447" y="-21855"/>
                    <a:pt x="6461" y="-21839"/>
                  </a:cubicBezTo>
                  <a:cubicBezTo>
                    <a:pt x="6736" y="-21508"/>
                    <a:pt x="7250" y="-21132"/>
                    <a:pt x="7565" y="-20969"/>
                  </a:cubicBezTo>
                  <a:cubicBezTo>
                    <a:pt x="7595" y="-20959"/>
                    <a:pt x="7611" y="-20923"/>
                    <a:pt x="7590" y="-20893"/>
                  </a:cubicBezTo>
                  <a:cubicBezTo>
                    <a:pt x="7349" y="-20469"/>
                    <a:pt x="6994" y="-20098"/>
                    <a:pt x="6583" y="-20098"/>
                  </a:cubicBezTo>
                  <a:cubicBezTo>
                    <a:pt x="6457" y="-20098"/>
                    <a:pt x="6326" y="-20133"/>
                    <a:pt x="6191" y="-20211"/>
                  </a:cubicBezTo>
                  <a:cubicBezTo>
                    <a:pt x="5957" y="-20354"/>
                    <a:pt x="5840" y="-20628"/>
                    <a:pt x="5907" y="-20898"/>
                  </a:cubicBezTo>
                  <a:cubicBezTo>
                    <a:pt x="5988" y="-21249"/>
                    <a:pt x="6171" y="-21544"/>
                    <a:pt x="6375" y="-21829"/>
                  </a:cubicBezTo>
                  <a:cubicBezTo>
                    <a:pt x="6394" y="-21851"/>
                    <a:pt x="6409" y="-21863"/>
                    <a:pt x="6424" y="-21863"/>
                  </a:cubicBezTo>
                  <a:close/>
                  <a:moveTo>
                    <a:pt x="15910" y="-21007"/>
                  </a:moveTo>
                  <a:cubicBezTo>
                    <a:pt x="16139" y="-21007"/>
                    <a:pt x="16361" y="-20934"/>
                    <a:pt x="16543" y="-20761"/>
                  </a:cubicBezTo>
                  <a:cubicBezTo>
                    <a:pt x="16860" y="-20456"/>
                    <a:pt x="17308" y="-20164"/>
                    <a:pt x="17734" y="-20164"/>
                  </a:cubicBezTo>
                  <a:cubicBezTo>
                    <a:pt x="17834" y="-20164"/>
                    <a:pt x="17933" y="-20181"/>
                    <a:pt x="18029" y="-20216"/>
                  </a:cubicBezTo>
                  <a:cubicBezTo>
                    <a:pt x="18046" y="-20223"/>
                    <a:pt x="18064" y="-20227"/>
                    <a:pt x="18082" y="-20227"/>
                  </a:cubicBezTo>
                  <a:cubicBezTo>
                    <a:pt x="18119" y="-20227"/>
                    <a:pt x="18156" y="-20213"/>
                    <a:pt x="18186" y="-20186"/>
                  </a:cubicBezTo>
                  <a:cubicBezTo>
                    <a:pt x="18676" y="-19793"/>
                    <a:pt x="18255" y="-19147"/>
                    <a:pt x="17420" y="-19147"/>
                  </a:cubicBezTo>
                  <a:cubicBezTo>
                    <a:pt x="17205" y="-19147"/>
                    <a:pt x="16962" y="-19190"/>
                    <a:pt x="16701" y="-19291"/>
                  </a:cubicBezTo>
                  <a:lnTo>
                    <a:pt x="16706" y="-19291"/>
                  </a:lnTo>
                  <a:cubicBezTo>
                    <a:pt x="16070" y="-19540"/>
                    <a:pt x="15495" y="-20008"/>
                    <a:pt x="15073" y="-20532"/>
                  </a:cubicBezTo>
                  <a:cubicBezTo>
                    <a:pt x="15012" y="-20613"/>
                    <a:pt x="14987" y="-20639"/>
                    <a:pt x="15058" y="-20695"/>
                  </a:cubicBezTo>
                  <a:cubicBezTo>
                    <a:pt x="15305" y="-20884"/>
                    <a:pt x="15613" y="-21007"/>
                    <a:pt x="15910" y="-21007"/>
                  </a:cubicBezTo>
                  <a:close/>
                  <a:moveTo>
                    <a:pt x="6285" y="-21963"/>
                  </a:moveTo>
                  <a:cubicBezTo>
                    <a:pt x="6299" y="-21963"/>
                    <a:pt x="6297" y="-21932"/>
                    <a:pt x="6253" y="-21905"/>
                  </a:cubicBezTo>
                  <a:cubicBezTo>
                    <a:pt x="6207" y="-21798"/>
                    <a:pt x="5393" y="-20761"/>
                    <a:pt x="5917" y="-20252"/>
                  </a:cubicBezTo>
                  <a:cubicBezTo>
                    <a:pt x="6108" y="-20066"/>
                    <a:pt x="6335" y="-19964"/>
                    <a:pt x="6575" y="-19964"/>
                  </a:cubicBezTo>
                  <a:cubicBezTo>
                    <a:pt x="6787" y="-19964"/>
                    <a:pt x="7009" y="-20044"/>
                    <a:pt x="7224" y="-20216"/>
                  </a:cubicBezTo>
                  <a:cubicBezTo>
                    <a:pt x="7316" y="-20298"/>
                    <a:pt x="7397" y="-20379"/>
                    <a:pt x="7473" y="-20471"/>
                  </a:cubicBezTo>
                  <a:cubicBezTo>
                    <a:pt x="7483" y="-20479"/>
                    <a:pt x="7491" y="-20482"/>
                    <a:pt x="7497" y="-20482"/>
                  </a:cubicBezTo>
                  <a:cubicBezTo>
                    <a:pt x="7511" y="-20482"/>
                    <a:pt x="7516" y="-20466"/>
                    <a:pt x="7509" y="-20455"/>
                  </a:cubicBezTo>
                  <a:cubicBezTo>
                    <a:pt x="7306" y="-20028"/>
                    <a:pt x="7056" y="-19626"/>
                    <a:pt x="6771" y="-19250"/>
                  </a:cubicBezTo>
                  <a:cubicBezTo>
                    <a:pt x="6475" y="-18871"/>
                    <a:pt x="6185" y="-18577"/>
                    <a:pt x="5805" y="-18577"/>
                  </a:cubicBezTo>
                  <a:cubicBezTo>
                    <a:pt x="5696" y="-18577"/>
                    <a:pt x="5580" y="-18601"/>
                    <a:pt x="5454" y="-18655"/>
                  </a:cubicBezTo>
                  <a:cubicBezTo>
                    <a:pt x="4960" y="-18858"/>
                    <a:pt x="4721" y="-19362"/>
                    <a:pt x="4823" y="-19804"/>
                  </a:cubicBezTo>
                  <a:cubicBezTo>
                    <a:pt x="4950" y="-20338"/>
                    <a:pt x="5388" y="-20969"/>
                    <a:pt x="5759" y="-21376"/>
                  </a:cubicBezTo>
                  <a:cubicBezTo>
                    <a:pt x="6222" y="-21885"/>
                    <a:pt x="6207" y="-21885"/>
                    <a:pt x="6253" y="-21910"/>
                  </a:cubicBezTo>
                  <a:cubicBezTo>
                    <a:pt x="6253" y="-21931"/>
                    <a:pt x="6263" y="-21946"/>
                    <a:pt x="6278" y="-21961"/>
                  </a:cubicBezTo>
                  <a:cubicBezTo>
                    <a:pt x="6280" y="-21962"/>
                    <a:pt x="6283" y="-21963"/>
                    <a:pt x="6285" y="-21963"/>
                  </a:cubicBezTo>
                  <a:close/>
                  <a:moveTo>
                    <a:pt x="22397" y="0"/>
                  </a:moveTo>
                  <a:cubicBezTo>
                    <a:pt x="22345" y="0"/>
                    <a:pt x="22294" y="18"/>
                    <a:pt x="22251" y="52"/>
                  </a:cubicBezTo>
                  <a:cubicBezTo>
                    <a:pt x="22098" y="169"/>
                    <a:pt x="22205" y="545"/>
                    <a:pt x="22083" y="886"/>
                  </a:cubicBezTo>
                  <a:cubicBezTo>
                    <a:pt x="22071" y="922"/>
                    <a:pt x="22061" y="938"/>
                    <a:pt x="22052" y="938"/>
                  </a:cubicBezTo>
                  <a:cubicBezTo>
                    <a:pt x="22002" y="938"/>
                    <a:pt x="21964" y="471"/>
                    <a:pt x="21645" y="347"/>
                  </a:cubicBezTo>
                  <a:cubicBezTo>
                    <a:pt x="21612" y="335"/>
                    <a:pt x="21581" y="329"/>
                    <a:pt x="21551" y="329"/>
                  </a:cubicBezTo>
                  <a:cubicBezTo>
                    <a:pt x="21454" y="329"/>
                    <a:pt x="21381" y="392"/>
                    <a:pt x="21366" y="510"/>
                  </a:cubicBezTo>
                  <a:cubicBezTo>
                    <a:pt x="21345" y="647"/>
                    <a:pt x="21371" y="1110"/>
                    <a:pt x="21325" y="1496"/>
                  </a:cubicBezTo>
                  <a:cubicBezTo>
                    <a:pt x="21244" y="2142"/>
                    <a:pt x="21121" y="2453"/>
                    <a:pt x="21066" y="2799"/>
                  </a:cubicBezTo>
                  <a:cubicBezTo>
                    <a:pt x="20979" y="3338"/>
                    <a:pt x="21213" y="3516"/>
                    <a:pt x="21208" y="3628"/>
                  </a:cubicBezTo>
                  <a:cubicBezTo>
                    <a:pt x="21203" y="3699"/>
                    <a:pt x="21183" y="3668"/>
                    <a:pt x="21116" y="4131"/>
                  </a:cubicBezTo>
                  <a:cubicBezTo>
                    <a:pt x="21081" y="4396"/>
                    <a:pt x="21050" y="4671"/>
                    <a:pt x="21020" y="4940"/>
                  </a:cubicBezTo>
                  <a:cubicBezTo>
                    <a:pt x="20964" y="5515"/>
                    <a:pt x="20923" y="6100"/>
                    <a:pt x="20898" y="6680"/>
                  </a:cubicBezTo>
                  <a:cubicBezTo>
                    <a:pt x="20882" y="7016"/>
                    <a:pt x="20872" y="7356"/>
                    <a:pt x="20867" y="7697"/>
                  </a:cubicBezTo>
                  <a:cubicBezTo>
                    <a:pt x="20867" y="7855"/>
                    <a:pt x="20740" y="7743"/>
                    <a:pt x="20715" y="7952"/>
                  </a:cubicBezTo>
                  <a:cubicBezTo>
                    <a:pt x="20659" y="8369"/>
                    <a:pt x="20475" y="9040"/>
                    <a:pt x="20145" y="9742"/>
                  </a:cubicBezTo>
                  <a:cubicBezTo>
                    <a:pt x="19687" y="10724"/>
                    <a:pt x="18787" y="11762"/>
                    <a:pt x="17784" y="12225"/>
                  </a:cubicBezTo>
                  <a:cubicBezTo>
                    <a:pt x="17768" y="12232"/>
                    <a:pt x="17754" y="12237"/>
                    <a:pt x="17744" y="12237"/>
                  </a:cubicBezTo>
                  <a:cubicBezTo>
                    <a:pt x="17679" y="12237"/>
                    <a:pt x="17713" y="12063"/>
                    <a:pt x="17739" y="11207"/>
                  </a:cubicBezTo>
                  <a:cubicBezTo>
                    <a:pt x="17754" y="10912"/>
                    <a:pt x="17744" y="10617"/>
                    <a:pt x="17713" y="10327"/>
                  </a:cubicBezTo>
                  <a:cubicBezTo>
                    <a:pt x="17637" y="9712"/>
                    <a:pt x="17235" y="9295"/>
                    <a:pt x="16742" y="9198"/>
                  </a:cubicBezTo>
                  <a:cubicBezTo>
                    <a:pt x="16716" y="9244"/>
                    <a:pt x="16696" y="9289"/>
                    <a:pt x="16665" y="9335"/>
                  </a:cubicBezTo>
                  <a:cubicBezTo>
                    <a:pt x="16869" y="9366"/>
                    <a:pt x="17062" y="9457"/>
                    <a:pt x="17210" y="9605"/>
                  </a:cubicBezTo>
                  <a:cubicBezTo>
                    <a:pt x="17454" y="9844"/>
                    <a:pt x="17545" y="10159"/>
                    <a:pt x="17581" y="10495"/>
                  </a:cubicBezTo>
                  <a:cubicBezTo>
                    <a:pt x="17622" y="11156"/>
                    <a:pt x="17601" y="11823"/>
                    <a:pt x="17530" y="12479"/>
                  </a:cubicBezTo>
                  <a:cubicBezTo>
                    <a:pt x="17510" y="12657"/>
                    <a:pt x="17459" y="12845"/>
                    <a:pt x="17469" y="13018"/>
                  </a:cubicBezTo>
                  <a:cubicBezTo>
                    <a:pt x="17463" y="13066"/>
                    <a:pt x="17499" y="13094"/>
                    <a:pt x="17536" y="13094"/>
                  </a:cubicBezTo>
                  <a:cubicBezTo>
                    <a:pt x="17562" y="13094"/>
                    <a:pt x="17589" y="13080"/>
                    <a:pt x="17601" y="13049"/>
                  </a:cubicBezTo>
                  <a:cubicBezTo>
                    <a:pt x="17632" y="12988"/>
                    <a:pt x="17667" y="12570"/>
                    <a:pt x="17683" y="12530"/>
                  </a:cubicBezTo>
                  <a:cubicBezTo>
                    <a:pt x="17686" y="12519"/>
                    <a:pt x="17698" y="12510"/>
                    <a:pt x="17712" y="12510"/>
                  </a:cubicBezTo>
                  <a:cubicBezTo>
                    <a:pt x="17717" y="12510"/>
                    <a:pt x="17723" y="12512"/>
                    <a:pt x="17729" y="12515"/>
                  </a:cubicBezTo>
                  <a:cubicBezTo>
                    <a:pt x="17968" y="12713"/>
                    <a:pt x="18166" y="12957"/>
                    <a:pt x="18319" y="13232"/>
                  </a:cubicBezTo>
                  <a:cubicBezTo>
                    <a:pt x="18486" y="13567"/>
                    <a:pt x="18542" y="14005"/>
                    <a:pt x="18161" y="14076"/>
                  </a:cubicBezTo>
                  <a:cubicBezTo>
                    <a:pt x="18125" y="14083"/>
                    <a:pt x="18087" y="14086"/>
                    <a:pt x="18045" y="14086"/>
                  </a:cubicBezTo>
                  <a:cubicBezTo>
                    <a:pt x="17432" y="14086"/>
                    <a:pt x="16233" y="13381"/>
                    <a:pt x="15780" y="13099"/>
                  </a:cubicBezTo>
                  <a:cubicBezTo>
                    <a:pt x="15455" y="12896"/>
                    <a:pt x="15144" y="12662"/>
                    <a:pt x="14417" y="12143"/>
                  </a:cubicBezTo>
                  <a:cubicBezTo>
                    <a:pt x="14244" y="12016"/>
                    <a:pt x="14509" y="12092"/>
                    <a:pt x="14885" y="11757"/>
                  </a:cubicBezTo>
                  <a:cubicBezTo>
                    <a:pt x="15170" y="11512"/>
                    <a:pt x="15343" y="11161"/>
                    <a:pt x="15368" y="10785"/>
                  </a:cubicBezTo>
                  <a:cubicBezTo>
                    <a:pt x="15378" y="10622"/>
                    <a:pt x="15404" y="10465"/>
                    <a:pt x="15445" y="10307"/>
                  </a:cubicBezTo>
                  <a:cubicBezTo>
                    <a:pt x="15394" y="10327"/>
                    <a:pt x="15338" y="10342"/>
                    <a:pt x="15282" y="10353"/>
                  </a:cubicBezTo>
                  <a:cubicBezTo>
                    <a:pt x="15216" y="10693"/>
                    <a:pt x="15170" y="11055"/>
                    <a:pt x="15022" y="11345"/>
                  </a:cubicBezTo>
                  <a:cubicBezTo>
                    <a:pt x="14681" y="12021"/>
                    <a:pt x="13715" y="11985"/>
                    <a:pt x="12596" y="12219"/>
                  </a:cubicBezTo>
                  <a:cubicBezTo>
                    <a:pt x="12016" y="12342"/>
                    <a:pt x="11451" y="12499"/>
                    <a:pt x="10897" y="12703"/>
                  </a:cubicBezTo>
                  <a:cubicBezTo>
                    <a:pt x="10520" y="12845"/>
                    <a:pt x="10159" y="13013"/>
                    <a:pt x="9793" y="13171"/>
                  </a:cubicBezTo>
                  <a:cubicBezTo>
                    <a:pt x="9432" y="13333"/>
                    <a:pt x="9055" y="13461"/>
                    <a:pt x="8674" y="13552"/>
                  </a:cubicBezTo>
                  <a:cubicBezTo>
                    <a:pt x="8242" y="13656"/>
                    <a:pt x="7810" y="13704"/>
                    <a:pt x="7390" y="13704"/>
                  </a:cubicBezTo>
                  <a:cubicBezTo>
                    <a:pt x="6553" y="13704"/>
                    <a:pt x="5765" y="13513"/>
                    <a:pt x="5128" y="13191"/>
                  </a:cubicBezTo>
                  <a:cubicBezTo>
                    <a:pt x="4882" y="13065"/>
                    <a:pt x="4656" y="13012"/>
                    <a:pt x="4455" y="13012"/>
                  </a:cubicBezTo>
                  <a:cubicBezTo>
                    <a:pt x="4233" y="13012"/>
                    <a:pt x="4042" y="13077"/>
                    <a:pt x="3887" y="13181"/>
                  </a:cubicBezTo>
                  <a:cubicBezTo>
                    <a:pt x="2992" y="13781"/>
                    <a:pt x="2544" y="13796"/>
                    <a:pt x="2239" y="14035"/>
                  </a:cubicBezTo>
                  <a:cubicBezTo>
                    <a:pt x="2117" y="14117"/>
                    <a:pt x="2122" y="14305"/>
                    <a:pt x="2254" y="14381"/>
                  </a:cubicBezTo>
                  <a:cubicBezTo>
                    <a:pt x="2349" y="14439"/>
                    <a:pt x="2455" y="14460"/>
                    <a:pt x="2563" y="14460"/>
                  </a:cubicBezTo>
                  <a:cubicBezTo>
                    <a:pt x="2674" y="14460"/>
                    <a:pt x="2789" y="14438"/>
                    <a:pt x="2900" y="14412"/>
                  </a:cubicBezTo>
                  <a:cubicBezTo>
                    <a:pt x="2905" y="14411"/>
                    <a:pt x="2909" y="14410"/>
                    <a:pt x="2913" y="14410"/>
                  </a:cubicBezTo>
                  <a:cubicBezTo>
                    <a:pt x="2952" y="14410"/>
                    <a:pt x="2898" y="14490"/>
                    <a:pt x="2819" y="14687"/>
                  </a:cubicBezTo>
                  <a:cubicBezTo>
                    <a:pt x="2743" y="14865"/>
                    <a:pt x="2682" y="15053"/>
                    <a:pt x="2636" y="15241"/>
                  </a:cubicBezTo>
                  <a:cubicBezTo>
                    <a:pt x="2600" y="15399"/>
                    <a:pt x="2539" y="15597"/>
                    <a:pt x="2636" y="15740"/>
                  </a:cubicBezTo>
                  <a:cubicBezTo>
                    <a:pt x="2668" y="15788"/>
                    <a:pt x="2715" y="15810"/>
                    <a:pt x="2765" y="15810"/>
                  </a:cubicBezTo>
                  <a:cubicBezTo>
                    <a:pt x="2809" y="15810"/>
                    <a:pt x="2855" y="15793"/>
                    <a:pt x="2895" y="15765"/>
                  </a:cubicBezTo>
                  <a:cubicBezTo>
                    <a:pt x="3012" y="15689"/>
                    <a:pt x="3012" y="15668"/>
                    <a:pt x="3282" y="15241"/>
                  </a:cubicBezTo>
                  <a:cubicBezTo>
                    <a:pt x="3287" y="15231"/>
                    <a:pt x="3292" y="15226"/>
                    <a:pt x="3302" y="15226"/>
                  </a:cubicBezTo>
                  <a:cubicBezTo>
                    <a:pt x="3322" y="15226"/>
                    <a:pt x="3312" y="15307"/>
                    <a:pt x="3317" y="15414"/>
                  </a:cubicBezTo>
                  <a:cubicBezTo>
                    <a:pt x="3333" y="15699"/>
                    <a:pt x="3541" y="15612"/>
                    <a:pt x="3460" y="15745"/>
                  </a:cubicBezTo>
                  <a:cubicBezTo>
                    <a:pt x="2895" y="16660"/>
                    <a:pt x="2559" y="16930"/>
                    <a:pt x="2198" y="17932"/>
                  </a:cubicBezTo>
                  <a:cubicBezTo>
                    <a:pt x="1608" y="19570"/>
                    <a:pt x="1832" y="20704"/>
                    <a:pt x="1776" y="21213"/>
                  </a:cubicBezTo>
                  <a:cubicBezTo>
                    <a:pt x="1639" y="22403"/>
                    <a:pt x="1079" y="23792"/>
                    <a:pt x="570" y="24581"/>
                  </a:cubicBezTo>
                  <a:cubicBezTo>
                    <a:pt x="1" y="25476"/>
                    <a:pt x="977" y="26839"/>
                    <a:pt x="1949" y="27292"/>
                  </a:cubicBezTo>
                  <a:cubicBezTo>
                    <a:pt x="2570" y="27577"/>
                    <a:pt x="2676" y="27429"/>
                    <a:pt x="2666" y="27551"/>
                  </a:cubicBezTo>
                  <a:cubicBezTo>
                    <a:pt x="2585" y="28355"/>
                    <a:pt x="2565" y="30303"/>
                    <a:pt x="1710" y="-31509"/>
                  </a:cubicBezTo>
                  <a:cubicBezTo>
                    <a:pt x="1669" y="-31326"/>
                    <a:pt x="1328" y="-30187"/>
                    <a:pt x="1476" y="-29332"/>
                  </a:cubicBezTo>
                  <a:cubicBezTo>
                    <a:pt x="1603" y="-28620"/>
                    <a:pt x="1995" y="-27974"/>
                    <a:pt x="2544" y="-27460"/>
                  </a:cubicBezTo>
                  <a:cubicBezTo>
                    <a:pt x="3562" y="-26504"/>
                    <a:pt x="4538" y="-26748"/>
                    <a:pt x="5332" y="-26021"/>
                  </a:cubicBezTo>
                  <a:cubicBezTo>
                    <a:pt x="5698" y="-25685"/>
                    <a:pt x="5693" y="-25344"/>
                    <a:pt x="6095" y="-24703"/>
                  </a:cubicBezTo>
                  <a:cubicBezTo>
                    <a:pt x="6364" y="-24260"/>
                    <a:pt x="6715" y="-23864"/>
                    <a:pt x="7122" y="-23543"/>
                  </a:cubicBezTo>
                  <a:cubicBezTo>
                    <a:pt x="7234" y="-23457"/>
                    <a:pt x="7260" y="-23533"/>
                    <a:pt x="6614" y="-22597"/>
                  </a:cubicBezTo>
                  <a:cubicBezTo>
                    <a:pt x="6586" y="-22555"/>
                    <a:pt x="6541" y="-22530"/>
                    <a:pt x="6490" y="-22530"/>
                  </a:cubicBezTo>
                  <a:cubicBezTo>
                    <a:pt x="6486" y="-22530"/>
                    <a:pt x="6481" y="-22530"/>
                    <a:pt x="6476" y="-22531"/>
                  </a:cubicBezTo>
                  <a:cubicBezTo>
                    <a:pt x="6454" y="-22534"/>
                    <a:pt x="6432" y="-22536"/>
                    <a:pt x="6410" y="-22536"/>
                  </a:cubicBezTo>
                  <a:cubicBezTo>
                    <a:pt x="6308" y="-22536"/>
                    <a:pt x="6225" y="-22493"/>
                    <a:pt x="6191" y="-22383"/>
                  </a:cubicBezTo>
                  <a:cubicBezTo>
                    <a:pt x="6130" y="-22210"/>
                    <a:pt x="6288" y="-22165"/>
                    <a:pt x="6171" y="-22038"/>
                  </a:cubicBezTo>
                  <a:cubicBezTo>
                    <a:pt x="6059" y="-21905"/>
                    <a:pt x="5942" y="-21758"/>
                    <a:pt x="5815" y="-21631"/>
                  </a:cubicBezTo>
                  <a:cubicBezTo>
                    <a:pt x="5327" y="-21127"/>
                    <a:pt x="4554" y="-20089"/>
                    <a:pt x="4671" y="-19408"/>
                  </a:cubicBezTo>
                  <a:cubicBezTo>
                    <a:pt x="4716" y="-19163"/>
                    <a:pt x="4838" y="-18940"/>
                    <a:pt x="5016" y="-18772"/>
                  </a:cubicBezTo>
                  <a:cubicBezTo>
                    <a:pt x="5235" y="-18556"/>
                    <a:pt x="5515" y="-18440"/>
                    <a:pt x="5793" y="-18440"/>
                  </a:cubicBezTo>
                  <a:cubicBezTo>
                    <a:pt x="6034" y="-18440"/>
                    <a:pt x="6273" y="-18527"/>
                    <a:pt x="6471" y="-18711"/>
                  </a:cubicBezTo>
                  <a:cubicBezTo>
                    <a:pt x="7107" y="-19316"/>
                    <a:pt x="7453" y="-20023"/>
                    <a:pt x="7814" y="-20761"/>
                  </a:cubicBezTo>
                  <a:cubicBezTo>
                    <a:pt x="7850" y="-20838"/>
                    <a:pt x="7877" y="-20849"/>
                    <a:pt x="7910" y="-20849"/>
                  </a:cubicBezTo>
                  <a:cubicBezTo>
                    <a:pt x="7923" y="-20849"/>
                    <a:pt x="7937" y="-20848"/>
                    <a:pt x="7952" y="-20848"/>
                  </a:cubicBezTo>
                  <a:cubicBezTo>
                    <a:pt x="7965" y="-20848"/>
                    <a:pt x="7978" y="-20849"/>
                    <a:pt x="7992" y="-20852"/>
                  </a:cubicBezTo>
                  <a:cubicBezTo>
                    <a:pt x="8125" y="-20898"/>
                    <a:pt x="8211" y="-20964"/>
                    <a:pt x="8165" y="-21117"/>
                  </a:cubicBezTo>
                  <a:cubicBezTo>
                    <a:pt x="8074" y="-21417"/>
                    <a:pt x="7916" y="-21086"/>
                    <a:pt x="8699" y="-22582"/>
                  </a:cubicBezTo>
                  <a:cubicBezTo>
                    <a:pt x="8728" y="-22636"/>
                    <a:pt x="8745" y="-22659"/>
                    <a:pt x="8778" y="-22659"/>
                  </a:cubicBezTo>
                  <a:cubicBezTo>
                    <a:pt x="8797" y="-22659"/>
                    <a:pt x="8821" y="-22651"/>
                    <a:pt x="8857" y="-22638"/>
                  </a:cubicBezTo>
                  <a:cubicBezTo>
                    <a:pt x="10149" y="-22139"/>
                    <a:pt x="10749" y="-20603"/>
                    <a:pt x="12830" y="-20211"/>
                  </a:cubicBezTo>
                  <a:cubicBezTo>
                    <a:pt x="13028" y="-20170"/>
                    <a:pt x="13229" y="-20149"/>
                    <a:pt x="13429" y="-20149"/>
                  </a:cubicBezTo>
                  <a:cubicBezTo>
                    <a:pt x="13745" y="-20149"/>
                    <a:pt x="14059" y="-20200"/>
                    <a:pt x="14361" y="-20303"/>
                  </a:cubicBezTo>
                  <a:cubicBezTo>
                    <a:pt x="14732" y="-20434"/>
                    <a:pt x="14804" y="-20531"/>
                    <a:pt x="14850" y="-20531"/>
                  </a:cubicBezTo>
                  <a:cubicBezTo>
                    <a:pt x="14869" y="-20531"/>
                    <a:pt x="14883" y="-20516"/>
                    <a:pt x="14910" y="-20481"/>
                  </a:cubicBezTo>
                  <a:cubicBezTo>
                    <a:pt x="15805" y="-19386"/>
                    <a:pt x="16723" y="-18989"/>
                    <a:pt x="17417" y="-18989"/>
                  </a:cubicBezTo>
                  <a:cubicBezTo>
                    <a:pt x="17863" y="-18989"/>
                    <a:pt x="18217" y="-19153"/>
                    <a:pt x="18410" y="-19403"/>
                  </a:cubicBezTo>
                  <a:cubicBezTo>
                    <a:pt x="18588" y="-19626"/>
                    <a:pt x="18583" y="-19942"/>
                    <a:pt x="18400" y="-20166"/>
                  </a:cubicBezTo>
                  <a:cubicBezTo>
                    <a:pt x="18308" y="-20277"/>
                    <a:pt x="18242" y="-20277"/>
                    <a:pt x="18298" y="-20328"/>
                  </a:cubicBezTo>
                  <a:cubicBezTo>
                    <a:pt x="18354" y="-20384"/>
                    <a:pt x="18405" y="-20415"/>
                    <a:pt x="18451" y="-20461"/>
                  </a:cubicBezTo>
                  <a:cubicBezTo>
                    <a:pt x="18645" y="-20671"/>
                    <a:pt x="18900" y="-20810"/>
                    <a:pt x="19170" y="-20810"/>
                  </a:cubicBezTo>
                  <a:cubicBezTo>
                    <a:pt x="19240" y="-20810"/>
                    <a:pt x="19311" y="-20801"/>
                    <a:pt x="19382" y="-20781"/>
                  </a:cubicBezTo>
                  <a:cubicBezTo>
                    <a:pt x="19677" y="-20700"/>
                    <a:pt x="19962" y="-20613"/>
                    <a:pt x="20262" y="-20588"/>
                  </a:cubicBezTo>
                  <a:cubicBezTo>
                    <a:pt x="20356" y="-20581"/>
                    <a:pt x="20448" y="-20578"/>
                    <a:pt x="20540" y="-20578"/>
                  </a:cubicBezTo>
                  <a:cubicBezTo>
                    <a:pt x="21318" y="-20578"/>
                    <a:pt x="21994" y="-20820"/>
                    <a:pt x="22490" y="-21458"/>
                  </a:cubicBezTo>
                  <a:cubicBezTo>
                    <a:pt x="22648" y="-21661"/>
                    <a:pt x="22658" y="-21687"/>
                    <a:pt x="22648" y="-21951"/>
                  </a:cubicBezTo>
                  <a:cubicBezTo>
                    <a:pt x="22607" y="-22770"/>
                    <a:pt x="22352" y="-22892"/>
                    <a:pt x="21640" y="-26758"/>
                  </a:cubicBezTo>
                  <a:cubicBezTo>
                    <a:pt x="21544" y="-27292"/>
                    <a:pt x="21315" y="-28747"/>
                    <a:pt x="21198" y="-29759"/>
                  </a:cubicBezTo>
                  <a:cubicBezTo>
                    <a:pt x="20603" y="30710"/>
                    <a:pt x="21050" y="26722"/>
                    <a:pt x="20760" y="24642"/>
                  </a:cubicBezTo>
                  <a:cubicBezTo>
                    <a:pt x="20409" y="22057"/>
                    <a:pt x="20358" y="22917"/>
                    <a:pt x="20231" y="21564"/>
                  </a:cubicBezTo>
                  <a:cubicBezTo>
                    <a:pt x="20130" y="20455"/>
                    <a:pt x="20155" y="19336"/>
                    <a:pt x="20313" y="18237"/>
                  </a:cubicBezTo>
                  <a:cubicBezTo>
                    <a:pt x="20486" y="17047"/>
                    <a:pt x="20832" y="16701"/>
                    <a:pt x="20770" y="15821"/>
                  </a:cubicBezTo>
                  <a:cubicBezTo>
                    <a:pt x="20735" y="15328"/>
                    <a:pt x="20572" y="14854"/>
                    <a:pt x="20297" y="14448"/>
                  </a:cubicBezTo>
                  <a:cubicBezTo>
                    <a:pt x="20063" y="14091"/>
                    <a:pt x="19982" y="14071"/>
                    <a:pt x="20038" y="14015"/>
                  </a:cubicBezTo>
                  <a:cubicBezTo>
                    <a:pt x="20104" y="13934"/>
                    <a:pt x="20175" y="13857"/>
                    <a:pt x="20241" y="13776"/>
                  </a:cubicBezTo>
                  <a:cubicBezTo>
                    <a:pt x="20816" y="13094"/>
                    <a:pt x="21320" y="12362"/>
                    <a:pt x="21757" y="11584"/>
                  </a:cubicBezTo>
                  <a:cubicBezTo>
                    <a:pt x="22022" y="11121"/>
                    <a:pt x="22246" y="10632"/>
                    <a:pt x="22434" y="10134"/>
                  </a:cubicBezTo>
                  <a:cubicBezTo>
                    <a:pt x="22653" y="9534"/>
                    <a:pt x="22831" y="8867"/>
                    <a:pt x="22729" y="8231"/>
                  </a:cubicBezTo>
                  <a:cubicBezTo>
                    <a:pt x="22592" y="7412"/>
                    <a:pt x="22871" y="5871"/>
                    <a:pt x="22536" y="3785"/>
                  </a:cubicBezTo>
                  <a:cubicBezTo>
                    <a:pt x="22907" y="3460"/>
                    <a:pt x="23049" y="3119"/>
                    <a:pt x="23273" y="2900"/>
                  </a:cubicBezTo>
                  <a:cubicBezTo>
                    <a:pt x="23675" y="2514"/>
                    <a:pt x="24016" y="2610"/>
                    <a:pt x="23990" y="2285"/>
                  </a:cubicBezTo>
                  <a:cubicBezTo>
                    <a:pt x="23971" y="2052"/>
                    <a:pt x="23787" y="1982"/>
                    <a:pt x="23571" y="1982"/>
                  </a:cubicBezTo>
                  <a:cubicBezTo>
                    <a:pt x="23282" y="1982"/>
                    <a:pt x="22936" y="2106"/>
                    <a:pt x="22846" y="2132"/>
                  </a:cubicBezTo>
                  <a:cubicBezTo>
                    <a:pt x="22820" y="2139"/>
                    <a:pt x="22803" y="2145"/>
                    <a:pt x="22790" y="2145"/>
                  </a:cubicBezTo>
                  <a:cubicBezTo>
                    <a:pt x="22775" y="2145"/>
                    <a:pt x="22765" y="2137"/>
                    <a:pt x="22754" y="2112"/>
                  </a:cubicBezTo>
                  <a:cubicBezTo>
                    <a:pt x="22709" y="2020"/>
                    <a:pt x="22749" y="1802"/>
                    <a:pt x="22815" y="1735"/>
                  </a:cubicBezTo>
                  <a:cubicBezTo>
                    <a:pt x="23278" y="1242"/>
                    <a:pt x="23538" y="1089"/>
                    <a:pt x="23548" y="845"/>
                  </a:cubicBezTo>
                  <a:cubicBezTo>
                    <a:pt x="23558" y="744"/>
                    <a:pt x="23512" y="642"/>
                    <a:pt x="23426" y="591"/>
                  </a:cubicBezTo>
                  <a:cubicBezTo>
                    <a:pt x="23334" y="525"/>
                    <a:pt x="23426" y="433"/>
                    <a:pt x="23350" y="281"/>
                  </a:cubicBezTo>
                  <a:cubicBezTo>
                    <a:pt x="23302" y="191"/>
                    <a:pt x="23223" y="151"/>
                    <a:pt x="23137" y="151"/>
                  </a:cubicBezTo>
                  <a:cubicBezTo>
                    <a:pt x="23076" y="151"/>
                    <a:pt x="23012" y="171"/>
                    <a:pt x="22953" y="209"/>
                  </a:cubicBezTo>
                  <a:cubicBezTo>
                    <a:pt x="22843" y="283"/>
                    <a:pt x="22792" y="314"/>
                    <a:pt x="22763" y="314"/>
                  </a:cubicBezTo>
                  <a:cubicBezTo>
                    <a:pt x="22742" y="314"/>
                    <a:pt x="22732" y="298"/>
                    <a:pt x="22719" y="270"/>
                  </a:cubicBezTo>
                  <a:cubicBezTo>
                    <a:pt x="22668" y="169"/>
                    <a:pt x="22648" y="87"/>
                    <a:pt x="22495" y="21"/>
                  </a:cubicBezTo>
                  <a:cubicBezTo>
                    <a:pt x="22463" y="7"/>
                    <a:pt x="22430" y="0"/>
                    <a:pt x="22397"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8" name="Freeform 422">
              <a:extLst>
                <a:ext uri="{FF2B5EF4-FFF2-40B4-BE49-F238E27FC236}">
                  <a16:creationId xmlns:a16="http://schemas.microsoft.com/office/drawing/2014/main" id="{826F182A-2FC7-300F-FED5-45BF389485DF}"/>
                </a:ext>
              </a:extLst>
            </p:cNvPr>
            <p:cNvSpPr>
              <a:spLocks noChangeArrowheads="1"/>
            </p:cNvSpPr>
            <p:nvPr/>
          </p:nvSpPr>
          <p:spPr bwMode="auto">
            <a:xfrm>
              <a:off x="32" y="2410"/>
              <a:ext cx="214" cy="216"/>
            </a:xfrm>
            <a:custGeom>
              <a:avLst/>
              <a:gdLst/>
              <a:ahLst/>
              <a:cxnLst/>
              <a:rect l="0" t="0" r="0" b="0"/>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9" name="Freeform 423">
              <a:extLst>
                <a:ext uri="{FF2B5EF4-FFF2-40B4-BE49-F238E27FC236}">
                  <a16:creationId xmlns:a16="http://schemas.microsoft.com/office/drawing/2014/main" id="{47B7312A-85BB-EDD5-86B6-A68AAC2EAD1F}"/>
                </a:ext>
              </a:extLst>
            </p:cNvPr>
            <p:cNvSpPr>
              <a:spLocks noChangeArrowheads="1"/>
            </p:cNvSpPr>
            <p:nvPr/>
          </p:nvSpPr>
          <p:spPr bwMode="auto">
            <a:xfrm>
              <a:off x="107" y="2595"/>
              <a:ext cx="61" cy="67"/>
            </a:xfrm>
            <a:custGeom>
              <a:avLst/>
              <a:gdLst>
                <a:gd name="T0" fmla="*/ 0 w 1308"/>
                <a:gd name="T1" fmla="*/ 0 h 1453"/>
                <a:gd name="T2" fmla="*/ 0 w 1308"/>
                <a:gd name="T3" fmla="*/ 0 h 1453"/>
                <a:gd name="T4" fmla="*/ 0 w 1308"/>
                <a:gd name="T5" fmla="*/ 0 h 1453"/>
                <a:gd name="T6" fmla="*/ 0 w 1308"/>
                <a:gd name="T7" fmla="*/ 0 h 1453"/>
                <a:gd name="T8" fmla="*/ 0 w 1308"/>
                <a:gd name="T9" fmla="*/ 0 h 1453"/>
                <a:gd name="T10" fmla="*/ 0 w 1308"/>
                <a:gd name="T11" fmla="*/ 0 h 1453"/>
                <a:gd name="T12" fmla="*/ 0 w 1308"/>
                <a:gd name="T13" fmla="*/ 0 h 1453"/>
                <a:gd name="T14" fmla="*/ 0 w 1308"/>
                <a:gd name="T15" fmla="*/ 0 h 1453"/>
                <a:gd name="T16" fmla="*/ 0 w 1308"/>
                <a:gd name="T17" fmla="*/ 0 h 1453"/>
                <a:gd name="T18" fmla="*/ 0 w 1308"/>
                <a:gd name="T19" fmla="*/ 0 h 14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08" h="1453" extrusionOk="0">
                  <a:moveTo>
                    <a:pt x="70" y="0"/>
                  </a:moveTo>
                  <a:cubicBezTo>
                    <a:pt x="27" y="0"/>
                    <a:pt x="6" y="108"/>
                    <a:pt x="6" y="181"/>
                  </a:cubicBezTo>
                  <a:cubicBezTo>
                    <a:pt x="16" y="354"/>
                    <a:pt x="0" y="725"/>
                    <a:pt x="413" y="1071"/>
                  </a:cubicBezTo>
                  <a:cubicBezTo>
                    <a:pt x="667" y="1280"/>
                    <a:pt x="977" y="1412"/>
                    <a:pt x="1303" y="1453"/>
                  </a:cubicBezTo>
                  <a:cubicBezTo>
                    <a:pt x="1303" y="1336"/>
                    <a:pt x="1298" y="1209"/>
                    <a:pt x="1287" y="1066"/>
                  </a:cubicBezTo>
                  <a:cubicBezTo>
                    <a:pt x="1277" y="903"/>
                    <a:pt x="1308" y="847"/>
                    <a:pt x="1293" y="735"/>
                  </a:cubicBezTo>
                  <a:lnTo>
                    <a:pt x="1272" y="735"/>
                  </a:lnTo>
                  <a:cubicBezTo>
                    <a:pt x="901" y="705"/>
                    <a:pt x="433" y="486"/>
                    <a:pt x="92" y="95"/>
                  </a:cubicBezTo>
                  <a:cubicBezTo>
                    <a:pt x="36" y="34"/>
                    <a:pt x="143" y="54"/>
                    <a:pt x="97" y="13"/>
                  </a:cubicBezTo>
                  <a:cubicBezTo>
                    <a:pt x="87" y="4"/>
                    <a:pt x="78" y="0"/>
                    <a:pt x="70"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0" name="Freeform 424">
              <a:extLst>
                <a:ext uri="{FF2B5EF4-FFF2-40B4-BE49-F238E27FC236}">
                  <a16:creationId xmlns:a16="http://schemas.microsoft.com/office/drawing/2014/main" id="{0A8D02A5-F5B8-9576-1992-95A3CDE42C7E}"/>
                </a:ext>
              </a:extLst>
            </p:cNvPr>
            <p:cNvSpPr>
              <a:spLocks noChangeArrowheads="1"/>
            </p:cNvSpPr>
            <p:nvPr/>
          </p:nvSpPr>
          <p:spPr bwMode="auto">
            <a:xfrm>
              <a:off x="108" y="2525"/>
              <a:ext cx="62" cy="39"/>
            </a:xfrm>
            <a:custGeom>
              <a:avLst/>
              <a:gdLst>
                <a:gd name="T0" fmla="*/ 0 w 1351"/>
                <a:gd name="T1" fmla="*/ 0 h 843"/>
                <a:gd name="T2" fmla="*/ 0 w 1351"/>
                <a:gd name="T3" fmla="*/ 0 h 843"/>
                <a:gd name="T4" fmla="*/ 0 w 1351"/>
                <a:gd name="T5" fmla="*/ 0 h 843"/>
                <a:gd name="T6" fmla="*/ 0 w 1351"/>
                <a:gd name="T7" fmla="*/ 0 h 843"/>
                <a:gd name="T8" fmla="*/ 0 w 1351"/>
                <a:gd name="T9" fmla="*/ 0 h 843"/>
                <a:gd name="T10" fmla="*/ 0 w 1351"/>
                <a:gd name="T11" fmla="*/ 0 h 84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51" h="843" extrusionOk="0">
                  <a:moveTo>
                    <a:pt x="688" y="1"/>
                  </a:moveTo>
                  <a:cubicBezTo>
                    <a:pt x="211" y="1"/>
                    <a:pt x="1" y="441"/>
                    <a:pt x="288" y="703"/>
                  </a:cubicBezTo>
                  <a:cubicBezTo>
                    <a:pt x="401" y="795"/>
                    <a:pt x="539" y="842"/>
                    <a:pt x="676" y="842"/>
                  </a:cubicBezTo>
                  <a:cubicBezTo>
                    <a:pt x="805" y="842"/>
                    <a:pt x="933" y="802"/>
                    <a:pt x="1040" y="718"/>
                  </a:cubicBezTo>
                  <a:cubicBezTo>
                    <a:pt x="1351" y="479"/>
                    <a:pt x="1152" y="16"/>
                    <a:pt x="705" y="1"/>
                  </a:cubicBezTo>
                  <a:cubicBezTo>
                    <a:pt x="699" y="1"/>
                    <a:pt x="694" y="1"/>
                    <a:pt x="688"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1" name="Freeform 425">
              <a:extLst>
                <a:ext uri="{FF2B5EF4-FFF2-40B4-BE49-F238E27FC236}">
                  <a16:creationId xmlns:a16="http://schemas.microsoft.com/office/drawing/2014/main" id="{50844F40-C03A-4DC0-A55C-38BC5322C1BE}"/>
                </a:ext>
              </a:extLst>
            </p:cNvPr>
            <p:cNvSpPr>
              <a:spLocks noChangeArrowheads="1"/>
            </p:cNvSpPr>
            <p:nvPr/>
          </p:nvSpPr>
          <p:spPr bwMode="auto">
            <a:xfrm>
              <a:off x="48" y="2506"/>
              <a:ext cx="29" cy="22"/>
            </a:xfrm>
            <a:custGeom>
              <a:avLst/>
              <a:gdLst>
                <a:gd name="T0" fmla="*/ 0 w 642"/>
                <a:gd name="T1" fmla="*/ 0 h 501"/>
                <a:gd name="T2" fmla="*/ 0 w 642"/>
                <a:gd name="T3" fmla="*/ 0 h 501"/>
                <a:gd name="T4" fmla="*/ 0 w 642"/>
                <a:gd name="T5" fmla="*/ 0 h 501"/>
                <a:gd name="T6" fmla="*/ 0 w 642"/>
                <a:gd name="T7" fmla="*/ 0 h 501"/>
                <a:gd name="T8" fmla="*/ 0 w 642"/>
                <a:gd name="T9" fmla="*/ 0 h 501"/>
                <a:gd name="T10" fmla="*/ 0 w 642"/>
                <a:gd name="T11" fmla="*/ 0 h 5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501" extrusionOk="0">
                  <a:moveTo>
                    <a:pt x="102" y="0"/>
                  </a:moveTo>
                  <a:cubicBezTo>
                    <a:pt x="84" y="0"/>
                    <a:pt x="67" y="10"/>
                    <a:pt x="56" y="28"/>
                  </a:cubicBezTo>
                  <a:cubicBezTo>
                    <a:pt x="0" y="114"/>
                    <a:pt x="250" y="491"/>
                    <a:pt x="565" y="501"/>
                  </a:cubicBezTo>
                  <a:cubicBezTo>
                    <a:pt x="616" y="501"/>
                    <a:pt x="641" y="440"/>
                    <a:pt x="606" y="404"/>
                  </a:cubicBezTo>
                  <a:cubicBezTo>
                    <a:pt x="458" y="262"/>
                    <a:pt x="295" y="129"/>
                    <a:pt x="127" y="7"/>
                  </a:cubicBezTo>
                  <a:cubicBezTo>
                    <a:pt x="119" y="2"/>
                    <a:pt x="111" y="0"/>
                    <a:pt x="10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2" name="Freeform 426">
              <a:extLst>
                <a:ext uri="{FF2B5EF4-FFF2-40B4-BE49-F238E27FC236}">
                  <a16:creationId xmlns:a16="http://schemas.microsoft.com/office/drawing/2014/main" id="{6015B560-161F-39F4-41B9-178851B41073}"/>
                </a:ext>
              </a:extLst>
            </p:cNvPr>
            <p:cNvSpPr>
              <a:spLocks noChangeArrowheads="1"/>
            </p:cNvSpPr>
            <p:nvPr/>
          </p:nvSpPr>
          <p:spPr bwMode="auto">
            <a:xfrm>
              <a:off x="175" y="2556"/>
              <a:ext cx="57" cy="30"/>
            </a:xfrm>
            <a:custGeom>
              <a:avLst/>
              <a:gdLst>
                <a:gd name="T0" fmla="*/ 0 w 1244"/>
                <a:gd name="T1" fmla="*/ 0 h 666"/>
                <a:gd name="T2" fmla="*/ 0 w 1244"/>
                <a:gd name="T3" fmla="*/ 0 h 666"/>
                <a:gd name="T4" fmla="*/ 0 w 1244"/>
                <a:gd name="T5" fmla="*/ 0 h 666"/>
                <a:gd name="T6" fmla="*/ 0 w 1244"/>
                <a:gd name="T7" fmla="*/ 0 h 666"/>
                <a:gd name="T8" fmla="*/ 0 w 1244"/>
                <a:gd name="T9" fmla="*/ 0 h 666"/>
                <a:gd name="T10" fmla="*/ 0 w 1244"/>
                <a:gd name="T11" fmla="*/ 0 h 666"/>
                <a:gd name="T12" fmla="*/ 0 w 1244"/>
                <a:gd name="T13" fmla="*/ 0 h 666"/>
                <a:gd name="T14" fmla="*/ 0 w 1244"/>
                <a:gd name="T15" fmla="*/ 0 h 666"/>
                <a:gd name="T16" fmla="*/ 0 w 1244"/>
                <a:gd name="T17" fmla="*/ 0 h 666"/>
                <a:gd name="T18" fmla="*/ 0 w 1244"/>
                <a:gd name="T19" fmla="*/ 0 h 666"/>
                <a:gd name="T20" fmla="*/ 0 w 1244"/>
                <a:gd name="T21" fmla="*/ 0 h 6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44" h="666" extrusionOk="0">
                  <a:moveTo>
                    <a:pt x="877" y="1"/>
                  </a:moveTo>
                  <a:cubicBezTo>
                    <a:pt x="839" y="1"/>
                    <a:pt x="800" y="10"/>
                    <a:pt x="764" y="31"/>
                  </a:cubicBezTo>
                  <a:cubicBezTo>
                    <a:pt x="741" y="44"/>
                    <a:pt x="722" y="88"/>
                    <a:pt x="692" y="88"/>
                  </a:cubicBezTo>
                  <a:cubicBezTo>
                    <a:pt x="689" y="88"/>
                    <a:pt x="685" y="87"/>
                    <a:pt x="682" y="86"/>
                  </a:cubicBezTo>
                  <a:cubicBezTo>
                    <a:pt x="644" y="83"/>
                    <a:pt x="590" y="17"/>
                    <a:pt x="498" y="17"/>
                  </a:cubicBezTo>
                  <a:cubicBezTo>
                    <a:pt x="468" y="17"/>
                    <a:pt x="435" y="24"/>
                    <a:pt x="397" y="41"/>
                  </a:cubicBezTo>
                  <a:cubicBezTo>
                    <a:pt x="199" y="137"/>
                    <a:pt x="153" y="178"/>
                    <a:pt x="57" y="193"/>
                  </a:cubicBezTo>
                  <a:cubicBezTo>
                    <a:pt x="6" y="198"/>
                    <a:pt x="1" y="234"/>
                    <a:pt x="31" y="280"/>
                  </a:cubicBezTo>
                  <a:cubicBezTo>
                    <a:pt x="225" y="563"/>
                    <a:pt x="432" y="665"/>
                    <a:pt x="613" y="665"/>
                  </a:cubicBezTo>
                  <a:cubicBezTo>
                    <a:pt x="985" y="665"/>
                    <a:pt x="1243" y="237"/>
                    <a:pt x="1038" y="66"/>
                  </a:cubicBezTo>
                  <a:cubicBezTo>
                    <a:pt x="992" y="23"/>
                    <a:pt x="935" y="1"/>
                    <a:pt x="877"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3" name="Freeform 427">
              <a:extLst>
                <a:ext uri="{FF2B5EF4-FFF2-40B4-BE49-F238E27FC236}">
                  <a16:creationId xmlns:a16="http://schemas.microsoft.com/office/drawing/2014/main" id="{B77B1E9C-9C9E-47F2-CFFD-188AEBD8E72B}"/>
                </a:ext>
              </a:extLst>
            </p:cNvPr>
            <p:cNvSpPr>
              <a:spLocks noChangeArrowheads="1"/>
            </p:cNvSpPr>
            <p:nvPr/>
          </p:nvSpPr>
          <p:spPr bwMode="auto">
            <a:xfrm>
              <a:off x="129" y="2485"/>
              <a:ext cx="46" cy="19"/>
            </a:xfrm>
            <a:custGeom>
              <a:avLst/>
              <a:gdLst>
                <a:gd name="T0" fmla="*/ 0 w 1003"/>
                <a:gd name="T1" fmla="*/ 0 h 429"/>
                <a:gd name="T2" fmla="*/ 0 w 1003"/>
                <a:gd name="T3" fmla="*/ 0 h 429"/>
                <a:gd name="T4" fmla="*/ 0 w 1003"/>
                <a:gd name="T5" fmla="*/ 0 h 429"/>
                <a:gd name="T6" fmla="*/ 0 w 1003"/>
                <a:gd name="T7" fmla="*/ 0 h 429"/>
                <a:gd name="T8" fmla="*/ 0 w 1003"/>
                <a:gd name="T9" fmla="*/ 0 h 429"/>
                <a:gd name="T10" fmla="*/ 0 w 1003"/>
                <a:gd name="T11" fmla="*/ 0 h 429"/>
                <a:gd name="T12" fmla="*/ 0 w 1003"/>
                <a:gd name="T13" fmla="*/ 0 h 429"/>
                <a:gd name="T14" fmla="*/ 0 w 1003"/>
                <a:gd name="T15" fmla="*/ 0 h 429"/>
                <a:gd name="T16" fmla="*/ 0 w 1003"/>
                <a:gd name="T17" fmla="*/ 0 h 429"/>
                <a:gd name="T18" fmla="*/ 0 w 1003"/>
                <a:gd name="T19" fmla="*/ 0 h 429"/>
                <a:gd name="T20" fmla="*/ 0 w 1003"/>
                <a:gd name="T21" fmla="*/ 0 h 429"/>
                <a:gd name="T22" fmla="*/ 0 w 1003"/>
                <a:gd name="T23" fmla="*/ 0 h 429"/>
                <a:gd name="T24" fmla="*/ 0 w 1003"/>
                <a:gd name="T25" fmla="*/ 0 h 429"/>
                <a:gd name="T26" fmla="*/ 0 w 1003"/>
                <a:gd name="T27" fmla="*/ 0 h 42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003" h="429" extrusionOk="0">
                  <a:moveTo>
                    <a:pt x="452" y="1"/>
                  </a:moveTo>
                  <a:cubicBezTo>
                    <a:pt x="297" y="1"/>
                    <a:pt x="141" y="55"/>
                    <a:pt x="16" y="168"/>
                  </a:cubicBezTo>
                  <a:cubicBezTo>
                    <a:pt x="5" y="178"/>
                    <a:pt x="0" y="193"/>
                    <a:pt x="5" y="208"/>
                  </a:cubicBezTo>
                  <a:cubicBezTo>
                    <a:pt x="13" y="219"/>
                    <a:pt x="25" y="228"/>
                    <a:pt x="38" y="228"/>
                  </a:cubicBezTo>
                  <a:cubicBezTo>
                    <a:pt x="42" y="228"/>
                    <a:pt x="47" y="226"/>
                    <a:pt x="51" y="224"/>
                  </a:cubicBezTo>
                  <a:cubicBezTo>
                    <a:pt x="173" y="173"/>
                    <a:pt x="306" y="147"/>
                    <a:pt x="433" y="147"/>
                  </a:cubicBezTo>
                  <a:cubicBezTo>
                    <a:pt x="360" y="274"/>
                    <a:pt x="450" y="428"/>
                    <a:pt x="586" y="428"/>
                  </a:cubicBezTo>
                  <a:cubicBezTo>
                    <a:pt x="593" y="428"/>
                    <a:pt x="599" y="428"/>
                    <a:pt x="606" y="427"/>
                  </a:cubicBezTo>
                  <a:cubicBezTo>
                    <a:pt x="702" y="417"/>
                    <a:pt x="779" y="341"/>
                    <a:pt x="784" y="244"/>
                  </a:cubicBezTo>
                  <a:cubicBezTo>
                    <a:pt x="835" y="275"/>
                    <a:pt x="891" y="305"/>
                    <a:pt x="936" y="341"/>
                  </a:cubicBezTo>
                  <a:cubicBezTo>
                    <a:pt x="944" y="346"/>
                    <a:pt x="952" y="348"/>
                    <a:pt x="959" y="348"/>
                  </a:cubicBezTo>
                  <a:cubicBezTo>
                    <a:pt x="967" y="348"/>
                    <a:pt x="974" y="346"/>
                    <a:pt x="982" y="341"/>
                  </a:cubicBezTo>
                  <a:cubicBezTo>
                    <a:pt x="997" y="330"/>
                    <a:pt x="1002" y="310"/>
                    <a:pt x="992" y="290"/>
                  </a:cubicBezTo>
                  <a:cubicBezTo>
                    <a:pt x="867" y="100"/>
                    <a:pt x="660" y="1"/>
                    <a:pt x="452"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4" name="Freeform 428">
              <a:extLst>
                <a:ext uri="{FF2B5EF4-FFF2-40B4-BE49-F238E27FC236}">
                  <a16:creationId xmlns:a16="http://schemas.microsoft.com/office/drawing/2014/main" id="{C7CF3C5A-618D-CC8F-67C8-CA90405C5093}"/>
                </a:ext>
              </a:extLst>
            </p:cNvPr>
            <p:cNvSpPr>
              <a:spLocks noChangeArrowheads="1"/>
            </p:cNvSpPr>
            <p:nvPr/>
          </p:nvSpPr>
          <p:spPr bwMode="auto">
            <a:xfrm>
              <a:off x="123" y="2467"/>
              <a:ext cx="55" cy="16"/>
            </a:xfrm>
            <a:custGeom>
              <a:avLst/>
              <a:gdLst>
                <a:gd name="T0" fmla="*/ 0 w 1192"/>
                <a:gd name="T1" fmla="*/ 0 h 360"/>
                <a:gd name="T2" fmla="*/ 0 w 1192"/>
                <a:gd name="T3" fmla="*/ 0 h 360"/>
                <a:gd name="T4" fmla="*/ 0 w 1192"/>
                <a:gd name="T5" fmla="*/ 0 h 360"/>
                <a:gd name="T6" fmla="*/ 0 w 1192"/>
                <a:gd name="T7" fmla="*/ 0 h 360"/>
                <a:gd name="T8" fmla="*/ 0 w 1192"/>
                <a:gd name="T9" fmla="*/ 0 h 360"/>
                <a:gd name="T10" fmla="*/ 0 w 1192"/>
                <a:gd name="T11" fmla="*/ 0 h 360"/>
                <a:gd name="T12" fmla="*/ 0 w 1192"/>
                <a:gd name="T13" fmla="*/ 0 h 360"/>
                <a:gd name="T14" fmla="*/ 0 w 1192"/>
                <a:gd name="T15" fmla="*/ 0 h 360"/>
                <a:gd name="T16" fmla="*/ 0 w 1192"/>
                <a:gd name="T17" fmla="*/ 0 h 360"/>
                <a:gd name="T18" fmla="*/ 0 w 1192"/>
                <a:gd name="T19" fmla="*/ 0 h 360"/>
                <a:gd name="T20" fmla="*/ 0 w 1192"/>
                <a:gd name="T21" fmla="*/ 0 h 360"/>
                <a:gd name="T22" fmla="*/ 0 w 1192"/>
                <a:gd name="T23" fmla="*/ 0 h 3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92" h="360" extrusionOk="0">
                  <a:moveTo>
                    <a:pt x="625" y="1"/>
                  </a:moveTo>
                  <a:cubicBezTo>
                    <a:pt x="615" y="1"/>
                    <a:pt x="604" y="1"/>
                    <a:pt x="594" y="1"/>
                  </a:cubicBezTo>
                  <a:cubicBezTo>
                    <a:pt x="391" y="1"/>
                    <a:pt x="197" y="68"/>
                    <a:pt x="35" y="185"/>
                  </a:cubicBezTo>
                  <a:cubicBezTo>
                    <a:pt x="0" y="215"/>
                    <a:pt x="24" y="266"/>
                    <a:pt x="63" y="266"/>
                  </a:cubicBezTo>
                  <a:cubicBezTo>
                    <a:pt x="70" y="266"/>
                    <a:pt x="78" y="265"/>
                    <a:pt x="85" y="261"/>
                  </a:cubicBezTo>
                  <a:cubicBezTo>
                    <a:pt x="230" y="179"/>
                    <a:pt x="392" y="138"/>
                    <a:pt x="559" y="138"/>
                  </a:cubicBezTo>
                  <a:cubicBezTo>
                    <a:pt x="569" y="138"/>
                    <a:pt x="579" y="138"/>
                    <a:pt x="589" y="139"/>
                  </a:cubicBezTo>
                  <a:cubicBezTo>
                    <a:pt x="757" y="149"/>
                    <a:pt x="920" y="220"/>
                    <a:pt x="1037" y="337"/>
                  </a:cubicBezTo>
                  <a:cubicBezTo>
                    <a:pt x="1053" y="353"/>
                    <a:pt x="1072" y="359"/>
                    <a:pt x="1089" y="359"/>
                  </a:cubicBezTo>
                  <a:cubicBezTo>
                    <a:pt x="1145" y="359"/>
                    <a:pt x="1191" y="290"/>
                    <a:pt x="1149" y="235"/>
                  </a:cubicBezTo>
                  <a:cubicBezTo>
                    <a:pt x="1077" y="159"/>
                    <a:pt x="991" y="98"/>
                    <a:pt x="894" y="57"/>
                  </a:cubicBezTo>
                  <a:cubicBezTo>
                    <a:pt x="807" y="21"/>
                    <a:pt x="716" y="1"/>
                    <a:pt x="62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5" name="Freeform 429">
              <a:extLst>
                <a:ext uri="{FF2B5EF4-FFF2-40B4-BE49-F238E27FC236}">
                  <a16:creationId xmlns:a16="http://schemas.microsoft.com/office/drawing/2014/main" id="{7D511257-373E-0A28-0985-FB42E761A1D5}"/>
                </a:ext>
              </a:extLst>
            </p:cNvPr>
            <p:cNvSpPr>
              <a:spLocks noChangeArrowheads="1"/>
            </p:cNvSpPr>
            <p:nvPr/>
          </p:nvSpPr>
          <p:spPr bwMode="auto">
            <a:xfrm>
              <a:off x="-51" y="2315"/>
              <a:ext cx="322" cy="344"/>
            </a:xfrm>
            <a:custGeom>
              <a:avLst/>
              <a:gdLst>
                <a:gd name="T0" fmla="*/ 0 w 6767"/>
                <a:gd name="T1" fmla="*/ 0 h 7243"/>
                <a:gd name="T2" fmla="*/ 0 w 6767"/>
                <a:gd name="T3" fmla="*/ 0 h 7243"/>
                <a:gd name="T4" fmla="*/ 0 w 6767"/>
                <a:gd name="T5" fmla="*/ 0 h 7243"/>
                <a:gd name="T6" fmla="*/ 0 w 6767"/>
                <a:gd name="T7" fmla="*/ 0 h 7243"/>
                <a:gd name="T8" fmla="*/ 0 w 6767"/>
                <a:gd name="T9" fmla="*/ 0 h 7243"/>
                <a:gd name="T10" fmla="*/ 0 w 6767"/>
                <a:gd name="T11" fmla="*/ 0 h 7243"/>
                <a:gd name="T12" fmla="*/ 0 w 6767"/>
                <a:gd name="T13" fmla="*/ 0 h 7243"/>
                <a:gd name="T14" fmla="*/ 0 w 6767"/>
                <a:gd name="T15" fmla="*/ 0 h 7243"/>
                <a:gd name="T16" fmla="*/ 0 w 6767"/>
                <a:gd name="T17" fmla="*/ 0 h 7243"/>
                <a:gd name="T18" fmla="*/ 0 w 6767"/>
                <a:gd name="T19" fmla="*/ 0 h 7243"/>
                <a:gd name="T20" fmla="*/ 0 w 6767"/>
                <a:gd name="T21" fmla="*/ 0 h 7243"/>
                <a:gd name="T22" fmla="*/ 0 w 6767"/>
                <a:gd name="T23" fmla="*/ 0 h 7243"/>
                <a:gd name="T24" fmla="*/ 0 w 6767"/>
                <a:gd name="T25" fmla="*/ 0 h 7243"/>
                <a:gd name="T26" fmla="*/ 0 w 6767"/>
                <a:gd name="T27" fmla="*/ 0 h 7243"/>
                <a:gd name="T28" fmla="*/ 0 w 6767"/>
                <a:gd name="T29" fmla="*/ 0 h 7243"/>
                <a:gd name="T30" fmla="*/ 0 w 6767"/>
                <a:gd name="T31" fmla="*/ 0 h 7243"/>
                <a:gd name="T32" fmla="*/ 0 w 6767"/>
                <a:gd name="T33" fmla="*/ 0 h 7243"/>
                <a:gd name="T34" fmla="*/ 0 w 6767"/>
                <a:gd name="T35" fmla="*/ 0 h 7243"/>
                <a:gd name="T36" fmla="*/ 0 w 6767"/>
                <a:gd name="T37" fmla="*/ 0 h 7243"/>
                <a:gd name="T38" fmla="*/ 0 w 6767"/>
                <a:gd name="T39" fmla="*/ 0 h 7243"/>
                <a:gd name="T40" fmla="*/ 0 w 6767"/>
                <a:gd name="T41" fmla="*/ 0 h 7243"/>
                <a:gd name="T42" fmla="*/ 0 w 6767"/>
                <a:gd name="T43" fmla="*/ 0 h 7243"/>
                <a:gd name="T44" fmla="*/ 0 w 6767"/>
                <a:gd name="T45" fmla="*/ 0 h 7243"/>
                <a:gd name="T46" fmla="*/ 0 w 6767"/>
                <a:gd name="T47" fmla="*/ 0 h 7243"/>
                <a:gd name="T48" fmla="*/ 0 w 6767"/>
                <a:gd name="T49" fmla="*/ 0 h 7243"/>
                <a:gd name="T50" fmla="*/ 0 w 6767"/>
                <a:gd name="T51" fmla="*/ 0 h 7243"/>
                <a:gd name="T52" fmla="*/ 0 w 6767"/>
                <a:gd name="T53" fmla="*/ 0 h 7243"/>
                <a:gd name="T54" fmla="*/ 0 w 6767"/>
                <a:gd name="T55" fmla="*/ 0 h 7243"/>
                <a:gd name="T56" fmla="*/ 0 w 6767"/>
                <a:gd name="T57" fmla="*/ 0 h 7243"/>
                <a:gd name="T58" fmla="*/ 0 w 6767"/>
                <a:gd name="T59" fmla="*/ 0 h 7243"/>
                <a:gd name="T60" fmla="*/ 0 w 6767"/>
                <a:gd name="T61" fmla="*/ 0 h 7243"/>
                <a:gd name="T62" fmla="*/ 0 w 6767"/>
                <a:gd name="T63" fmla="*/ 0 h 7243"/>
                <a:gd name="T64" fmla="*/ 0 w 6767"/>
                <a:gd name="T65" fmla="*/ 0 h 7243"/>
                <a:gd name="T66" fmla="*/ 0 w 6767"/>
                <a:gd name="T67" fmla="*/ 0 h 7243"/>
                <a:gd name="T68" fmla="*/ 0 w 6767"/>
                <a:gd name="T69" fmla="*/ 0 h 7243"/>
                <a:gd name="T70" fmla="*/ 0 w 6767"/>
                <a:gd name="T71" fmla="*/ 0 h 7243"/>
                <a:gd name="T72" fmla="*/ 0 w 6767"/>
                <a:gd name="T73" fmla="*/ 0 h 7243"/>
                <a:gd name="T74" fmla="*/ 0 w 6767"/>
                <a:gd name="T75" fmla="*/ 0 h 7243"/>
                <a:gd name="T76" fmla="*/ 0 w 6767"/>
                <a:gd name="T77" fmla="*/ 0 h 7243"/>
                <a:gd name="T78" fmla="*/ 0 w 6767"/>
                <a:gd name="T79" fmla="*/ 0 h 7243"/>
                <a:gd name="T80" fmla="*/ 0 w 6767"/>
                <a:gd name="T81" fmla="*/ 0 h 7243"/>
                <a:gd name="T82" fmla="*/ 0 w 6767"/>
                <a:gd name="T83" fmla="*/ 0 h 72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767" h="7243" extrusionOk="0">
                  <a:moveTo>
                    <a:pt x="3556" y="0"/>
                  </a:moveTo>
                  <a:cubicBezTo>
                    <a:pt x="3255" y="0"/>
                    <a:pt x="2948" y="55"/>
                    <a:pt x="2651" y="167"/>
                  </a:cubicBezTo>
                  <a:cubicBezTo>
                    <a:pt x="1817" y="477"/>
                    <a:pt x="1151" y="1174"/>
                    <a:pt x="835" y="2079"/>
                  </a:cubicBezTo>
                  <a:cubicBezTo>
                    <a:pt x="515" y="2985"/>
                    <a:pt x="591" y="3931"/>
                    <a:pt x="1039" y="4689"/>
                  </a:cubicBezTo>
                  <a:lnTo>
                    <a:pt x="1044" y="4694"/>
                  </a:lnTo>
                  <a:cubicBezTo>
                    <a:pt x="1049" y="4704"/>
                    <a:pt x="1054" y="4714"/>
                    <a:pt x="1059" y="4725"/>
                  </a:cubicBezTo>
                  <a:cubicBezTo>
                    <a:pt x="1049" y="4725"/>
                    <a:pt x="1028" y="4730"/>
                    <a:pt x="1018" y="4735"/>
                  </a:cubicBezTo>
                  <a:cubicBezTo>
                    <a:pt x="494" y="4842"/>
                    <a:pt x="98" y="5269"/>
                    <a:pt x="31" y="5803"/>
                  </a:cubicBezTo>
                  <a:cubicBezTo>
                    <a:pt x="1" y="6042"/>
                    <a:pt x="103" y="6276"/>
                    <a:pt x="296" y="6424"/>
                  </a:cubicBezTo>
                  <a:cubicBezTo>
                    <a:pt x="445" y="6535"/>
                    <a:pt x="623" y="6590"/>
                    <a:pt x="802" y="6590"/>
                  </a:cubicBezTo>
                  <a:cubicBezTo>
                    <a:pt x="909" y="6590"/>
                    <a:pt x="1017" y="6570"/>
                    <a:pt x="1120" y="6530"/>
                  </a:cubicBezTo>
                  <a:cubicBezTo>
                    <a:pt x="1151" y="6515"/>
                    <a:pt x="1181" y="6505"/>
                    <a:pt x="1212" y="6485"/>
                  </a:cubicBezTo>
                  <a:cubicBezTo>
                    <a:pt x="1222" y="6479"/>
                    <a:pt x="1237" y="6474"/>
                    <a:pt x="1252" y="6469"/>
                  </a:cubicBezTo>
                  <a:cubicBezTo>
                    <a:pt x="1252" y="6749"/>
                    <a:pt x="1303" y="6953"/>
                    <a:pt x="1522" y="7131"/>
                  </a:cubicBezTo>
                  <a:cubicBezTo>
                    <a:pt x="1598" y="7197"/>
                    <a:pt x="1695" y="7237"/>
                    <a:pt x="1797" y="7243"/>
                  </a:cubicBezTo>
                  <a:lnTo>
                    <a:pt x="1807" y="7243"/>
                  </a:lnTo>
                  <a:cubicBezTo>
                    <a:pt x="1934" y="7237"/>
                    <a:pt x="1990" y="7151"/>
                    <a:pt x="2046" y="7064"/>
                  </a:cubicBezTo>
                  <a:lnTo>
                    <a:pt x="2061" y="7049"/>
                  </a:lnTo>
                  <a:cubicBezTo>
                    <a:pt x="2260" y="6749"/>
                    <a:pt x="2707" y="5966"/>
                    <a:pt x="2585" y="5203"/>
                  </a:cubicBezTo>
                  <a:cubicBezTo>
                    <a:pt x="2585" y="5198"/>
                    <a:pt x="2580" y="5187"/>
                    <a:pt x="2575" y="5172"/>
                  </a:cubicBezTo>
                  <a:cubicBezTo>
                    <a:pt x="2555" y="5106"/>
                    <a:pt x="2544" y="5035"/>
                    <a:pt x="2544" y="4969"/>
                  </a:cubicBezTo>
                  <a:cubicBezTo>
                    <a:pt x="2580" y="4972"/>
                    <a:pt x="2698" y="4993"/>
                    <a:pt x="2783" y="4993"/>
                  </a:cubicBezTo>
                  <a:cubicBezTo>
                    <a:pt x="2819" y="4993"/>
                    <a:pt x="2850" y="4990"/>
                    <a:pt x="2865" y="4979"/>
                  </a:cubicBezTo>
                  <a:cubicBezTo>
                    <a:pt x="2895" y="4964"/>
                    <a:pt x="2906" y="4933"/>
                    <a:pt x="2900" y="4903"/>
                  </a:cubicBezTo>
                  <a:cubicBezTo>
                    <a:pt x="2895" y="4872"/>
                    <a:pt x="2870" y="4852"/>
                    <a:pt x="2845" y="4847"/>
                  </a:cubicBezTo>
                  <a:cubicBezTo>
                    <a:pt x="2814" y="4842"/>
                    <a:pt x="2783" y="4836"/>
                    <a:pt x="2753" y="4836"/>
                  </a:cubicBezTo>
                  <a:cubicBezTo>
                    <a:pt x="2702" y="4836"/>
                    <a:pt x="2656" y="4831"/>
                    <a:pt x="2605" y="4821"/>
                  </a:cubicBezTo>
                  <a:cubicBezTo>
                    <a:pt x="2341" y="4770"/>
                    <a:pt x="1990" y="4562"/>
                    <a:pt x="1858" y="4216"/>
                  </a:cubicBezTo>
                  <a:cubicBezTo>
                    <a:pt x="1751" y="3951"/>
                    <a:pt x="1863" y="3783"/>
                    <a:pt x="2000" y="3707"/>
                  </a:cubicBezTo>
                  <a:cubicBezTo>
                    <a:pt x="2059" y="3677"/>
                    <a:pt x="2129" y="3660"/>
                    <a:pt x="2203" y="3660"/>
                  </a:cubicBezTo>
                  <a:cubicBezTo>
                    <a:pt x="2391" y="3660"/>
                    <a:pt x="2609" y="3765"/>
                    <a:pt x="2773" y="4012"/>
                  </a:cubicBezTo>
                  <a:lnTo>
                    <a:pt x="2804" y="4058"/>
                  </a:lnTo>
                  <a:cubicBezTo>
                    <a:pt x="2814" y="4089"/>
                    <a:pt x="2834" y="4114"/>
                    <a:pt x="2860" y="4134"/>
                  </a:cubicBezTo>
                  <a:cubicBezTo>
                    <a:pt x="2872" y="4142"/>
                    <a:pt x="2888" y="4146"/>
                    <a:pt x="2903" y="4146"/>
                  </a:cubicBezTo>
                  <a:cubicBezTo>
                    <a:pt x="2918" y="4146"/>
                    <a:pt x="2934" y="4142"/>
                    <a:pt x="2946" y="4134"/>
                  </a:cubicBezTo>
                  <a:cubicBezTo>
                    <a:pt x="2967" y="4119"/>
                    <a:pt x="2982" y="4089"/>
                    <a:pt x="2977" y="4058"/>
                  </a:cubicBezTo>
                  <a:cubicBezTo>
                    <a:pt x="2951" y="3992"/>
                    <a:pt x="2921" y="3931"/>
                    <a:pt x="2875" y="3880"/>
                  </a:cubicBezTo>
                  <a:cubicBezTo>
                    <a:pt x="2860" y="3860"/>
                    <a:pt x="2860" y="3845"/>
                    <a:pt x="2875" y="3814"/>
                  </a:cubicBezTo>
                  <a:cubicBezTo>
                    <a:pt x="3165" y="3244"/>
                    <a:pt x="3872" y="2863"/>
                    <a:pt x="4391" y="2700"/>
                  </a:cubicBezTo>
                  <a:cubicBezTo>
                    <a:pt x="4803" y="2573"/>
                    <a:pt x="5088" y="2369"/>
                    <a:pt x="5261" y="2064"/>
                  </a:cubicBezTo>
                  <a:lnTo>
                    <a:pt x="5261" y="2054"/>
                  </a:lnTo>
                  <a:cubicBezTo>
                    <a:pt x="5271" y="2059"/>
                    <a:pt x="5276" y="2064"/>
                    <a:pt x="5286" y="2064"/>
                  </a:cubicBezTo>
                  <a:cubicBezTo>
                    <a:pt x="5673" y="2288"/>
                    <a:pt x="5886" y="2624"/>
                    <a:pt x="5947" y="3092"/>
                  </a:cubicBezTo>
                  <a:cubicBezTo>
                    <a:pt x="5734" y="3097"/>
                    <a:pt x="5530" y="3183"/>
                    <a:pt x="5378" y="3336"/>
                  </a:cubicBezTo>
                  <a:cubicBezTo>
                    <a:pt x="5322" y="3391"/>
                    <a:pt x="5372" y="3468"/>
                    <a:pt x="5430" y="3468"/>
                  </a:cubicBezTo>
                  <a:cubicBezTo>
                    <a:pt x="5447" y="3468"/>
                    <a:pt x="5464" y="3462"/>
                    <a:pt x="5480" y="3448"/>
                  </a:cubicBezTo>
                  <a:cubicBezTo>
                    <a:pt x="5586" y="3346"/>
                    <a:pt x="5719" y="3275"/>
                    <a:pt x="5861" y="3239"/>
                  </a:cubicBezTo>
                  <a:cubicBezTo>
                    <a:pt x="5892" y="3234"/>
                    <a:pt x="5922" y="3229"/>
                    <a:pt x="5958" y="3224"/>
                  </a:cubicBezTo>
                  <a:cubicBezTo>
                    <a:pt x="5958" y="3260"/>
                    <a:pt x="5963" y="3290"/>
                    <a:pt x="5963" y="3326"/>
                  </a:cubicBezTo>
                  <a:lnTo>
                    <a:pt x="5963" y="3453"/>
                  </a:lnTo>
                  <a:cubicBezTo>
                    <a:pt x="5927" y="3453"/>
                    <a:pt x="5897" y="3458"/>
                    <a:pt x="5866" y="3463"/>
                  </a:cubicBezTo>
                  <a:cubicBezTo>
                    <a:pt x="5775" y="3483"/>
                    <a:pt x="5693" y="3524"/>
                    <a:pt x="5622" y="3585"/>
                  </a:cubicBezTo>
                  <a:cubicBezTo>
                    <a:pt x="5551" y="3641"/>
                    <a:pt x="5500" y="3717"/>
                    <a:pt x="5464" y="3799"/>
                  </a:cubicBezTo>
                  <a:cubicBezTo>
                    <a:pt x="5459" y="3814"/>
                    <a:pt x="5464" y="3834"/>
                    <a:pt x="5474" y="3845"/>
                  </a:cubicBezTo>
                  <a:cubicBezTo>
                    <a:pt x="5482" y="3852"/>
                    <a:pt x="5492" y="3856"/>
                    <a:pt x="5502" y="3856"/>
                  </a:cubicBezTo>
                  <a:cubicBezTo>
                    <a:pt x="5513" y="3856"/>
                    <a:pt x="5523" y="3852"/>
                    <a:pt x="5530" y="3845"/>
                  </a:cubicBezTo>
                  <a:cubicBezTo>
                    <a:pt x="5576" y="3783"/>
                    <a:pt x="5637" y="3738"/>
                    <a:pt x="5698" y="3692"/>
                  </a:cubicBezTo>
                  <a:cubicBezTo>
                    <a:pt x="5708" y="3687"/>
                    <a:pt x="5719" y="3687"/>
                    <a:pt x="5729" y="3677"/>
                  </a:cubicBezTo>
                  <a:cubicBezTo>
                    <a:pt x="5719" y="3697"/>
                    <a:pt x="5719" y="3722"/>
                    <a:pt x="5719" y="3743"/>
                  </a:cubicBezTo>
                  <a:cubicBezTo>
                    <a:pt x="5733" y="3828"/>
                    <a:pt x="5804" y="3886"/>
                    <a:pt x="5887" y="3886"/>
                  </a:cubicBezTo>
                  <a:cubicBezTo>
                    <a:pt x="5893" y="3886"/>
                    <a:pt x="5900" y="3886"/>
                    <a:pt x="5907" y="3885"/>
                  </a:cubicBezTo>
                  <a:cubicBezTo>
                    <a:pt x="5927" y="3880"/>
                    <a:pt x="5947" y="3875"/>
                    <a:pt x="5968" y="3865"/>
                  </a:cubicBezTo>
                  <a:cubicBezTo>
                    <a:pt x="5973" y="3956"/>
                    <a:pt x="5988" y="4068"/>
                    <a:pt x="6014" y="4236"/>
                  </a:cubicBezTo>
                  <a:cubicBezTo>
                    <a:pt x="6080" y="4643"/>
                    <a:pt x="6080" y="4953"/>
                    <a:pt x="6014" y="5238"/>
                  </a:cubicBezTo>
                  <a:cubicBezTo>
                    <a:pt x="5897" y="5757"/>
                    <a:pt x="5510" y="6373"/>
                    <a:pt x="4940" y="6490"/>
                  </a:cubicBezTo>
                  <a:cubicBezTo>
                    <a:pt x="4863" y="6505"/>
                    <a:pt x="4785" y="6513"/>
                    <a:pt x="4706" y="6513"/>
                  </a:cubicBezTo>
                  <a:cubicBezTo>
                    <a:pt x="4291" y="6513"/>
                    <a:pt x="3858" y="6301"/>
                    <a:pt x="3460" y="5895"/>
                  </a:cubicBezTo>
                  <a:cubicBezTo>
                    <a:pt x="3440" y="5874"/>
                    <a:pt x="3435" y="5869"/>
                    <a:pt x="3429" y="5869"/>
                  </a:cubicBezTo>
                  <a:cubicBezTo>
                    <a:pt x="3417" y="5861"/>
                    <a:pt x="3402" y="5857"/>
                    <a:pt x="3388" y="5857"/>
                  </a:cubicBezTo>
                  <a:cubicBezTo>
                    <a:pt x="3368" y="5857"/>
                    <a:pt x="3348" y="5864"/>
                    <a:pt x="3333" y="5879"/>
                  </a:cubicBezTo>
                  <a:cubicBezTo>
                    <a:pt x="3312" y="5905"/>
                    <a:pt x="3307" y="5945"/>
                    <a:pt x="3328" y="5971"/>
                  </a:cubicBezTo>
                  <a:cubicBezTo>
                    <a:pt x="3460" y="6128"/>
                    <a:pt x="3613" y="6266"/>
                    <a:pt x="3786" y="6373"/>
                  </a:cubicBezTo>
                  <a:cubicBezTo>
                    <a:pt x="4097" y="6569"/>
                    <a:pt x="4404" y="6668"/>
                    <a:pt x="4695" y="6668"/>
                  </a:cubicBezTo>
                  <a:cubicBezTo>
                    <a:pt x="5020" y="6668"/>
                    <a:pt x="5325" y="6544"/>
                    <a:pt x="5591" y="6296"/>
                  </a:cubicBezTo>
                  <a:cubicBezTo>
                    <a:pt x="5866" y="6037"/>
                    <a:pt x="6059" y="5701"/>
                    <a:pt x="6151" y="5330"/>
                  </a:cubicBezTo>
                  <a:cubicBezTo>
                    <a:pt x="6278" y="4847"/>
                    <a:pt x="6166" y="4114"/>
                    <a:pt x="6146" y="4028"/>
                  </a:cubicBezTo>
                  <a:cubicBezTo>
                    <a:pt x="6166" y="4002"/>
                    <a:pt x="6187" y="3972"/>
                    <a:pt x="6212" y="3946"/>
                  </a:cubicBezTo>
                  <a:cubicBezTo>
                    <a:pt x="6492" y="3636"/>
                    <a:pt x="6660" y="3244"/>
                    <a:pt x="6695" y="2822"/>
                  </a:cubicBezTo>
                  <a:cubicBezTo>
                    <a:pt x="6766" y="2044"/>
                    <a:pt x="6426" y="1286"/>
                    <a:pt x="5790" y="823"/>
                  </a:cubicBezTo>
                  <a:cubicBezTo>
                    <a:pt x="5597" y="675"/>
                    <a:pt x="5373" y="574"/>
                    <a:pt x="5139" y="513"/>
                  </a:cubicBezTo>
                  <a:cubicBezTo>
                    <a:pt x="5052" y="497"/>
                    <a:pt x="4971" y="467"/>
                    <a:pt x="4900" y="421"/>
                  </a:cubicBezTo>
                  <a:cubicBezTo>
                    <a:pt x="4508" y="142"/>
                    <a:pt x="4039" y="0"/>
                    <a:pt x="3556"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6" name="Freeform 430">
              <a:extLst>
                <a:ext uri="{FF2B5EF4-FFF2-40B4-BE49-F238E27FC236}">
                  <a16:creationId xmlns:a16="http://schemas.microsoft.com/office/drawing/2014/main" id="{FDBD43D8-2985-A863-BD5C-684E1AF0A8F6}"/>
                </a:ext>
              </a:extLst>
            </p:cNvPr>
            <p:cNvSpPr>
              <a:spLocks noChangeArrowheads="1"/>
            </p:cNvSpPr>
            <p:nvPr/>
          </p:nvSpPr>
          <p:spPr bwMode="auto">
            <a:xfrm>
              <a:off x="194" y="2496"/>
              <a:ext cx="26" cy="5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7" name="Freeform 431">
              <a:extLst>
                <a:ext uri="{FF2B5EF4-FFF2-40B4-BE49-F238E27FC236}">
                  <a16:creationId xmlns:a16="http://schemas.microsoft.com/office/drawing/2014/main" id="{F3AC831B-CAC8-2215-01C9-86821E0DFE0E}"/>
                </a:ext>
              </a:extLst>
            </p:cNvPr>
            <p:cNvSpPr>
              <a:spLocks noChangeArrowheads="1"/>
            </p:cNvSpPr>
            <p:nvPr/>
          </p:nvSpPr>
          <p:spPr bwMode="auto">
            <a:xfrm>
              <a:off x="23" y="2339"/>
              <a:ext cx="131" cy="62"/>
            </a:xfrm>
            <a:custGeom>
              <a:avLst/>
              <a:gdLst>
                <a:gd name="T0" fmla="*/ 0 w 2788"/>
                <a:gd name="T1" fmla="*/ 0 h 1345"/>
                <a:gd name="T2" fmla="*/ 0 w 2788"/>
                <a:gd name="T3" fmla="*/ 0 h 1345"/>
                <a:gd name="T4" fmla="*/ 0 w 2788"/>
                <a:gd name="T5" fmla="*/ 0 h 1345"/>
                <a:gd name="T6" fmla="*/ 0 w 2788"/>
                <a:gd name="T7" fmla="*/ 0 h 1345"/>
                <a:gd name="T8" fmla="*/ 0 w 2788"/>
                <a:gd name="T9" fmla="*/ 0 h 1345"/>
                <a:gd name="T10" fmla="*/ 0 w 2788"/>
                <a:gd name="T11" fmla="*/ 0 h 1345"/>
                <a:gd name="T12" fmla="*/ 0 w 2788"/>
                <a:gd name="T13" fmla="*/ 0 h 1345"/>
                <a:gd name="T14" fmla="*/ 0 w 2788"/>
                <a:gd name="T15" fmla="*/ 0 h 1345"/>
                <a:gd name="T16" fmla="*/ 0 w 2788"/>
                <a:gd name="T17" fmla="*/ 0 h 1345"/>
                <a:gd name="T18" fmla="*/ 0 w 2788"/>
                <a:gd name="T19" fmla="*/ 0 h 13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88" h="1345" extrusionOk="0">
                  <a:moveTo>
                    <a:pt x="2142" y="1"/>
                  </a:moveTo>
                  <a:cubicBezTo>
                    <a:pt x="1423" y="1"/>
                    <a:pt x="297" y="285"/>
                    <a:pt x="14" y="1270"/>
                  </a:cubicBezTo>
                  <a:cubicBezTo>
                    <a:pt x="1" y="1312"/>
                    <a:pt x="36" y="1344"/>
                    <a:pt x="71" y="1344"/>
                  </a:cubicBezTo>
                  <a:cubicBezTo>
                    <a:pt x="90" y="1344"/>
                    <a:pt x="109" y="1334"/>
                    <a:pt x="120" y="1311"/>
                  </a:cubicBezTo>
                  <a:cubicBezTo>
                    <a:pt x="237" y="1097"/>
                    <a:pt x="395" y="909"/>
                    <a:pt x="588" y="756"/>
                  </a:cubicBezTo>
                  <a:cubicBezTo>
                    <a:pt x="1200" y="282"/>
                    <a:pt x="1926" y="204"/>
                    <a:pt x="2345" y="204"/>
                  </a:cubicBezTo>
                  <a:cubicBezTo>
                    <a:pt x="2550" y="204"/>
                    <a:pt x="2681" y="222"/>
                    <a:pt x="2689" y="222"/>
                  </a:cubicBezTo>
                  <a:cubicBezTo>
                    <a:pt x="2692" y="223"/>
                    <a:pt x="2696" y="223"/>
                    <a:pt x="2699" y="223"/>
                  </a:cubicBezTo>
                  <a:cubicBezTo>
                    <a:pt x="2725" y="223"/>
                    <a:pt x="2746" y="204"/>
                    <a:pt x="2755" y="176"/>
                  </a:cubicBezTo>
                  <a:cubicBezTo>
                    <a:pt x="2787" y="80"/>
                    <a:pt x="2521" y="1"/>
                    <a:pt x="2142"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8" name="Freeform 432">
              <a:extLst>
                <a:ext uri="{FF2B5EF4-FFF2-40B4-BE49-F238E27FC236}">
                  <a16:creationId xmlns:a16="http://schemas.microsoft.com/office/drawing/2014/main" id="{FB719DE7-BB3C-8130-2EF6-8EDB0D12B120}"/>
                </a:ext>
              </a:extLst>
            </p:cNvPr>
            <p:cNvSpPr>
              <a:spLocks noChangeArrowheads="1"/>
            </p:cNvSpPr>
            <p:nvPr/>
          </p:nvSpPr>
          <p:spPr bwMode="auto">
            <a:xfrm>
              <a:off x="181" y="2346"/>
              <a:ext cx="29" cy="58"/>
            </a:xfrm>
            <a:custGeom>
              <a:avLst/>
              <a:gdLst>
                <a:gd name="T0" fmla="*/ 0 w 646"/>
                <a:gd name="T1" fmla="*/ 0 h 1247"/>
                <a:gd name="T2" fmla="*/ 0 w 646"/>
                <a:gd name="T3" fmla="*/ 0 h 1247"/>
                <a:gd name="T4" fmla="*/ 0 w 646"/>
                <a:gd name="T5" fmla="*/ 0 h 1247"/>
                <a:gd name="T6" fmla="*/ 0 w 646"/>
                <a:gd name="T7" fmla="*/ 0 h 1247"/>
                <a:gd name="T8" fmla="*/ 0 w 646"/>
                <a:gd name="T9" fmla="*/ 0 h 1247"/>
                <a:gd name="T10" fmla="*/ 0 w 646"/>
                <a:gd name="T11" fmla="*/ 0 h 12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6" h="1247" extrusionOk="0">
                  <a:moveTo>
                    <a:pt x="124" y="1"/>
                  </a:moveTo>
                  <a:cubicBezTo>
                    <a:pt x="114" y="1"/>
                    <a:pt x="103" y="3"/>
                    <a:pt x="92" y="7"/>
                  </a:cubicBezTo>
                  <a:cubicBezTo>
                    <a:pt x="1" y="48"/>
                    <a:pt x="103" y="200"/>
                    <a:pt x="123" y="256"/>
                  </a:cubicBezTo>
                  <a:cubicBezTo>
                    <a:pt x="382" y="928"/>
                    <a:pt x="225" y="1208"/>
                    <a:pt x="362" y="1243"/>
                  </a:cubicBezTo>
                  <a:cubicBezTo>
                    <a:pt x="371" y="1245"/>
                    <a:pt x="379" y="1247"/>
                    <a:pt x="386" y="1247"/>
                  </a:cubicBezTo>
                  <a:cubicBezTo>
                    <a:pt x="645" y="1247"/>
                    <a:pt x="386" y="1"/>
                    <a:pt x="12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9" name="Freeform 433">
              <a:extLst>
                <a:ext uri="{FF2B5EF4-FFF2-40B4-BE49-F238E27FC236}">
                  <a16:creationId xmlns:a16="http://schemas.microsoft.com/office/drawing/2014/main" id="{4B4439A2-57F4-2B2B-76DA-D119BB9B8A09}"/>
                </a:ext>
              </a:extLst>
            </p:cNvPr>
            <p:cNvSpPr>
              <a:spLocks noChangeArrowheads="1"/>
            </p:cNvSpPr>
            <p:nvPr/>
          </p:nvSpPr>
          <p:spPr bwMode="auto">
            <a:xfrm>
              <a:off x="-1" y="2538"/>
              <a:ext cx="72" cy="53"/>
            </a:xfrm>
            <a:custGeom>
              <a:avLst/>
              <a:gdLst>
                <a:gd name="T0" fmla="*/ 0 w 1531"/>
                <a:gd name="T1" fmla="*/ 0 h 1153"/>
                <a:gd name="T2" fmla="*/ 0 w 1531"/>
                <a:gd name="T3" fmla="*/ 0 h 1153"/>
                <a:gd name="T4" fmla="*/ 0 w 1531"/>
                <a:gd name="T5" fmla="*/ 0 h 1153"/>
                <a:gd name="T6" fmla="*/ 0 w 1531"/>
                <a:gd name="T7" fmla="*/ 0 h 1153"/>
                <a:gd name="T8" fmla="*/ 0 w 1531"/>
                <a:gd name="T9" fmla="*/ 0 h 1153"/>
                <a:gd name="T10" fmla="*/ 0 w 1531"/>
                <a:gd name="T11" fmla="*/ 0 h 1153"/>
                <a:gd name="T12" fmla="*/ 0 w 1531"/>
                <a:gd name="T13" fmla="*/ 0 h 115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31" h="1153" extrusionOk="0">
                  <a:moveTo>
                    <a:pt x="73" y="1"/>
                  </a:moveTo>
                  <a:cubicBezTo>
                    <a:pt x="36" y="1"/>
                    <a:pt x="1" y="36"/>
                    <a:pt x="15" y="79"/>
                  </a:cubicBezTo>
                  <a:cubicBezTo>
                    <a:pt x="278" y="811"/>
                    <a:pt x="1097" y="1153"/>
                    <a:pt x="1402" y="1153"/>
                  </a:cubicBezTo>
                  <a:cubicBezTo>
                    <a:pt x="1464" y="1153"/>
                    <a:pt x="1505" y="1139"/>
                    <a:pt x="1516" y="1111"/>
                  </a:cubicBezTo>
                  <a:cubicBezTo>
                    <a:pt x="1531" y="1081"/>
                    <a:pt x="1516" y="1040"/>
                    <a:pt x="1485" y="1030"/>
                  </a:cubicBezTo>
                  <a:cubicBezTo>
                    <a:pt x="849" y="781"/>
                    <a:pt x="564" y="537"/>
                    <a:pt x="117" y="23"/>
                  </a:cubicBezTo>
                  <a:cubicBezTo>
                    <a:pt x="105" y="8"/>
                    <a:pt x="89" y="1"/>
                    <a:pt x="73"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0" name="Freeform 434">
              <a:extLst>
                <a:ext uri="{FF2B5EF4-FFF2-40B4-BE49-F238E27FC236}">
                  <a16:creationId xmlns:a16="http://schemas.microsoft.com/office/drawing/2014/main" id="{3430F255-4EDB-31A0-D114-553BDE2C90AD}"/>
                </a:ext>
              </a:extLst>
            </p:cNvPr>
            <p:cNvSpPr>
              <a:spLocks noChangeArrowheads="1"/>
            </p:cNvSpPr>
            <p:nvPr/>
          </p:nvSpPr>
          <p:spPr bwMode="auto">
            <a:xfrm>
              <a:off x="49" y="2560"/>
              <a:ext cx="59" cy="57"/>
            </a:xfrm>
            <a:custGeom>
              <a:avLst/>
              <a:gdLst>
                <a:gd name="T0" fmla="*/ 0 w 1288"/>
                <a:gd name="T1" fmla="*/ 0 h 1247"/>
                <a:gd name="T2" fmla="*/ 0 w 1288"/>
                <a:gd name="T3" fmla="*/ 0 h 1247"/>
                <a:gd name="T4" fmla="*/ 0 w 1288"/>
                <a:gd name="T5" fmla="*/ 0 h 1247"/>
                <a:gd name="T6" fmla="*/ 0 w 1288"/>
                <a:gd name="T7" fmla="*/ 0 h 1247"/>
                <a:gd name="T8" fmla="*/ 0 w 1288"/>
                <a:gd name="T9" fmla="*/ 0 h 1247"/>
                <a:gd name="T10" fmla="*/ 0 w 1288"/>
                <a:gd name="T11" fmla="*/ 0 h 1247"/>
                <a:gd name="T12" fmla="*/ 0 w 1288"/>
                <a:gd name="T13" fmla="*/ 0 h 1247"/>
                <a:gd name="T14" fmla="*/ 0 w 1288"/>
                <a:gd name="T15" fmla="*/ 0 h 12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88" h="1247" extrusionOk="0">
                  <a:moveTo>
                    <a:pt x="635" y="0"/>
                  </a:moveTo>
                  <a:cubicBezTo>
                    <a:pt x="624" y="0"/>
                    <a:pt x="612" y="1"/>
                    <a:pt x="601" y="1"/>
                  </a:cubicBezTo>
                  <a:cubicBezTo>
                    <a:pt x="260" y="27"/>
                    <a:pt x="0" y="322"/>
                    <a:pt x="21" y="663"/>
                  </a:cubicBezTo>
                  <a:cubicBezTo>
                    <a:pt x="31" y="775"/>
                    <a:pt x="67" y="876"/>
                    <a:pt x="128" y="968"/>
                  </a:cubicBezTo>
                  <a:cubicBezTo>
                    <a:pt x="256" y="1161"/>
                    <a:pt x="447" y="1246"/>
                    <a:pt x="636" y="1246"/>
                  </a:cubicBezTo>
                  <a:cubicBezTo>
                    <a:pt x="965" y="1246"/>
                    <a:pt x="1288" y="987"/>
                    <a:pt x="1262" y="586"/>
                  </a:cubicBezTo>
                  <a:cubicBezTo>
                    <a:pt x="1247" y="337"/>
                    <a:pt x="1089" y="123"/>
                    <a:pt x="855" y="42"/>
                  </a:cubicBezTo>
                  <a:cubicBezTo>
                    <a:pt x="788" y="15"/>
                    <a:pt x="714" y="0"/>
                    <a:pt x="635"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1" name="Freeform 435">
              <a:extLst>
                <a:ext uri="{FF2B5EF4-FFF2-40B4-BE49-F238E27FC236}">
                  <a16:creationId xmlns:a16="http://schemas.microsoft.com/office/drawing/2014/main" id="{BF0734E3-D765-6B5A-8886-4B26A906823D}"/>
                </a:ext>
              </a:extLst>
            </p:cNvPr>
            <p:cNvSpPr>
              <a:spLocks noChangeArrowheads="1"/>
            </p:cNvSpPr>
            <p:nvPr/>
          </p:nvSpPr>
          <p:spPr bwMode="auto">
            <a:xfrm>
              <a:off x="55" y="2562"/>
              <a:ext cx="53" cy="55"/>
            </a:xfrm>
            <a:custGeom>
              <a:avLst/>
              <a:gdLst>
                <a:gd name="T0" fmla="*/ 0 w 1161"/>
                <a:gd name="T1" fmla="*/ 0 h 1206"/>
                <a:gd name="T2" fmla="*/ 0 w 1161"/>
                <a:gd name="T3" fmla="*/ 0 h 1206"/>
                <a:gd name="T4" fmla="*/ 0 w 1161"/>
                <a:gd name="T5" fmla="*/ 0 h 1206"/>
                <a:gd name="T6" fmla="*/ 0 w 1161"/>
                <a:gd name="T7" fmla="*/ 0 h 1206"/>
                <a:gd name="T8" fmla="*/ 0 w 1161"/>
                <a:gd name="T9" fmla="*/ 0 h 1206"/>
                <a:gd name="T10" fmla="*/ 0 w 1161"/>
                <a:gd name="T11" fmla="*/ 0 h 1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61" h="1206" extrusionOk="0">
                  <a:moveTo>
                    <a:pt x="728" y="1"/>
                  </a:moveTo>
                  <a:lnTo>
                    <a:pt x="728" y="1"/>
                  </a:lnTo>
                  <a:cubicBezTo>
                    <a:pt x="789" y="459"/>
                    <a:pt x="458" y="876"/>
                    <a:pt x="1" y="927"/>
                  </a:cubicBezTo>
                  <a:cubicBezTo>
                    <a:pt x="129" y="1120"/>
                    <a:pt x="320" y="1205"/>
                    <a:pt x="509" y="1205"/>
                  </a:cubicBezTo>
                  <a:cubicBezTo>
                    <a:pt x="838" y="1205"/>
                    <a:pt x="1161" y="946"/>
                    <a:pt x="1135" y="545"/>
                  </a:cubicBezTo>
                  <a:cubicBezTo>
                    <a:pt x="1120" y="296"/>
                    <a:pt x="962" y="82"/>
                    <a:pt x="728" y="1"/>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2" name="Freeform 436">
              <a:extLst>
                <a:ext uri="{FF2B5EF4-FFF2-40B4-BE49-F238E27FC236}">
                  <a16:creationId xmlns:a16="http://schemas.microsoft.com/office/drawing/2014/main" id="{4E1B65A5-B7C1-812F-5D4C-0C98548A8F92}"/>
                </a:ext>
              </a:extLst>
            </p:cNvPr>
            <p:cNvSpPr>
              <a:spLocks noChangeArrowheads="1"/>
            </p:cNvSpPr>
            <p:nvPr/>
          </p:nvSpPr>
          <p:spPr bwMode="auto">
            <a:xfrm>
              <a:off x="61" y="2544"/>
              <a:ext cx="34" cy="29"/>
            </a:xfrm>
            <a:custGeom>
              <a:avLst/>
              <a:gdLst>
                <a:gd name="T0" fmla="*/ 0 w 749"/>
                <a:gd name="T1" fmla="*/ 0 h 634"/>
                <a:gd name="T2" fmla="*/ 0 w 749"/>
                <a:gd name="T3" fmla="*/ 0 h 634"/>
                <a:gd name="T4" fmla="*/ 0 w 749"/>
                <a:gd name="T5" fmla="*/ 0 h 634"/>
                <a:gd name="T6" fmla="*/ 0 w 749"/>
                <a:gd name="T7" fmla="*/ 0 h 634"/>
                <a:gd name="T8" fmla="*/ 0 w 749"/>
                <a:gd name="T9" fmla="*/ 0 h 634"/>
                <a:gd name="T10" fmla="*/ 0 w 749"/>
                <a:gd name="T11" fmla="*/ 0 h 6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49" h="634" extrusionOk="0">
                  <a:moveTo>
                    <a:pt x="331" y="0"/>
                  </a:moveTo>
                  <a:cubicBezTo>
                    <a:pt x="323" y="0"/>
                    <a:pt x="315" y="0"/>
                    <a:pt x="306" y="1"/>
                  </a:cubicBezTo>
                  <a:cubicBezTo>
                    <a:pt x="133" y="11"/>
                    <a:pt x="1" y="159"/>
                    <a:pt x="11" y="337"/>
                  </a:cubicBezTo>
                  <a:cubicBezTo>
                    <a:pt x="24" y="518"/>
                    <a:pt x="175" y="633"/>
                    <a:pt x="330" y="633"/>
                  </a:cubicBezTo>
                  <a:cubicBezTo>
                    <a:pt x="414" y="633"/>
                    <a:pt x="500" y="600"/>
                    <a:pt x="566" y="525"/>
                  </a:cubicBezTo>
                  <a:cubicBezTo>
                    <a:pt x="748" y="318"/>
                    <a:pt x="600" y="0"/>
                    <a:pt x="331"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3" name="Freeform 437">
              <a:extLst>
                <a:ext uri="{FF2B5EF4-FFF2-40B4-BE49-F238E27FC236}">
                  <a16:creationId xmlns:a16="http://schemas.microsoft.com/office/drawing/2014/main" id="{26B3D8B7-8CFF-E631-3184-F1D34FE5857D}"/>
                </a:ext>
              </a:extLst>
            </p:cNvPr>
            <p:cNvSpPr>
              <a:spLocks noChangeArrowheads="1"/>
            </p:cNvSpPr>
            <p:nvPr/>
          </p:nvSpPr>
          <p:spPr bwMode="auto">
            <a:xfrm>
              <a:off x="43" y="2541"/>
              <a:ext cx="70" cy="8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4" name="Freeform 438">
              <a:extLst>
                <a:ext uri="{FF2B5EF4-FFF2-40B4-BE49-F238E27FC236}">
                  <a16:creationId xmlns:a16="http://schemas.microsoft.com/office/drawing/2014/main" id="{01710814-4FEB-3B57-169C-B5A3C33E55F7}"/>
                </a:ext>
              </a:extLst>
            </p:cNvPr>
            <p:cNvSpPr>
              <a:spLocks noChangeArrowheads="1"/>
            </p:cNvSpPr>
            <p:nvPr/>
          </p:nvSpPr>
          <p:spPr bwMode="auto">
            <a:xfrm>
              <a:off x="-623" y="2541"/>
              <a:ext cx="104" cy="114"/>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5" name="Freeform 439">
              <a:extLst>
                <a:ext uri="{FF2B5EF4-FFF2-40B4-BE49-F238E27FC236}">
                  <a16:creationId xmlns:a16="http://schemas.microsoft.com/office/drawing/2014/main" id="{D8728532-143C-BF4B-0415-9F0DA54CB841}"/>
                </a:ext>
              </a:extLst>
            </p:cNvPr>
            <p:cNvSpPr>
              <a:spLocks noChangeArrowheads="1"/>
            </p:cNvSpPr>
            <p:nvPr/>
          </p:nvSpPr>
          <p:spPr bwMode="auto">
            <a:xfrm>
              <a:off x="-535" y="2509"/>
              <a:ext cx="81" cy="116"/>
            </a:xfrm>
            <a:custGeom>
              <a:avLst/>
              <a:gdLst>
                <a:gd name="T0" fmla="*/ 0 w 1731"/>
                <a:gd name="T1" fmla="*/ 0 h 2468"/>
                <a:gd name="T2" fmla="*/ 0 w 1731"/>
                <a:gd name="T3" fmla="*/ 0 h 2468"/>
                <a:gd name="T4" fmla="*/ 0 w 1731"/>
                <a:gd name="T5" fmla="*/ 0 h 2468"/>
                <a:gd name="T6" fmla="*/ 0 w 1731"/>
                <a:gd name="T7" fmla="*/ 0 h 2468"/>
                <a:gd name="T8" fmla="*/ 0 w 1731"/>
                <a:gd name="T9" fmla="*/ 0 h 2468"/>
                <a:gd name="T10" fmla="*/ 0 w 1731"/>
                <a:gd name="T11" fmla="*/ 0 h 2468"/>
                <a:gd name="T12" fmla="*/ 0 w 1731"/>
                <a:gd name="T13" fmla="*/ 0 h 2468"/>
                <a:gd name="T14" fmla="*/ 0 w 1731"/>
                <a:gd name="T15" fmla="*/ 0 h 2468"/>
                <a:gd name="T16" fmla="*/ 0 w 1731"/>
                <a:gd name="T17" fmla="*/ 0 h 2468"/>
                <a:gd name="T18" fmla="*/ 0 w 1731"/>
                <a:gd name="T19" fmla="*/ 0 h 2468"/>
                <a:gd name="T20" fmla="*/ 0 w 1731"/>
                <a:gd name="T21" fmla="*/ 0 h 2468"/>
                <a:gd name="T22" fmla="*/ 0 w 1731"/>
                <a:gd name="T23" fmla="*/ 0 h 2468"/>
                <a:gd name="T24" fmla="*/ 0 w 1731"/>
                <a:gd name="T25" fmla="*/ 0 h 2468"/>
                <a:gd name="T26" fmla="*/ 0 w 1731"/>
                <a:gd name="T27" fmla="*/ 0 h 2468"/>
                <a:gd name="T28" fmla="*/ 0 w 1731"/>
                <a:gd name="T29" fmla="*/ 0 h 2468"/>
                <a:gd name="T30" fmla="*/ 0 w 1731"/>
                <a:gd name="T31" fmla="*/ 0 h 2468"/>
                <a:gd name="T32" fmla="*/ 0 w 1731"/>
                <a:gd name="T33" fmla="*/ 0 h 24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31" h="2468" extrusionOk="0">
                  <a:moveTo>
                    <a:pt x="461" y="704"/>
                  </a:moveTo>
                  <a:cubicBezTo>
                    <a:pt x="493" y="704"/>
                    <a:pt x="600" y="868"/>
                    <a:pt x="835" y="1287"/>
                  </a:cubicBezTo>
                  <a:cubicBezTo>
                    <a:pt x="761" y="1317"/>
                    <a:pt x="686" y="1352"/>
                    <a:pt x="616" y="1382"/>
                  </a:cubicBezTo>
                  <a:cubicBezTo>
                    <a:pt x="514" y="1005"/>
                    <a:pt x="418" y="704"/>
                    <a:pt x="461" y="704"/>
                  </a:cubicBezTo>
                  <a:close/>
                  <a:moveTo>
                    <a:pt x="362" y="0"/>
                  </a:moveTo>
                  <a:cubicBezTo>
                    <a:pt x="108" y="138"/>
                    <a:pt x="52" y="138"/>
                    <a:pt x="1" y="173"/>
                  </a:cubicBezTo>
                  <a:cubicBezTo>
                    <a:pt x="118" y="1257"/>
                    <a:pt x="413" y="2376"/>
                    <a:pt x="423" y="2467"/>
                  </a:cubicBezTo>
                  <a:lnTo>
                    <a:pt x="433" y="2467"/>
                  </a:lnTo>
                  <a:cubicBezTo>
                    <a:pt x="703" y="2350"/>
                    <a:pt x="825" y="2315"/>
                    <a:pt x="856" y="2294"/>
                  </a:cubicBezTo>
                  <a:cubicBezTo>
                    <a:pt x="856" y="2294"/>
                    <a:pt x="861" y="2289"/>
                    <a:pt x="861" y="2284"/>
                  </a:cubicBezTo>
                  <a:cubicBezTo>
                    <a:pt x="876" y="2127"/>
                    <a:pt x="784" y="1877"/>
                    <a:pt x="784" y="1730"/>
                  </a:cubicBezTo>
                  <a:cubicBezTo>
                    <a:pt x="845" y="1694"/>
                    <a:pt x="906" y="1669"/>
                    <a:pt x="973" y="1654"/>
                  </a:cubicBezTo>
                  <a:cubicBezTo>
                    <a:pt x="1074" y="1745"/>
                    <a:pt x="1217" y="1974"/>
                    <a:pt x="1324" y="2086"/>
                  </a:cubicBezTo>
                  <a:cubicBezTo>
                    <a:pt x="1466" y="2055"/>
                    <a:pt x="1608" y="2005"/>
                    <a:pt x="1731" y="1923"/>
                  </a:cubicBezTo>
                  <a:lnTo>
                    <a:pt x="1059" y="962"/>
                  </a:lnTo>
                  <a:cubicBezTo>
                    <a:pt x="927" y="784"/>
                    <a:pt x="464" y="143"/>
                    <a:pt x="36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6" name="Freeform 440">
              <a:extLst>
                <a:ext uri="{FF2B5EF4-FFF2-40B4-BE49-F238E27FC236}">
                  <a16:creationId xmlns:a16="http://schemas.microsoft.com/office/drawing/2014/main" id="{15228F7A-0810-63A3-C8C9-0C151D4A32A7}"/>
                </a:ext>
              </a:extLst>
            </p:cNvPr>
            <p:cNvSpPr>
              <a:spLocks noChangeArrowheads="1"/>
            </p:cNvSpPr>
            <p:nvPr/>
          </p:nvSpPr>
          <p:spPr bwMode="auto">
            <a:xfrm>
              <a:off x="-482" y="2486"/>
              <a:ext cx="61" cy="112"/>
            </a:xfrm>
            <a:custGeom>
              <a:avLst/>
              <a:gdLst>
                <a:gd name="T0" fmla="*/ 0 w 1314"/>
                <a:gd name="T1" fmla="*/ 0 h 2371"/>
                <a:gd name="T2" fmla="*/ 0 w 1314"/>
                <a:gd name="T3" fmla="*/ 0 h 2371"/>
                <a:gd name="T4" fmla="*/ 0 w 1314"/>
                <a:gd name="T5" fmla="*/ 0 h 2371"/>
                <a:gd name="T6" fmla="*/ 0 w 1314"/>
                <a:gd name="T7" fmla="*/ 0 h 2371"/>
                <a:gd name="T8" fmla="*/ 0 w 1314"/>
                <a:gd name="T9" fmla="*/ 0 h 2371"/>
                <a:gd name="T10" fmla="*/ 0 w 1314"/>
                <a:gd name="T11" fmla="*/ 0 h 2371"/>
                <a:gd name="T12" fmla="*/ 0 w 1314"/>
                <a:gd name="T13" fmla="*/ 0 h 2371"/>
                <a:gd name="T14" fmla="*/ 0 w 1314"/>
                <a:gd name="T15" fmla="*/ 0 h 2371"/>
                <a:gd name="T16" fmla="*/ 0 w 1314"/>
                <a:gd name="T17" fmla="*/ 0 h 237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4" h="2371" extrusionOk="0">
                  <a:moveTo>
                    <a:pt x="540" y="0"/>
                  </a:moveTo>
                  <a:lnTo>
                    <a:pt x="464" y="26"/>
                  </a:lnTo>
                  <a:cubicBezTo>
                    <a:pt x="286" y="97"/>
                    <a:pt x="199" y="117"/>
                    <a:pt x="128" y="138"/>
                  </a:cubicBezTo>
                  <a:cubicBezTo>
                    <a:pt x="97" y="148"/>
                    <a:pt x="16" y="168"/>
                    <a:pt x="1" y="178"/>
                  </a:cubicBezTo>
                  <a:lnTo>
                    <a:pt x="1" y="183"/>
                  </a:lnTo>
                  <a:cubicBezTo>
                    <a:pt x="174" y="901"/>
                    <a:pt x="555" y="1613"/>
                    <a:pt x="769" y="2371"/>
                  </a:cubicBezTo>
                  <a:cubicBezTo>
                    <a:pt x="845" y="2315"/>
                    <a:pt x="1273" y="2233"/>
                    <a:pt x="1313" y="2142"/>
                  </a:cubicBezTo>
                  <a:cubicBezTo>
                    <a:pt x="1023" y="1460"/>
                    <a:pt x="799" y="712"/>
                    <a:pt x="545" y="10"/>
                  </a:cubicBezTo>
                  <a:lnTo>
                    <a:pt x="540" y="0"/>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7" name="Freeform 441">
              <a:extLst>
                <a:ext uri="{FF2B5EF4-FFF2-40B4-BE49-F238E27FC236}">
                  <a16:creationId xmlns:a16="http://schemas.microsoft.com/office/drawing/2014/main" id="{5491B919-7CD0-C21C-D239-FB6F74095D77}"/>
                </a:ext>
              </a:extLst>
            </p:cNvPr>
            <p:cNvSpPr>
              <a:spLocks noChangeArrowheads="1"/>
            </p:cNvSpPr>
            <p:nvPr/>
          </p:nvSpPr>
          <p:spPr bwMode="auto">
            <a:xfrm>
              <a:off x="-443" y="2475"/>
              <a:ext cx="93" cy="110"/>
            </a:xfrm>
            <a:custGeom>
              <a:avLst/>
              <a:gdLst>
                <a:gd name="T0" fmla="*/ 0 w 2005"/>
                <a:gd name="T1" fmla="*/ 0 h 2348"/>
                <a:gd name="T2" fmla="*/ 0 w 2005"/>
                <a:gd name="T3" fmla="*/ 0 h 2348"/>
                <a:gd name="T4" fmla="*/ 0 w 2005"/>
                <a:gd name="T5" fmla="*/ 0 h 2348"/>
                <a:gd name="T6" fmla="*/ 0 w 2005"/>
                <a:gd name="T7" fmla="*/ 0 h 2348"/>
                <a:gd name="T8" fmla="*/ 0 w 2005"/>
                <a:gd name="T9" fmla="*/ 0 h 2348"/>
                <a:gd name="T10" fmla="*/ 0 w 2005"/>
                <a:gd name="T11" fmla="*/ 0 h 2348"/>
                <a:gd name="T12" fmla="*/ 0 w 2005"/>
                <a:gd name="T13" fmla="*/ 0 h 2348"/>
                <a:gd name="T14" fmla="*/ 0 w 2005"/>
                <a:gd name="T15" fmla="*/ 0 h 2348"/>
                <a:gd name="T16" fmla="*/ 0 w 2005"/>
                <a:gd name="T17" fmla="*/ 0 h 2348"/>
                <a:gd name="T18" fmla="*/ 0 w 2005"/>
                <a:gd name="T19" fmla="*/ 0 h 2348"/>
                <a:gd name="T20" fmla="*/ 0 w 2005"/>
                <a:gd name="T21" fmla="*/ 0 h 23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05" h="2348" extrusionOk="0">
                  <a:moveTo>
                    <a:pt x="472" y="0"/>
                  </a:moveTo>
                  <a:cubicBezTo>
                    <a:pt x="326" y="0"/>
                    <a:pt x="71" y="88"/>
                    <a:pt x="1" y="145"/>
                  </a:cubicBezTo>
                  <a:cubicBezTo>
                    <a:pt x="285" y="1019"/>
                    <a:pt x="402" y="1340"/>
                    <a:pt x="652" y="2291"/>
                  </a:cubicBezTo>
                  <a:lnTo>
                    <a:pt x="672" y="2347"/>
                  </a:lnTo>
                  <a:cubicBezTo>
                    <a:pt x="1679" y="2052"/>
                    <a:pt x="1811" y="1981"/>
                    <a:pt x="1903" y="1961"/>
                  </a:cubicBezTo>
                  <a:cubicBezTo>
                    <a:pt x="1995" y="1945"/>
                    <a:pt x="2005" y="1945"/>
                    <a:pt x="1898" y="1650"/>
                  </a:cubicBezTo>
                  <a:cubicBezTo>
                    <a:pt x="1883" y="1610"/>
                    <a:pt x="1867" y="1569"/>
                    <a:pt x="1862" y="1528"/>
                  </a:cubicBezTo>
                  <a:cubicBezTo>
                    <a:pt x="1857" y="1503"/>
                    <a:pt x="1852" y="1477"/>
                    <a:pt x="1842" y="1457"/>
                  </a:cubicBezTo>
                  <a:cubicBezTo>
                    <a:pt x="1745" y="1498"/>
                    <a:pt x="1099" y="1640"/>
                    <a:pt x="1028" y="1686"/>
                  </a:cubicBezTo>
                  <a:cubicBezTo>
                    <a:pt x="870" y="1147"/>
                    <a:pt x="657" y="541"/>
                    <a:pt x="504" y="2"/>
                  </a:cubicBezTo>
                  <a:cubicBezTo>
                    <a:pt x="494" y="1"/>
                    <a:pt x="484" y="0"/>
                    <a:pt x="47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8" name="Freeform 442">
              <a:extLst>
                <a:ext uri="{FF2B5EF4-FFF2-40B4-BE49-F238E27FC236}">
                  <a16:creationId xmlns:a16="http://schemas.microsoft.com/office/drawing/2014/main" id="{0A2374AF-1442-1660-7937-11E0679F6983}"/>
                </a:ext>
              </a:extLst>
            </p:cNvPr>
            <p:cNvSpPr>
              <a:spLocks noChangeArrowheads="1"/>
            </p:cNvSpPr>
            <p:nvPr/>
          </p:nvSpPr>
          <p:spPr bwMode="auto">
            <a:xfrm>
              <a:off x="-352" y="2449"/>
              <a:ext cx="69" cy="115"/>
            </a:xfrm>
            <a:custGeom>
              <a:avLst/>
              <a:gdLst>
                <a:gd name="T0" fmla="*/ 0 w 1486"/>
                <a:gd name="T1" fmla="*/ 0 h 2443"/>
                <a:gd name="T2" fmla="*/ 0 w 1486"/>
                <a:gd name="T3" fmla="*/ 0 h 2443"/>
                <a:gd name="T4" fmla="*/ 0 w 1486"/>
                <a:gd name="T5" fmla="*/ 0 h 2443"/>
                <a:gd name="T6" fmla="*/ 0 w 1486"/>
                <a:gd name="T7" fmla="*/ 0 h 2443"/>
                <a:gd name="T8" fmla="*/ 0 w 1486"/>
                <a:gd name="T9" fmla="*/ 0 h 2443"/>
                <a:gd name="T10" fmla="*/ 0 w 1486"/>
                <a:gd name="T11" fmla="*/ 0 h 2443"/>
                <a:gd name="T12" fmla="*/ 0 w 1486"/>
                <a:gd name="T13" fmla="*/ 0 h 2443"/>
                <a:gd name="T14" fmla="*/ 0 w 1486"/>
                <a:gd name="T15" fmla="*/ 0 h 2443"/>
                <a:gd name="T16" fmla="*/ 0 w 1486"/>
                <a:gd name="T17" fmla="*/ 0 h 2443"/>
                <a:gd name="T18" fmla="*/ 0 w 1486"/>
                <a:gd name="T19" fmla="*/ 0 h 2443"/>
                <a:gd name="T20" fmla="*/ 0 w 1486"/>
                <a:gd name="T21" fmla="*/ 0 h 2443"/>
                <a:gd name="T22" fmla="*/ 0 w 1486"/>
                <a:gd name="T23" fmla="*/ 0 h 2443"/>
                <a:gd name="T24" fmla="*/ 0 w 1486"/>
                <a:gd name="T25" fmla="*/ 0 h 2443"/>
                <a:gd name="T26" fmla="*/ 0 w 1486"/>
                <a:gd name="T27" fmla="*/ 0 h 2443"/>
                <a:gd name="T28" fmla="*/ 0 w 1486"/>
                <a:gd name="T29" fmla="*/ 0 h 2443"/>
                <a:gd name="T30" fmla="*/ 0 w 1486"/>
                <a:gd name="T31" fmla="*/ 0 h 2443"/>
                <a:gd name="T32" fmla="*/ 0 w 1486"/>
                <a:gd name="T33" fmla="*/ 0 h 24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86" h="2443" extrusionOk="0">
                  <a:moveTo>
                    <a:pt x="432" y="713"/>
                  </a:moveTo>
                  <a:cubicBezTo>
                    <a:pt x="462" y="713"/>
                    <a:pt x="541" y="891"/>
                    <a:pt x="707" y="1349"/>
                  </a:cubicBezTo>
                  <a:cubicBezTo>
                    <a:pt x="626" y="1369"/>
                    <a:pt x="545" y="1390"/>
                    <a:pt x="473" y="1405"/>
                  </a:cubicBezTo>
                  <a:cubicBezTo>
                    <a:pt x="436" y="1023"/>
                    <a:pt x="392" y="713"/>
                    <a:pt x="432" y="713"/>
                  </a:cubicBezTo>
                  <a:close/>
                  <a:moveTo>
                    <a:pt x="453" y="1"/>
                  </a:moveTo>
                  <a:cubicBezTo>
                    <a:pt x="178" y="98"/>
                    <a:pt x="122" y="87"/>
                    <a:pt x="67" y="113"/>
                  </a:cubicBezTo>
                  <a:cubicBezTo>
                    <a:pt x="0" y="1201"/>
                    <a:pt x="117" y="2351"/>
                    <a:pt x="112" y="2443"/>
                  </a:cubicBezTo>
                  <a:lnTo>
                    <a:pt x="117" y="2443"/>
                  </a:lnTo>
                  <a:cubicBezTo>
                    <a:pt x="407" y="2371"/>
                    <a:pt x="529" y="2361"/>
                    <a:pt x="565" y="2341"/>
                  </a:cubicBezTo>
                  <a:cubicBezTo>
                    <a:pt x="565" y="2341"/>
                    <a:pt x="570" y="2336"/>
                    <a:pt x="570" y="2336"/>
                  </a:cubicBezTo>
                  <a:cubicBezTo>
                    <a:pt x="611" y="2178"/>
                    <a:pt x="560" y="1919"/>
                    <a:pt x="585" y="1771"/>
                  </a:cubicBezTo>
                  <a:cubicBezTo>
                    <a:pt x="646" y="1751"/>
                    <a:pt x="713" y="1736"/>
                    <a:pt x="784" y="1730"/>
                  </a:cubicBezTo>
                  <a:cubicBezTo>
                    <a:pt x="870" y="1837"/>
                    <a:pt x="972" y="2087"/>
                    <a:pt x="1053" y="2209"/>
                  </a:cubicBezTo>
                  <a:lnTo>
                    <a:pt x="1058" y="2209"/>
                  </a:lnTo>
                  <a:cubicBezTo>
                    <a:pt x="1206" y="2209"/>
                    <a:pt x="1348" y="2178"/>
                    <a:pt x="1486" y="2122"/>
                  </a:cubicBezTo>
                  <a:lnTo>
                    <a:pt x="982" y="1064"/>
                  </a:lnTo>
                  <a:cubicBezTo>
                    <a:pt x="880" y="866"/>
                    <a:pt x="529" y="159"/>
                    <a:pt x="453"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9" name="Freeform 443">
              <a:extLst>
                <a:ext uri="{FF2B5EF4-FFF2-40B4-BE49-F238E27FC236}">
                  <a16:creationId xmlns:a16="http://schemas.microsoft.com/office/drawing/2014/main" id="{2D262CAB-281C-DEC9-8B3C-1EAF76D3D1A7}"/>
                </a:ext>
              </a:extLst>
            </p:cNvPr>
            <p:cNvSpPr>
              <a:spLocks noChangeArrowheads="1"/>
            </p:cNvSpPr>
            <p:nvPr/>
          </p:nvSpPr>
          <p:spPr bwMode="auto">
            <a:xfrm>
              <a:off x="-276" y="2528"/>
              <a:ext cx="19" cy="20"/>
            </a:xfrm>
            <a:custGeom>
              <a:avLst/>
              <a:gdLst>
                <a:gd name="T0" fmla="*/ 0 w 453"/>
                <a:gd name="T1" fmla="*/ 0 h 464"/>
                <a:gd name="T2" fmla="*/ 0 w 453"/>
                <a:gd name="T3" fmla="*/ 0 h 464"/>
                <a:gd name="T4" fmla="*/ 0 w 453"/>
                <a:gd name="T5" fmla="*/ 0 h 464"/>
                <a:gd name="T6" fmla="*/ 0 w 453"/>
                <a:gd name="T7" fmla="*/ 0 h 464"/>
                <a:gd name="T8" fmla="*/ 0 w 453"/>
                <a:gd name="T9" fmla="*/ 0 h 464"/>
                <a:gd name="T10" fmla="*/ 0 w 453"/>
                <a:gd name="T11" fmla="*/ 0 h 464"/>
                <a:gd name="T12" fmla="*/ 0 w 453"/>
                <a:gd name="T13" fmla="*/ 0 h 464"/>
                <a:gd name="T14" fmla="*/ 0 w 453"/>
                <a:gd name="T15" fmla="*/ 0 h 4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3" h="464" extrusionOk="0">
                  <a:moveTo>
                    <a:pt x="387" y="1"/>
                  </a:moveTo>
                  <a:cubicBezTo>
                    <a:pt x="260" y="26"/>
                    <a:pt x="92" y="21"/>
                    <a:pt x="0" y="82"/>
                  </a:cubicBezTo>
                  <a:cubicBezTo>
                    <a:pt x="21" y="204"/>
                    <a:pt x="31" y="464"/>
                    <a:pt x="61" y="464"/>
                  </a:cubicBezTo>
                  <a:lnTo>
                    <a:pt x="300" y="413"/>
                  </a:lnTo>
                  <a:lnTo>
                    <a:pt x="305" y="413"/>
                  </a:lnTo>
                  <a:cubicBezTo>
                    <a:pt x="356" y="403"/>
                    <a:pt x="377" y="403"/>
                    <a:pt x="433" y="393"/>
                  </a:cubicBezTo>
                  <a:lnTo>
                    <a:pt x="453" y="388"/>
                  </a:lnTo>
                  <a:cubicBezTo>
                    <a:pt x="428" y="265"/>
                    <a:pt x="407" y="123"/>
                    <a:pt x="387"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0" name="Freeform 444">
              <a:extLst>
                <a:ext uri="{FF2B5EF4-FFF2-40B4-BE49-F238E27FC236}">
                  <a16:creationId xmlns:a16="http://schemas.microsoft.com/office/drawing/2014/main" id="{6A0FBDAD-B6C3-FB24-034E-89A19B2A6732}"/>
                </a:ext>
              </a:extLst>
            </p:cNvPr>
            <p:cNvSpPr>
              <a:spLocks noChangeArrowheads="1"/>
            </p:cNvSpPr>
            <p:nvPr/>
          </p:nvSpPr>
          <p:spPr bwMode="auto">
            <a:xfrm>
              <a:off x="-294" y="2438"/>
              <a:ext cx="32" cy="84"/>
            </a:xfrm>
            <a:custGeom>
              <a:avLst/>
              <a:gdLst>
                <a:gd name="T0" fmla="*/ 0 w 729"/>
                <a:gd name="T1" fmla="*/ 0 h 1794"/>
                <a:gd name="T2" fmla="*/ 0 w 729"/>
                <a:gd name="T3" fmla="*/ 0 h 1794"/>
                <a:gd name="T4" fmla="*/ 0 w 729"/>
                <a:gd name="T5" fmla="*/ 0 h 1794"/>
                <a:gd name="T6" fmla="*/ 0 w 729"/>
                <a:gd name="T7" fmla="*/ 0 h 1794"/>
                <a:gd name="T8" fmla="*/ 0 w 729"/>
                <a:gd name="T9" fmla="*/ 0 h 1794"/>
                <a:gd name="T10" fmla="*/ 0 w 729"/>
                <a:gd name="T11" fmla="*/ 0 h 1794"/>
                <a:gd name="T12" fmla="*/ 0 w 729"/>
                <a:gd name="T13" fmla="*/ 0 h 17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9" h="1794" extrusionOk="0">
                  <a:moveTo>
                    <a:pt x="366" y="1"/>
                  </a:moveTo>
                  <a:cubicBezTo>
                    <a:pt x="247" y="1"/>
                    <a:pt x="111" y="53"/>
                    <a:pt x="11" y="84"/>
                  </a:cubicBezTo>
                  <a:lnTo>
                    <a:pt x="1" y="84"/>
                  </a:lnTo>
                  <a:cubicBezTo>
                    <a:pt x="77" y="675"/>
                    <a:pt x="220" y="1229"/>
                    <a:pt x="316" y="1794"/>
                  </a:cubicBezTo>
                  <a:cubicBezTo>
                    <a:pt x="443" y="1763"/>
                    <a:pt x="616" y="1733"/>
                    <a:pt x="728" y="1697"/>
                  </a:cubicBezTo>
                  <a:cubicBezTo>
                    <a:pt x="601" y="1153"/>
                    <a:pt x="499" y="552"/>
                    <a:pt x="408" y="3"/>
                  </a:cubicBezTo>
                  <a:cubicBezTo>
                    <a:pt x="394" y="1"/>
                    <a:pt x="380" y="1"/>
                    <a:pt x="366"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1" name="Freeform 445">
              <a:extLst>
                <a:ext uri="{FF2B5EF4-FFF2-40B4-BE49-F238E27FC236}">
                  <a16:creationId xmlns:a16="http://schemas.microsoft.com/office/drawing/2014/main" id="{9E80B331-CA22-6242-953B-3C691277A095}"/>
                </a:ext>
              </a:extLst>
            </p:cNvPr>
            <p:cNvSpPr>
              <a:spLocks noChangeArrowheads="1"/>
            </p:cNvSpPr>
            <p:nvPr/>
          </p:nvSpPr>
          <p:spPr bwMode="auto">
            <a:xfrm>
              <a:off x="-690" y="2447"/>
              <a:ext cx="57" cy="80"/>
            </a:xfrm>
            <a:custGeom>
              <a:avLst/>
              <a:gdLst>
                <a:gd name="T0" fmla="*/ 0 w 1222"/>
                <a:gd name="T1" fmla="*/ 0 h 1725"/>
                <a:gd name="T2" fmla="*/ 0 w 1222"/>
                <a:gd name="T3" fmla="*/ 0 h 1725"/>
                <a:gd name="T4" fmla="*/ 0 w 1222"/>
                <a:gd name="T5" fmla="*/ 0 h 1725"/>
                <a:gd name="T6" fmla="*/ 0 w 1222"/>
                <a:gd name="T7" fmla="*/ 0 h 1725"/>
                <a:gd name="T8" fmla="*/ 0 w 1222"/>
                <a:gd name="T9" fmla="*/ 0 h 1725"/>
                <a:gd name="T10" fmla="*/ 0 w 1222"/>
                <a:gd name="T11" fmla="*/ 0 h 1725"/>
                <a:gd name="T12" fmla="*/ 0 w 1222"/>
                <a:gd name="T13" fmla="*/ 0 h 17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22" h="1725" extrusionOk="0">
                  <a:moveTo>
                    <a:pt x="362" y="0"/>
                  </a:moveTo>
                  <a:lnTo>
                    <a:pt x="357" y="5"/>
                  </a:lnTo>
                  <a:cubicBezTo>
                    <a:pt x="250" y="66"/>
                    <a:pt x="92" y="158"/>
                    <a:pt x="1" y="229"/>
                  </a:cubicBezTo>
                  <a:cubicBezTo>
                    <a:pt x="301" y="697"/>
                    <a:pt x="596" y="1231"/>
                    <a:pt x="870" y="1725"/>
                  </a:cubicBezTo>
                  <a:cubicBezTo>
                    <a:pt x="992" y="1694"/>
                    <a:pt x="1120" y="1582"/>
                    <a:pt x="1211" y="1516"/>
                  </a:cubicBezTo>
                  <a:lnTo>
                    <a:pt x="1221" y="1511"/>
                  </a:lnTo>
                  <a:cubicBezTo>
                    <a:pt x="952" y="982"/>
                    <a:pt x="641" y="504"/>
                    <a:pt x="36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2" name="Freeform 446">
              <a:extLst>
                <a:ext uri="{FF2B5EF4-FFF2-40B4-BE49-F238E27FC236}">
                  <a16:creationId xmlns:a16="http://schemas.microsoft.com/office/drawing/2014/main" id="{9E878A5B-9EE1-7794-1A2A-538C019A5E05}"/>
                </a:ext>
              </a:extLst>
            </p:cNvPr>
            <p:cNvSpPr>
              <a:spLocks noChangeArrowheads="1"/>
            </p:cNvSpPr>
            <p:nvPr/>
          </p:nvSpPr>
          <p:spPr bwMode="auto">
            <a:xfrm>
              <a:off x="-703" y="2425"/>
              <a:ext cx="24" cy="24"/>
            </a:xfrm>
            <a:custGeom>
              <a:avLst/>
              <a:gdLst>
                <a:gd name="T0" fmla="*/ 0 w 535"/>
                <a:gd name="T1" fmla="*/ 0 h 546"/>
                <a:gd name="T2" fmla="*/ 0 w 535"/>
                <a:gd name="T3" fmla="*/ 0 h 546"/>
                <a:gd name="T4" fmla="*/ 0 w 535"/>
                <a:gd name="T5" fmla="*/ 0 h 546"/>
                <a:gd name="T6" fmla="*/ 0 w 535"/>
                <a:gd name="T7" fmla="*/ 0 h 546"/>
                <a:gd name="T8" fmla="*/ 0 w 535"/>
                <a:gd name="T9" fmla="*/ 0 h 546"/>
                <a:gd name="T10" fmla="*/ 0 w 535"/>
                <a:gd name="T11" fmla="*/ 0 h 546"/>
                <a:gd name="T12" fmla="*/ 0 w 535"/>
                <a:gd name="T13" fmla="*/ 0 h 546"/>
                <a:gd name="T14" fmla="*/ 0 w 535"/>
                <a:gd name="T15" fmla="*/ 0 h 546"/>
                <a:gd name="T16" fmla="*/ 0 w 535"/>
                <a:gd name="T17" fmla="*/ 0 h 546"/>
                <a:gd name="T18" fmla="*/ 0 w 535"/>
                <a:gd name="T19" fmla="*/ 0 h 5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5" h="546" extrusionOk="0">
                  <a:moveTo>
                    <a:pt x="349" y="0"/>
                  </a:moveTo>
                  <a:cubicBezTo>
                    <a:pt x="348" y="0"/>
                    <a:pt x="347" y="1"/>
                    <a:pt x="347" y="1"/>
                  </a:cubicBezTo>
                  <a:lnTo>
                    <a:pt x="133" y="128"/>
                  </a:lnTo>
                  <a:lnTo>
                    <a:pt x="128" y="128"/>
                  </a:lnTo>
                  <a:cubicBezTo>
                    <a:pt x="87" y="154"/>
                    <a:pt x="67" y="164"/>
                    <a:pt x="21" y="189"/>
                  </a:cubicBezTo>
                  <a:lnTo>
                    <a:pt x="1" y="199"/>
                  </a:lnTo>
                  <a:cubicBezTo>
                    <a:pt x="67" y="311"/>
                    <a:pt x="128" y="439"/>
                    <a:pt x="194" y="545"/>
                  </a:cubicBezTo>
                  <a:cubicBezTo>
                    <a:pt x="301" y="479"/>
                    <a:pt x="464" y="428"/>
                    <a:pt x="535" y="337"/>
                  </a:cubicBezTo>
                  <a:lnTo>
                    <a:pt x="530" y="337"/>
                  </a:lnTo>
                  <a:cubicBezTo>
                    <a:pt x="466" y="233"/>
                    <a:pt x="378" y="0"/>
                    <a:pt x="34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3" name="Freeform 447">
              <a:extLst>
                <a:ext uri="{FF2B5EF4-FFF2-40B4-BE49-F238E27FC236}">
                  <a16:creationId xmlns:a16="http://schemas.microsoft.com/office/drawing/2014/main" id="{361F6791-3C41-4C03-2AAB-305AC14E1A79}"/>
                </a:ext>
              </a:extLst>
            </p:cNvPr>
            <p:cNvSpPr>
              <a:spLocks noChangeArrowheads="1"/>
            </p:cNvSpPr>
            <p:nvPr/>
          </p:nvSpPr>
          <p:spPr bwMode="auto">
            <a:xfrm>
              <a:off x="-660" y="2388"/>
              <a:ext cx="87" cy="116"/>
            </a:xfrm>
            <a:custGeom>
              <a:avLst/>
              <a:gdLst>
                <a:gd name="T0" fmla="*/ 0 w 1852"/>
                <a:gd name="T1" fmla="*/ 0 h 2458"/>
                <a:gd name="T2" fmla="*/ 0 w 1852"/>
                <a:gd name="T3" fmla="*/ 0 h 2458"/>
                <a:gd name="T4" fmla="*/ 0 w 1852"/>
                <a:gd name="T5" fmla="*/ 0 h 2458"/>
                <a:gd name="T6" fmla="*/ 0 w 1852"/>
                <a:gd name="T7" fmla="*/ 0 h 2458"/>
                <a:gd name="T8" fmla="*/ 0 w 1852"/>
                <a:gd name="T9" fmla="*/ 0 h 2458"/>
                <a:gd name="T10" fmla="*/ 0 w 1852"/>
                <a:gd name="T11" fmla="*/ 0 h 2458"/>
                <a:gd name="T12" fmla="*/ 0 w 1852"/>
                <a:gd name="T13" fmla="*/ 0 h 2458"/>
                <a:gd name="T14" fmla="*/ 0 w 1852"/>
                <a:gd name="T15" fmla="*/ 0 h 2458"/>
                <a:gd name="T16" fmla="*/ 0 w 1852"/>
                <a:gd name="T17" fmla="*/ 0 h 2458"/>
                <a:gd name="T18" fmla="*/ 0 w 1852"/>
                <a:gd name="T19" fmla="*/ 0 h 2458"/>
                <a:gd name="T20" fmla="*/ 0 w 1852"/>
                <a:gd name="T21" fmla="*/ 0 h 2458"/>
                <a:gd name="T22" fmla="*/ 0 w 1852"/>
                <a:gd name="T23" fmla="*/ 0 h 2458"/>
                <a:gd name="T24" fmla="*/ 0 w 1852"/>
                <a:gd name="T25" fmla="*/ 0 h 2458"/>
                <a:gd name="T26" fmla="*/ 0 w 1852"/>
                <a:gd name="T27" fmla="*/ 0 h 2458"/>
                <a:gd name="T28" fmla="*/ 0 w 1852"/>
                <a:gd name="T29" fmla="*/ 0 h 2458"/>
                <a:gd name="T30" fmla="*/ 0 w 1852"/>
                <a:gd name="T31" fmla="*/ 0 h 24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52" h="2458" extrusionOk="0">
                  <a:moveTo>
                    <a:pt x="501" y="695"/>
                  </a:moveTo>
                  <a:cubicBezTo>
                    <a:pt x="535" y="695"/>
                    <a:pt x="656" y="851"/>
                    <a:pt x="921" y="1246"/>
                  </a:cubicBezTo>
                  <a:cubicBezTo>
                    <a:pt x="845" y="1287"/>
                    <a:pt x="773" y="1328"/>
                    <a:pt x="702" y="1358"/>
                  </a:cubicBezTo>
                  <a:cubicBezTo>
                    <a:pt x="573" y="990"/>
                    <a:pt x="455" y="695"/>
                    <a:pt x="501" y="695"/>
                  </a:cubicBezTo>
                  <a:close/>
                  <a:moveTo>
                    <a:pt x="351" y="0"/>
                  </a:moveTo>
                  <a:cubicBezTo>
                    <a:pt x="107" y="158"/>
                    <a:pt x="51" y="163"/>
                    <a:pt x="0" y="199"/>
                  </a:cubicBezTo>
                  <a:cubicBezTo>
                    <a:pt x="199" y="1272"/>
                    <a:pt x="575" y="2366"/>
                    <a:pt x="590" y="2457"/>
                  </a:cubicBezTo>
                  <a:lnTo>
                    <a:pt x="595" y="2457"/>
                  </a:lnTo>
                  <a:cubicBezTo>
                    <a:pt x="860" y="2320"/>
                    <a:pt x="977" y="2279"/>
                    <a:pt x="1007" y="2254"/>
                  </a:cubicBezTo>
                  <a:cubicBezTo>
                    <a:pt x="1013" y="2249"/>
                    <a:pt x="1013" y="2249"/>
                    <a:pt x="1013" y="2243"/>
                  </a:cubicBezTo>
                  <a:cubicBezTo>
                    <a:pt x="1013" y="2081"/>
                    <a:pt x="906" y="1842"/>
                    <a:pt x="896" y="1689"/>
                  </a:cubicBezTo>
                  <a:cubicBezTo>
                    <a:pt x="951" y="1653"/>
                    <a:pt x="1013" y="1623"/>
                    <a:pt x="1079" y="1603"/>
                  </a:cubicBezTo>
                  <a:cubicBezTo>
                    <a:pt x="1185" y="1689"/>
                    <a:pt x="1343" y="1908"/>
                    <a:pt x="1460" y="2004"/>
                  </a:cubicBezTo>
                  <a:cubicBezTo>
                    <a:pt x="1603" y="1969"/>
                    <a:pt x="1735" y="1908"/>
                    <a:pt x="1852" y="1821"/>
                  </a:cubicBezTo>
                  <a:lnTo>
                    <a:pt x="1114" y="911"/>
                  </a:lnTo>
                  <a:cubicBezTo>
                    <a:pt x="972" y="738"/>
                    <a:pt x="463" y="138"/>
                    <a:pt x="351"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4" name="Freeform 448">
              <a:extLst>
                <a:ext uri="{FF2B5EF4-FFF2-40B4-BE49-F238E27FC236}">
                  <a16:creationId xmlns:a16="http://schemas.microsoft.com/office/drawing/2014/main" id="{48A2926B-B06A-1079-1E29-7A9524D5A637}"/>
                </a:ext>
              </a:extLst>
            </p:cNvPr>
            <p:cNvSpPr>
              <a:spLocks noChangeArrowheads="1"/>
            </p:cNvSpPr>
            <p:nvPr/>
          </p:nvSpPr>
          <p:spPr bwMode="auto">
            <a:xfrm>
              <a:off x="-606" y="2356"/>
              <a:ext cx="89" cy="106"/>
            </a:xfrm>
            <a:custGeom>
              <a:avLst/>
              <a:gdLst>
                <a:gd name="T0" fmla="*/ 0 w 1919"/>
                <a:gd name="T1" fmla="*/ 0 h 2269"/>
                <a:gd name="T2" fmla="*/ 0 w 1919"/>
                <a:gd name="T3" fmla="*/ 0 h 2269"/>
                <a:gd name="T4" fmla="*/ 0 w 1919"/>
                <a:gd name="T5" fmla="*/ 0 h 2269"/>
                <a:gd name="T6" fmla="*/ 0 w 1919"/>
                <a:gd name="T7" fmla="*/ 0 h 2269"/>
                <a:gd name="T8" fmla="*/ 0 w 1919"/>
                <a:gd name="T9" fmla="*/ 0 h 2269"/>
                <a:gd name="T10" fmla="*/ 0 w 1919"/>
                <a:gd name="T11" fmla="*/ 0 h 2269"/>
                <a:gd name="T12" fmla="*/ 0 w 1919"/>
                <a:gd name="T13" fmla="*/ 0 h 2269"/>
                <a:gd name="T14" fmla="*/ 0 w 1919"/>
                <a:gd name="T15" fmla="*/ 0 h 2269"/>
                <a:gd name="T16" fmla="*/ 0 w 1919"/>
                <a:gd name="T17" fmla="*/ 0 h 2269"/>
                <a:gd name="T18" fmla="*/ 0 w 1919"/>
                <a:gd name="T19" fmla="*/ 0 h 2269"/>
                <a:gd name="T20" fmla="*/ 0 w 1919"/>
                <a:gd name="T21" fmla="*/ 0 h 2269"/>
                <a:gd name="T22" fmla="*/ 0 w 1919"/>
                <a:gd name="T23" fmla="*/ 0 h 2269"/>
                <a:gd name="T24" fmla="*/ 0 w 1919"/>
                <a:gd name="T25" fmla="*/ 0 h 2269"/>
                <a:gd name="T26" fmla="*/ 0 w 1919"/>
                <a:gd name="T27" fmla="*/ 0 h 2269"/>
                <a:gd name="T28" fmla="*/ 0 w 1919"/>
                <a:gd name="T29" fmla="*/ 0 h 2269"/>
                <a:gd name="T30" fmla="*/ 0 w 1919"/>
                <a:gd name="T31" fmla="*/ 0 h 2269"/>
                <a:gd name="T32" fmla="*/ 0 w 1919"/>
                <a:gd name="T33" fmla="*/ 0 h 2269"/>
                <a:gd name="T34" fmla="*/ 0 w 1919"/>
                <a:gd name="T35" fmla="*/ 0 h 2269"/>
                <a:gd name="T36" fmla="*/ 0 w 1919"/>
                <a:gd name="T37" fmla="*/ 0 h 2269"/>
                <a:gd name="T38" fmla="*/ 0 w 1919"/>
                <a:gd name="T39" fmla="*/ 0 h 2269"/>
                <a:gd name="T40" fmla="*/ 0 w 1919"/>
                <a:gd name="T41" fmla="*/ 0 h 2269"/>
                <a:gd name="T42" fmla="*/ 0 w 1919"/>
                <a:gd name="T43" fmla="*/ 0 h 2269"/>
                <a:gd name="T44" fmla="*/ 0 w 1919"/>
                <a:gd name="T45" fmla="*/ 0 h 2269"/>
                <a:gd name="T46" fmla="*/ 0 w 1919"/>
                <a:gd name="T47" fmla="*/ 0 h 2269"/>
                <a:gd name="T48" fmla="*/ 0 w 1919"/>
                <a:gd name="T49" fmla="*/ 0 h 2269"/>
                <a:gd name="T50" fmla="*/ 0 w 1919"/>
                <a:gd name="T51" fmla="*/ 0 h 22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919" h="2269" extrusionOk="0">
                  <a:moveTo>
                    <a:pt x="979" y="0"/>
                  </a:moveTo>
                  <a:cubicBezTo>
                    <a:pt x="753" y="0"/>
                    <a:pt x="474" y="91"/>
                    <a:pt x="316" y="255"/>
                  </a:cubicBezTo>
                  <a:cubicBezTo>
                    <a:pt x="0" y="575"/>
                    <a:pt x="56" y="1201"/>
                    <a:pt x="570" y="1394"/>
                  </a:cubicBezTo>
                  <a:cubicBezTo>
                    <a:pt x="621" y="1410"/>
                    <a:pt x="672" y="1418"/>
                    <a:pt x="724" y="1418"/>
                  </a:cubicBezTo>
                  <a:cubicBezTo>
                    <a:pt x="755" y="1418"/>
                    <a:pt x="787" y="1415"/>
                    <a:pt x="819" y="1410"/>
                  </a:cubicBezTo>
                  <a:cubicBezTo>
                    <a:pt x="909" y="1392"/>
                    <a:pt x="1018" y="1363"/>
                    <a:pt x="1116" y="1363"/>
                  </a:cubicBezTo>
                  <a:cubicBezTo>
                    <a:pt x="1213" y="1363"/>
                    <a:pt x="1301" y="1390"/>
                    <a:pt x="1353" y="1481"/>
                  </a:cubicBezTo>
                  <a:cubicBezTo>
                    <a:pt x="1465" y="1653"/>
                    <a:pt x="1308" y="1789"/>
                    <a:pt x="1154" y="1789"/>
                  </a:cubicBezTo>
                  <a:cubicBezTo>
                    <a:pt x="1076" y="1789"/>
                    <a:pt x="998" y="1753"/>
                    <a:pt x="957" y="1669"/>
                  </a:cubicBezTo>
                  <a:cubicBezTo>
                    <a:pt x="824" y="1735"/>
                    <a:pt x="631" y="1786"/>
                    <a:pt x="499" y="1867"/>
                  </a:cubicBezTo>
                  <a:lnTo>
                    <a:pt x="504" y="1878"/>
                  </a:lnTo>
                  <a:lnTo>
                    <a:pt x="509" y="1888"/>
                  </a:lnTo>
                  <a:cubicBezTo>
                    <a:pt x="603" y="2155"/>
                    <a:pt x="855" y="2268"/>
                    <a:pt x="1117" y="2268"/>
                  </a:cubicBezTo>
                  <a:cubicBezTo>
                    <a:pt x="1239" y="2268"/>
                    <a:pt x="1364" y="2243"/>
                    <a:pt x="1476" y="2198"/>
                  </a:cubicBezTo>
                  <a:cubicBezTo>
                    <a:pt x="1730" y="2106"/>
                    <a:pt x="1918" y="1893"/>
                    <a:pt x="1908" y="1608"/>
                  </a:cubicBezTo>
                  <a:cubicBezTo>
                    <a:pt x="1918" y="1359"/>
                    <a:pt x="1801" y="1104"/>
                    <a:pt x="1587" y="982"/>
                  </a:cubicBezTo>
                  <a:cubicBezTo>
                    <a:pt x="1455" y="901"/>
                    <a:pt x="1307" y="858"/>
                    <a:pt x="1157" y="858"/>
                  </a:cubicBezTo>
                  <a:cubicBezTo>
                    <a:pt x="1082" y="858"/>
                    <a:pt x="1006" y="869"/>
                    <a:pt x="931" y="891"/>
                  </a:cubicBezTo>
                  <a:cubicBezTo>
                    <a:pt x="895" y="899"/>
                    <a:pt x="859" y="907"/>
                    <a:pt x="823" y="907"/>
                  </a:cubicBezTo>
                  <a:cubicBezTo>
                    <a:pt x="774" y="907"/>
                    <a:pt x="726" y="892"/>
                    <a:pt x="682" y="845"/>
                  </a:cubicBezTo>
                  <a:cubicBezTo>
                    <a:pt x="667" y="820"/>
                    <a:pt x="651" y="794"/>
                    <a:pt x="646" y="764"/>
                  </a:cubicBezTo>
                  <a:cubicBezTo>
                    <a:pt x="611" y="623"/>
                    <a:pt x="742" y="535"/>
                    <a:pt x="865" y="535"/>
                  </a:cubicBezTo>
                  <a:cubicBezTo>
                    <a:pt x="952" y="535"/>
                    <a:pt x="1034" y="578"/>
                    <a:pt x="1053" y="677"/>
                  </a:cubicBezTo>
                  <a:cubicBezTo>
                    <a:pt x="1216" y="647"/>
                    <a:pt x="1369" y="580"/>
                    <a:pt x="1506" y="484"/>
                  </a:cubicBezTo>
                  <a:cubicBezTo>
                    <a:pt x="1435" y="163"/>
                    <a:pt x="1231" y="21"/>
                    <a:pt x="997" y="1"/>
                  </a:cubicBezTo>
                  <a:cubicBezTo>
                    <a:pt x="991" y="0"/>
                    <a:pt x="985" y="0"/>
                    <a:pt x="97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5" name="Freeform 449">
              <a:extLst>
                <a:ext uri="{FF2B5EF4-FFF2-40B4-BE49-F238E27FC236}">
                  <a16:creationId xmlns:a16="http://schemas.microsoft.com/office/drawing/2014/main" id="{E3033E13-9B25-3FD5-4AE3-78237CF099CA}"/>
                </a:ext>
              </a:extLst>
            </p:cNvPr>
            <p:cNvSpPr>
              <a:spLocks noChangeArrowheads="1"/>
            </p:cNvSpPr>
            <p:nvPr/>
          </p:nvSpPr>
          <p:spPr bwMode="auto">
            <a:xfrm>
              <a:off x="-532" y="2299"/>
              <a:ext cx="28" cy="31"/>
            </a:xfrm>
            <a:custGeom>
              <a:avLst/>
              <a:gdLst>
                <a:gd name="T0" fmla="*/ 0 w 627"/>
                <a:gd name="T1" fmla="*/ 0 h 688"/>
                <a:gd name="T2" fmla="*/ 0 w 627"/>
                <a:gd name="T3" fmla="*/ 0 h 688"/>
                <a:gd name="T4" fmla="*/ 0 w 627"/>
                <a:gd name="T5" fmla="*/ 0 h 688"/>
                <a:gd name="T6" fmla="*/ 0 w 627"/>
                <a:gd name="T7" fmla="*/ 0 h 688"/>
                <a:gd name="T8" fmla="*/ 0 w 627"/>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7" h="688" extrusionOk="0">
                  <a:moveTo>
                    <a:pt x="337" y="0"/>
                  </a:moveTo>
                  <a:cubicBezTo>
                    <a:pt x="230" y="168"/>
                    <a:pt x="97" y="504"/>
                    <a:pt x="1" y="687"/>
                  </a:cubicBezTo>
                  <a:cubicBezTo>
                    <a:pt x="143" y="656"/>
                    <a:pt x="286" y="611"/>
                    <a:pt x="418" y="550"/>
                  </a:cubicBezTo>
                  <a:cubicBezTo>
                    <a:pt x="428" y="478"/>
                    <a:pt x="591" y="219"/>
                    <a:pt x="627" y="143"/>
                  </a:cubicBezTo>
                  <a:lnTo>
                    <a:pt x="337" y="0"/>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6" name="Freeform 450">
              <a:extLst>
                <a:ext uri="{FF2B5EF4-FFF2-40B4-BE49-F238E27FC236}">
                  <a16:creationId xmlns:a16="http://schemas.microsoft.com/office/drawing/2014/main" id="{509FECD0-266B-7709-2AD2-B9E302EC1522}"/>
                </a:ext>
              </a:extLst>
            </p:cNvPr>
            <p:cNvSpPr>
              <a:spLocks noChangeArrowheads="1"/>
            </p:cNvSpPr>
            <p:nvPr/>
          </p:nvSpPr>
          <p:spPr bwMode="auto">
            <a:xfrm>
              <a:off x="-531" y="2331"/>
              <a:ext cx="60" cy="111"/>
            </a:xfrm>
            <a:custGeom>
              <a:avLst/>
              <a:gdLst>
                <a:gd name="T0" fmla="*/ 0 w 1308"/>
                <a:gd name="T1" fmla="*/ 0 h 2377"/>
                <a:gd name="T2" fmla="*/ 0 w 1308"/>
                <a:gd name="T3" fmla="*/ 0 h 2377"/>
                <a:gd name="T4" fmla="*/ 0 w 1308"/>
                <a:gd name="T5" fmla="*/ 0 h 2377"/>
                <a:gd name="T6" fmla="*/ 0 w 1308"/>
                <a:gd name="T7" fmla="*/ 0 h 2377"/>
                <a:gd name="T8" fmla="*/ 0 w 1308"/>
                <a:gd name="T9" fmla="*/ 0 h 2377"/>
                <a:gd name="T10" fmla="*/ 0 w 1308"/>
                <a:gd name="T11" fmla="*/ 0 h 2377"/>
                <a:gd name="T12" fmla="*/ 0 w 1308"/>
                <a:gd name="T13" fmla="*/ 0 h 2377"/>
                <a:gd name="T14" fmla="*/ 0 w 1308"/>
                <a:gd name="T15" fmla="*/ 0 h 2377"/>
                <a:gd name="T16" fmla="*/ 0 w 1308"/>
                <a:gd name="T17" fmla="*/ 0 h 23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08" h="2377" extrusionOk="0">
                  <a:moveTo>
                    <a:pt x="544" y="1"/>
                  </a:moveTo>
                  <a:lnTo>
                    <a:pt x="468" y="31"/>
                  </a:lnTo>
                  <a:cubicBezTo>
                    <a:pt x="285" y="97"/>
                    <a:pt x="204" y="118"/>
                    <a:pt x="127" y="143"/>
                  </a:cubicBezTo>
                  <a:cubicBezTo>
                    <a:pt x="102" y="153"/>
                    <a:pt x="20" y="168"/>
                    <a:pt x="0" y="179"/>
                  </a:cubicBezTo>
                  <a:lnTo>
                    <a:pt x="0" y="184"/>
                  </a:lnTo>
                  <a:cubicBezTo>
                    <a:pt x="173" y="901"/>
                    <a:pt x="549" y="1618"/>
                    <a:pt x="758" y="2376"/>
                  </a:cubicBezTo>
                  <a:cubicBezTo>
                    <a:pt x="834" y="2325"/>
                    <a:pt x="1267" y="2244"/>
                    <a:pt x="1307" y="2152"/>
                  </a:cubicBezTo>
                  <a:cubicBezTo>
                    <a:pt x="1017" y="1466"/>
                    <a:pt x="799" y="718"/>
                    <a:pt x="544" y="16"/>
                  </a:cubicBezTo>
                  <a:lnTo>
                    <a:pt x="544" y="1"/>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7" name="Freeform 451">
              <a:extLst>
                <a:ext uri="{FF2B5EF4-FFF2-40B4-BE49-F238E27FC236}">
                  <a16:creationId xmlns:a16="http://schemas.microsoft.com/office/drawing/2014/main" id="{2AF76D47-37A4-5D9C-D6CE-37BFC1AA815C}"/>
                </a:ext>
              </a:extLst>
            </p:cNvPr>
            <p:cNvSpPr>
              <a:spLocks noChangeArrowheads="1"/>
            </p:cNvSpPr>
            <p:nvPr/>
          </p:nvSpPr>
          <p:spPr bwMode="auto">
            <a:xfrm>
              <a:off x="-439" y="2300"/>
              <a:ext cx="85" cy="107"/>
            </a:xfrm>
            <a:custGeom>
              <a:avLst/>
              <a:gdLst>
                <a:gd name="T0" fmla="*/ 0 w 1817"/>
                <a:gd name="T1" fmla="*/ 0 h 2283"/>
                <a:gd name="T2" fmla="*/ 0 w 1817"/>
                <a:gd name="T3" fmla="*/ 0 h 2283"/>
                <a:gd name="T4" fmla="*/ 0 w 1817"/>
                <a:gd name="T5" fmla="*/ 0 h 2283"/>
                <a:gd name="T6" fmla="*/ 0 w 1817"/>
                <a:gd name="T7" fmla="*/ 0 h 2283"/>
                <a:gd name="T8" fmla="*/ 0 w 1817"/>
                <a:gd name="T9" fmla="*/ 0 h 2283"/>
                <a:gd name="T10" fmla="*/ 0 w 1817"/>
                <a:gd name="T11" fmla="*/ 0 h 2283"/>
                <a:gd name="T12" fmla="*/ 0 w 1817"/>
                <a:gd name="T13" fmla="*/ 0 h 2283"/>
                <a:gd name="T14" fmla="*/ 0 w 1817"/>
                <a:gd name="T15" fmla="*/ 0 h 2283"/>
                <a:gd name="T16" fmla="*/ 0 w 1817"/>
                <a:gd name="T17" fmla="*/ 0 h 2283"/>
                <a:gd name="T18" fmla="*/ 0 w 1817"/>
                <a:gd name="T19" fmla="*/ 0 h 2283"/>
                <a:gd name="T20" fmla="*/ 0 w 1817"/>
                <a:gd name="T21" fmla="*/ 0 h 2283"/>
                <a:gd name="T22" fmla="*/ 0 w 1817"/>
                <a:gd name="T23" fmla="*/ 0 h 2283"/>
                <a:gd name="T24" fmla="*/ 0 w 1817"/>
                <a:gd name="T25" fmla="*/ 0 h 2283"/>
                <a:gd name="T26" fmla="*/ 0 w 1817"/>
                <a:gd name="T27" fmla="*/ 0 h 2283"/>
                <a:gd name="T28" fmla="*/ 0 w 1817"/>
                <a:gd name="T29" fmla="*/ 0 h 2283"/>
                <a:gd name="T30" fmla="*/ 0 w 1817"/>
                <a:gd name="T31" fmla="*/ 0 h 2283"/>
                <a:gd name="T32" fmla="*/ 0 w 1817"/>
                <a:gd name="T33" fmla="*/ 0 h 2283"/>
                <a:gd name="T34" fmla="*/ 0 w 1817"/>
                <a:gd name="T35" fmla="*/ 0 h 2283"/>
                <a:gd name="T36" fmla="*/ 0 w 1817"/>
                <a:gd name="T37" fmla="*/ 0 h 2283"/>
                <a:gd name="T38" fmla="*/ 0 w 1817"/>
                <a:gd name="T39" fmla="*/ 0 h 2283"/>
                <a:gd name="T40" fmla="*/ 0 w 1817"/>
                <a:gd name="T41" fmla="*/ 0 h 2283"/>
                <a:gd name="T42" fmla="*/ 0 w 1817"/>
                <a:gd name="T43" fmla="*/ 0 h 2283"/>
                <a:gd name="T44" fmla="*/ 0 w 1817"/>
                <a:gd name="T45" fmla="*/ 0 h 2283"/>
                <a:gd name="T46" fmla="*/ 0 w 1817"/>
                <a:gd name="T47" fmla="*/ 0 h 2283"/>
                <a:gd name="T48" fmla="*/ 0 w 1817"/>
                <a:gd name="T49" fmla="*/ 0 h 2283"/>
                <a:gd name="T50" fmla="*/ 0 w 1817"/>
                <a:gd name="T51" fmla="*/ 0 h 22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17" h="2283" extrusionOk="0">
                  <a:moveTo>
                    <a:pt x="947" y="0"/>
                  </a:moveTo>
                  <a:cubicBezTo>
                    <a:pt x="752" y="0"/>
                    <a:pt x="539" y="55"/>
                    <a:pt x="397" y="161"/>
                  </a:cubicBezTo>
                  <a:cubicBezTo>
                    <a:pt x="46" y="436"/>
                    <a:pt x="0" y="1057"/>
                    <a:pt x="483" y="1331"/>
                  </a:cubicBezTo>
                  <a:cubicBezTo>
                    <a:pt x="552" y="1363"/>
                    <a:pt x="625" y="1383"/>
                    <a:pt x="701" y="1383"/>
                  </a:cubicBezTo>
                  <a:cubicBezTo>
                    <a:pt x="710" y="1383"/>
                    <a:pt x="719" y="1383"/>
                    <a:pt x="728" y="1382"/>
                  </a:cubicBezTo>
                  <a:cubicBezTo>
                    <a:pt x="787" y="1379"/>
                    <a:pt x="854" y="1373"/>
                    <a:pt x="921" y="1373"/>
                  </a:cubicBezTo>
                  <a:cubicBezTo>
                    <a:pt x="1059" y="1373"/>
                    <a:pt x="1195" y="1399"/>
                    <a:pt x="1246" y="1530"/>
                  </a:cubicBezTo>
                  <a:cubicBezTo>
                    <a:pt x="1324" y="1699"/>
                    <a:pt x="1184" y="1809"/>
                    <a:pt x="1042" y="1809"/>
                  </a:cubicBezTo>
                  <a:cubicBezTo>
                    <a:pt x="951" y="1809"/>
                    <a:pt x="858" y="1763"/>
                    <a:pt x="824" y="1657"/>
                  </a:cubicBezTo>
                  <a:cubicBezTo>
                    <a:pt x="682" y="1698"/>
                    <a:pt x="483" y="1723"/>
                    <a:pt x="341" y="1784"/>
                  </a:cubicBezTo>
                  <a:lnTo>
                    <a:pt x="341" y="1794"/>
                  </a:lnTo>
                  <a:lnTo>
                    <a:pt x="341" y="1804"/>
                  </a:lnTo>
                  <a:cubicBezTo>
                    <a:pt x="407" y="2133"/>
                    <a:pt x="721" y="2282"/>
                    <a:pt x="1035" y="2282"/>
                  </a:cubicBezTo>
                  <a:cubicBezTo>
                    <a:pt x="1110" y="2282"/>
                    <a:pt x="1185" y="2274"/>
                    <a:pt x="1257" y="2257"/>
                  </a:cubicBezTo>
                  <a:cubicBezTo>
                    <a:pt x="1516" y="2201"/>
                    <a:pt x="1740" y="2023"/>
                    <a:pt x="1770" y="1738"/>
                  </a:cubicBezTo>
                  <a:cubicBezTo>
                    <a:pt x="1816" y="1494"/>
                    <a:pt x="1745" y="1224"/>
                    <a:pt x="1547" y="1072"/>
                  </a:cubicBezTo>
                  <a:cubicBezTo>
                    <a:pt x="1400" y="943"/>
                    <a:pt x="1209" y="872"/>
                    <a:pt x="1018" y="872"/>
                  </a:cubicBezTo>
                  <a:cubicBezTo>
                    <a:pt x="984" y="872"/>
                    <a:pt x="950" y="874"/>
                    <a:pt x="916" y="879"/>
                  </a:cubicBezTo>
                  <a:cubicBezTo>
                    <a:pt x="892" y="881"/>
                    <a:pt x="868" y="883"/>
                    <a:pt x="845" y="883"/>
                  </a:cubicBezTo>
                  <a:cubicBezTo>
                    <a:pt x="777" y="883"/>
                    <a:pt x="717" y="866"/>
                    <a:pt x="672" y="797"/>
                  </a:cubicBezTo>
                  <a:cubicBezTo>
                    <a:pt x="656" y="772"/>
                    <a:pt x="651" y="741"/>
                    <a:pt x="651" y="711"/>
                  </a:cubicBezTo>
                  <a:cubicBezTo>
                    <a:pt x="638" y="584"/>
                    <a:pt x="749" y="517"/>
                    <a:pt x="860" y="517"/>
                  </a:cubicBezTo>
                  <a:cubicBezTo>
                    <a:pt x="962" y="517"/>
                    <a:pt x="1063" y="573"/>
                    <a:pt x="1068" y="690"/>
                  </a:cubicBezTo>
                  <a:cubicBezTo>
                    <a:pt x="1231" y="680"/>
                    <a:pt x="1394" y="639"/>
                    <a:pt x="1541" y="568"/>
                  </a:cubicBezTo>
                  <a:cubicBezTo>
                    <a:pt x="1521" y="238"/>
                    <a:pt x="1338" y="65"/>
                    <a:pt x="1109" y="14"/>
                  </a:cubicBezTo>
                  <a:cubicBezTo>
                    <a:pt x="1058" y="5"/>
                    <a:pt x="1003" y="0"/>
                    <a:pt x="947"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8" name="Freeform 452">
              <a:extLst>
                <a:ext uri="{FF2B5EF4-FFF2-40B4-BE49-F238E27FC236}">
                  <a16:creationId xmlns:a16="http://schemas.microsoft.com/office/drawing/2014/main" id="{EA102F32-D3E5-514A-D4FA-A90D97E72287}"/>
                </a:ext>
              </a:extLst>
            </p:cNvPr>
            <p:cNvSpPr>
              <a:spLocks noChangeArrowheads="1"/>
            </p:cNvSpPr>
            <p:nvPr/>
          </p:nvSpPr>
          <p:spPr bwMode="auto">
            <a:xfrm>
              <a:off x="-355" y="2279"/>
              <a:ext cx="80" cy="116"/>
            </a:xfrm>
            <a:custGeom>
              <a:avLst/>
              <a:gdLst>
                <a:gd name="T0" fmla="*/ 0 w 1715"/>
                <a:gd name="T1" fmla="*/ 0 h 2455"/>
                <a:gd name="T2" fmla="*/ 0 w 1715"/>
                <a:gd name="T3" fmla="*/ 0 h 2455"/>
                <a:gd name="T4" fmla="*/ 0 w 1715"/>
                <a:gd name="T5" fmla="*/ 0 h 2455"/>
                <a:gd name="T6" fmla="*/ 0 w 1715"/>
                <a:gd name="T7" fmla="*/ 0 h 2455"/>
                <a:gd name="T8" fmla="*/ 0 w 1715"/>
                <a:gd name="T9" fmla="*/ 0 h 2455"/>
                <a:gd name="T10" fmla="*/ 0 w 1715"/>
                <a:gd name="T11" fmla="*/ 0 h 2455"/>
                <a:gd name="T12" fmla="*/ 0 w 1715"/>
                <a:gd name="T13" fmla="*/ 0 h 2455"/>
                <a:gd name="T14" fmla="*/ 0 w 1715"/>
                <a:gd name="T15" fmla="*/ 0 h 2455"/>
                <a:gd name="T16" fmla="*/ 0 w 1715"/>
                <a:gd name="T17" fmla="*/ 0 h 2455"/>
                <a:gd name="T18" fmla="*/ 0 w 1715"/>
                <a:gd name="T19" fmla="*/ 0 h 2455"/>
                <a:gd name="T20" fmla="*/ 0 w 1715"/>
                <a:gd name="T21" fmla="*/ 0 h 2455"/>
                <a:gd name="T22" fmla="*/ 0 w 1715"/>
                <a:gd name="T23" fmla="*/ 0 h 2455"/>
                <a:gd name="T24" fmla="*/ 0 w 1715"/>
                <a:gd name="T25" fmla="*/ 0 h 2455"/>
                <a:gd name="T26" fmla="*/ 0 w 1715"/>
                <a:gd name="T27" fmla="*/ 0 h 2455"/>
                <a:gd name="T28" fmla="*/ 0 w 1715"/>
                <a:gd name="T29" fmla="*/ 0 h 2455"/>
                <a:gd name="T30" fmla="*/ 0 w 1715"/>
                <a:gd name="T31" fmla="*/ 0 h 2455"/>
                <a:gd name="T32" fmla="*/ 0 w 1715"/>
                <a:gd name="T33" fmla="*/ 0 h 2455"/>
                <a:gd name="T34" fmla="*/ 0 w 1715"/>
                <a:gd name="T35" fmla="*/ 0 h 245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15" h="2455" extrusionOk="0">
                  <a:moveTo>
                    <a:pt x="1319" y="0"/>
                  </a:moveTo>
                  <a:cubicBezTo>
                    <a:pt x="1228" y="0"/>
                    <a:pt x="465" y="151"/>
                    <a:pt x="0" y="257"/>
                  </a:cubicBezTo>
                  <a:cubicBezTo>
                    <a:pt x="87" y="999"/>
                    <a:pt x="255" y="1711"/>
                    <a:pt x="387" y="2454"/>
                  </a:cubicBezTo>
                  <a:cubicBezTo>
                    <a:pt x="809" y="2408"/>
                    <a:pt x="1267" y="2291"/>
                    <a:pt x="1704" y="2220"/>
                  </a:cubicBezTo>
                  <a:cubicBezTo>
                    <a:pt x="1715" y="2073"/>
                    <a:pt x="1694" y="1930"/>
                    <a:pt x="1659" y="1793"/>
                  </a:cubicBezTo>
                  <a:lnTo>
                    <a:pt x="1659" y="1788"/>
                  </a:lnTo>
                  <a:cubicBezTo>
                    <a:pt x="1364" y="1849"/>
                    <a:pt x="1094" y="1869"/>
                    <a:pt x="809" y="1920"/>
                  </a:cubicBezTo>
                  <a:cubicBezTo>
                    <a:pt x="768" y="1788"/>
                    <a:pt x="748" y="1655"/>
                    <a:pt x="738" y="1518"/>
                  </a:cubicBezTo>
                  <a:cubicBezTo>
                    <a:pt x="779" y="1477"/>
                    <a:pt x="992" y="1472"/>
                    <a:pt x="1119" y="1411"/>
                  </a:cubicBezTo>
                  <a:cubicBezTo>
                    <a:pt x="1089" y="1259"/>
                    <a:pt x="1084" y="1111"/>
                    <a:pt x="1033" y="969"/>
                  </a:cubicBezTo>
                  <a:lnTo>
                    <a:pt x="1033" y="964"/>
                  </a:lnTo>
                  <a:cubicBezTo>
                    <a:pt x="901" y="984"/>
                    <a:pt x="768" y="1014"/>
                    <a:pt x="636" y="1030"/>
                  </a:cubicBezTo>
                  <a:cubicBezTo>
                    <a:pt x="585" y="918"/>
                    <a:pt x="590" y="775"/>
                    <a:pt x="565" y="653"/>
                  </a:cubicBezTo>
                  <a:lnTo>
                    <a:pt x="565" y="648"/>
                  </a:lnTo>
                  <a:lnTo>
                    <a:pt x="575" y="648"/>
                  </a:lnTo>
                  <a:cubicBezTo>
                    <a:pt x="850" y="572"/>
                    <a:pt x="1145" y="572"/>
                    <a:pt x="1409" y="460"/>
                  </a:cubicBezTo>
                  <a:cubicBezTo>
                    <a:pt x="1384" y="307"/>
                    <a:pt x="1374" y="150"/>
                    <a:pt x="1328" y="2"/>
                  </a:cubicBezTo>
                  <a:cubicBezTo>
                    <a:pt x="1328" y="1"/>
                    <a:pt x="1325" y="0"/>
                    <a:pt x="131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9" name="Freeform 453">
              <a:extLst>
                <a:ext uri="{FF2B5EF4-FFF2-40B4-BE49-F238E27FC236}">
                  <a16:creationId xmlns:a16="http://schemas.microsoft.com/office/drawing/2014/main" id="{820DA5D7-D74A-3829-C765-E1F428F1198A}"/>
                </a:ext>
              </a:extLst>
            </p:cNvPr>
            <p:cNvSpPr>
              <a:spLocks noChangeArrowheads="1"/>
            </p:cNvSpPr>
            <p:nvPr/>
          </p:nvSpPr>
          <p:spPr bwMode="auto">
            <a:xfrm>
              <a:off x="-765" y="3435"/>
              <a:ext cx="95" cy="132"/>
            </a:xfrm>
            <a:custGeom>
              <a:avLst/>
              <a:gdLst>
                <a:gd name="T0" fmla="*/ 0 w 2036"/>
                <a:gd name="T1" fmla="*/ 0 h 2803"/>
                <a:gd name="T2" fmla="*/ 0 w 2036"/>
                <a:gd name="T3" fmla="*/ 0 h 2803"/>
                <a:gd name="T4" fmla="*/ 0 w 2036"/>
                <a:gd name="T5" fmla="*/ 0 h 2803"/>
                <a:gd name="T6" fmla="*/ 0 w 2036"/>
                <a:gd name="T7" fmla="*/ 0 h 2803"/>
                <a:gd name="T8" fmla="*/ 0 w 2036"/>
                <a:gd name="T9" fmla="*/ 0 h 2803"/>
                <a:gd name="T10" fmla="*/ 0 w 2036"/>
                <a:gd name="T11" fmla="*/ 0 h 2803"/>
                <a:gd name="T12" fmla="*/ 0 w 2036"/>
                <a:gd name="T13" fmla="*/ 0 h 2803"/>
                <a:gd name="T14" fmla="*/ 0 w 2036"/>
                <a:gd name="T15" fmla="*/ 0 h 2803"/>
                <a:gd name="T16" fmla="*/ 0 w 2036"/>
                <a:gd name="T17" fmla="*/ 0 h 2803"/>
                <a:gd name="T18" fmla="*/ 0 w 2036"/>
                <a:gd name="T19" fmla="*/ 0 h 2803"/>
                <a:gd name="T20" fmla="*/ 0 w 2036"/>
                <a:gd name="T21" fmla="*/ 0 h 2803"/>
                <a:gd name="T22" fmla="*/ 0 w 2036"/>
                <a:gd name="T23" fmla="*/ 0 h 2803"/>
                <a:gd name="T24" fmla="*/ 0 w 2036"/>
                <a:gd name="T25" fmla="*/ 0 h 280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36" h="2803" extrusionOk="0">
                  <a:moveTo>
                    <a:pt x="986" y="1"/>
                  </a:moveTo>
                  <a:cubicBezTo>
                    <a:pt x="953" y="1"/>
                    <a:pt x="920" y="16"/>
                    <a:pt x="896" y="47"/>
                  </a:cubicBezTo>
                  <a:cubicBezTo>
                    <a:pt x="850" y="118"/>
                    <a:pt x="809" y="194"/>
                    <a:pt x="784" y="276"/>
                  </a:cubicBezTo>
                  <a:cubicBezTo>
                    <a:pt x="626" y="657"/>
                    <a:pt x="382" y="998"/>
                    <a:pt x="72" y="1268"/>
                  </a:cubicBezTo>
                  <a:cubicBezTo>
                    <a:pt x="36" y="1303"/>
                    <a:pt x="1" y="1425"/>
                    <a:pt x="51" y="1481"/>
                  </a:cubicBezTo>
                  <a:cubicBezTo>
                    <a:pt x="194" y="1654"/>
                    <a:pt x="494" y="1863"/>
                    <a:pt x="753" y="2555"/>
                  </a:cubicBezTo>
                  <a:cubicBezTo>
                    <a:pt x="774" y="2621"/>
                    <a:pt x="804" y="2682"/>
                    <a:pt x="835" y="2738"/>
                  </a:cubicBezTo>
                  <a:cubicBezTo>
                    <a:pt x="854" y="2780"/>
                    <a:pt x="895" y="2802"/>
                    <a:pt x="936" y="2802"/>
                  </a:cubicBezTo>
                  <a:cubicBezTo>
                    <a:pt x="974" y="2802"/>
                    <a:pt x="1011" y="2784"/>
                    <a:pt x="1033" y="2748"/>
                  </a:cubicBezTo>
                  <a:cubicBezTo>
                    <a:pt x="1150" y="2575"/>
                    <a:pt x="1160" y="2300"/>
                    <a:pt x="1567" y="1822"/>
                  </a:cubicBezTo>
                  <a:cubicBezTo>
                    <a:pt x="1806" y="1542"/>
                    <a:pt x="2035" y="1456"/>
                    <a:pt x="1837" y="1283"/>
                  </a:cubicBezTo>
                  <a:cubicBezTo>
                    <a:pt x="1344" y="861"/>
                    <a:pt x="1171" y="230"/>
                    <a:pt x="1079" y="62"/>
                  </a:cubicBezTo>
                  <a:cubicBezTo>
                    <a:pt x="1060" y="21"/>
                    <a:pt x="1023" y="1"/>
                    <a:pt x="986"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0" name="Freeform 454">
              <a:extLst>
                <a:ext uri="{FF2B5EF4-FFF2-40B4-BE49-F238E27FC236}">
                  <a16:creationId xmlns:a16="http://schemas.microsoft.com/office/drawing/2014/main" id="{B53C71F7-ADE2-BFDC-284F-939D98C59CB5}"/>
                </a:ext>
              </a:extLst>
            </p:cNvPr>
            <p:cNvSpPr>
              <a:spLocks noChangeArrowheads="1"/>
            </p:cNvSpPr>
            <p:nvPr/>
          </p:nvSpPr>
          <p:spPr bwMode="auto">
            <a:xfrm>
              <a:off x="-138" y="2165"/>
              <a:ext cx="96" cy="132"/>
            </a:xfrm>
            <a:custGeom>
              <a:avLst/>
              <a:gdLst>
                <a:gd name="T0" fmla="*/ 0 w 2041"/>
                <a:gd name="T1" fmla="*/ 0 h 2806"/>
                <a:gd name="T2" fmla="*/ 0 w 2041"/>
                <a:gd name="T3" fmla="*/ 0 h 2806"/>
                <a:gd name="T4" fmla="*/ 0 w 2041"/>
                <a:gd name="T5" fmla="*/ 0 h 2806"/>
                <a:gd name="T6" fmla="*/ 0 w 2041"/>
                <a:gd name="T7" fmla="*/ 0 h 2806"/>
                <a:gd name="T8" fmla="*/ 0 w 2041"/>
                <a:gd name="T9" fmla="*/ 0 h 2806"/>
                <a:gd name="T10" fmla="*/ 0 w 2041"/>
                <a:gd name="T11" fmla="*/ 0 h 2806"/>
                <a:gd name="T12" fmla="*/ 0 w 2041"/>
                <a:gd name="T13" fmla="*/ 0 h 2806"/>
                <a:gd name="T14" fmla="*/ 0 w 2041"/>
                <a:gd name="T15" fmla="*/ 0 h 2806"/>
                <a:gd name="T16" fmla="*/ 0 w 2041"/>
                <a:gd name="T17" fmla="*/ 0 h 2806"/>
                <a:gd name="T18" fmla="*/ 0 w 2041"/>
                <a:gd name="T19" fmla="*/ 0 h 2806"/>
                <a:gd name="T20" fmla="*/ 0 w 2041"/>
                <a:gd name="T21" fmla="*/ 0 h 2806"/>
                <a:gd name="T22" fmla="*/ 0 w 2041"/>
                <a:gd name="T23" fmla="*/ 0 h 2806"/>
                <a:gd name="T24" fmla="*/ 0 w 2041"/>
                <a:gd name="T25" fmla="*/ 0 h 280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41" h="2806" extrusionOk="0">
                  <a:moveTo>
                    <a:pt x="987" y="1"/>
                  </a:moveTo>
                  <a:cubicBezTo>
                    <a:pt x="954" y="1"/>
                    <a:pt x="922" y="15"/>
                    <a:pt x="901" y="45"/>
                  </a:cubicBezTo>
                  <a:cubicBezTo>
                    <a:pt x="850" y="116"/>
                    <a:pt x="815" y="192"/>
                    <a:pt x="784" y="274"/>
                  </a:cubicBezTo>
                  <a:cubicBezTo>
                    <a:pt x="632" y="660"/>
                    <a:pt x="387" y="1001"/>
                    <a:pt x="72" y="1271"/>
                  </a:cubicBezTo>
                  <a:cubicBezTo>
                    <a:pt x="36" y="1306"/>
                    <a:pt x="1" y="1429"/>
                    <a:pt x="52" y="1485"/>
                  </a:cubicBezTo>
                  <a:cubicBezTo>
                    <a:pt x="199" y="1652"/>
                    <a:pt x="499" y="1866"/>
                    <a:pt x="759" y="2558"/>
                  </a:cubicBezTo>
                  <a:cubicBezTo>
                    <a:pt x="779" y="2619"/>
                    <a:pt x="805" y="2680"/>
                    <a:pt x="835" y="2741"/>
                  </a:cubicBezTo>
                  <a:cubicBezTo>
                    <a:pt x="856" y="2784"/>
                    <a:pt x="897" y="2805"/>
                    <a:pt x="938" y="2805"/>
                  </a:cubicBezTo>
                  <a:cubicBezTo>
                    <a:pt x="975" y="2805"/>
                    <a:pt x="1012" y="2787"/>
                    <a:pt x="1033" y="2751"/>
                  </a:cubicBezTo>
                  <a:cubicBezTo>
                    <a:pt x="1156" y="2573"/>
                    <a:pt x="1161" y="2298"/>
                    <a:pt x="1568" y="1820"/>
                  </a:cubicBezTo>
                  <a:cubicBezTo>
                    <a:pt x="1807" y="1540"/>
                    <a:pt x="2041" y="1454"/>
                    <a:pt x="1842" y="1286"/>
                  </a:cubicBezTo>
                  <a:cubicBezTo>
                    <a:pt x="1344" y="859"/>
                    <a:pt x="1176" y="228"/>
                    <a:pt x="1084" y="60"/>
                  </a:cubicBezTo>
                  <a:cubicBezTo>
                    <a:pt x="1065" y="21"/>
                    <a:pt x="1026" y="1"/>
                    <a:pt x="987"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1" name="Freeform 455">
              <a:extLst>
                <a:ext uri="{FF2B5EF4-FFF2-40B4-BE49-F238E27FC236}">
                  <a16:creationId xmlns:a16="http://schemas.microsoft.com/office/drawing/2014/main" id="{908F158F-3978-FFE8-B350-4C84D66161DF}"/>
                </a:ext>
              </a:extLst>
            </p:cNvPr>
            <p:cNvSpPr>
              <a:spLocks noChangeArrowheads="1"/>
            </p:cNvSpPr>
            <p:nvPr/>
          </p:nvSpPr>
          <p:spPr bwMode="auto">
            <a:xfrm>
              <a:off x="-800" y="2809"/>
              <a:ext cx="116" cy="152"/>
            </a:xfrm>
            <a:custGeom>
              <a:avLst/>
              <a:gdLst>
                <a:gd name="T0" fmla="*/ 0 w 2463"/>
                <a:gd name="T1" fmla="*/ 0 h 3228"/>
                <a:gd name="T2" fmla="*/ 0 w 2463"/>
                <a:gd name="T3" fmla="*/ 0 h 3228"/>
                <a:gd name="T4" fmla="*/ 0 w 2463"/>
                <a:gd name="T5" fmla="*/ 0 h 3228"/>
                <a:gd name="T6" fmla="*/ 0 w 2463"/>
                <a:gd name="T7" fmla="*/ 0 h 3228"/>
                <a:gd name="T8" fmla="*/ 0 w 2463"/>
                <a:gd name="T9" fmla="*/ 0 h 3228"/>
                <a:gd name="T10" fmla="*/ 0 w 2463"/>
                <a:gd name="T11" fmla="*/ 0 h 3228"/>
                <a:gd name="T12" fmla="*/ 0 w 2463"/>
                <a:gd name="T13" fmla="*/ 0 h 3228"/>
                <a:gd name="T14" fmla="*/ 0 w 2463"/>
                <a:gd name="T15" fmla="*/ 0 h 3228"/>
                <a:gd name="T16" fmla="*/ 0 w 2463"/>
                <a:gd name="T17" fmla="*/ 0 h 3228"/>
                <a:gd name="T18" fmla="*/ 0 w 2463"/>
                <a:gd name="T19" fmla="*/ 0 h 3228"/>
                <a:gd name="T20" fmla="*/ 0 w 2463"/>
                <a:gd name="T21" fmla="*/ 0 h 3228"/>
                <a:gd name="T22" fmla="*/ 0 w 2463"/>
                <a:gd name="T23" fmla="*/ 0 h 3228"/>
                <a:gd name="T24" fmla="*/ 0 w 2463"/>
                <a:gd name="T25" fmla="*/ 0 h 32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463" h="3228" extrusionOk="0">
                  <a:moveTo>
                    <a:pt x="1136" y="0"/>
                  </a:moveTo>
                  <a:cubicBezTo>
                    <a:pt x="1099" y="0"/>
                    <a:pt x="1061" y="17"/>
                    <a:pt x="1038" y="52"/>
                  </a:cubicBezTo>
                  <a:cubicBezTo>
                    <a:pt x="977" y="134"/>
                    <a:pt x="936" y="220"/>
                    <a:pt x="901" y="317"/>
                  </a:cubicBezTo>
                  <a:cubicBezTo>
                    <a:pt x="723" y="759"/>
                    <a:pt x="443" y="1151"/>
                    <a:pt x="82" y="1461"/>
                  </a:cubicBezTo>
                  <a:cubicBezTo>
                    <a:pt x="41" y="1497"/>
                    <a:pt x="0" y="1639"/>
                    <a:pt x="61" y="1706"/>
                  </a:cubicBezTo>
                  <a:cubicBezTo>
                    <a:pt x="92" y="1746"/>
                    <a:pt x="127" y="1787"/>
                    <a:pt x="168" y="1823"/>
                  </a:cubicBezTo>
                  <a:cubicBezTo>
                    <a:pt x="712" y="2341"/>
                    <a:pt x="840" y="2942"/>
                    <a:pt x="962" y="3155"/>
                  </a:cubicBezTo>
                  <a:cubicBezTo>
                    <a:pt x="983" y="3203"/>
                    <a:pt x="1030" y="3227"/>
                    <a:pt x="1078" y="3227"/>
                  </a:cubicBezTo>
                  <a:cubicBezTo>
                    <a:pt x="1122" y="3227"/>
                    <a:pt x="1166" y="3207"/>
                    <a:pt x="1191" y="3165"/>
                  </a:cubicBezTo>
                  <a:cubicBezTo>
                    <a:pt x="1231" y="3099"/>
                    <a:pt x="1267" y="3028"/>
                    <a:pt x="1292" y="2957"/>
                  </a:cubicBezTo>
                  <a:cubicBezTo>
                    <a:pt x="1699" y="1848"/>
                    <a:pt x="2462" y="1767"/>
                    <a:pt x="2116" y="1477"/>
                  </a:cubicBezTo>
                  <a:cubicBezTo>
                    <a:pt x="1547" y="988"/>
                    <a:pt x="1348" y="261"/>
                    <a:pt x="1246" y="68"/>
                  </a:cubicBezTo>
                  <a:cubicBezTo>
                    <a:pt x="1224" y="24"/>
                    <a:pt x="1180" y="0"/>
                    <a:pt x="1136"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2" name="Freeform 456">
              <a:extLst>
                <a:ext uri="{FF2B5EF4-FFF2-40B4-BE49-F238E27FC236}">
                  <a16:creationId xmlns:a16="http://schemas.microsoft.com/office/drawing/2014/main" id="{1D4B5273-38F7-9D7E-90F1-E306F97415AA}"/>
                </a:ext>
              </a:extLst>
            </p:cNvPr>
            <p:cNvSpPr>
              <a:spLocks noChangeArrowheads="1"/>
            </p:cNvSpPr>
            <p:nvPr/>
          </p:nvSpPr>
          <p:spPr bwMode="auto">
            <a:xfrm>
              <a:off x="1327" y="3388"/>
              <a:ext cx="96" cy="132"/>
            </a:xfrm>
            <a:custGeom>
              <a:avLst/>
              <a:gdLst>
                <a:gd name="T0" fmla="*/ 0 w 2041"/>
                <a:gd name="T1" fmla="*/ 0 h 2804"/>
                <a:gd name="T2" fmla="*/ 0 w 2041"/>
                <a:gd name="T3" fmla="*/ 0 h 2804"/>
                <a:gd name="T4" fmla="*/ 0 w 2041"/>
                <a:gd name="T5" fmla="*/ 0 h 2804"/>
                <a:gd name="T6" fmla="*/ 0 w 2041"/>
                <a:gd name="T7" fmla="*/ 0 h 2804"/>
                <a:gd name="T8" fmla="*/ 0 w 2041"/>
                <a:gd name="T9" fmla="*/ 0 h 2804"/>
                <a:gd name="T10" fmla="*/ 0 w 2041"/>
                <a:gd name="T11" fmla="*/ 0 h 2804"/>
                <a:gd name="T12" fmla="*/ 0 w 2041"/>
                <a:gd name="T13" fmla="*/ 0 h 2804"/>
                <a:gd name="T14" fmla="*/ 0 w 2041"/>
                <a:gd name="T15" fmla="*/ 0 h 2804"/>
                <a:gd name="T16" fmla="*/ 0 w 2041"/>
                <a:gd name="T17" fmla="*/ 0 h 2804"/>
                <a:gd name="T18" fmla="*/ 0 w 2041"/>
                <a:gd name="T19" fmla="*/ 0 h 2804"/>
                <a:gd name="T20" fmla="*/ 0 w 2041"/>
                <a:gd name="T21" fmla="*/ 0 h 2804"/>
                <a:gd name="T22" fmla="*/ 0 w 2041"/>
                <a:gd name="T23" fmla="*/ 0 h 2804"/>
                <a:gd name="T24" fmla="*/ 0 w 2041"/>
                <a:gd name="T25" fmla="*/ 0 h 28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41" h="2804" extrusionOk="0">
                  <a:moveTo>
                    <a:pt x="980" y="1"/>
                  </a:moveTo>
                  <a:cubicBezTo>
                    <a:pt x="948" y="1"/>
                    <a:pt x="914" y="15"/>
                    <a:pt x="891" y="43"/>
                  </a:cubicBezTo>
                  <a:cubicBezTo>
                    <a:pt x="845" y="119"/>
                    <a:pt x="804" y="196"/>
                    <a:pt x="779" y="277"/>
                  </a:cubicBezTo>
                  <a:cubicBezTo>
                    <a:pt x="626" y="659"/>
                    <a:pt x="382" y="1004"/>
                    <a:pt x="67" y="1274"/>
                  </a:cubicBezTo>
                  <a:cubicBezTo>
                    <a:pt x="36" y="1305"/>
                    <a:pt x="1" y="1427"/>
                    <a:pt x="51" y="1488"/>
                  </a:cubicBezTo>
                  <a:cubicBezTo>
                    <a:pt x="194" y="1656"/>
                    <a:pt x="494" y="1869"/>
                    <a:pt x="759" y="2556"/>
                  </a:cubicBezTo>
                  <a:cubicBezTo>
                    <a:pt x="779" y="2622"/>
                    <a:pt x="804" y="2683"/>
                    <a:pt x="840" y="2739"/>
                  </a:cubicBezTo>
                  <a:cubicBezTo>
                    <a:pt x="859" y="2782"/>
                    <a:pt x="900" y="2803"/>
                    <a:pt x="940" y="2803"/>
                  </a:cubicBezTo>
                  <a:cubicBezTo>
                    <a:pt x="977" y="2803"/>
                    <a:pt x="1014" y="2786"/>
                    <a:pt x="1033" y="2749"/>
                  </a:cubicBezTo>
                  <a:cubicBezTo>
                    <a:pt x="1155" y="2571"/>
                    <a:pt x="1160" y="2297"/>
                    <a:pt x="1567" y="1818"/>
                  </a:cubicBezTo>
                  <a:cubicBezTo>
                    <a:pt x="1806" y="1539"/>
                    <a:pt x="2040" y="1452"/>
                    <a:pt x="1837" y="1279"/>
                  </a:cubicBezTo>
                  <a:cubicBezTo>
                    <a:pt x="1338" y="857"/>
                    <a:pt x="1165" y="226"/>
                    <a:pt x="1074" y="58"/>
                  </a:cubicBezTo>
                  <a:cubicBezTo>
                    <a:pt x="1055" y="20"/>
                    <a:pt x="1018" y="1"/>
                    <a:pt x="980"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3" name="Freeform 457">
              <a:extLst>
                <a:ext uri="{FF2B5EF4-FFF2-40B4-BE49-F238E27FC236}">
                  <a16:creationId xmlns:a16="http://schemas.microsoft.com/office/drawing/2014/main" id="{C0120E05-240D-8DFA-198F-9506DF8949AE}"/>
                </a:ext>
              </a:extLst>
            </p:cNvPr>
            <p:cNvSpPr>
              <a:spLocks noChangeArrowheads="1"/>
            </p:cNvSpPr>
            <p:nvPr/>
          </p:nvSpPr>
          <p:spPr bwMode="auto">
            <a:xfrm>
              <a:off x="1145" y="3015"/>
              <a:ext cx="110" cy="152"/>
            </a:xfrm>
            <a:custGeom>
              <a:avLst/>
              <a:gdLst>
                <a:gd name="T0" fmla="*/ 0 w 2346"/>
                <a:gd name="T1" fmla="*/ 0 h 3225"/>
                <a:gd name="T2" fmla="*/ 0 w 2346"/>
                <a:gd name="T3" fmla="*/ 0 h 3225"/>
                <a:gd name="T4" fmla="*/ 0 w 2346"/>
                <a:gd name="T5" fmla="*/ 0 h 3225"/>
                <a:gd name="T6" fmla="*/ 0 w 2346"/>
                <a:gd name="T7" fmla="*/ 0 h 3225"/>
                <a:gd name="T8" fmla="*/ 0 w 2346"/>
                <a:gd name="T9" fmla="*/ 0 h 3225"/>
                <a:gd name="T10" fmla="*/ 0 w 2346"/>
                <a:gd name="T11" fmla="*/ 0 h 3225"/>
                <a:gd name="T12" fmla="*/ 0 w 2346"/>
                <a:gd name="T13" fmla="*/ 0 h 3225"/>
                <a:gd name="T14" fmla="*/ 0 w 2346"/>
                <a:gd name="T15" fmla="*/ 0 h 3225"/>
                <a:gd name="T16" fmla="*/ 0 w 2346"/>
                <a:gd name="T17" fmla="*/ 0 h 3225"/>
                <a:gd name="T18" fmla="*/ 0 w 2346"/>
                <a:gd name="T19" fmla="*/ 0 h 3225"/>
                <a:gd name="T20" fmla="*/ 0 w 2346"/>
                <a:gd name="T21" fmla="*/ 0 h 3225"/>
                <a:gd name="T22" fmla="*/ 0 w 2346"/>
                <a:gd name="T23" fmla="*/ 0 h 3225"/>
                <a:gd name="T24" fmla="*/ 0 w 2346"/>
                <a:gd name="T25" fmla="*/ 0 h 32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46" h="3225" extrusionOk="0">
                  <a:moveTo>
                    <a:pt x="1128" y="0"/>
                  </a:moveTo>
                  <a:cubicBezTo>
                    <a:pt x="1091" y="0"/>
                    <a:pt x="1054" y="17"/>
                    <a:pt x="1028" y="50"/>
                  </a:cubicBezTo>
                  <a:cubicBezTo>
                    <a:pt x="972" y="131"/>
                    <a:pt x="926" y="218"/>
                    <a:pt x="896" y="315"/>
                  </a:cubicBezTo>
                  <a:cubicBezTo>
                    <a:pt x="718" y="757"/>
                    <a:pt x="438" y="1149"/>
                    <a:pt x="77" y="1459"/>
                  </a:cubicBezTo>
                  <a:cubicBezTo>
                    <a:pt x="36" y="1500"/>
                    <a:pt x="0" y="1637"/>
                    <a:pt x="56" y="1703"/>
                  </a:cubicBezTo>
                  <a:cubicBezTo>
                    <a:pt x="224" y="1897"/>
                    <a:pt x="565" y="2141"/>
                    <a:pt x="870" y="2939"/>
                  </a:cubicBezTo>
                  <a:cubicBezTo>
                    <a:pt x="896" y="3011"/>
                    <a:pt x="926" y="3082"/>
                    <a:pt x="962" y="3153"/>
                  </a:cubicBezTo>
                  <a:cubicBezTo>
                    <a:pt x="985" y="3200"/>
                    <a:pt x="1032" y="3224"/>
                    <a:pt x="1078" y="3224"/>
                  </a:cubicBezTo>
                  <a:cubicBezTo>
                    <a:pt x="1122" y="3224"/>
                    <a:pt x="1166" y="3203"/>
                    <a:pt x="1191" y="3158"/>
                  </a:cubicBezTo>
                  <a:cubicBezTo>
                    <a:pt x="1328" y="2960"/>
                    <a:pt x="1338" y="2644"/>
                    <a:pt x="1806" y="2090"/>
                  </a:cubicBezTo>
                  <a:cubicBezTo>
                    <a:pt x="2076" y="1769"/>
                    <a:pt x="2345" y="1668"/>
                    <a:pt x="2116" y="1469"/>
                  </a:cubicBezTo>
                  <a:cubicBezTo>
                    <a:pt x="1542" y="986"/>
                    <a:pt x="1343" y="259"/>
                    <a:pt x="1236" y="65"/>
                  </a:cubicBezTo>
                  <a:cubicBezTo>
                    <a:pt x="1212" y="22"/>
                    <a:pt x="1170" y="0"/>
                    <a:pt x="1128"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4" name="Freeform 458">
              <a:extLst>
                <a:ext uri="{FF2B5EF4-FFF2-40B4-BE49-F238E27FC236}">
                  <a16:creationId xmlns:a16="http://schemas.microsoft.com/office/drawing/2014/main" id="{ABF20A51-E5AD-74D9-CD82-6AB3385061EF}"/>
                </a:ext>
              </a:extLst>
            </p:cNvPr>
            <p:cNvSpPr>
              <a:spLocks noChangeArrowheads="1"/>
            </p:cNvSpPr>
            <p:nvPr/>
          </p:nvSpPr>
          <p:spPr bwMode="auto">
            <a:xfrm>
              <a:off x="1160" y="3724"/>
              <a:ext cx="115" cy="152"/>
            </a:xfrm>
            <a:custGeom>
              <a:avLst/>
              <a:gdLst>
                <a:gd name="T0" fmla="*/ 0 w 2463"/>
                <a:gd name="T1" fmla="*/ 0 h 3222"/>
                <a:gd name="T2" fmla="*/ 0 w 2463"/>
                <a:gd name="T3" fmla="*/ 0 h 3222"/>
                <a:gd name="T4" fmla="*/ 0 w 2463"/>
                <a:gd name="T5" fmla="*/ 0 h 3222"/>
                <a:gd name="T6" fmla="*/ 0 w 2463"/>
                <a:gd name="T7" fmla="*/ 0 h 3222"/>
                <a:gd name="T8" fmla="*/ 0 w 2463"/>
                <a:gd name="T9" fmla="*/ 0 h 3222"/>
                <a:gd name="T10" fmla="*/ 0 w 2463"/>
                <a:gd name="T11" fmla="*/ 0 h 3222"/>
                <a:gd name="T12" fmla="*/ 0 w 2463"/>
                <a:gd name="T13" fmla="*/ 0 h 3222"/>
                <a:gd name="T14" fmla="*/ 0 w 2463"/>
                <a:gd name="T15" fmla="*/ 0 h 3222"/>
                <a:gd name="T16" fmla="*/ 0 w 2463"/>
                <a:gd name="T17" fmla="*/ 0 h 3222"/>
                <a:gd name="T18" fmla="*/ 0 w 2463"/>
                <a:gd name="T19" fmla="*/ 0 h 3222"/>
                <a:gd name="T20" fmla="*/ 0 w 2463"/>
                <a:gd name="T21" fmla="*/ 0 h 3222"/>
                <a:gd name="T22" fmla="*/ 0 w 2463"/>
                <a:gd name="T23" fmla="*/ 0 h 3222"/>
                <a:gd name="T24" fmla="*/ 0 w 2463"/>
                <a:gd name="T25" fmla="*/ 0 h 32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463" h="3222" extrusionOk="0">
                  <a:moveTo>
                    <a:pt x="1128" y="0"/>
                  </a:moveTo>
                  <a:cubicBezTo>
                    <a:pt x="1091" y="0"/>
                    <a:pt x="1054" y="16"/>
                    <a:pt x="1028" y="48"/>
                  </a:cubicBezTo>
                  <a:cubicBezTo>
                    <a:pt x="972" y="130"/>
                    <a:pt x="926" y="221"/>
                    <a:pt x="896" y="313"/>
                  </a:cubicBezTo>
                  <a:cubicBezTo>
                    <a:pt x="718" y="755"/>
                    <a:pt x="438" y="1147"/>
                    <a:pt x="77" y="1457"/>
                  </a:cubicBezTo>
                  <a:cubicBezTo>
                    <a:pt x="41" y="1498"/>
                    <a:pt x="1" y="1640"/>
                    <a:pt x="57" y="1707"/>
                  </a:cubicBezTo>
                  <a:cubicBezTo>
                    <a:pt x="92" y="1747"/>
                    <a:pt x="128" y="1783"/>
                    <a:pt x="169" y="1824"/>
                  </a:cubicBezTo>
                  <a:cubicBezTo>
                    <a:pt x="713" y="2337"/>
                    <a:pt x="845" y="2938"/>
                    <a:pt x="967" y="3146"/>
                  </a:cubicBezTo>
                  <a:cubicBezTo>
                    <a:pt x="988" y="3196"/>
                    <a:pt x="1034" y="3222"/>
                    <a:pt x="1081" y="3222"/>
                  </a:cubicBezTo>
                  <a:cubicBezTo>
                    <a:pt x="1123" y="3222"/>
                    <a:pt x="1167" y="3200"/>
                    <a:pt x="1191" y="3156"/>
                  </a:cubicBezTo>
                  <a:cubicBezTo>
                    <a:pt x="1237" y="3095"/>
                    <a:pt x="1267" y="3024"/>
                    <a:pt x="1293" y="2953"/>
                  </a:cubicBezTo>
                  <a:cubicBezTo>
                    <a:pt x="1700" y="1839"/>
                    <a:pt x="2463" y="1757"/>
                    <a:pt x="2117" y="1467"/>
                  </a:cubicBezTo>
                  <a:cubicBezTo>
                    <a:pt x="1547" y="984"/>
                    <a:pt x="1344" y="257"/>
                    <a:pt x="1242" y="64"/>
                  </a:cubicBezTo>
                  <a:cubicBezTo>
                    <a:pt x="1217" y="22"/>
                    <a:pt x="1173" y="0"/>
                    <a:pt x="1128"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nvGrpSpPr>
          <p:cNvPr id="215044" name="Group 459">
            <a:extLst>
              <a:ext uri="{FF2B5EF4-FFF2-40B4-BE49-F238E27FC236}">
                <a16:creationId xmlns:a16="http://schemas.microsoft.com/office/drawing/2014/main" id="{164EDE6F-1E51-28A0-2756-8A83ACDE4E79}"/>
              </a:ext>
            </a:extLst>
          </p:cNvPr>
          <p:cNvGrpSpPr>
            <a:grpSpLocks/>
          </p:cNvGrpSpPr>
          <p:nvPr/>
        </p:nvGrpSpPr>
        <p:grpSpPr bwMode="auto">
          <a:xfrm>
            <a:off x="1115868" y="1659168"/>
            <a:ext cx="733330" cy="747615"/>
            <a:chOff x="703" y="1045"/>
            <a:chExt cx="462" cy="471"/>
          </a:xfrm>
        </p:grpSpPr>
        <p:sp>
          <p:nvSpPr>
            <p:cNvPr id="215047" name="Freeform 460">
              <a:extLst>
                <a:ext uri="{FF2B5EF4-FFF2-40B4-BE49-F238E27FC236}">
                  <a16:creationId xmlns:a16="http://schemas.microsoft.com/office/drawing/2014/main" id="{DFE89749-2AE1-298B-B4C2-66A332B3B5FB}"/>
                </a:ext>
              </a:extLst>
            </p:cNvPr>
            <p:cNvSpPr>
              <a:spLocks noChangeArrowheads="1"/>
            </p:cNvSpPr>
            <p:nvPr/>
          </p:nvSpPr>
          <p:spPr bwMode="auto">
            <a:xfrm>
              <a:off x="703" y="1045"/>
              <a:ext cx="462" cy="471"/>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48" name="Freeform 461">
              <a:extLst>
                <a:ext uri="{FF2B5EF4-FFF2-40B4-BE49-F238E27FC236}">
                  <a16:creationId xmlns:a16="http://schemas.microsoft.com/office/drawing/2014/main" id="{316612E2-34DA-00F9-726E-164B5C29DD70}"/>
                </a:ext>
              </a:extLst>
            </p:cNvPr>
            <p:cNvSpPr>
              <a:spLocks noChangeArrowheads="1"/>
            </p:cNvSpPr>
            <p:nvPr/>
          </p:nvSpPr>
          <p:spPr bwMode="auto">
            <a:xfrm>
              <a:off x="758" y="1101"/>
              <a:ext cx="351" cy="358"/>
            </a:xfrm>
            <a:custGeom>
              <a:avLst/>
              <a:gdLst>
                <a:gd name="T0" fmla="*/ 0 w 3984"/>
                <a:gd name="T1" fmla="*/ 0 h 4068"/>
                <a:gd name="T2" fmla="*/ 0 w 3984"/>
                <a:gd name="T3" fmla="*/ 0 h 4068"/>
                <a:gd name="T4" fmla="*/ 0 w 3984"/>
                <a:gd name="T5" fmla="*/ 0 h 4068"/>
                <a:gd name="T6" fmla="*/ 0 w 3984"/>
                <a:gd name="T7" fmla="*/ 0 h 4068"/>
                <a:gd name="T8" fmla="*/ 0 w 3984"/>
                <a:gd name="T9" fmla="*/ 0 h 4068"/>
                <a:gd name="T10" fmla="*/ 0 w 3984"/>
                <a:gd name="T11" fmla="*/ 0 h 4068"/>
                <a:gd name="T12" fmla="*/ 0 w 3984"/>
                <a:gd name="T13" fmla="*/ 0 h 4068"/>
                <a:gd name="T14" fmla="*/ 0 w 3984"/>
                <a:gd name="T15" fmla="*/ 0 h 4068"/>
                <a:gd name="T16" fmla="*/ 0 w 3984"/>
                <a:gd name="T17" fmla="*/ 0 h 4068"/>
                <a:gd name="T18" fmla="*/ 0 w 3984"/>
                <a:gd name="T19" fmla="*/ 0 h 4068"/>
                <a:gd name="T20" fmla="*/ 0 w 3984"/>
                <a:gd name="T21" fmla="*/ 0 h 4068"/>
                <a:gd name="T22" fmla="*/ 0 w 3984"/>
                <a:gd name="T23" fmla="*/ 0 h 4068"/>
                <a:gd name="T24" fmla="*/ 0 w 3984"/>
                <a:gd name="T25" fmla="*/ 0 h 4068"/>
                <a:gd name="T26" fmla="*/ 0 w 3984"/>
                <a:gd name="T27" fmla="*/ 0 h 4068"/>
                <a:gd name="T28" fmla="*/ 0 w 3984"/>
                <a:gd name="T29" fmla="*/ 0 h 4068"/>
                <a:gd name="T30" fmla="*/ 0 w 3984"/>
                <a:gd name="T31" fmla="*/ 0 h 4068"/>
                <a:gd name="T32" fmla="*/ 0 w 3984"/>
                <a:gd name="T33" fmla="*/ 0 h 4068"/>
                <a:gd name="T34" fmla="*/ 0 w 3984"/>
                <a:gd name="T35" fmla="*/ 0 h 4068"/>
                <a:gd name="T36" fmla="*/ 0 w 3984"/>
                <a:gd name="T37" fmla="*/ 0 h 4068"/>
                <a:gd name="T38" fmla="*/ 0 w 3984"/>
                <a:gd name="T39" fmla="*/ 0 h 4068"/>
                <a:gd name="T40" fmla="*/ 0 w 3984"/>
                <a:gd name="T41" fmla="*/ 0 h 4068"/>
                <a:gd name="T42" fmla="*/ 0 w 3984"/>
                <a:gd name="T43" fmla="*/ 0 h 4068"/>
                <a:gd name="T44" fmla="*/ 0 w 3984"/>
                <a:gd name="T45" fmla="*/ 0 h 4068"/>
                <a:gd name="T46" fmla="*/ 0 w 3984"/>
                <a:gd name="T47" fmla="*/ 0 h 4068"/>
                <a:gd name="T48" fmla="*/ 0 w 3984"/>
                <a:gd name="T49" fmla="*/ 0 h 4068"/>
                <a:gd name="T50" fmla="*/ 0 w 3984"/>
                <a:gd name="T51" fmla="*/ 0 h 4068"/>
                <a:gd name="T52" fmla="*/ 0 w 3984"/>
                <a:gd name="T53" fmla="*/ 0 h 4068"/>
                <a:gd name="T54" fmla="*/ 0 w 3984"/>
                <a:gd name="T55" fmla="*/ 0 h 4068"/>
                <a:gd name="T56" fmla="*/ 0 w 3984"/>
                <a:gd name="T57" fmla="*/ 0 h 4068"/>
                <a:gd name="T58" fmla="*/ 0 w 3984"/>
                <a:gd name="T59" fmla="*/ 0 h 4068"/>
                <a:gd name="T60" fmla="*/ 0 w 3984"/>
                <a:gd name="T61" fmla="*/ 0 h 4068"/>
                <a:gd name="T62" fmla="*/ 0 w 3984"/>
                <a:gd name="T63" fmla="*/ 0 h 4068"/>
                <a:gd name="T64" fmla="*/ 0 w 3984"/>
                <a:gd name="T65" fmla="*/ 0 h 4068"/>
                <a:gd name="T66" fmla="*/ 0 w 3984"/>
                <a:gd name="T67" fmla="*/ 0 h 4068"/>
                <a:gd name="T68" fmla="*/ 0 w 3984"/>
                <a:gd name="T69" fmla="*/ 0 h 4068"/>
                <a:gd name="T70" fmla="*/ 0 w 3984"/>
                <a:gd name="T71" fmla="*/ 0 h 4068"/>
                <a:gd name="T72" fmla="*/ 0 w 3984"/>
                <a:gd name="T73" fmla="*/ 0 h 4068"/>
                <a:gd name="T74" fmla="*/ 0 w 3984"/>
                <a:gd name="T75" fmla="*/ 0 h 4068"/>
                <a:gd name="T76" fmla="*/ 0 w 3984"/>
                <a:gd name="T77" fmla="*/ 0 h 4068"/>
                <a:gd name="T78" fmla="*/ 0 w 3984"/>
                <a:gd name="T79" fmla="*/ 0 h 4068"/>
                <a:gd name="T80" fmla="*/ 0 w 3984"/>
                <a:gd name="T81" fmla="*/ 0 h 4068"/>
                <a:gd name="T82" fmla="*/ 0 w 3984"/>
                <a:gd name="T83" fmla="*/ 0 h 4068"/>
                <a:gd name="T84" fmla="*/ 0 w 3984"/>
                <a:gd name="T85" fmla="*/ 0 h 4068"/>
                <a:gd name="T86" fmla="*/ 0 w 3984"/>
                <a:gd name="T87" fmla="*/ 0 h 4068"/>
                <a:gd name="T88" fmla="*/ 0 w 3984"/>
                <a:gd name="T89" fmla="*/ 0 h 4068"/>
                <a:gd name="T90" fmla="*/ 0 w 3984"/>
                <a:gd name="T91" fmla="*/ 0 h 406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84" h="4068" extrusionOk="0">
                  <a:moveTo>
                    <a:pt x="3088" y="0"/>
                  </a:moveTo>
                  <a:cubicBezTo>
                    <a:pt x="3042" y="0"/>
                    <a:pt x="2992" y="16"/>
                    <a:pt x="2946" y="54"/>
                  </a:cubicBezTo>
                  <a:cubicBezTo>
                    <a:pt x="2742" y="217"/>
                    <a:pt x="2666" y="339"/>
                    <a:pt x="2269" y="812"/>
                  </a:cubicBezTo>
                  <a:cubicBezTo>
                    <a:pt x="2213" y="878"/>
                    <a:pt x="2170" y="906"/>
                    <a:pt x="2135" y="906"/>
                  </a:cubicBezTo>
                  <a:cubicBezTo>
                    <a:pt x="1979" y="906"/>
                    <a:pt x="1988" y="338"/>
                    <a:pt x="1659" y="84"/>
                  </a:cubicBezTo>
                  <a:cubicBezTo>
                    <a:pt x="1630" y="63"/>
                    <a:pt x="1596" y="53"/>
                    <a:pt x="1562" y="53"/>
                  </a:cubicBezTo>
                  <a:cubicBezTo>
                    <a:pt x="1501" y="53"/>
                    <a:pt x="1439" y="86"/>
                    <a:pt x="1410" y="145"/>
                  </a:cubicBezTo>
                  <a:cubicBezTo>
                    <a:pt x="1288" y="390"/>
                    <a:pt x="1445" y="547"/>
                    <a:pt x="1486" y="802"/>
                  </a:cubicBezTo>
                  <a:cubicBezTo>
                    <a:pt x="1506" y="959"/>
                    <a:pt x="1639" y="1097"/>
                    <a:pt x="1567" y="1275"/>
                  </a:cubicBezTo>
                  <a:cubicBezTo>
                    <a:pt x="1405" y="1249"/>
                    <a:pt x="1293" y="1137"/>
                    <a:pt x="1150" y="1076"/>
                  </a:cubicBezTo>
                  <a:cubicBezTo>
                    <a:pt x="1084" y="1046"/>
                    <a:pt x="1033" y="995"/>
                    <a:pt x="972" y="959"/>
                  </a:cubicBezTo>
                  <a:cubicBezTo>
                    <a:pt x="648" y="785"/>
                    <a:pt x="441" y="656"/>
                    <a:pt x="298" y="656"/>
                  </a:cubicBezTo>
                  <a:cubicBezTo>
                    <a:pt x="233" y="656"/>
                    <a:pt x="181" y="683"/>
                    <a:pt x="138" y="746"/>
                  </a:cubicBezTo>
                  <a:cubicBezTo>
                    <a:pt x="1" y="944"/>
                    <a:pt x="240" y="1102"/>
                    <a:pt x="433" y="1224"/>
                  </a:cubicBezTo>
                  <a:cubicBezTo>
                    <a:pt x="1506" y="1865"/>
                    <a:pt x="1532" y="1702"/>
                    <a:pt x="565" y="2043"/>
                  </a:cubicBezTo>
                  <a:cubicBezTo>
                    <a:pt x="382" y="2109"/>
                    <a:pt x="204" y="2170"/>
                    <a:pt x="235" y="2363"/>
                  </a:cubicBezTo>
                  <a:cubicBezTo>
                    <a:pt x="257" y="2508"/>
                    <a:pt x="394" y="2559"/>
                    <a:pt x="548" y="2559"/>
                  </a:cubicBezTo>
                  <a:cubicBezTo>
                    <a:pt x="637" y="2559"/>
                    <a:pt x="732" y="2542"/>
                    <a:pt x="815" y="2516"/>
                  </a:cubicBezTo>
                  <a:cubicBezTo>
                    <a:pt x="1044" y="2442"/>
                    <a:pt x="1243" y="2357"/>
                    <a:pt x="1355" y="2357"/>
                  </a:cubicBezTo>
                  <a:cubicBezTo>
                    <a:pt x="1437" y="2357"/>
                    <a:pt x="1472" y="2402"/>
                    <a:pt x="1440" y="2531"/>
                  </a:cubicBezTo>
                  <a:cubicBezTo>
                    <a:pt x="1196" y="3462"/>
                    <a:pt x="1120" y="3655"/>
                    <a:pt x="1110" y="3849"/>
                  </a:cubicBezTo>
                  <a:cubicBezTo>
                    <a:pt x="1103" y="3970"/>
                    <a:pt x="1244" y="4068"/>
                    <a:pt x="1373" y="4068"/>
                  </a:cubicBezTo>
                  <a:cubicBezTo>
                    <a:pt x="1444" y="4068"/>
                    <a:pt x="1511" y="4038"/>
                    <a:pt x="1547" y="3966"/>
                  </a:cubicBezTo>
                  <a:cubicBezTo>
                    <a:pt x="1679" y="3701"/>
                    <a:pt x="1720" y="3427"/>
                    <a:pt x="1842" y="2999"/>
                  </a:cubicBezTo>
                  <a:cubicBezTo>
                    <a:pt x="1867" y="2918"/>
                    <a:pt x="1862" y="2801"/>
                    <a:pt x="1949" y="2791"/>
                  </a:cubicBezTo>
                  <a:cubicBezTo>
                    <a:pt x="1950" y="2791"/>
                    <a:pt x="1951" y="2791"/>
                    <a:pt x="1951" y="2791"/>
                  </a:cubicBezTo>
                  <a:cubicBezTo>
                    <a:pt x="2044" y="2791"/>
                    <a:pt x="2210" y="3337"/>
                    <a:pt x="2422" y="3615"/>
                  </a:cubicBezTo>
                  <a:cubicBezTo>
                    <a:pt x="2466" y="3672"/>
                    <a:pt x="2528" y="3697"/>
                    <a:pt x="2592" y="3697"/>
                  </a:cubicBezTo>
                  <a:cubicBezTo>
                    <a:pt x="2719" y="3697"/>
                    <a:pt x="2849" y="3593"/>
                    <a:pt x="2829" y="3437"/>
                  </a:cubicBezTo>
                  <a:cubicBezTo>
                    <a:pt x="2798" y="3198"/>
                    <a:pt x="2646" y="2938"/>
                    <a:pt x="2478" y="2623"/>
                  </a:cubicBezTo>
                  <a:lnTo>
                    <a:pt x="2483" y="2628"/>
                  </a:lnTo>
                  <a:cubicBezTo>
                    <a:pt x="2420" y="2483"/>
                    <a:pt x="2414" y="2422"/>
                    <a:pt x="2483" y="2422"/>
                  </a:cubicBezTo>
                  <a:cubicBezTo>
                    <a:pt x="2599" y="2422"/>
                    <a:pt x="2925" y="2594"/>
                    <a:pt x="3546" y="2836"/>
                  </a:cubicBezTo>
                  <a:cubicBezTo>
                    <a:pt x="3581" y="2850"/>
                    <a:pt x="3613" y="2856"/>
                    <a:pt x="3643" y="2856"/>
                  </a:cubicBezTo>
                  <a:cubicBezTo>
                    <a:pt x="3866" y="2856"/>
                    <a:pt x="3955" y="2525"/>
                    <a:pt x="3745" y="2399"/>
                  </a:cubicBezTo>
                  <a:cubicBezTo>
                    <a:pt x="3719" y="2384"/>
                    <a:pt x="3144" y="2140"/>
                    <a:pt x="2890" y="2028"/>
                  </a:cubicBezTo>
                  <a:cubicBezTo>
                    <a:pt x="2844" y="2007"/>
                    <a:pt x="2778" y="1982"/>
                    <a:pt x="2773" y="1921"/>
                  </a:cubicBezTo>
                  <a:cubicBezTo>
                    <a:pt x="2773" y="1860"/>
                    <a:pt x="2839" y="1839"/>
                    <a:pt x="2890" y="1819"/>
                  </a:cubicBezTo>
                  <a:cubicBezTo>
                    <a:pt x="3531" y="1595"/>
                    <a:pt x="3663" y="1585"/>
                    <a:pt x="3856" y="1407"/>
                  </a:cubicBezTo>
                  <a:cubicBezTo>
                    <a:pt x="3984" y="1290"/>
                    <a:pt x="3948" y="1102"/>
                    <a:pt x="3755" y="1056"/>
                  </a:cubicBezTo>
                  <a:cubicBezTo>
                    <a:pt x="3736" y="1052"/>
                    <a:pt x="3715" y="1050"/>
                    <a:pt x="3691" y="1050"/>
                  </a:cubicBezTo>
                  <a:cubicBezTo>
                    <a:pt x="3408" y="1050"/>
                    <a:pt x="2793" y="1330"/>
                    <a:pt x="2622" y="1330"/>
                  </a:cubicBezTo>
                  <a:cubicBezTo>
                    <a:pt x="2600" y="1330"/>
                    <a:pt x="2586" y="1326"/>
                    <a:pt x="2580" y="1315"/>
                  </a:cubicBezTo>
                  <a:cubicBezTo>
                    <a:pt x="2524" y="1219"/>
                    <a:pt x="3083" y="680"/>
                    <a:pt x="3261" y="318"/>
                  </a:cubicBezTo>
                  <a:cubicBezTo>
                    <a:pt x="3346" y="153"/>
                    <a:pt x="3230" y="0"/>
                    <a:pt x="3088" y="0"/>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98094" name="Text Box 462">
            <a:extLst>
              <a:ext uri="{FF2B5EF4-FFF2-40B4-BE49-F238E27FC236}">
                <a16:creationId xmlns:a16="http://schemas.microsoft.com/office/drawing/2014/main" id="{B32BA683-D43B-0320-2399-C3BA16243CF5}"/>
              </a:ext>
            </a:extLst>
          </p:cNvPr>
          <p:cNvSpPr txBox="1">
            <a:spLocks noChangeArrowheads="1"/>
          </p:cNvSpPr>
          <p:nvPr/>
        </p:nvSpPr>
        <p:spPr bwMode="auto">
          <a:xfrm>
            <a:off x="1435055" y="2312574"/>
            <a:ext cx="10539487" cy="10586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38000"/>
              <a:buFontTx/>
              <a:buNone/>
            </a:pPr>
            <a:r>
              <a:rPr lang="en-US" altLang="en-US" sz="2400" i="1" dirty="0">
                <a:solidFill>
                  <a:srgbClr val="FF0000"/>
                </a:solidFill>
              </a:rPr>
              <a:t>3.1.1</a:t>
            </a:r>
            <a:r>
              <a:rPr lang="pl-PL" altLang="en-US" sz="2400" i="1" dirty="0">
                <a:solidFill>
                  <a:srgbClr val="FF0000"/>
                </a:solidFill>
              </a:rPr>
              <a:t> Định hướng lớn trong quan hệ đối ngoại</a:t>
            </a:r>
          </a:p>
        </p:txBody>
      </p:sp>
      <p:sp>
        <p:nvSpPr>
          <p:cNvPr id="215046" name="Text Box 463">
            <a:extLst>
              <a:ext uri="{FF2B5EF4-FFF2-40B4-BE49-F238E27FC236}">
                <a16:creationId xmlns:a16="http://schemas.microsoft.com/office/drawing/2014/main" id="{0B00585D-EA62-2914-50EA-D8FA73308B22}"/>
              </a:ext>
            </a:extLst>
          </p:cNvPr>
          <p:cNvSpPr txBox="1">
            <a:spLocks noChangeArrowheads="1"/>
          </p:cNvSpPr>
          <p:nvPr/>
        </p:nvSpPr>
        <p:spPr bwMode="auto">
          <a:xfrm>
            <a:off x="2530145" y="817903"/>
            <a:ext cx="7130122" cy="371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buClr>
                <a:srgbClr val="FFFFFF"/>
              </a:buClr>
            </a:pPr>
            <a:r>
              <a:rPr lang="nl-NL" altLang="en-US">
                <a:solidFill>
                  <a:srgbClr val="FFFFFF"/>
                </a:solidFill>
                <a:latin typeface="Times New Roman" panose="02020603050405020304" pitchFamily="18" charset="0"/>
              </a:rPr>
              <a:t>3.1. Quan điểm của Đảng về đối ngoại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Text Box 1">
            <a:extLst>
              <a:ext uri="{FF2B5EF4-FFF2-40B4-BE49-F238E27FC236}">
                <a16:creationId xmlns:a16="http://schemas.microsoft.com/office/drawing/2014/main" id="{BE176329-F649-7DAE-AA99-B740993DB8AE}"/>
              </a:ext>
            </a:extLst>
          </p:cNvPr>
          <p:cNvSpPr txBox="1">
            <a:spLocks noChangeArrowheads="1"/>
          </p:cNvSpPr>
          <p:nvPr/>
        </p:nvSpPr>
        <p:spPr bwMode="auto">
          <a:xfrm>
            <a:off x="915074" y="1626209"/>
            <a:ext cx="10361851" cy="4114264"/>
          </a:xfrm>
          <a:prstGeom prst="rect">
            <a:avLst/>
          </a:prstGeom>
          <a:noFill/>
          <a:ln>
            <a:noFill/>
          </a:ln>
          <a:effectLst/>
        </p:spPr>
        <p:txBody>
          <a:bodyPr/>
          <a:lstStyle>
            <a:lvl1pPr marL="339725" indent="1144588">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i="1" dirty="0">
                <a:latin typeface="Arial" panose="020B0604020202020204" pitchFamily="34" charset="0"/>
                <a:cs typeface="Arial" panose="020B0604020202020204" pitchFamily="34" charset="0"/>
              </a:rPr>
              <a:t>Thực hiện nhất quán đường lối đối ngoại </a:t>
            </a:r>
            <a:r>
              <a:rPr lang="pl-PL" altLang="en-US" sz="2400" b="0" i="1" dirty="0">
                <a:solidFill>
                  <a:srgbClr val="FF0000"/>
                </a:solidFill>
                <a:latin typeface="Arial" panose="020B0604020202020204" pitchFamily="34" charset="0"/>
                <a:cs typeface="Arial" panose="020B0604020202020204" pitchFamily="34" charset="0"/>
              </a:rPr>
              <a:t>độc lập, tự chủ, </a:t>
            </a:r>
            <a:r>
              <a:rPr lang="pl-PL" altLang="en-US" sz="2400" b="0" i="1" dirty="0">
                <a:latin typeface="Arial" panose="020B0604020202020204" pitchFamily="34" charset="0"/>
                <a:cs typeface="Arial" panose="020B0604020202020204" pitchFamily="34" charset="0"/>
              </a:rPr>
              <a:t>hoà bình, hợp tác và phát triển; </a:t>
            </a:r>
            <a:r>
              <a:rPr lang="pl-PL" altLang="en-US" sz="2400" b="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b="0" i="1" dirty="0">
                <a:latin typeface="Arial" panose="020B0604020202020204" pitchFamily="34" charset="0"/>
                <a:cs typeface="Arial" panose="020B0604020202020204" pitchFamily="34" charset="0"/>
              </a:rPr>
              <a:t>, </a:t>
            </a:r>
            <a:r>
              <a:rPr lang="pl-PL" altLang="en-US" sz="2400" b="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b="0" i="1" dirty="0">
                <a:latin typeface="Arial" panose="020B0604020202020204" pitchFamily="34" charset="0"/>
                <a:cs typeface="Arial" panose="020B0604020202020204" pitchFamily="34" charset="0"/>
              </a:rPr>
              <a:t>quốc tế; nâng cao vị thế của đất nước; vì lợi ích quốc gia, dân tộc, vì một nước Việt Nam </a:t>
            </a:r>
            <a:r>
              <a:rPr lang="en-US" altLang="en-US" sz="2400" b="0" i="1" dirty="0">
                <a:latin typeface="Arial" panose="020B0604020202020204" pitchFamily="34" charset="0"/>
                <a:cs typeface="Arial" panose="020B0604020202020204" pitchFamily="34" charset="0"/>
              </a:rPr>
              <a:t>XHCN </a:t>
            </a:r>
            <a:r>
              <a:rPr lang="pl-PL" altLang="en-US" sz="2400" b="0" i="1" dirty="0">
                <a:latin typeface="Arial" panose="020B0604020202020204" pitchFamily="34" charset="0"/>
                <a:cs typeface="Arial" panose="020B0604020202020204" pitchFamily="34" charset="0"/>
              </a:rPr>
              <a:t>giàu mạnh; </a:t>
            </a:r>
            <a:r>
              <a:rPr lang="pl-PL" altLang="en-US" sz="2400" b="0" i="1" dirty="0">
                <a:solidFill>
                  <a:srgbClr val="FF0000"/>
                </a:solidFill>
                <a:latin typeface="Arial" panose="020B0604020202020204" pitchFamily="34" charset="0"/>
                <a:cs typeface="Arial" panose="020B0604020202020204" pitchFamily="34" charset="0"/>
              </a:rPr>
              <a:t>là bạn, đối tác tin cậy </a:t>
            </a:r>
            <a:r>
              <a:rPr lang="pl-PL" altLang="en-US" sz="2400" b="0" i="1" dirty="0">
                <a:latin typeface="Arial" panose="020B0604020202020204" pitchFamily="34" charset="0"/>
                <a:cs typeface="Arial" panose="020B0604020202020204" pitchFamily="34" charset="0"/>
              </a:rPr>
              <a:t>và thành viên có trách nhiệm trong cộng đồng quốc tế, góp phần vào sự nghiệp hoà bình, độc lập dân tộc, dân chủ và tiến bộ xã hội trên thế giới.</a:t>
            </a:r>
          </a:p>
          <a:p>
            <a:pPr marL="342866" indent="1146060" algn="just">
              <a:lnSpc>
                <a:spcPct val="150000"/>
              </a:lnSpc>
              <a:spcBef>
                <a:spcPts val="800"/>
              </a:spcBef>
              <a:buSzPct val="100000"/>
              <a:defRPr/>
            </a:pPr>
            <a:endParaRPr lang="pl-PL" altLang="en-US" sz="2400" b="0" i="1" dirty="0">
              <a:latin typeface="Arial" panose="020B0604020202020204" pitchFamily="34" charset="0"/>
              <a:cs typeface="Arial" panose="020B0604020202020204" pitchFamily="34" charset="0"/>
            </a:endParaRPr>
          </a:p>
        </p:txBody>
      </p:sp>
      <p:sp>
        <p:nvSpPr>
          <p:cNvPr id="198658" name="Rectangle 2">
            <a:extLst>
              <a:ext uri="{FF2B5EF4-FFF2-40B4-BE49-F238E27FC236}">
                <a16:creationId xmlns:a16="http://schemas.microsoft.com/office/drawing/2014/main" id="{7B318056-E3E9-6E35-1991-2DCD7C12699C}"/>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217092" name="AutoShape 3">
            <a:extLst>
              <a:ext uri="{FF2B5EF4-FFF2-40B4-BE49-F238E27FC236}">
                <a16:creationId xmlns:a16="http://schemas.microsoft.com/office/drawing/2014/main" id="{4C60AD0C-ADE2-78F5-A67F-4FA79160D02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7093" name="Oval 4">
            <a:extLst>
              <a:ext uri="{FF2B5EF4-FFF2-40B4-BE49-F238E27FC236}">
                <a16:creationId xmlns:a16="http://schemas.microsoft.com/office/drawing/2014/main" id="{2A43FBE6-0261-7DD0-6195-695BD4FD0CDD}"/>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8657"/>
                                        </p:tgtEl>
                                        <p:attrNameLst>
                                          <p:attrName>style.visibility</p:attrName>
                                        </p:attrNameLst>
                                      </p:cBhvr>
                                      <p:to>
                                        <p:strVal val="visible"/>
                                      </p:to>
                                    </p:set>
                                    <p:animEffect transition="in" filter="wipe(up)">
                                      <p:cBhvr>
                                        <p:cTn id="7" dur="1000"/>
                                        <p:tgtEl>
                                          <p:spTgt spid="198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5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8965CA5-C3E4-4BAD-9652-7E66FF546838}"/>
              </a:ext>
            </a:extLst>
          </p:cNvPr>
          <p:cNvGrpSpPr/>
          <p:nvPr/>
        </p:nvGrpSpPr>
        <p:grpSpPr>
          <a:xfrm>
            <a:off x="1293642" y="1042148"/>
            <a:ext cx="9604712" cy="5014357"/>
            <a:chOff x="1293642" y="1042148"/>
            <a:chExt cx="9604712" cy="5014357"/>
          </a:xfrm>
        </p:grpSpPr>
        <p:sp>
          <p:nvSpPr>
            <p:cNvPr id="199681" name="Text Box 1">
              <a:extLst>
                <a:ext uri="{FF2B5EF4-FFF2-40B4-BE49-F238E27FC236}">
                  <a16:creationId xmlns:a16="http://schemas.microsoft.com/office/drawing/2014/main" id="{355ADDEA-1087-89AA-1D63-CFAE2C9D3F2B}"/>
                </a:ext>
              </a:extLst>
            </p:cNvPr>
            <p:cNvSpPr txBox="1">
              <a:spLocks noChangeArrowheads="1"/>
            </p:cNvSpPr>
            <p:nvPr/>
          </p:nvSpPr>
          <p:spPr bwMode="auto">
            <a:xfrm>
              <a:off x="1649991" y="1042148"/>
              <a:ext cx="8892017" cy="1142851"/>
            </a:xfrm>
            <a:prstGeom prst="rect">
              <a:avLst/>
            </a:prstGeom>
            <a:noFill/>
            <a:ln>
              <a:noFill/>
            </a:ln>
            <a:effec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Thực hiện nhất quán đường lối đối ngoại độc lập, tự chủ, hoà bình, hợp tác và phát triển</a:t>
              </a:r>
              <a:r>
                <a:rPr lang="en-US" altLang="en-US" sz="2400" dirty="0">
                  <a:latin typeface="Arial" panose="020B0604020202020204" pitchFamily="34" charset="0"/>
                  <a:cs typeface="Arial" panose="020B0604020202020204" pitchFamily="34" charset="0"/>
                </a:rPr>
                <a:t>.</a:t>
              </a:r>
            </a:p>
          </p:txBody>
        </p:sp>
        <p:sp>
          <p:nvSpPr>
            <p:cNvPr id="199685" name="Rectangle 5">
              <a:extLst>
                <a:ext uri="{FF2B5EF4-FFF2-40B4-BE49-F238E27FC236}">
                  <a16:creationId xmlns:a16="http://schemas.microsoft.com/office/drawing/2014/main" id="{14B75800-1E46-1C39-F313-3EE7DF201264}"/>
                </a:ext>
              </a:extLst>
            </p:cNvPr>
            <p:cNvSpPr>
              <a:spLocks noChangeArrowheads="1"/>
            </p:cNvSpPr>
            <p:nvPr/>
          </p:nvSpPr>
          <p:spPr bwMode="auto">
            <a:xfrm>
              <a:off x="1293642" y="3260494"/>
              <a:ext cx="9604712" cy="2796011"/>
            </a:xfrm>
            <a:prstGeom prst="rect">
              <a:avLst/>
            </a:prstGeom>
            <a:noFill/>
            <a:ln>
              <a:noFill/>
            </a:ln>
            <a:effec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vi-VN" altLang="en-US" sz="2400" dirty="0">
                  <a:solidFill>
                    <a:srgbClr val="0000FF"/>
                  </a:solidFill>
                  <a:latin typeface="Arial" panose="020B0604020202020204" pitchFamily="34" charset="0"/>
                  <a:cs typeface="Arial" panose="020B0604020202020204" pitchFamily="34" charset="0"/>
                </a:rPr>
                <a:t>Không lệ thuộc vào nước ngoài, không để họ can thiệp, chi phối trên các phương diện, đặc biệt về chính trị. </a:t>
              </a:r>
            </a:p>
            <a:p>
              <a:pPr algn="just">
                <a:lnSpc>
                  <a:spcPct val="150000"/>
                </a:lnSpc>
                <a:spcBef>
                  <a:spcPct val="0"/>
                </a:spcBef>
                <a:buClrTx/>
                <a:buFontTx/>
                <a:buNone/>
              </a:pPr>
              <a:endParaRPr lang="en-US" altLang="en-US" sz="2400" dirty="0">
                <a:solidFill>
                  <a:srgbClr val="0000FF"/>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chọn</a:t>
              </a:r>
              <a:r>
                <a:rPr lang="en-US" altLang="en-US" sz="2400" dirty="0">
                  <a:solidFill>
                    <a:srgbClr val="0000FF"/>
                  </a:solidFill>
                  <a:latin typeface="Arial" panose="020B0604020202020204" pitchFamily="34" charset="0"/>
                  <a:cs typeface="Arial" panose="020B0604020202020204" pitchFamily="34" charset="0"/>
                </a:rPr>
                <a:t> con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định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hướng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chủ</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lối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chính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sách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để</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endParaRPr lang="en-US" altLang="en-US" sz="2400" dirty="0">
                <a:solidFill>
                  <a:srgbClr val="0000FF"/>
                </a:solidFill>
                <a:latin typeface="Arial" panose="020B0604020202020204" pitchFamily="34" charset="0"/>
                <a:cs typeface="Arial" panose="020B0604020202020204" pitchFamily="34" charset="0"/>
              </a:endParaRPr>
            </a:p>
          </p:txBody>
        </p:sp>
        <p:sp>
          <p:nvSpPr>
            <p:cNvPr id="199686" name="AutoShape 6">
              <a:extLst>
                <a:ext uri="{FF2B5EF4-FFF2-40B4-BE49-F238E27FC236}">
                  <a16:creationId xmlns:a16="http://schemas.microsoft.com/office/drawing/2014/main" id="{9E556998-1BD0-6BE8-9F49-E657063FE88D}"/>
                </a:ext>
              </a:extLst>
            </p:cNvPr>
            <p:cNvSpPr>
              <a:spLocks noChangeArrowheads="1"/>
            </p:cNvSpPr>
            <p:nvPr/>
          </p:nvSpPr>
          <p:spPr bwMode="auto">
            <a:xfrm>
              <a:off x="5524573" y="2184999"/>
              <a:ext cx="1142851" cy="1031741"/>
            </a:xfrm>
            <a:prstGeom prst="downArrow">
              <a:avLst>
                <a:gd name="adj1" fmla="val 50000"/>
                <a:gd name="adj2" fmla="val 50000"/>
              </a:avLst>
            </a:prstGeom>
            <a:solidFill>
              <a:srgbClr val="FF0000"/>
            </a:solidFill>
            <a:ln w="9360" cap="sq">
              <a:solidFill>
                <a:srgbClr val="0000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
        <p:nvSpPr>
          <p:cNvPr id="199687" name="Freeform 7">
            <a:extLst>
              <a:ext uri="{FF2B5EF4-FFF2-40B4-BE49-F238E27FC236}">
                <a16:creationId xmlns:a16="http://schemas.microsoft.com/office/drawing/2014/main" id="{81C7E157-1C8E-C80C-2A00-17BDA8BA22CD}"/>
              </a:ext>
            </a:extLst>
          </p:cNvPr>
          <p:cNvSpPr>
            <a:spLocks noChangeArrowheads="1"/>
          </p:cNvSpPr>
          <p:nvPr/>
        </p:nvSpPr>
        <p:spPr bwMode="auto">
          <a:xfrm rot="8040000">
            <a:off x="357935" y="3310747"/>
            <a:ext cx="2249195" cy="2079354"/>
          </a:xfrm>
          <a:custGeom>
            <a:avLst/>
            <a:gdLst/>
            <a:ahLst/>
            <a:cxnLst/>
            <a:rect l="0" t="0" r="0" b="0"/>
            <a:pathLst/>
          </a:custGeom>
          <a:solidFill>
            <a:srgbClr val="FF0066"/>
          </a:solidFill>
          <a:ln w="9360" cap="flat">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E9D4962A-C451-E700-F220-4684BEE7FC7F}"/>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2C35E208-EA7C-6828-8E9B-E7687E9BFFE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3F7B97FA-5F87-28B1-3FD8-8BEBA94626BF}"/>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additive="repl">
                                        <p:cTn id="6" dur="1" fill="hold">
                                          <p:stCondLst>
                                            <p:cond delay="0"/>
                                          </p:stCondLst>
                                        </p:cTn>
                                        <p:tgtEl>
                                          <p:spTgt spid="199687"/>
                                        </p:tgtEl>
                                        <p:attrNameLst>
                                          <p:attrName>style.visibility</p:attrName>
                                        </p:attrNameLst>
                                      </p:cBhvr>
                                      <p:to>
                                        <p:strVal val="visible"/>
                                      </p:to>
                                    </p:set>
                                    <p:animEffect transition="in" filter="barn(inVertical)">
                                      <p:cBhvr additive="repl">
                                        <p:cTn id="7" dur="500"/>
                                        <p:tgtEl>
                                          <p:spTgt spid="199687"/>
                                        </p:tgtEl>
                                      </p:cBhvr>
                                    </p:animEffect>
                                  </p:childTnLst>
                                </p:cTn>
                              </p:par>
                              <p:par>
                                <p:cTn id="8" presetID="22"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A36EC3-172C-E9FE-0049-BB070F3421DA}"/>
              </a:ext>
            </a:extLst>
          </p:cNvPr>
          <p:cNvGrpSpPr/>
          <p:nvPr/>
        </p:nvGrpSpPr>
        <p:grpSpPr>
          <a:xfrm>
            <a:off x="1347612" y="1167618"/>
            <a:ext cx="9744690" cy="5027481"/>
            <a:chOff x="1523801" y="1357136"/>
            <a:chExt cx="9744690" cy="5027481"/>
          </a:xfrm>
        </p:grpSpPr>
        <p:pic>
          <p:nvPicPr>
            <p:cNvPr id="203780" name="Picture 4">
              <a:extLst>
                <a:ext uri="{FF2B5EF4-FFF2-40B4-BE49-F238E27FC236}">
                  <a16:creationId xmlns:a16="http://schemas.microsoft.com/office/drawing/2014/main" id="{6E46B4C9-036A-63CE-3B0B-54E4516994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801" y="1808374"/>
              <a:ext cx="4419025" cy="276189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3781" name="Picture 5">
              <a:extLst>
                <a:ext uri="{FF2B5EF4-FFF2-40B4-BE49-F238E27FC236}">
                  <a16:creationId xmlns:a16="http://schemas.microsoft.com/office/drawing/2014/main" id="{AEC1A10D-989C-FBA4-F18E-974BFAF94F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1262" y="1357136"/>
              <a:ext cx="3827229" cy="299046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3782" name="Rectangle 6">
              <a:extLst>
                <a:ext uri="{FF2B5EF4-FFF2-40B4-BE49-F238E27FC236}">
                  <a16:creationId xmlns:a16="http://schemas.microsoft.com/office/drawing/2014/main" id="{11A1A78C-5E35-5AFA-E8BC-C09FDEA7094E}"/>
                </a:ext>
              </a:extLst>
            </p:cNvPr>
            <p:cNvSpPr>
              <a:spLocks noChangeArrowheads="1"/>
            </p:cNvSpPr>
            <p:nvPr/>
          </p:nvSpPr>
          <p:spPr bwMode="auto">
            <a:xfrm>
              <a:off x="2715858" y="4459013"/>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Song </a:t>
              </a:r>
              <a:r>
                <a:rPr lang="en-US" altLang="en-US" sz="2400" dirty="0" err="1">
                  <a:solidFill>
                    <a:srgbClr val="FFFFFF"/>
                  </a:solidFill>
                  <a:latin typeface="Arial" panose="020B0604020202020204" pitchFamily="34" charset="0"/>
                  <a:cs typeface="Arial" panose="020B0604020202020204" pitchFamily="34" charset="0"/>
                </a:rPr>
                <a:t>phương</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203783" name="Rectangle 7">
              <a:extLst>
                <a:ext uri="{FF2B5EF4-FFF2-40B4-BE49-F238E27FC236}">
                  <a16:creationId xmlns:a16="http://schemas.microsoft.com/office/drawing/2014/main" id="{17C782FF-2D2B-03A3-F96D-24E8A2077404}"/>
                </a:ext>
              </a:extLst>
            </p:cNvPr>
            <p:cNvSpPr>
              <a:spLocks noChangeArrowheads="1"/>
            </p:cNvSpPr>
            <p:nvPr/>
          </p:nvSpPr>
          <p:spPr bwMode="auto">
            <a:xfrm>
              <a:off x="8337422" y="4459012"/>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Đa phương</a:t>
              </a:r>
            </a:p>
          </p:txBody>
        </p:sp>
        <p:sp>
          <p:nvSpPr>
            <p:cNvPr id="203784" name="AutoShape 8">
              <a:extLst>
                <a:ext uri="{FF2B5EF4-FFF2-40B4-BE49-F238E27FC236}">
                  <a16:creationId xmlns:a16="http://schemas.microsoft.com/office/drawing/2014/main" id="{150EF885-D3F6-5CFA-18A3-5636F0892196}"/>
                </a:ext>
              </a:extLst>
            </p:cNvPr>
            <p:cNvSpPr>
              <a:spLocks noChangeArrowheads="1"/>
            </p:cNvSpPr>
            <p:nvPr/>
          </p:nvSpPr>
          <p:spPr bwMode="auto">
            <a:xfrm>
              <a:off x="6249176" y="2642843"/>
              <a:ext cx="914281" cy="419045"/>
            </a:xfrm>
            <a:prstGeom prst="leftRightArrow">
              <a:avLst>
                <a:gd name="adj1" fmla="val 50000"/>
                <a:gd name="adj2" fmla="val 50000"/>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3785" name="Text Box 9">
              <a:extLst>
                <a:ext uri="{FF2B5EF4-FFF2-40B4-BE49-F238E27FC236}">
                  <a16:creationId xmlns:a16="http://schemas.microsoft.com/office/drawing/2014/main" id="{1F7A7940-6ED0-FFCA-260A-29AC9FA699A2}"/>
                </a:ext>
              </a:extLst>
            </p:cNvPr>
            <p:cNvSpPr txBox="1">
              <a:spLocks noChangeArrowheads="1"/>
            </p:cNvSpPr>
            <p:nvPr/>
          </p:nvSpPr>
          <p:spPr bwMode="auto">
            <a:xfrm>
              <a:off x="1610867" y="5151291"/>
              <a:ext cx="9276618" cy="12333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buClr>
                  <a:srgbClr val="FF0000"/>
                </a:buClr>
                <a:buFont typeface="Wingdings" panose="05000000000000000000" pitchFamily="2" charset="2"/>
                <a:buChar char=""/>
              </a:pPr>
              <a:r>
                <a:rPr lang="pl-PL" altLang="en-US" sz="240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i="1" dirty="0">
                  <a:latin typeface="Arial" panose="020B0604020202020204" pitchFamily="34" charset="0"/>
                  <a:cs typeface="Arial" panose="020B0604020202020204" pitchFamily="34" charset="0"/>
                </a:rPr>
                <a:t>, </a:t>
              </a:r>
              <a:r>
                <a:rPr lang="pl-PL" altLang="en-US" sz="240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i="1" dirty="0">
                  <a:latin typeface="Arial" panose="020B0604020202020204" pitchFamily="34" charset="0"/>
                  <a:cs typeface="Arial" panose="020B0604020202020204" pitchFamily="34" charset="0"/>
                </a:rPr>
                <a:t>quốc tế; nâng cao vị thế của đất nước;</a:t>
              </a:r>
            </a:p>
          </p:txBody>
        </p:sp>
      </p:grpSp>
      <p:sp>
        <p:nvSpPr>
          <p:cNvPr id="3" name="Rectangle 2">
            <a:extLst>
              <a:ext uri="{FF2B5EF4-FFF2-40B4-BE49-F238E27FC236}">
                <a16:creationId xmlns:a16="http://schemas.microsoft.com/office/drawing/2014/main" id="{90A9BE62-0455-FD12-C5BD-9FBB26FE7A1B}"/>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B15FF99A-AD0B-49CB-3539-F0F22145C0A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ABAC7FC5-2512-7ED6-6F5A-9109950B1723}"/>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5" name="Rectangle 5">
            <a:extLst>
              <a:ext uri="{FF2B5EF4-FFF2-40B4-BE49-F238E27FC236}">
                <a16:creationId xmlns:a16="http://schemas.microsoft.com/office/drawing/2014/main" id="{7D1ECB72-6266-F6D6-AD93-7E53AC736A94}"/>
              </a:ext>
            </a:extLst>
          </p:cNvPr>
          <p:cNvSpPr>
            <a:spLocks noChangeArrowheads="1"/>
          </p:cNvSpPr>
          <p:nvPr/>
        </p:nvSpPr>
        <p:spPr bwMode="auto">
          <a:xfrm>
            <a:off x="10058179" y="3320629"/>
            <a:ext cx="1295821"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11/1998</a:t>
            </a:r>
          </a:p>
        </p:txBody>
      </p:sp>
      <p:sp>
        <p:nvSpPr>
          <p:cNvPr id="204806" name="Rectangle 6">
            <a:extLst>
              <a:ext uri="{FF2B5EF4-FFF2-40B4-BE49-F238E27FC236}">
                <a16:creationId xmlns:a16="http://schemas.microsoft.com/office/drawing/2014/main" id="{5E4D2E78-61AD-EFC6-DE5E-7F275EF44DD3}"/>
              </a:ext>
            </a:extLst>
          </p:cNvPr>
          <p:cNvSpPr>
            <a:spLocks noChangeArrowheads="1"/>
          </p:cNvSpPr>
          <p:nvPr/>
        </p:nvSpPr>
        <p:spPr bwMode="auto">
          <a:xfrm>
            <a:off x="7790735" y="5094071"/>
            <a:ext cx="16993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11/1/2007  </a:t>
            </a:r>
          </a:p>
        </p:txBody>
      </p:sp>
      <p:sp>
        <p:nvSpPr>
          <p:cNvPr id="204807" name="Rectangle 7">
            <a:extLst>
              <a:ext uri="{FF2B5EF4-FFF2-40B4-BE49-F238E27FC236}">
                <a16:creationId xmlns:a16="http://schemas.microsoft.com/office/drawing/2014/main" id="{431FC923-A832-D469-8917-3CD07C255925}"/>
              </a:ext>
            </a:extLst>
          </p:cNvPr>
          <p:cNvSpPr>
            <a:spLocks noChangeArrowheads="1"/>
          </p:cNvSpPr>
          <p:nvPr/>
        </p:nvSpPr>
        <p:spPr bwMode="auto">
          <a:xfrm>
            <a:off x="783875" y="4830581"/>
            <a:ext cx="112429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7/1976</a:t>
            </a:r>
          </a:p>
        </p:txBody>
      </p:sp>
      <p:pic>
        <p:nvPicPr>
          <p:cNvPr id="204808" name="Picture 8">
            <a:extLst>
              <a:ext uri="{FF2B5EF4-FFF2-40B4-BE49-F238E27FC236}">
                <a16:creationId xmlns:a16="http://schemas.microsoft.com/office/drawing/2014/main" id="{E8C86242-5186-351D-E8AF-BECBF01683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48" y="3130589"/>
            <a:ext cx="1904752" cy="14476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09" name="Picture 9">
            <a:extLst>
              <a:ext uri="{FF2B5EF4-FFF2-40B4-BE49-F238E27FC236}">
                <a16:creationId xmlns:a16="http://schemas.microsoft.com/office/drawing/2014/main" id="{BA7BB7CB-4BD0-E91A-F06A-D1363FBB79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482" y="1875041"/>
            <a:ext cx="2647605" cy="17238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0" name="Rectangle 10">
            <a:extLst>
              <a:ext uri="{FF2B5EF4-FFF2-40B4-BE49-F238E27FC236}">
                <a16:creationId xmlns:a16="http://schemas.microsoft.com/office/drawing/2014/main" id="{B7E086EF-A725-8825-F1D1-81B8993764A8}"/>
              </a:ext>
            </a:extLst>
          </p:cNvPr>
          <p:cNvSpPr>
            <a:spLocks noChangeArrowheads="1"/>
          </p:cNvSpPr>
          <p:nvPr/>
        </p:nvSpPr>
        <p:spPr bwMode="auto">
          <a:xfrm>
            <a:off x="2501574" y="3714713"/>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20/9/1977</a:t>
            </a:r>
          </a:p>
        </p:txBody>
      </p:sp>
      <p:pic>
        <p:nvPicPr>
          <p:cNvPr id="204811" name="Picture 11">
            <a:extLst>
              <a:ext uri="{FF2B5EF4-FFF2-40B4-BE49-F238E27FC236}">
                <a16:creationId xmlns:a16="http://schemas.microsoft.com/office/drawing/2014/main" id="{C44C279B-A192-A25D-ED4E-3A0677EEAA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6326" y="519492"/>
            <a:ext cx="2133322" cy="213332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2" name="Rectangle 12">
            <a:extLst>
              <a:ext uri="{FF2B5EF4-FFF2-40B4-BE49-F238E27FC236}">
                <a16:creationId xmlns:a16="http://schemas.microsoft.com/office/drawing/2014/main" id="{8F120F10-D2E7-8BCD-967C-20C270DAD4FA}"/>
              </a:ext>
            </a:extLst>
          </p:cNvPr>
          <p:cNvSpPr>
            <a:spLocks noChangeArrowheads="1"/>
          </p:cNvSpPr>
          <p:nvPr/>
        </p:nvSpPr>
        <p:spPr bwMode="auto">
          <a:xfrm>
            <a:off x="4917434" y="3051224"/>
            <a:ext cx="15521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28/7/1995</a:t>
            </a:r>
          </a:p>
        </p:txBody>
      </p:sp>
      <p:pic>
        <p:nvPicPr>
          <p:cNvPr id="204813" name="Picture 13">
            <a:extLst>
              <a:ext uri="{FF2B5EF4-FFF2-40B4-BE49-F238E27FC236}">
                <a16:creationId xmlns:a16="http://schemas.microsoft.com/office/drawing/2014/main" id="{9B09B15E-1D49-4DC1-FBFE-CC37BC2E65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71392" y="40130"/>
            <a:ext cx="2514273" cy="18190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4" name="Rectangle 14">
            <a:extLst>
              <a:ext uri="{FF2B5EF4-FFF2-40B4-BE49-F238E27FC236}">
                <a16:creationId xmlns:a16="http://schemas.microsoft.com/office/drawing/2014/main" id="{C13FA9DD-7E82-96B5-5AA2-60129EC33952}"/>
              </a:ext>
            </a:extLst>
          </p:cNvPr>
          <p:cNvSpPr>
            <a:spLocks noChangeArrowheads="1"/>
          </p:cNvSpPr>
          <p:nvPr/>
        </p:nvSpPr>
        <p:spPr bwMode="auto">
          <a:xfrm>
            <a:off x="7542818" y="2195673"/>
            <a:ext cx="13806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2/3/1996</a:t>
            </a:r>
          </a:p>
        </p:txBody>
      </p:sp>
      <p:pic>
        <p:nvPicPr>
          <p:cNvPr id="204815" name="Picture 15">
            <a:extLst>
              <a:ext uri="{FF2B5EF4-FFF2-40B4-BE49-F238E27FC236}">
                <a16:creationId xmlns:a16="http://schemas.microsoft.com/office/drawing/2014/main" id="{15F32051-8576-0FCA-44BB-4CA27186C3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51832" y="1748191"/>
            <a:ext cx="2504966" cy="156119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16" name="Picture 16">
            <a:extLst>
              <a:ext uri="{FF2B5EF4-FFF2-40B4-BE49-F238E27FC236}">
                <a16:creationId xmlns:a16="http://schemas.microsoft.com/office/drawing/2014/main" id="{CD635AE6-624F-BEE4-4426-F79BE80A27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1232" y="3059161"/>
            <a:ext cx="2580939" cy="177141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a:extLst>
              <a:ext uri="{FF2B5EF4-FFF2-40B4-BE49-F238E27FC236}">
                <a16:creationId xmlns:a16="http://schemas.microsoft.com/office/drawing/2014/main" id="{1CC655FD-465D-D230-C598-3335A1984CB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93630" y="3782967"/>
            <a:ext cx="2752367" cy="153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0">
            <a:extLst>
              <a:ext uri="{FF2B5EF4-FFF2-40B4-BE49-F238E27FC236}">
                <a16:creationId xmlns:a16="http://schemas.microsoft.com/office/drawing/2014/main" id="{6E19CD29-6091-6F6D-4388-4060275C847D}"/>
              </a:ext>
            </a:extLst>
          </p:cNvPr>
          <p:cNvSpPr>
            <a:spLocks noChangeArrowheads="1"/>
          </p:cNvSpPr>
          <p:nvPr/>
        </p:nvSpPr>
        <p:spPr bwMode="auto">
          <a:xfrm>
            <a:off x="4758705" y="5302007"/>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11/2010</a:t>
            </a:r>
          </a:p>
        </p:txBody>
      </p:sp>
      <p:sp>
        <p:nvSpPr>
          <p:cNvPr id="5" name="Rectangle 2">
            <a:extLst>
              <a:ext uri="{FF2B5EF4-FFF2-40B4-BE49-F238E27FC236}">
                <a16:creationId xmlns:a16="http://schemas.microsoft.com/office/drawing/2014/main" id="{71CAD9D1-93E6-2CF5-B119-21687D2B7300}"/>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6" name="AutoShape 3">
            <a:extLst>
              <a:ext uri="{FF2B5EF4-FFF2-40B4-BE49-F238E27FC236}">
                <a16:creationId xmlns:a16="http://schemas.microsoft.com/office/drawing/2014/main" id="{3F4A3DB1-92D6-9675-3359-12A1025DE414}"/>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7" name="Oval 4">
            <a:extLst>
              <a:ext uri="{FF2B5EF4-FFF2-40B4-BE49-F238E27FC236}">
                <a16:creationId xmlns:a16="http://schemas.microsoft.com/office/drawing/2014/main" id="{AA22A3E8-5655-48FC-A362-7F96F4C89B0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204808"/>
                                        </p:tgtEl>
                                        <p:attrNameLst>
                                          <p:attrName>style.visibility</p:attrName>
                                        </p:attrNameLst>
                                      </p:cBhvr>
                                      <p:to>
                                        <p:strVal val="visible"/>
                                      </p:to>
                                    </p:set>
                                    <p:animEffect transition="in" filter="barn(inVertical)">
                                      <p:cBhvr additive="repl">
                                        <p:cTn id="7" dur="500"/>
                                        <p:tgtEl>
                                          <p:spTgt spid="204808"/>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204807"/>
                                        </p:tgtEl>
                                        <p:attrNameLst>
                                          <p:attrName>style.visibility</p:attrName>
                                        </p:attrNameLst>
                                      </p:cBhvr>
                                      <p:to>
                                        <p:strVal val="visible"/>
                                      </p:to>
                                    </p:set>
                                    <p:animEffect transition="in" filter="barn(inVertical)">
                                      <p:cBhvr additive="repl">
                                        <p:cTn id="10" dur="500"/>
                                        <p:tgtEl>
                                          <p:spTgt spid="204807"/>
                                        </p:tgtEl>
                                      </p:cBhvr>
                                    </p:animEffect>
                                  </p:childTnLst>
                                </p:cTn>
                              </p:par>
                            </p:childTnLst>
                          </p:cTn>
                        </p:par>
                        <p:par>
                          <p:cTn id="11" fill="hold" nodeType="withGroup">
                            <p:stCondLst>
                              <p:cond delay="500"/>
                            </p:stCondLst>
                            <p:childTnLst>
                              <p:par>
                                <p:cTn id="12" presetID="6" presetClass="entr" presetSubtype="16" fill="hold" nodeType="afterEffect">
                                  <p:stCondLst>
                                    <p:cond delay="0"/>
                                  </p:stCondLst>
                                  <p:childTnLst>
                                    <p:set>
                                      <p:cBhvr additive="repl">
                                        <p:cTn id="13" dur="1" fill="hold">
                                          <p:stCondLst>
                                            <p:cond delay="0"/>
                                          </p:stCondLst>
                                        </p:cTn>
                                        <p:tgtEl>
                                          <p:spTgt spid="204809"/>
                                        </p:tgtEl>
                                        <p:attrNameLst>
                                          <p:attrName>style.visibility</p:attrName>
                                        </p:attrNameLst>
                                      </p:cBhvr>
                                      <p:to>
                                        <p:strVal val="visible"/>
                                      </p:to>
                                    </p:set>
                                    <p:animEffect transition="in" filter="circle(in)">
                                      <p:cBhvr additive="repl">
                                        <p:cTn id="14" dur="2000"/>
                                        <p:tgtEl>
                                          <p:spTgt spid="204809"/>
                                        </p:tgtEl>
                                      </p:cBhvr>
                                    </p:animEffect>
                                  </p:childTnLst>
                                </p:cTn>
                              </p:par>
                              <p:par>
                                <p:cTn id="15" presetID="6" presetClass="entr" presetSubtype="16" fill="hold" nodeType="withEffect">
                                  <p:stCondLst>
                                    <p:cond delay="0"/>
                                  </p:stCondLst>
                                  <p:childTnLst>
                                    <p:set>
                                      <p:cBhvr additive="repl">
                                        <p:cTn id="16" dur="1" fill="hold">
                                          <p:stCondLst>
                                            <p:cond delay="0"/>
                                          </p:stCondLst>
                                        </p:cTn>
                                        <p:tgtEl>
                                          <p:spTgt spid="204810"/>
                                        </p:tgtEl>
                                        <p:attrNameLst>
                                          <p:attrName>style.visibility</p:attrName>
                                        </p:attrNameLst>
                                      </p:cBhvr>
                                      <p:to>
                                        <p:strVal val="visible"/>
                                      </p:to>
                                    </p:set>
                                    <p:animEffect transition="in" filter="circle(in)">
                                      <p:cBhvr additive="repl">
                                        <p:cTn id="17" dur="2000"/>
                                        <p:tgtEl>
                                          <p:spTgt spid="204810"/>
                                        </p:tgtEl>
                                      </p:cBhvr>
                                    </p:animEffect>
                                  </p:childTnLst>
                                </p:cTn>
                              </p:par>
                            </p:childTnLst>
                          </p:cTn>
                        </p:par>
                        <p:par>
                          <p:cTn id="18" fill="hold" nodeType="withGroup">
                            <p:stCondLst>
                              <p:cond delay="2500"/>
                            </p:stCondLst>
                            <p:childTnLst>
                              <p:par>
                                <p:cTn id="19" presetID="16" presetClass="entr" presetSubtype="21" fill="hold" nodeType="afterEffect">
                                  <p:stCondLst>
                                    <p:cond delay="0"/>
                                  </p:stCondLst>
                                  <p:childTnLst>
                                    <p:set>
                                      <p:cBhvr additive="repl">
                                        <p:cTn id="20" dur="1" fill="hold">
                                          <p:stCondLst>
                                            <p:cond delay="0"/>
                                          </p:stCondLst>
                                        </p:cTn>
                                        <p:tgtEl>
                                          <p:spTgt spid="204811"/>
                                        </p:tgtEl>
                                        <p:attrNameLst>
                                          <p:attrName>style.visibility</p:attrName>
                                        </p:attrNameLst>
                                      </p:cBhvr>
                                      <p:to>
                                        <p:strVal val="visible"/>
                                      </p:to>
                                    </p:set>
                                    <p:animEffect transition="in" filter="barn(inVertical)">
                                      <p:cBhvr additive="repl">
                                        <p:cTn id="21" dur="500"/>
                                        <p:tgtEl>
                                          <p:spTgt spid="204811"/>
                                        </p:tgtEl>
                                      </p:cBhvr>
                                    </p:animEffect>
                                  </p:childTnLst>
                                </p:cTn>
                              </p:par>
                              <p:par>
                                <p:cTn id="22" presetID="16" presetClass="entr" presetSubtype="21" fill="hold" nodeType="withEffect">
                                  <p:stCondLst>
                                    <p:cond delay="0"/>
                                  </p:stCondLst>
                                  <p:childTnLst>
                                    <p:set>
                                      <p:cBhvr additive="repl">
                                        <p:cTn id="23" dur="1" fill="hold">
                                          <p:stCondLst>
                                            <p:cond delay="0"/>
                                          </p:stCondLst>
                                        </p:cTn>
                                        <p:tgtEl>
                                          <p:spTgt spid="204812"/>
                                        </p:tgtEl>
                                        <p:attrNameLst>
                                          <p:attrName>style.visibility</p:attrName>
                                        </p:attrNameLst>
                                      </p:cBhvr>
                                      <p:to>
                                        <p:strVal val="visible"/>
                                      </p:to>
                                    </p:set>
                                    <p:animEffect transition="in" filter="barn(inVertical)">
                                      <p:cBhvr additive="repl">
                                        <p:cTn id="24" dur="500"/>
                                        <p:tgtEl>
                                          <p:spTgt spid="204812"/>
                                        </p:tgtEl>
                                      </p:cBhvr>
                                    </p:animEffect>
                                  </p:childTnLst>
                                </p:cTn>
                              </p:par>
                            </p:childTnLst>
                          </p:cTn>
                        </p:par>
                        <p:par>
                          <p:cTn id="25" fill="hold" nodeType="withGroup">
                            <p:stCondLst>
                              <p:cond delay="3000"/>
                            </p:stCondLst>
                            <p:childTnLst>
                              <p:par>
                                <p:cTn id="26" presetID="6" presetClass="entr" presetSubtype="16" fill="hold" nodeType="afterEffect">
                                  <p:stCondLst>
                                    <p:cond delay="0"/>
                                  </p:stCondLst>
                                  <p:childTnLst>
                                    <p:set>
                                      <p:cBhvr additive="repl">
                                        <p:cTn id="27" dur="1" fill="hold">
                                          <p:stCondLst>
                                            <p:cond delay="0"/>
                                          </p:stCondLst>
                                        </p:cTn>
                                        <p:tgtEl>
                                          <p:spTgt spid="204813"/>
                                        </p:tgtEl>
                                        <p:attrNameLst>
                                          <p:attrName>style.visibility</p:attrName>
                                        </p:attrNameLst>
                                      </p:cBhvr>
                                      <p:to>
                                        <p:strVal val="visible"/>
                                      </p:to>
                                    </p:set>
                                    <p:animEffect transition="in" filter="circle(in)">
                                      <p:cBhvr additive="repl">
                                        <p:cTn id="28" dur="2000"/>
                                        <p:tgtEl>
                                          <p:spTgt spid="204813"/>
                                        </p:tgtEl>
                                      </p:cBhvr>
                                    </p:animEffect>
                                  </p:childTnLst>
                                </p:cTn>
                              </p:par>
                              <p:par>
                                <p:cTn id="29" presetID="6" presetClass="entr" presetSubtype="16" fill="hold" nodeType="withEffect">
                                  <p:stCondLst>
                                    <p:cond delay="0"/>
                                  </p:stCondLst>
                                  <p:childTnLst>
                                    <p:set>
                                      <p:cBhvr additive="repl">
                                        <p:cTn id="30" dur="1" fill="hold">
                                          <p:stCondLst>
                                            <p:cond delay="0"/>
                                          </p:stCondLst>
                                        </p:cTn>
                                        <p:tgtEl>
                                          <p:spTgt spid="204814"/>
                                        </p:tgtEl>
                                        <p:attrNameLst>
                                          <p:attrName>style.visibility</p:attrName>
                                        </p:attrNameLst>
                                      </p:cBhvr>
                                      <p:to>
                                        <p:strVal val="visible"/>
                                      </p:to>
                                    </p:set>
                                    <p:animEffect transition="in" filter="circle(in)">
                                      <p:cBhvr additive="repl">
                                        <p:cTn id="31" dur="2000"/>
                                        <p:tgtEl>
                                          <p:spTgt spid="204814"/>
                                        </p:tgtEl>
                                      </p:cBhvr>
                                    </p:animEffect>
                                  </p:childTnLst>
                                </p:cTn>
                              </p:par>
                            </p:childTnLst>
                          </p:cTn>
                        </p:par>
                        <p:par>
                          <p:cTn id="32" fill="hold" nodeType="withGroup">
                            <p:stCondLst>
                              <p:cond delay="5000"/>
                            </p:stCondLst>
                            <p:childTnLst>
                              <p:par>
                                <p:cTn id="33" presetID="2" presetClass="entr" presetSubtype="4" fill="hold" nodeType="afterEffect">
                                  <p:stCondLst>
                                    <p:cond delay="0"/>
                                  </p:stCondLst>
                                  <p:childTnLst>
                                    <p:set>
                                      <p:cBhvr additive="repl">
                                        <p:cTn id="34" dur="1" fill="hold">
                                          <p:stCondLst>
                                            <p:cond delay="0"/>
                                          </p:stCondLst>
                                        </p:cTn>
                                        <p:tgtEl>
                                          <p:spTgt spid="204815"/>
                                        </p:tgtEl>
                                        <p:attrNameLst>
                                          <p:attrName>style.visibility</p:attrName>
                                        </p:attrNameLst>
                                      </p:cBhvr>
                                      <p:to>
                                        <p:strVal val="visible"/>
                                      </p:to>
                                    </p:set>
                                    <p:anim calcmode="lin" valueType="num">
                                      <p:cBhvr additive="repl">
                                        <p:cTn id="35" dur="500" fill="hold"/>
                                        <p:tgtEl>
                                          <p:spTgt spid="204815"/>
                                        </p:tgtEl>
                                        <p:attrNameLst>
                                          <p:attrName>ppt_x</p:attrName>
                                        </p:attrNameLst>
                                      </p:cBhvr>
                                      <p:tavLst>
                                        <p:tav tm="100000">
                                          <p:val>
                                            <p:strVal val="#ppt_x"/>
                                          </p:val>
                                        </p:tav>
                                        <p:tav>
                                          <p:val>
                                            <p:strVal val="#ppt_x"/>
                                          </p:val>
                                        </p:tav>
                                      </p:tavLst>
                                    </p:anim>
                                    <p:anim calcmode="lin" valueType="num">
                                      <p:cBhvr additive="repl">
                                        <p:cTn id="36" dur="500" fill="hold"/>
                                        <p:tgtEl>
                                          <p:spTgt spid="204815"/>
                                        </p:tgtEl>
                                        <p:attrNameLst>
                                          <p:attrName>ppt_y</p:attrName>
                                        </p:attrNameLst>
                                      </p:cBhvr>
                                      <p:tavLst>
                                        <p:tav tm="100000">
                                          <p:val>
                                            <p:strVal val="1+#ppt_h/2"/>
                                          </p:val>
                                        </p:tav>
                                        <p:tav>
                                          <p:val>
                                            <p:strVal val="#ppt_y"/>
                                          </p:val>
                                        </p:tav>
                                      </p:tavLst>
                                    </p:anim>
                                  </p:childTnLst>
                                </p:cTn>
                              </p:par>
                              <p:par>
                                <p:cTn id="37" presetID="2" presetClass="entr" presetSubtype="4" fill="hold" nodeType="withEffect">
                                  <p:stCondLst>
                                    <p:cond delay="0"/>
                                  </p:stCondLst>
                                  <p:childTnLst>
                                    <p:set>
                                      <p:cBhvr additive="repl">
                                        <p:cTn id="38" dur="1" fill="hold">
                                          <p:stCondLst>
                                            <p:cond delay="0"/>
                                          </p:stCondLst>
                                        </p:cTn>
                                        <p:tgtEl>
                                          <p:spTgt spid="204805"/>
                                        </p:tgtEl>
                                        <p:attrNameLst>
                                          <p:attrName>style.visibility</p:attrName>
                                        </p:attrNameLst>
                                      </p:cBhvr>
                                      <p:to>
                                        <p:strVal val="visible"/>
                                      </p:to>
                                    </p:set>
                                    <p:anim calcmode="lin" valueType="num">
                                      <p:cBhvr additive="repl">
                                        <p:cTn id="39" dur="500" fill="hold"/>
                                        <p:tgtEl>
                                          <p:spTgt spid="204805"/>
                                        </p:tgtEl>
                                        <p:attrNameLst>
                                          <p:attrName>ppt_x</p:attrName>
                                        </p:attrNameLst>
                                      </p:cBhvr>
                                      <p:tavLst>
                                        <p:tav tm="100000">
                                          <p:val>
                                            <p:strVal val="#ppt_x"/>
                                          </p:val>
                                        </p:tav>
                                        <p:tav>
                                          <p:val>
                                            <p:strVal val="#ppt_x"/>
                                          </p:val>
                                        </p:tav>
                                      </p:tavLst>
                                    </p:anim>
                                    <p:anim calcmode="lin" valueType="num">
                                      <p:cBhvr additive="repl">
                                        <p:cTn id="40" dur="500" fill="hold"/>
                                        <p:tgtEl>
                                          <p:spTgt spid="204805"/>
                                        </p:tgtEl>
                                        <p:attrNameLst>
                                          <p:attrName>ppt_y</p:attrName>
                                        </p:attrNameLst>
                                      </p:cBhvr>
                                      <p:tavLst>
                                        <p:tav tm="100000">
                                          <p:val>
                                            <p:strVal val="1+#ppt_h/2"/>
                                          </p:val>
                                        </p:tav>
                                        <p:tav>
                                          <p:val>
                                            <p:strVal val="#ppt_y"/>
                                          </p:val>
                                        </p:tav>
                                      </p:tavLst>
                                    </p:anim>
                                  </p:childTnLst>
                                </p:cTn>
                              </p:par>
                            </p:childTnLst>
                          </p:cTn>
                        </p:par>
                        <p:par>
                          <p:cTn id="41" fill="hold" nodeType="withGroup">
                            <p:stCondLst>
                              <p:cond delay="5500"/>
                            </p:stCondLst>
                            <p:childTnLst>
                              <p:par>
                                <p:cTn id="42" presetID="16" presetClass="entr" presetSubtype="21" fill="hold" nodeType="afterEffect">
                                  <p:stCondLst>
                                    <p:cond delay="0"/>
                                  </p:stCondLst>
                                  <p:childTnLst>
                                    <p:set>
                                      <p:cBhvr additive="repl">
                                        <p:cTn id="43" dur="1" fill="hold">
                                          <p:stCondLst>
                                            <p:cond delay="0"/>
                                          </p:stCondLst>
                                        </p:cTn>
                                        <p:tgtEl>
                                          <p:spTgt spid="204816"/>
                                        </p:tgtEl>
                                        <p:attrNameLst>
                                          <p:attrName>style.visibility</p:attrName>
                                        </p:attrNameLst>
                                      </p:cBhvr>
                                      <p:to>
                                        <p:strVal val="visible"/>
                                      </p:to>
                                    </p:set>
                                    <p:animEffect transition="in" filter="barn(inVertical)">
                                      <p:cBhvr additive="repl">
                                        <p:cTn id="44" dur="500"/>
                                        <p:tgtEl>
                                          <p:spTgt spid="204816"/>
                                        </p:tgtEl>
                                      </p:cBhvr>
                                    </p:animEffect>
                                  </p:childTnLst>
                                </p:cTn>
                              </p:par>
                              <p:par>
                                <p:cTn id="45" presetID="16" presetClass="entr" presetSubtype="21" fill="hold" nodeType="withEffect">
                                  <p:stCondLst>
                                    <p:cond delay="0"/>
                                  </p:stCondLst>
                                  <p:childTnLst>
                                    <p:set>
                                      <p:cBhvr additive="repl">
                                        <p:cTn id="46" dur="1" fill="hold">
                                          <p:stCondLst>
                                            <p:cond delay="0"/>
                                          </p:stCondLst>
                                        </p:cTn>
                                        <p:tgtEl>
                                          <p:spTgt spid="204806"/>
                                        </p:tgtEl>
                                        <p:attrNameLst>
                                          <p:attrName>style.visibility</p:attrName>
                                        </p:attrNameLst>
                                      </p:cBhvr>
                                      <p:to>
                                        <p:strVal val="visible"/>
                                      </p:to>
                                    </p:set>
                                    <p:animEffect transition="in" filter="barn(inVertical)">
                                      <p:cBhvr additive="repl">
                                        <p:cTn id="47" dur="500"/>
                                        <p:tgtEl>
                                          <p:spTgt spid="204806"/>
                                        </p:tgtEl>
                                      </p:cBhvr>
                                    </p:animEffect>
                                  </p:childTnLst>
                                </p:cTn>
                              </p:par>
                            </p:childTnLst>
                          </p:cTn>
                        </p:par>
                        <p:par>
                          <p:cTn id="48" fill="hold" nodeType="withGroup">
                            <p:stCondLst>
                              <p:cond delay="6000"/>
                            </p:stCondLst>
                            <p:childTnLst>
                              <p:par>
                                <p:cTn id="49" presetID="16" presetClass="entr" presetSubtype="21"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barn(inVertical)">
                                      <p:cBhvr>
                                        <p:cTn id="51" dur="500"/>
                                        <p:tgtEl>
                                          <p:spTgt spid="3"/>
                                        </p:tgtEl>
                                      </p:cBhvr>
                                    </p:animEffect>
                                  </p:childTnLst>
                                </p:cTn>
                              </p:par>
                              <p:par>
                                <p:cTn id="52" presetID="16" presetClass="entr" presetSubtype="21"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inVertical)">
                                      <p:cBhvr>
                                        <p:cTn id="5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AE96786-A773-9A34-6705-A6204FE5059D}"/>
              </a:ext>
            </a:extLst>
          </p:cNvPr>
          <p:cNvGrpSpPr/>
          <p:nvPr/>
        </p:nvGrpSpPr>
        <p:grpSpPr>
          <a:xfrm>
            <a:off x="847961" y="585780"/>
            <a:ext cx="10228208" cy="4743429"/>
            <a:chOff x="847961" y="585780"/>
            <a:chExt cx="10228208" cy="4743429"/>
          </a:xfrm>
        </p:grpSpPr>
        <p:sp>
          <p:nvSpPr>
            <p:cNvPr id="205825" name="Text Box 1">
              <a:extLst>
                <a:ext uri="{FF2B5EF4-FFF2-40B4-BE49-F238E27FC236}">
                  <a16:creationId xmlns:a16="http://schemas.microsoft.com/office/drawing/2014/main" id="{95BE9ECC-6403-5269-E67D-54CC1DED3CFE}"/>
                </a:ext>
              </a:extLst>
            </p:cNvPr>
            <p:cNvSpPr txBox="1">
              <a:spLocks noChangeArrowheads="1"/>
            </p:cNvSpPr>
            <p:nvPr/>
          </p:nvSpPr>
          <p:spPr bwMode="auto">
            <a:xfrm>
              <a:off x="847961" y="2433669"/>
              <a:ext cx="5113517" cy="282855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Hợp tác bình đẳng, cùng có lợi với tất cả các nước trên cơ sở những nguyên tắc cơ bản của Hiến chương Liên hợp quốc và luật pháp quốc tế. </a:t>
              </a:r>
            </a:p>
            <a:p>
              <a:pPr marL="342866"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pic>
          <p:nvPicPr>
            <p:cNvPr id="205829" name="Picture 5">
              <a:extLst>
                <a:ext uri="{FF2B5EF4-FFF2-40B4-BE49-F238E27FC236}">
                  <a16:creationId xmlns:a16="http://schemas.microsoft.com/office/drawing/2014/main" id="{A280590B-AD32-1D6C-1A60-D0C0ADD01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9515" y="585780"/>
              <a:ext cx="2466654" cy="184760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5830" name="Picture 6">
              <a:extLst>
                <a:ext uri="{FF2B5EF4-FFF2-40B4-BE49-F238E27FC236}">
                  <a16:creationId xmlns:a16="http://schemas.microsoft.com/office/drawing/2014/main" id="{2F69F43F-4F95-429A-CAEF-FB8DC0F65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0003" y="2500652"/>
              <a:ext cx="4876166" cy="28285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70972223-C490-3D1F-B69F-0C730346EDA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3E7D916D-DA5C-0629-7F3F-9FC6AB7C88B6}"/>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6BFD22C-8607-1668-1C94-B9C99C220C87}"/>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Text Box 1">
            <a:extLst>
              <a:ext uri="{FF2B5EF4-FFF2-40B4-BE49-F238E27FC236}">
                <a16:creationId xmlns:a16="http://schemas.microsoft.com/office/drawing/2014/main" id="{962541E4-47E9-7F6F-802E-3DD92D5F867F}"/>
              </a:ext>
            </a:extLst>
          </p:cNvPr>
          <p:cNvSpPr txBox="1">
            <a:spLocks noChangeArrowheads="1"/>
          </p:cNvSpPr>
          <p:nvPr/>
        </p:nvSpPr>
        <p:spPr bwMode="auto">
          <a:xfrm>
            <a:off x="940131" y="2150201"/>
            <a:ext cx="10311737" cy="3199983"/>
          </a:xfrm>
          <a:prstGeom prst="rect">
            <a:avLst/>
          </a:prstGeom>
          <a:noFill/>
          <a:ln>
            <a:noFill/>
          </a:ln>
          <a:effectLst/>
        </p:spPr>
        <p:txBody>
          <a:bodyPr/>
          <a:lstStyle>
            <a:lvl1pPr marL="339725" indent="1027113">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Ủng hộ các </a:t>
            </a:r>
            <a:r>
              <a:rPr lang="en-US" altLang="en-US" sz="2400" b="0" dirty="0">
                <a:latin typeface="Arial" panose="020B0604020202020204" pitchFamily="34" charset="0"/>
                <a:cs typeface="Arial" panose="020B0604020202020204" pitchFamily="34" charset="0"/>
              </a:rPr>
              <a:t>ĐCS</a:t>
            </a:r>
            <a:r>
              <a:rPr lang="pl-PL" altLang="en-US" sz="2400" b="0" dirty="0">
                <a:latin typeface="Arial" panose="020B0604020202020204" pitchFamily="34" charset="0"/>
                <a:cs typeface="Arial" panose="020B0604020202020204" pitchFamily="34" charset="0"/>
              </a:rPr>
              <a:t> và công nhân, các phong trào tiến bộ </a:t>
            </a:r>
            <a:r>
              <a:rPr lang="en-US" altLang="en-US" sz="2400" b="0" dirty="0">
                <a:latin typeface="Arial" panose="020B0604020202020204" pitchFamily="34" charset="0"/>
                <a:cs typeface="Arial" panose="020B0604020202020204" pitchFamily="34" charset="0"/>
              </a:rPr>
              <a:t>XH </a:t>
            </a:r>
            <a:r>
              <a:rPr lang="pl-PL" altLang="en-US" sz="2400" b="0" dirty="0">
                <a:latin typeface="Arial" panose="020B0604020202020204" pitchFamily="34" charset="0"/>
                <a:cs typeface="Arial" panose="020B0604020202020204" pitchFamily="34" charset="0"/>
              </a:rPr>
              <a:t>trong cuộc đấu tranh vì những mục tiêu chung của thời đại; mở rộng quan hệ với các đảng cánh tả, đảng cầm quyền và những đảng khác trên cơ sở bảo đảm lợi ích quốc gia, giữ vững độc lập, tự chủ, vì hoà bình, hữu nghị, hợp tác và phát triển.</a:t>
            </a:r>
          </a:p>
          <a:p>
            <a:pPr marL="342866" indent="1028597"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31D767E-BB6E-D012-0285-4A7AE3BE157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6A99FE66-BBB6-2F2B-56A6-E1AAB0883AC7}"/>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22E6BFA-3734-E7C6-DC9F-A1FBE35E37F1}"/>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7873"/>
                                        </p:tgtEl>
                                        <p:attrNameLst>
                                          <p:attrName>style.visibility</p:attrName>
                                        </p:attrNameLst>
                                      </p:cBhvr>
                                      <p:to>
                                        <p:strVal val="visible"/>
                                      </p:to>
                                    </p:set>
                                    <p:animEffect transition="in" filter="barn(outVertical)">
                                      <p:cBhvr>
                                        <p:cTn id="7" dur="1000"/>
                                        <p:tgtEl>
                                          <p:spTgt spid="207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1DBEEEE-39FE-239C-074A-D967AB68E07B}"/>
              </a:ext>
            </a:extLst>
          </p:cNvPr>
          <p:cNvGrpSpPr/>
          <p:nvPr/>
        </p:nvGrpSpPr>
        <p:grpSpPr>
          <a:xfrm>
            <a:off x="858820" y="1457817"/>
            <a:ext cx="10474360" cy="4282772"/>
            <a:chOff x="1512071" y="841267"/>
            <a:chExt cx="10474360" cy="4282772"/>
          </a:xfrm>
        </p:grpSpPr>
        <p:sp>
          <p:nvSpPr>
            <p:cNvPr id="229378" name="Text Box 1">
              <a:extLst>
                <a:ext uri="{FF2B5EF4-FFF2-40B4-BE49-F238E27FC236}">
                  <a16:creationId xmlns:a16="http://schemas.microsoft.com/office/drawing/2014/main" id="{BEE5C205-F0F5-8308-B665-099385FAEF90}"/>
                </a:ext>
              </a:extLst>
            </p:cNvPr>
            <p:cNvSpPr txBox="1">
              <a:spLocks noChangeArrowheads="1"/>
            </p:cNvSpPr>
            <p:nvPr/>
          </p:nvSpPr>
          <p:spPr bwMode="auto">
            <a:xfrm>
              <a:off x="2118229" y="841267"/>
              <a:ext cx="9868202" cy="10317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Mở rộng quan hệ với các đảng cánh tả, đảng cầm quyền và những đảng khác trên cơ sở bảo đảm lợi ích quốc gia</a:t>
              </a:r>
            </a:p>
          </p:txBody>
        </p:sp>
        <p:cxnSp>
          <p:nvCxnSpPr>
            <p:cNvPr id="208901" name="AutoShape 5">
              <a:extLst>
                <a:ext uri="{FF2B5EF4-FFF2-40B4-BE49-F238E27FC236}">
                  <a16:creationId xmlns:a16="http://schemas.microsoft.com/office/drawing/2014/main" id="{49D613FF-635F-BDBF-FD4D-E7FDF943B971}"/>
                </a:ext>
              </a:extLst>
            </p:cNvPr>
            <p:cNvCxnSpPr>
              <a:cxnSpLocks noChangeShapeType="1"/>
              <a:stCxn id="229378" idx="2"/>
              <a:endCxn id="208904" idx="0"/>
            </p:cNvCxnSpPr>
            <p:nvPr/>
          </p:nvCxnSpPr>
          <p:spPr bwMode="auto">
            <a:xfrm flipH="1">
              <a:off x="2807303" y="1873008"/>
              <a:ext cx="4245027" cy="1420976"/>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2" name="AutoShape 6">
              <a:extLst>
                <a:ext uri="{FF2B5EF4-FFF2-40B4-BE49-F238E27FC236}">
                  <a16:creationId xmlns:a16="http://schemas.microsoft.com/office/drawing/2014/main" id="{CCEF6CEC-0D3E-A642-4DB8-8E7AC4CB6BDF}"/>
                </a:ext>
              </a:extLst>
            </p:cNvPr>
            <p:cNvCxnSpPr>
              <a:cxnSpLocks noChangeShapeType="1"/>
              <a:stCxn id="229378" idx="2"/>
              <a:endCxn id="208905" idx="0"/>
            </p:cNvCxnSpPr>
            <p:nvPr/>
          </p:nvCxnSpPr>
          <p:spPr bwMode="auto">
            <a:xfrm flipH="1">
              <a:off x="6243692" y="1873008"/>
              <a:ext cx="808638" cy="2779605"/>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3" name="AutoShape 7">
              <a:extLst>
                <a:ext uri="{FF2B5EF4-FFF2-40B4-BE49-F238E27FC236}">
                  <a16:creationId xmlns:a16="http://schemas.microsoft.com/office/drawing/2014/main" id="{9CF6F3BE-BE8B-315B-ACF4-F75F852C847C}"/>
                </a:ext>
              </a:extLst>
            </p:cNvPr>
            <p:cNvCxnSpPr>
              <a:cxnSpLocks noChangeShapeType="1"/>
              <a:stCxn id="229378" idx="2"/>
              <a:endCxn id="208906" idx="0"/>
            </p:cNvCxnSpPr>
            <p:nvPr/>
          </p:nvCxnSpPr>
          <p:spPr bwMode="auto">
            <a:xfrm>
              <a:off x="7052330" y="1873008"/>
              <a:ext cx="3191068" cy="1422563"/>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08904" name="Rectangle 8">
              <a:extLst>
                <a:ext uri="{FF2B5EF4-FFF2-40B4-BE49-F238E27FC236}">
                  <a16:creationId xmlns:a16="http://schemas.microsoft.com/office/drawing/2014/main" id="{5D2B57B4-1172-0490-06A1-C19118FCCB9A}"/>
                </a:ext>
              </a:extLst>
            </p:cNvPr>
            <p:cNvSpPr>
              <a:spLocks noChangeArrowheads="1"/>
            </p:cNvSpPr>
            <p:nvPr/>
          </p:nvSpPr>
          <p:spPr bwMode="auto">
            <a:xfrm>
              <a:off x="1512071" y="3293984"/>
              <a:ext cx="2590463" cy="473013"/>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CÁNH TẢ</a:t>
              </a:r>
            </a:p>
          </p:txBody>
        </p:sp>
        <p:sp>
          <p:nvSpPr>
            <p:cNvPr id="208905" name="Rectangle 9">
              <a:extLst>
                <a:ext uri="{FF2B5EF4-FFF2-40B4-BE49-F238E27FC236}">
                  <a16:creationId xmlns:a16="http://schemas.microsoft.com/office/drawing/2014/main" id="{874156D2-A297-C397-4C59-7E88AAE85E7F}"/>
                </a:ext>
              </a:extLst>
            </p:cNvPr>
            <p:cNvSpPr>
              <a:spLocks noChangeArrowheads="1"/>
            </p:cNvSpPr>
            <p:nvPr/>
          </p:nvSpPr>
          <p:spPr bwMode="auto">
            <a:xfrm>
              <a:off x="4679814" y="4652613"/>
              <a:ext cx="3127755"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ĐẢNG CẦM QUYỀN</a:t>
              </a:r>
            </a:p>
          </p:txBody>
        </p:sp>
        <p:sp>
          <p:nvSpPr>
            <p:cNvPr id="208906" name="Rectangle 10">
              <a:extLst>
                <a:ext uri="{FF2B5EF4-FFF2-40B4-BE49-F238E27FC236}">
                  <a16:creationId xmlns:a16="http://schemas.microsoft.com/office/drawing/2014/main" id="{C5A710C7-1D88-D0B2-058B-76307FBAEF68}"/>
                </a:ext>
              </a:extLst>
            </p:cNvPr>
            <p:cNvSpPr>
              <a:spLocks noChangeArrowheads="1"/>
            </p:cNvSpPr>
            <p:nvPr/>
          </p:nvSpPr>
          <p:spPr bwMode="auto">
            <a:xfrm>
              <a:off x="8948166" y="3295571"/>
              <a:ext cx="2590463"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KHÁC</a:t>
              </a:r>
            </a:p>
          </p:txBody>
        </p:sp>
      </p:grpSp>
      <p:sp>
        <p:nvSpPr>
          <p:cNvPr id="3" name="Rectangle 2">
            <a:extLst>
              <a:ext uri="{FF2B5EF4-FFF2-40B4-BE49-F238E27FC236}">
                <a16:creationId xmlns:a16="http://schemas.microsoft.com/office/drawing/2014/main" id="{D8BB0016-0EB8-FF52-1786-41B5EE2CF24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8066BCA-AAE1-BFF3-AF8F-155FEBCC81C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4C2CA6DE-6163-BAC7-DE59-6BC54580F808}"/>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Text Box 1">
            <a:extLst>
              <a:ext uri="{FF2B5EF4-FFF2-40B4-BE49-F238E27FC236}">
                <a16:creationId xmlns:a16="http://schemas.microsoft.com/office/drawing/2014/main" id="{BB5CC101-9734-08D4-362A-256EFAD9C9FE}"/>
              </a:ext>
            </a:extLst>
          </p:cNvPr>
          <p:cNvSpPr txBox="1">
            <a:spLocks noChangeArrowheads="1"/>
          </p:cNvSpPr>
          <p:nvPr/>
        </p:nvSpPr>
        <p:spPr bwMode="auto">
          <a:xfrm>
            <a:off x="1521546" y="2928064"/>
            <a:ext cx="9148907" cy="122697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Wingdings" panose="05000000000000000000" pitchFamily="2" charset="2"/>
              <a:buChar char=""/>
              <a:defRPr/>
            </a:pPr>
            <a:r>
              <a:rPr lang="pl-PL" altLang="en-US" sz="2400" b="0" dirty="0">
                <a:latin typeface="Arial" panose="020B0604020202020204" pitchFamily="34" charset="0"/>
                <a:cs typeface="Arial" panose="020B0604020202020204" pitchFamily="34" charset="0"/>
              </a:rPr>
              <a:t>Tăng cường hiểu biết, tình hữu nghị và hợp tác giữa nhân dân Việt Nam với nhân dân các nước trên thế giới. </a:t>
            </a:r>
          </a:p>
          <a:p>
            <a:pPr marL="341279">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DAFE4397-EA36-DBC0-1559-FA0E7A80486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ED74756-5D85-682D-DA6F-F4744B0C03FE}"/>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FC6FBA89-6E9E-DFBA-2D69-F10F38BBE29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09921"/>
                                        </p:tgtEl>
                                        <p:attrNameLst>
                                          <p:attrName>style.visibility</p:attrName>
                                        </p:attrNameLst>
                                      </p:cBhvr>
                                      <p:to>
                                        <p:strVal val="visible"/>
                                      </p:to>
                                    </p:set>
                                    <p:animEffect transition="in" filter="wipe(up)">
                                      <p:cBhvr>
                                        <p:cTn id="7" dur="500"/>
                                        <p:tgtEl>
                                          <p:spTgt spid="209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5" name="Picture 1">
            <a:extLst>
              <a:ext uri="{FF2B5EF4-FFF2-40B4-BE49-F238E27FC236}">
                <a16:creationId xmlns:a16="http://schemas.microsoft.com/office/drawing/2014/main" id="{8A0C0CF3-7155-1A53-93CB-E03239883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68" y="3581380"/>
            <a:ext cx="4171407" cy="27428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0946" name="Picture 2">
            <a:extLst>
              <a:ext uri="{FF2B5EF4-FFF2-40B4-BE49-F238E27FC236}">
                <a16:creationId xmlns:a16="http://schemas.microsoft.com/office/drawing/2014/main" id="{665CB23E-10E6-5662-4697-1997924908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0454" y="3124240"/>
            <a:ext cx="4266644" cy="29714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0947" name="Picture 3">
            <a:extLst>
              <a:ext uri="{FF2B5EF4-FFF2-40B4-BE49-F238E27FC236}">
                <a16:creationId xmlns:a16="http://schemas.microsoft.com/office/drawing/2014/main" id="{4286DAAB-99F4-7873-8B7E-36BD6E27CA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7099" y="1752819"/>
            <a:ext cx="3733314" cy="33523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0948" name="AutoShape 4">
            <a:extLst>
              <a:ext uri="{FF2B5EF4-FFF2-40B4-BE49-F238E27FC236}">
                <a16:creationId xmlns:a16="http://schemas.microsoft.com/office/drawing/2014/main" id="{0DD13003-EABC-1204-1F69-157E7BE39CB0}"/>
              </a:ext>
            </a:extLst>
          </p:cNvPr>
          <p:cNvSpPr>
            <a:spLocks noChangeArrowheads="1"/>
          </p:cNvSpPr>
          <p:nvPr/>
        </p:nvSpPr>
        <p:spPr bwMode="auto">
          <a:xfrm>
            <a:off x="1752369" y="3181370"/>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49" name="AutoShape 5">
            <a:extLst>
              <a:ext uri="{FF2B5EF4-FFF2-40B4-BE49-F238E27FC236}">
                <a16:creationId xmlns:a16="http://schemas.microsoft.com/office/drawing/2014/main" id="{8DF7C528-F733-269A-2D2E-31CF6DA028D1}"/>
              </a:ext>
            </a:extLst>
          </p:cNvPr>
          <p:cNvSpPr>
            <a:spLocks noChangeArrowheads="1"/>
          </p:cNvSpPr>
          <p:nvPr/>
        </p:nvSpPr>
        <p:spPr bwMode="auto">
          <a:xfrm>
            <a:off x="10057090" y="1295678"/>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50" name="AutoShape 6">
            <a:extLst>
              <a:ext uri="{FF2B5EF4-FFF2-40B4-BE49-F238E27FC236}">
                <a16:creationId xmlns:a16="http://schemas.microsoft.com/office/drawing/2014/main" id="{5079B76E-3C43-D377-EEBA-D52670328DFB}"/>
              </a:ext>
            </a:extLst>
          </p:cNvPr>
          <p:cNvSpPr>
            <a:spLocks noChangeArrowheads="1"/>
          </p:cNvSpPr>
          <p:nvPr/>
        </p:nvSpPr>
        <p:spPr bwMode="auto">
          <a:xfrm>
            <a:off x="5758700" y="2590909"/>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51" name="Rectangle 7">
            <a:extLst>
              <a:ext uri="{FF2B5EF4-FFF2-40B4-BE49-F238E27FC236}">
                <a16:creationId xmlns:a16="http://schemas.microsoft.com/office/drawing/2014/main" id="{BB3A9185-E4A9-1C5B-FFB6-19074BEB90CC}"/>
              </a:ext>
            </a:extLst>
          </p:cNvPr>
          <p:cNvSpPr>
            <a:spLocks noChangeArrowheads="1"/>
          </p:cNvSpPr>
          <p:nvPr/>
        </p:nvSpPr>
        <p:spPr bwMode="auto">
          <a:xfrm>
            <a:off x="609520" y="2057579"/>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LÀO</a:t>
            </a:r>
          </a:p>
        </p:txBody>
      </p:sp>
      <p:sp>
        <p:nvSpPr>
          <p:cNvPr id="210952" name="Rectangle 8">
            <a:extLst>
              <a:ext uri="{FF2B5EF4-FFF2-40B4-BE49-F238E27FC236}">
                <a16:creationId xmlns:a16="http://schemas.microsoft.com/office/drawing/2014/main" id="{E6C48C04-C925-FB2B-70A0-916EFB5CBAD1}"/>
              </a:ext>
            </a:extLst>
          </p:cNvPr>
          <p:cNvSpPr>
            <a:spLocks noChangeArrowheads="1"/>
          </p:cNvSpPr>
          <p:nvPr/>
        </p:nvSpPr>
        <p:spPr bwMode="auto">
          <a:xfrm>
            <a:off x="4866641" y="1409963"/>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NGA</a:t>
            </a:r>
          </a:p>
        </p:txBody>
      </p:sp>
      <p:sp>
        <p:nvSpPr>
          <p:cNvPr id="210953" name="Rectangle 9">
            <a:extLst>
              <a:ext uri="{FF2B5EF4-FFF2-40B4-BE49-F238E27FC236}">
                <a16:creationId xmlns:a16="http://schemas.microsoft.com/office/drawing/2014/main" id="{F7471FA1-A80E-B224-8639-66D9350123D0}"/>
              </a:ext>
            </a:extLst>
          </p:cNvPr>
          <p:cNvSpPr>
            <a:spLocks noChangeArrowheads="1"/>
          </p:cNvSpPr>
          <p:nvPr/>
        </p:nvSpPr>
        <p:spPr bwMode="auto">
          <a:xfrm>
            <a:off x="8914239" y="305207"/>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NHẬT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additive="repl">
                                        <p:cTn id="6" dur="1" fill="hold">
                                          <p:stCondLst>
                                            <p:cond delay="0"/>
                                          </p:stCondLst>
                                        </p:cTn>
                                        <p:tgtEl>
                                          <p:spTgt spid="210945"/>
                                        </p:tgtEl>
                                        <p:attrNameLst>
                                          <p:attrName>style.visibility</p:attrName>
                                        </p:attrNameLst>
                                      </p:cBhvr>
                                      <p:to>
                                        <p:strVal val="visible"/>
                                      </p:to>
                                    </p:set>
                                    <p:anim calcmode="lin" valueType="num">
                                      <p:cBhvr additive="repl">
                                        <p:cTn id="7" dur="500" fill="hold"/>
                                        <p:tgtEl>
                                          <p:spTgt spid="210945"/>
                                        </p:tgtEl>
                                        <p:attrNameLst>
                                          <p:attrName>ppt_w</p:attrName>
                                        </p:attrNameLst>
                                      </p:cBhvr>
                                      <p:tavLst>
                                        <p:tav tm="100000">
                                          <p:val>
                                            <p:fltVal val="0"/>
                                          </p:val>
                                        </p:tav>
                                        <p:tav>
                                          <p:val>
                                            <p:strVal val="#ppt_w"/>
                                          </p:val>
                                        </p:tav>
                                      </p:tavLst>
                                    </p:anim>
                                    <p:anim calcmode="lin" valueType="num">
                                      <p:cBhvr additive="repl">
                                        <p:cTn id="8" dur="500" fill="hold"/>
                                        <p:tgtEl>
                                          <p:spTgt spid="210945"/>
                                        </p:tgtEl>
                                        <p:attrNameLst>
                                          <p:attrName>ppt_h</p:attrName>
                                        </p:attrNameLst>
                                      </p:cBhvr>
                                      <p:tavLst>
                                        <p:tav tm="100000">
                                          <p:val>
                                            <p:fltVal val="0"/>
                                          </p:val>
                                        </p:tav>
                                        <p:tav>
                                          <p:val>
                                            <p:strVal val="#ppt_h"/>
                                          </p:val>
                                        </p:tav>
                                      </p:tavLst>
                                    </p:anim>
                                    <p:animEffect transition="in" filter="fade">
                                      <p:cBhvr additive="repl">
                                        <p:cTn id="9" dur="500"/>
                                        <p:tgtEl>
                                          <p:spTgt spid="210945"/>
                                        </p:tgtEl>
                                      </p:cBhvr>
                                    </p:animEffect>
                                  </p:childTnLst>
                                </p:cTn>
                              </p:par>
                            </p:childTnLst>
                          </p:cTn>
                        </p:par>
                        <p:par>
                          <p:cTn id="10" fill="hold">
                            <p:stCondLst>
                              <p:cond delay="500"/>
                            </p:stCondLst>
                            <p:childTnLst>
                              <p:par>
                                <p:cTn id="11" presetID="6" presetClass="entr" presetSubtype="16" fill="hold" nodeType="afterEffect">
                                  <p:stCondLst>
                                    <p:cond delay="0"/>
                                  </p:stCondLst>
                                  <p:childTnLst>
                                    <p:set>
                                      <p:cBhvr additive="repl">
                                        <p:cTn id="12" dur="1" fill="hold">
                                          <p:stCondLst>
                                            <p:cond delay="0"/>
                                          </p:stCondLst>
                                        </p:cTn>
                                        <p:tgtEl>
                                          <p:spTgt spid="210946"/>
                                        </p:tgtEl>
                                        <p:attrNameLst>
                                          <p:attrName>style.visibility</p:attrName>
                                        </p:attrNameLst>
                                      </p:cBhvr>
                                      <p:to>
                                        <p:strVal val="visible"/>
                                      </p:to>
                                    </p:set>
                                    <p:animEffect transition="in" filter="circle(in)">
                                      <p:cBhvr additive="repl">
                                        <p:cTn id="13" dur="500"/>
                                        <p:tgtEl>
                                          <p:spTgt spid="210946"/>
                                        </p:tgtEl>
                                      </p:cBhvr>
                                    </p:animEffect>
                                  </p:childTnLst>
                                </p:cTn>
                              </p:par>
                            </p:childTnLst>
                          </p:cTn>
                        </p:par>
                        <p:par>
                          <p:cTn id="14" fill="hold" nodeType="withGroup">
                            <p:stCondLst>
                              <p:cond delay="1000"/>
                            </p:stCondLst>
                            <p:childTnLst>
                              <p:par>
                                <p:cTn id="15" presetID="16" presetClass="entr" presetSubtype="21" fill="hold" nodeType="afterEffect">
                                  <p:stCondLst>
                                    <p:cond delay="0"/>
                                  </p:stCondLst>
                                  <p:childTnLst>
                                    <p:set>
                                      <p:cBhvr additive="repl">
                                        <p:cTn id="16" dur="1" fill="hold">
                                          <p:stCondLst>
                                            <p:cond delay="0"/>
                                          </p:stCondLst>
                                        </p:cTn>
                                        <p:tgtEl>
                                          <p:spTgt spid="210947"/>
                                        </p:tgtEl>
                                        <p:attrNameLst>
                                          <p:attrName>style.visibility</p:attrName>
                                        </p:attrNameLst>
                                      </p:cBhvr>
                                      <p:to>
                                        <p:strVal val="visible"/>
                                      </p:to>
                                    </p:set>
                                    <p:animEffect transition="in" filter="barn(inVertical)">
                                      <p:cBhvr additive="repl">
                                        <p:cTn id="17" dur="500"/>
                                        <p:tgtEl>
                                          <p:spTgt spid="210947"/>
                                        </p:tgtEl>
                                      </p:cBhvr>
                                    </p:animEffect>
                                  </p:childTnLst>
                                </p:cTn>
                              </p:par>
                            </p:childTnLst>
                          </p:cTn>
                        </p:par>
                        <p:par>
                          <p:cTn id="18" fill="hold" nodeType="withGroup">
                            <p:stCondLst>
                              <p:cond delay="1500"/>
                            </p:stCondLst>
                            <p:childTnLst>
                              <p:par>
                                <p:cTn id="19" presetID="6" presetClass="entr" presetSubtype="16" fill="hold" nodeType="afterEffect">
                                  <p:stCondLst>
                                    <p:cond delay="0"/>
                                  </p:stCondLst>
                                  <p:childTnLst>
                                    <p:set>
                                      <p:cBhvr additive="repl">
                                        <p:cTn id="20" dur="1" fill="hold">
                                          <p:stCondLst>
                                            <p:cond delay="0"/>
                                          </p:stCondLst>
                                        </p:cTn>
                                        <p:tgtEl>
                                          <p:spTgt spid="210948"/>
                                        </p:tgtEl>
                                        <p:attrNameLst>
                                          <p:attrName>style.visibility</p:attrName>
                                        </p:attrNameLst>
                                      </p:cBhvr>
                                      <p:to>
                                        <p:strVal val="visible"/>
                                      </p:to>
                                    </p:set>
                                    <p:animEffect transition="in" filter="circle(in)">
                                      <p:cBhvr additive="repl">
                                        <p:cTn id="21" dur="2000"/>
                                        <p:tgtEl>
                                          <p:spTgt spid="210948"/>
                                        </p:tgtEl>
                                      </p:cBhvr>
                                    </p:animEffect>
                                  </p:childTnLst>
                                </p:cTn>
                              </p:par>
                              <p:par>
                                <p:cTn id="22" presetID="6" presetClass="entr" presetSubtype="16" fill="hold" nodeType="withEffect">
                                  <p:stCondLst>
                                    <p:cond delay="0"/>
                                  </p:stCondLst>
                                  <p:childTnLst>
                                    <p:set>
                                      <p:cBhvr additive="repl">
                                        <p:cTn id="23" dur="1" fill="hold">
                                          <p:stCondLst>
                                            <p:cond delay="0"/>
                                          </p:stCondLst>
                                        </p:cTn>
                                        <p:tgtEl>
                                          <p:spTgt spid="210951"/>
                                        </p:tgtEl>
                                        <p:attrNameLst>
                                          <p:attrName>style.visibility</p:attrName>
                                        </p:attrNameLst>
                                      </p:cBhvr>
                                      <p:to>
                                        <p:strVal val="visible"/>
                                      </p:to>
                                    </p:set>
                                    <p:animEffect transition="in" filter="circle(in)">
                                      <p:cBhvr additive="repl">
                                        <p:cTn id="24" dur="2000"/>
                                        <p:tgtEl>
                                          <p:spTgt spid="210951"/>
                                        </p:tgtEl>
                                      </p:cBhvr>
                                    </p:animEffect>
                                  </p:childTnLst>
                                </p:cTn>
                              </p:par>
                              <p:par>
                                <p:cTn id="25" presetID="6" presetClass="entr" presetSubtype="16" fill="hold" nodeType="withEffect">
                                  <p:stCondLst>
                                    <p:cond delay="0"/>
                                  </p:stCondLst>
                                  <p:childTnLst>
                                    <p:set>
                                      <p:cBhvr additive="repl">
                                        <p:cTn id="26" dur="1" fill="hold">
                                          <p:stCondLst>
                                            <p:cond delay="0"/>
                                          </p:stCondLst>
                                        </p:cTn>
                                        <p:tgtEl>
                                          <p:spTgt spid="210950"/>
                                        </p:tgtEl>
                                        <p:attrNameLst>
                                          <p:attrName>style.visibility</p:attrName>
                                        </p:attrNameLst>
                                      </p:cBhvr>
                                      <p:to>
                                        <p:strVal val="visible"/>
                                      </p:to>
                                    </p:set>
                                    <p:animEffect transition="in" filter="circle(in)">
                                      <p:cBhvr additive="repl">
                                        <p:cTn id="27" dur="2000"/>
                                        <p:tgtEl>
                                          <p:spTgt spid="210950"/>
                                        </p:tgtEl>
                                      </p:cBhvr>
                                    </p:animEffect>
                                  </p:childTnLst>
                                </p:cTn>
                              </p:par>
                              <p:par>
                                <p:cTn id="28" presetID="6" presetClass="entr" presetSubtype="16" fill="hold" nodeType="withEffect">
                                  <p:stCondLst>
                                    <p:cond delay="0"/>
                                  </p:stCondLst>
                                  <p:childTnLst>
                                    <p:set>
                                      <p:cBhvr additive="repl">
                                        <p:cTn id="29" dur="1" fill="hold">
                                          <p:stCondLst>
                                            <p:cond delay="0"/>
                                          </p:stCondLst>
                                        </p:cTn>
                                        <p:tgtEl>
                                          <p:spTgt spid="210952"/>
                                        </p:tgtEl>
                                        <p:attrNameLst>
                                          <p:attrName>style.visibility</p:attrName>
                                        </p:attrNameLst>
                                      </p:cBhvr>
                                      <p:to>
                                        <p:strVal val="visible"/>
                                      </p:to>
                                    </p:set>
                                    <p:animEffect transition="in" filter="circle(in)">
                                      <p:cBhvr additive="repl">
                                        <p:cTn id="30" dur="2000"/>
                                        <p:tgtEl>
                                          <p:spTgt spid="210952"/>
                                        </p:tgtEl>
                                      </p:cBhvr>
                                    </p:animEffect>
                                  </p:childTnLst>
                                </p:cTn>
                              </p:par>
                              <p:par>
                                <p:cTn id="31" presetID="6" presetClass="entr" presetSubtype="16" fill="hold" nodeType="withEffect">
                                  <p:stCondLst>
                                    <p:cond delay="0"/>
                                  </p:stCondLst>
                                  <p:childTnLst>
                                    <p:set>
                                      <p:cBhvr additive="repl">
                                        <p:cTn id="32" dur="1" fill="hold">
                                          <p:stCondLst>
                                            <p:cond delay="0"/>
                                          </p:stCondLst>
                                        </p:cTn>
                                        <p:tgtEl>
                                          <p:spTgt spid="210949"/>
                                        </p:tgtEl>
                                        <p:attrNameLst>
                                          <p:attrName>style.visibility</p:attrName>
                                        </p:attrNameLst>
                                      </p:cBhvr>
                                      <p:to>
                                        <p:strVal val="visible"/>
                                      </p:to>
                                    </p:set>
                                    <p:animEffect transition="in" filter="circle(in)">
                                      <p:cBhvr additive="repl">
                                        <p:cTn id="33" dur="2000"/>
                                        <p:tgtEl>
                                          <p:spTgt spid="210949"/>
                                        </p:tgtEl>
                                      </p:cBhvr>
                                    </p:animEffect>
                                  </p:childTnLst>
                                </p:cTn>
                              </p:par>
                              <p:par>
                                <p:cTn id="34" presetID="6" presetClass="entr" presetSubtype="16" fill="hold" nodeType="withEffect">
                                  <p:stCondLst>
                                    <p:cond delay="0"/>
                                  </p:stCondLst>
                                  <p:childTnLst>
                                    <p:set>
                                      <p:cBhvr additive="repl">
                                        <p:cTn id="35" dur="1" fill="hold">
                                          <p:stCondLst>
                                            <p:cond delay="0"/>
                                          </p:stCondLst>
                                        </p:cTn>
                                        <p:tgtEl>
                                          <p:spTgt spid="210953"/>
                                        </p:tgtEl>
                                        <p:attrNameLst>
                                          <p:attrName>style.visibility</p:attrName>
                                        </p:attrNameLst>
                                      </p:cBhvr>
                                      <p:to>
                                        <p:strVal val="visible"/>
                                      </p:to>
                                    </p:set>
                                    <p:animEffect transition="in" filter="circle(in)">
                                      <p:cBhvr additive="repl">
                                        <p:cTn id="36" dur="2000"/>
                                        <p:tgtEl>
                                          <p:spTgt spid="2109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2" name="Picture 1">
            <a:extLst>
              <a:ext uri="{FF2B5EF4-FFF2-40B4-BE49-F238E27FC236}">
                <a16:creationId xmlns:a16="http://schemas.microsoft.com/office/drawing/2014/main" id="{9D319C28-7BA4-5725-F6E2-9FF287150D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22" y="3354709"/>
            <a:ext cx="4171407" cy="27428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523" name="AutoShape 2">
            <a:extLst>
              <a:ext uri="{FF2B5EF4-FFF2-40B4-BE49-F238E27FC236}">
                <a16:creationId xmlns:a16="http://schemas.microsoft.com/office/drawing/2014/main" id="{27B8AE32-9643-A780-A3BD-22208B5A3529}"/>
              </a:ext>
            </a:extLst>
          </p:cNvPr>
          <p:cNvSpPr>
            <a:spLocks noChangeArrowheads="1"/>
          </p:cNvSpPr>
          <p:nvPr/>
        </p:nvSpPr>
        <p:spPr bwMode="auto">
          <a:xfrm>
            <a:off x="2009789" y="2899157"/>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35524" name="Rectangle 3">
            <a:extLst>
              <a:ext uri="{FF2B5EF4-FFF2-40B4-BE49-F238E27FC236}">
                <a16:creationId xmlns:a16="http://schemas.microsoft.com/office/drawing/2014/main" id="{25D9E728-0A42-6007-A5FE-F05B7B8DEB02}"/>
              </a:ext>
            </a:extLst>
          </p:cNvPr>
          <p:cNvSpPr>
            <a:spLocks noChangeArrowheads="1"/>
          </p:cNvSpPr>
          <p:nvPr/>
        </p:nvSpPr>
        <p:spPr bwMode="auto">
          <a:xfrm>
            <a:off x="866939" y="1832496"/>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latin typeface="Arial" panose="020B0604020202020204" pitchFamily="34" charset="0"/>
                <a:cs typeface="Arial" panose="020B0604020202020204" pitchFamily="34" charset="0"/>
              </a:rPr>
              <a:t>VN - LÀO</a:t>
            </a:r>
          </a:p>
        </p:txBody>
      </p:sp>
      <p:sp>
        <p:nvSpPr>
          <p:cNvPr id="211972" name="Rectangle 4">
            <a:extLst>
              <a:ext uri="{FF2B5EF4-FFF2-40B4-BE49-F238E27FC236}">
                <a16:creationId xmlns:a16="http://schemas.microsoft.com/office/drawing/2014/main" id="{7AA31A9F-3B64-D141-61FB-DF8A54E325C4}"/>
              </a:ext>
            </a:extLst>
          </p:cNvPr>
          <p:cNvSpPr>
            <a:spLocks noChangeArrowheads="1"/>
          </p:cNvSpPr>
          <p:nvPr/>
        </p:nvSpPr>
        <p:spPr bwMode="auto">
          <a:xfrm>
            <a:off x="3428553" y="535365"/>
            <a:ext cx="8838049"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1930 </a:t>
            </a:r>
            <a:r>
              <a:rPr lang="en-US" altLang="en-US" sz="2400">
                <a:solidFill>
                  <a:srgbClr val="FF0000"/>
                </a:solidFill>
                <a:latin typeface="Arial" panose="020B0604020202020204" pitchFamily="34" charset="0"/>
                <a:cs typeface="Arial" panose="020B0604020202020204" pitchFamily="34" charset="0"/>
              </a:rPr>
              <a:t>-</a:t>
            </a:r>
            <a:r>
              <a:rPr lang="vi-VN" altLang="en-US" sz="2400">
                <a:solidFill>
                  <a:srgbClr val="FF0000"/>
                </a:solidFill>
                <a:latin typeface="Arial" panose="020B0604020202020204" pitchFamily="34" charset="0"/>
                <a:cs typeface="Arial" panose="020B0604020202020204" pitchFamily="34" charset="0"/>
              </a:rPr>
              <a:t>1945</a:t>
            </a:r>
            <a:r>
              <a:rPr lang="en-US" altLang="en-US" sz="2400">
                <a:solidFill>
                  <a:srgbClr val="FF0000"/>
                </a:solidFill>
                <a:latin typeface="Arial" panose="020B0604020202020204" pitchFamily="34" charset="0"/>
                <a:cs typeface="Arial" panose="020B0604020202020204" pitchFamily="34" charset="0"/>
              </a:rPr>
              <a:t>:</a:t>
            </a:r>
            <a:r>
              <a:rPr lang="vi-VN" altLang="en-US" sz="2400">
                <a:solidFill>
                  <a:srgbClr val="FF0000"/>
                </a:solidFill>
                <a:latin typeface="Arial" panose="020B0604020202020204" pitchFamily="34" charset="0"/>
                <a:cs typeface="Arial" panose="020B0604020202020204" pitchFamily="34" charset="0"/>
              </a:rPr>
              <a:t> </a:t>
            </a:r>
            <a:r>
              <a:rPr lang="vi-VN" altLang="en-US" sz="2400">
                <a:solidFill>
                  <a:srgbClr val="333333"/>
                </a:solidFill>
                <a:latin typeface="Arial" panose="020B0604020202020204" pitchFamily="34" charset="0"/>
                <a:cs typeface="Arial" panose="020B0604020202020204" pitchFamily="34" charset="0"/>
              </a:rPr>
              <a:t>là thời kỳ nhân dân hai nước Việt Nam và Lào nương tựa lẫn nhau trong quá trình đấu tranh giành độc lập, tự do dưới sự lãnh đạo của Đảng Cộng sản Đông Dương. </a:t>
            </a:r>
          </a:p>
        </p:txBody>
      </p:sp>
      <p:sp>
        <p:nvSpPr>
          <p:cNvPr id="211973" name="Rectangle 5">
            <a:extLst>
              <a:ext uri="{FF2B5EF4-FFF2-40B4-BE49-F238E27FC236}">
                <a16:creationId xmlns:a16="http://schemas.microsoft.com/office/drawing/2014/main" id="{DD9BFE3E-6B41-BF83-14FF-8C441FACE7EF}"/>
              </a:ext>
            </a:extLst>
          </p:cNvPr>
          <p:cNvSpPr>
            <a:spLocks noChangeArrowheads="1"/>
          </p:cNvSpPr>
          <p:nvPr/>
        </p:nvSpPr>
        <p:spPr bwMode="auto">
          <a:xfrm>
            <a:off x="4380929" y="1968691"/>
            <a:ext cx="6933297"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1945 - 1975</a:t>
            </a:r>
            <a:r>
              <a:rPr lang="en-US" altLang="en-US" sz="2400">
                <a:solidFill>
                  <a:srgbClr val="333333"/>
                </a:solidFill>
                <a:latin typeface="Arial" panose="020B0604020202020204" pitchFamily="34" charset="0"/>
                <a:cs typeface="Arial" panose="020B0604020202020204" pitchFamily="34" charset="0"/>
              </a:rPr>
              <a:t>:</a:t>
            </a:r>
            <a:r>
              <a:rPr lang="vi-VN" altLang="en-US" sz="2400">
                <a:solidFill>
                  <a:srgbClr val="333333"/>
                </a:solidFill>
                <a:latin typeface="Arial" panose="020B0604020202020204" pitchFamily="34" charset="0"/>
                <a:cs typeface="Arial" panose="020B0604020202020204" pitchFamily="34" charset="0"/>
              </a:rPr>
              <a:t> Hiệu quả của Liên minh chiến đấu là sự lớn mạnh không ngừng của lực lượng cách mạng ở Việt Nam và ở Lào</a:t>
            </a:r>
          </a:p>
        </p:txBody>
      </p:sp>
      <p:sp>
        <p:nvSpPr>
          <p:cNvPr id="211974" name="Rectangle 6">
            <a:extLst>
              <a:ext uri="{FF2B5EF4-FFF2-40B4-BE49-F238E27FC236}">
                <a16:creationId xmlns:a16="http://schemas.microsoft.com/office/drawing/2014/main" id="{35276EB8-6FE2-1535-F2B8-529722966909}"/>
              </a:ext>
            </a:extLst>
          </p:cNvPr>
          <p:cNvSpPr>
            <a:spLocks noChangeArrowheads="1"/>
          </p:cNvSpPr>
          <p:nvPr/>
        </p:nvSpPr>
        <p:spPr bwMode="auto">
          <a:xfrm>
            <a:off x="4799975" y="3487730"/>
            <a:ext cx="4439275"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Sau năm 1975</a:t>
            </a:r>
            <a:r>
              <a:rPr lang="vi-VN" altLang="en-US" sz="2400">
                <a:solidFill>
                  <a:srgbClr val="333333"/>
                </a:solidFill>
                <a:latin typeface="Arial" panose="020B0604020202020204" pitchFamily="34" charset="0"/>
                <a:cs typeface="Arial" panose="020B0604020202020204" pitchFamily="34" charset="0"/>
              </a:rPr>
              <a:t>, hợp tác toàn diện </a:t>
            </a:r>
            <a:r>
              <a:rPr lang="en-US" altLang="en-US" sz="2400">
                <a:solidFill>
                  <a:srgbClr val="333333"/>
                </a:solidFill>
                <a:latin typeface="Arial" panose="020B0604020202020204" pitchFamily="34" charset="0"/>
                <a:cs typeface="Arial" panose="020B0604020202020204" pitchFamily="34" charset="0"/>
              </a:rPr>
              <a:t>về KT, CT, VH, XH…</a:t>
            </a:r>
          </a:p>
        </p:txBody>
      </p:sp>
      <p:pic>
        <p:nvPicPr>
          <p:cNvPr id="235528" name="Picture 7">
            <a:extLst>
              <a:ext uri="{FF2B5EF4-FFF2-40B4-BE49-F238E27FC236}">
                <a16:creationId xmlns:a16="http://schemas.microsoft.com/office/drawing/2014/main" id="{95CB4544-7230-3C1E-8A3B-6586746143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3572" y="2895670"/>
            <a:ext cx="2932115" cy="33361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additive="repl">
                                        <p:cTn id="6" dur="1" fill="hold">
                                          <p:stCondLst>
                                            <p:cond delay="0"/>
                                          </p:stCondLst>
                                        </p:cTn>
                                        <p:tgtEl>
                                          <p:spTgt spid="211972"/>
                                        </p:tgtEl>
                                        <p:attrNameLst>
                                          <p:attrName>style.visibility</p:attrName>
                                        </p:attrNameLst>
                                      </p:cBhvr>
                                      <p:to>
                                        <p:strVal val="visible"/>
                                      </p:to>
                                    </p:set>
                                    <p:anim calcmode="lin" valueType="num">
                                      <p:cBhvr additive="repl">
                                        <p:cTn id="7" dur="500" fill="hold"/>
                                        <p:tgtEl>
                                          <p:spTgt spid="211972"/>
                                        </p:tgtEl>
                                        <p:attrNameLst>
                                          <p:attrName>ppt_x</p:attrName>
                                        </p:attrNameLst>
                                      </p:cBhvr>
                                      <p:tavLst>
                                        <p:tav tm="100000">
                                          <p:val>
                                            <p:strVal val="#ppt_x"/>
                                          </p:val>
                                        </p:tav>
                                        <p:tav>
                                          <p:val>
                                            <p:strVal val="#ppt_x"/>
                                          </p:val>
                                        </p:tav>
                                      </p:tavLst>
                                    </p:anim>
                                    <p:anim calcmode="lin" valueType="num">
                                      <p:cBhvr additive="repl">
                                        <p:cTn id="8" dur="500" fill="hold"/>
                                        <p:tgtEl>
                                          <p:spTgt spid="211972"/>
                                        </p:tgtEl>
                                        <p:attrNameLst>
                                          <p:attrName>ppt_y</p:attrName>
                                        </p:attrNameLst>
                                      </p:cBhvr>
                                      <p:tavLst>
                                        <p:tav tm="100000">
                                          <p:val>
                                            <p:strVal val="1+#ppt_h/2"/>
                                          </p:val>
                                        </p:tav>
                                        <p:tav>
                                          <p:val>
                                            <p:strVal val="#ppt_y"/>
                                          </p:val>
                                        </p:tav>
                                      </p:tavLst>
                                    </p:anim>
                                  </p:childTnLst>
                                </p:cTn>
                              </p:par>
                            </p:childTnLst>
                          </p:cTn>
                        </p:par>
                        <p:par>
                          <p:cTn id="9" fill="hold" nodeType="withGroup">
                            <p:stCondLst>
                              <p:cond delay="500"/>
                            </p:stCondLst>
                            <p:childTnLst>
                              <p:par>
                                <p:cTn id="10" presetID="2" presetClass="entr" presetSubtype="4" fill="hold" nodeType="afterEffect">
                                  <p:stCondLst>
                                    <p:cond delay="0"/>
                                  </p:stCondLst>
                                  <p:childTnLst>
                                    <p:set>
                                      <p:cBhvr additive="repl">
                                        <p:cTn id="11" dur="1" fill="hold">
                                          <p:stCondLst>
                                            <p:cond delay="0"/>
                                          </p:stCondLst>
                                        </p:cTn>
                                        <p:tgtEl>
                                          <p:spTgt spid="211973"/>
                                        </p:tgtEl>
                                        <p:attrNameLst>
                                          <p:attrName>style.visibility</p:attrName>
                                        </p:attrNameLst>
                                      </p:cBhvr>
                                      <p:to>
                                        <p:strVal val="visible"/>
                                      </p:to>
                                    </p:set>
                                    <p:anim calcmode="lin" valueType="num">
                                      <p:cBhvr additive="repl">
                                        <p:cTn id="12" dur="500" fill="hold"/>
                                        <p:tgtEl>
                                          <p:spTgt spid="211973"/>
                                        </p:tgtEl>
                                        <p:attrNameLst>
                                          <p:attrName>ppt_x</p:attrName>
                                        </p:attrNameLst>
                                      </p:cBhvr>
                                      <p:tavLst>
                                        <p:tav tm="100000">
                                          <p:val>
                                            <p:strVal val="#ppt_x"/>
                                          </p:val>
                                        </p:tav>
                                        <p:tav>
                                          <p:val>
                                            <p:strVal val="#ppt_x"/>
                                          </p:val>
                                        </p:tav>
                                      </p:tavLst>
                                    </p:anim>
                                    <p:anim calcmode="lin" valueType="num">
                                      <p:cBhvr additive="repl">
                                        <p:cTn id="13" dur="500" fill="hold"/>
                                        <p:tgtEl>
                                          <p:spTgt spid="211973"/>
                                        </p:tgtEl>
                                        <p:attrNameLst>
                                          <p:attrName>ppt_y</p:attrName>
                                        </p:attrNameLst>
                                      </p:cBhvr>
                                      <p:tavLst>
                                        <p:tav tm="100000">
                                          <p:val>
                                            <p:strVal val="1+#ppt_h/2"/>
                                          </p:val>
                                        </p:tav>
                                        <p:tav>
                                          <p:val>
                                            <p:strVal val="#ppt_y"/>
                                          </p:val>
                                        </p:tav>
                                      </p:tavLst>
                                    </p:anim>
                                  </p:childTnLst>
                                </p:cTn>
                              </p:par>
                            </p:childTnLst>
                          </p:cTn>
                        </p:par>
                        <p:par>
                          <p:cTn id="14" fill="hold" nodeType="withGroup">
                            <p:stCondLst>
                              <p:cond delay="1000"/>
                            </p:stCondLst>
                            <p:childTnLst>
                              <p:par>
                                <p:cTn id="15" presetID="2" presetClass="entr" presetSubtype="4" fill="hold" nodeType="afterEffect">
                                  <p:stCondLst>
                                    <p:cond delay="0"/>
                                  </p:stCondLst>
                                  <p:childTnLst>
                                    <p:set>
                                      <p:cBhvr additive="repl">
                                        <p:cTn id="16" dur="1" fill="hold">
                                          <p:stCondLst>
                                            <p:cond delay="0"/>
                                          </p:stCondLst>
                                        </p:cTn>
                                        <p:tgtEl>
                                          <p:spTgt spid="211974"/>
                                        </p:tgtEl>
                                        <p:attrNameLst>
                                          <p:attrName>style.visibility</p:attrName>
                                        </p:attrNameLst>
                                      </p:cBhvr>
                                      <p:to>
                                        <p:strVal val="visible"/>
                                      </p:to>
                                    </p:set>
                                    <p:anim calcmode="lin" valueType="num">
                                      <p:cBhvr additive="repl">
                                        <p:cTn id="17" dur="500" fill="hold"/>
                                        <p:tgtEl>
                                          <p:spTgt spid="211974"/>
                                        </p:tgtEl>
                                        <p:attrNameLst>
                                          <p:attrName>ppt_x</p:attrName>
                                        </p:attrNameLst>
                                      </p:cBhvr>
                                      <p:tavLst>
                                        <p:tav tm="100000">
                                          <p:val>
                                            <p:strVal val="#ppt_x"/>
                                          </p:val>
                                        </p:tav>
                                        <p:tav>
                                          <p:val>
                                            <p:strVal val="#ppt_x"/>
                                          </p:val>
                                        </p:tav>
                                      </p:tavLst>
                                    </p:anim>
                                    <p:anim calcmode="lin" valueType="num">
                                      <p:cBhvr additive="repl">
                                        <p:cTn id="18" dur="500" fill="hold"/>
                                        <p:tgtEl>
                                          <p:spTgt spid="211974"/>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Text Box 1">
            <a:extLst>
              <a:ext uri="{FF2B5EF4-FFF2-40B4-BE49-F238E27FC236}">
                <a16:creationId xmlns:a16="http://schemas.microsoft.com/office/drawing/2014/main" id="{F1F106D0-DB25-6BFD-95EC-2158DEDF0839}"/>
              </a:ext>
            </a:extLst>
          </p:cNvPr>
          <p:cNvSpPr txBox="1">
            <a:spLocks noChangeArrowheads="1"/>
          </p:cNvSpPr>
          <p:nvPr/>
        </p:nvSpPr>
        <p:spPr bwMode="auto">
          <a:xfrm>
            <a:off x="934866" y="2819481"/>
            <a:ext cx="10322268" cy="1828562"/>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Phấn đấu cùng các nước Hiệp hội các quốc gia Đông Nam Á (ASEAN) xây dựng Đông Nam Á thành khu vực hoà bình, ổn định, hợp tác và phát triển phồn vinh. </a:t>
            </a:r>
          </a:p>
          <a:p>
            <a:pPr marL="342866">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6" name="Rectangle 2">
            <a:extLst>
              <a:ext uri="{FF2B5EF4-FFF2-40B4-BE49-F238E27FC236}">
                <a16:creationId xmlns:a16="http://schemas.microsoft.com/office/drawing/2014/main" id="{E7F19915-D301-5A94-9C34-B13A5D18D57A}"/>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7" name="AutoShape 3">
            <a:extLst>
              <a:ext uri="{FF2B5EF4-FFF2-40B4-BE49-F238E27FC236}">
                <a16:creationId xmlns:a16="http://schemas.microsoft.com/office/drawing/2014/main" id="{8B3ADDB0-4CD6-F444-09F8-29D06F9F661C}"/>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Oval 4">
            <a:extLst>
              <a:ext uri="{FF2B5EF4-FFF2-40B4-BE49-F238E27FC236}">
                <a16:creationId xmlns:a16="http://schemas.microsoft.com/office/drawing/2014/main" id="{49B6701E-9560-F345-27E4-8A9310F7589B}"/>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14017"/>
                                        </p:tgtEl>
                                        <p:attrNameLst>
                                          <p:attrName>style.visibility</p:attrName>
                                        </p:attrNameLst>
                                      </p:cBhvr>
                                      <p:to>
                                        <p:strVal val="visible"/>
                                      </p:to>
                                    </p:set>
                                    <p:animEffect transition="in" filter="wipe(up)">
                                      <p:cBhvr>
                                        <p:cTn id="7" dur="750"/>
                                        <p:tgtEl>
                                          <p:spTgt spid="214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20D98B-056E-42F6-2888-0528FD37B9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88826"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2" name="Picture 1">
            <a:extLst>
              <a:ext uri="{FF2B5EF4-FFF2-40B4-BE49-F238E27FC236}">
                <a16:creationId xmlns:a16="http://schemas.microsoft.com/office/drawing/2014/main" id="{974760EC-7DB4-0D2A-0D9D-D277F9CA6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 y="447"/>
            <a:ext cx="12190413"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ext Box 1">
            <a:extLst>
              <a:ext uri="{FF2B5EF4-FFF2-40B4-BE49-F238E27FC236}">
                <a16:creationId xmlns:a16="http://schemas.microsoft.com/office/drawing/2014/main" id="{CD389F6E-804D-E16A-DA66-0DAFD3FC06AD}"/>
              </a:ext>
            </a:extLst>
          </p:cNvPr>
          <p:cNvSpPr txBox="1">
            <a:spLocks noChangeArrowheads="1"/>
          </p:cNvSpPr>
          <p:nvPr/>
        </p:nvSpPr>
        <p:spPr bwMode="auto">
          <a:xfrm>
            <a:off x="1600785" y="2667099"/>
            <a:ext cx="8990429" cy="761901"/>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b="1">
                <a:latin typeface="Arial" panose="020B0604020202020204" pitchFamily="34" charset="0"/>
                <a:cs typeface="Arial" panose="020B0604020202020204" pitchFamily="34" charset="0"/>
              </a:rPr>
              <a:t>3.1.2. Quan điểm chỉ đạo hội nhập quốc tế</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884249"/>
            <a:ext cx="10934700" cy="4959050"/>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Tiếp tục chủ động, tích cực đẩy mạnh công tác đối ngoại, bảo hộ công dân;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Kiên trì, kiên định đường lối độc lập, tự chủ, đa phương hóa, đa dạng hóa quan hệ; nâng cao khả năng thích ứng năng động và linh hoạt xử lý hài hòa lợi ích quốc gia</a:t>
            </a:r>
            <a:r>
              <a:rPr lang="en-US" sz="2400" b="1"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hiệu quả công tác đối ngoại, gắn chặt việc chủ động, tích cực hội nhập quốc tế với tăng cường năng lực thể chế đồng bộ, hiện đại.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Đẩy mạnh và nâng tầm đối ngoại đa phương, kết hợp chặt chẽ với đối ngoại song phương, thực hiện tốt các trọng trách quốc tế, nhất là trong ASEAN, Liên hợp quốc và các khuôn khổ hợp tác ở châu Á - Thái Bình Dương.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1070160"/>
            <a:ext cx="10934700" cy="4534318"/>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mức độ và chất lượng hội nhập quốc tế để mở rộng thị trường, tranh thủ nguồn vốn, công nghệ, kiến thức và kỹ năng quản lý; nâng cao năng lực cạnh tranh của nền kinh tế, của doanh nghiệp và sản phẩm.</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Thực hiện nghiêm các cam kết quốc tế và các hiệp định thương mại đã ký kết.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Xây dựng nền ngoại giao kinh tế phục vụ phát triển, lấy người dân, địa phương và doanh nghiệp làm trung tâm phục vụ.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Tăng cường và nâng cao hiệu quả ứng dụng công nghệ truyền thông mới, mạng xã hội trong thông tin đối ngoại và đấu tranh dư luận.</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1400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195EA53-CD39-7A5E-978B-772336297D26}"/>
              </a:ext>
            </a:extLst>
          </p:cNvPr>
          <p:cNvGrpSpPr/>
          <p:nvPr/>
        </p:nvGrpSpPr>
        <p:grpSpPr>
          <a:xfrm>
            <a:off x="1599991" y="815639"/>
            <a:ext cx="9223762" cy="6041915"/>
            <a:chOff x="1599991" y="815639"/>
            <a:chExt cx="9223762" cy="6041915"/>
          </a:xfrm>
        </p:grpSpPr>
        <p:sp>
          <p:nvSpPr>
            <p:cNvPr id="299010" name="Rectangle 1">
              <a:extLst>
                <a:ext uri="{FF2B5EF4-FFF2-40B4-BE49-F238E27FC236}">
                  <a16:creationId xmlns:a16="http://schemas.microsoft.com/office/drawing/2014/main" id="{7BDDDB5D-DABC-FAF8-5536-DE46970A588B}"/>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99011" name="Rectangle 2">
              <a:extLst>
                <a:ext uri="{FF2B5EF4-FFF2-40B4-BE49-F238E27FC236}">
                  <a16:creationId xmlns:a16="http://schemas.microsoft.com/office/drawing/2014/main" id="{7111CBBE-326C-6716-33DF-C5BC7B1F3E7A}"/>
                </a:ext>
              </a:extLst>
            </p:cNvPr>
            <p:cNvSpPr>
              <a:spLocks noChangeArrowheads="1"/>
            </p:cNvSpPr>
            <p:nvPr/>
          </p:nvSpPr>
          <p:spPr bwMode="auto">
            <a:xfrm>
              <a:off x="3738076" y="1543296"/>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39" name="Rectangle 3">
              <a:extLst>
                <a:ext uri="{FF2B5EF4-FFF2-40B4-BE49-F238E27FC236}">
                  <a16:creationId xmlns:a16="http://schemas.microsoft.com/office/drawing/2014/main" id="{949E6089-A2EF-AC87-8F4C-859A97466904}"/>
                </a:ext>
              </a:extLst>
            </p:cNvPr>
            <p:cNvSpPr>
              <a:spLocks noChangeArrowheads="1"/>
            </p:cNvSpPr>
            <p:nvPr/>
          </p:nvSpPr>
          <p:spPr bwMode="auto">
            <a:xfrm>
              <a:off x="1599991" y="815639"/>
              <a:ext cx="8990429" cy="82584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3333CC"/>
                  </a:solidFill>
                  <a:latin typeface="Arial" panose="020B0604020202020204" pitchFamily="34" charset="0"/>
                  <a:cs typeface="Arial" panose="020B0604020202020204" pitchFamily="34" charset="0"/>
                </a:rPr>
                <a:t>3.2. </a:t>
              </a:r>
              <a:r>
                <a:rPr lang="en-US" altLang="en-US" sz="2400" dirty="0" err="1">
                  <a:solidFill>
                    <a:srgbClr val="3333CC"/>
                  </a:solidFill>
                  <a:latin typeface="Arial" panose="020B0604020202020204" pitchFamily="34" charset="0"/>
                  <a:cs typeface="Arial" panose="020B0604020202020204" pitchFamily="34" charset="0"/>
                </a:rPr>
                <a:t>Nhiệm</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vụ</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chủ</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yếu</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thực</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hiện</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đường</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lối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ngoại</a:t>
              </a:r>
              <a:endParaRPr lang="en-US" altLang="en-US" sz="2400" dirty="0">
                <a:solidFill>
                  <a:srgbClr val="3333CC"/>
                </a:solidFill>
                <a:latin typeface="Arial" panose="020B0604020202020204" pitchFamily="34" charset="0"/>
                <a:cs typeface="Arial" panose="020B0604020202020204" pitchFamily="34" charset="0"/>
              </a:endParaRPr>
            </a:p>
          </p:txBody>
        </p:sp>
        <p:sp>
          <p:nvSpPr>
            <p:cNvPr id="244740" name="Rectangle 4">
              <a:extLst>
                <a:ext uri="{FF2B5EF4-FFF2-40B4-BE49-F238E27FC236}">
                  <a16:creationId xmlns:a16="http://schemas.microsoft.com/office/drawing/2014/main" id="{089F0500-70C3-A345-DD7E-1F9744984397}"/>
                </a:ext>
              </a:extLst>
            </p:cNvPr>
            <p:cNvSpPr>
              <a:spLocks noChangeArrowheads="1"/>
            </p:cNvSpPr>
            <p:nvPr/>
          </p:nvSpPr>
          <p:spPr bwMode="auto">
            <a:xfrm>
              <a:off x="2057133" y="2166989"/>
              <a:ext cx="6801551" cy="3657124"/>
            </a:xfrm>
            <a:prstGeom prst="rect">
              <a:avLst/>
            </a:prstGeom>
            <a:solidFill>
              <a:srgbClr val="FFFFFF"/>
            </a:solidFill>
            <a:ln w="9360" cap="sq">
              <a:solidFill>
                <a:srgbClr val="FFFF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Bảy</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p:txBody>
        </p:sp>
        <p:sp>
          <p:nvSpPr>
            <p:cNvPr id="244741" name="AutoShape 5">
              <a:extLst>
                <a:ext uri="{FF2B5EF4-FFF2-40B4-BE49-F238E27FC236}">
                  <a16:creationId xmlns:a16="http://schemas.microsoft.com/office/drawing/2014/main" id="{48F74EB6-E2F5-8E74-09AD-13B8DDDF583E}"/>
                </a:ext>
              </a:extLst>
            </p:cNvPr>
            <p:cNvSpPr>
              <a:spLocks noChangeArrowheads="1"/>
            </p:cNvSpPr>
            <p:nvPr/>
          </p:nvSpPr>
          <p:spPr bwMode="auto">
            <a:xfrm>
              <a:off x="1599991" y="2166989"/>
              <a:ext cx="457142" cy="3388872"/>
            </a:xfrm>
            <a:prstGeom prst="downArrow">
              <a:avLst>
                <a:gd name="adj1" fmla="val 50000"/>
                <a:gd name="adj2" fmla="val 50007"/>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42" name="AutoShape 6">
              <a:extLst>
                <a:ext uri="{FF2B5EF4-FFF2-40B4-BE49-F238E27FC236}">
                  <a16:creationId xmlns:a16="http://schemas.microsoft.com/office/drawing/2014/main" id="{574EC334-B266-8E24-C659-CEE914A12A90}"/>
                </a:ext>
              </a:extLst>
            </p:cNvPr>
            <p:cNvSpPr>
              <a:spLocks noChangeArrowheads="1"/>
            </p:cNvSpPr>
            <p:nvPr/>
          </p:nvSpPr>
          <p:spPr bwMode="auto">
            <a:xfrm>
              <a:off x="2057133" y="5670229"/>
              <a:ext cx="7177740" cy="457140"/>
            </a:xfrm>
            <a:prstGeom prst="rightArrow">
              <a:avLst>
                <a:gd name="adj1" fmla="val 50000"/>
                <a:gd name="adj2" fmla="val 50012"/>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pic>
          <p:nvPicPr>
            <p:cNvPr id="299016" name="Picture 7">
              <a:extLst>
                <a:ext uri="{FF2B5EF4-FFF2-40B4-BE49-F238E27FC236}">
                  <a16:creationId xmlns:a16="http://schemas.microsoft.com/office/drawing/2014/main" id="{311F687F-4B7A-0680-D888-3ED5CBD935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404" y="2055880"/>
              <a:ext cx="6019016" cy="349998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Text Box 1">
            <a:extLst>
              <a:ext uri="{FF2B5EF4-FFF2-40B4-BE49-F238E27FC236}">
                <a16:creationId xmlns:a16="http://schemas.microsoft.com/office/drawing/2014/main" id="{F71F2EB1-EA6A-0B2A-AF37-B3B17D8CF66E}"/>
              </a:ext>
            </a:extLst>
          </p:cNvPr>
          <p:cNvSpPr txBox="1">
            <a:spLocks noChangeArrowheads="1"/>
          </p:cNvSpPr>
          <p:nvPr/>
        </p:nvSpPr>
        <p:spPr bwMode="auto">
          <a:xfrm>
            <a:off x="287786" y="3924886"/>
            <a:ext cx="11616427" cy="2202389"/>
          </a:xfrm>
          <a:prstGeom prst="rect">
            <a:avLst/>
          </a:prstGeom>
          <a:solidFill>
            <a:srgbClr val="FFFFFF"/>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Một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Xây dựng nền ngoại giao toàn diện, hiện đại với ba trụ cột là đối ngoại Đảng, ngoại giao Nhà nước, đối ngoại nhân dân. Bảo đảm sự lãnh đạo, chỉ đạo trực tiếp, tuyệt đối, toàn diện và thống nhất của Đảng, quản lý tập trung của Nhà nước </a:t>
            </a:r>
            <a:endParaRPr lang="pl-PL" altLang="en-US" sz="2400" dirty="0">
              <a:latin typeface="Arial" panose="020B0604020202020204" pitchFamily="34" charset="0"/>
              <a:cs typeface="Arial" panose="020B0604020202020204" pitchFamily="34" charset="0"/>
            </a:endParaRPr>
          </a:p>
        </p:txBody>
      </p:sp>
      <p:pic>
        <p:nvPicPr>
          <p:cNvPr id="301059" name="Picture 2">
            <a:extLst>
              <a:ext uri="{FF2B5EF4-FFF2-40B4-BE49-F238E27FC236}">
                <a16:creationId xmlns:a16="http://schemas.microsoft.com/office/drawing/2014/main" id="{A71CBA80-59D7-CBD0-57C6-D35817AEB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3153" y="462316"/>
            <a:ext cx="4285692" cy="321903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01059"/>
                                        </p:tgtEl>
                                        <p:attrNameLst>
                                          <p:attrName>style.visibility</p:attrName>
                                        </p:attrNameLst>
                                      </p:cBhvr>
                                      <p:to>
                                        <p:strVal val="visible"/>
                                      </p:to>
                                    </p:set>
                                    <p:animEffect transition="in" filter="fade">
                                      <p:cBhvr>
                                        <p:cTn id="7" dur="750"/>
                                        <p:tgtEl>
                                          <p:spTgt spid="301059"/>
                                        </p:tgtEl>
                                      </p:cBhvr>
                                    </p:animEffect>
                                    <p:anim calcmode="lin" valueType="num">
                                      <p:cBhvr>
                                        <p:cTn id="8" dur="750" fill="hold"/>
                                        <p:tgtEl>
                                          <p:spTgt spid="301059"/>
                                        </p:tgtEl>
                                        <p:attrNameLst>
                                          <p:attrName>ppt_x</p:attrName>
                                        </p:attrNameLst>
                                      </p:cBhvr>
                                      <p:tavLst>
                                        <p:tav tm="0">
                                          <p:val>
                                            <p:strVal val="#ppt_x"/>
                                          </p:val>
                                        </p:tav>
                                        <p:tav tm="100000">
                                          <p:val>
                                            <p:strVal val="#ppt_x"/>
                                          </p:val>
                                        </p:tav>
                                      </p:tavLst>
                                    </p:anim>
                                    <p:anim calcmode="lin" valueType="num">
                                      <p:cBhvr>
                                        <p:cTn id="9" dur="750" fill="hold"/>
                                        <p:tgtEl>
                                          <p:spTgt spid="30105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1058"/>
                                        </p:tgtEl>
                                        <p:attrNameLst>
                                          <p:attrName>style.visibility</p:attrName>
                                        </p:attrNameLst>
                                      </p:cBhvr>
                                      <p:to>
                                        <p:strVal val="visible"/>
                                      </p:to>
                                    </p:set>
                                    <p:animEffect transition="in" filter="fade">
                                      <p:cBhvr>
                                        <p:cTn id="12" dur="750"/>
                                        <p:tgtEl>
                                          <p:spTgt spid="301058"/>
                                        </p:tgtEl>
                                      </p:cBhvr>
                                    </p:animEffect>
                                    <p:anim calcmode="lin" valueType="num">
                                      <p:cBhvr>
                                        <p:cTn id="13" dur="750" fill="hold"/>
                                        <p:tgtEl>
                                          <p:spTgt spid="301058"/>
                                        </p:tgtEl>
                                        <p:attrNameLst>
                                          <p:attrName>ppt_x</p:attrName>
                                        </p:attrNameLst>
                                      </p:cBhvr>
                                      <p:tavLst>
                                        <p:tav tm="0">
                                          <p:val>
                                            <p:strVal val="#ppt_x"/>
                                          </p:val>
                                        </p:tav>
                                        <p:tav tm="100000">
                                          <p:val>
                                            <p:strVal val="#ppt_x"/>
                                          </p:val>
                                        </p:tav>
                                      </p:tavLst>
                                    </p:anim>
                                    <p:anim calcmode="lin" valueType="num">
                                      <p:cBhvr>
                                        <p:cTn id="14" dur="750" fill="hold"/>
                                        <p:tgtEl>
                                          <p:spTgt spid="3010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Text Box 1">
            <a:extLst>
              <a:ext uri="{FF2B5EF4-FFF2-40B4-BE49-F238E27FC236}">
                <a16:creationId xmlns:a16="http://schemas.microsoft.com/office/drawing/2014/main" id="{8BFCDA40-B340-12CE-C654-E53AB0D43C3C}"/>
              </a:ext>
            </a:extLst>
          </p:cNvPr>
          <p:cNvSpPr txBox="1">
            <a:spLocks noChangeArrowheads="1"/>
          </p:cNvSpPr>
          <p:nvPr/>
        </p:nvSpPr>
        <p:spPr bwMode="auto">
          <a:xfrm>
            <a:off x="907247" y="2178336"/>
            <a:ext cx="10515719" cy="274284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00"/>
              </a:spcBef>
              <a:buClrTx/>
            </a:pPr>
            <a:r>
              <a:rPr lang="pl-PL" altLang="en-US" sz="2400" i="1" dirty="0">
                <a:solidFill>
                  <a:srgbClr val="FF0000"/>
                </a:solidFill>
                <a:latin typeface="Arial" panose="020B0604020202020204" pitchFamily="34" charset="0"/>
                <a:cs typeface="Arial" panose="020B0604020202020204" pitchFamily="34" charset="0"/>
              </a:rPr>
              <a:t>Hai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củng cố tin cậy chính trị, mở rộng và làm sâu sắc hơn quan hệ với các đối tác, nhất là các nước láng giềng, các đối tác chiến lược, đối tác toàn diện, đối tác quan trọng và các nước bạn bè truyền thống, trên tinh thần bình đẳng, cùng có lợi, tôn trọng lẫn nhau và phù hợp với luật pháp quốc tế.</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833"/>
                                        </p:tgtEl>
                                        <p:attrNameLst>
                                          <p:attrName>style.visibility</p:attrName>
                                        </p:attrNameLst>
                                      </p:cBhvr>
                                      <p:to>
                                        <p:strVal val="visible"/>
                                      </p:to>
                                    </p:set>
                                    <p:animEffect transition="in" filter="fade">
                                      <p:cBhvr>
                                        <p:cTn id="7" dur="1000"/>
                                        <p:tgtEl>
                                          <p:spTgt spid="248833"/>
                                        </p:tgtEl>
                                      </p:cBhvr>
                                    </p:animEffect>
                                    <p:anim calcmode="lin" valueType="num">
                                      <p:cBhvr>
                                        <p:cTn id="8" dur="1000" fill="hold"/>
                                        <p:tgtEl>
                                          <p:spTgt spid="248833"/>
                                        </p:tgtEl>
                                        <p:attrNameLst>
                                          <p:attrName>ppt_x</p:attrName>
                                        </p:attrNameLst>
                                      </p:cBhvr>
                                      <p:tavLst>
                                        <p:tav tm="0">
                                          <p:val>
                                            <p:strVal val="#ppt_x"/>
                                          </p:val>
                                        </p:tav>
                                        <p:tav tm="100000">
                                          <p:val>
                                            <p:strVal val="#ppt_x"/>
                                          </p:val>
                                        </p:tav>
                                      </p:tavLst>
                                    </p:anim>
                                    <p:anim calcmode="lin" valueType="num">
                                      <p:cBhvr>
                                        <p:cTn id="9" dur="1000" fill="hold"/>
                                        <p:tgtEl>
                                          <p:spTgt spid="2488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Text Box 1">
            <a:extLst>
              <a:ext uri="{FF2B5EF4-FFF2-40B4-BE49-F238E27FC236}">
                <a16:creationId xmlns:a16="http://schemas.microsoft.com/office/drawing/2014/main" id="{DEE70C89-B2C7-8D50-9975-10127BC77865}"/>
              </a:ext>
            </a:extLst>
          </p:cNvPr>
          <p:cNvSpPr txBox="1">
            <a:spLocks noChangeArrowheads="1"/>
          </p:cNvSpPr>
          <p:nvPr/>
        </p:nvSpPr>
        <p:spPr bwMode="auto">
          <a:xfrm>
            <a:off x="915074" y="1524149"/>
            <a:ext cx="10361851" cy="2361892"/>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i="1" dirty="0">
                <a:solidFill>
                  <a:srgbClr val="FF0000"/>
                </a:solidFill>
                <a:latin typeface="Arial" panose="020B0604020202020204" pitchFamily="34" charset="0"/>
                <a:cs typeface="Arial" panose="020B0604020202020204" pitchFamily="34" charset="0"/>
              </a:rPr>
              <a:t>Ba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triển khai mạnh mẽ, hiệu quả, sáng tạo hơn nữa đối ngoại đa phương, chủ động, tích cực phát huy vai trò, đóng góp xây dựng, định hình các thể chế đa phương và trật tự kinh tế - chính trị quốc tế; đặc biệt là ASEAN, Liên hợp quốc, các cơ chế hợp tác liên nghị viện quốc tế và khu vực (như AIPA, IPU), APEC, hợp tác tiểu vùng Mê Công, cũng như trong các vấn đề quốc tế có tầm quan trọng chiến lược, phù hợp với yêu cầu, khả năng và điều kiện của Việt Nam.</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700"/>
              </a:spcBef>
              <a:buClrTx/>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5394"/>
                                        </p:tgtEl>
                                        <p:attrNameLst>
                                          <p:attrName>style.visibility</p:attrName>
                                        </p:attrNameLst>
                                      </p:cBhvr>
                                      <p:to>
                                        <p:strVal val="visible"/>
                                      </p:to>
                                    </p:set>
                                    <p:animEffect transition="in" filter="fade">
                                      <p:cBhvr>
                                        <p:cTn id="7" dur="1000"/>
                                        <p:tgtEl>
                                          <p:spTgt spid="315394"/>
                                        </p:tgtEl>
                                      </p:cBhvr>
                                    </p:animEffect>
                                    <p:anim calcmode="lin" valueType="num">
                                      <p:cBhvr>
                                        <p:cTn id="8" dur="1000" fill="hold"/>
                                        <p:tgtEl>
                                          <p:spTgt spid="315394"/>
                                        </p:tgtEl>
                                        <p:attrNameLst>
                                          <p:attrName>ppt_x</p:attrName>
                                        </p:attrNameLst>
                                      </p:cBhvr>
                                      <p:tavLst>
                                        <p:tav tm="0">
                                          <p:val>
                                            <p:strVal val="#ppt_x"/>
                                          </p:val>
                                        </p:tav>
                                        <p:tav tm="100000">
                                          <p:val>
                                            <p:strVal val="#ppt_x"/>
                                          </p:val>
                                        </p:tav>
                                      </p:tavLst>
                                    </p:anim>
                                    <p:anim calcmode="lin" valueType="num">
                                      <p:cBhvr>
                                        <p:cTn id="9" dur="1000" fill="hold"/>
                                        <p:tgtEl>
                                          <p:spTgt spid="315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2" name="Picture 1">
            <a:extLst>
              <a:ext uri="{FF2B5EF4-FFF2-40B4-BE49-F238E27FC236}">
                <a16:creationId xmlns:a16="http://schemas.microsoft.com/office/drawing/2014/main" id="{D1630509-F232-412E-B4E5-FC8EC86561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6750"/>
            <a:ext cx="12190413" cy="5600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8050" name="Text Box 2">
            <a:extLst>
              <a:ext uri="{FF2B5EF4-FFF2-40B4-BE49-F238E27FC236}">
                <a16:creationId xmlns:a16="http://schemas.microsoft.com/office/drawing/2014/main" id="{3F36B6B2-4F9A-6789-A58E-16BA91519B8B}"/>
              </a:ext>
            </a:extLst>
          </p:cNvPr>
          <p:cNvSpPr txBox="1">
            <a:spLocks noChangeArrowheads="1"/>
          </p:cNvSpPr>
          <p:nvPr/>
        </p:nvSpPr>
        <p:spPr bwMode="auto">
          <a:xfrm>
            <a:off x="914281" y="1981389"/>
            <a:ext cx="10361851" cy="312379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50"/>
              </a:spcBef>
              <a:buClrTx/>
            </a:pPr>
            <a:r>
              <a:rPr lang="pl-PL" altLang="en-US" sz="2400" i="1" dirty="0">
                <a:solidFill>
                  <a:srgbClr val="FF0000"/>
                </a:solidFill>
                <a:latin typeface="Arial" panose="020B0604020202020204" pitchFamily="34" charset="0"/>
                <a:cs typeface="Arial" panose="020B0604020202020204" pitchFamily="34" charset="0"/>
              </a:rPr>
              <a:t>Bốn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tiếp tục kết hợp chặt chẽ giữa các trụ cột đối ngoại Đảng, ngoại giao Nhà nước, đối ngoại nhân dân và giữa đối ngoại với quốc phòng, an ninh để tạo thế chân kiềng vững chắc, giữ vững chủ quyền, toàn vẹn lãnh thổ của Tổ quốc, huy động nguồn lực bên ngoài cho phát triển đất nước.</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8050"/>
                                        </p:tgtEl>
                                        <p:attrNameLst>
                                          <p:attrName>style.visibility</p:attrName>
                                        </p:attrNameLst>
                                      </p:cBhvr>
                                      <p:to>
                                        <p:strVal val="visible"/>
                                      </p:to>
                                    </p:set>
                                    <p:animEffect transition="in" filter="fade">
                                      <p:cBhvr>
                                        <p:cTn id="7" dur="1000"/>
                                        <p:tgtEl>
                                          <p:spTgt spid="258050"/>
                                        </p:tgtEl>
                                      </p:cBhvr>
                                    </p:animEffect>
                                    <p:anim calcmode="lin" valueType="num">
                                      <p:cBhvr>
                                        <p:cTn id="8" dur="1000" fill="hold"/>
                                        <p:tgtEl>
                                          <p:spTgt spid="258050"/>
                                        </p:tgtEl>
                                        <p:attrNameLst>
                                          <p:attrName>ppt_x</p:attrName>
                                        </p:attrNameLst>
                                      </p:cBhvr>
                                      <p:tavLst>
                                        <p:tav tm="0">
                                          <p:val>
                                            <p:strVal val="#ppt_x"/>
                                          </p:val>
                                        </p:tav>
                                        <p:tav tm="100000">
                                          <p:val>
                                            <p:strVal val="#ppt_x"/>
                                          </p:val>
                                        </p:tav>
                                      </p:tavLst>
                                    </p:anim>
                                    <p:anim calcmode="lin" valueType="num">
                                      <p:cBhvr>
                                        <p:cTn id="9" dur="1000" fill="hold"/>
                                        <p:tgtEl>
                                          <p:spTgt spid="258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1">
            <a:extLst>
              <a:ext uri="{FF2B5EF4-FFF2-40B4-BE49-F238E27FC236}">
                <a16:creationId xmlns:a16="http://schemas.microsoft.com/office/drawing/2014/main" id="{7755D396-0C33-C605-51A1-AAB92BA65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90413" cy="683964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4" name="Text Box 2">
            <a:extLst>
              <a:ext uri="{FF2B5EF4-FFF2-40B4-BE49-F238E27FC236}">
                <a16:creationId xmlns:a16="http://schemas.microsoft.com/office/drawing/2014/main" id="{C30EC586-B97C-3267-2A22-9CA729B8E5A1}"/>
              </a:ext>
            </a:extLst>
          </p:cNvPr>
          <p:cNvSpPr txBox="1">
            <a:spLocks noChangeArrowheads="1"/>
          </p:cNvSpPr>
          <p:nvPr/>
        </p:nvSpPr>
        <p:spPr bwMode="auto">
          <a:xfrm>
            <a:off x="378993" y="83671"/>
            <a:ext cx="11432425" cy="219529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Năm là</a:t>
            </a:r>
            <a:r>
              <a:rPr lang="pl-PL" altLang="en-US" sz="2400" i="1" dirty="0">
                <a:latin typeface="Arial" panose="020B0604020202020204" pitchFamily="34" charset="0"/>
                <a:cs typeface="Arial" panose="020B0604020202020204" pitchFamily="34" charset="0"/>
              </a:rPr>
              <a:t>,</a:t>
            </a:r>
            <a:r>
              <a:rPr lang="pl-PL" alt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đẩy mạnh hội nhập quốc tế toàn diện và sâu rộng, với trọng tâm là hội nhập kinh tế quốc tế, đồng thời thúc đẩy và nâng cao chất lượng hội nhập quốc tế trong các lĩnh vực văn hoá, xã hội, môi trường, khoa học và công nghệ, giáo dục và đào tạo, du lịch…, qua đó đưa đất nước phát triển nhanh và bền vững hơn.</a:t>
            </a:r>
            <a:r>
              <a:rPr lang="pl-PL" altLang="en-US" sz="2400" dirty="0">
                <a:latin typeface="Arial" panose="020B0604020202020204" pitchFamily="34" charset="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9074"/>
                                        </p:tgtEl>
                                        <p:attrNameLst>
                                          <p:attrName>style.visibility</p:attrName>
                                        </p:attrNameLst>
                                      </p:cBhvr>
                                      <p:to>
                                        <p:strVal val="visible"/>
                                      </p:to>
                                    </p:set>
                                    <p:animEffect transition="in" filter="fade">
                                      <p:cBhvr>
                                        <p:cTn id="7" dur="1000"/>
                                        <p:tgtEl>
                                          <p:spTgt spid="259074"/>
                                        </p:tgtEl>
                                      </p:cBhvr>
                                    </p:animEffect>
                                    <p:anim calcmode="lin" valueType="num">
                                      <p:cBhvr>
                                        <p:cTn id="8" dur="1000" fill="hold"/>
                                        <p:tgtEl>
                                          <p:spTgt spid="259074"/>
                                        </p:tgtEl>
                                        <p:attrNameLst>
                                          <p:attrName>ppt_x</p:attrName>
                                        </p:attrNameLst>
                                      </p:cBhvr>
                                      <p:tavLst>
                                        <p:tav tm="0">
                                          <p:val>
                                            <p:strVal val="#ppt_x"/>
                                          </p:val>
                                        </p:tav>
                                        <p:tav tm="100000">
                                          <p:val>
                                            <p:strVal val="#ppt_x"/>
                                          </p:val>
                                        </p:tav>
                                      </p:tavLst>
                                    </p:anim>
                                    <p:anim calcmode="lin" valueType="num">
                                      <p:cBhvr>
                                        <p:cTn id="9" dur="1000" fill="hold"/>
                                        <p:tgtEl>
                                          <p:spTgt spid="259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ext Box 1">
            <a:extLst>
              <a:ext uri="{FF2B5EF4-FFF2-40B4-BE49-F238E27FC236}">
                <a16:creationId xmlns:a16="http://schemas.microsoft.com/office/drawing/2014/main" id="{7E6FDF1E-7260-E3DE-6559-1F87A15B5F66}"/>
              </a:ext>
            </a:extLst>
          </p:cNvPr>
          <p:cNvSpPr txBox="1">
            <a:spLocks noChangeArrowheads="1"/>
          </p:cNvSpPr>
          <p:nvPr/>
        </p:nvSpPr>
        <p:spPr bwMode="auto">
          <a:xfrm>
            <a:off x="852208" y="2150200"/>
            <a:ext cx="10487584" cy="28190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b="1" i="1" dirty="0">
                <a:solidFill>
                  <a:srgbClr val="FF0000"/>
                </a:solidFill>
                <a:latin typeface="Arial" panose="020B0604020202020204" pitchFamily="34" charset="0"/>
                <a:cs typeface="Arial" panose="020B0604020202020204" pitchFamily="34" charset="0"/>
              </a:rPr>
              <a:t>Sáu là,</a:t>
            </a:r>
            <a:r>
              <a:rPr lang="pl-PL" altLang="en-US" sz="2400" b="1"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Khơi dậy mạnh mẽ tinh thần yêu nước, ý chí tự lực tự cường của dân tộc, sức mạnh đại đoàn kết toàn dân tộc, giá trị văn hoá, sức mạnh con người Việt Nam và khát vọng phát triển đất nước phồn vinh, hạnh phúc.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buClrTx/>
              <a:buFontTx/>
              <a:buNone/>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1538"/>
                                        </p:tgtEl>
                                        <p:attrNameLst>
                                          <p:attrName>style.visibility</p:attrName>
                                        </p:attrNameLst>
                                      </p:cBhvr>
                                      <p:to>
                                        <p:strVal val="visible"/>
                                      </p:to>
                                    </p:set>
                                    <p:animEffect transition="in" filter="fade">
                                      <p:cBhvr>
                                        <p:cTn id="7" dur="1000"/>
                                        <p:tgtEl>
                                          <p:spTgt spid="321538"/>
                                        </p:tgtEl>
                                      </p:cBhvr>
                                    </p:animEffect>
                                    <p:anim calcmode="lin" valueType="num">
                                      <p:cBhvr>
                                        <p:cTn id="8" dur="1000" fill="hold"/>
                                        <p:tgtEl>
                                          <p:spTgt spid="321538"/>
                                        </p:tgtEl>
                                        <p:attrNameLst>
                                          <p:attrName>ppt_x</p:attrName>
                                        </p:attrNameLst>
                                      </p:cBhvr>
                                      <p:tavLst>
                                        <p:tav tm="0">
                                          <p:val>
                                            <p:strVal val="#ppt_x"/>
                                          </p:val>
                                        </p:tav>
                                        <p:tav tm="100000">
                                          <p:val>
                                            <p:strVal val="#ppt_x"/>
                                          </p:val>
                                        </p:tav>
                                      </p:tavLst>
                                    </p:anim>
                                    <p:anim calcmode="lin" valueType="num">
                                      <p:cBhvr>
                                        <p:cTn id="9" dur="1000" fill="hold"/>
                                        <p:tgtEl>
                                          <p:spTgt spid="3215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145" name="Picture 1">
            <a:extLst>
              <a:ext uri="{FF2B5EF4-FFF2-40B4-BE49-F238E27FC236}">
                <a16:creationId xmlns:a16="http://schemas.microsoft.com/office/drawing/2014/main" id="{A11DA11B-5B00-D21D-2C79-199BC73A54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390" y="765913"/>
            <a:ext cx="6267157" cy="4620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62146" name="Picture 2">
            <a:extLst>
              <a:ext uri="{FF2B5EF4-FFF2-40B4-BE49-F238E27FC236}">
                <a16:creationId xmlns:a16="http://schemas.microsoft.com/office/drawing/2014/main" id="{048EBD08-15E5-B2B3-0A5B-DF74BDD85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3547" y="2373982"/>
            <a:ext cx="5425369" cy="3849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262145"/>
                                        </p:tgtEl>
                                        <p:attrNameLst>
                                          <p:attrName>style.visibility</p:attrName>
                                        </p:attrNameLst>
                                      </p:cBhvr>
                                      <p:to>
                                        <p:strVal val="visible"/>
                                      </p:to>
                                    </p:set>
                                    <p:animEffect transition="in" filter="fade">
                                      <p:cBhvr>
                                        <p:cTn id="7" dur="1000"/>
                                        <p:tgtEl>
                                          <p:spTgt spid="262145"/>
                                        </p:tgtEl>
                                      </p:cBhvr>
                                    </p:animEffect>
                                    <p:anim calcmode="lin" valueType="num">
                                      <p:cBhvr>
                                        <p:cTn id="8" dur="1000" fill="hold"/>
                                        <p:tgtEl>
                                          <p:spTgt spid="262145"/>
                                        </p:tgtEl>
                                        <p:attrNameLst>
                                          <p:attrName>ppt_x</p:attrName>
                                        </p:attrNameLst>
                                      </p:cBhvr>
                                      <p:tavLst>
                                        <p:tav tm="0">
                                          <p:val>
                                            <p:strVal val="#ppt_x"/>
                                          </p:val>
                                        </p:tav>
                                        <p:tav tm="100000">
                                          <p:val>
                                            <p:strVal val="#ppt_x"/>
                                          </p:val>
                                        </p:tav>
                                      </p:tavLst>
                                    </p:anim>
                                    <p:anim calcmode="lin" valueType="num">
                                      <p:cBhvr>
                                        <p:cTn id="9" dur="1000" fill="hold"/>
                                        <p:tgtEl>
                                          <p:spTgt spid="26214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2146"/>
                                        </p:tgtEl>
                                        <p:attrNameLst>
                                          <p:attrName>style.visibility</p:attrName>
                                        </p:attrNameLst>
                                      </p:cBhvr>
                                      <p:to>
                                        <p:strVal val="visible"/>
                                      </p:to>
                                    </p:set>
                                    <p:animEffect transition="in" filter="fade">
                                      <p:cBhvr>
                                        <p:cTn id="12" dur="1000"/>
                                        <p:tgtEl>
                                          <p:spTgt spid="262146"/>
                                        </p:tgtEl>
                                      </p:cBhvr>
                                    </p:animEffect>
                                    <p:anim calcmode="lin" valueType="num">
                                      <p:cBhvr>
                                        <p:cTn id="13" dur="1000" fill="hold"/>
                                        <p:tgtEl>
                                          <p:spTgt spid="262146"/>
                                        </p:tgtEl>
                                        <p:attrNameLst>
                                          <p:attrName>ppt_x</p:attrName>
                                        </p:attrNameLst>
                                      </p:cBhvr>
                                      <p:tavLst>
                                        <p:tav tm="0">
                                          <p:val>
                                            <p:strVal val="#ppt_x"/>
                                          </p:val>
                                        </p:tav>
                                        <p:tav tm="100000">
                                          <p:val>
                                            <p:strVal val="#ppt_x"/>
                                          </p:val>
                                        </p:tav>
                                      </p:tavLst>
                                    </p:anim>
                                    <p:anim calcmode="lin" valueType="num">
                                      <p:cBhvr>
                                        <p:cTn id="14" dur="1000" fill="hold"/>
                                        <p:tgtEl>
                                          <p:spTgt spid="262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3" name="Rectangle 2">
            <a:extLst>
              <a:ext uri="{FF2B5EF4-FFF2-40B4-BE49-F238E27FC236}">
                <a16:creationId xmlns:a16="http://schemas.microsoft.com/office/drawing/2014/main" id="{040F0507-7B1E-DEDA-84D1-97895216FEF1}"/>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27684" name="Rectangle 3">
            <a:extLst>
              <a:ext uri="{FF2B5EF4-FFF2-40B4-BE49-F238E27FC236}">
                <a16:creationId xmlns:a16="http://schemas.microsoft.com/office/drawing/2014/main" id="{8C4D31DF-2EC9-55CE-C7EA-C8BBBCA7361B}"/>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63172" name="Rectangle 4">
            <a:extLst>
              <a:ext uri="{FF2B5EF4-FFF2-40B4-BE49-F238E27FC236}">
                <a16:creationId xmlns:a16="http://schemas.microsoft.com/office/drawing/2014/main" id="{A2B2ACB4-278D-38C2-6D11-67AAAE53F2C0}"/>
              </a:ext>
            </a:extLst>
          </p:cNvPr>
          <p:cNvSpPr>
            <a:spLocks noChangeArrowheads="1"/>
          </p:cNvSpPr>
          <p:nvPr/>
        </p:nvSpPr>
        <p:spPr bwMode="auto">
          <a:xfrm>
            <a:off x="2552367" y="2030994"/>
            <a:ext cx="7085677" cy="279601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sz="2400" b="1" i="1" dirty="0" err="1">
                <a:solidFill>
                  <a:srgbClr val="FF0000"/>
                </a:solidFill>
                <a:latin typeface="Arial" panose="020B0604020202020204" pitchFamily="34" charset="0"/>
                <a:cs typeface="Arial" panose="020B0604020202020204" pitchFamily="34" charset="0"/>
              </a:rPr>
              <a:t>Bảy</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n</a:t>
            </a:r>
            <a:r>
              <a:rPr lang="vi-VN" sz="2400" dirty="0">
                <a:latin typeface="Arial" panose="020B0604020202020204" pitchFamily="34" charset="0"/>
                <a:cs typeface="Arial" panose="020B0604020202020204" pitchFamily="34" charset="0"/>
              </a:rPr>
              <a:t>âng cao hiệu quả, đổi mới nội dung, phương thức của công tác ngoại giao văn hoá, thông tin đối ngoại, bảo hộ công dân, triển khai toàn diện và mạnh mẽ hơn công tác công tác người Việt Nam ở nước ngoài </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63172"/>
                                        </p:tgtEl>
                                        <p:attrNameLst>
                                          <p:attrName>style.visibility</p:attrName>
                                        </p:attrNameLst>
                                      </p:cBhvr>
                                      <p:to>
                                        <p:strVal val="visible"/>
                                      </p:to>
                                    </p:set>
                                    <p:animEffect transition="in" filter="fade">
                                      <p:cBhvr>
                                        <p:cTn id="7" dur="1000"/>
                                        <p:tgtEl>
                                          <p:spTgt spid="263172"/>
                                        </p:tgtEl>
                                      </p:cBhvr>
                                    </p:animEffect>
                                    <p:anim calcmode="lin" valueType="num">
                                      <p:cBhvr>
                                        <p:cTn id="8" dur="1000" fill="hold"/>
                                        <p:tgtEl>
                                          <p:spTgt spid="263172"/>
                                        </p:tgtEl>
                                        <p:attrNameLst>
                                          <p:attrName>ppt_x</p:attrName>
                                        </p:attrNameLst>
                                      </p:cBhvr>
                                      <p:tavLst>
                                        <p:tav tm="0">
                                          <p:val>
                                            <p:strVal val="#ppt_x"/>
                                          </p:val>
                                        </p:tav>
                                        <p:tav tm="100000">
                                          <p:val>
                                            <p:strVal val="#ppt_x"/>
                                          </p:val>
                                        </p:tav>
                                      </p:tavLst>
                                    </p:anim>
                                    <p:anim calcmode="lin" valueType="num">
                                      <p:cBhvr>
                                        <p:cTn id="9" dur="1000" fill="hold"/>
                                        <p:tgtEl>
                                          <p:spTgt spid="263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2"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D291CA-22C0-167D-AC46-83794EAF531F}"/>
              </a:ext>
            </a:extLst>
          </p:cNvPr>
          <p:cNvSpPr txBox="1"/>
          <p:nvPr/>
        </p:nvSpPr>
        <p:spPr>
          <a:xfrm>
            <a:off x="534572" y="1495819"/>
            <a:ext cx="11122855" cy="3501728"/>
          </a:xfrm>
          <a:prstGeom prst="rect">
            <a:avLst/>
          </a:prstGeom>
          <a:noFill/>
        </p:spPr>
        <p:txBody>
          <a:bodyPr wrap="square">
            <a:spAutoFit/>
          </a:bodyPr>
          <a:lstStyle/>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Tám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mở rộng, nâng cao hiệu quả và đưa các mối quan hệ đối ngoại Đảng đi vào chiều sâu, tạo nền tảng chính trị cho quan hệ giữa nước ta với các nước;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Chín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kiện toàn và nâng cao hiệu quả của các cơ chế phối hợp liên ngành trong lĩnh vực đối ngoại. Nâng cao bản lĩnh, phẩm chất, năng lực, phong cách chuyên nghiệp</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p:txBody>
      </p:sp>
    </p:spTree>
    <p:extLst>
      <p:ext uri="{BB962C8B-B14F-4D97-AF65-F5344CB8AC3E}">
        <p14:creationId xmlns:p14="http://schemas.microsoft.com/office/powerpoint/2010/main" val="408452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Text Box 1">
            <a:extLst>
              <a:ext uri="{FF2B5EF4-FFF2-40B4-BE49-F238E27FC236}">
                <a16:creationId xmlns:a16="http://schemas.microsoft.com/office/drawing/2014/main" id="{C89DC78F-E680-8E7A-0CED-94D8EF8DA675}"/>
              </a:ext>
            </a:extLst>
          </p:cNvPr>
          <p:cNvSpPr txBox="1">
            <a:spLocks noChangeArrowheads="1"/>
          </p:cNvSpPr>
          <p:nvPr/>
        </p:nvSpPr>
        <p:spPr bwMode="auto">
          <a:xfrm>
            <a:off x="3813458" y="2440893"/>
            <a:ext cx="4565084" cy="1676182"/>
          </a:xfrm>
          <a:prstGeom prst="rect">
            <a:avLst/>
          </a:prstGeom>
          <a:solidFill>
            <a:srgbClr val="FFFF00"/>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ts val="2000"/>
              </a:spcBef>
              <a:buClrTx/>
            </a:pPr>
            <a:r>
              <a:rPr lang="en-US" altLang="en-US" b="1" dirty="0">
                <a:solidFill>
                  <a:srgbClr val="FF0000"/>
                </a:solidFill>
                <a:latin typeface="Arial" panose="020B0604020202020204" pitchFamily="34" charset="0"/>
                <a:cs typeface="Arial" panose="020B0604020202020204" pitchFamily="34" charset="0"/>
              </a:rPr>
              <a:t>HẾT BÀI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20170&quot;&gt;&lt;property id=&quot;20148&quot; value=&quot;5&quot;/&gt;&lt;property id=&quot;20300&quot; value=&quot;Slide 1&quot;/&gt;&lt;property id=&quot;20307&quot; value=&quot;256&quot;/&gt;&lt;/object&gt;&lt;object type=&quot;3&quot; unique_id=&quot;20171&quot;&gt;&lt;property id=&quot;20148&quot; value=&quot;5&quot;/&gt;&lt;property id=&quot;20300&quot; value=&quot;Slide 2&quot;/&gt;&lt;property id=&quot;20307&quot; value=&quot;1637&quot;/&gt;&lt;/object&gt;&lt;object type=&quot;3&quot; unique_id=&quot;20172&quot;&gt;&lt;property id=&quot;20148&quot; value=&quot;5&quot;/&gt;&lt;property id=&quot;20300&quot; value=&quot;Slide 3&quot;/&gt;&lt;property id=&quot;20307&quot; value=&quot;257&quot;/&gt;&lt;/object&gt;&lt;object type=&quot;3&quot; unique_id=&quot;20173&quot;&gt;&lt;property id=&quot;20148&quot; value=&quot;5&quot;/&gt;&lt;property id=&quot;20300&quot; value=&quot;Slide 4&quot;/&gt;&lt;property id=&quot;20307&quot; value=&quot;401&quot;/&gt;&lt;/object&gt;&lt;object type=&quot;3&quot; unique_id=&quot;20174&quot;&gt;&lt;property id=&quot;20148&quot; value=&quot;5&quot;/&gt;&lt;property id=&quot;20300&quot; value=&quot;Slide 5&quot;/&gt;&lt;property id=&quot;20307&quot; value=&quot;258&quot;/&gt;&lt;/object&gt;&lt;object type=&quot;3&quot; unique_id=&quot;20175&quot;&gt;&lt;property id=&quot;20148&quot; value=&quot;5&quot;/&gt;&lt;property id=&quot;20300&quot; value=&quot;Slide 6&quot;/&gt;&lt;property id=&quot;20307&quot; value=&quot;263&quot;/&gt;&lt;/object&gt;&lt;object type=&quot;3&quot; unique_id=&quot;20176&quot;&gt;&lt;property id=&quot;20148&quot; value=&quot;5&quot;/&gt;&lt;property id=&quot;20300&quot; value=&quot;Slide 7&quot;/&gt;&lt;property id=&quot;20307&quot; value=&quot;264&quot;/&gt;&lt;/object&gt;&lt;object type=&quot;3&quot; unique_id=&quot;20177&quot;&gt;&lt;property id=&quot;20148&quot; value=&quot;5&quot;/&gt;&lt;property id=&quot;20300&quot; value=&quot;Slide 8&quot;/&gt;&lt;property id=&quot;20307&quot; value=&quot;266&quot;/&gt;&lt;/object&gt;&lt;object type=&quot;3&quot; unique_id=&quot;20178&quot;&gt;&lt;property id=&quot;20148&quot; value=&quot;5&quot;/&gt;&lt;property id=&quot;20300&quot; value=&quot;Slide 9&quot;/&gt;&lt;property id=&quot;20307&quot; value=&quot;400&quot;/&gt;&lt;/object&gt;&lt;object type=&quot;3&quot; unique_id=&quot;20179&quot;&gt;&lt;property id=&quot;20148&quot; value=&quot;5&quot;/&gt;&lt;property id=&quot;20300&quot; value=&quot;Slide 10&quot;/&gt;&lt;property id=&quot;20307&quot; value=&quot;267&quot;/&gt;&lt;/object&gt;&lt;object type=&quot;3&quot; unique_id=&quot;20180&quot;&gt;&lt;property id=&quot;20148&quot; value=&quot;5&quot;/&gt;&lt;property id=&quot;20300&quot; value=&quot;Slide 11&quot;/&gt;&lt;property id=&quot;20307&quot; value=&quot;268&quot;/&gt;&lt;/object&gt;&lt;object type=&quot;3&quot; unique_id=&quot;20181&quot;&gt;&lt;property id=&quot;20148&quot; value=&quot;5&quot;/&gt;&lt;property id=&quot;20300&quot; value=&quot;Slide 12&quot;/&gt;&lt;property id=&quot;20307&quot; value=&quot;269&quot;/&gt;&lt;/object&gt;&lt;object type=&quot;3&quot; unique_id=&quot;20182&quot;&gt;&lt;property id=&quot;20148&quot; value=&quot;5&quot;/&gt;&lt;property id=&quot;20300&quot; value=&quot;Slide 13&quot;/&gt;&lt;property id=&quot;20307&quot; value=&quot;272&quot;/&gt;&lt;/object&gt;&lt;object type=&quot;3&quot; unique_id=&quot;20183&quot;&gt;&lt;property id=&quot;20148&quot; value=&quot;5&quot;/&gt;&lt;property id=&quot;20300&quot; value=&quot;Slide 14&quot;/&gt;&lt;property id=&quot;20307&quot; value=&quot;273&quot;/&gt;&lt;/object&gt;&lt;object type=&quot;3&quot; unique_id=&quot;20184&quot;&gt;&lt;property id=&quot;20148&quot; value=&quot;5&quot;/&gt;&lt;property id=&quot;20300&quot; value=&quot;Slide 15&quot;/&gt;&lt;property id=&quot;20307&quot; value=&quot;275&quot;/&gt;&lt;/object&gt;&lt;object type=&quot;3&quot; unique_id=&quot;20185&quot;&gt;&lt;property id=&quot;20148&quot; value=&quot;5&quot;/&gt;&lt;property id=&quot;20300&quot; value=&quot;Slide 16&quot;/&gt;&lt;property id=&quot;20307&quot; value=&quot;279&quot;/&gt;&lt;/object&gt;&lt;object type=&quot;3&quot; unique_id=&quot;20186&quot;&gt;&lt;property id=&quot;20148&quot; value=&quot;5&quot;/&gt;&lt;property id=&quot;20300&quot; value=&quot;Slide 17&quot;/&gt;&lt;property id=&quot;20307&quot; value=&quot;402&quot;/&gt;&lt;/object&gt;&lt;object type=&quot;3&quot; unique_id=&quot;20187&quot;&gt;&lt;property id=&quot;20148&quot; value=&quot;5&quot;/&gt;&lt;property id=&quot;20300&quot; value=&quot;Slide 18&quot;/&gt;&lt;property id=&quot;20307&quot; value=&quot;289&quot;/&gt;&lt;/object&gt;&lt;object type=&quot;3&quot; unique_id=&quot;20188&quot;&gt;&lt;property id=&quot;20148&quot; value=&quot;5&quot;/&gt;&lt;property id=&quot;20300&quot; value=&quot;Slide 19&quot;/&gt;&lt;property id=&quot;20307&quot; value=&quot;406&quot;/&gt;&lt;/object&gt;&lt;object type=&quot;3&quot; unique_id=&quot;20189&quot;&gt;&lt;property id=&quot;20148&quot; value=&quot;5&quot;/&gt;&lt;property id=&quot;20300&quot; value=&quot;Slide 20&quot;/&gt;&lt;property id=&quot;20307&quot; value=&quot;407&quot;/&gt;&lt;/object&gt;&lt;object type=&quot;3&quot; unique_id=&quot;20190&quot;&gt;&lt;property id=&quot;20148&quot; value=&quot;5&quot;/&gt;&lt;property id=&quot;20300&quot; value=&quot;Slide 21&quot;/&gt;&lt;property id=&quot;20307&quot; value=&quot;290&quot;/&gt;&lt;/object&gt;&lt;object type=&quot;3&quot; unique_id=&quot;20191&quot;&gt;&lt;property id=&quot;20148&quot; value=&quot;5&quot;/&gt;&lt;property id=&quot;20300&quot; value=&quot;Slide 22&quot;/&gt;&lt;property id=&quot;20307&quot; value=&quot;291&quot;/&gt;&lt;/object&gt;&lt;object type=&quot;3&quot; unique_id=&quot;20192&quot;&gt;&lt;property id=&quot;20148&quot; value=&quot;5&quot;/&gt;&lt;property id=&quot;20300&quot; value=&quot;Slide 23&quot;/&gt;&lt;property id=&quot;20307&quot; value=&quot;293&quot;/&gt;&lt;/object&gt;&lt;object type=&quot;3&quot; unique_id=&quot;20193&quot;&gt;&lt;property id=&quot;20148&quot; value=&quot;5&quot;/&gt;&lt;property id=&quot;20300&quot; value=&quot;Slide 24&quot;/&gt;&lt;property id=&quot;20307&quot; value=&quot;294&quot;/&gt;&lt;/object&gt;&lt;object type=&quot;3&quot; unique_id=&quot;20194&quot;&gt;&lt;property id=&quot;20148&quot; value=&quot;5&quot;/&gt;&lt;property id=&quot;20300&quot; value=&quot;Slide 25&quot;/&gt;&lt;property id=&quot;20307&quot; value=&quot;295&quot;/&gt;&lt;/object&gt;&lt;object type=&quot;3&quot; unique_id=&quot;20195&quot;&gt;&lt;property id=&quot;20148&quot; value=&quot;5&quot;/&gt;&lt;property id=&quot;20300&quot; value=&quot;Slide 26&quot;/&gt;&lt;property id=&quot;20307&quot; value=&quot;296&quot;/&gt;&lt;/object&gt;&lt;object type=&quot;3&quot; unique_id=&quot;20196&quot;&gt;&lt;property id=&quot;20148&quot; value=&quot;5&quot;/&gt;&lt;property id=&quot;20300&quot; value=&quot;Slide 27&quot;/&gt;&lt;property id=&quot;20307&quot; value=&quot;297&quot;/&gt;&lt;/object&gt;&lt;object type=&quot;3&quot; unique_id=&quot;20197&quot;&gt;&lt;property id=&quot;20148&quot; value=&quot;5&quot;/&gt;&lt;property id=&quot;20300&quot; value=&quot;Slide 28&quot;/&gt;&lt;property id=&quot;20307&quot; value=&quot;299&quot;/&gt;&lt;/object&gt;&lt;object type=&quot;3&quot; unique_id=&quot;20198&quot;&gt;&lt;property id=&quot;20148&quot; value=&quot;5&quot;/&gt;&lt;property id=&quot;20300&quot; value=&quot;Slide 29&quot;/&gt;&lt;property id=&quot;20307&quot; value=&quot;300&quot;/&gt;&lt;/object&gt;&lt;object type=&quot;3&quot; unique_id=&quot;20199&quot;&gt;&lt;property id=&quot;20148&quot; value=&quot;5&quot;/&gt;&lt;property id=&quot;20300&quot; value=&quot;Slide 30&quot;/&gt;&lt;property id=&quot;20307&quot; value=&quot;301&quot;/&gt;&lt;/object&gt;&lt;object type=&quot;3&quot; unique_id=&quot;20200&quot;&gt;&lt;property id=&quot;20148&quot; value=&quot;5&quot;/&gt;&lt;property id=&quot;20300&quot; value=&quot;Slide 31&quot;/&gt;&lt;property id=&quot;20307&quot; value=&quot;305&quot;/&gt;&lt;/object&gt;&lt;object type=&quot;3&quot; unique_id=&quot;20201&quot;&gt;&lt;property id=&quot;20148&quot; value=&quot;5&quot;/&gt;&lt;property id=&quot;20300&quot; value=&quot;Slide 32&quot;/&gt;&lt;property id=&quot;20307&quot; value=&quot;1643&quot;/&gt;&lt;/object&gt;&lt;object type=&quot;3&quot; unique_id=&quot;20202&quot;&gt;&lt;property id=&quot;20148&quot; value=&quot;5&quot;/&gt;&lt;property id=&quot;20300&quot; value=&quot;Slide 33&quot;/&gt;&lt;property id=&quot;20307&quot; value=&quot;308&quot;/&gt;&lt;/object&gt;&lt;object type=&quot;3&quot; unique_id=&quot;20203&quot;&gt;&lt;property id=&quot;20148&quot; value=&quot;5&quot;/&gt;&lt;property id=&quot;20300&quot; value=&quot;Slide 34&quot;/&gt;&lt;property id=&quot;20307&quot; value=&quot;309&quot;/&gt;&lt;/object&gt;&lt;object type=&quot;3&quot; unique_id=&quot;20204&quot;&gt;&lt;property id=&quot;20148&quot; value=&quot;5&quot;/&gt;&lt;property id=&quot;20300&quot; value=&quot;Slide 35&quot;/&gt;&lt;property id=&quot;20307&quot; value=&quot;1639&quot;/&gt;&lt;/object&gt;&lt;object type=&quot;3&quot; unique_id=&quot;20205&quot;&gt;&lt;property id=&quot;20148&quot; value=&quot;5&quot;/&gt;&lt;property id=&quot;20300&quot; value=&quot;Slide 36&quot;/&gt;&lt;property id=&quot;20307&quot; value=&quot;310&quot;/&gt;&lt;/object&gt;&lt;object type=&quot;3&quot; unique_id=&quot;20206&quot;&gt;&lt;property id=&quot;20148&quot; value=&quot;5&quot;/&gt;&lt;property id=&quot;20300&quot; value=&quot;Slide 37&quot;/&gt;&lt;property id=&quot;20307&quot; value=&quot;1640&quot;/&gt;&lt;/object&gt;&lt;object type=&quot;3&quot; unique_id=&quot;20207&quot;&gt;&lt;property id=&quot;20148&quot; value=&quot;5&quot;/&gt;&lt;property id=&quot;20300&quot; value=&quot;Slide 38&quot;/&gt;&lt;property id=&quot;20307&quot; value=&quot;311&quot;/&gt;&lt;/object&gt;&lt;object type=&quot;3&quot; unique_id=&quot;20208&quot;&gt;&lt;property id=&quot;20148&quot; value=&quot;5&quot;/&gt;&lt;property id=&quot;20300&quot; value=&quot;Slide 39&quot;/&gt;&lt;property id=&quot;20307&quot; value=&quot;312&quot;/&gt;&lt;/object&gt;&lt;object type=&quot;3&quot; unique_id=&quot;20209&quot;&gt;&lt;property id=&quot;20148&quot; value=&quot;5&quot;/&gt;&lt;property id=&quot;20300&quot; value=&quot;Slide 40&quot;/&gt;&lt;property id=&quot;20307&quot; value=&quot;326&quot;/&gt;&lt;/object&gt;&lt;object type=&quot;3&quot; unique_id=&quot;20210&quot;&gt;&lt;property id=&quot;20148&quot; value=&quot;5&quot;/&gt;&lt;property id=&quot;20300&quot; value=&quot;Slide 41&quot;/&gt;&lt;property id=&quot;20307&quot; value=&quot;408&quot;/&gt;&lt;/object&gt;&lt;object type=&quot;3&quot; unique_id=&quot;20211&quot;&gt;&lt;property id=&quot;20148&quot; value=&quot;5&quot;/&gt;&lt;property id=&quot;20300&quot; value=&quot;Slide 42&quot;/&gt;&lt;property id=&quot;20307&quot; value=&quot;327&quot;/&gt;&lt;/object&gt;&lt;object type=&quot;3&quot; unique_id=&quot;20212&quot;&gt;&lt;property id=&quot;20148&quot; value=&quot;5&quot;/&gt;&lt;property id=&quot;20300&quot; value=&quot;Slide 43&quot;/&gt;&lt;property id=&quot;20307&quot; value=&quot;328&quot;/&gt;&lt;/object&gt;&lt;object type=&quot;3&quot; unique_id=&quot;20213&quot;&gt;&lt;property id=&quot;20148&quot; value=&quot;5&quot;/&gt;&lt;property id=&quot;20300&quot; value=&quot;Slide 44&quot;/&gt;&lt;property id=&quot;20307&quot; value=&quot;329&quot;/&gt;&lt;/object&gt;&lt;object type=&quot;3&quot; unique_id=&quot;20214&quot;&gt;&lt;property id=&quot;20148&quot; value=&quot;5&quot;/&gt;&lt;property id=&quot;20300&quot; value=&quot;Slide 45&quot;/&gt;&lt;property id=&quot;20307&quot; value=&quot;330&quot;/&gt;&lt;/object&gt;&lt;object type=&quot;3&quot; unique_id=&quot;20215&quot;&gt;&lt;property id=&quot;20148&quot; value=&quot;5&quot;/&gt;&lt;property id=&quot;20300&quot; value=&quot;Slide 46&quot;/&gt;&lt;property id=&quot;20307&quot; value=&quot;331&quot;/&gt;&lt;/object&gt;&lt;object type=&quot;3&quot; unique_id=&quot;20216&quot;&gt;&lt;property id=&quot;20148&quot; value=&quot;5&quot;/&gt;&lt;property id=&quot;20300&quot; value=&quot;Slide 47&quot;/&gt;&lt;property id=&quot;20307&quot; value=&quot;332&quot;/&gt;&lt;/object&gt;&lt;object type=&quot;3&quot; unique_id=&quot;20217&quot;&gt;&lt;property id=&quot;20148&quot; value=&quot;5&quot;/&gt;&lt;property id=&quot;20300&quot; value=&quot;Slide 48&quot;/&gt;&lt;property id=&quot;20307&quot; value=&quot;333&quot;/&gt;&lt;/object&gt;&lt;object type=&quot;3&quot; unique_id=&quot;20218&quot;&gt;&lt;property id=&quot;20148&quot; value=&quot;5&quot;/&gt;&lt;property id=&quot;20300&quot; value=&quot;Slide 49&quot;/&gt;&lt;property id=&quot;20307&quot; value=&quot;334&quot;/&gt;&lt;/object&gt;&lt;object type=&quot;3&quot; unique_id=&quot;20219&quot;&gt;&lt;property id=&quot;20148&quot; value=&quot;5&quot;/&gt;&lt;property id=&quot;20300&quot; value=&quot;Slide 50&quot;/&gt;&lt;property id=&quot;20307&quot; value=&quot;335&quot;/&gt;&lt;/object&gt;&lt;object type=&quot;3&quot; unique_id=&quot;20220&quot;&gt;&lt;property id=&quot;20148&quot; value=&quot;5&quot;/&gt;&lt;property id=&quot;20300&quot; value=&quot;Slide 51&quot;/&gt;&lt;property id=&quot;20307&quot; value=&quot;339&quot;/&gt;&lt;/object&gt;&lt;object type=&quot;3&quot; unique_id=&quot;20221&quot;&gt;&lt;property id=&quot;20148&quot; value=&quot;5&quot;/&gt;&lt;property id=&quot;20300&quot; value=&quot;Slide 52&quot;/&gt;&lt;property id=&quot;20307&quot; value=&quot;340&quot;/&gt;&lt;/object&gt;&lt;object type=&quot;3&quot; unique_id=&quot;20222&quot;&gt;&lt;property id=&quot;20148&quot; value=&quot;5&quot;/&gt;&lt;property id=&quot;20300&quot; value=&quot;Slide 53&quot;/&gt;&lt;property id=&quot;20307&quot; value=&quot;341&quot;/&gt;&lt;/object&gt;&lt;object type=&quot;3&quot; unique_id=&quot;20223&quot;&gt;&lt;property id=&quot;20148&quot; value=&quot;5&quot;/&gt;&lt;property id=&quot;20300&quot; value=&quot;Slide 54&quot;/&gt;&lt;property id=&quot;20307&quot; value=&quot;343&quot;/&gt;&lt;/object&gt;&lt;object type=&quot;3&quot; unique_id=&quot;20224&quot;&gt;&lt;property id=&quot;20148&quot; value=&quot;5&quot;/&gt;&lt;property id=&quot;20300&quot; value=&quot;Slide 55&quot;/&gt;&lt;property id=&quot;20307&quot; value=&quot;344&quot;/&gt;&lt;/object&gt;&lt;object type=&quot;3&quot; unique_id=&quot;20225&quot;&gt;&lt;property id=&quot;20148&quot; value=&quot;5&quot;/&gt;&lt;property id=&quot;20300&quot; value=&quot;Slide 56&quot;/&gt;&lt;property id=&quot;20307&quot; value=&quot;345&quot;/&gt;&lt;/object&gt;&lt;object type=&quot;3&quot; unique_id=&quot;20226&quot;&gt;&lt;property id=&quot;20148&quot; value=&quot;5&quot;/&gt;&lt;property id=&quot;20300&quot; value=&quot;Slide 57&quot;/&gt;&lt;property id=&quot;20307&quot; value=&quot;346&quot;/&gt;&lt;/object&gt;&lt;object type=&quot;3&quot; unique_id=&quot;20227&quot;&gt;&lt;property id=&quot;20148&quot; value=&quot;5&quot;/&gt;&lt;property id=&quot;20300&quot; value=&quot;Slide 58&quot;/&gt;&lt;property id=&quot;20307&quot; value=&quot;347&quot;/&gt;&lt;/object&gt;&lt;object type=&quot;3&quot; unique_id=&quot;20228&quot;&gt;&lt;property id=&quot;20148&quot; value=&quot;5&quot;/&gt;&lt;property id=&quot;20300&quot; value=&quot;Slide 59&quot;/&gt;&lt;property id=&quot;20307&quot; value=&quot;349&quot;/&gt;&lt;/object&gt;&lt;object type=&quot;3&quot; unique_id=&quot;20229&quot;&gt;&lt;property id=&quot;20148&quot; value=&quot;5&quot;/&gt;&lt;property id=&quot;20300&quot; value=&quot;Slide 60&quot;/&gt;&lt;property id=&quot;20307&quot; value=&quot;351&quot;/&gt;&lt;/object&gt;&lt;object type=&quot;3&quot; unique_id=&quot;20230&quot;&gt;&lt;property id=&quot;20148&quot; value=&quot;5&quot;/&gt;&lt;property id=&quot;20300&quot; value=&quot;Slide 61&quot;/&gt;&lt;property id=&quot;20307&quot; value=&quot;352&quot;/&gt;&lt;/object&gt;&lt;object type=&quot;3&quot; unique_id=&quot;20231&quot;&gt;&lt;property id=&quot;20148&quot; value=&quot;5&quot;/&gt;&lt;property id=&quot;20300&quot; value=&quot;Slide 62&quot;/&gt;&lt;property id=&quot;20307&quot; value=&quot;353&quot;/&gt;&lt;/object&gt;&lt;object type=&quot;3&quot; unique_id=&quot;20232&quot;&gt;&lt;property id=&quot;20148&quot; value=&quot;5&quot;/&gt;&lt;property id=&quot;20300&quot; value=&quot;Slide 63&quot;/&gt;&lt;property id=&quot;20307&quot; value=&quot;354&quot;/&gt;&lt;/object&gt;&lt;object type=&quot;3&quot; unique_id=&quot;20233&quot;&gt;&lt;property id=&quot;20148&quot; value=&quot;5&quot;/&gt;&lt;property id=&quot;20300&quot; value=&quot;Slide 64&quot;/&gt;&lt;property id=&quot;20307&quot; value=&quot;1641&quot;/&gt;&lt;/object&gt;&lt;object type=&quot;3&quot; unique_id=&quot;20234&quot;&gt;&lt;property id=&quot;20148&quot; value=&quot;5&quot;/&gt;&lt;property id=&quot;20300&quot; value=&quot;Slide 65&quot;/&gt;&lt;property id=&quot;20307&quot; value=&quot;379&quot;/&gt;&lt;/object&gt;&lt;object type=&quot;3&quot; unique_id=&quot;20235&quot;&gt;&lt;property id=&quot;20148&quot; value=&quot;5&quot;/&gt;&lt;property id=&quot;20300&quot; value=&quot;Slide 66&quot;/&gt;&lt;property id=&quot;20307&quot; value=&quot;380&quot;/&gt;&lt;/object&gt;&lt;object type=&quot;3&quot; unique_id=&quot;20236&quot;&gt;&lt;property id=&quot;20148&quot; value=&quot;5&quot;/&gt;&lt;property id=&quot;20300&quot; value=&quot;Slide 67&quot;/&gt;&lt;property id=&quot;20307&quot; value=&quot;383&quot;/&gt;&lt;/object&gt;&lt;object type=&quot;3&quot; unique_id=&quot;20237&quot;&gt;&lt;property id=&quot;20148&quot; value=&quot;5&quot;/&gt;&lt;property id=&quot;20300&quot; value=&quot;Slide 68&quot;/&gt;&lt;property id=&quot;20307&quot; value=&quot;391&quot;/&gt;&lt;/object&gt;&lt;object type=&quot;3&quot; unique_id=&quot;20238&quot;&gt;&lt;property id=&quot;20148&quot; value=&quot;5&quot;/&gt;&lt;property id=&quot;20300&quot; value=&quot;Slide 69&quot;/&gt;&lt;property id=&quot;20307&quot; value=&quot;392&quot;/&gt;&lt;/object&gt;&lt;object type=&quot;3&quot; unique_id=&quot;20239&quot;&gt;&lt;property id=&quot;20148&quot; value=&quot;5&quot;/&gt;&lt;property id=&quot;20300&quot; value=&quot;Slide 70&quot;/&gt;&lt;property id=&quot;20307&quot; value=&quot;393&quot;/&gt;&lt;/object&gt;&lt;object type=&quot;3&quot; unique_id=&quot;20240&quot;&gt;&lt;property id=&quot;20148&quot; value=&quot;5&quot;/&gt;&lt;property id=&quot;20300&quot; value=&quot;Slide 71&quot;/&gt;&lt;property id=&quot;20307&quot; value=&quot;394&quot;/&gt;&lt;/object&gt;&lt;object type=&quot;3&quot; unique_id=&quot;20241&quot;&gt;&lt;property id=&quot;20148&quot; value=&quot;5&quot;/&gt;&lt;property id=&quot;20300&quot; value=&quot;Slide 72&quot;/&gt;&lt;property id=&quot;20307&quot; value=&quot;396&quot;/&gt;&lt;/object&gt;&lt;object type=&quot;3&quot; unique_id=&quot;20242&quot;&gt;&lt;property id=&quot;20148&quot; value=&quot;5&quot;/&gt;&lt;property id=&quot;20300&quot; value=&quot;Slide 73&quot;/&gt;&lt;property id=&quot;20307&quot; value=&quot;397&quot;/&gt;&lt;/object&gt;&lt;object type=&quot;3&quot; unique_id=&quot;20243&quot;&gt;&lt;property id=&quot;20148&quot; value=&quot;5&quot;/&gt;&lt;property id=&quot;20300&quot; value=&quot;Slide 74&quot;/&gt;&lt;property id=&quot;20307&quot; value=&quot;1642&quot;/&gt;&lt;/object&gt;&lt;object type=&quot;3&quot; unique_id=&quot;20244&quot;&gt;&lt;property id=&quot;20148&quot; value=&quot;5&quot;/&gt;&lt;property id=&quot;20300&quot; value=&quot;Slide 75&quot;/&gt;&lt;property id=&quot;20307&quot; value=&quot;398&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4706</TotalTime>
  <Words>4621</Words>
  <Application>Microsoft Office PowerPoint</Application>
  <PresentationFormat>Widescreen</PresentationFormat>
  <Paragraphs>358</Paragraphs>
  <Slides>73</Slides>
  <Notes>67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73</vt:i4>
      </vt:variant>
    </vt:vector>
  </HeadingPairs>
  <TitlesOfParts>
    <vt:vector size="79" baseType="lpstr">
      <vt:lpstr>Arial</vt:lpstr>
      <vt:lpstr>Arial </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Do Thi Ngat</cp:lastModifiedBy>
  <cp:revision>9</cp:revision>
  <dcterms:created xsi:type="dcterms:W3CDTF">2022-10-06T03:12:05Z</dcterms:created>
  <dcterms:modified xsi:type="dcterms:W3CDTF">2024-08-29T14:20:39Z</dcterms:modified>
</cp:coreProperties>
</file>