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1637" r:id="rId2"/>
    <p:sldId id="267" r:id="rId3"/>
    <p:sldId id="268" r:id="rId4"/>
    <p:sldId id="1642" r:id="rId5"/>
    <p:sldId id="277" r:id="rId6"/>
    <p:sldId id="1643" r:id="rId7"/>
    <p:sldId id="256" r:id="rId8"/>
    <p:sldId id="259" r:id="rId9"/>
    <p:sldId id="260" r:id="rId10"/>
    <p:sldId id="263" r:id="rId11"/>
    <p:sldId id="1646" r:id="rId12"/>
    <p:sldId id="1647" r:id="rId13"/>
    <p:sldId id="1644" r:id="rId14"/>
    <p:sldId id="271" r:id="rId15"/>
    <p:sldId id="1645" r:id="rId16"/>
    <p:sldId id="276" r:id="rId17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1320"/>
    <a:srgbClr val="D3B9BA"/>
    <a:srgbClr val="AC375D"/>
    <a:srgbClr val="DF311D"/>
    <a:srgbClr val="EC6224"/>
    <a:srgbClr val="D01517"/>
    <a:srgbClr val="F4962C"/>
    <a:srgbClr val="2A6BB0"/>
    <a:srgbClr val="FFBFBF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1110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3134" y="6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DFABDF-309D-4822-B146-5BD4931AC78F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794EA0-34DA-4CE1-BEB1-0E1CA50E4AB7}">
      <dgm:prSet custT="1"/>
      <dgm:spPr/>
      <dgm:t>
        <a:bodyPr/>
        <a:lstStyle/>
        <a:p>
          <a:r>
            <a:rPr lang="vi-VN" sz="2400" b="1" dirty="0">
              <a:latin typeface="Arial" panose="020B0604020202020204" pitchFamily="34" charset="0"/>
              <a:cs typeface="Arial" panose="020B0604020202020204" pitchFamily="34" charset="0"/>
            </a:rPr>
            <a:t>VỊ TRÍ, </a:t>
          </a:r>
          <a:r>
            <a:rPr lang="en-US" sz="2400" b="1" dirty="0">
              <a:latin typeface="Arial" panose="020B0604020202020204" pitchFamily="34" charset="0"/>
              <a:cs typeface="Arial" panose="020B0604020202020204" pitchFamily="34" charset="0"/>
            </a:rPr>
            <a:t>TÍNH CHẤT</a:t>
          </a:r>
          <a:r>
            <a:rPr lang="vi-VN" sz="2400" b="1" dirty="0">
              <a:latin typeface="Arial" panose="020B0604020202020204" pitchFamily="34" charset="0"/>
              <a:cs typeface="Arial" panose="020B0604020202020204" pitchFamily="34" charset="0"/>
            </a:rPr>
            <a:t> MÔN HỌC</a:t>
          </a:r>
          <a:endParaRPr lang="en-US" sz="2400" b="1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9FC0B6-ABDD-45FA-80AF-4DDD930C8609}" type="parTrans" cxnId="{4A14F78D-D10C-483F-80E9-8E07FF8BC244}">
      <dgm:prSet/>
      <dgm:spPr/>
      <dgm:t>
        <a:bodyPr/>
        <a:lstStyle/>
        <a:p>
          <a:endParaRPr lang="en-US"/>
        </a:p>
      </dgm:t>
    </dgm:pt>
    <dgm:pt modelId="{5C668E26-75B9-49DA-BD72-77F63945E19D}" type="sibTrans" cxnId="{4A14F78D-D10C-483F-80E9-8E07FF8BC244}">
      <dgm:prSet/>
      <dgm:spPr/>
      <dgm:t>
        <a:bodyPr/>
        <a:lstStyle/>
        <a:p>
          <a:endParaRPr lang="en-US"/>
        </a:p>
      </dgm:t>
    </dgm:pt>
    <dgm:pt modelId="{A018C667-A01B-4559-9FD5-1963F74F9B06}">
      <dgm:prSet custT="1"/>
      <dgm:spPr/>
      <dgm:t>
        <a:bodyPr/>
        <a:lstStyle/>
        <a:p>
          <a:r>
            <a:rPr lang="nl-NL" sz="2400" b="1" dirty="0">
              <a:solidFill>
                <a:schemeClr val="bg1"/>
              </a:solidFill>
              <a:latin typeface="Arial (body)"/>
              <a:cs typeface="Arial" panose="020B0604020202020204" pitchFamily="34" charset="0"/>
            </a:rPr>
            <a:t>MỤC TIÊU CỦA MÔN HỌC</a:t>
          </a:r>
          <a:endParaRPr lang="en-US" sz="2400" b="1" dirty="0">
            <a:solidFill>
              <a:schemeClr val="bg1"/>
            </a:solidFill>
            <a:latin typeface="Arial (body)"/>
            <a:cs typeface="Arial" panose="020B0604020202020204" pitchFamily="34" charset="0"/>
          </a:endParaRPr>
        </a:p>
      </dgm:t>
    </dgm:pt>
    <dgm:pt modelId="{DC2D1D36-786E-477C-9B5B-944F565DDF44}" type="parTrans" cxnId="{FC8538C8-D814-4047-903E-9A43A6A66E11}">
      <dgm:prSet/>
      <dgm:spPr/>
      <dgm:t>
        <a:bodyPr/>
        <a:lstStyle/>
        <a:p>
          <a:endParaRPr lang="en-US"/>
        </a:p>
      </dgm:t>
    </dgm:pt>
    <dgm:pt modelId="{BA5D11CC-B53A-4410-AD96-0CB5D17A6569}" type="sibTrans" cxnId="{FC8538C8-D814-4047-903E-9A43A6A66E11}">
      <dgm:prSet/>
      <dgm:spPr/>
      <dgm:t>
        <a:bodyPr/>
        <a:lstStyle/>
        <a:p>
          <a:endParaRPr lang="en-US"/>
        </a:p>
      </dgm:t>
    </dgm:pt>
    <dgm:pt modelId="{B030D81D-CB5D-45DD-AFF4-8D2E5359FFE9}">
      <dgm:prSet custT="1"/>
      <dgm:spPr/>
      <dgm:t>
        <a:bodyPr/>
        <a:lstStyle/>
        <a:p>
          <a:r>
            <a:rPr lang="vi-VN" sz="2400" b="1" dirty="0">
              <a:latin typeface="Arial (body)"/>
              <a:cs typeface="Arial" panose="020B0604020202020204" pitchFamily="34" charset="0"/>
            </a:rPr>
            <a:t>NỘI DUNG CHÍNH </a:t>
          </a:r>
          <a:endParaRPr lang="en-US" sz="2400" b="1" dirty="0">
            <a:solidFill>
              <a:srgbClr val="FFFF00"/>
            </a:solidFill>
            <a:latin typeface="Arial (body)"/>
            <a:cs typeface="Arial" panose="020B0604020202020204" pitchFamily="34" charset="0"/>
          </a:endParaRPr>
        </a:p>
      </dgm:t>
    </dgm:pt>
    <dgm:pt modelId="{CD17F49B-39F8-4C6F-99F6-1EF0DA755000}" type="parTrans" cxnId="{763BB5A4-E923-47DB-A69D-D8F3CF0D653C}">
      <dgm:prSet/>
      <dgm:spPr/>
      <dgm:t>
        <a:bodyPr/>
        <a:lstStyle/>
        <a:p>
          <a:endParaRPr lang="en-US"/>
        </a:p>
      </dgm:t>
    </dgm:pt>
    <dgm:pt modelId="{69042B1B-BC20-40BD-BEE2-9427030AFB36}" type="sibTrans" cxnId="{763BB5A4-E923-47DB-A69D-D8F3CF0D653C}">
      <dgm:prSet/>
      <dgm:spPr/>
      <dgm:t>
        <a:bodyPr/>
        <a:lstStyle/>
        <a:p>
          <a:endParaRPr lang="en-US"/>
        </a:p>
      </dgm:t>
    </dgm:pt>
    <dgm:pt modelId="{D24E6B9C-AEE2-4FB9-8195-BD15F4CCC4BD}">
      <dgm:prSet custT="1"/>
      <dgm:spPr/>
      <dgm:t>
        <a:bodyPr/>
        <a:lstStyle/>
        <a:p>
          <a:r>
            <a:rPr lang="nl-NL" sz="2400" b="1" dirty="0">
              <a:latin typeface="Arial (body)"/>
              <a:cs typeface="Arial" panose="020B0604020202020204" pitchFamily="34" charset="0"/>
            </a:rPr>
            <a:t>PHƯƠNG PHÁP DẠY HỌC VÀ ĐÁNH GIÁ MÔN HỌC</a:t>
          </a:r>
          <a:endParaRPr lang="en-US" sz="2400" b="1" dirty="0">
            <a:solidFill>
              <a:srgbClr val="FFFF00"/>
            </a:solidFill>
            <a:latin typeface="Arial (body)"/>
            <a:cs typeface="Arial" panose="020B0604020202020204" pitchFamily="34" charset="0"/>
          </a:endParaRPr>
        </a:p>
      </dgm:t>
    </dgm:pt>
    <dgm:pt modelId="{67561112-6943-4827-899B-EC45F92C0568}" type="parTrans" cxnId="{1E04348A-8C5C-475F-AE82-3BF925928E1E}">
      <dgm:prSet/>
      <dgm:spPr/>
      <dgm:t>
        <a:bodyPr/>
        <a:lstStyle/>
        <a:p>
          <a:endParaRPr lang="en-US"/>
        </a:p>
      </dgm:t>
    </dgm:pt>
    <dgm:pt modelId="{224FFB11-10D1-40BA-B8C6-65AE79A0064F}" type="sibTrans" cxnId="{1E04348A-8C5C-475F-AE82-3BF925928E1E}">
      <dgm:prSet/>
      <dgm:spPr/>
      <dgm:t>
        <a:bodyPr/>
        <a:lstStyle/>
        <a:p>
          <a:endParaRPr lang="en-US"/>
        </a:p>
      </dgm:t>
    </dgm:pt>
    <dgm:pt modelId="{87B5097A-8E35-4F37-93E1-B99C54527238}" type="pres">
      <dgm:prSet presAssocID="{91DFABDF-309D-4822-B146-5BD4931AC78F}" presName="Name0" presStyleCnt="0">
        <dgm:presLayoutVars>
          <dgm:chMax val="7"/>
          <dgm:chPref val="7"/>
          <dgm:dir/>
        </dgm:presLayoutVars>
      </dgm:prSet>
      <dgm:spPr/>
    </dgm:pt>
    <dgm:pt modelId="{42698B71-D9B8-4A8A-939A-511235C6CBD8}" type="pres">
      <dgm:prSet presAssocID="{91DFABDF-309D-4822-B146-5BD4931AC78F}" presName="Name1" presStyleCnt="0"/>
      <dgm:spPr/>
    </dgm:pt>
    <dgm:pt modelId="{34BBE74C-E773-4EF3-A7AC-D8D59F21E7E8}" type="pres">
      <dgm:prSet presAssocID="{91DFABDF-309D-4822-B146-5BD4931AC78F}" presName="cycle" presStyleCnt="0"/>
      <dgm:spPr/>
    </dgm:pt>
    <dgm:pt modelId="{0585449E-A702-465A-BA42-C74FE59F059F}" type="pres">
      <dgm:prSet presAssocID="{91DFABDF-309D-4822-B146-5BD4931AC78F}" presName="srcNode" presStyleLbl="node1" presStyleIdx="0" presStyleCnt="4"/>
      <dgm:spPr/>
    </dgm:pt>
    <dgm:pt modelId="{9A907D2A-6AE5-4D4C-98D7-B3496463FBB9}" type="pres">
      <dgm:prSet presAssocID="{91DFABDF-309D-4822-B146-5BD4931AC78F}" presName="conn" presStyleLbl="parChTrans1D2" presStyleIdx="0" presStyleCnt="1"/>
      <dgm:spPr/>
    </dgm:pt>
    <dgm:pt modelId="{87B41BB2-F9DF-4505-AEA7-CD009D39CB49}" type="pres">
      <dgm:prSet presAssocID="{91DFABDF-309D-4822-B146-5BD4931AC78F}" presName="extraNode" presStyleLbl="node1" presStyleIdx="0" presStyleCnt="4"/>
      <dgm:spPr/>
    </dgm:pt>
    <dgm:pt modelId="{74354951-E7FF-4F14-88AC-EE6E693A4768}" type="pres">
      <dgm:prSet presAssocID="{91DFABDF-309D-4822-B146-5BD4931AC78F}" presName="dstNode" presStyleLbl="node1" presStyleIdx="0" presStyleCnt="4"/>
      <dgm:spPr/>
    </dgm:pt>
    <dgm:pt modelId="{785A0D69-8A3E-4012-BFB1-9679141CD72B}" type="pres">
      <dgm:prSet presAssocID="{6E794EA0-34DA-4CE1-BEB1-0E1CA50E4AB7}" presName="text_1" presStyleLbl="node1" presStyleIdx="0" presStyleCnt="4">
        <dgm:presLayoutVars>
          <dgm:bulletEnabled val="1"/>
        </dgm:presLayoutVars>
      </dgm:prSet>
      <dgm:spPr/>
    </dgm:pt>
    <dgm:pt modelId="{68859CDA-1231-45EC-90FD-265D0B02DB45}" type="pres">
      <dgm:prSet presAssocID="{6E794EA0-34DA-4CE1-BEB1-0E1CA50E4AB7}" presName="accent_1" presStyleCnt="0"/>
      <dgm:spPr/>
    </dgm:pt>
    <dgm:pt modelId="{B5F89999-9A1D-4F20-9F08-C0DF0B11F517}" type="pres">
      <dgm:prSet presAssocID="{6E794EA0-34DA-4CE1-BEB1-0E1CA50E4AB7}" presName="accentRepeatNode" presStyleLbl="solidFgAcc1" presStyleIdx="0" presStyleCnt="4"/>
      <dgm:spPr/>
    </dgm:pt>
    <dgm:pt modelId="{4EC5BEEE-1D43-4466-811A-C105207BD831}" type="pres">
      <dgm:prSet presAssocID="{A018C667-A01B-4559-9FD5-1963F74F9B06}" presName="text_2" presStyleLbl="node1" presStyleIdx="1" presStyleCnt="4">
        <dgm:presLayoutVars>
          <dgm:bulletEnabled val="1"/>
        </dgm:presLayoutVars>
      </dgm:prSet>
      <dgm:spPr/>
    </dgm:pt>
    <dgm:pt modelId="{266F2DCA-9B31-4E40-94AD-899B08B27958}" type="pres">
      <dgm:prSet presAssocID="{A018C667-A01B-4559-9FD5-1963F74F9B06}" presName="accent_2" presStyleCnt="0"/>
      <dgm:spPr/>
    </dgm:pt>
    <dgm:pt modelId="{9A3E4936-3621-4F52-961F-4C9D2E4DE522}" type="pres">
      <dgm:prSet presAssocID="{A018C667-A01B-4559-9FD5-1963F74F9B06}" presName="accentRepeatNode" presStyleLbl="solidFgAcc1" presStyleIdx="1" presStyleCnt="4"/>
      <dgm:spPr/>
    </dgm:pt>
    <dgm:pt modelId="{5A3052E2-A345-48E8-BC39-246C4AEC5571}" type="pres">
      <dgm:prSet presAssocID="{B030D81D-CB5D-45DD-AFF4-8D2E5359FFE9}" presName="text_3" presStyleLbl="node1" presStyleIdx="2" presStyleCnt="4">
        <dgm:presLayoutVars>
          <dgm:bulletEnabled val="1"/>
        </dgm:presLayoutVars>
      </dgm:prSet>
      <dgm:spPr/>
    </dgm:pt>
    <dgm:pt modelId="{75239952-2A12-4776-9041-89E755C303DA}" type="pres">
      <dgm:prSet presAssocID="{B030D81D-CB5D-45DD-AFF4-8D2E5359FFE9}" presName="accent_3" presStyleCnt="0"/>
      <dgm:spPr/>
    </dgm:pt>
    <dgm:pt modelId="{872CC3BB-3C0A-455B-BA90-B11BBB513C22}" type="pres">
      <dgm:prSet presAssocID="{B030D81D-CB5D-45DD-AFF4-8D2E5359FFE9}" presName="accentRepeatNode" presStyleLbl="solidFgAcc1" presStyleIdx="2" presStyleCnt="4"/>
      <dgm:spPr/>
    </dgm:pt>
    <dgm:pt modelId="{17ADA2F4-92A1-4AB0-9F32-F20EBAFE6BE1}" type="pres">
      <dgm:prSet presAssocID="{D24E6B9C-AEE2-4FB9-8195-BD15F4CCC4BD}" presName="text_4" presStyleLbl="node1" presStyleIdx="3" presStyleCnt="4">
        <dgm:presLayoutVars>
          <dgm:bulletEnabled val="1"/>
        </dgm:presLayoutVars>
      </dgm:prSet>
      <dgm:spPr/>
    </dgm:pt>
    <dgm:pt modelId="{87A3E612-A856-40F2-8A8D-A6D2BA2F7720}" type="pres">
      <dgm:prSet presAssocID="{D24E6B9C-AEE2-4FB9-8195-BD15F4CCC4BD}" presName="accent_4" presStyleCnt="0"/>
      <dgm:spPr/>
    </dgm:pt>
    <dgm:pt modelId="{08CD1059-37C5-441A-95DE-55EC874E2276}" type="pres">
      <dgm:prSet presAssocID="{D24E6B9C-AEE2-4FB9-8195-BD15F4CCC4BD}" presName="accentRepeatNode" presStyleLbl="solidFgAcc1" presStyleIdx="3" presStyleCnt="4"/>
      <dgm:spPr/>
    </dgm:pt>
  </dgm:ptLst>
  <dgm:cxnLst>
    <dgm:cxn modelId="{3E4D810C-6044-49DB-BA13-B62B9ADFA557}" type="presOf" srcId="{A018C667-A01B-4559-9FD5-1963F74F9B06}" destId="{4EC5BEEE-1D43-4466-811A-C105207BD831}" srcOrd="0" destOrd="0" presId="urn:microsoft.com/office/officeart/2008/layout/VerticalCurvedList"/>
    <dgm:cxn modelId="{B3DA3B51-B125-400D-9A93-BF1E6AEF8320}" type="presOf" srcId="{D24E6B9C-AEE2-4FB9-8195-BD15F4CCC4BD}" destId="{17ADA2F4-92A1-4AB0-9F32-F20EBAFE6BE1}" srcOrd="0" destOrd="0" presId="urn:microsoft.com/office/officeart/2008/layout/VerticalCurvedList"/>
    <dgm:cxn modelId="{A78E1684-103B-463C-B369-3DF8C54EC54D}" type="presOf" srcId="{B030D81D-CB5D-45DD-AFF4-8D2E5359FFE9}" destId="{5A3052E2-A345-48E8-BC39-246C4AEC5571}" srcOrd="0" destOrd="0" presId="urn:microsoft.com/office/officeart/2008/layout/VerticalCurvedList"/>
    <dgm:cxn modelId="{1E04348A-8C5C-475F-AE82-3BF925928E1E}" srcId="{91DFABDF-309D-4822-B146-5BD4931AC78F}" destId="{D24E6B9C-AEE2-4FB9-8195-BD15F4CCC4BD}" srcOrd="3" destOrd="0" parTransId="{67561112-6943-4827-899B-EC45F92C0568}" sibTransId="{224FFB11-10D1-40BA-B8C6-65AE79A0064F}"/>
    <dgm:cxn modelId="{4A14F78D-D10C-483F-80E9-8E07FF8BC244}" srcId="{91DFABDF-309D-4822-B146-5BD4931AC78F}" destId="{6E794EA0-34DA-4CE1-BEB1-0E1CA50E4AB7}" srcOrd="0" destOrd="0" parTransId="{5D9FC0B6-ABDD-45FA-80AF-4DDD930C8609}" sibTransId="{5C668E26-75B9-49DA-BD72-77F63945E19D}"/>
    <dgm:cxn modelId="{763BB5A4-E923-47DB-A69D-D8F3CF0D653C}" srcId="{91DFABDF-309D-4822-B146-5BD4931AC78F}" destId="{B030D81D-CB5D-45DD-AFF4-8D2E5359FFE9}" srcOrd="2" destOrd="0" parTransId="{CD17F49B-39F8-4C6F-99F6-1EF0DA755000}" sibTransId="{69042B1B-BC20-40BD-BEE2-9427030AFB36}"/>
    <dgm:cxn modelId="{A19EE1C1-99AE-4A50-BF48-7A68B3C56417}" type="presOf" srcId="{5C668E26-75B9-49DA-BD72-77F63945E19D}" destId="{9A907D2A-6AE5-4D4C-98D7-B3496463FBB9}" srcOrd="0" destOrd="0" presId="urn:microsoft.com/office/officeart/2008/layout/VerticalCurvedList"/>
    <dgm:cxn modelId="{FC8538C8-D814-4047-903E-9A43A6A66E11}" srcId="{91DFABDF-309D-4822-B146-5BD4931AC78F}" destId="{A018C667-A01B-4559-9FD5-1963F74F9B06}" srcOrd="1" destOrd="0" parTransId="{DC2D1D36-786E-477C-9B5B-944F565DDF44}" sibTransId="{BA5D11CC-B53A-4410-AD96-0CB5D17A6569}"/>
    <dgm:cxn modelId="{6F8B71CF-5DAA-4F44-9B2A-495DD4602545}" type="presOf" srcId="{91DFABDF-309D-4822-B146-5BD4931AC78F}" destId="{87B5097A-8E35-4F37-93E1-B99C54527238}" srcOrd="0" destOrd="0" presId="urn:microsoft.com/office/officeart/2008/layout/VerticalCurvedList"/>
    <dgm:cxn modelId="{7119BED9-596F-4255-8344-B757CE839C78}" type="presOf" srcId="{6E794EA0-34DA-4CE1-BEB1-0E1CA50E4AB7}" destId="{785A0D69-8A3E-4012-BFB1-9679141CD72B}" srcOrd="0" destOrd="0" presId="urn:microsoft.com/office/officeart/2008/layout/VerticalCurvedList"/>
    <dgm:cxn modelId="{E7FF5E83-C5C5-440D-B52B-449807EF5F7E}" type="presParOf" srcId="{87B5097A-8E35-4F37-93E1-B99C54527238}" destId="{42698B71-D9B8-4A8A-939A-511235C6CBD8}" srcOrd="0" destOrd="0" presId="urn:microsoft.com/office/officeart/2008/layout/VerticalCurvedList"/>
    <dgm:cxn modelId="{3863C759-E45C-4EB9-B164-802F6C4EF592}" type="presParOf" srcId="{42698B71-D9B8-4A8A-939A-511235C6CBD8}" destId="{34BBE74C-E773-4EF3-A7AC-D8D59F21E7E8}" srcOrd="0" destOrd="0" presId="urn:microsoft.com/office/officeart/2008/layout/VerticalCurvedList"/>
    <dgm:cxn modelId="{F84EFBFC-6FAE-4B66-8B92-9D03E1449AC5}" type="presParOf" srcId="{34BBE74C-E773-4EF3-A7AC-D8D59F21E7E8}" destId="{0585449E-A702-465A-BA42-C74FE59F059F}" srcOrd="0" destOrd="0" presId="urn:microsoft.com/office/officeart/2008/layout/VerticalCurvedList"/>
    <dgm:cxn modelId="{57572B16-C489-490E-A411-3420C6D1B0FB}" type="presParOf" srcId="{34BBE74C-E773-4EF3-A7AC-D8D59F21E7E8}" destId="{9A907D2A-6AE5-4D4C-98D7-B3496463FBB9}" srcOrd="1" destOrd="0" presId="urn:microsoft.com/office/officeart/2008/layout/VerticalCurvedList"/>
    <dgm:cxn modelId="{C5CE04D4-F120-4CD8-9FC7-E1F36B92A604}" type="presParOf" srcId="{34BBE74C-E773-4EF3-A7AC-D8D59F21E7E8}" destId="{87B41BB2-F9DF-4505-AEA7-CD009D39CB49}" srcOrd="2" destOrd="0" presId="urn:microsoft.com/office/officeart/2008/layout/VerticalCurvedList"/>
    <dgm:cxn modelId="{B1FCCA19-671C-4585-B58A-3319B33E5787}" type="presParOf" srcId="{34BBE74C-E773-4EF3-A7AC-D8D59F21E7E8}" destId="{74354951-E7FF-4F14-88AC-EE6E693A4768}" srcOrd="3" destOrd="0" presId="urn:microsoft.com/office/officeart/2008/layout/VerticalCurvedList"/>
    <dgm:cxn modelId="{6BCB227E-4185-4E65-807F-FD572E3F33A0}" type="presParOf" srcId="{42698B71-D9B8-4A8A-939A-511235C6CBD8}" destId="{785A0D69-8A3E-4012-BFB1-9679141CD72B}" srcOrd="1" destOrd="0" presId="urn:microsoft.com/office/officeart/2008/layout/VerticalCurvedList"/>
    <dgm:cxn modelId="{89A01771-372C-454D-A3B3-2E8AF1E64FE5}" type="presParOf" srcId="{42698B71-D9B8-4A8A-939A-511235C6CBD8}" destId="{68859CDA-1231-45EC-90FD-265D0B02DB45}" srcOrd="2" destOrd="0" presId="urn:microsoft.com/office/officeart/2008/layout/VerticalCurvedList"/>
    <dgm:cxn modelId="{445D8F1A-928C-4B08-B374-5D305D3110BD}" type="presParOf" srcId="{68859CDA-1231-45EC-90FD-265D0B02DB45}" destId="{B5F89999-9A1D-4F20-9F08-C0DF0B11F517}" srcOrd="0" destOrd="0" presId="urn:microsoft.com/office/officeart/2008/layout/VerticalCurvedList"/>
    <dgm:cxn modelId="{6E6BA1D6-EFDF-43E2-9B37-BCB4041FA110}" type="presParOf" srcId="{42698B71-D9B8-4A8A-939A-511235C6CBD8}" destId="{4EC5BEEE-1D43-4466-811A-C105207BD831}" srcOrd="3" destOrd="0" presId="urn:microsoft.com/office/officeart/2008/layout/VerticalCurvedList"/>
    <dgm:cxn modelId="{E9B3666C-1876-4C0E-9B20-1BCB5030F899}" type="presParOf" srcId="{42698B71-D9B8-4A8A-939A-511235C6CBD8}" destId="{266F2DCA-9B31-4E40-94AD-899B08B27958}" srcOrd="4" destOrd="0" presId="urn:microsoft.com/office/officeart/2008/layout/VerticalCurvedList"/>
    <dgm:cxn modelId="{D2A8C5B9-D75F-4463-8841-1A63A5A035FA}" type="presParOf" srcId="{266F2DCA-9B31-4E40-94AD-899B08B27958}" destId="{9A3E4936-3621-4F52-961F-4C9D2E4DE522}" srcOrd="0" destOrd="0" presId="urn:microsoft.com/office/officeart/2008/layout/VerticalCurvedList"/>
    <dgm:cxn modelId="{2ACE124E-8397-470D-81A7-8E1A8EB54DFA}" type="presParOf" srcId="{42698B71-D9B8-4A8A-939A-511235C6CBD8}" destId="{5A3052E2-A345-48E8-BC39-246C4AEC5571}" srcOrd="5" destOrd="0" presId="urn:microsoft.com/office/officeart/2008/layout/VerticalCurvedList"/>
    <dgm:cxn modelId="{765241D6-6E91-41C2-9CC7-5DEE2E8AD069}" type="presParOf" srcId="{42698B71-D9B8-4A8A-939A-511235C6CBD8}" destId="{75239952-2A12-4776-9041-89E755C303DA}" srcOrd="6" destOrd="0" presId="urn:microsoft.com/office/officeart/2008/layout/VerticalCurvedList"/>
    <dgm:cxn modelId="{33DA552D-728E-4C0D-87F0-0ECCD82DBC57}" type="presParOf" srcId="{75239952-2A12-4776-9041-89E755C303DA}" destId="{872CC3BB-3C0A-455B-BA90-B11BBB513C22}" srcOrd="0" destOrd="0" presId="urn:microsoft.com/office/officeart/2008/layout/VerticalCurvedList"/>
    <dgm:cxn modelId="{D057B719-16C6-40B9-AD13-259C03CAF385}" type="presParOf" srcId="{42698B71-D9B8-4A8A-939A-511235C6CBD8}" destId="{17ADA2F4-92A1-4AB0-9F32-F20EBAFE6BE1}" srcOrd="7" destOrd="0" presId="urn:microsoft.com/office/officeart/2008/layout/VerticalCurvedList"/>
    <dgm:cxn modelId="{A0AD96ED-F02F-49AB-B06C-B994B2A14C7F}" type="presParOf" srcId="{42698B71-D9B8-4A8A-939A-511235C6CBD8}" destId="{87A3E612-A856-40F2-8A8D-A6D2BA2F7720}" srcOrd="8" destOrd="0" presId="urn:microsoft.com/office/officeart/2008/layout/VerticalCurvedList"/>
    <dgm:cxn modelId="{4AB57656-2957-4994-95D5-CF87B3CEEAEE}" type="presParOf" srcId="{87A3E612-A856-40F2-8A8D-A6D2BA2F7720}" destId="{08CD1059-37C5-441A-95DE-55EC874E2276}" srcOrd="0" destOrd="0" presId="urn:microsoft.com/office/officeart/2008/layout/VerticalCurvedList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420C80-4762-4770-900D-29E1C30B1D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AD85A-6C5A-4785-AC7B-F1C5F0DB413D}">
      <dgm:prSet phldrT="[Text]" custT="1"/>
      <dgm:spPr/>
      <dgm:t>
        <a:bodyPr/>
        <a:lstStyle/>
        <a:p>
          <a:r>
            <a:rPr lang="en-US" sz="2400" b="1" dirty="0">
              <a:latin typeface="Arial (body)"/>
            </a:rPr>
            <a:t>1</a:t>
          </a:r>
          <a:r>
            <a:rPr lang="vi-VN" sz="2400" b="1" dirty="0">
              <a:latin typeface="Arial (body)"/>
            </a:rPr>
            <a:t>. VỊ TRÍ, </a:t>
          </a:r>
          <a:r>
            <a:rPr lang="en-US" sz="2400" b="1" dirty="0">
              <a:latin typeface="Arial (body)"/>
            </a:rPr>
            <a:t>TÍNH CHẤT</a:t>
          </a:r>
          <a:r>
            <a:rPr lang="vi-VN" sz="2400" b="1" dirty="0">
              <a:latin typeface="Arial (body)"/>
            </a:rPr>
            <a:t> MÔN HỌC</a:t>
          </a:r>
          <a:endParaRPr lang="en-US" sz="2400" dirty="0">
            <a:latin typeface="Arial (body)"/>
          </a:endParaRPr>
        </a:p>
      </dgm:t>
    </dgm:pt>
    <dgm:pt modelId="{CBBE2E3E-C831-4937-92F7-04DE7B49124A}" type="parTrans" cxnId="{F005C7C2-E72F-4340-9D9D-E2485E310CAF}">
      <dgm:prSet/>
      <dgm:spPr/>
      <dgm:t>
        <a:bodyPr/>
        <a:lstStyle/>
        <a:p>
          <a:endParaRPr lang="en-US"/>
        </a:p>
      </dgm:t>
    </dgm:pt>
    <dgm:pt modelId="{0B24AEE4-FC95-4D63-9769-82D7204600E1}" type="sibTrans" cxnId="{F005C7C2-E72F-4340-9D9D-E2485E310CAF}">
      <dgm:prSet/>
      <dgm:spPr/>
      <dgm:t>
        <a:bodyPr/>
        <a:lstStyle/>
        <a:p>
          <a:endParaRPr lang="en-US"/>
        </a:p>
      </dgm:t>
    </dgm:pt>
    <dgm:pt modelId="{D620FEBA-AA05-4E10-9B6A-4BDAE9D16B88}">
      <dgm:prSet phldrT="[Text]" custT="1"/>
      <dgm:spPr/>
      <dgm:t>
        <a:bodyPr anchor="ctr"/>
        <a:lstStyle/>
        <a:p>
          <a:pPr marL="1997075" indent="-336550" algn="l">
            <a:lnSpc>
              <a:spcPct val="150000"/>
            </a:lnSpc>
          </a:pPr>
          <a:r>
            <a:rPr lang="en-US" sz="2400" b="1" dirty="0" err="1">
              <a:latin typeface="Arial (body)"/>
              <a:cs typeface="Arial" panose="020B0604020202020204" pitchFamily="34" charset="0"/>
            </a:rPr>
            <a:t>Vị</a:t>
          </a:r>
          <a:r>
            <a:rPr lang="en-US" sz="2400" b="1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latin typeface="Arial (body)"/>
              <a:cs typeface="Arial" panose="020B0604020202020204" pitchFamily="34" charset="0"/>
            </a:rPr>
            <a:t>trí</a:t>
          </a:r>
          <a:endParaRPr lang="en-US" sz="2400" b="1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</dgm:t>
    </dgm:pt>
    <dgm:pt modelId="{DD25E7CF-0BC1-4365-B74F-3CDE3180FD3B}" type="parTrans" cxnId="{97E8B3B5-BEF8-4323-AF90-348703F88FE2}">
      <dgm:prSet/>
      <dgm:spPr/>
      <dgm:t>
        <a:bodyPr/>
        <a:lstStyle/>
        <a:p>
          <a:endParaRPr lang="en-US"/>
        </a:p>
      </dgm:t>
    </dgm:pt>
    <dgm:pt modelId="{B326D531-443A-4A3B-BD6D-7C34F6EFB830}" type="sibTrans" cxnId="{97E8B3B5-BEF8-4323-AF90-348703F88FE2}">
      <dgm:prSet/>
      <dgm:spPr/>
      <dgm:t>
        <a:bodyPr/>
        <a:lstStyle/>
        <a:p>
          <a:endParaRPr lang="en-US"/>
        </a:p>
      </dgm:t>
    </dgm:pt>
    <dgm:pt modelId="{B8C265F0-23CF-46FA-8E4E-7220E3E2B8F1}">
      <dgm:prSet phldrT="[Text]" custT="1"/>
      <dgm:spPr/>
      <dgm:t>
        <a:bodyPr anchor="ctr"/>
        <a:lstStyle/>
        <a:p>
          <a:pPr marL="1997075" indent="-336550" algn="l">
            <a:lnSpc>
              <a:spcPct val="150000"/>
            </a:lnSpc>
          </a:pPr>
          <a:r>
            <a:rPr lang="nl-NL" sz="2400" b="1" dirty="0">
              <a:latin typeface="Arial (body)"/>
              <a:cs typeface="Arial" panose="020B0604020202020204" pitchFamily="34" charset="0"/>
            </a:rPr>
            <a:t>Tính chất môn </a:t>
          </a:r>
          <a:r>
            <a:rPr lang="en-US" sz="2400" b="1" dirty="0" err="1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học</a:t>
          </a:r>
          <a:r>
            <a:rPr lang="en-US" sz="2400" b="1" dirty="0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 </a:t>
          </a:r>
        </a:p>
      </dgm:t>
    </dgm:pt>
    <dgm:pt modelId="{C103317F-BE09-4A2A-9B7F-677220E8E8D1}" type="parTrans" cxnId="{E955C1CD-C6CD-4DAC-91EB-CCC01403498F}">
      <dgm:prSet/>
      <dgm:spPr/>
      <dgm:t>
        <a:bodyPr/>
        <a:lstStyle/>
        <a:p>
          <a:endParaRPr lang="en-US"/>
        </a:p>
      </dgm:t>
    </dgm:pt>
    <dgm:pt modelId="{3A7EB5CA-22E6-4A75-8138-4C4E8E99DE07}" type="sibTrans" cxnId="{E955C1CD-C6CD-4DAC-91EB-CCC01403498F}">
      <dgm:prSet/>
      <dgm:spPr/>
      <dgm:t>
        <a:bodyPr/>
        <a:lstStyle/>
        <a:p>
          <a:endParaRPr lang="en-US"/>
        </a:p>
      </dgm:t>
    </dgm:pt>
    <dgm:pt modelId="{19E93CE4-124E-4A35-808E-83AD36E77636}" type="pres">
      <dgm:prSet presAssocID="{78420C80-4762-4770-900D-29E1C30B1D64}" presName="Name0" presStyleCnt="0">
        <dgm:presLayoutVars>
          <dgm:dir/>
          <dgm:animLvl val="lvl"/>
          <dgm:resizeHandles val="exact"/>
        </dgm:presLayoutVars>
      </dgm:prSet>
      <dgm:spPr/>
    </dgm:pt>
    <dgm:pt modelId="{CDAF3B1D-87D1-48AE-9454-FE1317203C42}" type="pres">
      <dgm:prSet presAssocID="{739AD85A-6C5A-4785-AC7B-F1C5F0DB413D}" presName="composite" presStyleCnt="0"/>
      <dgm:spPr/>
    </dgm:pt>
    <dgm:pt modelId="{FFCAE73D-0BFA-4CB4-9418-26DD8E1710CB}" type="pres">
      <dgm:prSet presAssocID="{739AD85A-6C5A-4785-AC7B-F1C5F0DB413D}" presName="parTx" presStyleLbl="alignNode1" presStyleIdx="0" presStyleCnt="1" custScaleY="100000" custLinFactNeighborY="-3096">
        <dgm:presLayoutVars>
          <dgm:chMax val="0"/>
          <dgm:chPref val="0"/>
          <dgm:bulletEnabled val="1"/>
        </dgm:presLayoutVars>
      </dgm:prSet>
      <dgm:spPr/>
    </dgm:pt>
    <dgm:pt modelId="{7C2F0E5B-5780-4792-8410-2AA8FE4E1315}" type="pres">
      <dgm:prSet presAssocID="{739AD85A-6C5A-4785-AC7B-F1C5F0DB413D}" presName="desTx" presStyleLbl="alignAccFollowNode1" presStyleIdx="0" presStyleCnt="1" custScaleY="100000" custLinFactNeighborY="2220">
        <dgm:presLayoutVars>
          <dgm:bulletEnabled val="1"/>
        </dgm:presLayoutVars>
      </dgm:prSet>
      <dgm:spPr/>
    </dgm:pt>
  </dgm:ptLst>
  <dgm:cxnLst>
    <dgm:cxn modelId="{357B0A73-C2CD-4196-BF8C-31ADA8685597}" type="presOf" srcId="{B8C265F0-23CF-46FA-8E4E-7220E3E2B8F1}" destId="{7C2F0E5B-5780-4792-8410-2AA8FE4E1315}" srcOrd="0" destOrd="1" presId="urn:microsoft.com/office/officeart/2005/8/layout/hList1"/>
    <dgm:cxn modelId="{3EEA2756-9AFF-495A-A2B2-DB639380A624}" type="presOf" srcId="{78420C80-4762-4770-900D-29E1C30B1D64}" destId="{19E93CE4-124E-4A35-808E-83AD36E77636}" srcOrd="0" destOrd="0" presId="urn:microsoft.com/office/officeart/2005/8/layout/hList1"/>
    <dgm:cxn modelId="{97E8B3B5-BEF8-4323-AF90-348703F88FE2}" srcId="{739AD85A-6C5A-4785-AC7B-F1C5F0DB413D}" destId="{D620FEBA-AA05-4E10-9B6A-4BDAE9D16B88}" srcOrd="0" destOrd="0" parTransId="{DD25E7CF-0BC1-4365-B74F-3CDE3180FD3B}" sibTransId="{B326D531-443A-4A3B-BD6D-7C34F6EFB830}"/>
    <dgm:cxn modelId="{F005C7C2-E72F-4340-9D9D-E2485E310CAF}" srcId="{78420C80-4762-4770-900D-29E1C30B1D64}" destId="{739AD85A-6C5A-4785-AC7B-F1C5F0DB413D}" srcOrd="0" destOrd="0" parTransId="{CBBE2E3E-C831-4937-92F7-04DE7B49124A}" sibTransId="{0B24AEE4-FC95-4D63-9769-82D7204600E1}"/>
    <dgm:cxn modelId="{E955C1CD-C6CD-4DAC-91EB-CCC01403498F}" srcId="{739AD85A-6C5A-4785-AC7B-F1C5F0DB413D}" destId="{B8C265F0-23CF-46FA-8E4E-7220E3E2B8F1}" srcOrd="1" destOrd="0" parTransId="{C103317F-BE09-4A2A-9B7F-677220E8E8D1}" sibTransId="{3A7EB5CA-22E6-4A75-8138-4C4E8E99DE07}"/>
    <dgm:cxn modelId="{77AE29D7-53B4-4F3B-85AB-9438BDCF2FD8}" type="presOf" srcId="{D620FEBA-AA05-4E10-9B6A-4BDAE9D16B88}" destId="{7C2F0E5B-5780-4792-8410-2AA8FE4E1315}" srcOrd="0" destOrd="0" presId="urn:microsoft.com/office/officeart/2005/8/layout/hList1"/>
    <dgm:cxn modelId="{45DE48EF-4F2D-4FD7-8165-C9A479C4DED2}" type="presOf" srcId="{739AD85A-6C5A-4785-AC7B-F1C5F0DB413D}" destId="{FFCAE73D-0BFA-4CB4-9418-26DD8E1710CB}" srcOrd="0" destOrd="0" presId="urn:microsoft.com/office/officeart/2005/8/layout/hList1"/>
    <dgm:cxn modelId="{6C695C9F-7C71-4620-9E35-746C1095E2CD}" type="presParOf" srcId="{19E93CE4-124E-4A35-808E-83AD36E77636}" destId="{CDAF3B1D-87D1-48AE-9454-FE1317203C42}" srcOrd="0" destOrd="0" presId="urn:microsoft.com/office/officeart/2005/8/layout/hList1"/>
    <dgm:cxn modelId="{91148B4D-2A79-49FD-BC02-0270E8968D06}" type="presParOf" srcId="{CDAF3B1D-87D1-48AE-9454-FE1317203C42}" destId="{FFCAE73D-0BFA-4CB4-9418-26DD8E1710CB}" srcOrd="0" destOrd="0" presId="urn:microsoft.com/office/officeart/2005/8/layout/hList1"/>
    <dgm:cxn modelId="{71A8C30B-287B-4E5D-9D94-39890D8D4A3C}" type="presParOf" srcId="{CDAF3B1D-87D1-48AE-9454-FE1317203C42}" destId="{7C2F0E5B-5780-4792-8410-2AA8FE4E1315}" srcOrd="1" destOrd="0" presId="urn:microsoft.com/office/officeart/2005/8/layout/hList1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/>
      <dgm:t>
        <a:bodyPr/>
        <a:lstStyle/>
        <a:p>
          <a:pPr algn="ctr">
            <a:lnSpc>
              <a:spcPct val="150000"/>
            </a:lnSpc>
          </a:pPr>
          <a:r>
            <a:rPr lang="en-US" sz="2400" b="1" i="0" dirty="0">
              <a:latin typeface="Arial (body)"/>
              <a:cs typeface="Arial" panose="020B0604020202020204" pitchFamily="34" charset="0"/>
            </a:rPr>
            <a:t>1.</a:t>
          </a:r>
        </a:p>
        <a:p>
          <a:pPr algn="ctr">
            <a:lnSpc>
              <a:spcPct val="150000"/>
            </a:lnSpc>
          </a:pPr>
          <a:r>
            <a:rPr lang="en-US" sz="2400" b="1" i="0" dirty="0">
              <a:latin typeface="Arial (body)"/>
              <a:cs typeface="Arial" panose="020B0604020202020204" pitchFamily="34" charset="0"/>
            </a:rPr>
            <a:t>VỊ TRÍ VÀ TÍNH CHẤT MÔN HỌC  </a:t>
          </a:r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marL="512763" indent="0" algn="just">
            <a:lnSpc>
              <a:spcPct val="150000"/>
            </a:lnSpc>
            <a:buFontTx/>
            <a:buNone/>
          </a:pP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Vị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trí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</a:t>
          </a:r>
          <a:r>
            <a:rPr lang="en-US" sz="2400" dirty="0">
              <a:latin typeface="Arial (body)"/>
              <a:cs typeface="Arial" panose="020B0604020202020204" pitchFamily="34" charset="0"/>
            </a:rPr>
            <a:t>m</a:t>
          </a:r>
          <a:r>
            <a:rPr lang="nl-NL" sz="2400" dirty="0">
              <a:latin typeface="Arial (body)"/>
              <a:cs typeface="Arial" panose="020B0604020202020204" pitchFamily="34" charset="0"/>
            </a:rPr>
            <a:t>ôn Giáo dục chính trị là môn học bắt buộc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9004A301-B778-416A-BD65-D807F983BB3E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marL="512763" indent="0" algn="just">
            <a:lnSpc>
              <a:spcPct val="150000"/>
            </a:lnSpc>
            <a:buNone/>
          </a:pPr>
          <a:r>
            <a:rPr lang="nl-NL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Tính chất: </a:t>
          </a:r>
          <a:r>
            <a:rPr lang="nl-NL" sz="2400" dirty="0">
              <a:latin typeface="Arial (body)"/>
              <a:cs typeface="Arial" panose="020B0604020202020204" pitchFamily="34" charset="0"/>
            </a:rPr>
            <a:t>Chương trình môn học bao gồm: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83DBB6D7-D30B-4198-B882-9DAE02E022E4}" type="parTrans" cxnId="{38BC5C68-F770-4B0E-BE35-9D2859E021FD}">
      <dgm:prSet/>
      <dgm:spPr/>
      <dgm:t>
        <a:bodyPr/>
        <a:lstStyle/>
        <a:p>
          <a:endParaRPr lang="en-US"/>
        </a:p>
      </dgm:t>
    </dgm:pt>
    <dgm:pt modelId="{F08BCA3F-8F6E-438B-978D-9BB58C4328A7}" type="sibTrans" cxnId="{38BC5C68-F770-4B0E-BE35-9D2859E021FD}">
      <dgm:prSet/>
      <dgm:spPr/>
      <dgm:t>
        <a:bodyPr/>
        <a:lstStyle/>
        <a:p>
          <a:endParaRPr lang="en-US"/>
        </a:p>
      </dgm:t>
    </dgm:pt>
    <dgm:pt modelId="{A812AFB0-A6AC-41E0-AAE4-06C6524B1557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marL="512763" indent="0" algn="just">
            <a:lnSpc>
              <a:spcPct val="150000"/>
            </a:lnSpc>
            <a:buNone/>
          </a:pPr>
          <a:r>
            <a:rPr lang="nl-NL" sz="2400" dirty="0">
              <a:latin typeface="Arial (body)"/>
              <a:cs typeface="Arial" panose="020B0604020202020204" pitchFamily="34" charset="0"/>
            </a:rPr>
            <a:t>khái quát về CN MLN, TTHCM, ĐLCMCĐCSVN;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3C8793EC-E79F-4C26-90B2-3EBDA8F48F5B}" type="parTrans" cxnId="{7AD0B7D4-7DC4-44A6-B151-47312BB64C22}">
      <dgm:prSet/>
      <dgm:spPr/>
      <dgm:t>
        <a:bodyPr/>
        <a:lstStyle/>
        <a:p>
          <a:endParaRPr lang="en-US"/>
        </a:p>
      </dgm:t>
    </dgm:pt>
    <dgm:pt modelId="{2E8E1152-FA08-4EF5-BF3F-479A0A1701D2}" type="sibTrans" cxnId="{7AD0B7D4-7DC4-44A6-B151-47312BB64C22}">
      <dgm:prSet/>
      <dgm:spPr/>
      <dgm:t>
        <a:bodyPr/>
        <a:lstStyle/>
        <a:p>
          <a:endParaRPr lang="en-US"/>
        </a:p>
      </dgm:t>
    </dgm:pt>
    <dgm:pt modelId="{79E71D4C-B80F-4A2A-AB16-6665AE673E09}">
      <dgm:prSet phldrT="[Text]" custT="1"/>
      <dgm:spPr>
        <a:solidFill>
          <a:schemeClr val="bg1">
            <a:alpha val="90000"/>
          </a:schemeClr>
        </a:solidFill>
        <a:ln>
          <a:solidFill>
            <a:schemeClr val="accent1">
              <a:alpha val="90000"/>
            </a:schemeClr>
          </a:solidFill>
        </a:ln>
      </dgm:spPr>
      <dgm:t>
        <a:bodyPr/>
        <a:lstStyle/>
        <a:p>
          <a:pPr marL="512763" indent="0" algn="just">
            <a:lnSpc>
              <a:spcPct val="150000"/>
            </a:lnSpc>
            <a:buNone/>
          </a:pPr>
          <a:r>
            <a:rPr lang="nl-NL" sz="2400" dirty="0">
              <a:latin typeface="Arial (body)"/>
              <a:cs typeface="Arial" panose="020B0604020202020204" pitchFamily="34" charset="0"/>
            </a:rPr>
            <a:t>chú trọng về đạo đức công dân, đạo đức nghề nghiệp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85C017F2-0DE4-4421-BB68-B0E9994FF85C}" type="parTrans" cxnId="{824612F2-CC71-4DDD-98B4-6843F6FB6F30}">
      <dgm:prSet/>
      <dgm:spPr/>
      <dgm:t>
        <a:bodyPr/>
        <a:lstStyle/>
        <a:p>
          <a:endParaRPr lang="en-US"/>
        </a:p>
      </dgm:t>
    </dgm:pt>
    <dgm:pt modelId="{9A509756-9A8B-43D2-B631-7F337A831E44}" type="sibTrans" cxnId="{824612F2-CC71-4DDD-98B4-6843F6FB6F30}">
      <dgm:prSet/>
      <dgm:spPr/>
      <dgm:t>
        <a:bodyPr/>
        <a:lstStyle/>
        <a:p>
          <a:endParaRPr lang="en-US"/>
        </a:p>
      </dgm:t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 custScaleX="116574" custScaleY="53044" custLinFactNeighborX="1011" custLinFactNeighborY="466">
        <dgm:presLayoutVars>
          <dgm:chMax val="1"/>
          <dgm:bulletEnabled val="1"/>
        </dgm:presLayoutVars>
      </dgm:prSet>
      <dgm:spPr/>
    </dgm:pt>
    <dgm:pt modelId="{E61F6C85-C72B-4036-BA8E-DA467CD5476E}" type="pres">
      <dgm:prSet presAssocID="{D48BF3AB-B15B-4DC0-87A1-20CD9E9D7407}" presName="descendantText" presStyleLbl="alignAccFollowNode1" presStyleIdx="0" presStyleCnt="1" custScaleX="146620" custScaleY="65872" custLinFactNeighborX="-14663" custLinFactNeighborY="586">
        <dgm:presLayoutVars>
          <dgm:bulletEnabled val="1"/>
        </dgm:presLayoutVars>
      </dgm:prSet>
      <dgm:spPr/>
    </dgm:pt>
  </dgm:ptLst>
  <dgm:cxnLst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E9703E0F-FECE-4D7D-B74F-617A22EE442D}" type="presOf" srcId="{9004A301-B778-416A-BD65-D807F983BB3E}" destId="{E61F6C85-C72B-4036-BA8E-DA467CD5476E}" srcOrd="0" destOrd="1" presId="urn:microsoft.com/office/officeart/2005/8/layout/vList5"/>
    <dgm:cxn modelId="{5D5B2562-391A-460A-B4CF-9DBA919A580A}" type="presOf" srcId="{79E71D4C-B80F-4A2A-AB16-6665AE673E09}" destId="{E61F6C85-C72B-4036-BA8E-DA467CD5476E}" srcOrd="0" destOrd="3" presId="urn:microsoft.com/office/officeart/2005/8/layout/vList5"/>
    <dgm:cxn modelId="{38BC5C68-F770-4B0E-BE35-9D2859E021FD}" srcId="{D48BF3AB-B15B-4DC0-87A1-20CD9E9D7407}" destId="{9004A301-B778-416A-BD65-D807F983BB3E}" srcOrd="1" destOrd="0" parTransId="{83DBB6D7-D30B-4198-B882-9DAE02E022E4}" sibTransId="{F08BCA3F-8F6E-438B-978D-9BB58C4328A7}"/>
    <dgm:cxn modelId="{2940CD58-189F-4F58-A524-B28CB5D30660}" type="presOf" srcId="{A4EA2C8A-ADCD-49A5-88D6-CF3313E81EAB}" destId="{37B4D6CC-8654-435E-9061-2ECD033CF8CF}" srcOrd="0" destOrd="0" presId="urn:microsoft.com/office/officeart/2005/8/layout/vList5"/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7AD0B7D4-7DC4-44A6-B151-47312BB64C22}" srcId="{D48BF3AB-B15B-4DC0-87A1-20CD9E9D7407}" destId="{A812AFB0-A6AC-41E0-AAE4-06C6524B1557}" srcOrd="2" destOrd="0" parTransId="{3C8793EC-E79F-4C26-90B2-3EBDA8F48F5B}" sibTransId="{2E8E1152-FA08-4EF5-BF3F-479A0A1701D2}"/>
    <dgm:cxn modelId="{6EC59BE2-996D-4F20-BC94-C95ACC7726B1}" type="presOf" srcId="{74D1C9C1-CA89-43DC-A8C1-8BA12B31FD3D}" destId="{E61F6C85-C72B-4036-BA8E-DA467CD5476E}" srcOrd="0" destOrd="0" presId="urn:microsoft.com/office/officeart/2005/8/layout/vList5"/>
    <dgm:cxn modelId="{709446EB-2083-4014-836D-B5BEB0441769}" type="presOf" srcId="{A812AFB0-A6AC-41E0-AAE4-06C6524B1557}" destId="{E61F6C85-C72B-4036-BA8E-DA467CD5476E}" srcOrd="0" destOrd="2" presId="urn:microsoft.com/office/officeart/2005/8/layout/vList5"/>
    <dgm:cxn modelId="{824612F2-CC71-4DDD-98B4-6843F6FB6F30}" srcId="{D48BF3AB-B15B-4DC0-87A1-20CD9E9D7407}" destId="{79E71D4C-B80F-4A2A-AB16-6665AE673E09}" srcOrd="3" destOrd="0" parTransId="{85C017F2-0DE4-4421-BB68-B0E9994FF85C}" sibTransId="{9A509756-9A8B-43D2-B631-7F337A831E44}"/>
    <dgm:cxn modelId="{46B832F8-28A9-473D-A4BE-6792083A3FD2}" type="presOf" srcId="{D48BF3AB-B15B-4DC0-87A1-20CD9E9D7407}" destId="{97BAB614-D3A4-4982-9054-F53E11B08C86}" srcOrd="0" destOrd="0" presId="urn:microsoft.com/office/officeart/2005/8/layout/vList5"/>
    <dgm:cxn modelId="{7F64B7B2-4D12-4D74-812F-0A8140030E1D}" type="presParOf" srcId="{37B4D6CC-8654-435E-9061-2ECD033CF8CF}" destId="{67165207-0C80-47D3-80F9-BFBFEE81616D}" srcOrd="0" destOrd="0" presId="urn:microsoft.com/office/officeart/2005/8/layout/vList5"/>
    <dgm:cxn modelId="{4B1E609A-8FED-4D9C-A616-BC09CBDE1162}" type="presParOf" srcId="{67165207-0C80-47D3-80F9-BFBFEE81616D}" destId="{97BAB614-D3A4-4982-9054-F53E11B08C86}" srcOrd="0" destOrd="0" presId="urn:microsoft.com/office/officeart/2005/8/layout/vList5"/>
    <dgm:cxn modelId="{A613A141-448D-46B8-88D6-D806013926C0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2400" b="1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dirty="0">
            <a:latin typeface="Arial (body)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2286000" indent="-2230438" algn="just">
            <a:lnSpc>
              <a:spcPct val="150000"/>
            </a:lnSpc>
            <a:buFontTx/>
            <a:buNone/>
          </a:pP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kiến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thức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 </a:t>
          </a:r>
          <a:r>
            <a:rPr lang="vi-VN" sz="2400" b="0" dirty="0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Trình bày được một số nội dung cơ bản của chủ nghĩa Mác-Lênin, tư tưởng Hồ Chí Minh; quan điểm, đường lối của Đảng Cộng sản Việt Nam và những nhiệm vụ chính trị của đất nước hiện nay; nội dung học tập, rèn luyện để trở thành người công dân tốt, người lao động tốt.</a:t>
          </a:r>
          <a:endParaRPr lang="en-US" sz="2400" b="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92A54A-6303-4405-B018-06FD6B616D77}">
      <dgm:prSet custT="1"/>
      <dgm:spPr/>
      <dgm:t>
        <a:bodyPr/>
        <a:lstStyle/>
        <a:p>
          <a:pPr marL="2286000" indent="-2230438" algn="just">
            <a:lnSpc>
              <a:spcPct val="150000"/>
            </a:lnSpc>
            <a:buFontTx/>
            <a:buNone/>
          </a:pPr>
          <a:endParaRPr lang="en-US" sz="1200" b="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</dgm:t>
    </dgm:pt>
    <dgm:pt modelId="{F12AD543-7871-40FA-BCC4-A4BD6FFF3176}" type="parTrans" cxnId="{76BDC907-9C7D-488D-B1F1-DA2D1857BA8F}">
      <dgm:prSet/>
      <dgm:spPr/>
      <dgm:t>
        <a:bodyPr/>
        <a:lstStyle/>
        <a:p>
          <a:endParaRPr lang="en-US"/>
        </a:p>
      </dgm:t>
    </dgm:pt>
    <dgm:pt modelId="{CCF01CB7-3CCB-4545-8771-5B880D25460B}" type="sibTrans" cxnId="{76BDC907-9C7D-488D-B1F1-DA2D1857BA8F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</dgm:pt>
    <dgm:pt modelId="{6902E56E-CA22-4E82-8186-F9A900C87FE8}" type="pres">
      <dgm:prSet presAssocID="{99DEFD53-69D3-4643-A66A-A0857DE0200E}" presName="parentText" presStyleLbl="node1" presStyleIdx="0" presStyleCnt="1" custLinFactNeighborY="-368">
        <dgm:presLayoutVars>
          <dgm:chMax val="0"/>
          <dgm:bulletEnabled val="1"/>
        </dgm:presLayoutVars>
      </dgm:prSet>
      <dgm:spPr/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 custLinFactNeighborX="-150" custLinFactNeighborY="-1466">
        <dgm:presLayoutVars>
          <dgm:bulletEnabled val="1"/>
        </dgm:presLayoutVars>
      </dgm:prSet>
      <dgm:spPr/>
    </dgm:pt>
  </dgm:ptLst>
  <dgm:cxnLst>
    <dgm:cxn modelId="{76BDC907-9C7D-488D-B1F1-DA2D1857BA8F}" srcId="{99DEFD53-69D3-4643-A66A-A0857DE0200E}" destId="{1C92A54A-6303-4405-B018-06FD6B616D77}" srcOrd="1" destOrd="0" parTransId="{F12AD543-7871-40FA-BCC4-A4BD6FFF3176}" sibTransId="{CCF01CB7-3CCB-4545-8771-5B880D25460B}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488AABF2-A0AB-4BB5-8696-DE77BFCAD857}" type="presOf" srcId="{1C92A54A-6303-4405-B018-06FD6B616D77}" destId="{9AA6892A-8A84-4174-83BA-A8606DB78BA8}" srcOrd="0" destOrd="1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2400" b="1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dirty="0">
            <a:latin typeface="Arial (body)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2057400" indent="-2001838" algn="just">
            <a:lnSpc>
              <a:spcPct val="150000"/>
            </a:lnSpc>
            <a:buFontTx/>
            <a:buNone/>
          </a:pP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kỹ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năng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Có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nhận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thức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đúng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đắn</a:t>
          </a:r>
          <a:r>
            <a:rPr lang="en-US" sz="2400" dirty="0">
              <a:latin typeface="Arial (body)"/>
              <a:cs typeface="Arial" panose="020B0604020202020204" pitchFamily="34" charset="0"/>
            </a:rPr>
            <a:t>,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vận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dụng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được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những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kiến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thức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đã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học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về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chủ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nghĩa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Mác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–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Lênin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để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giải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quyết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những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vấn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đề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trong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học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tập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và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thực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tiễn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cuộc</a:t>
          </a:r>
          <a:r>
            <a:rPr lang="en-US" sz="24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dirty="0" err="1">
              <a:latin typeface="Arial (body)"/>
              <a:cs typeface="Arial" panose="020B0604020202020204" pitchFamily="34" charset="0"/>
            </a:rPr>
            <a:t>sống</a:t>
          </a:r>
          <a:r>
            <a:rPr lang="en-US" sz="2400" dirty="0">
              <a:latin typeface="Arial (body)"/>
              <a:cs typeface="Arial" panose="020B0604020202020204" pitchFamily="34" charset="0"/>
            </a:rPr>
            <a:t>. </a:t>
          </a: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E2D7D1-FA0C-44C8-8CFE-5F7DB6A43F62}">
      <dgm:prSet custT="1"/>
      <dgm:spPr/>
      <dgm:t>
        <a:bodyPr/>
        <a:lstStyle/>
        <a:p>
          <a:pPr marL="2057400" indent="-2001838" algn="just">
            <a:lnSpc>
              <a:spcPct val="150000"/>
            </a:lnSpc>
            <a:buFontTx/>
            <a:buNone/>
          </a:pPr>
          <a:endParaRPr lang="en-US" sz="1200" dirty="0">
            <a:latin typeface="Arial (body)"/>
            <a:cs typeface="Arial" panose="020B0604020202020204" pitchFamily="34" charset="0"/>
          </a:endParaRPr>
        </a:p>
      </dgm:t>
    </dgm:pt>
    <dgm:pt modelId="{C55ED122-2CFA-44EF-A839-3DEEBEE32E2E}" type="parTrans" cxnId="{E11C3743-6A6E-4591-B242-22CB5ACEED2E}">
      <dgm:prSet/>
      <dgm:spPr/>
    </dgm:pt>
    <dgm:pt modelId="{4E292816-4072-4359-93BA-942E339CF9CB}" type="sibTrans" cxnId="{E11C3743-6A6E-4591-B242-22CB5ACEED2E}">
      <dgm:prSet/>
      <dgm:spPr/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</dgm:pt>
    <dgm:pt modelId="{6902E56E-CA22-4E82-8186-F9A900C87FE8}" type="pres">
      <dgm:prSet presAssocID="{99DEFD53-69D3-4643-A66A-A0857DE0200E}" presName="parentText" presStyleLbl="node1" presStyleIdx="0" presStyleCnt="1" custLinFactNeighborY="-368">
        <dgm:presLayoutVars>
          <dgm:chMax val="0"/>
          <dgm:bulletEnabled val="1"/>
        </dgm:presLayoutVars>
      </dgm:prSet>
      <dgm:spPr/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 custLinFactNeighborX="-150" custLinFactNeighborY="-1466">
        <dgm:presLayoutVars>
          <dgm:bulletEnabled val="1"/>
        </dgm:presLayoutVars>
      </dgm:prSet>
      <dgm:spPr/>
    </dgm:pt>
  </dgm:ptLst>
  <dgm:cxnLst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E11C3743-6A6E-4591-B242-22CB5ACEED2E}" srcId="{99DEFD53-69D3-4643-A66A-A0857DE0200E}" destId="{CEE2D7D1-FA0C-44C8-8CFE-5F7DB6A43F62}" srcOrd="1" destOrd="0" parTransId="{C55ED122-2CFA-44EF-A839-3DEEBEE32E2E}" sibTransId="{4E292816-4072-4359-93BA-942E339CF9CB}"/>
    <dgm:cxn modelId="{9CA3B34C-184E-4471-BE3D-F9E0F9E8404F}" type="presOf" srcId="{CEE2D7D1-FA0C-44C8-8CFE-5F7DB6A43F62}" destId="{9AA6892A-8A84-4174-83BA-A8606DB78BA8}" srcOrd="0" destOrd="1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 custT="1"/>
      <dgm:spPr/>
      <dgm:t>
        <a:bodyPr/>
        <a:lstStyle/>
        <a:p>
          <a:r>
            <a:rPr lang="en-US" sz="2400" b="1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dirty="0">
            <a:latin typeface="Arial (body)"/>
            <a:cs typeface="Arial" panose="020B0604020202020204" pitchFamily="34" charset="0"/>
          </a:endParaRPr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97D8403-5F25-4CA4-ABF8-A162C40F98C6}">
      <dgm:prSet custT="1"/>
      <dgm:spPr/>
      <dgm:t>
        <a:bodyPr/>
        <a:lstStyle/>
        <a:p>
          <a:pPr marL="2173288" indent="-2117725" algn="just">
            <a:lnSpc>
              <a:spcPct val="150000"/>
            </a:lnSpc>
            <a:buFontTx/>
            <a:buNone/>
          </a:pP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năng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lực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tự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chủ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và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trách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nhiệm</a:t>
          </a:r>
          <a:r>
            <a:rPr lang="en-US" sz="2400" b="1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</a:t>
          </a:r>
          <a:endParaRPr lang="en-US" sz="2400" dirty="0">
            <a:solidFill>
              <a:srgbClr val="FF0000"/>
            </a:solidFill>
            <a:latin typeface="Arial (body)"/>
            <a:cs typeface="Arial" panose="020B0604020202020204" pitchFamily="34" charset="0"/>
          </a:endParaRP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 sz="32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708825-D904-4D7D-9587-694D8C43E03E}">
      <dgm:prSet custT="1"/>
      <dgm:spPr/>
      <dgm:t>
        <a:bodyPr/>
        <a:lstStyle/>
        <a:p>
          <a:pPr marL="55563" indent="0" algn="just">
            <a:lnSpc>
              <a:spcPct val="150000"/>
            </a:lnSpc>
            <a:buFontTx/>
            <a:buNone/>
          </a:pPr>
          <a:r>
            <a:rPr lang="vi-VN" sz="2400" dirty="0">
              <a:latin typeface="Arial (body)"/>
              <a:cs typeface="Arial" panose="020B0604020202020204" pitchFamily="34" charset="0"/>
            </a:rPr>
            <a:t>Về năng lực tự chủ và trách nhiệm: Có năng lực vận dụng các nội dung đã học để rèn luyện phẩm chất chính trị, đạo đức, lối sống; thực hiện tốt quan điểm, đường lối của Đảng; chính sách, pháp luật của Nhà nước.</a:t>
          </a: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30A26EC1-654E-4CF6-9EED-8AACB7B1BFA6}" type="parTrans" cxnId="{713372C1-0A2B-452D-A419-8A92D57B9E72}">
      <dgm:prSet/>
      <dgm:spPr/>
      <dgm:t>
        <a:bodyPr/>
        <a:lstStyle/>
        <a:p>
          <a:endParaRPr lang="en-US"/>
        </a:p>
      </dgm:t>
    </dgm:pt>
    <dgm:pt modelId="{5400FA19-6F34-483A-B0BB-6FC40FC5C287}" type="sibTrans" cxnId="{713372C1-0A2B-452D-A419-8A92D57B9E72}">
      <dgm:prSet/>
      <dgm:spPr/>
      <dgm:t>
        <a:bodyPr/>
        <a:lstStyle/>
        <a:p>
          <a:endParaRPr lang="en-US"/>
        </a:p>
      </dgm:t>
    </dgm:pt>
    <dgm:pt modelId="{02B17662-C474-417A-8212-5B490637ADA6}">
      <dgm:prSet custT="1"/>
      <dgm:spPr/>
      <dgm:t>
        <a:bodyPr/>
        <a:lstStyle/>
        <a:p>
          <a:pPr marL="55563" indent="0" algn="just">
            <a:lnSpc>
              <a:spcPct val="150000"/>
            </a:lnSpc>
            <a:buFontTx/>
            <a:buNone/>
          </a:pPr>
          <a:endParaRPr lang="en-US" sz="2400" dirty="0">
            <a:latin typeface="Arial (body)"/>
            <a:cs typeface="Arial" panose="020B0604020202020204" pitchFamily="34" charset="0"/>
          </a:endParaRPr>
        </a:p>
      </dgm:t>
    </dgm:pt>
    <dgm:pt modelId="{87E97BAB-3B91-4392-88BB-F1B575493B50}" type="parTrans" cxnId="{A4363BB6-346A-470A-A330-7F5009B0694F}">
      <dgm:prSet/>
      <dgm:spPr/>
      <dgm:t>
        <a:bodyPr/>
        <a:lstStyle/>
        <a:p>
          <a:endParaRPr lang="en-US"/>
        </a:p>
      </dgm:t>
    </dgm:pt>
    <dgm:pt modelId="{21708BCA-540B-48F0-A2FF-62A41662C044}" type="sibTrans" cxnId="{A4363BB6-346A-470A-A330-7F5009B0694F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</dgm:pt>
    <dgm:pt modelId="{6902E56E-CA22-4E82-8186-F9A900C87FE8}" type="pres">
      <dgm:prSet presAssocID="{99DEFD53-69D3-4643-A66A-A0857DE0200E}" presName="parentText" presStyleLbl="node1" presStyleIdx="0" presStyleCnt="1" custLinFactNeighborY="-368">
        <dgm:presLayoutVars>
          <dgm:chMax val="0"/>
          <dgm:bulletEnabled val="1"/>
        </dgm:presLayoutVars>
      </dgm:prSet>
      <dgm:spPr/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 custLinFactNeighborX="-150" custLinFactNeighborY="-1466">
        <dgm:presLayoutVars>
          <dgm:bulletEnabled val="1"/>
        </dgm:presLayoutVars>
      </dgm:prSet>
      <dgm:spPr/>
    </dgm:pt>
  </dgm:ptLst>
  <dgm:cxnLst>
    <dgm:cxn modelId="{CE8EB705-2ED9-457A-8DF7-87784C90A964}" type="presOf" srcId="{DA708825-D904-4D7D-9587-694D8C43E03E}" destId="{9AA6892A-8A84-4174-83BA-A8606DB78BA8}" srcOrd="0" destOrd="1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BDC24688-0ABC-451D-8E46-BEC9BFCC9E9D}" type="presOf" srcId="{02B17662-C474-417A-8212-5B490637ADA6}" destId="{9AA6892A-8A84-4174-83BA-A8606DB78BA8}" srcOrd="0" destOrd="2" presId="urn:microsoft.com/office/officeart/2005/8/layout/list1"/>
    <dgm:cxn modelId="{A4363BB6-346A-470A-A330-7F5009B0694F}" srcId="{99DEFD53-69D3-4643-A66A-A0857DE0200E}" destId="{02B17662-C474-417A-8212-5B490637ADA6}" srcOrd="2" destOrd="0" parTransId="{87E97BAB-3B91-4392-88BB-F1B575493B50}" sibTransId="{21708BCA-540B-48F0-A2FF-62A41662C044}"/>
    <dgm:cxn modelId="{713372C1-0A2B-452D-A419-8A92D57B9E72}" srcId="{99DEFD53-69D3-4643-A66A-A0857DE0200E}" destId="{DA708825-D904-4D7D-9587-694D8C43E03E}" srcOrd="1" destOrd="0" parTransId="{30A26EC1-654E-4CF6-9EED-8AACB7B1BFA6}" sibTransId="{5400FA19-6F34-483A-B0BB-6FC40FC5C287}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7D2A-6AE5-4D4C-98D7-B3496463FBB9}">
      <dsp:nvSpPr>
        <dsp:cNvPr id="0" name=""/>
        <dsp:cNvSpPr/>
      </dsp:nvSpPr>
      <dsp:spPr>
        <a:xfrm>
          <a:off x="-4942465" y="-757332"/>
          <a:ext cx="5886368" cy="5886368"/>
        </a:xfrm>
        <a:prstGeom prst="blockArc">
          <a:avLst>
            <a:gd name="adj1" fmla="val 18900000"/>
            <a:gd name="adj2" fmla="val 2700000"/>
            <a:gd name="adj3" fmla="val 367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0D69-8A3E-4012-BFB1-9679141CD72B}">
      <dsp:nvSpPr>
        <dsp:cNvPr id="0" name=""/>
        <dsp:cNvSpPr/>
      </dsp:nvSpPr>
      <dsp:spPr>
        <a:xfrm>
          <a:off x="494285" y="336096"/>
          <a:ext cx="8452452" cy="6725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83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400" b="1" kern="1200" dirty="0">
              <a:latin typeface="Arial" panose="020B0604020202020204" pitchFamily="34" charset="0"/>
              <a:cs typeface="Arial" panose="020B0604020202020204" pitchFamily="34" charset="0"/>
            </a:rPr>
            <a:t>VỊ TRÍ, </a:t>
          </a:r>
          <a:r>
            <a:rPr lang="en-US" sz="2400" b="1" kern="1200" dirty="0">
              <a:latin typeface="Arial" panose="020B0604020202020204" pitchFamily="34" charset="0"/>
              <a:cs typeface="Arial" panose="020B0604020202020204" pitchFamily="34" charset="0"/>
            </a:rPr>
            <a:t>TÍNH CHẤT</a:t>
          </a:r>
          <a:r>
            <a:rPr lang="vi-VN" sz="2400" b="1" kern="1200" dirty="0">
              <a:latin typeface="Arial" panose="020B0604020202020204" pitchFamily="34" charset="0"/>
              <a:cs typeface="Arial" panose="020B0604020202020204" pitchFamily="34" charset="0"/>
            </a:rPr>
            <a:t> MÔN HỌC</a:t>
          </a:r>
          <a:endParaRPr lang="en-US" sz="2400" b="1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4285" y="336096"/>
        <a:ext cx="8452452" cy="672542"/>
      </dsp:txXfrm>
    </dsp:sp>
    <dsp:sp modelId="{B5F89999-9A1D-4F20-9F08-C0DF0B11F517}">
      <dsp:nvSpPr>
        <dsp:cNvPr id="0" name=""/>
        <dsp:cNvSpPr/>
      </dsp:nvSpPr>
      <dsp:spPr>
        <a:xfrm>
          <a:off x="73946" y="252028"/>
          <a:ext cx="840678" cy="8406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C5BEEE-1D43-4466-811A-C105207BD831}">
      <dsp:nvSpPr>
        <dsp:cNvPr id="0" name=""/>
        <dsp:cNvSpPr/>
      </dsp:nvSpPr>
      <dsp:spPr>
        <a:xfrm>
          <a:off x="879869" y="1345085"/>
          <a:ext cx="8066867" cy="6725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83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1" kern="1200" dirty="0">
              <a:solidFill>
                <a:schemeClr val="bg1"/>
              </a:solidFill>
              <a:latin typeface="Arial (body)"/>
              <a:cs typeface="Arial" panose="020B0604020202020204" pitchFamily="34" charset="0"/>
            </a:rPr>
            <a:t>MỤC TIÊU CỦA MÔN HỌC</a:t>
          </a:r>
          <a:endParaRPr lang="en-US" sz="2400" b="1" kern="1200" dirty="0">
            <a:solidFill>
              <a:schemeClr val="bg1"/>
            </a:solidFill>
            <a:latin typeface="Arial (body)"/>
            <a:cs typeface="Arial" panose="020B0604020202020204" pitchFamily="34" charset="0"/>
          </a:endParaRPr>
        </a:p>
      </dsp:txBody>
      <dsp:txXfrm>
        <a:off x="879869" y="1345085"/>
        <a:ext cx="8066867" cy="672542"/>
      </dsp:txXfrm>
    </dsp:sp>
    <dsp:sp modelId="{9A3E4936-3621-4F52-961F-4C9D2E4DE522}">
      <dsp:nvSpPr>
        <dsp:cNvPr id="0" name=""/>
        <dsp:cNvSpPr/>
      </dsp:nvSpPr>
      <dsp:spPr>
        <a:xfrm>
          <a:off x="459530" y="1261017"/>
          <a:ext cx="840678" cy="8406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052E2-A345-48E8-BC39-246C4AEC5571}">
      <dsp:nvSpPr>
        <dsp:cNvPr id="0" name=""/>
        <dsp:cNvSpPr/>
      </dsp:nvSpPr>
      <dsp:spPr>
        <a:xfrm>
          <a:off x="879869" y="2354074"/>
          <a:ext cx="8066867" cy="6725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83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vi-VN" sz="2400" b="1" kern="1200" dirty="0">
              <a:latin typeface="Arial (body)"/>
              <a:cs typeface="Arial" panose="020B0604020202020204" pitchFamily="34" charset="0"/>
            </a:rPr>
            <a:t>NỘI DUNG CHÍNH </a:t>
          </a:r>
          <a:endParaRPr lang="en-US" sz="2400" b="1" kern="1200" dirty="0">
            <a:solidFill>
              <a:srgbClr val="FFFF00"/>
            </a:solidFill>
            <a:latin typeface="Arial (body)"/>
            <a:cs typeface="Arial" panose="020B0604020202020204" pitchFamily="34" charset="0"/>
          </a:endParaRPr>
        </a:p>
      </dsp:txBody>
      <dsp:txXfrm>
        <a:off x="879869" y="2354074"/>
        <a:ext cx="8066867" cy="672542"/>
      </dsp:txXfrm>
    </dsp:sp>
    <dsp:sp modelId="{872CC3BB-3C0A-455B-BA90-B11BBB513C22}">
      <dsp:nvSpPr>
        <dsp:cNvPr id="0" name=""/>
        <dsp:cNvSpPr/>
      </dsp:nvSpPr>
      <dsp:spPr>
        <a:xfrm>
          <a:off x="459530" y="2270006"/>
          <a:ext cx="840678" cy="8406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ADA2F4-92A1-4AB0-9F32-F20EBAFE6BE1}">
      <dsp:nvSpPr>
        <dsp:cNvPr id="0" name=""/>
        <dsp:cNvSpPr/>
      </dsp:nvSpPr>
      <dsp:spPr>
        <a:xfrm>
          <a:off x="494285" y="3363063"/>
          <a:ext cx="8452452" cy="6725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83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400" b="1" kern="1200" dirty="0">
              <a:latin typeface="Arial (body)"/>
              <a:cs typeface="Arial" panose="020B0604020202020204" pitchFamily="34" charset="0"/>
            </a:rPr>
            <a:t>PHƯƠNG PHÁP DẠY HỌC VÀ ĐÁNH GIÁ MÔN HỌC</a:t>
          </a:r>
          <a:endParaRPr lang="en-US" sz="2400" b="1" kern="1200" dirty="0">
            <a:solidFill>
              <a:srgbClr val="FFFF00"/>
            </a:solidFill>
            <a:latin typeface="Arial (body)"/>
            <a:cs typeface="Arial" panose="020B0604020202020204" pitchFamily="34" charset="0"/>
          </a:endParaRPr>
        </a:p>
      </dsp:txBody>
      <dsp:txXfrm>
        <a:off x="494285" y="3363063"/>
        <a:ext cx="8452452" cy="672542"/>
      </dsp:txXfrm>
    </dsp:sp>
    <dsp:sp modelId="{08CD1059-37C5-441A-95DE-55EC874E2276}">
      <dsp:nvSpPr>
        <dsp:cNvPr id="0" name=""/>
        <dsp:cNvSpPr/>
      </dsp:nvSpPr>
      <dsp:spPr>
        <a:xfrm>
          <a:off x="73946" y="3278995"/>
          <a:ext cx="840678" cy="84067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AE73D-0BFA-4CB4-9418-26DD8E1710CB}">
      <dsp:nvSpPr>
        <dsp:cNvPr id="0" name=""/>
        <dsp:cNvSpPr/>
      </dsp:nvSpPr>
      <dsp:spPr>
        <a:xfrm>
          <a:off x="0" y="112585"/>
          <a:ext cx="6646985" cy="187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 (body)"/>
            </a:rPr>
            <a:t>1</a:t>
          </a:r>
          <a:r>
            <a:rPr lang="vi-VN" sz="2400" b="1" kern="1200" dirty="0">
              <a:latin typeface="Arial (body)"/>
            </a:rPr>
            <a:t>. VỊ TRÍ, </a:t>
          </a:r>
          <a:r>
            <a:rPr lang="en-US" sz="2400" b="1" kern="1200" dirty="0">
              <a:latin typeface="Arial (body)"/>
            </a:rPr>
            <a:t>TÍNH CHẤT</a:t>
          </a:r>
          <a:r>
            <a:rPr lang="vi-VN" sz="2400" b="1" kern="1200" dirty="0">
              <a:latin typeface="Arial (body)"/>
            </a:rPr>
            <a:t> MÔN HỌC</a:t>
          </a:r>
          <a:endParaRPr lang="en-US" sz="2400" kern="1200" dirty="0">
            <a:latin typeface="Arial (body)"/>
          </a:endParaRPr>
        </a:p>
      </dsp:txBody>
      <dsp:txXfrm>
        <a:off x="0" y="112585"/>
        <a:ext cx="6646985" cy="1872000"/>
      </dsp:txXfrm>
    </dsp:sp>
    <dsp:sp modelId="{7C2F0E5B-5780-4792-8410-2AA8FE4E1315}">
      <dsp:nvSpPr>
        <dsp:cNvPr id="0" name=""/>
        <dsp:cNvSpPr/>
      </dsp:nvSpPr>
      <dsp:spPr>
        <a:xfrm>
          <a:off x="0" y="2105919"/>
          <a:ext cx="6646985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ctr" anchorCtr="0">
          <a:noAutofit/>
        </a:bodyPr>
        <a:lstStyle/>
        <a:p>
          <a:pPr marL="1997075" lvl="1" indent="-33655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 err="1">
              <a:latin typeface="Arial (body)"/>
              <a:cs typeface="Arial" panose="020B0604020202020204" pitchFamily="34" charset="0"/>
            </a:rPr>
            <a:t>Vị</a:t>
          </a:r>
          <a:r>
            <a:rPr lang="en-US" sz="2400" b="1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latin typeface="Arial (body)"/>
              <a:cs typeface="Arial" panose="020B0604020202020204" pitchFamily="34" charset="0"/>
            </a:rPr>
            <a:t>trí</a:t>
          </a:r>
          <a:endParaRPr lang="en-US" sz="2400" b="1" kern="120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  <a:p>
          <a:pPr marL="1997075" lvl="1" indent="-336550" algn="l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nl-NL" sz="2400" b="1" kern="1200" dirty="0">
              <a:latin typeface="Arial (body)"/>
              <a:cs typeface="Arial" panose="020B0604020202020204" pitchFamily="34" charset="0"/>
            </a:rPr>
            <a:t>Tính chất môn </a:t>
          </a:r>
          <a:r>
            <a:rPr lang="en-US" sz="2400" b="1" kern="1200" dirty="0" err="1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học</a:t>
          </a:r>
          <a:r>
            <a:rPr lang="en-US" sz="2400" b="1" kern="1200" dirty="0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 </a:t>
          </a:r>
        </a:p>
      </dsp:txBody>
      <dsp:txXfrm>
        <a:off x="0" y="2105919"/>
        <a:ext cx="6646985" cy="2854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5969577" y="-925370"/>
          <a:ext cx="3580641" cy="8709142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127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Vị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trí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m</a:t>
          </a:r>
          <a:r>
            <a:rPr lang="nl-NL" sz="2400" kern="1200" dirty="0">
              <a:latin typeface="Arial (body)"/>
              <a:cs typeface="Arial" panose="020B0604020202020204" pitchFamily="34" charset="0"/>
            </a:rPr>
            <a:t>ôn Giáo dục chính trị là môn học bắt buộc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  <a:p>
          <a:pPr marL="5127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nl-NL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Tính chất: </a:t>
          </a:r>
          <a:r>
            <a:rPr lang="nl-NL" sz="2400" kern="1200" dirty="0">
              <a:latin typeface="Arial (body)"/>
              <a:cs typeface="Arial" panose="020B0604020202020204" pitchFamily="34" charset="0"/>
            </a:rPr>
            <a:t>Chương trình môn học bao gồm: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  <a:p>
          <a:pPr marL="5127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nl-NL" sz="2400" kern="1200" dirty="0">
              <a:latin typeface="Arial (body)"/>
              <a:cs typeface="Arial" panose="020B0604020202020204" pitchFamily="34" charset="0"/>
            </a:rPr>
            <a:t>khái quát về CN MLN, TTHCM, ĐLCMCĐCSVN;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  <a:p>
          <a:pPr marL="5127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nl-NL" sz="2400" kern="1200" dirty="0">
              <a:latin typeface="Arial (body)"/>
              <a:cs typeface="Arial" panose="020B0604020202020204" pitchFamily="34" charset="0"/>
            </a:rPr>
            <a:t>chú trọng về đạo đức công dân, đạo đức nghề nghiệp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</dsp:txBody>
      <dsp:txXfrm rot="-5400000">
        <a:off x="3405327" y="1813672"/>
        <a:ext cx="8534350" cy="3231057"/>
      </dsp:txXfrm>
    </dsp:sp>
    <dsp:sp modelId="{97BAB614-D3A4-4982-9054-F53E11B08C86}">
      <dsp:nvSpPr>
        <dsp:cNvPr id="0" name=""/>
        <dsp:cNvSpPr/>
      </dsp:nvSpPr>
      <dsp:spPr>
        <a:xfrm>
          <a:off x="60311" y="1626921"/>
          <a:ext cx="3894990" cy="360417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latin typeface="Arial (body)"/>
              <a:cs typeface="Arial" panose="020B0604020202020204" pitchFamily="34" charset="0"/>
            </a:rPr>
            <a:t>1.</a:t>
          </a:r>
        </a:p>
        <a:p>
          <a:pPr marL="0" lvl="0" indent="0" algn="ctr" defTabSz="10668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>
              <a:latin typeface="Arial (body)"/>
              <a:cs typeface="Arial" panose="020B0604020202020204" pitchFamily="34" charset="0"/>
            </a:rPr>
            <a:t>VỊ TRÍ VÀ TÍNH CHẤT MÔN HỌC  </a:t>
          </a:r>
        </a:p>
      </dsp:txBody>
      <dsp:txXfrm>
        <a:off x="236252" y="1802862"/>
        <a:ext cx="3543108" cy="32522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1386447"/>
          <a:ext cx="11895115" cy="5016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70688" numCol="1" spcCol="1270" anchor="t" anchorCtr="0">
          <a:noAutofit/>
        </a:bodyPr>
        <a:lstStyle/>
        <a:p>
          <a:pPr marL="2286000" lvl="1" indent="-2230438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kiến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thức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 </a:t>
          </a:r>
          <a:r>
            <a:rPr lang="vi-VN" sz="2400" b="0" kern="1200" dirty="0">
              <a:solidFill>
                <a:schemeClr val="tx1"/>
              </a:solidFill>
              <a:latin typeface="Arial (body)"/>
              <a:cs typeface="Arial" panose="020B0604020202020204" pitchFamily="34" charset="0"/>
            </a:rPr>
            <a:t>Trình bày được một số nội dung cơ bản của chủ nghĩa Mác-Lênin, tư tưởng Hồ Chí Minh; quan điểm, đường lối của Đảng Cộng sản Việt Nam và những nhiệm vụ chính trị của đất nước hiện nay; nội dung học tập, rèn luyện để trở thành người công dân tốt, người lao động tốt.</a:t>
          </a:r>
          <a:endParaRPr lang="en-US" sz="2400" b="0" kern="120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  <a:p>
          <a:pPr marL="2286000" lvl="1" indent="-2230438" algn="just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endParaRPr lang="en-US" sz="1200" b="0" kern="1200" dirty="0">
            <a:solidFill>
              <a:schemeClr val="tx1"/>
            </a:solidFill>
            <a:latin typeface="Arial (body)"/>
            <a:cs typeface="Arial" panose="020B0604020202020204" pitchFamily="34" charset="0"/>
          </a:endParaRPr>
        </a:p>
      </dsp:txBody>
      <dsp:txXfrm>
        <a:off x="0" y="1386447"/>
        <a:ext cx="11895115" cy="5016375"/>
      </dsp:txXfrm>
    </dsp:sp>
    <dsp:sp modelId="{6902E56E-CA22-4E82-8186-F9A900C87FE8}">
      <dsp:nvSpPr>
        <dsp:cNvPr id="0" name=""/>
        <dsp:cNvSpPr/>
      </dsp:nvSpPr>
      <dsp:spPr>
        <a:xfrm>
          <a:off x="594755" y="434051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kern="1200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kern="1200" dirty="0">
            <a:latin typeface="Arial (body)"/>
            <a:cs typeface="Arial" panose="020B0604020202020204" pitchFamily="34" charset="0"/>
          </a:endParaRPr>
        </a:p>
      </dsp:txBody>
      <dsp:txXfrm>
        <a:off x="688423" y="527719"/>
        <a:ext cx="8139245" cy="173146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2154260"/>
          <a:ext cx="11895115" cy="3480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70688" numCol="1" spcCol="1270" anchor="t" anchorCtr="0">
          <a:noAutofit/>
        </a:bodyPr>
        <a:lstStyle/>
        <a:p>
          <a:pPr marL="2057400" lvl="1" indent="-2001838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kỹ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năng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 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Có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nhận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thức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đúng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đắn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,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vận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dụng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được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những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kiến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thức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đã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học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về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chủ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nghĩa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Mác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–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Lênin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để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giải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quyết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những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vấn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đề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trong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học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tập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và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thực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tiễn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cuộc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 </a:t>
          </a:r>
          <a:r>
            <a:rPr lang="en-US" sz="2400" kern="1200" dirty="0" err="1">
              <a:latin typeface="Arial (body)"/>
              <a:cs typeface="Arial" panose="020B0604020202020204" pitchFamily="34" charset="0"/>
            </a:rPr>
            <a:t>sống</a:t>
          </a:r>
          <a:r>
            <a:rPr lang="en-US" sz="2400" kern="1200" dirty="0">
              <a:latin typeface="Arial (body)"/>
              <a:cs typeface="Arial" panose="020B0604020202020204" pitchFamily="34" charset="0"/>
            </a:rPr>
            <a:t>. </a:t>
          </a:r>
        </a:p>
        <a:p>
          <a:pPr marL="2057400" lvl="1" indent="-2001838" algn="just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endParaRPr lang="en-US" sz="1200" kern="1200" dirty="0">
            <a:latin typeface="Arial (body)"/>
            <a:cs typeface="Arial" panose="020B0604020202020204" pitchFamily="34" charset="0"/>
          </a:endParaRPr>
        </a:p>
      </dsp:txBody>
      <dsp:txXfrm>
        <a:off x="0" y="2154260"/>
        <a:ext cx="11895115" cy="3480750"/>
      </dsp:txXfrm>
    </dsp:sp>
    <dsp:sp modelId="{6902E56E-CA22-4E82-8186-F9A900C87FE8}">
      <dsp:nvSpPr>
        <dsp:cNvPr id="0" name=""/>
        <dsp:cNvSpPr/>
      </dsp:nvSpPr>
      <dsp:spPr>
        <a:xfrm>
          <a:off x="594755" y="1201863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kern="1200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kern="1200" dirty="0">
            <a:latin typeface="Arial (body)"/>
            <a:cs typeface="Arial" panose="020B0604020202020204" pitchFamily="34" charset="0"/>
          </a:endParaRPr>
        </a:p>
      </dsp:txBody>
      <dsp:txXfrm>
        <a:off x="688423" y="1295531"/>
        <a:ext cx="8139245" cy="173146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1744760"/>
          <a:ext cx="11895115" cy="4299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353820" rIns="923193" bIns="170688" numCol="1" spcCol="1270" anchor="t" anchorCtr="0">
          <a:noAutofit/>
        </a:bodyPr>
        <a:lstStyle/>
        <a:p>
          <a:pPr marL="2173288" lvl="1" indent="-2117725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Về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năng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lực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tự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chủ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và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trách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 </a:t>
          </a:r>
          <a:r>
            <a:rPr lang="en-US" sz="2400" b="1" kern="1200" dirty="0" err="1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nhiệm</a:t>
          </a:r>
          <a:r>
            <a:rPr lang="en-US" sz="2400" b="1" kern="1200" dirty="0">
              <a:solidFill>
                <a:srgbClr val="FF0000"/>
              </a:solidFill>
              <a:latin typeface="Arial (body)"/>
              <a:cs typeface="Arial" panose="020B0604020202020204" pitchFamily="34" charset="0"/>
            </a:rPr>
            <a:t>:</a:t>
          </a:r>
          <a:endParaRPr lang="en-US" sz="2400" kern="1200" dirty="0">
            <a:solidFill>
              <a:srgbClr val="FF0000"/>
            </a:solidFill>
            <a:latin typeface="Arial (body)"/>
            <a:cs typeface="Arial" panose="020B0604020202020204" pitchFamily="34" charset="0"/>
          </a:endParaRPr>
        </a:p>
        <a:p>
          <a:pPr marL="555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r>
            <a:rPr lang="vi-VN" sz="2400" kern="1200" dirty="0">
              <a:latin typeface="Arial (body)"/>
              <a:cs typeface="Arial" panose="020B0604020202020204" pitchFamily="34" charset="0"/>
            </a:rPr>
            <a:t>Về năng lực tự chủ và trách nhiệm: Có năng lực vận dụng các nội dung đã học để rèn luyện phẩm chất chính trị, đạo đức, lối sống; thực hiện tốt quan điểm, đường lối của Đảng; chính sách, pháp luật của Nhà nước.</a:t>
          </a:r>
          <a:endParaRPr lang="en-US" sz="2400" kern="1200" dirty="0">
            <a:latin typeface="Arial (body)"/>
            <a:cs typeface="Arial" panose="020B0604020202020204" pitchFamily="34" charset="0"/>
          </a:endParaRPr>
        </a:p>
        <a:p>
          <a:pPr marL="55563" lvl="1" indent="0" algn="just" defTabSz="1066800">
            <a:lnSpc>
              <a:spcPct val="150000"/>
            </a:lnSpc>
            <a:spcBef>
              <a:spcPct val="0"/>
            </a:spcBef>
            <a:spcAft>
              <a:spcPct val="15000"/>
            </a:spcAft>
            <a:buFontTx/>
            <a:buNone/>
          </a:pPr>
          <a:endParaRPr lang="en-US" sz="2400" kern="1200" dirty="0">
            <a:latin typeface="Arial (body)"/>
            <a:cs typeface="Arial" panose="020B0604020202020204" pitchFamily="34" charset="0"/>
          </a:endParaRPr>
        </a:p>
      </dsp:txBody>
      <dsp:txXfrm>
        <a:off x="0" y="1744760"/>
        <a:ext cx="11895115" cy="4299750"/>
      </dsp:txXfrm>
    </dsp:sp>
    <dsp:sp modelId="{6902E56E-CA22-4E82-8186-F9A900C87FE8}">
      <dsp:nvSpPr>
        <dsp:cNvPr id="0" name=""/>
        <dsp:cNvSpPr/>
      </dsp:nvSpPr>
      <dsp:spPr>
        <a:xfrm>
          <a:off x="594755" y="792363"/>
          <a:ext cx="8326581" cy="1918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Arial (body)"/>
              <a:cs typeface="Arial" panose="020B0604020202020204" pitchFamily="34" charset="0"/>
            </a:rPr>
            <a:t>2</a:t>
          </a:r>
          <a:r>
            <a:rPr lang="vi-VN" sz="2400" b="1" kern="1200" dirty="0">
              <a:latin typeface="Arial (body)"/>
              <a:cs typeface="Arial" panose="020B0604020202020204" pitchFamily="34" charset="0"/>
            </a:rPr>
            <a:t>. MỤC TIÊU CỦA MÔN HỌC</a:t>
          </a:r>
          <a:endParaRPr lang="en-US" sz="2400" b="1" kern="1200" dirty="0">
            <a:latin typeface="Arial (body)"/>
            <a:cs typeface="Arial" panose="020B0604020202020204" pitchFamily="34" charset="0"/>
          </a:endParaRPr>
        </a:p>
      </dsp:txBody>
      <dsp:txXfrm>
        <a:off x="688423" y="886031"/>
        <a:ext cx="8139245" cy="17314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6D5115-DA4E-47DA-89DA-3BF80E73175F}" type="datetimeFigureOut">
              <a:rPr lang="en-AU" smtClean="0"/>
              <a:t>29/08/2024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6578F-BF92-469B-AB04-39B4299007B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37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4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fld id="{7FB96057-A469-4CD7-9927-50BDDA6BC3C3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78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1F70C-7321-4317-AEAB-14C83A06E54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5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F435D-8EC8-4641-A048-CD680137E2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D94C0A-0D76-44D6-9BEC-A74D7ABD9D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Arial 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91312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6694A-8D46-4197-90B3-B95AE5AEB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0C0E0-767E-4766-BCA1-50A1856029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8081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60A1E-1639-4DFE-91A4-7024B59AD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B6D634-A832-49FE-A155-41241E93ED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 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41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34E6E-1177-4DE8-8985-4993FF974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5C23B-94D8-4823-9CAB-A1A2E3BAD6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4C09F4-D477-43D0-A2FD-B2D587795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69386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4DEAD-70C7-40CA-A98F-0C57DF28B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C3B521-D272-4605-AA27-6E258E4C12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231607-19AF-4C91-845A-55D2A8E6A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A50C37-17F5-4047-9DFC-C6DD1F3944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ECEDAB-E826-4F8C-8493-F53B10DB76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15597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58946-27B0-42EC-B29A-F109A3B9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09802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684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53EC4-A507-45D6-88AC-7919E0BF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09557-9665-4348-9A23-251377049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 "/>
              </a:defRPr>
            </a:lvl1pPr>
            <a:lvl2pPr>
              <a:defRPr sz="2800">
                <a:latin typeface="Arial "/>
              </a:defRPr>
            </a:lvl2pPr>
            <a:lvl3pPr>
              <a:defRPr sz="2400">
                <a:latin typeface="Arial "/>
              </a:defRPr>
            </a:lvl3pPr>
            <a:lvl4pPr>
              <a:defRPr sz="2000">
                <a:latin typeface="Arial "/>
              </a:defRPr>
            </a:lvl4pPr>
            <a:lvl5pPr>
              <a:defRPr sz="2000">
                <a:latin typeface="Arial 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D37A9D-306A-4824-8748-8B0D6646DC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0525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FD8F7C-B11A-4CA7-B2E5-E02F18C7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E3762A-300D-48C1-97FA-A58E19BAC2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Arial 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68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C41B3-D166-4365-9B77-BEA293EE9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5C763-B757-4A80-AD53-B17336D772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6642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18A5A3-DFFD-45BA-9A57-D5DAB0966A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46A3C6-D97B-4C9A-A71B-1DAE87F015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 "/>
              </a:defRPr>
            </a:lvl1pPr>
            <a:lvl2pPr>
              <a:defRPr>
                <a:latin typeface="Arial "/>
              </a:defRPr>
            </a:lvl2pPr>
            <a:lvl3pPr>
              <a:defRPr>
                <a:latin typeface="Arial "/>
              </a:defRPr>
            </a:lvl3pPr>
            <a:lvl4pPr>
              <a:defRPr>
                <a:latin typeface="Arial "/>
              </a:defRPr>
            </a:lvl4pPr>
            <a:lvl5pPr>
              <a:defRPr>
                <a:latin typeface="Arial 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607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3C5A0A-A4C0-4EDE-A86B-13CC70530E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63463-0F07-4004-8B4A-EB943E4ACDE2}" type="datetimeFigureOut">
              <a:rPr lang="en-US" smtClean="0"/>
              <a:t>8/29/2024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797C27-86EA-4A9B-B3C0-3AB6E09252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9791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 u="none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37AFC0-9654-4E99-BB0B-D9F0D0EFDC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9791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94CE8-4F3C-4147-BF68-D0950B9DCAEE}" type="slidenum">
              <a:rPr lang="en-US" smtClean="0"/>
              <a:t>‹#›</a:t>
            </a:fld>
            <a:endParaRPr lang="en-US"/>
          </a:p>
        </p:txBody>
      </p:sp>
      <p:sp>
        <p:nvSpPr>
          <p:cNvPr id="3" name="AutoShape 4" descr="Logo UEF">
            <a:extLst>
              <a:ext uri="{FF2B5EF4-FFF2-40B4-BE49-F238E27FC236}">
                <a16:creationId xmlns:a16="http://schemas.microsoft.com/office/drawing/2014/main" id="{FC7A0AB5-A05C-CE5F-D457-381F45CE7874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7" name="Picture 6" descr="GIỚI THIỆU CHUNG">
            <a:extLst>
              <a:ext uri="{FF2B5EF4-FFF2-40B4-BE49-F238E27FC236}">
                <a16:creationId xmlns:a16="http://schemas.microsoft.com/office/drawing/2014/main" id="{ED1D96AC-37B6-B2B6-055D-DAB58C1935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hq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56960" cy="80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08EA363-DAC3-228E-422E-E0286F7AD4D5}"/>
              </a:ext>
            </a:extLst>
          </p:cNvPr>
          <p:cNvSpPr/>
          <p:nvPr userDrawn="1"/>
        </p:nvSpPr>
        <p:spPr>
          <a:xfrm>
            <a:off x="0" y="6347401"/>
            <a:ext cx="12192000" cy="415636"/>
          </a:xfrm>
          <a:prstGeom prst="rect">
            <a:avLst/>
          </a:prstGeom>
          <a:gradFill flip="none" rotWithShape="1">
            <a:gsLst>
              <a:gs pos="0">
                <a:srgbClr val="EC6224"/>
              </a:gs>
              <a:gs pos="50000">
                <a:srgbClr val="DF311D"/>
              </a:gs>
              <a:gs pos="100000">
                <a:srgbClr val="C00000"/>
              </a:gs>
            </a:gsLst>
            <a:lin ang="0" scaled="1"/>
            <a:tileRect/>
          </a:gradFill>
          <a:ln w="1905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67CD67-CA01-913B-2112-57E4018AB225}"/>
              </a:ext>
            </a:extLst>
          </p:cNvPr>
          <p:cNvSpPr txBox="1"/>
          <p:nvPr userDrawn="1"/>
        </p:nvSpPr>
        <p:spPr>
          <a:xfrm>
            <a:off x="111789" y="6387476"/>
            <a:ext cx="3151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KHOA LÝ LUẬN CHÍNH TRỊ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D25A4A-319E-F0FF-C32F-55315D16A02C}"/>
              </a:ext>
            </a:extLst>
          </p:cNvPr>
          <p:cNvSpPr txBox="1"/>
          <p:nvPr userDrawn="1"/>
        </p:nvSpPr>
        <p:spPr>
          <a:xfrm>
            <a:off x="6303818" y="6387476"/>
            <a:ext cx="59020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8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BỘ MÔN GDCT	</a:t>
            </a:r>
          </a:p>
        </p:txBody>
      </p:sp>
    </p:spTree>
    <p:extLst>
      <p:ext uri="{BB962C8B-B14F-4D97-AF65-F5344CB8AC3E}">
        <p14:creationId xmlns:p14="http://schemas.microsoft.com/office/powerpoint/2010/main" val="194720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500" b="0" i="0" u="none" kern="1200">
          <a:solidFill>
            <a:schemeClr val="tx1"/>
          </a:solidFill>
          <a:latin typeface="Arial 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5C099ABD-4DDA-EFCC-E4F2-E502E5365B14}"/>
              </a:ext>
            </a:extLst>
          </p:cNvPr>
          <p:cNvGrpSpPr/>
          <p:nvPr/>
        </p:nvGrpSpPr>
        <p:grpSpPr>
          <a:xfrm>
            <a:off x="1810000" y="2204557"/>
            <a:ext cx="8549503" cy="1772837"/>
            <a:chOff x="1821248" y="1933587"/>
            <a:chExt cx="8549503" cy="177283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F9FB131-4C43-F7E0-74FB-4D06AB622B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36763" y="1933587"/>
              <a:ext cx="4918472" cy="480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26987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fontAlgn="base">
                <a:lnSpc>
                  <a:spcPct val="115000"/>
                </a:lnSpc>
                <a:spcBef>
                  <a:spcPts val="169"/>
                </a:spcBef>
                <a:spcAft>
                  <a:spcPts val="563"/>
                </a:spcAft>
                <a:buFontTx/>
                <a:buNone/>
              </a:pPr>
              <a:r>
                <a:rPr lang="en-US" altLang="en-US" sz="2400" b="1" dirty="0">
                  <a:ea typeface="Calibri" panose="020F0502020204030204" pitchFamily="34" charset="0"/>
                </a:rPr>
                <a:t>BÀI GIẢNG MÔN</a:t>
              </a:r>
              <a:endParaRPr lang="en-US" altLang="en-US" sz="2400" dirty="0">
                <a:ea typeface="Calibri" panose="020F0502020204030204" pitchFamily="34" charset="0"/>
              </a:endParaRPr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9B93DB4-8379-953E-32FB-78ED8C9F58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1248" y="2675373"/>
              <a:ext cx="8549503" cy="10310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269875" algn="l"/>
                </a:tabLst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269875" algn="l"/>
                </a:tabLst>
                <a:defRPr/>
              </a:pPr>
              <a:r>
                <a:rPr kumimoji="0" lang="en-US" altLang="en-US" sz="6100" b="1" i="0" u="none" strike="noStrike" kern="0" cap="none" spc="0" normalizeH="0" baseline="0" noProof="0" dirty="0">
                  <a:ln>
                    <a:noFill/>
                  </a:ln>
                  <a:solidFill>
                    <a:srgbClr val="9B132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GIÁO DỤC CHÍNH TRỊ</a:t>
              </a:r>
              <a:endParaRPr kumimoji="0" lang="en-US" altLang="en-US" sz="6100" b="0" i="0" u="none" strike="noStrike" kern="0" cap="none" spc="0" normalizeH="0" baseline="0" noProof="0" dirty="0">
                <a:ln>
                  <a:noFill/>
                </a:ln>
                <a:solidFill>
                  <a:srgbClr val="9B132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03C68B4F-28D6-3D5C-296A-E9E4C2786700}"/>
              </a:ext>
            </a:extLst>
          </p:cNvPr>
          <p:cNvGrpSpPr>
            <a:grpSpLocks/>
          </p:cNvGrpSpPr>
          <p:nvPr/>
        </p:nvGrpSpPr>
        <p:grpSpPr bwMode="auto">
          <a:xfrm>
            <a:off x="285070" y="4319390"/>
            <a:ext cx="2748800" cy="1769961"/>
            <a:chOff x="5225" y="9335"/>
            <a:chExt cx="2520" cy="1750"/>
          </a:xfrm>
        </p:grpSpPr>
        <p:sp>
          <p:nvSpPr>
            <p:cNvPr id="5" name="AutoShape 20" descr="2">
              <a:extLst>
                <a:ext uri="{FF2B5EF4-FFF2-40B4-BE49-F238E27FC236}">
                  <a16:creationId xmlns:a16="http://schemas.microsoft.com/office/drawing/2014/main" id="{FCB10EFC-3CC6-F771-A76C-32D9EE927E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6" name="Picture 19" descr="cosmoS">
              <a:extLst>
                <a:ext uri="{FF2B5EF4-FFF2-40B4-BE49-F238E27FC236}">
                  <a16:creationId xmlns:a16="http://schemas.microsoft.com/office/drawing/2014/main" id="{06B64B3A-388F-90F0-9686-5B9AAFA85E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8" descr="BOOK2">
              <a:extLst>
                <a:ext uri="{FF2B5EF4-FFF2-40B4-BE49-F238E27FC236}">
                  <a16:creationId xmlns:a16="http://schemas.microsoft.com/office/drawing/2014/main" id="{5DAC891D-6A96-E392-0633-96EBDB9C41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7" descr="BOOK1">
              <a:extLst>
                <a:ext uri="{FF2B5EF4-FFF2-40B4-BE49-F238E27FC236}">
                  <a16:creationId xmlns:a16="http://schemas.microsoft.com/office/drawing/2014/main" id="{CDC5EE10-573A-4399-0C65-538C0B4E3C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6" descr="QUILLPEN">
              <a:extLst>
                <a:ext uri="{FF2B5EF4-FFF2-40B4-BE49-F238E27FC236}">
                  <a16:creationId xmlns:a16="http://schemas.microsoft.com/office/drawing/2014/main" id="{8733AC46-E0E0-37DF-FA7B-17F6173E83B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Text Box 15">
              <a:extLst>
                <a:ext uri="{FF2B5EF4-FFF2-40B4-BE49-F238E27FC236}">
                  <a16:creationId xmlns:a16="http://schemas.microsoft.com/office/drawing/2014/main" id="{0569BDAD-FE39-56D8-1B46-3E2889DDD6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45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013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1" name="Text Box 14">
              <a:extLst>
                <a:ext uri="{FF2B5EF4-FFF2-40B4-BE49-F238E27FC236}">
                  <a16:creationId xmlns:a16="http://schemas.microsoft.com/office/drawing/2014/main" id="{C7F975B7-CD49-653C-1E44-BE7C604190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12" name="WordArt 13">
              <a:extLst>
                <a:ext uri="{FF2B5EF4-FFF2-40B4-BE49-F238E27FC236}">
                  <a16:creationId xmlns:a16="http://schemas.microsoft.com/office/drawing/2014/main" id="{2A6361AF-F937-F09A-BC39-E99C3C1B8805}"/>
                </a:ext>
              </a:extLst>
            </p:cNvPr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025" b="1" kern="10" dirty="0">
                  <a:solidFill>
                    <a:srgbClr val="FFFFFF"/>
                  </a:solidFill>
                  <a:latin typeface="VNbritannic"/>
                  <a:cs typeface="Arial"/>
                </a:rPr>
                <a:t>NÀM </a:t>
              </a:r>
            </a:p>
          </p:txBody>
        </p:sp>
        <p:sp>
          <p:nvSpPr>
            <p:cNvPr id="13" name="Text Box 12">
              <a:extLst>
                <a:ext uri="{FF2B5EF4-FFF2-40B4-BE49-F238E27FC236}">
                  <a16:creationId xmlns:a16="http://schemas.microsoft.com/office/drawing/2014/main" id="{E187F0CE-F486-973C-30E4-C41D147A5B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966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0"/>
          <a:stretch/>
        </p:blipFill>
        <p:spPr bwMode="auto">
          <a:xfrm>
            <a:off x="959212" y="702085"/>
            <a:ext cx="4483593" cy="4733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" t="77" r="3787" b="-77"/>
          <a:stretch/>
        </p:blipFill>
        <p:spPr bwMode="auto">
          <a:xfrm>
            <a:off x="6487137" y="698454"/>
            <a:ext cx="4745651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352736" y="5435554"/>
            <a:ext cx="50144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Ph.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Ăng-ghen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(28/11/1820 - 5/8/1895)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542540" y="5435554"/>
            <a:ext cx="33169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C.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Mác</a:t>
            </a:r>
            <a:endParaRPr 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(5/5/1818 - 14/3/1883) </a:t>
            </a:r>
          </a:p>
        </p:txBody>
      </p:sp>
    </p:spTree>
    <p:extLst>
      <p:ext uri="{BB962C8B-B14F-4D97-AF65-F5344CB8AC3E}">
        <p14:creationId xmlns:p14="http://schemas.microsoft.com/office/powerpoint/2010/main" val="2065203179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91" y="722630"/>
            <a:ext cx="5153997" cy="470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914" y="722629"/>
            <a:ext cx="5153997" cy="4709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7237A48-0F4D-E004-008B-85103B73D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2876" y="5432445"/>
            <a:ext cx="34724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Vladimir </a:t>
            </a:r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Lyilch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Lenin</a:t>
            </a:r>
          </a:p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(22/4/1870 – 21/1/1924)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07204E2-5007-589C-CEC0-E827EDF2BB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5686" y="5432445"/>
            <a:ext cx="50144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dirty="0" err="1">
                <a:solidFill>
                  <a:srgbClr val="FF0000"/>
                </a:solidFill>
                <a:latin typeface="Arial" panose="020B0604020202020204" pitchFamily="34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 Chí Minh</a:t>
            </a:r>
          </a:p>
          <a:p>
            <a:pPr algn="ctr" eaLnBrk="1" hangingPunct="1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(19/5/1890 – 2/9/1969)</a:t>
            </a:r>
          </a:p>
        </p:txBody>
      </p:sp>
    </p:spTree>
    <p:extLst>
      <p:ext uri="{BB962C8B-B14F-4D97-AF65-F5344CB8AC3E}">
        <p14:creationId xmlns:p14="http://schemas.microsoft.com/office/powerpoint/2010/main" val="922991850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6C2A87F-5C68-8ED9-CFF4-9C22E0A6FA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7271453"/>
              </p:ext>
            </p:extLst>
          </p:nvPr>
        </p:nvGraphicFramePr>
        <p:xfrm>
          <a:off x="331763" y="713836"/>
          <a:ext cx="11528474" cy="55735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17453">
                  <a:extLst>
                    <a:ext uri="{9D8B030D-6E8A-4147-A177-3AD203B41FA5}">
                      <a16:colId xmlns:a16="http://schemas.microsoft.com/office/drawing/2014/main" val="1686694992"/>
                    </a:ext>
                  </a:extLst>
                </a:gridCol>
                <a:gridCol w="9516794">
                  <a:extLst>
                    <a:ext uri="{9D8B030D-6E8A-4147-A177-3AD203B41FA5}">
                      <a16:colId xmlns:a16="http://schemas.microsoft.com/office/drawing/2014/main" val="1456803277"/>
                    </a:ext>
                  </a:extLst>
                </a:gridCol>
                <a:gridCol w="1294227">
                  <a:extLst>
                    <a:ext uri="{9D8B030D-6E8A-4147-A177-3AD203B41FA5}">
                      <a16:colId xmlns:a16="http://schemas.microsoft.com/office/drawing/2014/main" val="3547822543"/>
                    </a:ext>
                  </a:extLst>
                </a:gridCol>
              </a:tblGrid>
              <a:tr h="49395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STT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indent="193675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TÊN CHƯƠNG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SỐ TIẾT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143312"/>
                  </a:ext>
                </a:extLst>
              </a:tr>
              <a:tr h="4259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1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 (body)"/>
                        </a:rPr>
                        <a:t>Chương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mở đầu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 (body)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latin typeface="Arial (body)"/>
                        </a:rPr>
                        <a:t>1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50989"/>
                  </a:ext>
                </a:extLst>
              </a:tr>
              <a:tr h="4367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 (body)"/>
                        </a:rPr>
                        <a:t>Chương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1: Khái quát về chủ nghĩa Mác - Lênin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 (body)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latin typeface="Arial (body)"/>
                        </a:rPr>
                        <a:t>10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388217"/>
                  </a:ext>
                </a:extLst>
              </a:tr>
              <a:tr h="4259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 (body)"/>
                        </a:rPr>
                        <a:t>Chương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2: Khái quát về tư tưởng Hồ Chí Minh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 (body)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latin typeface="Arial (body)"/>
                        </a:rPr>
                        <a:t>8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6554733"/>
                  </a:ext>
                </a:extLst>
              </a:tr>
              <a:tr h="762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1828800" marR="179070" indent="-166052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 (body)"/>
                        </a:rPr>
                        <a:t>Chương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3: Đặc trưng và phương hướng xây dựng xã hội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  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chủ nghĩa ở Việt Nam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 (body)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latin typeface="Arial (body)"/>
                        </a:rPr>
                        <a:t>5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2760935"/>
                  </a:ext>
                </a:extLst>
              </a:tr>
              <a:tr h="762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1828800" marR="179070" indent="-166052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 (body)"/>
                        </a:rPr>
                        <a:t>Chương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4: Tăng cường quốc phòng an ninh, mở rộng quan hệ đối ngoại và hội nhập quốc tế ở nước ta hiện nay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 (body)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latin typeface="Arial (body)"/>
                        </a:rPr>
                        <a:t>6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246893"/>
                  </a:ext>
                </a:extLst>
              </a:tr>
              <a:tr h="762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1828800" marR="179070" indent="-159702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 (body)"/>
                        </a:rPr>
                        <a:t>Chương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5: Xây dựng và hoàn thiện nhà nước pháp quyền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   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xã hội chủ nghĩa Việt Nam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 (body)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latin typeface="Arial (body)"/>
                        </a:rPr>
                        <a:t>7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6671615"/>
                  </a:ext>
                </a:extLst>
              </a:tr>
              <a:tr h="7623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1828800" marR="179070" indent="-1660525"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latin typeface="Arial (body)"/>
                        </a:rPr>
                        <a:t>Chương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6: Phát huy sức mạnh của khối đại đoàn kết toàn </a:t>
                      </a:r>
                      <a:r>
                        <a:rPr lang="en-US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  </a:t>
                      </a: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Arial (body)"/>
                        </a:rPr>
                        <a:t>dân tộc trong xây dựng, bảo vệ Tổ quốc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Arial (body)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en-US" sz="2400" b="1" dirty="0">
                          <a:latin typeface="Arial (body)"/>
                        </a:rPr>
                        <a:t>6</a:t>
                      </a: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1027912"/>
                  </a:ext>
                </a:extLst>
              </a:tr>
              <a:tr h="4259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latin typeface="+mn-lt"/>
                        </a:rPr>
                        <a:t> </a:t>
                      </a:r>
                      <a:endParaRPr lang="en-US" sz="2400" b="1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marL="182245" marR="17907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solidFill>
                            <a:schemeClr val="tx1"/>
                          </a:solidFill>
                          <a:latin typeface="+mn-lt"/>
                        </a:rPr>
                        <a:t>Tài liệu tham khảo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tabLst>
                          <a:tab pos="5257800" algn="l"/>
                        </a:tabLst>
                      </a:pPr>
                      <a:r>
                        <a:rPr lang="vi-VN" sz="2400" b="1" dirty="0">
                          <a:latin typeface="+mn-lt"/>
                        </a:rPr>
                        <a:t> </a:t>
                      </a:r>
                      <a:endParaRPr lang="en-US" sz="2400" b="1" dirty="0">
                        <a:latin typeface="+mn-lt"/>
                      </a:endParaRPr>
                    </a:p>
                  </a:txBody>
                  <a:tcPr marL="0" marR="0" marT="0" marB="0" anchor="ctr">
                    <a:solidFill>
                      <a:srgbClr val="D3B9B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316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00743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7816" y="2015197"/>
            <a:ext cx="7104184" cy="2827606"/>
          </a:xfrm>
          <a:prstGeom prst="rect">
            <a:avLst/>
          </a:prstGeom>
          <a:solidFill>
            <a:srgbClr val="9B13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 KIỆN ĐỂ ĐƯỢC THI KẾT THÚC MÔN</a:t>
            </a:r>
          </a:p>
          <a:p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8975" indent="-287338">
              <a:buFontTx/>
              <a:buChar char="-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trung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bình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lớp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&gt;= 5</a:t>
            </a:r>
          </a:p>
          <a:p>
            <a:pPr marL="688975" indent="-287338">
              <a:buFontTx/>
              <a:buChar char="-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Nghỉ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không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quá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20%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B74731-0876-4094-D23F-AF1EBECA10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4934"/>
            <a:ext cx="5087816" cy="4788131"/>
          </a:xfrm>
          <a:prstGeom prst="rect">
            <a:avLst/>
          </a:prstGeom>
          <a:ln w="38100">
            <a:solidFill>
              <a:schemeClr val="accent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131014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A31E20A-16FD-C55E-0F86-E90E55322DF7}"/>
              </a:ext>
            </a:extLst>
          </p:cNvPr>
          <p:cNvSpPr/>
          <p:nvPr/>
        </p:nvSpPr>
        <p:spPr>
          <a:xfrm>
            <a:off x="1323583" y="1031996"/>
            <a:ext cx="9544833" cy="43465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VỀ CÁC CỘT ĐIỂM</a:t>
            </a:r>
          </a:p>
          <a:p>
            <a:pPr>
              <a:lnSpc>
                <a:spcPct val="150000"/>
              </a:lnSpc>
            </a:pP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ctr">
              <a:lnSpc>
                <a:spcPct val="150000"/>
              </a:lnSpc>
              <a:buFontTx/>
              <a:buChar char="-"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</a:p>
          <a:p>
            <a:pPr marL="285750" indent="-285750" algn="ctr">
              <a:lnSpc>
                <a:spcPct val="150000"/>
              </a:lnSpc>
              <a:buFontTx/>
              <a:buChar char="-"/>
            </a:pP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cột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Ngoài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quá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sinh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viên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tích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cực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phát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biểu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sẽ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cộng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thêm</a:t>
            </a: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điểm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457821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862801"/>
            <a:ext cx="1219200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>
                <a:solidFill>
                  <a:srgbClr val="9B13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 MỞ ĐẦU</a:t>
            </a:r>
            <a:endParaRPr lang="en-US" sz="6000" dirty="0">
              <a:solidFill>
                <a:srgbClr val="9B13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73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5156681"/>
              </p:ext>
            </p:extLst>
          </p:nvPr>
        </p:nvGraphicFramePr>
        <p:xfrm>
          <a:off x="1536952" y="1243148"/>
          <a:ext cx="9006784" cy="43717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C0E6CBB-011C-4B41-068A-77E45F7248DB}"/>
              </a:ext>
            </a:extLst>
          </p:cNvPr>
          <p:cNvSpPr txBox="1"/>
          <p:nvPr/>
        </p:nvSpPr>
        <p:spPr>
          <a:xfrm>
            <a:off x="1865201" y="1686280"/>
            <a:ext cx="4853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rgbClr val="9B1320"/>
                </a:solidFill>
                <a:latin typeface="Arial (body)"/>
              </a:rPr>
              <a:t>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42C725-35C6-99B1-99B6-CE1C40266B10}"/>
              </a:ext>
            </a:extLst>
          </p:cNvPr>
          <p:cNvSpPr txBox="1"/>
          <p:nvPr/>
        </p:nvSpPr>
        <p:spPr>
          <a:xfrm>
            <a:off x="2230960" y="2689775"/>
            <a:ext cx="4853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rgbClr val="9B1320"/>
                </a:solidFill>
                <a:latin typeface="Arial (body)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5348FD-AADF-C85C-7217-CF2B2B270B9F}"/>
              </a:ext>
            </a:extLst>
          </p:cNvPr>
          <p:cNvSpPr txBox="1"/>
          <p:nvPr/>
        </p:nvSpPr>
        <p:spPr>
          <a:xfrm>
            <a:off x="2230960" y="3706561"/>
            <a:ext cx="4853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rgbClr val="9B1320"/>
                </a:solidFill>
                <a:latin typeface="Arial (body)"/>
              </a:rPr>
              <a:t>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91FFC64-0FE8-068F-B8A0-A6BA9E9D7DD2}"/>
              </a:ext>
            </a:extLst>
          </p:cNvPr>
          <p:cNvSpPr txBox="1"/>
          <p:nvPr/>
        </p:nvSpPr>
        <p:spPr>
          <a:xfrm>
            <a:off x="1865201" y="4710055"/>
            <a:ext cx="48533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2400" b="1" dirty="0">
                <a:solidFill>
                  <a:srgbClr val="9B1320"/>
                </a:solidFill>
                <a:latin typeface="Arial (body)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481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6650129"/>
              </p:ext>
            </p:extLst>
          </p:nvPr>
        </p:nvGraphicFramePr>
        <p:xfrm>
          <a:off x="2772507" y="770206"/>
          <a:ext cx="6646985" cy="506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469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096617071"/>
              </p:ext>
            </p:extLst>
          </p:nvPr>
        </p:nvGraphicFramePr>
        <p:xfrm>
          <a:off x="0" y="0"/>
          <a:ext cx="12604651" cy="67946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351782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526590950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203835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34974389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107020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12833656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413746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3694" y="2773657"/>
            <a:ext cx="9724609" cy="279384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anchor="ctr">
            <a:spAutoFit/>
          </a:bodyPr>
          <a:lstStyle/>
          <a:p>
            <a:pPr indent="55563" algn="ctr">
              <a:lnSpc>
                <a:spcPct val="150000"/>
              </a:lnSpc>
            </a:pPr>
            <a:endParaRPr lang="en-US" sz="2400" dirty="0">
              <a:latin typeface="Arial (body)"/>
              <a:cs typeface="Arial" panose="020B0604020202020204" pitchFamily="34" charset="0"/>
            </a:endParaRPr>
          </a:p>
          <a:p>
            <a:pPr indent="55563" algn="ctr">
              <a:lnSpc>
                <a:spcPct val="150000"/>
              </a:lnSpc>
            </a:pPr>
            <a:r>
              <a:rPr lang="en-US" sz="2400" dirty="0">
                <a:latin typeface="Arial (body)"/>
                <a:cs typeface="Arial" panose="020B0604020202020204" pitchFamily="34" charset="0"/>
              </a:rPr>
              <a:t> N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ghiên cứu sự hình thành và những nội dung chủ yếu của </a:t>
            </a:r>
            <a:r>
              <a:rPr lang="en-US" sz="2400" dirty="0">
                <a:latin typeface="Arial (body)"/>
                <a:cs typeface="Arial" panose="020B0604020202020204" pitchFamily="34" charset="0"/>
              </a:rPr>
              <a:t>CNMLN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; </a:t>
            </a:r>
            <a:r>
              <a:rPr lang="en-US" sz="2400" dirty="0">
                <a:latin typeface="Arial (body)"/>
                <a:cs typeface="Arial" panose="020B0604020202020204" pitchFamily="34" charset="0"/>
              </a:rPr>
              <a:t>TTHCM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; Đ</a:t>
            </a:r>
            <a:r>
              <a:rPr lang="en-US" sz="2400" dirty="0">
                <a:latin typeface="Arial (body)"/>
                <a:cs typeface="Arial" panose="020B0604020202020204" pitchFamily="34" charset="0"/>
              </a:rPr>
              <a:t>LCMCĐCSVN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; con đường và phương pháp để thực hiện các nội dung đó vào thực tiễn cách mạng Việt Nam</a:t>
            </a:r>
            <a:r>
              <a:rPr lang="en-US" sz="2400" dirty="0">
                <a:latin typeface="Arial (body)"/>
                <a:cs typeface="Arial" panose="020B0604020202020204" pitchFamily="34" charset="0"/>
              </a:rPr>
              <a:t>.</a:t>
            </a:r>
          </a:p>
          <a:p>
            <a:pPr indent="55563" algn="ctr">
              <a:lnSpc>
                <a:spcPct val="150000"/>
              </a:lnSpc>
            </a:pPr>
            <a:endParaRPr lang="en-US" sz="2400" dirty="0">
              <a:latin typeface="Arial (body)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" y="907366"/>
            <a:ext cx="12192000" cy="956603"/>
          </a:xfrm>
          <a:prstGeom prst="rect">
            <a:avLst/>
          </a:prstGeom>
          <a:solidFill>
            <a:srgbClr val="9B1320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Arial (body)"/>
                <a:cs typeface="Arial" panose="020B0604020202020204" pitchFamily="34" charset="0"/>
              </a:rPr>
              <a:t>3</a:t>
            </a:r>
            <a:r>
              <a:rPr lang="vi-VN" sz="2400" b="1" dirty="0">
                <a:solidFill>
                  <a:schemeClr val="bg1"/>
                </a:solidFill>
                <a:latin typeface="Arial (body)"/>
                <a:cs typeface="Arial" panose="020B0604020202020204" pitchFamily="34" charset="0"/>
              </a:rPr>
              <a:t>. NỘI DUNG CHÍNH </a:t>
            </a:r>
            <a:endParaRPr lang="en-US" sz="2400" b="1" dirty="0">
              <a:solidFill>
                <a:schemeClr val="bg1"/>
              </a:solidFill>
              <a:latin typeface="Arial (body)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12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33694" y="2184489"/>
            <a:ext cx="9724609" cy="390183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 anchor="ctr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rial (body)"/>
                <a:cs typeface="Arial" panose="020B0604020202020204" pitchFamily="34" charset="0"/>
              </a:rPr>
              <a:t> </a:t>
            </a:r>
            <a:r>
              <a:rPr lang="vi-VN" sz="2400" dirty="0">
                <a:latin typeface="Arial (body)"/>
                <a:cs typeface="Arial" panose="020B0604020202020204" pitchFamily="34" charset="0"/>
              </a:rPr>
              <a:t>Phương pháp duy vật biện chứng, phương pháp logic - lịch sử, phân tích và tổng hợp, trừu tường hóa, khái quát hóa, thuyết trình, phỏng vấn, hỏi đáp, nêu ý kiến….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400" dirty="0">
                <a:latin typeface="Arial (body)"/>
                <a:cs typeface="Arial" panose="020B0604020202020204" pitchFamily="34" charset="0"/>
              </a:rPr>
              <a:t>Gắn lý luận với thực tiễn để định hướng nhận thức và rèn luyện phẩm chất chính trị, đạo đức, lối sống cho người học nghề.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vi-VN" sz="2400" dirty="0">
                <a:latin typeface="Arial (body)"/>
                <a:cs typeface="Arial" panose="020B0604020202020204" pitchFamily="34" charset="0"/>
              </a:rPr>
              <a:t>Tổ chức cho học sinh, sinh viên thảo luận, xem băng hình, phim tư liệu lịch sử, chuyên đề thời sự hoặc tổ chức đi tham quan thực tế.</a:t>
            </a:r>
            <a:endParaRPr lang="en-US" sz="2400" dirty="0">
              <a:latin typeface="Arial (body)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" y="907366"/>
            <a:ext cx="12192000" cy="956603"/>
          </a:xfrm>
          <a:prstGeom prst="rect">
            <a:avLst/>
          </a:prstGeom>
          <a:solidFill>
            <a:srgbClr val="9B1320"/>
          </a:solidFill>
        </p:spPr>
        <p:txBody>
          <a:bodyPr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400" b="1" dirty="0">
                <a:solidFill>
                  <a:schemeClr val="bg1"/>
                </a:solidFill>
                <a:latin typeface="Arial (body)"/>
                <a:cs typeface="Arial" panose="020B0604020202020204" pitchFamily="34" charset="0"/>
              </a:rPr>
              <a:t>4. PHƯƠNG PHÁP DẠY HỌC VÀ ĐÁNH GIÁ MÔN HỌC</a:t>
            </a:r>
          </a:p>
        </p:txBody>
      </p:sp>
    </p:spTree>
    <p:extLst>
      <p:ext uri="{BB962C8B-B14F-4D97-AF65-F5344CB8AC3E}">
        <p14:creationId xmlns:p14="http://schemas.microsoft.com/office/powerpoint/2010/main" val="281305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ình nền powerpoint màu trắng đẹ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38"/>
          <a:stretch/>
        </p:blipFill>
        <p:spPr bwMode="auto">
          <a:xfrm>
            <a:off x="-1" y="690665"/>
            <a:ext cx="12192000" cy="569629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73654"/>
            <a:ext cx="12191999" cy="1325563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Arial (body)"/>
                <a:cs typeface="Arial" panose="020B0604020202020204" pitchFamily="34" charset="0"/>
              </a:rPr>
              <a:t>CÂU HỎI HỆ THỐNG BÀI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834" y="2963452"/>
            <a:ext cx="6224081" cy="228948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400" b="1" dirty="0">
                <a:latin typeface="Arial (body)"/>
                <a:cs typeface="Arial" panose="020B0604020202020204" pitchFamily="34" charset="0"/>
              </a:rPr>
              <a:t>Em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hãy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trình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bày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ý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nghĩa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của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việc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học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môn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giáo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dục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Chính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trị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đối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với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học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sinh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sinh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viên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(body)"/>
                <a:cs typeface="Arial" panose="020B0604020202020204" pitchFamily="34" charset="0"/>
              </a:rPr>
              <a:t>hiện</a:t>
            </a:r>
            <a:r>
              <a:rPr lang="en-US" sz="2400" b="1" dirty="0">
                <a:latin typeface="Arial (body)"/>
                <a:cs typeface="Arial" panose="020B0604020202020204" pitchFamily="34" charset="0"/>
              </a:rPr>
              <a:t> nay?</a:t>
            </a:r>
          </a:p>
        </p:txBody>
      </p:sp>
    </p:spTree>
    <p:extLst>
      <p:ext uri="{BB962C8B-B14F-4D97-AF65-F5344CB8AC3E}">
        <p14:creationId xmlns:p14="http://schemas.microsoft.com/office/powerpoint/2010/main" val="823173390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SECTOMILLISECCONVERTED" val="1"/>
  <p:tag name="MMPROD_UIDATA" val="&lt;database version=&quot;11.0&quot;&gt;&lt;object type=&quot;1&quot; unique_id=&quot;10001&quot;&gt;&lt;object type=&quot;2&quot; unique_id=&quot;16611&quot;&gt;&lt;object type=&quot;3&quot; unique_id=&quot;16618&quot;&gt;&lt;property id=&quot;20148&quot; value=&quot;5&quot;/&gt;&lt;property id=&quot;20300&quot; value=&quot;Slide 1&quot;/&gt;&lt;property id=&quot;20307&quot; value=&quot;1637&quot;/&gt;&lt;/object&gt;&lt;object type=&quot;3&quot; unique_id=&quot;16619&quot;&gt;&lt;property id=&quot;20148&quot; value=&quot;5&quot;/&gt;&lt;property id=&quot;20300&quot; value=&quot;Slide 2&quot;/&gt;&lt;property id=&quot;20307&quot; value=&quot;267&quot;/&gt;&lt;/object&gt;&lt;object type=&quot;3&quot; unique_id=&quot;16620&quot;&gt;&lt;property id=&quot;20148&quot; value=&quot;5&quot;/&gt;&lt;property id=&quot;20300&quot; value=&quot;Slide 3&quot;/&gt;&lt;property id=&quot;20307&quot; value=&quot;268&quot;/&gt;&lt;/object&gt;&lt;object type=&quot;3&quot; unique_id=&quot;16621&quot;&gt;&lt;property id=&quot;20148&quot; value=&quot;5&quot;/&gt;&lt;property id=&quot;20300&quot; value=&quot;Slide 4&quot;/&gt;&lt;property id=&quot;20307&quot; value=&quot;1642&quot;/&gt;&lt;/object&gt;&lt;object type=&quot;3&quot; unique_id=&quot;16622&quot;&gt;&lt;property id=&quot;20148&quot; value=&quot;5&quot;/&gt;&lt;property id=&quot;20300&quot; value=&quot;Slide 5&quot;/&gt;&lt;property id=&quot;20307&quot; value=&quot;277&quot;/&gt;&lt;/object&gt;&lt;object type=&quot;3&quot; unique_id=&quot;16623&quot;&gt;&lt;property id=&quot;20148&quot; value=&quot;5&quot;/&gt;&lt;property id=&quot;20300&quot; value=&quot;Slide 6&quot;/&gt;&lt;property id=&quot;20307&quot; value=&quot;1643&quot;/&gt;&lt;/object&gt;&lt;object type=&quot;3&quot; unique_id=&quot;16624&quot;&gt;&lt;property id=&quot;20148&quot; value=&quot;5&quot;/&gt;&lt;property id=&quot;20300&quot; value=&quot;Slide 7&quot;/&gt;&lt;property id=&quot;20307&quot; value=&quot;256&quot;/&gt;&lt;/object&gt;&lt;object type=&quot;3&quot; unique_id=&quot;16625&quot;&gt;&lt;property id=&quot;20148&quot; value=&quot;5&quot;/&gt;&lt;property id=&quot;20300&quot; value=&quot;Slide 8&quot;/&gt;&lt;property id=&quot;20307&quot; value=&quot;259&quot;/&gt;&lt;/object&gt;&lt;object type=&quot;3&quot; unique_id=&quot;16626&quot;&gt;&lt;property id=&quot;20148&quot; value=&quot;5&quot;/&gt;&lt;property id=&quot;20300&quot; value=&quot;Slide 9&quot;/&gt;&lt;property id=&quot;20307&quot; value=&quot;260&quot;/&gt;&lt;/object&gt;&lt;object type=&quot;3&quot; unique_id=&quot;16627&quot;&gt;&lt;property id=&quot;20148&quot; value=&quot;5&quot;/&gt;&lt;property id=&quot;20300&quot; value=&quot;Slide 10&quot;/&gt;&lt;property id=&quot;20307&quot; value=&quot;263&quot;/&gt;&lt;/object&gt;&lt;object type=&quot;3&quot; unique_id=&quot;16631&quot;&gt;&lt;property id=&quot;20148&quot; value=&quot;5&quot;/&gt;&lt;property id=&quot;20300&quot; value=&quot;Slide 14&quot;/&gt;&lt;property id=&quot;20307&quot; value=&quot;271&quot;/&gt;&lt;/object&gt;&lt;object type=&quot;3&quot; unique_id=&quot;16633&quot;&gt;&lt;property id=&quot;20148&quot; value=&quot;5&quot;/&gt;&lt;property id=&quot;20300&quot; value=&quot;Slide 16 - &amp;quot;CÂU HỎI HỆ THỐNG BÀI&amp;quot;&quot;/&gt;&lt;property id=&quot;20307&quot; value=&quot;276&quot;/&gt;&lt;/object&gt;&lt;object type=&quot;3&quot; unique_id=&quot;16635&quot;&gt;&lt;property id=&quot;20148&quot; value=&quot;5&quot;/&gt;&lt;property id=&quot;20300&quot; value=&quot;Slide 11&quot;/&gt;&lt;property id=&quot;20307&quot; value=&quot;1646&quot;/&gt;&lt;/object&gt;&lt;object type=&quot;3&quot; unique_id=&quot;16636&quot;&gt;&lt;property id=&quot;20148&quot; value=&quot;5&quot;/&gt;&lt;property id=&quot;20300&quot; value=&quot;Slide 12&quot;/&gt;&lt;property id=&quot;20307&quot; value=&quot;1647&quot;/&gt;&lt;/object&gt;&lt;object type=&quot;3&quot; unique_id=&quot;16637&quot;&gt;&lt;property id=&quot;20148&quot; value=&quot;5&quot;/&gt;&lt;property id=&quot;20300&quot; value=&quot;Slide 13&quot;/&gt;&lt;property id=&quot;20307&quot; value=&quot;1644&quot;/&gt;&lt;/object&gt;&lt;object type=&quot;3&quot; unique_id=&quot;16638&quot;&gt;&lt;property id=&quot;20148&quot; value=&quot;5&quot;/&gt;&lt;property id=&quot;20300&quot; value=&quot;Slide 15&quot;/&gt;&lt;property id=&quot;20307&quot; value=&quot;1645&quot;/&gt;&lt;/object&gt;&lt;/object&gt;&lt;object type=&quot;8&quot; unique_id=&quot;16617&quot;&gt;&lt;/object&gt;&lt;/object&gt;&lt;/database&gt;"/>
</p:tagLst>
</file>

<file path=ppt/theme/theme1.xml><?xml version="1.0" encoding="utf-8"?>
<a:theme xmlns:a="http://schemas.openxmlformats.org/drawingml/2006/main" name="Office Theme">
  <a:themeElements>
    <a:clrScheme name="Custom 17">
      <a:dk1>
        <a:sysClr val="windowText" lastClr="000000"/>
      </a:dk1>
      <a:lt1>
        <a:sysClr val="window" lastClr="FFFFFF"/>
      </a:lt1>
      <a:dk2>
        <a:srgbClr val="44546A"/>
      </a:dk2>
      <a:lt2>
        <a:srgbClr val="C00000"/>
      </a:lt2>
      <a:accent1>
        <a:srgbClr val="9B1320"/>
      </a:accent1>
      <a:accent2>
        <a:srgbClr val="2A6BB0"/>
      </a:accent2>
      <a:accent3>
        <a:srgbClr val="9B1320"/>
      </a:accent3>
      <a:accent4>
        <a:srgbClr val="2A6BB0"/>
      </a:accent4>
      <a:accent5>
        <a:srgbClr val="9B1320"/>
      </a:accent5>
      <a:accent6>
        <a:srgbClr val="2A6BB0"/>
      </a:accent6>
      <a:hlink>
        <a:srgbClr val="C00000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4708</TotalTime>
  <Words>716</Words>
  <Application>Microsoft Office PowerPoint</Application>
  <PresentationFormat>Widescreen</PresentationFormat>
  <Paragraphs>84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.VnTime</vt:lpstr>
      <vt:lpstr>Arial</vt:lpstr>
      <vt:lpstr>Arial </vt:lpstr>
      <vt:lpstr>Arial (body)</vt:lpstr>
      <vt:lpstr>Calibri</vt:lpstr>
      <vt:lpstr>VNbangkok</vt:lpstr>
      <vt:lpstr>VNbritannic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CÂU HỎI HỆ THỐNG BÀI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Nhi Hoang</cp:lastModifiedBy>
  <cp:revision>11</cp:revision>
  <dcterms:created xsi:type="dcterms:W3CDTF">2022-10-06T03:12:05Z</dcterms:created>
  <dcterms:modified xsi:type="dcterms:W3CDTF">2024-08-29T04:44:47Z</dcterms:modified>
</cp:coreProperties>
</file>