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1637" r:id="rId3"/>
    <p:sldId id="257" r:id="rId4"/>
    <p:sldId id="401" r:id="rId5"/>
    <p:sldId id="258" r:id="rId6"/>
    <p:sldId id="263" r:id="rId7"/>
    <p:sldId id="264" r:id="rId8"/>
    <p:sldId id="266" r:id="rId9"/>
    <p:sldId id="400" r:id="rId10"/>
    <p:sldId id="267" r:id="rId11"/>
    <p:sldId id="268" r:id="rId12"/>
    <p:sldId id="269" r:id="rId13"/>
    <p:sldId id="272" r:id="rId14"/>
    <p:sldId id="273" r:id="rId15"/>
    <p:sldId id="275" r:id="rId16"/>
    <p:sldId id="279" r:id="rId17"/>
    <p:sldId id="402" r:id="rId18"/>
    <p:sldId id="289" r:id="rId19"/>
    <p:sldId id="406" r:id="rId20"/>
    <p:sldId id="407" r:id="rId21"/>
    <p:sldId id="290" r:id="rId22"/>
    <p:sldId id="291" r:id="rId23"/>
    <p:sldId id="293" r:id="rId24"/>
    <p:sldId id="294" r:id="rId25"/>
    <p:sldId id="295" r:id="rId26"/>
    <p:sldId id="296" r:id="rId27"/>
    <p:sldId id="297" r:id="rId28"/>
    <p:sldId id="299" r:id="rId29"/>
    <p:sldId id="300" r:id="rId30"/>
    <p:sldId id="301" r:id="rId31"/>
    <p:sldId id="305" r:id="rId32"/>
    <p:sldId id="1643" r:id="rId33"/>
    <p:sldId id="308" r:id="rId34"/>
    <p:sldId id="309" r:id="rId35"/>
    <p:sldId id="1639" r:id="rId36"/>
    <p:sldId id="310" r:id="rId37"/>
    <p:sldId id="1640" r:id="rId38"/>
    <p:sldId id="311" r:id="rId39"/>
    <p:sldId id="312" r:id="rId40"/>
  </p:sldIdLst>
  <p:sldSz cx="12192000" cy="6858000"/>
  <p:notesSz cx="6858000" cy="9144000"/>
  <p:custDataLst>
    <p:tags r:id="rId4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DF311D"/>
    <a:srgbClr val="C00000"/>
    <a:srgbClr val="BFBFBF"/>
    <a:srgbClr val="FFFFFF"/>
    <a:srgbClr val="EC6224"/>
    <a:srgbClr val="D01517"/>
    <a:srgbClr val="F4962C"/>
    <a:srgbClr val="2A6BB0"/>
    <a:srgbClr val="F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5" d="100"/>
          <a:sy n="55" d="100"/>
        </p:scale>
        <p:origin x="1028" y="4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1/09/2024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Rectangle 8">
            <a:extLst>
              <a:ext uri="{FF2B5EF4-FFF2-40B4-BE49-F238E27FC236}">
                <a16:creationId xmlns:a16="http://schemas.microsoft.com/office/drawing/2014/main" id="{AB5F6F6A-2225-D3F4-7784-C7F78BE3192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274ADE-4B25-4813-8671-9AAD94DCD850}" type="slidenum">
              <a:rPr lang="en-US" altLang="en-US" smtClean="0"/>
              <a:pPr>
                <a:spcBef>
                  <a:spcPct val="0"/>
                </a:spcBef>
                <a:buClrTx/>
                <a:buSzPct val="45000"/>
                <a:buFontTx/>
                <a:buNone/>
              </a:pPr>
              <a:t>1</a:t>
            </a:fld>
            <a:endParaRPr lang="en-US" altLang="en-US"/>
          </a:p>
        </p:txBody>
      </p:sp>
      <p:sp>
        <p:nvSpPr>
          <p:cNvPr id="110595" name="Rectangle 1">
            <a:extLst>
              <a:ext uri="{FF2B5EF4-FFF2-40B4-BE49-F238E27FC236}">
                <a16:creationId xmlns:a16="http://schemas.microsoft.com/office/drawing/2014/main" id="{70B12776-9838-5B71-F81C-70740024C83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0596" name="Rectangle 2">
            <a:extLst>
              <a:ext uri="{FF2B5EF4-FFF2-40B4-BE49-F238E27FC236}">
                <a16:creationId xmlns:a16="http://schemas.microsoft.com/office/drawing/2014/main" id="{72931CFE-AB57-6578-8A12-3C56E6D26AE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Rectangle 8">
            <a:extLst>
              <a:ext uri="{FF2B5EF4-FFF2-40B4-BE49-F238E27FC236}">
                <a16:creationId xmlns:a16="http://schemas.microsoft.com/office/drawing/2014/main" id="{1F150C15-1455-BF1E-931A-7508F58D1FB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51CFCDE-FF64-4F01-B4F0-452C064AFB10}" type="slidenum">
              <a:rPr lang="en-US" altLang="en-US" smtClean="0"/>
              <a:pPr>
                <a:spcBef>
                  <a:spcPct val="0"/>
                </a:spcBef>
                <a:buClrTx/>
                <a:buSzPct val="45000"/>
                <a:buFontTx/>
                <a:buNone/>
              </a:pPr>
              <a:t>3</a:t>
            </a:fld>
            <a:endParaRPr lang="en-US" altLang="en-US"/>
          </a:p>
        </p:txBody>
      </p:sp>
      <p:sp>
        <p:nvSpPr>
          <p:cNvPr id="112643" name="Rectangle 1">
            <a:extLst>
              <a:ext uri="{FF2B5EF4-FFF2-40B4-BE49-F238E27FC236}">
                <a16:creationId xmlns:a16="http://schemas.microsoft.com/office/drawing/2014/main" id="{772A4EAC-3C96-06C9-728E-45B8D8B8E0A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44" name="Rectangle 2">
            <a:extLst>
              <a:ext uri="{FF2B5EF4-FFF2-40B4-BE49-F238E27FC236}">
                <a16:creationId xmlns:a16="http://schemas.microsoft.com/office/drawing/2014/main" id="{69C31D71-86BA-B607-52B3-570F0319B50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12645" name="Text Box 3">
            <a:extLst>
              <a:ext uri="{FF2B5EF4-FFF2-40B4-BE49-F238E27FC236}">
                <a16:creationId xmlns:a16="http://schemas.microsoft.com/office/drawing/2014/main" id="{4063F85F-3A7F-0618-2CB3-AE74E3305593}"/>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7FA0346B-80A4-4F04-9FCF-7BFE55B035D0}" type="slidenum">
              <a:rPr lang="en-US" altLang="en-US" b="0">
                <a:latin typeface="Calibri" panose="020F0502020204030204" pitchFamily="34" charset="0"/>
              </a:rPr>
              <a:pPr algn="r" eaLnBrk="1" hangingPunct="1">
                <a:spcBef>
                  <a:spcPct val="0"/>
                </a:spcBef>
                <a:buClrTx/>
                <a:buFontTx/>
                <a:buNone/>
              </a:pPr>
              <a:t>3</a:t>
            </a:fld>
            <a:endParaRPr lang="en-US" altLang="en-US" b="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5714" name="Rectangle 8">
            <a:extLst>
              <a:ext uri="{FF2B5EF4-FFF2-40B4-BE49-F238E27FC236}">
                <a16:creationId xmlns:a16="http://schemas.microsoft.com/office/drawing/2014/main" id="{5F3A5DD1-A39C-AE71-F249-5FF797BA911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5658CE3-AF56-4435-931D-961A2ECD20F0}" type="slidenum">
              <a:rPr lang="en-US" altLang="en-US" smtClean="0"/>
              <a:pPr>
                <a:spcBef>
                  <a:spcPct val="0"/>
                </a:spcBef>
                <a:buClrTx/>
                <a:buSzPct val="45000"/>
                <a:buFontTx/>
                <a:buNone/>
              </a:pPr>
              <a:t>5</a:t>
            </a:fld>
            <a:endParaRPr lang="en-US" altLang="en-US"/>
          </a:p>
        </p:txBody>
      </p:sp>
      <p:sp>
        <p:nvSpPr>
          <p:cNvPr id="115715" name="Rectangle 1">
            <a:extLst>
              <a:ext uri="{FF2B5EF4-FFF2-40B4-BE49-F238E27FC236}">
                <a16:creationId xmlns:a16="http://schemas.microsoft.com/office/drawing/2014/main" id="{343F8969-61F4-CBE5-E9A6-0889DBD3FB6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5716" name="Rectangle 2">
            <a:extLst>
              <a:ext uri="{FF2B5EF4-FFF2-40B4-BE49-F238E27FC236}">
                <a16:creationId xmlns:a16="http://schemas.microsoft.com/office/drawing/2014/main" id="{7B955178-160D-E169-A339-E178B7A683D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9810" name="Rectangle 8">
            <a:extLst>
              <a:ext uri="{FF2B5EF4-FFF2-40B4-BE49-F238E27FC236}">
                <a16:creationId xmlns:a16="http://schemas.microsoft.com/office/drawing/2014/main" id="{6C03FEE3-DEBE-C834-0924-8AC1A3FD078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7C0FB00-6432-463A-A488-3A1B16C51EC9}" type="slidenum">
              <a:rPr lang="en-US" altLang="en-US" smtClean="0"/>
              <a:pPr>
                <a:spcBef>
                  <a:spcPct val="0"/>
                </a:spcBef>
                <a:buClrTx/>
                <a:buSzPct val="45000"/>
                <a:buFontTx/>
                <a:buNone/>
              </a:pPr>
              <a:t>6</a:t>
            </a:fld>
            <a:endParaRPr lang="en-US" altLang="en-US"/>
          </a:p>
        </p:txBody>
      </p:sp>
      <p:sp>
        <p:nvSpPr>
          <p:cNvPr id="119811" name="Rectangle 1">
            <a:extLst>
              <a:ext uri="{FF2B5EF4-FFF2-40B4-BE49-F238E27FC236}">
                <a16:creationId xmlns:a16="http://schemas.microsoft.com/office/drawing/2014/main" id="{225CAFDF-AA67-263C-8612-9F5115B4082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9812" name="Rectangle 2">
            <a:extLst>
              <a:ext uri="{FF2B5EF4-FFF2-40B4-BE49-F238E27FC236}">
                <a16:creationId xmlns:a16="http://schemas.microsoft.com/office/drawing/2014/main" id="{1F775351-509F-7D33-EED8-17B79505935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1858" name="Rectangle 8">
            <a:extLst>
              <a:ext uri="{FF2B5EF4-FFF2-40B4-BE49-F238E27FC236}">
                <a16:creationId xmlns:a16="http://schemas.microsoft.com/office/drawing/2014/main" id="{CEBD99D6-C88F-65F9-6440-52130738F8C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C6ABE52-7225-43FC-AF95-5DC8EB35FF6A}" type="slidenum">
              <a:rPr lang="en-US" altLang="en-US" smtClean="0"/>
              <a:pPr>
                <a:spcBef>
                  <a:spcPct val="0"/>
                </a:spcBef>
                <a:buClrTx/>
                <a:buSzPct val="45000"/>
                <a:buFontTx/>
                <a:buNone/>
              </a:pPr>
              <a:t>7</a:t>
            </a:fld>
            <a:endParaRPr lang="en-US" altLang="en-US"/>
          </a:p>
        </p:txBody>
      </p:sp>
      <p:sp>
        <p:nvSpPr>
          <p:cNvPr id="121859" name="Rectangle 1">
            <a:extLst>
              <a:ext uri="{FF2B5EF4-FFF2-40B4-BE49-F238E27FC236}">
                <a16:creationId xmlns:a16="http://schemas.microsoft.com/office/drawing/2014/main" id="{CA2BABB9-1A35-5538-F7C0-1FDBD0664BC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1860" name="Rectangle 2">
            <a:extLst>
              <a:ext uri="{FF2B5EF4-FFF2-40B4-BE49-F238E27FC236}">
                <a16:creationId xmlns:a16="http://schemas.microsoft.com/office/drawing/2014/main" id="{4318361E-A8CB-6981-AB25-0A24D212A01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3906" name="Rectangle 8">
            <a:extLst>
              <a:ext uri="{FF2B5EF4-FFF2-40B4-BE49-F238E27FC236}">
                <a16:creationId xmlns:a16="http://schemas.microsoft.com/office/drawing/2014/main" id="{00AE7BB9-712E-9815-362D-8C308925562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060192C-F05B-4BEA-9268-30E962B75070}" type="slidenum">
              <a:rPr lang="en-US" altLang="en-US" smtClean="0"/>
              <a:pPr>
                <a:spcBef>
                  <a:spcPct val="0"/>
                </a:spcBef>
                <a:buClrTx/>
                <a:buSzPct val="45000"/>
                <a:buFontTx/>
                <a:buNone/>
              </a:pPr>
              <a:t>8</a:t>
            </a:fld>
            <a:endParaRPr lang="en-US" altLang="en-US"/>
          </a:p>
        </p:txBody>
      </p:sp>
      <p:sp>
        <p:nvSpPr>
          <p:cNvPr id="123907" name="Rectangle 1">
            <a:extLst>
              <a:ext uri="{FF2B5EF4-FFF2-40B4-BE49-F238E27FC236}">
                <a16:creationId xmlns:a16="http://schemas.microsoft.com/office/drawing/2014/main" id="{70F67920-3078-AEA1-869B-2F222F81CC6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3908" name="Rectangle 2">
            <a:extLst>
              <a:ext uri="{FF2B5EF4-FFF2-40B4-BE49-F238E27FC236}">
                <a16:creationId xmlns:a16="http://schemas.microsoft.com/office/drawing/2014/main" id="{D3E4D767-E085-60F1-8049-90248240F83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6978" name="Rectangle 8">
            <a:extLst>
              <a:ext uri="{FF2B5EF4-FFF2-40B4-BE49-F238E27FC236}">
                <a16:creationId xmlns:a16="http://schemas.microsoft.com/office/drawing/2014/main" id="{A05F6CA3-3FFB-EA02-519E-4BE1BF1BF5D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84F971E-0D3C-4113-9216-EFEB8CC0F6C5}" type="slidenum">
              <a:rPr lang="en-US" altLang="en-US" smtClean="0"/>
              <a:pPr>
                <a:spcBef>
                  <a:spcPct val="0"/>
                </a:spcBef>
                <a:buClrTx/>
                <a:buSzPct val="45000"/>
                <a:buFontTx/>
                <a:buNone/>
              </a:pPr>
              <a:t>10</a:t>
            </a:fld>
            <a:endParaRPr lang="en-US" altLang="en-US"/>
          </a:p>
        </p:txBody>
      </p:sp>
      <p:sp>
        <p:nvSpPr>
          <p:cNvPr id="126979" name="Rectangle 1">
            <a:extLst>
              <a:ext uri="{FF2B5EF4-FFF2-40B4-BE49-F238E27FC236}">
                <a16:creationId xmlns:a16="http://schemas.microsoft.com/office/drawing/2014/main" id="{66522959-192F-CC07-22D7-CFA186953387}"/>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6980" name="Rectangle 2">
            <a:extLst>
              <a:ext uri="{FF2B5EF4-FFF2-40B4-BE49-F238E27FC236}">
                <a16:creationId xmlns:a16="http://schemas.microsoft.com/office/drawing/2014/main" id="{19FCEC43-00A5-1F5B-F958-F1BF0329A8B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9026" name="Rectangle 8">
            <a:extLst>
              <a:ext uri="{FF2B5EF4-FFF2-40B4-BE49-F238E27FC236}">
                <a16:creationId xmlns:a16="http://schemas.microsoft.com/office/drawing/2014/main" id="{6C5F49C7-33D1-2FCD-53B5-576323B5F99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C902A9E-AD86-476E-8796-D5B41B242B3C}" type="slidenum">
              <a:rPr lang="en-US" altLang="en-US" smtClean="0"/>
              <a:pPr>
                <a:spcBef>
                  <a:spcPct val="0"/>
                </a:spcBef>
                <a:buClrTx/>
                <a:buSzPct val="45000"/>
                <a:buFontTx/>
                <a:buNone/>
              </a:pPr>
              <a:t>11</a:t>
            </a:fld>
            <a:endParaRPr lang="en-US" altLang="en-US"/>
          </a:p>
        </p:txBody>
      </p:sp>
      <p:sp>
        <p:nvSpPr>
          <p:cNvPr id="129027" name="Rectangle 1">
            <a:extLst>
              <a:ext uri="{FF2B5EF4-FFF2-40B4-BE49-F238E27FC236}">
                <a16:creationId xmlns:a16="http://schemas.microsoft.com/office/drawing/2014/main" id="{7E9430DF-9A36-5F2D-10FF-411D5DD8679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9028" name="Rectangle 2">
            <a:extLst>
              <a:ext uri="{FF2B5EF4-FFF2-40B4-BE49-F238E27FC236}">
                <a16:creationId xmlns:a16="http://schemas.microsoft.com/office/drawing/2014/main" id="{630A4F5A-1A6E-A13C-530F-02E0B08A60FA}"/>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1074" name="Rectangle 8">
            <a:extLst>
              <a:ext uri="{FF2B5EF4-FFF2-40B4-BE49-F238E27FC236}">
                <a16:creationId xmlns:a16="http://schemas.microsoft.com/office/drawing/2014/main" id="{135E822E-01AC-1655-0AEC-2CDAA523CE6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82A4625-3290-44BA-BA57-E42C8A6F2C0E}" type="slidenum">
              <a:rPr lang="en-US" altLang="en-US" smtClean="0"/>
              <a:pPr>
                <a:spcBef>
                  <a:spcPct val="0"/>
                </a:spcBef>
                <a:buClrTx/>
                <a:buSzPct val="45000"/>
                <a:buFontTx/>
                <a:buNone/>
              </a:pPr>
              <a:t>12</a:t>
            </a:fld>
            <a:endParaRPr lang="en-US" altLang="en-US"/>
          </a:p>
        </p:txBody>
      </p:sp>
      <p:sp>
        <p:nvSpPr>
          <p:cNvPr id="131075" name="Rectangle 1">
            <a:extLst>
              <a:ext uri="{FF2B5EF4-FFF2-40B4-BE49-F238E27FC236}">
                <a16:creationId xmlns:a16="http://schemas.microsoft.com/office/drawing/2014/main" id="{909EA0CC-D663-1D91-7046-52A078A5E574}"/>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1076" name="Rectangle 2">
            <a:extLst>
              <a:ext uri="{FF2B5EF4-FFF2-40B4-BE49-F238E27FC236}">
                <a16:creationId xmlns:a16="http://schemas.microsoft.com/office/drawing/2014/main" id="{73988A18-F3A8-1106-0373-A16DE91E8DF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7218" name="Rectangle 8">
            <a:extLst>
              <a:ext uri="{FF2B5EF4-FFF2-40B4-BE49-F238E27FC236}">
                <a16:creationId xmlns:a16="http://schemas.microsoft.com/office/drawing/2014/main" id="{4CAFE401-C68B-0DF6-9920-0EA4F071922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28A6730-DCCD-4BA8-B913-73846E7E828C}" type="slidenum">
              <a:rPr lang="en-US" altLang="en-US" smtClean="0"/>
              <a:pPr>
                <a:spcBef>
                  <a:spcPct val="0"/>
                </a:spcBef>
                <a:buClrTx/>
                <a:buSzPct val="45000"/>
                <a:buFontTx/>
                <a:buNone/>
              </a:pPr>
              <a:t>13</a:t>
            </a:fld>
            <a:endParaRPr lang="en-US" altLang="en-US"/>
          </a:p>
        </p:txBody>
      </p:sp>
      <p:sp>
        <p:nvSpPr>
          <p:cNvPr id="137219" name="Rectangle 1">
            <a:extLst>
              <a:ext uri="{FF2B5EF4-FFF2-40B4-BE49-F238E27FC236}">
                <a16:creationId xmlns:a16="http://schemas.microsoft.com/office/drawing/2014/main" id="{E89A7D87-2E92-FEED-BDB3-E56F5C64730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7220" name="Rectangle 2">
            <a:extLst>
              <a:ext uri="{FF2B5EF4-FFF2-40B4-BE49-F238E27FC236}">
                <a16:creationId xmlns:a16="http://schemas.microsoft.com/office/drawing/2014/main" id="{A50D2156-8DDE-FC8E-F49B-0F8DC44D3E1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9266" name="Rectangle 8">
            <a:extLst>
              <a:ext uri="{FF2B5EF4-FFF2-40B4-BE49-F238E27FC236}">
                <a16:creationId xmlns:a16="http://schemas.microsoft.com/office/drawing/2014/main" id="{FF99E8A6-16D2-6F0E-47A7-C6D1BAB6632F}"/>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3B62CAB-6EB1-45EC-8F54-9EBC7DBEEC6F}" type="slidenum">
              <a:rPr lang="en-US" altLang="en-US" smtClean="0"/>
              <a:pPr>
                <a:spcBef>
                  <a:spcPct val="0"/>
                </a:spcBef>
                <a:buClrTx/>
                <a:buSzPct val="45000"/>
                <a:buFontTx/>
                <a:buNone/>
              </a:pPr>
              <a:t>14</a:t>
            </a:fld>
            <a:endParaRPr lang="en-US" altLang="en-US"/>
          </a:p>
        </p:txBody>
      </p:sp>
      <p:sp>
        <p:nvSpPr>
          <p:cNvPr id="139267" name="Rectangle 1">
            <a:extLst>
              <a:ext uri="{FF2B5EF4-FFF2-40B4-BE49-F238E27FC236}">
                <a16:creationId xmlns:a16="http://schemas.microsoft.com/office/drawing/2014/main" id="{8055D310-EFAE-DFA8-97DE-26F74CC299A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9268" name="Rectangle 2">
            <a:extLst>
              <a:ext uri="{FF2B5EF4-FFF2-40B4-BE49-F238E27FC236}">
                <a16:creationId xmlns:a16="http://schemas.microsoft.com/office/drawing/2014/main" id="{C9DAD91A-1FD5-6CBA-2850-896D10DC993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1314" name="Rectangle 8">
            <a:extLst>
              <a:ext uri="{FF2B5EF4-FFF2-40B4-BE49-F238E27FC236}">
                <a16:creationId xmlns:a16="http://schemas.microsoft.com/office/drawing/2014/main" id="{AED0103D-B9A4-65A5-D113-72C832309BD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6F7A8F5-6425-4AD3-AE57-75698B937C7D}" type="slidenum">
              <a:rPr lang="en-US" altLang="en-US" smtClean="0"/>
              <a:pPr>
                <a:spcBef>
                  <a:spcPct val="0"/>
                </a:spcBef>
                <a:buClrTx/>
                <a:buSzPct val="45000"/>
                <a:buFontTx/>
                <a:buNone/>
              </a:pPr>
              <a:t>15</a:t>
            </a:fld>
            <a:endParaRPr lang="en-US" altLang="en-US"/>
          </a:p>
        </p:txBody>
      </p:sp>
      <p:sp>
        <p:nvSpPr>
          <p:cNvPr id="141315" name="Rectangle 1">
            <a:extLst>
              <a:ext uri="{FF2B5EF4-FFF2-40B4-BE49-F238E27FC236}">
                <a16:creationId xmlns:a16="http://schemas.microsoft.com/office/drawing/2014/main" id="{F99EB302-2361-302E-45A4-A9F98B3A252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1316" name="Rectangle 2">
            <a:extLst>
              <a:ext uri="{FF2B5EF4-FFF2-40B4-BE49-F238E27FC236}">
                <a16:creationId xmlns:a16="http://schemas.microsoft.com/office/drawing/2014/main" id="{DC731E8E-108D-FC20-55C8-8F605A87783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5410" name="Rectangle 8">
            <a:extLst>
              <a:ext uri="{FF2B5EF4-FFF2-40B4-BE49-F238E27FC236}">
                <a16:creationId xmlns:a16="http://schemas.microsoft.com/office/drawing/2014/main" id="{65E419A3-A8CE-0A4B-6B17-2767BC2EB78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5BA5E08-14BF-442D-979E-F5FAA684CEF8}" type="slidenum">
              <a:rPr lang="en-US" altLang="en-US" smtClean="0"/>
              <a:pPr>
                <a:spcBef>
                  <a:spcPct val="0"/>
                </a:spcBef>
                <a:buClrTx/>
                <a:buSzPct val="45000"/>
                <a:buFontTx/>
                <a:buNone/>
              </a:pPr>
              <a:t>16</a:t>
            </a:fld>
            <a:endParaRPr lang="en-US" altLang="en-US"/>
          </a:p>
        </p:txBody>
      </p:sp>
      <p:sp>
        <p:nvSpPr>
          <p:cNvPr id="145411" name="Rectangle 1">
            <a:extLst>
              <a:ext uri="{FF2B5EF4-FFF2-40B4-BE49-F238E27FC236}">
                <a16:creationId xmlns:a16="http://schemas.microsoft.com/office/drawing/2014/main" id="{81025A65-6358-1606-ECCB-2F42266F289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5412" name="Rectangle 2">
            <a:extLst>
              <a:ext uri="{FF2B5EF4-FFF2-40B4-BE49-F238E27FC236}">
                <a16:creationId xmlns:a16="http://schemas.microsoft.com/office/drawing/2014/main" id="{0B487EDC-C879-C410-A525-75678E51114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8">
            <a:extLst>
              <a:ext uri="{FF2B5EF4-FFF2-40B4-BE49-F238E27FC236}">
                <a16:creationId xmlns:a16="http://schemas.microsoft.com/office/drawing/2014/main" id="{1340C2D4-C4B7-67B3-500F-028EFE4446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22A246B-00ED-48A3-B3F7-977E65EBD490}" type="slidenum">
              <a:rPr lang="en-US" altLang="en-US" smtClean="0"/>
              <a:pPr>
                <a:spcBef>
                  <a:spcPct val="0"/>
                </a:spcBef>
                <a:buClrTx/>
                <a:buSzPct val="45000"/>
                <a:buFontTx/>
                <a:buNone/>
              </a:pPr>
              <a:t>18</a:t>
            </a:fld>
            <a:endParaRPr lang="en-US" altLang="en-US"/>
          </a:p>
        </p:txBody>
      </p:sp>
      <p:sp>
        <p:nvSpPr>
          <p:cNvPr id="148483" name="Rectangle 1">
            <a:extLst>
              <a:ext uri="{FF2B5EF4-FFF2-40B4-BE49-F238E27FC236}">
                <a16:creationId xmlns:a16="http://schemas.microsoft.com/office/drawing/2014/main" id="{7997555D-30CE-48D9-B062-3A1A2AD71F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8484" name="Rectangle 2">
            <a:extLst>
              <a:ext uri="{FF2B5EF4-FFF2-40B4-BE49-F238E27FC236}">
                <a16:creationId xmlns:a16="http://schemas.microsoft.com/office/drawing/2014/main" id="{34CE6711-09AD-AC0F-B943-DF4A2908D4F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2578" name="Rectangle 8">
            <a:extLst>
              <a:ext uri="{FF2B5EF4-FFF2-40B4-BE49-F238E27FC236}">
                <a16:creationId xmlns:a16="http://schemas.microsoft.com/office/drawing/2014/main" id="{DE8500B5-26E1-06DA-686F-9A12352CC72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EFAFCB3-E48E-4AF9-9C64-87F15508C809}" type="slidenum">
              <a:rPr lang="en-US" altLang="en-US" smtClean="0"/>
              <a:pPr>
                <a:spcBef>
                  <a:spcPct val="0"/>
                </a:spcBef>
                <a:buClrTx/>
                <a:buSzPct val="45000"/>
                <a:buFontTx/>
                <a:buNone/>
              </a:pPr>
              <a:t>21</a:t>
            </a:fld>
            <a:endParaRPr lang="en-US" altLang="en-US"/>
          </a:p>
        </p:txBody>
      </p:sp>
      <p:sp>
        <p:nvSpPr>
          <p:cNvPr id="152579" name="Rectangle 1">
            <a:extLst>
              <a:ext uri="{FF2B5EF4-FFF2-40B4-BE49-F238E27FC236}">
                <a16:creationId xmlns:a16="http://schemas.microsoft.com/office/drawing/2014/main" id="{2C5C880B-13C1-F681-6201-97469979195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2580" name="Rectangle 2">
            <a:extLst>
              <a:ext uri="{FF2B5EF4-FFF2-40B4-BE49-F238E27FC236}">
                <a16:creationId xmlns:a16="http://schemas.microsoft.com/office/drawing/2014/main" id="{6DCAC0F1-4562-41ED-BF2D-9E34D4B51DE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4626" name="Rectangle 8">
            <a:extLst>
              <a:ext uri="{FF2B5EF4-FFF2-40B4-BE49-F238E27FC236}">
                <a16:creationId xmlns:a16="http://schemas.microsoft.com/office/drawing/2014/main" id="{0CC2A4CF-B445-A518-3C9E-FCA789B2C44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3DC55D9-80C8-4236-9008-37DA70176FBF}" type="slidenum">
              <a:rPr lang="en-US" altLang="en-US" smtClean="0"/>
              <a:pPr>
                <a:spcBef>
                  <a:spcPct val="0"/>
                </a:spcBef>
                <a:buClrTx/>
                <a:buSzPct val="45000"/>
                <a:buFontTx/>
                <a:buNone/>
              </a:pPr>
              <a:t>22</a:t>
            </a:fld>
            <a:endParaRPr lang="en-US" altLang="en-US"/>
          </a:p>
        </p:txBody>
      </p:sp>
      <p:sp>
        <p:nvSpPr>
          <p:cNvPr id="154627" name="Rectangle 1">
            <a:extLst>
              <a:ext uri="{FF2B5EF4-FFF2-40B4-BE49-F238E27FC236}">
                <a16:creationId xmlns:a16="http://schemas.microsoft.com/office/drawing/2014/main" id="{55364B31-82EA-D1E1-D0E1-618F691DFA2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4628" name="Rectangle 2">
            <a:extLst>
              <a:ext uri="{FF2B5EF4-FFF2-40B4-BE49-F238E27FC236}">
                <a16:creationId xmlns:a16="http://schemas.microsoft.com/office/drawing/2014/main" id="{74FAC16A-BF61-C557-CD8A-4CFA575C7A93}"/>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8722" name="Rectangle 8">
            <a:extLst>
              <a:ext uri="{FF2B5EF4-FFF2-40B4-BE49-F238E27FC236}">
                <a16:creationId xmlns:a16="http://schemas.microsoft.com/office/drawing/2014/main" id="{2DAF9DD5-10D8-5365-E706-DCA89DF35A5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B0383CB-BE49-4F82-A820-588113673017}" type="slidenum">
              <a:rPr lang="en-US" altLang="en-US" smtClean="0"/>
              <a:pPr>
                <a:spcBef>
                  <a:spcPct val="0"/>
                </a:spcBef>
                <a:buClrTx/>
                <a:buSzPct val="45000"/>
                <a:buFontTx/>
                <a:buNone/>
              </a:pPr>
              <a:t>23</a:t>
            </a:fld>
            <a:endParaRPr lang="en-US" altLang="en-US"/>
          </a:p>
        </p:txBody>
      </p:sp>
      <p:sp>
        <p:nvSpPr>
          <p:cNvPr id="158723" name="Rectangle 1">
            <a:extLst>
              <a:ext uri="{FF2B5EF4-FFF2-40B4-BE49-F238E27FC236}">
                <a16:creationId xmlns:a16="http://schemas.microsoft.com/office/drawing/2014/main" id="{46BD08B7-FCD0-0CA4-41A5-DC445746B50A}"/>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8724" name="Rectangle 2">
            <a:extLst>
              <a:ext uri="{FF2B5EF4-FFF2-40B4-BE49-F238E27FC236}">
                <a16:creationId xmlns:a16="http://schemas.microsoft.com/office/drawing/2014/main" id="{06F8A9C5-FA9B-76C2-270E-CB8DA1D0A65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0770" name="Rectangle 8">
            <a:extLst>
              <a:ext uri="{FF2B5EF4-FFF2-40B4-BE49-F238E27FC236}">
                <a16:creationId xmlns:a16="http://schemas.microsoft.com/office/drawing/2014/main" id="{B5B94CF4-58B7-4C09-EFB6-0531C32F18C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7741004E-AB85-4901-A969-C86E1450B074}" type="slidenum">
              <a:rPr lang="en-US" altLang="en-US" smtClean="0"/>
              <a:pPr>
                <a:spcBef>
                  <a:spcPct val="0"/>
                </a:spcBef>
                <a:buClrTx/>
                <a:buSzPct val="45000"/>
                <a:buFontTx/>
                <a:buNone/>
              </a:pPr>
              <a:t>24</a:t>
            </a:fld>
            <a:endParaRPr lang="en-US" altLang="en-US"/>
          </a:p>
        </p:txBody>
      </p:sp>
      <p:sp>
        <p:nvSpPr>
          <p:cNvPr id="160771" name="Rectangle 1">
            <a:extLst>
              <a:ext uri="{FF2B5EF4-FFF2-40B4-BE49-F238E27FC236}">
                <a16:creationId xmlns:a16="http://schemas.microsoft.com/office/drawing/2014/main" id="{029DFB8A-3341-4419-FAC6-655EB068119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0772" name="Rectangle 2">
            <a:extLst>
              <a:ext uri="{FF2B5EF4-FFF2-40B4-BE49-F238E27FC236}">
                <a16:creationId xmlns:a16="http://schemas.microsoft.com/office/drawing/2014/main" id="{CD085E40-C6E5-7D09-083F-9EF596B115B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2818" name="Rectangle 8">
            <a:extLst>
              <a:ext uri="{FF2B5EF4-FFF2-40B4-BE49-F238E27FC236}">
                <a16:creationId xmlns:a16="http://schemas.microsoft.com/office/drawing/2014/main" id="{B34F3EF9-59A1-722B-C016-4EB87685993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8F3E7D4F-64E5-4671-A2BD-2C6001E9D76A}" type="slidenum">
              <a:rPr lang="en-US" altLang="en-US" smtClean="0"/>
              <a:pPr>
                <a:spcBef>
                  <a:spcPct val="0"/>
                </a:spcBef>
                <a:buClrTx/>
                <a:buSzPct val="45000"/>
                <a:buFontTx/>
                <a:buNone/>
              </a:pPr>
              <a:t>25</a:t>
            </a:fld>
            <a:endParaRPr lang="en-US" altLang="en-US"/>
          </a:p>
        </p:txBody>
      </p:sp>
      <p:sp>
        <p:nvSpPr>
          <p:cNvPr id="162819" name="Rectangle 1">
            <a:extLst>
              <a:ext uri="{FF2B5EF4-FFF2-40B4-BE49-F238E27FC236}">
                <a16:creationId xmlns:a16="http://schemas.microsoft.com/office/drawing/2014/main" id="{805BAF7D-2BEC-160C-58D3-2BC2A5C5648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2820" name="Rectangle 2">
            <a:extLst>
              <a:ext uri="{FF2B5EF4-FFF2-40B4-BE49-F238E27FC236}">
                <a16:creationId xmlns:a16="http://schemas.microsoft.com/office/drawing/2014/main" id="{FB66412E-2875-011D-F06E-80165ECDE2E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4866" name="Rectangle 8">
            <a:extLst>
              <a:ext uri="{FF2B5EF4-FFF2-40B4-BE49-F238E27FC236}">
                <a16:creationId xmlns:a16="http://schemas.microsoft.com/office/drawing/2014/main" id="{FE78CF8C-F62E-9526-2F32-C56400D946D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6FB958E-0FFC-4A50-8A99-89C31E3E52CA}" type="slidenum">
              <a:rPr lang="en-US" altLang="en-US" smtClean="0"/>
              <a:pPr>
                <a:spcBef>
                  <a:spcPct val="0"/>
                </a:spcBef>
                <a:buClrTx/>
                <a:buSzPct val="45000"/>
                <a:buFontTx/>
                <a:buNone/>
              </a:pPr>
              <a:t>26</a:t>
            </a:fld>
            <a:endParaRPr lang="en-US" altLang="en-US"/>
          </a:p>
        </p:txBody>
      </p:sp>
      <p:sp>
        <p:nvSpPr>
          <p:cNvPr id="164867" name="Rectangle 1">
            <a:extLst>
              <a:ext uri="{FF2B5EF4-FFF2-40B4-BE49-F238E27FC236}">
                <a16:creationId xmlns:a16="http://schemas.microsoft.com/office/drawing/2014/main" id="{CB5D05B9-21C0-E3DD-CC7E-A83405D4053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4868" name="Rectangle 2">
            <a:extLst>
              <a:ext uri="{FF2B5EF4-FFF2-40B4-BE49-F238E27FC236}">
                <a16:creationId xmlns:a16="http://schemas.microsoft.com/office/drawing/2014/main" id="{2687361D-AC63-AD58-C7B8-650E534A3C9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6914" name="Rectangle 8">
            <a:extLst>
              <a:ext uri="{FF2B5EF4-FFF2-40B4-BE49-F238E27FC236}">
                <a16:creationId xmlns:a16="http://schemas.microsoft.com/office/drawing/2014/main" id="{4CDB5259-736B-6005-E513-2A23BCE1E45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0728D10-2D49-4846-A025-B3729E5346B3}" type="slidenum">
              <a:rPr lang="en-US" altLang="en-US" smtClean="0"/>
              <a:pPr>
                <a:spcBef>
                  <a:spcPct val="0"/>
                </a:spcBef>
                <a:buClrTx/>
                <a:buSzPct val="45000"/>
                <a:buFontTx/>
                <a:buNone/>
              </a:pPr>
              <a:t>27</a:t>
            </a:fld>
            <a:endParaRPr lang="en-US" altLang="en-US"/>
          </a:p>
        </p:txBody>
      </p:sp>
      <p:sp>
        <p:nvSpPr>
          <p:cNvPr id="166915" name="Rectangle 1">
            <a:extLst>
              <a:ext uri="{FF2B5EF4-FFF2-40B4-BE49-F238E27FC236}">
                <a16:creationId xmlns:a16="http://schemas.microsoft.com/office/drawing/2014/main" id="{C2E63404-5837-FD2F-1A87-E1AEAE4810A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66916" name="Rectangle 2">
            <a:extLst>
              <a:ext uri="{FF2B5EF4-FFF2-40B4-BE49-F238E27FC236}">
                <a16:creationId xmlns:a16="http://schemas.microsoft.com/office/drawing/2014/main" id="{C77CB9A0-6CA4-C6F9-7F1A-88781CADE24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082" name="Rectangle 8">
            <a:extLst>
              <a:ext uri="{FF2B5EF4-FFF2-40B4-BE49-F238E27FC236}">
                <a16:creationId xmlns:a16="http://schemas.microsoft.com/office/drawing/2014/main" id="{12C5EF8B-65BA-3771-E1C6-4F421B40DE6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80DCCDCD-E950-48B3-90C4-12CDBBDEDCC3}" type="slidenum">
              <a:rPr lang="en-US" altLang="en-US" smtClean="0"/>
              <a:pPr>
                <a:spcBef>
                  <a:spcPct val="0"/>
                </a:spcBef>
                <a:buClrTx/>
                <a:buSzPct val="45000"/>
                <a:buFontTx/>
                <a:buNone/>
              </a:pPr>
              <a:t>28</a:t>
            </a:fld>
            <a:endParaRPr lang="en-US" altLang="en-US"/>
          </a:p>
        </p:txBody>
      </p:sp>
      <p:sp>
        <p:nvSpPr>
          <p:cNvPr id="174083" name="Rectangle 1">
            <a:extLst>
              <a:ext uri="{FF2B5EF4-FFF2-40B4-BE49-F238E27FC236}">
                <a16:creationId xmlns:a16="http://schemas.microsoft.com/office/drawing/2014/main" id="{8DF1CB31-1A9C-1F9B-C8AC-0BF13A8432B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4084" name="Rectangle 2">
            <a:extLst>
              <a:ext uri="{FF2B5EF4-FFF2-40B4-BE49-F238E27FC236}">
                <a16:creationId xmlns:a16="http://schemas.microsoft.com/office/drawing/2014/main" id="{482FBEE8-55CC-B9D8-E572-9A0BB1B350D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6130" name="Rectangle 8">
            <a:extLst>
              <a:ext uri="{FF2B5EF4-FFF2-40B4-BE49-F238E27FC236}">
                <a16:creationId xmlns:a16="http://schemas.microsoft.com/office/drawing/2014/main" id="{B879137F-85D7-BF40-CD1D-35E9E893B942}"/>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25A27E74-FA50-4F0C-AECA-F275C0F24C57}" type="slidenum">
              <a:rPr lang="en-US" altLang="en-US" smtClean="0"/>
              <a:pPr>
                <a:spcBef>
                  <a:spcPct val="0"/>
                </a:spcBef>
                <a:buClrTx/>
                <a:buSzPct val="45000"/>
                <a:buFontTx/>
                <a:buNone/>
              </a:pPr>
              <a:t>29</a:t>
            </a:fld>
            <a:endParaRPr lang="en-US" altLang="en-US"/>
          </a:p>
        </p:txBody>
      </p:sp>
      <p:sp>
        <p:nvSpPr>
          <p:cNvPr id="176131" name="Rectangle 1">
            <a:extLst>
              <a:ext uri="{FF2B5EF4-FFF2-40B4-BE49-F238E27FC236}">
                <a16:creationId xmlns:a16="http://schemas.microsoft.com/office/drawing/2014/main" id="{6DA9BFF8-F17F-6438-9A39-D590C222256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6132" name="Rectangle 2">
            <a:extLst>
              <a:ext uri="{FF2B5EF4-FFF2-40B4-BE49-F238E27FC236}">
                <a16:creationId xmlns:a16="http://schemas.microsoft.com/office/drawing/2014/main" id="{064D45AC-1719-83CD-CADB-F45B3A9DE31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8178" name="Rectangle 8">
            <a:extLst>
              <a:ext uri="{FF2B5EF4-FFF2-40B4-BE49-F238E27FC236}">
                <a16:creationId xmlns:a16="http://schemas.microsoft.com/office/drawing/2014/main" id="{3B70BB03-1164-6F25-DE6E-F5E36A3CAB2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98E024A-0B3E-4B9E-BF84-61CCEC1DABBD}" type="slidenum">
              <a:rPr lang="en-US" altLang="en-US" smtClean="0"/>
              <a:pPr>
                <a:spcBef>
                  <a:spcPct val="0"/>
                </a:spcBef>
                <a:buClrTx/>
                <a:buSzPct val="45000"/>
                <a:buFontTx/>
                <a:buNone/>
              </a:pPr>
              <a:t>30</a:t>
            </a:fld>
            <a:endParaRPr lang="en-US" altLang="en-US"/>
          </a:p>
        </p:txBody>
      </p:sp>
      <p:sp>
        <p:nvSpPr>
          <p:cNvPr id="178179" name="Rectangle 1">
            <a:extLst>
              <a:ext uri="{FF2B5EF4-FFF2-40B4-BE49-F238E27FC236}">
                <a16:creationId xmlns:a16="http://schemas.microsoft.com/office/drawing/2014/main" id="{25BC5440-45F9-69A7-236D-1281C0128AA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78180" name="Rectangle 2">
            <a:extLst>
              <a:ext uri="{FF2B5EF4-FFF2-40B4-BE49-F238E27FC236}">
                <a16:creationId xmlns:a16="http://schemas.microsoft.com/office/drawing/2014/main" id="{E52D5357-ADA7-5332-2C5A-1F9F7E29B60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6370" name="Rectangle 8">
            <a:extLst>
              <a:ext uri="{FF2B5EF4-FFF2-40B4-BE49-F238E27FC236}">
                <a16:creationId xmlns:a16="http://schemas.microsoft.com/office/drawing/2014/main" id="{44436B22-F27A-8BB6-1714-2A6A8B583CF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B6B19F5-7AC9-4C8C-BB03-3ABC9F53873A}" type="slidenum">
              <a:rPr lang="en-US" altLang="en-US" smtClean="0"/>
              <a:pPr>
                <a:spcBef>
                  <a:spcPct val="0"/>
                </a:spcBef>
                <a:buClrTx/>
                <a:buSzPct val="45000"/>
                <a:buFontTx/>
                <a:buNone/>
              </a:pPr>
              <a:t>31</a:t>
            </a:fld>
            <a:endParaRPr lang="en-US" altLang="en-US"/>
          </a:p>
        </p:txBody>
      </p:sp>
      <p:sp>
        <p:nvSpPr>
          <p:cNvPr id="186371" name="Rectangle 1">
            <a:extLst>
              <a:ext uri="{FF2B5EF4-FFF2-40B4-BE49-F238E27FC236}">
                <a16:creationId xmlns:a16="http://schemas.microsoft.com/office/drawing/2014/main" id="{9A1DE25B-28F2-8142-9163-969234AD122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86372" name="Rectangle 2">
            <a:extLst>
              <a:ext uri="{FF2B5EF4-FFF2-40B4-BE49-F238E27FC236}">
                <a16:creationId xmlns:a16="http://schemas.microsoft.com/office/drawing/2014/main" id="{51860DF4-1A46-2D3D-9D30-F56DCD646D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8482" name="Rectangle 8">
            <a:extLst>
              <a:ext uri="{FF2B5EF4-FFF2-40B4-BE49-F238E27FC236}">
                <a16:creationId xmlns:a16="http://schemas.microsoft.com/office/drawing/2014/main" id="{1340C2D4-C4B7-67B3-500F-028EFE4446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22A246B-00ED-48A3-B3F7-977E65EBD490}" type="slidenum">
              <a:rPr lang="en-US" altLang="en-US" smtClean="0"/>
              <a:pPr>
                <a:spcBef>
                  <a:spcPct val="0"/>
                </a:spcBef>
                <a:buClrTx/>
                <a:buSzPct val="45000"/>
                <a:buFontTx/>
                <a:buNone/>
              </a:pPr>
              <a:t>32</a:t>
            </a:fld>
            <a:endParaRPr lang="en-US" altLang="en-US"/>
          </a:p>
        </p:txBody>
      </p:sp>
      <p:sp>
        <p:nvSpPr>
          <p:cNvPr id="148483" name="Rectangle 1">
            <a:extLst>
              <a:ext uri="{FF2B5EF4-FFF2-40B4-BE49-F238E27FC236}">
                <a16:creationId xmlns:a16="http://schemas.microsoft.com/office/drawing/2014/main" id="{7997555D-30CE-48D9-B062-3A1A2AD71F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48484" name="Rectangle 2">
            <a:extLst>
              <a:ext uri="{FF2B5EF4-FFF2-40B4-BE49-F238E27FC236}">
                <a16:creationId xmlns:a16="http://schemas.microsoft.com/office/drawing/2014/main" id="{34CE6711-09AD-AC0F-B943-DF4A2908D4F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42612960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0466" name="Rectangle 8">
            <a:extLst>
              <a:ext uri="{FF2B5EF4-FFF2-40B4-BE49-F238E27FC236}">
                <a16:creationId xmlns:a16="http://schemas.microsoft.com/office/drawing/2014/main" id="{D0258B44-B40F-9EDA-3053-C04747ED2095}"/>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2068D756-CF8D-4B34-95D5-E26315F61DF6}" type="slidenum">
              <a:rPr lang="en-US" altLang="en-US" smtClean="0"/>
              <a:pPr>
                <a:spcBef>
                  <a:spcPct val="0"/>
                </a:spcBef>
                <a:buClrTx/>
                <a:buSzPct val="45000"/>
                <a:buFontTx/>
                <a:buNone/>
              </a:pPr>
              <a:t>33</a:t>
            </a:fld>
            <a:endParaRPr lang="en-US" altLang="en-US"/>
          </a:p>
        </p:txBody>
      </p:sp>
      <p:sp>
        <p:nvSpPr>
          <p:cNvPr id="190467" name="Rectangle 1">
            <a:extLst>
              <a:ext uri="{FF2B5EF4-FFF2-40B4-BE49-F238E27FC236}">
                <a16:creationId xmlns:a16="http://schemas.microsoft.com/office/drawing/2014/main" id="{73735B9A-45BD-F639-3FF3-67DF69E507B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0468" name="Rectangle 2">
            <a:extLst>
              <a:ext uri="{FF2B5EF4-FFF2-40B4-BE49-F238E27FC236}">
                <a16:creationId xmlns:a16="http://schemas.microsoft.com/office/drawing/2014/main" id="{EA6864C6-FC2B-1E30-BF2F-BF0106EA59F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4" name="Rectangle 8">
            <a:extLst>
              <a:ext uri="{FF2B5EF4-FFF2-40B4-BE49-F238E27FC236}">
                <a16:creationId xmlns:a16="http://schemas.microsoft.com/office/drawing/2014/main" id="{CE9C3547-2AFF-4E98-3743-0D79459A153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6E91899-3490-4841-8FE8-8483E4E9AF4D}" type="slidenum">
              <a:rPr lang="en-US" altLang="en-US" smtClean="0"/>
              <a:pPr>
                <a:spcBef>
                  <a:spcPct val="0"/>
                </a:spcBef>
                <a:buClrTx/>
                <a:buSzPct val="45000"/>
                <a:buFontTx/>
                <a:buNone/>
              </a:pPr>
              <a:t>34</a:t>
            </a:fld>
            <a:endParaRPr lang="en-US" altLang="en-US"/>
          </a:p>
        </p:txBody>
      </p:sp>
      <p:sp>
        <p:nvSpPr>
          <p:cNvPr id="192515" name="Rectangle 1">
            <a:extLst>
              <a:ext uri="{FF2B5EF4-FFF2-40B4-BE49-F238E27FC236}">
                <a16:creationId xmlns:a16="http://schemas.microsoft.com/office/drawing/2014/main" id="{050FDEB6-FAE5-CB1C-D37F-96B71A2072C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2516" name="Rectangle 2">
            <a:extLst>
              <a:ext uri="{FF2B5EF4-FFF2-40B4-BE49-F238E27FC236}">
                <a16:creationId xmlns:a16="http://schemas.microsoft.com/office/drawing/2014/main" id="{C7ED7A76-D1B1-799D-1E88-FF329A056F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2514" name="Rectangle 8">
            <a:extLst>
              <a:ext uri="{FF2B5EF4-FFF2-40B4-BE49-F238E27FC236}">
                <a16:creationId xmlns:a16="http://schemas.microsoft.com/office/drawing/2014/main" id="{CE9C3547-2AFF-4E98-3743-0D79459A153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6E91899-3490-4841-8FE8-8483E4E9AF4D}" type="slidenum">
              <a:rPr lang="en-US" altLang="en-US" smtClean="0"/>
              <a:pPr>
                <a:spcBef>
                  <a:spcPct val="0"/>
                </a:spcBef>
                <a:buClrTx/>
                <a:buSzPct val="45000"/>
                <a:buFontTx/>
                <a:buNone/>
              </a:pPr>
              <a:t>35</a:t>
            </a:fld>
            <a:endParaRPr lang="en-US" altLang="en-US"/>
          </a:p>
        </p:txBody>
      </p:sp>
      <p:sp>
        <p:nvSpPr>
          <p:cNvPr id="192515" name="Rectangle 1">
            <a:extLst>
              <a:ext uri="{FF2B5EF4-FFF2-40B4-BE49-F238E27FC236}">
                <a16:creationId xmlns:a16="http://schemas.microsoft.com/office/drawing/2014/main" id="{050FDEB6-FAE5-CB1C-D37F-96B71A2072C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2516" name="Rectangle 2">
            <a:extLst>
              <a:ext uri="{FF2B5EF4-FFF2-40B4-BE49-F238E27FC236}">
                <a16:creationId xmlns:a16="http://schemas.microsoft.com/office/drawing/2014/main" id="{C7ED7A76-D1B1-799D-1E88-FF329A056FC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084462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62" name="Rectangle 8">
            <a:extLst>
              <a:ext uri="{FF2B5EF4-FFF2-40B4-BE49-F238E27FC236}">
                <a16:creationId xmlns:a16="http://schemas.microsoft.com/office/drawing/2014/main" id="{F6E789DF-CEB8-1E0B-3D72-AFF1BD91A3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9349C9-24E6-4FAD-8DFF-AB4E82A746E2}" type="slidenum">
              <a:rPr lang="en-US" altLang="en-US" smtClean="0"/>
              <a:pPr>
                <a:spcBef>
                  <a:spcPct val="0"/>
                </a:spcBef>
                <a:buClrTx/>
                <a:buSzPct val="45000"/>
                <a:buFontTx/>
                <a:buNone/>
              </a:pPr>
              <a:t>36</a:t>
            </a:fld>
            <a:endParaRPr lang="en-US" altLang="en-US"/>
          </a:p>
        </p:txBody>
      </p:sp>
      <p:sp>
        <p:nvSpPr>
          <p:cNvPr id="194563" name="Rectangle 1">
            <a:extLst>
              <a:ext uri="{FF2B5EF4-FFF2-40B4-BE49-F238E27FC236}">
                <a16:creationId xmlns:a16="http://schemas.microsoft.com/office/drawing/2014/main" id="{FA217B35-92C8-F9C5-8FA4-D86EB33E16A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64" name="Rectangle 2">
            <a:extLst>
              <a:ext uri="{FF2B5EF4-FFF2-40B4-BE49-F238E27FC236}">
                <a16:creationId xmlns:a16="http://schemas.microsoft.com/office/drawing/2014/main" id="{484345D4-C4FA-251F-F22F-E86A5CE1577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62" name="Rectangle 8">
            <a:extLst>
              <a:ext uri="{FF2B5EF4-FFF2-40B4-BE49-F238E27FC236}">
                <a16:creationId xmlns:a16="http://schemas.microsoft.com/office/drawing/2014/main" id="{F6E789DF-CEB8-1E0B-3D72-AFF1BD91A3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9349C9-24E6-4FAD-8DFF-AB4E82A746E2}" type="slidenum">
              <a:rPr lang="en-US" altLang="en-US" smtClean="0"/>
              <a:pPr>
                <a:spcBef>
                  <a:spcPct val="0"/>
                </a:spcBef>
                <a:buClrTx/>
                <a:buSzPct val="45000"/>
                <a:buFontTx/>
                <a:buNone/>
              </a:pPr>
              <a:t>37</a:t>
            </a:fld>
            <a:endParaRPr lang="en-US" altLang="en-US"/>
          </a:p>
        </p:txBody>
      </p:sp>
      <p:sp>
        <p:nvSpPr>
          <p:cNvPr id="194563" name="Rectangle 1">
            <a:extLst>
              <a:ext uri="{FF2B5EF4-FFF2-40B4-BE49-F238E27FC236}">
                <a16:creationId xmlns:a16="http://schemas.microsoft.com/office/drawing/2014/main" id="{FA217B35-92C8-F9C5-8FA4-D86EB33E16A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64" name="Rectangle 2">
            <a:extLst>
              <a:ext uri="{FF2B5EF4-FFF2-40B4-BE49-F238E27FC236}">
                <a16:creationId xmlns:a16="http://schemas.microsoft.com/office/drawing/2014/main" id="{484345D4-C4FA-251F-F22F-E86A5CE1577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85824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6610" name="Rectangle 8">
            <a:extLst>
              <a:ext uri="{FF2B5EF4-FFF2-40B4-BE49-F238E27FC236}">
                <a16:creationId xmlns:a16="http://schemas.microsoft.com/office/drawing/2014/main" id="{4F6B0147-DFA9-E07B-0166-C95026837680}"/>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B9C2E72-341B-46B9-8F64-0988A75D7FF9}" type="slidenum">
              <a:rPr lang="en-US" altLang="en-US" smtClean="0"/>
              <a:pPr>
                <a:spcBef>
                  <a:spcPct val="0"/>
                </a:spcBef>
                <a:buClrTx/>
                <a:buSzPct val="45000"/>
                <a:buFontTx/>
                <a:buNone/>
              </a:pPr>
              <a:t>38</a:t>
            </a:fld>
            <a:endParaRPr lang="en-US" altLang="en-US"/>
          </a:p>
        </p:txBody>
      </p:sp>
      <p:sp>
        <p:nvSpPr>
          <p:cNvPr id="196611" name="Rectangle 1">
            <a:extLst>
              <a:ext uri="{FF2B5EF4-FFF2-40B4-BE49-F238E27FC236}">
                <a16:creationId xmlns:a16="http://schemas.microsoft.com/office/drawing/2014/main" id="{378E9AA5-7B62-0094-BE57-BC766F22C20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6612" name="Rectangle 2">
            <a:extLst>
              <a:ext uri="{FF2B5EF4-FFF2-40B4-BE49-F238E27FC236}">
                <a16:creationId xmlns:a16="http://schemas.microsoft.com/office/drawing/2014/main" id="{A808FD26-83FA-65D4-F921-2CC367D00BC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8658" name="Rectangle 8">
            <a:extLst>
              <a:ext uri="{FF2B5EF4-FFF2-40B4-BE49-F238E27FC236}">
                <a16:creationId xmlns:a16="http://schemas.microsoft.com/office/drawing/2014/main" id="{22D2DA1B-8E92-E08E-EEE1-72CEEA69083E}"/>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CAC94B9-B68A-4C5C-BEC2-65969BE60BF1}" type="slidenum">
              <a:rPr lang="en-US" altLang="en-US" smtClean="0"/>
              <a:pPr>
                <a:spcBef>
                  <a:spcPct val="0"/>
                </a:spcBef>
                <a:buClrTx/>
                <a:buSzPct val="45000"/>
                <a:buFontTx/>
                <a:buNone/>
              </a:pPr>
              <a:t>39</a:t>
            </a:fld>
            <a:endParaRPr lang="en-US" altLang="en-US"/>
          </a:p>
        </p:txBody>
      </p:sp>
      <p:sp>
        <p:nvSpPr>
          <p:cNvPr id="198659" name="Rectangle 1">
            <a:extLst>
              <a:ext uri="{FF2B5EF4-FFF2-40B4-BE49-F238E27FC236}">
                <a16:creationId xmlns:a16="http://schemas.microsoft.com/office/drawing/2014/main" id="{51C21092-D6EF-FFD5-C1CF-6E3F5AB5B93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8660" name="Rectangle 2">
            <a:extLst>
              <a:ext uri="{FF2B5EF4-FFF2-40B4-BE49-F238E27FC236}">
                <a16:creationId xmlns:a16="http://schemas.microsoft.com/office/drawing/2014/main" id="{BE8A712F-9A36-3369-E168-40FF49A0E38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9/1/2024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3" cstate="hq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B7AD34A6-B54C-7E99-EF5A-FC08FEF977AA}"/>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bai%206.ppt#35.%20PowerPoint%20Presentation"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bai%206.ppt#-1,58,PowerPoint Presentation"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video" Target="file:///C:\Users\HP\Downloads\Nh&#236;n%20l&#7841;i%2010%20s&#7921;%20ki&#7879;n%20qu&#7889;c%20t&#7871;%20n&#7893;i%20b&#7853;t%20n&#259;m%202023%20_%20VTC%20Now.mp4"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video" Target="file:///C:\Users\HP\Downloads\10%20s&#7921;%20ki&#7879;n%20lan%20t&#7887;a%20h&#236;nh%20&#7843;nh%20Vi&#7879;t%20Nam%20ra%20th&#7871;%20gi&#7899;i_%20VTV24.mp4"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hyperlink" Target="https://vi.wikipedia.org/wiki/D%C3%A2n_qu%C3%A2n_t%E1%BB%B1_v%E1%BB%87_(Vi%E1%BB%87t_Nam)" TargetMode="External"/><Relationship Id="rId3" Type="http://schemas.openxmlformats.org/officeDocument/2006/relationships/hyperlink" Target="https://vi.wikipedia.org/wiki/Ch%C3%ADnh_ph%E1%BB%A7_Vi%E1%BB%87t_Nam" TargetMode="External"/><Relationship Id="rId7" Type="http://schemas.openxmlformats.org/officeDocument/2006/relationships/hyperlink" Target="https://vi.wikipedia.org/wiki/Qu%C3%A2n_%C4%91%E1%BB%99i_nh%C3%A2n_d%C3%A2n_Vi%E1%BB%87t_Nam" TargetMode="External"/><Relationship Id="rId2" Type="http://schemas.openxmlformats.org/officeDocument/2006/relationships/hyperlink" Target="https://vi.wikipedia.org/wiki/B%E1%BB%99_Qu%E1%BB%91c_ph%C3%B2ng_(Vi%E1%BB%87t_Nam)#cite_note-4" TargetMode="External"/><Relationship Id="rId1" Type="http://schemas.openxmlformats.org/officeDocument/2006/relationships/slideLayout" Target="../slideLayouts/slideLayout7.xml"/><Relationship Id="rId6" Type="http://schemas.openxmlformats.org/officeDocument/2006/relationships/hyperlink" Target="https://vi.wikipedia.org/wiki/T%E1%BB%95_qu%E1%BB%91c" TargetMode="External"/><Relationship Id="rId5" Type="http://schemas.openxmlformats.org/officeDocument/2006/relationships/hyperlink" Target="https://vi.wikipedia.org/wiki/Qu%C3%A2n_s%E1%BB%B1" TargetMode="External"/><Relationship Id="rId4" Type="http://schemas.openxmlformats.org/officeDocument/2006/relationships/hyperlink" Target="https://vi.wikipedia.org/wiki/Nh%C3%A0_n%C6%B0%E1%BB%9Bc_C%E1%BB%99ng_h%C3%B2a_x%C3%A3_h%E1%BB%99i_ch%E1%BB%A7_ngh%C4%A9a_Vi%E1%BB%87t_Nam" TargetMode="External"/><Relationship Id="rId9"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2">
            <a:extLst>
              <a:ext uri="{FF2B5EF4-FFF2-40B4-BE49-F238E27FC236}">
                <a16:creationId xmlns:a16="http://schemas.microsoft.com/office/drawing/2014/main" id="{415C7298-7060-7001-0F9B-E17D64056102}"/>
              </a:ext>
            </a:extLst>
          </p:cNvPr>
          <p:cNvSpPr>
            <a:spLocks noChangeArrowheads="1"/>
          </p:cNvSpPr>
          <p:nvPr/>
        </p:nvSpPr>
        <p:spPr bwMode="auto">
          <a:xfrm>
            <a:off x="7030122" y="4636931"/>
            <a:ext cx="6349" cy="1422215"/>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p>
        </p:txBody>
      </p:sp>
      <p:sp>
        <p:nvSpPr>
          <p:cNvPr id="109578" name="Oval 10">
            <a:extLst>
              <a:ext uri="{FF2B5EF4-FFF2-40B4-BE49-F238E27FC236}">
                <a16:creationId xmlns:a16="http://schemas.microsoft.com/office/drawing/2014/main" id="{E08C46B7-2A02-F172-267C-2B30E09C601E}"/>
              </a:ext>
            </a:extLst>
          </p:cNvPr>
          <p:cNvSpPr>
            <a:spLocks noChangeArrowheads="1"/>
          </p:cNvSpPr>
          <p:nvPr/>
        </p:nvSpPr>
        <p:spPr bwMode="auto">
          <a:xfrm>
            <a:off x="4543089" y="1384775"/>
            <a:ext cx="3105822" cy="1400628"/>
          </a:xfrm>
          <a:prstGeom prst="ellipse">
            <a:avLst/>
          </a:prstGeom>
          <a:solidFill>
            <a:schemeClr val="accent2"/>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a:buClr>
                <a:srgbClr val="000000"/>
              </a:buClr>
              <a:buSzPct val="100000"/>
              <a:buFont typeface="Times New Roman" panose="02020603050405020304" pitchFamily="18" charset="0"/>
              <a:buNone/>
            </a:pPr>
            <a:r>
              <a:rPr lang="en-US" altLang="en-US" sz="2400" b="1" dirty="0">
                <a:solidFill>
                  <a:srgbClr val="FFFFFF"/>
                </a:solidFill>
                <a:latin typeface="Arial" panose="020B0604020202020204" pitchFamily="34" charset="0"/>
                <a:cs typeface="Arial" panose="020B0604020202020204" pitchFamily="34" charset="0"/>
              </a:rPr>
              <a:t>CHƯƠNG 4</a:t>
            </a:r>
          </a:p>
        </p:txBody>
      </p:sp>
      <p:sp>
        <p:nvSpPr>
          <p:cNvPr id="118796" name="Rectangle 12">
            <a:extLst>
              <a:ext uri="{FF2B5EF4-FFF2-40B4-BE49-F238E27FC236}">
                <a16:creationId xmlns:a16="http://schemas.microsoft.com/office/drawing/2014/main" id="{4E2CDBEE-5EA9-3FF3-5744-896468A9E311}"/>
              </a:ext>
            </a:extLst>
          </p:cNvPr>
          <p:cNvSpPr>
            <a:spLocks noChangeArrowheads="1"/>
          </p:cNvSpPr>
          <p:nvPr/>
        </p:nvSpPr>
        <p:spPr bwMode="auto">
          <a:xfrm>
            <a:off x="1501728" y="3341796"/>
            <a:ext cx="9188543" cy="1134017"/>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5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100">
                <a:solidFill>
                  <a:srgbClr val="000000"/>
                </a:solidFill>
                <a:latin typeface="Calibri" panose="020F0502020204030204" pitchFamily="34" charset="0"/>
                <a:ea typeface="Microsoft YaHei" panose="020B0503020204020204" pitchFamily="34" charset="-122"/>
              </a:defRPr>
            </a:lvl1pPr>
            <a:lvl2pPr>
              <a:spcBef>
                <a:spcPts val="45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alibri" panose="020F0502020204030204" pitchFamily="34" charset="0"/>
                <a:ea typeface="Microsoft YaHei" panose="020B0503020204020204" pitchFamily="34" charset="-122"/>
              </a:defRPr>
            </a:lvl2pPr>
            <a:lvl3pPr>
              <a:spcBef>
                <a:spcPts val="4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000000"/>
                </a:solidFill>
                <a:latin typeface="Calibri" panose="020F0502020204030204" pitchFamily="34" charset="0"/>
                <a:ea typeface="Microsoft YaHei" panose="020B0503020204020204" pitchFamily="34" charset="-122"/>
              </a:defRPr>
            </a:lvl3pPr>
            <a:lvl4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4pPr>
            <a:lvl5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5pPr>
            <a:lvl6pPr marL="25146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6pPr>
            <a:lvl7pPr marL="29718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7pPr>
            <a:lvl8pPr marL="34290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8pPr>
            <a:lvl9pPr marL="38862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9pPr>
          </a:lstStyle>
          <a:p>
            <a:pPr algn="ctr">
              <a:lnSpc>
                <a:spcPct val="150000"/>
              </a:lnSpc>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TĂNG CƯỜNG QUỐC PHÒNG AN NINH, MỞ RỘNG QUAN HỆ ĐỐI NGOẠI VÀ HỘI NHẬP QUỐC TẾ Ở NƯỚC TA HIỆN NAY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0"/>
                      </p:stCondLst>
                      <p:childTnLst>
                        <p:par>
                          <p:cTn id="4" fill="hold" nodeType="afterGroup">
                            <p:stCondLst>
                              <p:cond delay="0"/>
                            </p:stCondLst>
                            <p:childTnLst>
                              <p:par>
                                <p:cTn id="5" presetID="45" presetClass="entr" fill="hold" nodeType="afterEffect">
                                  <p:stCondLst>
                                    <p:cond delay="0"/>
                                  </p:stCondLst>
                                  <p:childTnLst>
                                    <p:set>
                                      <p:cBhvr additive="repl">
                                        <p:cTn id="6" dur="1" fill="hold">
                                          <p:stCondLst>
                                            <p:cond delay="0"/>
                                          </p:stCondLst>
                                        </p:cTn>
                                        <p:tgtEl>
                                          <p:spTgt spid="118796"/>
                                        </p:tgtEl>
                                        <p:attrNameLst>
                                          <p:attrName>style.visibility</p:attrName>
                                        </p:attrNameLst>
                                      </p:cBhvr>
                                      <p:to>
                                        <p:strVal val="visible"/>
                                      </p:to>
                                    </p:set>
                                    <p:animEffect transition="in" filter="fade">
                                      <p:cBhvr additive="repl">
                                        <p:cTn id="7" dur="2000"/>
                                        <p:tgtEl>
                                          <p:spTgt spid="118796"/>
                                        </p:tgtEl>
                                      </p:cBhvr>
                                    </p:animEffect>
                                    <p:anim calcmode="lin" valueType="num">
                                      <p:cBhvr additive="repl">
                                        <p:cTn id="8" dur="2000" fill="hold"/>
                                        <p:tgtEl>
                                          <p:spTgt spid="118796"/>
                                        </p:tgtEl>
                                        <p:attrNameLst>
                                          <p:attrName>ppt_w</p:attrName>
                                        </p:attrNameLst>
                                      </p:cBhvr>
                                      <p:tavLst>
                                        <p:tav tm="0" fmla="#ppt_w*sin(2.5*pi*$)">
                                          <p:val>
                                            <p:fltVal val="0"/>
                                          </p:val>
                                        </p:tav>
                                        <p:tav tm="100000">
                                          <p:val>
                                            <p:fltVal val="1"/>
                                          </p:val>
                                        </p:tav>
                                      </p:tavLst>
                                    </p:anim>
                                    <p:anim calcmode="lin" valueType="num">
                                      <p:cBhvr additive="repl">
                                        <p:cTn id="9" dur="2000" fill="hold"/>
                                        <p:tgtEl>
                                          <p:spTgt spid="118796"/>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3E4D82-47F6-FFCA-17AD-7589305663B8}"/>
              </a:ext>
            </a:extLst>
          </p:cNvPr>
          <p:cNvSpPr txBox="1"/>
          <p:nvPr/>
        </p:nvSpPr>
        <p:spPr>
          <a:xfrm>
            <a:off x="351567" y="495539"/>
            <a:ext cx="11488866" cy="5719258"/>
          </a:xfrm>
          <a:prstGeom prst="rect">
            <a:avLst/>
          </a:prstGeom>
          <a:noFill/>
        </p:spPr>
        <p:txBody>
          <a:bodyPr wrap="square">
            <a:spAutoFit/>
          </a:bodyPr>
          <a:lstStyle/>
          <a:p>
            <a:pPr algn="ctr">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lvl="0" algn="just">
              <a:spcBef>
                <a:spcPts val="600"/>
              </a:spcBef>
              <a:tabLst>
                <a:tab pos="5257800" algn="l"/>
                <a:tab pos="4572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kiến thức:</a:t>
            </a:r>
            <a:r>
              <a:rPr lang="pl-PL"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Trình bày được những quan điểm cơ bản về đường lối quốc phòng, an ninh và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đối ngoại của Đảng ta hiện nay</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Nêu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được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những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nhiệm</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chủ</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yếu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quốc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phòng</a:t>
            </a:r>
            <a:r>
              <a:rPr lang="en-US" sz="2400" dirty="0">
                <a:effectLst/>
                <a:latin typeface="Arial" panose="020B0604020202020204" pitchFamily="34" charset="0"/>
                <a:ea typeface="Times New Roman" panose="02020603050405020304" pitchFamily="18" charset="0"/>
                <a:cs typeface="Arial" panose="020B0604020202020204" pitchFamily="34" charset="0"/>
              </a:rPr>
              <a:t>, an </a:t>
            </a:r>
            <a:r>
              <a:rPr lang="en-US" sz="2400" dirty="0" err="1">
                <a:effectLst/>
                <a:latin typeface="Arial" panose="020B0604020202020204" pitchFamily="34" charset="0"/>
                <a:ea typeface="Times New Roman" panose="02020603050405020304" pitchFamily="18" charset="0"/>
                <a:cs typeface="Arial" panose="020B0604020202020204" pitchFamily="34" charset="0"/>
              </a:rPr>
              <a:t>ninh</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và</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ngoại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Đảng</a:t>
            </a:r>
            <a:r>
              <a:rPr lang="en-US" sz="2400" dirty="0">
                <a:effectLst/>
                <a:latin typeface="Arial" panose="020B0604020202020204" pitchFamily="34" charset="0"/>
                <a:ea typeface="Times New Roman" panose="02020603050405020304" pitchFamily="18" charset="0"/>
                <a:cs typeface="Arial" panose="020B0604020202020204" pitchFamily="34" charset="0"/>
              </a:rPr>
              <a:t> ta.</a:t>
            </a:r>
          </a:p>
          <a:p>
            <a:pPr algn="just">
              <a:lnSpc>
                <a:spcPct val="115000"/>
              </a:lnSpc>
              <a:spcBef>
                <a:spcPts val="600"/>
              </a:spcBef>
              <a:tabLst>
                <a:tab pos="5257800" algn="l"/>
                <a:tab pos="450215" algn="l"/>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kỹ năng:</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Vận dụng được các kiến thức đã học để giải thích, bình luận các sự kiện trong quan hệ đối ngoại và chủ động hội nhập quốc tế giữa Việt Nam với các quốc gia, vùng lãnh thổ, các tổ chức kinh tế, chính trị trên thế giới.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Tin tưởng vào năng lực, khả năng của dân tộc Việt Nam trong quá trình bảo vệ độc lập dân tộc và toàn vẹn lãnh thổ trong hội nhập quốc tế. Chủ động trong việc trang bị cho bản thân năng lực chuyên môn, đặc biệt là ngoại ngữ và kỹ năng mềm để có thể làm việc tốt trong môi trường mang tính hội nhập quốc tế</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34941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Freeform 1">
            <a:extLst>
              <a:ext uri="{FF2B5EF4-FFF2-40B4-BE49-F238E27FC236}">
                <a16:creationId xmlns:a16="http://schemas.microsoft.com/office/drawing/2014/main" id="{18BC65C9-FAE3-B255-0D4C-A116A69F0847}"/>
              </a:ext>
            </a:extLst>
          </p:cNvPr>
          <p:cNvSpPr>
            <a:spLocks noChangeArrowheads="1"/>
          </p:cNvSpPr>
          <p:nvPr/>
        </p:nvSpPr>
        <p:spPr bwMode="auto">
          <a:xfrm rot="13200000">
            <a:off x="10271376" y="843300"/>
            <a:ext cx="663489" cy="128094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0" name="Freeform 2">
            <a:extLst>
              <a:ext uri="{FF2B5EF4-FFF2-40B4-BE49-F238E27FC236}">
                <a16:creationId xmlns:a16="http://schemas.microsoft.com/office/drawing/2014/main" id="{A080A73C-4D4C-11A3-D96E-1E19472B4422}"/>
              </a:ext>
            </a:extLst>
          </p:cNvPr>
          <p:cNvSpPr>
            <a:spLocks noChangeArrowheads="1"/>
          </p:cNvSpPr>
          <p:nvPr/>
        </p:nvSpPr>
        <p:spPr bwMode="auto">
          <a:xfrm rot="12600000">
            <a:off x="11433274" y="2186150"/>
            <a:ext cx="792059" cy="15285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1" name="Freeform 3">
            <a:extLst>
              <a:ext uri="{FF2B5EF4-FFF2-40B4-BE49-F238E27FC236}">
                <a16:creationId xmlns:a16="http://schemas.microsoft.com/office/drawing/2014/main" id="{13866171-ECFD-17FD-0339-F95783B0B2A6}"/>
              </a:ext>
            </a:extLst>
          </p:cNvPr>
          <p:cNvSpPr>
            <a:spLocks noChangeArrowheads="1"/>
          </p:cNvSpPr>
          <p:nvPr/>
        </p:nvSpPr>
        <p:spPr bwMode="auto">
          <a:xfrm rot="12360000">
            <a:off x="7826944" y="1700439"/>
            <a:ext cx="619044" cy="119523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2" name="Freeform 4">
            <a:extLst>
              <a:ext uri="{FF2B5EF4-FFF2-40B4-BE49-F238E27FC236}">
                <a16:creationId xmlns:a16="http://schemas.microsoft.com/office/drawing/2014/main" id="{7E7EBAE4-9B3E-EE6F-DFAA-3C47B80A7693}"/>
              </a:ext>
            </a:extLst>
          </p:cNvPr>
          <p:cNvSpPr>
            <a:spLocks noChangeArrowheads="1"/>
          </p:cNvSpPr>
          <p:nvPr/>
        </p:nvSpPr>
        <p:spPr bwMode="auto">
          <a:xfrm rot="12840000">
            <a:off x="8917414" y="309969"/>
            <a:ext cx="484125" cy="93332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3" name="Freeform 5">
            <a:extLst>
              <a:ext uri="{FF2B5EF4-FFF2-40B4-BE49-F238E27FC236}">
                <a16:creationId xmlns:a16="http://schemas.microsoft.com/office/drawing/2014/main" id="{14A9B990-B6E7-F728-277A-0874C54C1F60}"/>
              </a:ext>
            </a:extLst>
          </p:cNvPr>
          <p:cNvSpPr>
            <a:spLocks noChangeArrowheads="1"/>
          </p:cNvSpPr>
          <p:nvPr/>
        </p:nvSpPr>
        <p:spPr bwMode="auto">
          <a:xfrm rot="11880000">
            <a:off x="6574569" y="4208362"/>
            <a:ext cx="384125" cy="74285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4" name="Freeform 6">
            <a:extLst>
              <a:ext uri="{FF2B5EF4-FFF2-40B4-BE49-F238E27FC236}">
                <a16:creationId xmlns:a16="http://schemas.microsoft.com/office/drawing/2014/main" id="{AE3F87A6-E519-ED79-0EEB-E05678339830}"/>
              </a:ext>
            </a:extLst>
          </p:cNvPr>
          <p:cNvSpPr>
            <a:spLocks noChangeArrowheads="1"/>
          </p:cNvSpPr>
          <p:nvPr/>
        </p:nvSpPr>
        <p:spPr bwMode="auto">
          <a:xfrm rot="12840000">
            <a:off x="8709479" y="2549640"/>
            <a:ext cx="260316" cy="49999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5" name="Freeform 7">
            <a:extLst>
              <a:ext uri="{FF2B5EF4-FFF2-40B4-BE49-F238E27FC236}">
                <a16:creationId xmlns:a16="http://schemas.microsoft.com/office/drawing/2014/main" id="{806296D1-9117-6108-8D21-C9975E1BB22B}"/>
              </a:ext>
            </a:extLst>
          </p:cNvPr>
          <p:cNvSpPr>
            <a:spLocks noChangeArrowheads="1"/>
          </p:cNvSpPr>
          <p:nvPr/>
        </p:nvSpPr>
        <p:spPr bwMode="auto">
          <a:xfrm rot="13200000">
            <a:off x="8144402" y="3622650"/>
            <a:ext cx="296823" cy="57301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6" name="Freeform 8">
            <a:extLst>
              <a:ext uri="{FF2B5EF4-FFF2-40B4-BE49-F238E27FC236}">
                <a16:creationId xmlns:a16="http://schemas.microsoft.com/office/drawing/2014/main" id="{1EDD9690-3B3A-A237-D282-ACEF3079CE51}"/>
              </a:ext>
            </a:extLst>
          </p:cNvPr>
          <p:cNvSpPr>
            <a:spLocks noChangeArrowheads="1"/>
          </p:cNvSpPr>
          <p:nvPr/>
        </p:nvSpPr>
        <p:spPr bwMode="auto">
          <a:xfrm rot="13200000">
            <a:off x="7165042" y="5024231"/>
            <a:ext cx="444442" cy="85872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119817" name="Group 9">
            <a:extLst>
              <a:ext uri="{FF2B5EF4-FFF2-40B4-BE49-F238E27FC236}">
                <a16:creationId xmlns:a16="http://schemas.microsoft.com/office/drawing/2014/main" id="{BF7497ED-3A41-2C5B-11C0-89D4D73FB8DB}"/>
              </a:ext>
            </a:extLst>
          </p:cNvPr>
          <p:cNvGrpSpPr>
            <a:grpSpLocks/>
          </p:cNvGrpSpPr>
          <p:nvPr/>
        </p:nvGrpSpPr>
        <p:grpSpPr bwMode="auto">
          <a:xfrm>
            <a:off x="-1106063" y="579605"/>
            <a:ext cx="6853933" cy="7288851"/>
            <a:chOff x="-1008" y="-70"/>
            <a:chExt cx="4318" cy="4592"/>
          </a:xfrm>
        </p:grpSpPr>
        <p:grpSp>
          <p:nvGrpSpPr>
            <p:cNvPr id="111632" name="Group 10">
              <a:extLst>
                <a:ext uri="{FF2B5EF4-FFF2-40B4-BE49-F238E27FC236}">
                  <a16:creationId xmlns:a16="http://schemas.microsoft.com/office/drawing/2014/main" id="{25DCD90A-C496-986C-0301-9960A744440B}"/>
                </a:ext>
              </a:extLst>
            </p:cNvPr>
            <p:cNvGrpSpPr>
              <a:grpSpLocks/>
            </p:cNvGrpSpPr>
            <p:nvPr/>
          </p:nvGrpSpPr>
          <p:grpSpPr bwMode="auto">
            <a:xfrm>
              <a:off x="-1008" y="-35"/>
              <a:ext cx="2316" cy="4557"/>
              <a:chOff x="-1008" y="-35"/>
              <a:chExt cx="2316" cy="4557"/>
            </a:xfrm>
          </p:grpSpPr>
          <p:sp>
            <p:nvSpPr>
              <p:cNvPr id="111658" name="Freeform 11">
                <a:extLst>
                  <a:ext uri="{FF2B5EF4-FFF2-40B4-BE49-F238E27FC236}">
                    <a16:creationId xmlns:a16="http://schemas.microsoft.com/office/drawing/2014/main" id="{3538D0F5-A458-173F-F514-DF6DF59879BE}"/>
                  </a:ext>
                </a:extLst>
              </p:cNvPr>
              <p:cNvSpPr>
                <a:spLocks noChangeArrowheads="1"/>
              </p:cNvSpPr>
              <p:nvPr/>
            </p:nvSpPr>
            <p:spPr bwMode="auto">
              <a:xfrm flipH="1">
                <a:off x="-18" y="2190"/>
                <a:ext cx="1047"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9" name="Freeform 12">
                <a:extLst>
                  <a:ext uri="{FF2B5EF4-FFF2-40B4-BE49-F238E27FC236}">
                    <a16:creationId xmlns:a16="http://schemas.microsoft.com/office/drawing/2014/main" id="{7294FD64-7787-C459-4060-F630F7F6172A}"/>
                  </a:ext>
                </a:extLst>
              </p:cNvPr>
              <p:cNvSpPr>
                <a:spLocks noChangeArrowheads="1"/>
              </p:cNvSpPr>
              <p:nvPr/>
            </p:nvSpPr>
            <p:spPr bwMode="auto">
              <a:xfrm flipH="1">
                <a:off x="181" y="2225"/>
                <a:ext cx="245"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0" name="Freeform 13">
                <a:extLst>
                  <a:ext uri="{FF2B5EF4-FFF2-40B4-BE49-F238E27FC236}">
                    <a16:creationId xmlns:a16="http://schemas.microsoft.com/office/drawing/2014/main" id="{62BC75FD-8388-BE05-4DC1-DE7AC035BF1A}"/>
                  </a:ext>
                </a:extLst>
              </p:cNvPr>
              <p:cNvSpPr>
                <a:spLocks noChangeArrowheads="1"/>
              </p:cNvSpPr>
              <p:nvPr/>
            </p:nvSpPr>
            <p:spPr bwMode="auto">
              <a:xfrm flipH="1">
                <a:off x="34" y="2240"/>
                <a:ext cx="233"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1" name="Freeform 14">
                <a:extLst>
                  <a:ext uri="{FF2B5EF4-FFF2-40B4-BE49-F238E27FC236}">
                    <a16:creationId xmlns:a16="http://schemas.microsoft.com/office/drawing/2014/main" id="{F69CCF21-339A-E900-0D26-C440D85982F0}"/>
                  </a:ext>
                </a:extLst>
              </p:cNvPr>
              <p:cNvSpPr>
                <a:spLocks noChangeArrowheads="1"/>
              </p:cNvSpPr>
              <p:nvPr/>
            </p:nvSpPr>
            <p:spPr bwMode="auto">
              <a:xfrm flipH="1">
                <a:off x="475" y="2338"/>
                <a:ext cx="101"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2" name="Freeform 15">
                <a:extLst>
                  <a:ext uri="{FF2B5EF4-FFF2-40B4-BE49-F238E27FC236}">
                    <a16:creationId xmlns:a16="http://schemas.microsoft.com/office/drawing/2014/main" id="{F58B340F-8130-5AB5-9304-34BCA6C87850}"/>
                  </a:ext>
                </a:extLst>
              </p:cNvPr>
              <p:cNvSpPr>
                <a:spLocks noChangeArrowheads="1"/>
              </p:cNvSpPr>
              <p:nvPr/>
            </p:nvSpPr>
            <p:spPr bwMode="auto">
              <a:xfrm rot="18420000" flipH="1">
                <a:off x="-355" y="1487"/>
                <a:ext cx="415" cy="79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3" name="Freeform 16">
                <a:extLst>
                  <a:ext uri="{FF2B5EF4-FFF2-40B4-BE49-F238E27FC236}">
                    <a16:creationId xmlns:a16="http://schemas.microsoft.com/office/drawing/2014/main" id="{8D019050-3387-982A-399A-07A81EA77A5A}"/>
                  </a:ext>
                </a:extLst>
              </p:cNvPr>
              <p:cNvSpPr>
                <a:spLocks noChangeArrowheads="1"/>
              </p:cNvSpPr>
              <p:nvPr/>
            </p:nvSpPr>
            <p:spPr bwMode="auto">
              <a:xfrm rot="18360000" flipH="1">
                <a:off x="-266" y="831"/>
                <a:ext cx="496" cy="94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4" name="Freeform 17">
                <a:extLst>
                  <a:ext uri="{FF2B5EF4-FFF2-40B4-BE49-F238E27FC236}">
                    <a16:creationId xmlns:a16="http://schemas.microsoft.com/office/drawing/2014/main" id="{4F63E4BF-2F46-A0C8-5EFD-0A8B6E909D70}"/>
                  </a:ext>
                </a:extLst>
              </p:cNvPr>
              <p:cNvSpPr>
                <a:spLocks noChangeArrowheads="1"/>
              </p:cNvSpPr>
              <p:nvPr/>
            </p:nvSpPr>
            <p:spPr bwMode="auto">
              <a:xfrm rot="19800000" flipH="1">
                <a:off x="278" y="1881"/>
                <a:ext cx="181"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5" name="Freeform 18">
                <a:extLst>
                  <a:ext uri="{FF2B5EF4-FFF2-40B4-BE49-F238E27FC236}">
                    <a16:creationId xmlns:a16="http://schemas.microsoft.com/office/drawing/2014/main" id="{9AFC76D6-46CB-8406-0228-0D478C355324}"/>
                  </a:ext>
                </a:extLst>
              </p:cNvPr>
              <p:cNvSpPr>
                <a:spLocks noChangeArrowheads="1"/>
              </p:cNvSpPr>
              <p:nvPr/>
            </p:nvSpPr>
            <p:spPr bwMode="auto">
              <a:xfrm flipH="1">
                <a:off x="870" y="1669"/>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6" name="Freeform 19">
                <a:extLst>
                  <a:ext uri="{FF2B5EF4-FFF2-40B4-BE49-F238E27FC236}">
                    <a16:creationId xmlns:a16="http://schemas.microsoft.com/office/drawing/2014/main" id="{0AE94A56-2BC3-358F-8EEA-B192BF405968}"/>
                  </a:ext>
                </a:extLst>
              </p:cNvPr>
              <p:cNvSpPr>
                <a:spLocks noChangeArrowheads="1"/>
              </p:cNvSpPr>
              <p:nvPr/>
            </p:nvSpPr>
            <p:spPr bwMode="auto">
              <a:xfrm rot="21120000" flipH="1">
                <a:off x="539" y="2181"/>
                <a:ext cx="158"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7" name="Freeform 20">
                <a:extLst>
                  <a:ext uri="{FF2B5EF4-FFF2-40B4-BE49-F238E27FC236}">
                    <a16:creationId xmlns:a16="http://schemas.microsoft.com/office/drawing/2014/main" id="{ED583CD9-C4C2-A53A-8BB9-69FB6175912A}"/>
                  </a:ext>
                </a:extLst>
              </p:cNvPr>
              <p:cNvSpPr>
                <a:spLocks noChangeArrowheads="1"/>
              </p:cNvSpPr>
              <p:nvPr/>
            </p:nvSpPr>
            <p:spPr bwMode="auto">
              <a:xfrm rot="20640000" flipH="1">
                <a:off x="451" y="1360"/>
                <a:ext cx="380"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8" name="Freeform 21">
                <a:extLst>
                  <a:ext uri="{FF2B5EF4-FFF2-40B4-BE49-F238E27FC236}">
                    <a16:creationId xmlns:a16="http://schemas.microsoft.com/office/drawing/2014/main" id="{6EDC9CCE-2065-0317-0DC3-03E8E715EDBB}"/>
                  </a:ext>
                </a:extLst>
              </p:cNvPr>
              <p:cNvSpPr>
                <a:spLocks noChangeArrowheads="1"/>
              </p:cNvSpPr>
              <p:nvPr/>
            </p:nvSpPr>
            <p:spPr bwMode="auto">
              <a:xfrm rot="14700000" flipH="1">
                <a:off x="-4" y="2595"/>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9" name="Freeform 22">
                <a:extLst>
                  <a:ext uri="{FF2B5EF4-FFF2-40B4-BE49-F238E27FC236}">
                    <a16:creationId xmlns:a16="http://schemas.microsoft.com/office/drawing/2014/main" id="{52EAD29A-8611-5F5D-3496-84BC436C743A}"/>
                  </a:ext>
                </a:extLst>
              </p:cNvPr>
              <p:cNvSpPr>
                <a:spLocks noChangeArrowheads="1"/>
              </p:cNvSpPr>
              <p:nvPr/>
            </p:nvSpPr>
            <p:spPr bwMode="auto">
              <a:xfrm rot="14940000" flipH="1">
                <a:off x="-622" y="2476"/>
                <a:ext cx="301"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0" name="Freeform 23">
                <a:extLst>
                  <a:ext uri="{FF2B5EF4-FFF2-40B4-BE49-F238E27FC236}">
                    <a16:creationId xmlns:a16="http://schemas.microsoft.com/office/drawing/2014/main" id="{DF81A531-0939-50BE-A8F4-DEAB8CB604EF}"/>
                  </a:ext>
                </a:extLst>
              </p:cNvPr>
              <p:cNvSpPr>
                <a:spLocks noChangeArrowheads="1"/>
              </p:cNvSpPr>
              <p:nvPr/>
            </p:nvSpPr>
            <p:spPr bwMode="auto">
              <a:xfrm rot="18180000" flipH="1">
                <a:off x="-848" y="1471"/>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1" name="Freeform 24">
                <a:extLst>
                  <a:ext uri="{FF2B5EF4-FFF2-40B4-BE49-F238E27FC236}">
                    <a16:creationId xmlns:a16="http://schemas.microsoft.com/office/drawing/2014/main" id="{B3DF3E0E-2782-EA14-79D2-254C2663EA02}"/>
                  </a:ext>
                </a:extLst>
              </p:cNvPr>
              <p:cNvSpPr>
                <a:spLocks noChangeArrowheads="1"/>
              </p:cNvSpPr>
              <p:nvPr/>
            </p:nvSpPr>
            <p:spPr bwMode="auto">
              <a:xfrm rot="15060000" flipH="1">
                <a:off x="-154" y="2463"/>
                <a:ext cx="184" cy="35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2" name="Freeform 25">
                <a:extLst>
                  <a:ext uri="{FF2B5EF4-FFF2-40B4-BE49-F238E27FC236}">
                    <a16:creationId xmlns:a16="http://schemas.microsoft.com/office/drawing/2014/main" id="{0C243301-C9A9-6ED0-2076-F49DF7C8EFCA}"/>
                  </a:ext>
                </a:extLst>
              </p:cNvPr>
              <p:cNvSpPr>
                <a:spLocks noChangeArrowheads="1"/>
              </p:cNvSpPr>
              <p:nvPr/>
            </p:nvSpPr>
            <p:spPr bwMode="auto">
              <a:xfrm rot="18420000" flipH="1">
                <a:off x="-604" y="1872"/>
                <a:ext cx="387" cy="736"/>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3" name="Freeform 26">
                <a:extLst>
                  <a:ext uri="{FF2B5EF4-FFF2-40B4-BE49-F238E27FC236}">
                    <a16:creationId xmlns:a16="http://schemas.microsoft.com/office/drawing/2014/main" id="{AD5D264A-7061-817A-6AAB-688FC27AD396}"/>
                  </a:ext>
                </a:extLst>
              </p:cNvPr>
              <p:cNvSpPr>
                <a:spLocks noChangeArrowheads="1"/>
              </p:cNvSpPr>
              <p:nvPr/>
            </p:nvSpPr>
            <p:spPr bwMode="auto">
              <a:xfrm rot="18360000" flipH="1">
                <a:off x="-758" y="885"/>
                <a:ext cx="302"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4" name="Freeform 27">
                <a:extLst>
                  <a:ext uri="{FF2B5EF4-FFF2-40B4-BE49-F238E27FC236}">
                    <a16:creationId xmlns:a16="http://schemas.microsoft.com/office/drawing/2014/main" id="{492EB4BC-C4AC-EFB2-E04E-002648138B92}"/>
                  </a:ext>
                </a:extLst>
              </p:cNvPr>
              <p:cNvSpPr>
                <a:spLocks noChangeArrowheads="1"/>
              </p:cNvSpPr>
              <p:nvPr/>
            </p:nvSpPr>
            <p:spPr bwMode="auto">
              <a:xfrm rot="20220000" flipH="1">
                <a:off x="318" y="7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5" name="Freeform 28">
                <a:extLst>
                  <a:ext uri="{FF2B5EF4-FFF2-40B4-BE49-F238E27FC236}">
                    <a16:creationId xmlns:a16="http://schemas.microsoft.com/office/drawing/2014/main" id="{3FA51517-BC04-91DC-C112-6700C207D9AC}"/>
                  </a:ext>
                </a:extLst>
              </p:cNvPr>
              <p:cNvSpPr>
                <a:spLocks noChangeArrowheads="1"/>
              </p:cNvSpPr>
              <p:nvPr/>
            </p:nvSpPr>
            <p:spPr bwMode="auto">
              <a:xfrm rot="20460000" flipH="1">
                <a:off x="-41" y="556"/>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6" name="Freeform 29">
                <a:extLst>
                  <a:ext uri="{FF2B5EF4-FFF2-40B4-BE49-F238E27FC236}">
                    <a16:creationId xmlns:a16="http://schemas.microsoft.com/office/drawing/2014/main" id="{293BDA6E-6DEE-4A79-4C57-031F4DD23668}"/>
                  </a:ext>
                </a:extLst>
              </p:cNvPr>
              <p:cNvSpPr>
                <a:spLocks noChangeArrowheads="1"/>
              </p:cNvSpPr>
              <p:nvPr/>
            </p:nvSpPr>
            <p:spPr bwMode="auto">
              <a:xfrm flipH="1">
                <a:off x="865" y="1092"/>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7" name="Freeform 30">
                <a:extLst>
                  <a:ext uri="{FF2B5EF4-FFF2-40B4-BE49-F238E27FC236}">
                    <a16:creationId xmlns:a16="http://schemas.microsoft.com/office/drawing/2014/main" id="{81260A38-7C2C-B60E-8158-C32361CC902F}"/>
                  </a:ext>
                </a:extLst>
              </p:cNvPr>
              <p:cNvSpPr>
                <a:spLocks noChangeArrowheads="1"/>
              </p:cNvSpPr>
              <p:nvPr/>
            </p:nvSpPr>
            <p:spPr bwMode="auto">
              <a:xfrm rot="21060000" flipH="1">
                <a:off x="684" y="4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8" name="Freeform 31">
                <a:extLst>
                  <a:ext uri="{FF2B5EF4-FFF2-40B4-BE49-F238E27FC236}">
                    <a16:creationId xmlns:a16="http://schemas.microsoft.com/office/drawing/2014/main" id="{501EB225-406D-9DE4-7D60-2B8F5D6622DA}"/>
                  </a:ext>
                </a:extLst>
              </p:cNvPr>
              <p:cNvSpPr>
                <a:spLocks noChangeArrowheads="1"/>
              </p:cNvSpPr>
              <p:nvPr/>
            </p:nvSpPr>
            <p:spPr bwMode="auto">
              <a:xfrm rot="11820000" flipH="1">
                <a:off x="346" y="2879"/>
                <a:ext cx="181" cy="35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9" name="Freeform 32">
                <a:extLst>
                  <a:ext uri="{FF2B5EF4-FFF2-40B4-BE49-F238E27FC236}">
                    <a16:creationId xmlns:a16="http://schemas.microsoft.com/office/drawing/2014/main" id="{E516C460-DE56-1F75-0F1C-603157C94771}"/>
                  </a:ext>
                </a:extLst>
              </p:cNvPr>
              <p:cNvSpPr>
                <a:spLocks noChangeArrowheads="1"/>
              </p:cNvSpPr>
              <p:nvPr/>
            </p:nvSpPr>
            <p:spPr bwMode="auto">
              <a:xfrm flipH="1">
                <a:off x="1023" y="103"/>
                <a:ext cx="285" cy="56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80" name="Freeform 33">
                <a:extLst>
                  <a:ext uri="{FF2B5EF4-FFF2-40B4-BE49-F238E27FC236}">
                    <a16:creationId xmlns:a16="http://schemas.microsoft.com/office/drawing/2014/main" id="{C2E21B42-6DCF-006D-3EF8-0FB6F0832496}"/>
                  </a:ext>
                </a:extLst>
              </p:cNvPr>
              <p:cNvSpPr>
                <a:spLocks noChangeArrowheads="1"/>
              </p:cNvSpPr>
              <p:nvPr/>
            </p:nvSpPr>
            <p:spPr bwMode="auto">
              <a:xfrm rot="20220000" flipH="1">
                <a:off x="260" y="-1"/>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nvGrpSpPr>
            <p:cNvPr id="111633" name="Group 34">
              <a:extLst>
                <a:ext uri="{FF2B5EF4-FFF2-40B4-BE49-F238E27FC236}">
                  <a16:creationId xmlns:a16="http://schemas.microsoft.com/office/drawing/2014/main" id="{B633E5E9-C0D8-C198-8C40-50B190B8F6B7}"/>
                </a:ext>
              </a:extLst>
            </p:cNvPr>
            <p:cNvGrpSpPr>
              <a:grpSpLocks/>
            </p:cNvGrpSpPr>
            <p:nvPr/>
          </p:nvGrpSpPr>
          <p:grpSpPr bwMode="auto">
            <a:xfrm>
              <a:off x="971" y="-70"/>
              <a:ext cx="2338" cy="4591"/>
              <a:chOff x="971" y="-70"/>
              <a:chExt cx="2338" cy="4591"/>
            </a:xfrm>
          </p:grpSpPr>
          <p:sp>
            <p:nvSpPr>
              <p:cNvPr id="111634" name="Freeform 35">
                <a:extLst>
                  <a:ext uri="{FF2B5EF4-FFF2-40B4-BE49-F238E27FC236}">
                    <a16:creationId xmlns:a16="http://schemas.microsoft.com/office/drawing/2014/main" id="{9BAF9FC2-7CBB-EC25-1C2E-9010DF97A8A3}"/>
                  </a:ext>
                </a:extLst>
              </p:cNvPr>
              <p:cNvSpPr>
                <a:spLocks noChangeArrowheads="1"/>
              </p:cNvSpPr>
              <p:nvPr/>
            </p:nvSpPr>
            <p:spPr bwMode="auto">
              <a:xfrm>
                <a:off x="1229" y="2190"/>
                <a:ext cx="1068"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5" name="Freeform 36">
                <a:extLst>
                  <a:ext uri="{FF2B5EF4-FFF2-40B4-BE49-F238E27FC236}">
                    <a16:creationId xmlns:a16="http://schemas.microsoft.com/office/drawing/2014/main" id="{1985011F-FEA1-AAD9-AE18-AE7653A574BB}"/>
                  </a:ext>
                </a:extLst>
              </p:cNvPr>
              <p:cNvSpPr>
                <a:spLocks noChangeArrowheads="1"/>
              </p:cNvSpPr>
              <p:nvPr/>
            </p:nvSpPr>
            <p:spPr bwMode="auto">
              <a:xfrm>
                <a:off x="1845" y="2224"/>
                <a:ext cx="250"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6" name="Freeform 37">
                <a:extLst>
                  <a:ext uri="{FF2B5EF4-FFF2-40B4-BE49-F238E27FC236}">
                    <a16:creationId xmlns:a16="http://schemas.microsoft.com/office/drawing/2014/main" id="{2BE0D751-7F12-5A8A-9E9F-35297E232A9C}"/>
                  </a:ext>
                </a:extLst>
              </p:cNvPr>
              <p:cNvSpPr>
                <a:spLocks noChangeArrowheads="1"/>
              </p:cNvSpPr>
              <p:nvPr/>
            </p:nvSpPr>
            <p:spPr bwMode="auto">
              <a:xfrm>
                <a:off x="2008" y="2239"/>
                <a:ext cx="237"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7" name="Freeform 38">
                <a:extLst>
                  <a:ext uri="{FF2B5EF4-FFF2-40B4-BE49-F238E27FC236}">
                    <a16:creationId xmlns:a16="http://schemas.microsoft.com/office/drawing/2014/main" id="{2FA93D67-EFD0-B03A-DBF9-2283C3EDE213}"/>
                  </a:ext>
                </a:extLst>
              </p:cNvPr>
              <p:cNvSpPr>
                <a:spLocks noChangeArrowheads="1"/>
              </p:cNvSpPr>
              <p:nvPr/>
            </p:nvSpPr>
            <p:spPr bwMode="auto">
              <a:xfrm>
                <a:off x="1693" y="2338"/>
                <a:ext cx="103"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8" name="Freeform 39">
                <a:extLst>
                  <a:ext uri="{FF2B5EF4-FFF2-40B4-BE49-F238E27FC236}">
                    <a16:creationId xmlns:a16="http://schemas.microsoft.com/office/drawing/2014/main" id="{65E1E79E-9EC7-59EC-029F-C82ED113FF05}"/>
                  </a:ext>
                </a:extLst>
              </p:cNvPr>
              <p:cNvSpPr>
                <a:spLocks noChangeArrowheads="1"/>
              </p:cNvSpPr>
              <p:nvPr/>
            </p:nvSpPr>
            <p:spPr bwMode="auto">
              <a:xfrm rot="3180000">
                <a:off x="2224" y="1480"/>
                <a:ext cx="415" cy="80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9" name="Freeform 40">
                <a:extLst>
                  <a:ext uri="{FF2B5EF4-FFF2-40B4-BE49-F238E27FC236}">
                    <a16:creationId xmlns:a16="http://schemas.microsoft.com/office/drawing/2014/main" id="{5BDF24C2-E0A2-B0D4-49B0-E09BF2A8EC4A}"/>
                  </a:ext>
                </a:extLst>
              </p:cNvPr>
              <p:cNvSpPr>
                <a:spLocks noChangeArrowheads="1"/>
              </p:cNvSpPr>
              <p:nvPr/>
            </p:nvSpPr>
            <p:spPr bwMode="auto">
              <a:xfrm rot="3240000">
                <a:off x="2052" y="820"/>
                <a:ext cx="495" cy="9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0" name="Freeform 41">
                <a:extLst>
                  <a:ext uri="{FF2B5EF4-FFF2-40B4-BE49-F238E27FC236}">
                    <a16:creationId xmlns:a16="http://schemas.microsoft.com/office/drawing/2014/main" id="{EBDD2257-2B31-7EB9-501D-69120448F81D}"/>
                  </a:ext>
                </a:extLst>
              </p:cNvPr>
              <p:cNvSpPr>
                <a:spLocks noChangeArrowheads="1"/>
              </p:cNvSpPr>
              <p:nvPr/>
            </p:nvSpPr>
            <p:spPr bwMode="auto">
              <a:xfrm rot="1800000">
                <a:off x="1812" y="1881"/>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1" name="Freeform 42">
                <a:extLst>
                  <a:ext uri="{FF2B5EF4-FFF2-40B4-BE49-F238E27FC236}">
                    <a16:creationId xmlns:a16="http://schemas.microsoft.com/office/drawing/2014/main" id="{0FEBDAD0-0D64-58F3-14EC-0E8579A32389}"/>
                  </a:ext>
                </a:extLst>
              </p:cNvPr>
              <p:cNvSpPr>
                <a:spLocks noChangeArrowheads="1"/>
              </p:cNvSpPr>
              <p:nvPr/>
            </p:nvSpPr>
            <p:spPr bwMode="auto">
              <a:xfrm>
                <a:off x="1151" y="1669"/>
                <a:ext cx="240"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2" name="Freeform 43">
                <a:extLst>
                  <a:ext uri="{FF2B5EF4-FFF2-40B4-BE49-F238E27FC236}">
                    <a16:creationId xmlns:a16="http://schemas.microsoft.com/office/drawing/2014/main" id="{F4B5F495-78E8-4171-BBAE-5C932FC80521}"/>
                  </a:ext>
                </a:extLst>
              </p:cNvPr>
              <p:cNvSpPr>
                <a:spLocks noChangeArrowheads="1"/>
              </p:cNvSpPr>
              <p:nvPr/>
            </p:nvSpPr>
            <p:spPr bwMode="auto">
              <a:xfrm rot="480000">
                <a:off x="1570" y="2180"/>
                <a:ext cx="162"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3" name="Freeform 44">
                <a:extLst>
                  <a:ext uri="{FF2B5EF4-FFF2-40B4-BE49-F238E27FC236}">
                    <a16:creationId xmlns:a16="http://schemas.microsoft.com/office/drawing/2014/main" id="{E4A0E981-6ABA-0188-E8C0-3AA9ABF2C3AA}"/>
                  </a:ext>
                </a:extLst>
              </p:cNvPr>
              <p:cNvSpPr>
                <a:spLocks noChangeArrowheads="1"/>
              </p:cNvSpPr>
              <p:nvPr/>
            </p:nvSpPr>
            <p:spPr bwMode="auto">
              <a:xfrm rot="960000">
                <a:off x="1433" y="1361"/>
                <a:ext cx="388"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4" name="Freeform 45">
                <a:extLst>
                  <a:ext uri="{FF2B5EF4-FFF2-40B4-BE49-F238E27FC236}">
                    <a16:creationId xmlns:a16="http://schemas.microsoft.com/office/drawing/2014/main" id="{1B06C996-84BA-54B5-EE44-64E9D866E6FD}"/>
                  </a:ext>
                </a:extLst>
              </p:cNvPr>
              <p:cNvSpPr>
                <a:spLocks noChangeArrowheads="1"/>
              </p:cNvSpPr>
              <p:nvPr/>
            </p:nvSpPr>
            <p:spPr bwMode="auto">
              <a:xfrm rot="6900000">
                <a:off x="2007" y="2589"/>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5" name="Freeform 46">
                <a:extLst>
                  <a:ext uri="{FF2B5EF4-FFF2-40B4-BE49-F238E27FC236}">
                    <a16:creationId xmlns:a16="http://schemas.microsoft.com/office/drawing/2014/main" id="{C80F5C4B-BD90-09B3-D93F-BB4D91CE8600}"/>
                  </a:ext>
                </a:extLst>
              </p:cNvPr>
              <p:cNvSpPr>
                <a:spLocks noChangeArrowheads="1"/>
              </p:cNvSpPr>
              <p:nvPr/>
            </p:nvSpPr>
            <p:spPr bwMode="auto">
              <a:xfrm rot="6660000">
                <a:off x="2612" y="2469"/>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6" name="Freeform 47">
                <a:extLst>
                  <a:ext uri="{FF2B5EF4-FFF2-40B4-BE49-F238E27FC236}">
                    <a16:creationId xmlns:a16="http://schemas.microsoft.com/office/drawing/2014/main" id="{C2506AB8-BBD5-C7F3-18B0-84A9A8D8130B}"/>
                  </a:ext>
                </a:extLst>
              </p:cNvPr>
              <p:cNvSpPr>
                <a:spLocks noChangeArrowheads="1"/>
              </p:cNvSpPr>
              <p:nvPr/>
            </p:nvSpPr>
            <p:spPr bwMode="auto">
              <a:xfrm rot="3420000">
                <a:off x="2868" y="1466"/>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7" name="Freeform 48">
                <a:extLst>
                  <a:ext uri="{FF2B5EF4-FFF2-40B4-BE49-F238E27FC236}">
                    <a16:creationId xmlns:a16="http://schemas.microsoft.com/office/drawing/2014/main" id="{70CE66BA-A9B1-3F02-1F94-5BCBB47EFB6A}"/>
                  </a:ext>
                </a:extLst>
              </p:cNvPr>
              <p:cNvSpPr>
                <a:spLocks noChangeArrowheads="1"/>
              </p:cNvSpPr>
              <p:nvPr/>
            </p:nvSpPr>
            <p:spPr bwMode="auto">
              <a:xfrm rot="6540000">
                <a:off x="2254" y="2458"/>
                <a:ext cx="184" cy="35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8" name="Freeform 49">
                <a:extLst>
                  <a:ext uri="{FF2B5EF4-FFF2-40B4-BE49-F238E27FC236}">
                    <a16:creationId xmlns:a16="http://schemas.microsoft.com/office/drawing/2014/main" id="{CCAC625B-158F-3DBC-9CB3-0213F271A7E6}"/>
                  </a:ext>
                </a:extLst>
              </p:cNvPr>
              <p:cNvSpPr>
                <a:spLocks noChangeArrowheads="1"/>
              </p:cNvSpPr>
              <p:nvPr/>
            </p:nvSpPr>
            <p:spPr bwMode="auto">
              <a:xfrm rot="3180000">
                <a:off x="2508" y="1865"/>
                <a:ext cx="387" cy="75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9" name="Freeform 50">
                <a:extLst>
                  <a:ext uri="{FF2B5EF4-FFF2-40B4-BE49-F238E27FC236}">
                    <a16:creationId xmlns:a16="http://schemas.microsoft.com/office/drawing/2014/main" id="{829017FF-9591-3520-ED4C-ABCFB667DB0F}"/>
                  </a:ext>
                </a:extLst>
              </p:cNvPr>
              <p:cNvSpPr>
                <a:spLocks noChangeArrowheads="1"/>
              </p:cNvSpPr>
              <p:nvPr/>
            </p:nvSpPr>
            <p:spPr bwMode="auto">
              <a:xfrm rot="3240000">
                <a:off x="2751" y="880"/>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0" name="Freeform 51">
                <a:extLst>
                  <a:ext uri="{FF2B5EF4-FFF2-40B4-BE49-F238E27FC236}">
                    <a16:creationId xmlns:a16="http://schemas.microsoft.com/office/drawing/2014/main" id="{26161747-7A02-713F-9383-D8FE18865E34}"/>
                  </a:ext>
                </a:extLst>
              </p:cNvPr>
              <p:cNvSpPr>
                <a:spLocks noChangeArrowheads="1"/>
              </p:cNvSpPr>
              <p:nvPr/>
            </p:nvSpPr>
            <p:spPr bwMode="auto">
              <a:xfrm rot="1380000">
                <a:off x="1652" y="7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1" name="Freeform 52">
                <a:extLst>
                  <a:ext uri="{FF2B5EF4-FFF2-40B4-BE49-F238E27FC236}">
                    <a16:creationId xmlns:a16="http://schemas.microsoft.com/office/drawing/2014/main" id="{541C6D0F-07EB-3FE3-62FE-0207263DDA34}"/>
                  </a:ext>
                </a:extLst>
              </p:cNvPr>
              <p:cNvSpPr>
                <a:spLocks noChangeArrowheads="1"/>
              </p:cNvSpPr>
              <p:nvPr/>
            </p:nvSpPr>
            <p:spPr bwMode="auto">
              <a:xfrm rot="1140000">
                <a:off x="2081" y="557"/>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2" name="Freeform 53">
                <a:extLst>
                  <a:ext uri="{FF2B5EF4-FFF2-40B4-BE49-F238E27FC236}">
                    <a16:creationId xmlns:a16="http://schemas.microsoft.com/office/drawing/2014/main" id="{9F09FD7B-2F6C-D913-D045-7F460DFC6009}"/>
                  </a:ext>
                </a:extLst>
              </p:cNvPr>
              <p:cNvSpPr>
                <a:spLocks noChangeArrowheads="1"/>
              </p:cNvSpPr>
              <p:nvPr/>
            </p:nvSpPr>
            <p:spPr bwMode="auto">
              <a:xfrm>
                <a:off x="1215" y="1081"/>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3" name="Freeform 54">
                <a:extLst>
                  <a:ext uri="{FF2B5EF4-FFF2-40B4-BE49-F238E27FC236}">
                    <a16:creationId xmlns:a16="http://schemas.microsoft.com/office/drawing/2014/main" id="{30F1F74E-B0D9-04E4-4542-1A12512BEEC6}"/>
                  </a:ext>
                </a:extLst>
              </p:cNvPr>
              <p:cNvSpPr>
                <a:spLocks noChangeArrowheads="1"/>
              </p:cNvSpPr>
              <p:nvPr/>
            </p:nvSpPr>
            <p:spPr bwMode="auto">
              <a:xfrm rot="540000">
                <a:off x="1280" y="4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4" name="Freeform 55">
                <a:extLst>
                  <a:ext uri="{FF2B5EF4-FFF2-40B4-BE49-F238E27FC236}">
                    <a16:creationId xmlns:a16="http://schemas.microsoft.com/office/drawing/2014/main" id="{C248AA34-5818-8C67-A4F1-E490E0E60849}"/>
                  </a:ext>
                </a:extLst>
              </p:cNvPr>
              <p:cNvSpPr>
                <a:spLocks noChangeArrowheads="1"/>
              </p:cNvSpPr>
              <p:nvPr/>
            </p:nvSpPr>
            <p:spPr bwMode="auto">
              <a:xfrm rot="9780000">
                <a:off x="1743" y="2877"/>
                <a:ext cx="186"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5" name="Freeform 56">
                <a:extLst>
                  <a:ext uri="{FF2B5EF4-FFF2-40B4-BE49-F238E27FC236}">
                    <a16:creationId xmlns:a16="http://schemas.microsoft.com/office/drawing/2014/main" id="{F4410668-CD8A-BB75-8122-3F3C66909814}"/>
                  </a:ext>
                </a:extLst>
              </p:cNvPr>
              <p:cNvSpPr>
                <a:spLocks noChangeArrowheads="1"/>
              </p:cNvSpPr>
              <p:nvPr/>
            </p:nvSpPr>
            <p:spPr bwMode="auto">
              <a:xfrm rot="540000">
                <a:off x="1032" y="782"/>
                <a:ext cx="185"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6" name="Freeform 57">
                <a:extLst>
                  <a:ext uri="{FF2B5EF4-FFF2-40B4-BE49-F238E27FC236}">
                    <a16:creationId xmlns:a16="http://schemas.microsoft.com/office/drawing/2014/main" id="{28D52B8A-DEC6-DAE7-847C-D79665316DC1}"/>
                  </a:ext>
                </a:extLst>
              </p:cNvPr>
              <p:cNvSpPr>
                <a:spLocks noChangeArrowheads="1"/>
              </p:cNvSpPr>
              <p:nvPr/>
            </p:nvSpPr>
            <p:spPr bwMode="auto">
              <a:xfrm rot="-1020000">
                <a:off x="1019" y="2278"/>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7" name="Freeform 58">
                <a:extLst>
                  <a:ext uri="{FF2B5EF4-FFF2-40B4-BE49-F238E27FC236}">
                    <a16:creationId xmlns:a16="http://schemas.microsoft.com/office/drawing/2014/main" id="{DC5DFDF6-BAB6-9278-EDF9-AFA245437A5B}"/>
                  </a:ext>
                </a:extLst>
              </p:cNvPr>
              <p:cNvSpPr>
                <a:spLocks noChangeArrowheads="1"/>
              </p:cNvSpPr>
              <p:nvPr/>
            </p:nvSpPr>
            <p:spPr bwMode="auto">
              <a:xfrm rot="1380000">
                <a:off x="1801" y="-34"/>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sp>
        <p:nvSpPr>
          <p:cNvPr id="119867" name="Freeform 59">
            <a:extLst>
              <a:ext uri="{FF2B5EF4-FFF2-40B4-BE49-F238E27FC236}">
                <a16:creationId xmlns:a16="http://schemas.microsoft.com/office/drawing/2014/main" id="{BE4339F0-CB51-DCA1-CE51-422C3169BCCB}"/>
              </a:ext>
            </a:extLst>
          </p:cNvPr>
          <p:cNvSpPr>
            <a:spLocks noChangeArrowheads="1"/>
          </p:cNvSpPr>
          <p:nvPr/>
        </p:nvSpPr>
        <p:spPr bwMode="auto">
          <a:xfrm rot="5400000">
            <a:off x="1729357" y="1298059"/>
            <a:ext cx="3938075" cy="3939662"/>
          </a:xfrm>
          <a:custGeom>
            <a:avLst/>
            <a:gdLst>
              <a:gd name="T0" fmla="*/ 0 w 3938588"/>
              <a:gd name="T1" fmla="*/ 1970088 h 3940175"/>
              <a:gd name="T2" fmla="*/ 1960391 w 3938588"/>
              <a:gd name="T3" fmla="*/ 20 h 3940175"/>
              <a:gd name="T4" fmla="*/ 3938508 w 3938588"/>
              <a:gd name="T5" fmla="*/ 1952289 h 3940175"/>
              <a:gd name="T6" fmla="*/ 3895461 w 3938588"/>
              <a:gd name="T7" fmla="*/ 1952677 h 3940175"/>
              <a:gd name="T8" fmla="*/ 1960586 w 3938588"/>
              <a:gd name="T9" fmla="*/ 43068 h 3940175"/>
              <a:gd name="T10" fmla="*/ 43050 w 3938588"/>
              <a:gd name="T11" fmla="*/ 1970087 h 3940175"/>
              <a:gd name="T12" fmla="*/ 0 w 3938588"/>
              <a:gd name="T13" fmla="*/ 1970088 h 39401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38588" h="3940175">
                <a:moveTo>
                  <a:pt x="0" y="1970088"/>
                </a:moveTo>
                <a:cubicBezTo>
                  <a:pt x="0" y="885515"/>
                  <a:pt x="876266" y="4924"/>
                  <a:pt x="1960391" y="20"/>
                </a:cubicBezTo>
                <a:cubicBezTo>
                  <a:pt x="3044521" y="-4883"/>
                  <a:pt x="3928713" y="867755"/>
                  <a:pt x="3938508" y="1952289"/>
                </a:cubicBezTo>
                <a:lnTo>
                  <a:pt x="3895461" y="1952677"/>
                </a:lnTo>
                <a:cubicBezTo>
                  <a:pt x="3885880" y="891841"/>
                  <a:pt x="3021017" y="38271"/>
                  <a:pt x="1960586" y="43068"/>
                </a:cubicBezTo>
                <a:cubicBezTo>
                  <a:pt x="900160" y="47864"/>
                  <a:pt x="43050" y="909214"/>
                  <a:pt x="43050" y="1970087"/>
                </a:cubicBezTo>
                <a:lnTo>
                  <a:pt x="0" y="1970088"/>
                </a:lnTo>
                <a:close/>
              </a:path>
            </a:pathLst>
          </a:custGeom>
          <a:solidFill>
            <a:srgbClr val="63070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EA4BE498-2383-E48E-55FC-191230565C66}"/>
              </a:ext>
            </a:extLst>
          </p:cNvPr>
          <p:cNvGrpSpPr/>
          <p:nvPr/>
        </p:nvGrpSpPr>
        <p:grpSpPr>
          <a:xfrm>
            <a:off x="5961278" y="442996"/>
            <a:ext cx="5966732" cy="4885831"/>
            <a:chOff x="5961278" y="442996"/>
            <a:chExt cx="5966732" cy="4885831"/>
          </a:xfrm>
        </p:grpSpPr>
        <p:sp>
          <p:nvSpPr>
            <p:cNvPr id="111628" name="Text Box 60">
              <a:extLst>
                <a:ext uri="{FF2B5EF4-FFF2-40B4-BE49-F238E27FC236}">
                  <a16:creationId xmlns:a16="http://schemas.microsoft.com/office/drawing/2014/main" id="{C5CF83DF-405D-9A9E-D90E-DA486B2586CF}"/>
                </a:ext>
              </a:extLst>
            </p:cNvPr>
            <p:cNvSpPr txBox="1">
              <a:spLocks noChangeArrowheads="1"/>
            </p:cNvSpPr>
            <p:nvPr/>
          </p:nvSpPr>
          <p:spPr bwMode="auto">
            <a:xfrm>
              <a:off x="7494406" y="442996"/>
              <a:ext cx="2690462" cy="761901"/>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eaLnBrk="1" hangingPunct="1">
                <a:lnSpc>
                  <a:spcPct val="90000"/>
                </a:lnSpc>
                <a:buSzPct val="100000"/>
              </a:pPr>
              <a:r>
                <a:rPr lang="en-US" altLang="en-US" sz="2400" b="0" dirty="0">
                  <a:solidFill>
                    <a:srgbClr val="FFFFFF"/>
                  </a:solidFill>
                  <a:latin typeface="Arial" panose="020B0604020202020204" pitchFamily="34" charset="0"/>
                  <a:ea typeface="Arial Unicode MS" panose="020B0604020202020204" pitchFamily="34" charset="-128"/>
                  <a:cs typeface="Arial" panose="020B0604020202020204" pitchFamily="34" charset="0"/>
                </a:rPr>
                <a:t>NỘI DUNG</a:t>
              </a:r>
            </a:p>
          </p:txBody>
        </p:sp>
        <p:sp>
          <p:nvSpPr>
            <p:cNvPr id="111629" name="Rectangle 61">
              <a:extLst>
                <a:ext uri="{FF2B5EF4-FFF2-40B4-BE49-F238E27FC236}">
                  <a16:creationId xmlns:a16="http://schemas.microsoft.com/office/drawing/2014/main" id="{1A1C1DE7-562D-06A7-EBEC-DABDAD8B1AE3}"/>
                </a:ext>
              </a:extLst>
            </p:cNvPr>
            <p:cNvSpPr>
              <a:spLocks noChangeArrowheads="1"/>
            </p:cNvSpPr>
            <p:nvPr/>
          </p:nvSpPr>
          <p:spPr bwMode="auto">
            <a:xfrm>
              <a:off x="5961278" y="1708328"/>
              <a:ext cx="593280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buSzPct val="100000"/>
              </a:pPr>
              <a:r>
                <a:rPr lang="nl-NL"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Bối</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cảnh</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quốc</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tế</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và</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Việt</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Nam</a:t>
              </a:r>
            </a:p>
          </p:txBody>
        </p:sp>
        <p:sp>
          <p:nvSpPr>
            <p:cNvPr id="111630" name="Rectangle 62">
              <a:extLst>
                <a:ext uri="{FF2B5EF4-FFF2-40B4-BE49-F238E27FC236}">
                  <a16:creationId xmlns:a16="http://schemas.microsoft.com/office/drawing/2014/main" id="{746B671A-1A34-2480-256B-3A01195D0886}"/>
                </a:ext>
              </a:extLst>
            </p:cNvPr>
            <p:cNvSpPr>
              <a:spLocks noChangeArrowheads="1"/>
            </p:cNvSpPr>
            <p:nvPr/>
          </p:nvSpPr>
          <p:spPr bwMode="auto">
            <a:xfrm>
              <a:off x="5995207" y="2851226"/>
              <a:ext cx="5932803" cy="8331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marL="344488" indent="-344488">
                <a:buSzPct val="100000"/>
                <a:tabLst>
                  <a:tab pos="34448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2</a:t>
              </a:r>
              <a:r>
                <a:rPr lang="vi-VN"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 </a:t>
              </a:r>
              <a:r>
                <a:rPr lang="vi-VN" altLang="en-US" sz="2400" b="0" u="sng" dirty="0">
                  <a:solidFill>
                    <a:srgbClr val="CCCCFF"/>
                  </a:solidFill>
                  <a:latin typeface="Arial" panose="020B0604020202020204" pitchFamily="34" charset="0"/>
                  <a:ea typeface="Arial Unicode MS" panose="020B0604020202020204" pitchFamily="34" charset="-128"/>
                  <a:cs typeface="Arial" panose="020B0604020202020204" pitchFamily="34" charset="0"/>
                  <a:hlinkClick r:id="rId3"/>
                </a:rPr>
                <a:t>Quan điểm và những nhiệm vụ chủ yếu của đường lối quốc phòng, an ninh</a:t>
              </a:r>
            </a:p>
          </p:txBody>
        </p:sp>
        <p:sp>
          <p:nvSpPr>
            <p:cNvPr id="119871" name="Rectangle 63">
              <a:extLst>
                <a:ext uri="{FF2B5EF4-FFF2-40B4-BE49-F238E27FC236}">
                  <a16:creationId xmlns:a16="http://schemas.microsoft.com/office/drawing/2014/main" id="{2AB5E9D2-D787-935F-D9E2-DAEF413AAB2C}"/>
                </a:ext>
              </a:extLst>
            </p:cNvPr>
            <p:cNvSpPr>
              <a:spLocks noChangeArrowheads="1"/>
            </p:cNvSpPr>
            <p:nvPr/>
          </p:nvSpPr>
          <p:spPr bwMode="auto">
            <a:xfrm>
              <a:off x="6093932" y="4495661"/>
              <a:ext cx="5834078" cy="833166"/>
            </a:xfrm>
            <a:prstGeom prst="rect">
              <a:avLst/>
            </a:prstGeom>
            <a:noFill/>
            <a:ln>
              <a:noFill/>
            </a:ln>
            <a:effec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9pPr>
            </a:lstStyle>
            <a:p>
              <a:pPr marL="401638" indent="-401638">
                <a:buSzPct val="100000"/>
                <a:defRPr/>
              </a:pPr>
              <a:r>
                <a:rPr lang="en-US"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3</a:t>
              </a:r>
              <a:r>
                <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 Quan điểm và những nhiệm vụ chủ yếu của đường lối đối ngoại</a:t>
              </a:r>
              <a:endPar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Nhìn lại 10 sự kiện quốc tế nổi bật năm 2023 _ VTC Now.mp4">
            <a:hlinkClick r:id="" action="ppaction://media"/>
            <a:extLst>
              <a:ext uri="{FF2B5EF4-FFF2-40B4-BE49-F238E27FC236}">
                <a16:creationId xmlns:a16="http://schemas.microsoft.com/office/drawing/2014/main" id="{AE9B6784-49E9-7DED-4B56-7E8C401ABB29}"/>
              </a:ext>
            </a:extLst>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0" y="27840"/>
            <a:ext cx="12259994" cy="680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39840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EC0E66A-106F-3648-89A3-E8BB5DF719E6}"/>
              </a:ext>
            </a:extLst>
          </p:cNvPr>
          <p:cNvGrpSpPr/>
          <p:nvPr/>
        </p:nvGrpSpPr>
        <p:grpSpPr>
          <a:xfrm>
            <a:off x="698719" y="304234"/>
            <a:ext cx="10942453" cy="5761841"/>
            <a:chOff x="698719" y="304234"/>
            <a:chExt cx="10942453" cy="5761841"/>
          </a:xfrm>
        </p:grpSpPr>
        <p:sp>
          <p:nvSpPr>
            <p:cNvPr id="114690" name="Rectangle 2">
              <a:extLst>
                <a:ext uri="{FF2B5EF4-FFF2-40B4-BE49-F238E27FC236}">
                  <a16:creationId xmlns:a16="http://schemas.microsoft.com/office/drawing/2014/main" id="{E7BB3B32-B393-4077-3A2C-49C64FBA6025}"/>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1" name="Rectangle 3">
              <a:extLst>
                <a:ext uri="{FF2B5EF4-FFF2-40B4-BE49-F238E27FC236}">
                  <a16:creationId xmlns:a16="http://schemas.microsoft.com/office/drawing/2014/main" id="{7EC0952B-6737-B7F6-4DCD-B2CE80D78243}"/>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2" name="Rectangle 4">
              <a:extLst>
                <a:ext uri="{FF2B5EF4-FFF2-40B4-BE49-F238E27FC236}">
                  <a16:creationId xmlns:a16="http://schemas.microsoft.com/office/drawing/2014/main" id="{A81DC9AE-93AB-3798-DB15-10ABE125AAC4}"/>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0837" name="Rectangle 5">
              <a:extLst>
                <a:ext uri="{FF2B5EF4-FFF2-40B4-BE49-F238E27FC236}">
                  <a16:creationId xmlns:a16="http://schemas.microsoft.com/office/drawing/2014/main" id="{75B30F7A-A57F-5AC1-F63D-C3AA750B6BC7}"/>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grpSp>
          <p:nvGrpSpPr>
            <p:cNvPr id="120838" name="Group 6">
              <a:extLst>
                <a:ext uri="{FF2B5EF4-FFF2-40B4-BE49-F238E27FC236}">
                  <a16:creationId xmlns:a16="http://schemas.microsoft.com/office/drawing/2014/main" id="{694681A8-3C90-3975-FC15-709CFDDEE927}"/>
                </a:ext>
              </a:extLst>
            </p:cNvPr>
            <p:cNvGrpSpPr>
              <a:grpSpLocks/>
            </p:cNvGrpSpPr>
            <p:nvPr/>
          </p:nvGrpSpPr>
          <p:grpSpPr bwMode="auto">
            <a:xfrm>
              <a:off x="1777767" y="2042312"/>
              <a:ext cx="8634876" cy="833329"/>
              <a:chOff x="2160" y="1298"/>
              <a:chExt cx="5440" cy="525"/>
            </a:xfrm>
          </p:grpSpPr>
          <p:sp>
            <p:nvSpPr>
              <p:cNvPr id="114698" name="AutoShape 7">
                <a:extLst>
                  <a:ext uri="{FF2B5EF4-FFF2-40B4-BE49-F238E27FC236}">
                    <a16:creationId xmlns:a16="http://schemas.microsoft.com/office/drawing/2014/main" id="{DEFD210E-E15E-14AE-1C35-810BBE4D5A5A}"/>
                  </a:ext>
                </a:extLst>
              </p:cNvPr>
              <p:cNvSpPr>
                <a:spLocks noChangeArrowheads="1"/>
              </p:cNvSpPr>
              <p:nvPr/>
            </p:nvSpPr>
            <p:spPr bwMode="auto">
              <a:xfrm>
                <a:off x="2160" y="1365"/>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4699" name="Rectangle 8">
                <a:extLst>
                  <a:ext uri="{FF2B5EF4-FFF2-40B4-BE49-F238E27FC236}">
                    <a16:creationId xmlns:a16="http://schemas.microsoft.com/office/drawing/2014/main" id="{A9716B12-E5FB-F3AA-7272-4270C4A85637}"/>
                  </a:ext>
                </a:extLst>
              </p:cNvPr>
              <p:cNvSpPr>
                <a:spLocks noChangeArrowheads="1"/>
              </p:cNvSpPr>
              <p:nvPr/>
            </p:nvSpPr>
            <p:spPr bwMode="auto">
              <a:xfrm>
                <a:off x="2373" y="1298"/>
                <a:ext cx="5227" cy="525"/>
              </a:xfrm>
              <a:prstGeom prst="rect">
                <a:avLst/>
              </a:prstGeom>
              <a:solidFill>
                <a:srgbClr val="FFCCFF"/>
              </a:solidFill>
              <a:ln w="9360" cap="sq">
                <a:solidFill>
                  <a:srgbClr val="CC00C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Hòa bình, hợp tác và phát triển vẫn là xu thế lớn, song đang đứng trước nhiều trở ngại, khó khăn</a:t>
                </a:r>
                <a:r>
                  <a:rPr lang="en-US" altLang="en-US">
                    <a:solidFill>
                      <a:srgbClr val="000000"/>
                    </a:solidFill>
                    <a:latin typeface="Arial" panose="020B0604020202020204" pitchFamily="34" charset="0"/>
                    <a:cs typeface="Arial" panose="020B0604020202020204" pitchFamily="34" charset="0"/>
                  </a:rPr>
                  <a:t>…</a:t>
                </a:r>
              </a:p>
            </p:txBody>
          </p:sp>
        </p:grpSp>
        <p:sp>
          <p:nvSpPr>
            <p:cNvPr id="120841" name="Rectangle 9">
              <a:extLst>
                <a:ext uri="{FF2B5EF4-FFF2-40B4-BE49-F238E27FC236}">
                  <a16:creationId xmlns:a16="http://schemas.microsoft.com/office/drawing/2014/main" id="{B1AD4192-9853-64BD-3371-7067A02E2128}"/>
                </a:ext>
              </a:extLst>
            </p:cNvPr>
            <p:cNvSpPr>
              <a:spLocks noChangeArrowheads="1"/>
            </p:cNvSpPr>
            <p:nvPr/>
          </p:nvSpPr>
          <p:spPr bwMode="auto">
            <a:xfrm>
              <a:off x="698719" y="3214534"/>
              <a:ext cx="6516919" cy="2796011"/>
            </a:xfrm>
            <a:prstGeom prst="rect">
              <a:avLst/>
            </a:prstGeom>
            <a:noFill/>
            <a:ln>
              <a:noFill/>
            </a:ln>
            <a:effec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Quá</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trình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toàn</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cầu</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hóa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và</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hội</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nhập</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quốc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tế</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tiếp</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tục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đẩy</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mạnh</a:t>
              </a:r>
              <a:endParaRPr lang="en-US" altLang="en-US" dirty="0">
                <a:solidFill>
                  <a:srgbClr val="000000"/>
                </a:solidFill>
                <a:latin typeface="Arial" panose="020B0604020202020204" pitchFamily="34" charset="0"/>
                <a:cs typeface="Arial" panose="020B0604020202020204" pitchFamily="34" charset="0"/>
              </a:endParaRPr>
            </a:p>
            <a:p>
              <a:pPr algn="just">
                <a:lnSpc>
                  <a:spcPct val="150000"/>
                </a:lnSpc>
                <a:spcBef>
                  <a:spcPct val="0"/>
                </a:spcBef>
                <a:buClrTx/>
                <a:buFontTx/>
                <a:buNone/>
              </a:pPr>
              <a:endParaRPr lang="en-US" altLang="en-US" dirty="0">
                <a:solidFill>
                  <a:srgbClr val="000000"/>
                </a:solidFill>
                <a:latin typeface="Arial" panose="020B0604020202020204" pitchFamily="34" charset="0"/>
                <a:cs typeface="Arial" panose="020B0604020202020204" pitchFamily="34" charset="0"/>
              </a:endParaRPr>
            </a:p>
            <a:p>
              <a:pPr algn="just">
                <a:lnSpc>
                  <a:spcPct val="15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Hợp </a:t>
              </a:r>
              <a:r>
                <a:rPr lang="en-US" altLang="en-US" dirty="0" err="1">
                  <a:solidFill>
                    <a:srgbClr val="000000"/>
                  </a:solidFill>
                  <a:latin typeface="Arial" panose="020B0604020202020204" pitchFamily="34" charset="0"/>
                  <a:cs typeface="Arial" panose="020B0604020202020204" pitchFamily="34" charset="0"/>
                </a:rPr>
                <a:t>tác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cạnh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tranh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đấu</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tranh</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giữa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nước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nhất</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là</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giữa</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các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nước</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lớn</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ngày</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càng</a:t>
              </a: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tăng</a:t>
              </a:r>
              <a:r>
                <a:rPr lang="en-US" altLang="en-US" dirty="0">
                  <a:solidFill>
                    <a:srgbClr val="000000"/>
                  </a:solidFill>
                  <a:latin typeface="Arial" panose="020B0604020202020204" pitchFamily="34" charset="0"/>
                  <a:cs typeface="Arial" panose="020B0604020202020204" pitchFamily="34" charset="0"/>
                </a:rPr>
                <a:t>.</a:t>
              </a:r>
            </a:p>
          </p:txBody>
        </p:sp>
        <p:pic>
          <p:nvPicPr>
            <p:cNvPr id="114696" name="Picture 10">
              <a:extLst>
                <a:ext uri="{FF2B5EF4-FFF2-40B4-BE49-F238E27FC236}">
                  <a16:creationId xmlns:a16="http://schemas.microsoft.com/office/drawing/2014/main" id="{EC6DD53C-3510-B801-8392-C8C70E9712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8532" y="3053902"/>
              <a:ext cx="4312640" cy="301217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4697" name="Rectangle 61">
              <a:extLst>
                <a:ext uri="{FF2B5EF4-FFF2-40B4-BE49-F238E27FC236}">
                  <a16:creationId xmlns:a16="http://schemas.microsoft.com/office/drawing/2014/main" id="{7F62BDCB-7456-EDB9-302D-C76292CE0AF4}"/>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33938EFA-F97D-227D-4325-8452111FB552}"/>
              </a:ext>
            </a:extLst>
          </p:cNvPr>
          <p:cNvGrpSpPr/>
          <p:nvPr/>
        </p:nvGrpSpPr>
        <p:grpSpPr>
          <a:xfrm>
            <a:off x="1720626" y="2493522"/>
            <a:ext cx="8749161" cy="2644713"/>
            <a:chOff x="1720626" y="2493522"/>
            <a:chExt cx="8749161" cy="2644713"/>
          </a:xfrm>
        </p:grpSpPr>
        <p:sp>
          <p:nvSpPr>
            <p:cNvPr id="118786" name="Rectangle 1">
              <a:extLst>
                <a:ext uri="{FF2B5EF4-FFF2-40B4-BE49-F238E27FC236}">
                  <a16:creationId xmlns:a16="http://schemas.microsoft.com/office/drawing/2014/main" id="{3983F4EC-B459-3868-4BE1-14C0E2184C4C}"/>
                </a:ext>
              </a:extLst>
            </p:cNvPr>
            <p:cNvSpPr>
              <a:spLocks noChangeArrowheads="1"/>
            </p:cNvSpPr>
            <p:nvPr/>
          </p:nvSpPr>
          <p:spPr bwMode="auto">
            <a:xfrm>
              <a:off x="4861880" y="3053837"/>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87" name="Rectangle 2">
              <a:extLst>
                <a:ext uri="{FF2B5EF4-FFF2-40B4-BE49-F238E27FC236}">
                  <a16:creationId xmlns:a16="http://schemas.microsoft.com/office/drawing/2014/main" id="{DD901716-DB6F-FA4A-76DE-6BF673BA8443}"/>
                </a:ext>
              </a:extLst>
            </p:cNvPr>
            <p:cNvSpPr>
              <a:spLocks noChangeArrowheads="1"/>
            </p:cNvSpPr>
            <p:nvPr/>
          </p:nvSpPr>
          <p:spPr bwMode="auto">
            <a:xfrm>
              <a:off x="4861880" y="3053837"/>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88" name="Rectangle 3">
              <a:extLst>
                <a:ext uri="{FF2B5EF4-FFF2-40B4-BE49-F238E27FC236}">
                  <a16:creationId xmlns:a16="http://schemas.microsoft.com/office/drawing/2014/main" id="{18458E38-C422-66B6-E886-8E07219F02A4}"/>
                </a:ext>
              </a:extLst>
            </p:cNvPr>
            <p:cNvSpPr>
              <a:spLocks noChangeArrowheads="1"/>
            </p:cNvSpPr>
            <p:nvPr/>
          </p:nvSpPr>
          <p:spPr bwMode="auto">
            <a:xfrm>
              <a:off x="5942826" y="3825261"/>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18789" name="Group 4">
              <a:extLst>
                <a:ext uri="{FF2B5EF4-FFF2-40B4-BE49-F238E27FC236}">
                  <a16:creationId xmlns:a16="http://schemas.microsoft.com/office/drawing/2014/main" id="{FEABDC35-51EA-760F-B75D-77573576AEDB}"/>
                </a:ext>
              </a:extLst>
            </p:cNvPr>
            <p:cNvGrpSpPr>
              <a:grpSpLocks/>
            </p:cNvGrpSpPr>
            <p:nvPr/>
          </p:nvGrpSpPr>
          <p:grpSpPr bwMode="auto">
            <a:xfrm>
              <a:off x="1720626" y="2493522"/>
              <a:ext cx="8749161" cy="1133327"/>
              <a:chOff x="1084" y="1225"/>
              <a:chExt cx="6403" cy="714"/>
            </a:xfrm>
          </p:grpSpPr>
          <p:sp>
            <p:nvSpPr>
              <p:cNvPr id="118795" name="AutoShape 5">
                <a:extLst>
                  <a:ext uri="{FF2B5EF4-FFF2-40B4-BE49-F238E27FC236}">
                    <a16:creationId xmlns:a16="http://schemas.microsoft.com/office/drawing/2014/main" id="{FACA1B88-88E7-AE77-0865-873B0E6E150D}"/>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96" name="Rectangle 6">
                <a:extLst>
                  <a:ext uri="{FF2B5EF4-FFF2-40B4-BE49-F238E27FC236}">
                    <a16:creationId xmlns:a16="http://schemas.microsoft.com/office/drawing/2014/main" id="{40926CAE-93CF-FDC1-7DBC-209F9EB3FD91}"/>
                  </a:ext>
                </a:extLst>
              </p:cNvPr>
              <p:cNvSpPr>
                <a:spLocks noChangeArrowheads="1"/>
              </p:cNvSpPr>
              <p:nvPr/>
            </p:nvSpPr>
            <p:spPr bwMode="auto">
              <a:xfrm>
                <a:off x="1371" y="1225"/>
                <a:ext cx="6116" cy="714"/>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it-IT" altLang="en-US"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dirty="0">
                  <a:solidFill>
                    <a:srgbClr val="000000"/>
                  </a:solidFill>
                  <a:latin typeface="Arial" panose="020B0604020202020204" pitchFamily="34" charset="0"/>
                  <a:cs typeface="Arial" panose="020B0604020202020204" pitchFamily="34" charset="0"/>
                </a:endParaRPr>
              </a:p>
            </p:txBody>
          </p:sp>
        </p:grpSp>
        <p:grpSp>
          <p:nvGrpSpPr>
            <p:cNvPr id="125959" name="Group 7">
              <a:extLst>
                <a:ext uri="{FF2B5EF4-FFF2-40B4-BE49-F238E27FC236}">
                  <a16:creationId xmlns:a16="http://schemas.microsoft.com/office/drawing/2014/main" id="{DBACF287-8361-C887-8CC8-33CE29A8AECB}"/>
                </a:ext>
              </a:extLst>
            </p:cNvPr>
            <p:cNvGrpSpPr>
              <a:grpSpLocks/>
            </p:cNvGrpSpPr>
            <p:nvPr/>
          </p:nvGrpSpPr>
          <p:grpSpPr bwMode="auto">
            <a:xfrm>
              <a:off x="1720626" y="4004906"/>
              <a:ext cx="8749161" cy="1133329"/>
              <a:chOff x="1084" y="1898"/>
              <a:chExt cx="5512" cy="714"/>
            </a:xfrm>
          </p:grpSpPr>
          <p:sp>
            <p:nvSpPr>
              <p:cNvPr id="118793" name="AutoShape 8">
                <a:extLst>
                  <a:ext uri="{FF2B5EF4-FFF2-40B4-BE49-F238E27FC236}">
                    <a16:creationId xmlns:a16="http://schemas.microsoft.com/office/drawing/2014/main" id="{3DFB3EC6-D673-587D-563E-69179358476C}"/>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18794" name="Rectangle 9">
                <a:extLst>
                  <a:ext uri="{FF2B5EF4-FFF2-40B4-BE49-F238E27FC236}">
                    <a16:creationId xmlns:a16="http://schemas.microsoft.com/office/drawing/2014/main" id="{878EF731-3039-712F-A228-596816578666}"/>
                  </a:ext>
                </a:extLst>
              </p:cNvPr>
              <p:cNvSpPr>
                <a:spLocks noChangeArrowheads="1"/>
              </p:cNvSpPr>
              <p:nvPr/>
            </p:nvSpPr>
            <p:spPr bwMode="auto">
              <a:xfrm>
                <a:off x="1331" y="1898"/>
                <a:ext cx="5265" cy="714"/>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50000"/>
                  </a:lnSpc>
                  <a:spcBef>
                    <a:spcPct val="0"/>
                  </a:spcBef>
                  <a:buClrTx/>
                  <a:buFontTx/>
                  <a:buNone/>
                </a:pPr>
                <a:r>
                  <a:rPr lang="it-IT" altLang="en-US">
                    <a:latin typeface="Arial" panose="020B0604020202020204" pitchFamily="34" charset="0"/>
                    <a:cs typeface="Arial" panose="020B0604020202020204" pitchFamily="34" charset="0"/>
                  </a:rPr>
                  <a:t>- Cuộc Cách mạng công nghiệp lần thứ tư, nhất là công nghệ số phát triển mạnh mẽ</a:t>
                </a:r>
                <a:endParaRPr lang="en-US" altLang="en-US">
                  <a:solidFill>
                    <a:srgbClr val="000000"/>
                  </a:solidFill>
                  <a:latin typeface="Arial" panose="020B0604020202020204" pitchFamily="34" charset="0"/>
                  <a:cs typeface="Arial" panose="020B0604020202020204" pitchFamily="34" charset="0"/>
                </a:endParaRPr>
              </a:p>
            </p:txBody>
          </p:sp>
        </p:grpSp>
      </p:grpSp>
      <p:sp>
        <p:nvSpPr>
          <p:cNvPr id="3" name="Rectangle 5">
            <a:extLst>
              <a:ext uri="{FF2B5EF4-FFF2-40B4-BE49-F238E27FC236}">
                <a16:creationId xmlns:a16="http://schemas.microsoft.com/office/drawing/2014/main" id="{19F6E89B-150A-E009-D5AC-B767981A97BF}"/>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8DD920B4-74A9-DAE6-1776-3E9E4A07DF6E}"/>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1">
            <a:extLst>
              <a:ext uri="{FF2B5EF4-FFF2-40B4-BE49-F238E27FC236}">
                <a16:creationId xmlns:a16="http://schemas.microsoft.com/office/drawing/2014/main" id="{762D93BD-C158-C3E0-6022-2E700E50E0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39037"/>
            <a:ext cx="12192000" cy="552397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0834"/>
                                        </p:tgtEl>
                                        <p:attrNameLst>
                                          <p:attrName>style.visibility</p:attrName>
                                        </p:attrNameLst>
                                      </p:cBhvr>
                                      <p:to>
                                        <p:strVal val="visible"/>
                                      </p:to>
                                    </p:set>
                                    <p:animEffect transition="in" filter="wipe(left)">
                                      <p:cBhvr>
                                        <p:cTn id="7" dur="1500"/>
                                        <p:tgtEl>
                                          <p:spTgt spid="1208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1">
            <a:extLst>
              <a:ext uri="{FF2B5EF4-FFF2-40B4-BE49-F238E27FC236}">
                <a16:creationId xmlns:a16="http://schemas.microsoft.com/office/drawing/2014/main" id="{3233FCCC-82D8-1F5D-ADEF-AF31414B53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9" y="651353"/>
            <a:ext cx="12185651" cy="5699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2882"/>
                                        </p:tgtEl>
                                        <p:attrNameLst>
                                          <p:attrName>style.visibility</p:attrName>
                                        </p:attrNameLst>
                                      </p:cBhvr>
                                      <p:to>
                                        <p:strVal val="visible"/>
                                      </p:to>
                                    </p:set>
                                    <p:animEffect transition="in" filter="wipe(up)">
                                      <p:cBhvr>
                                        <p:cTn id="7" dur="1500"/>
                                        <p:tgtEl>
                                          <p:spTgt spid="1228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1">
            <a:extLst>
              <a:ext uri="{FF2B5EF4-FFF2-40B4-BE49-F238E27FC236}">
                <a16:creationId xmlns:a16="http://schemas.microsoft.com/office/drawing/2014/main" id="{CFE5E632-30D0-B49F-A594-013FAE5B93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377" y="951978"/>
            <a:ext cx="10687246" cy="5260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124930"/>
                                        </p:tgtEl>
                                        <p:attrNameLst>
                                          <p:attrName>style.visibility</p:attrName>
                                        </p:attrNameLst>
                                      </p:cBhvr>
                                      <p:to>
                                        <p:strVal val="visible"/>
                                      </p:to>
                                    </p:set>
                                    <p:animEffect transition="in" filter="box(in)">
                                      <p:cBhvr>
                                        <p:cTn id="7" dur="2000"/>
                                        <p:tgtEl>
                                          <p:spTgt spid="1249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7C16286-4551-01BC-56C1-2714477A7B81}"/>
              </a:ext>
            </a:extLst>
          </p:cNvPr>
          <p:cNvGrpSpPr/>
          <p:nvPr/>
        </p:nvGrpSpPr>
        <p:grpSpPr>
          <a:xfrm>
            <a:off x="1720626" y="1944882"/>
            <a:ext cx="8790430" cy="3239665"/>
            <a:chOff x="1720626" y="1944882"/>
            <a:chExt cx="8790430" cy="3239665"/>
          </a:xfrm>
        </p:grpSpPr>
        <p:sp>
          <p:nvSpPr>
            <p:cNvPr id="125954" name="Rectangle 1">
              <a:extLst>
                <a:ext uri="{FF2B5EF4-FFF2-40B4-BE49-F238E27FC236}">
                  <a16:creationId xmlns:a16="http://schemas.microsoft.com/office/drawing/2014/main" id="{F5FE5BE4-2FF6-A847-2777-A2BBD962AC98}"/>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55" name="Rectangle 2">
              <a:extLst>
                <a:ext uri="{FF2B5EF4-FFF2-40B4-BE49-F238E27FC236}">
                  <a16:creationId xmlns:a16="http://schemas.microsoft.com/office/drawing/2014/main" id="{C9E069AA-5BB7-07F6-F14B-564931BF90FA}"/>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56" name="Rectangle 3">
              <a:extLst>
                <a:ext uri="{FF2B5EF4-FFF2-40B4-BE49-F238E27FC236}">
                  <a16:creationId xmlns:a16="http://schemas.microsoft.com/office/drawing/2014/main" id="{09B22ED0-210C-6900-E81C-D10A34CD2FC1}"/>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25957" name="Group 4">
              <a:extLst>
                <a:ext uri="{FF2B5EF4-FFF2-40B4-BE49-F238E27FC236}">
                  <a16:creationId xmlns:a16="http://schemas.microsoft.com/office/drawing/2014/main" id="{F7A4414F-3324-A2CC-FFE0-AC856C4402D9}"/>
                </a:ext>
              </a:extLst>
            </p:cNvPr>
            <p:cNvGrpSpPr>
              <a:grpSpLocks/>
            </p:cNvGrpSpPr>
            <p:nvPr/>
          </p:nvGrpSpPr>
          <p:grpSpPr bwMode="auto">
            <a:xfrm>
              <a:off x="1720626" y="1944882"/>
              <a:ext cx="8749161" cy="833329"/>
              <a:chOff x="1084" y="1225"/>
              <a:chExt cx="6403" cy="525"/>
            </a:xfrm>
          </p:grpSpPr>
          <p:sp>
            <p:nvSpPr>
              <p:cNvPr id="125966" name="AutoShape 5">
                <a:extLst>
                  <a:ext uri="{FF2B5EF4-FFF2-40B4-BE49-F238E27FC236}">
                    <a16:creationId xmlns:a16="http://schemas.microsoft.com/office/drawing/2014/main" id="{3E1E9AFC-66F9-C8D6-759C-C99ABAC383D8}"/>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7" name="Rectangle 6">
                <a:extLst>
                  <a:ext uri="{FF2B5EF4-FFF2-40B4-BE49-F238E27FC236}">
                    <a16:creationId xmlns:a16="http://schemas.microsoft.com/office/drawing/2014/main" id="{4436A778-3B39-EA8A-ACA8-ADEB79C5BDBA}"/>
                  </a:ext>
                </a:extLst>
              </p:cNvPr>
              <p:cNvSpPr>
                <a:spLocks noChangeArrowheads="1"/>
              </p:cNvSpPr>
              <p:nvPr/>
            </p:nvSpPr>
            <p:spPr bwMode="auto">
              <a:xfrm>
                <a:off x="1335" y="1225"/>
                <a:ext cx="6152" cy="525"/>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dirty="0">
                  <a:solidFill>
                    <a:srgbClr val="000000"/>
                  </a:solidFill>
                  <a:latin typeface="Arial" panose="020B0604020202020204" pitchFamily="34" charset="0"/>
                  <a:cs typeface="Arial" panose="020B0604020202020204" pitchFamily="34" charset="0"/>
                </a:endParaRPr>
              </a:p>
            </p:txBody>
          </p:sp>
        </p:grpSp>
        <p:grpSp>
          <p:nvGrpSpPr>
            <p:cNvPr id="125958" name="Group 7">
              <a:extLst>
                <a:ext uri="{FF2B5EF4-FFF2-40B4-BE49-F238E27FC236}">
                  <a16:creationId xmlns:a16="http://schemas.microsoft.com/office/drawing/2014/main" id="{33EFB43B-D7ED-C037-2102-1B1DBE7BCC0D}"/>
                </a:ext>
              </a:extLst>
            </p:cNvPr>
            <p:cNvGrpSpPr>
              <a:grpSpLocks/>
            </p:cNvGrpSpPr>
            <p:nvPr/>
          </p:nvGrpSpPr>
          <p:grpSpPr bwMode="auto">
            <a:xfrm>
              <a:off x="1720626" y="3013130"/>
              <a:ext cx="8749161" cy="833330"/>
              <a:chOff x="1084" y="1898"/>
              <a:chExt cx="5512" cy="525"/>
            </a:xfrm>
          </p:grpSpPr>
          <p:sp>
            <p:nvSpPr>
              <p:cNvPr id="125964" name="AutoShape 8">
                <a:extLst>
                  <a:ext uri="{FF2B5EF4-FFF2-40B4-BE49-F238E27FC236}">
                    <a16:creationId xmlns:a16="http://schemas.microsoft.com/office/drawing/2014/main" id="{BE1648E5-600B-62D8-F4C0-3503C01D9347}"/>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5" name="Rectangle 9">
                <a:extLst>
                  <a:ext uri="{FF2B5EF4-FFF2-40B4-BE49-F238E27FC236}">
                    <a16:creationId xmlns:a16="http://schemas.microsoft.com/office/drawing/2014/main" id="{A487C713-290A-33C4-49D2-0B6D40896BF6}"/>
                  </a:ext>
                </a:extLst>
              </p:cNvPr>
              <p:cNvSpPr>
                <a:spLocks noChangeArrowheads="1"/>
              </p:cNvSpPr>
              <p:nvPr/>
            </p:nvSpPr>
            <p:spPr bwMode="auto">
              <a:xfrm>
                <a:off x="1331" y="1898"/>
                <a:ext cx="5265" cy="525"/>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 Cuộc Cách mạng công nghiệp lần thứ tư, nhất là công nghệ số phát triển mạnh mẽ</a:t>
                </a:r>
                <a:endParaRPr lang="en-US" altLang="en-US">
                  <a:solidFill>
                    <a:srgbClr val="000000"/>
                  </a:solidFill>
                  <a:latin typeface="Arial" panose="020B0604020202020204" pitchFamily="34" charset="0"/>
                  <a:cs typeface="Arial" panose="020B0604020202020204" pitchFamily="34" charset="0"/>
                </a:endParaRPr>
              </a:p>
            </p:txBody>
          </p:sp>
        </p:grpSp>
        <p:grpSp>
          <p:nvGrpSpPr>
            <p:cNvPr id="130060" name="Group 12">
              <a:extLst>
                <a:ext uri="{FF2B5EF4-FFF2-40B4-BE49-F238E27FC236}">
                  <a16:creationId xmlns:a16="http://schemas.microsoft.com/office/drawing/2014/main" id="{E7EEFC7F-8967-F6CC-D351-50E45133F9BC}"/>
                </a:ext>
              </a:extLst>
            </p:cNvPr>
            <p:cNvGrpSpPr>
              <a:grpSpLocks/>
            </p:cNvGrpSpPr>
            <p:nvPr/>
          </p:nvGrpSpPr>
          <p:grpSpPr bwMode="auto">
            <a:xfrm>
              <a:off x="1761895" y="4351219"/>
              <a:ext cx="8749161" cy="833328"/>
              <a:chOff x="1110" y="2741"/>
              <a:chExt cx="5512" cy="525"/>
            </a:xfrm>
          </p:grpSpPr>
          <p:sp>
            <p:nvSpPr>
              <p:cNvPr id="125962" name="AutoShape 13">
                <a:extLst>
                  <a:ext uri="{FF2B5EF4-FFF2-40B4-BE49-F238E27FC236}">
                    <a16:creationId xmlns:a16="http://schemas.microsoft.com/office/drawing/2014/main" id="{08907615-65A0-40F0-3FEC-F21D4C0B4FFD}"/>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25963" name="Rectangle 14">
                <a:extLst>
                  <a:ext uri="{FF2B5EF4-FFF2-40B4-BE49-F238E27FC236}">
                    <a16:creationId xmlns:a16="http://schemas.microsoft.com/office/drawing/2014/main" id="{20BF1244-FE0F-C2A0-EA2C-B995CF8B3189}"/>
                  </a:ext>
                </a:extLst>
              </p:cNvPr>
              <p:cNvSpPr>
                <a:spLocks noChangeArrowheads="1"/>
              </p:cNvSpPr>
              <p:nvPr/>
            </p:nvSpPr>
            <p:spPr bwMode="auto">
              <a:xfrm>
                <a:off x="1357" y="2741"/>
                <a:ext cx="5265" cy="525"/>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dirty="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dirty="0">
                    <a:solidFill>
                      <a:srgbClr val="000000"/>
                    </a:solidFill>
                    <a:latin typeface="Arial" panose="020B0604020202020204" pitchFamily="34" charset="0"/>
                    <a:cs typeface="Arial" panose="020B0604020202020204" pitchFamily="34" charset="0"/>
                  </a:rPr>
                  <a:t>…</a:t>
                </a:r>
              </a:p>
            </p:txBody>
          </p:sp>
        </p:grpSp>
      </p:grpSp>
      <p:sp>
        <p:nvSpPr>
          <p:cNvPr id="3" name="Rectangle 5">
            <a:extLst>
              <a:ext uri="{FF2B5EF4-FFF2-40B4-BE49-F238E27FC236}">
                <a16:creationId xmlns:a16="http://schemas.microsoft.com/office/drawing/2014/main" id="{EFC2E68E-C1CE-7B05-1026-E246A5D0FEF7}"/>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9889FDD1-6897-E8C9-CAA1-7B39FC5D1885}"/>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B721E51-8C54-8198-4BD1-7E832239C013}"/>
              </a:ext>
            </a:extLst>
          </p:cNvPr>
          <p:cNvGrpSpPr/>
          <p:nvPr/>
        </p:nvGrpSpPr>
        <p:grpSpPr>
          <a:xfrm>
            <a:off x="0" y="0"/>
            <a:ext cx="12274062" cy="6857554"/>
            <a:chOff x="0" y="0"/>
            <a:chExt cx="12274062" cy="6857554"/>
          </a:xfrm>
        </p:grpSpPr>
        <p:sp>
          <p:nvSpPr>
            <p:cNvPr id="128002" name="Line 1">
              <a:extLst>
                <a:ext uri="{FF2B5EF4-FFF2-40B4-BE49-F238E27FC236}">
                  <a16:creationId xmlns:a16="http://schemas.microsoft.com/office/drawing/2014/main" id="{3A17A3B1-55A9-7E85-1432-3A69F20868F8}"/>
                </a:ext>
              </a:extLst>
            </p:cNvPr>
            <p:cNvSpPr>
              <a:spLocks noChangeShapeType="1"/>
            </p:cNvSpPr>
            <p:nvPr/>
          </p:nvSpPr>
          <p:spPr bwMode="auto">
            <a:xfrm flipH="1">
              <a:off x="3577759" y="447"/>
              <a:ext cx="4425374" cy="6857107"/>
            </a:xfrm>
            <a:prstGeom prst="line">
              <a:avLst/>
            </a:prstGeom>
            <a:noFill/>
            <a:ln w="76320" cap="sq">
              <a:solidFill>
                <a:srgbClr val="0000FF"/>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128003" name="Rectangle 2">
              <a:extLst>
                <a:ext uri="{FF2B5EF4-FFF2-40B4-BE49-F238E27FC236}">
                  <a16:creationId xmlns:a16="http://schemas.microsoft.com/office/drawing/2014/main" id="{E35BFA8D-F96E-A9C5-7E30-F6724F5CE887}"/>
                </a:ext>
              </a:extLst>
            </p:cNvPr>
            <p:cNvSpPr>
              <a:spLocks noChangeArrowheads="1"/>
            </p:cNvSpPr>
            <p:nvPr/>
          </p:nvSpPr>
          <p:spPr bwMode="auto">
            <a:xfrm>
              <a:off x="0" y="3998391"/>
              <a:ext cx="2742843" cy="533331"/>
            </a:xfrm>
            <a:prstGeom prst="rect">
              <a:avLst/>
            </a:prstGeom>
            <a:solidFill>
              <a:srgbClr val="FF0000"/>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200">
                  <a:solidFill>
                    <a:srgbClr val="FFFFFF"/>
                  </a:solidFill>
                </a:rPr>
                <a:t>Phe ĐẾ QUỐC</a:t>
              </a:r>
            </a:p>
          </p:txBody>
        </p:sp>
        <p:sp>
          <p:nvSpPr>
            <p:cNvPr id="128004" name="Rectangle 3">
              <a:extLst>
                <a:ext uri="{FF2B5EF4-FFF2-40B4-BE49-F238E27FC236}">
                  <a16:creationId xmlns:a16="http://schemas.microsoft.com/office/drawing/2014/main" id="{930CE3A0-B4F8-74B2-A08A-45F901135F66}"/>
                </a:ext>
              </a:extLst>
            </p:cNvPr>
            <p:cNvSpPr>
              <a:spLocks noChangeArrowheads="1"/>
            </p:cNvSpPr>
            <p:nvPr/>
          </p:nvSpPr>
          <p:spPr bwMode="auto">
            <a:xfrm>
              <a:off x="9441719" y="1982453"/>
              <a:ext cx="2742843" cy="533331"/>
            </a:xfrm>
            <a:prstGeom prst="rect">
              <a:avLst/>
            </a:prstGeom>
            <a:solidFill>
              <a:srgbClr val="FF0000"/>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200">
                  <a:solidFill>
                    <a:srgbClr val="FFFFFF"/>
                  </a:solidFill>
                </a:rPr>
                <a:t>Phe PHÁT XÍT</a:t>
              </a:r>
            </a:p>
          </p:txBody>
        </p:sp>
        <p:pic>
          <p:nvPicPr>
            <p:cNvPr id="128005" name="Picture 4">
              <a:extLst>
                <a:ext uri="{FF2B5EF4-FFF2-40B4-BE49-F238E27FC236}">
                  <a16:creationId xmlns:a16="http://schemas.microsoft.com/office/drawing/2014/main" id="{8B32FD09-B4E8-3102-3885-DEAD6AAA0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2346" y="2438528"/>
              <a:ext cx="5721716" cy="44190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8006" name="Picture 5">
              <a:extLst>
                <a:ext uri="{FF2B5EF4-FFF2-40B4-BE49-F238E27FC236}">
                  <a16:creationId xmlns:a16="http://schemas.microsoft.com/office/drawing/2014/main" id="{A41B9CAA-4EB7-4067-9311-EDA26FF549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5333306" cy="399839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8007" name="Rectangle 6">
              <a:extLst>
                <a:ext uri="{FF2B5EF4-FFF2-40B4-BE49-F238E27FC236}">
                  <a16:creationId xmlns:a16="http://schemas.microsoft.com/office/drawing/2014/main" id="{0851D4C2-30F7-A4A7-5ACD-FFB4715C8CE4}"/>
                </a:ext>
              </a:extLst>
            </p:cNvPr>
            <p:cNvSpPr>
              <a:spLocks noChangeArrowheads="1"/>
            </p:cNvSpPr>
            <p:nvPr/>
          </p:nvSpPr>
          <p:spPr bwMode="auto">
            <a:xfrm rot="18149289">
              <a:off x="4723786" y="2982881"/>
              <a:ext cx="2438083" cy="495236"/>
            </a:xfrm>
            <a:prstGeom prst="rect">
              <a:avLst/>
            </a:prstGeom>
            <a:solidFill>
              <a:srgbClr val="FF0066"/>
            </a:solidFill>
            <a:ln w="12600" cap="sq">
              <a:solidFill>
                <a:srgbClr val="388392"/>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sz="3600" dirty="0" err="1">
                  <a:solidFill>
                    <a:srgbClr val="FFFFFF"/>
                  </a:solidFill>
                </a:rPr>
                <a:t>Trước</a:t>
              </a:r>
              <a:r>
                <a:rPr lang="en-US" altLang="en-US" sz="3600" dirty="0">
                  <a:solidFill>
                    <a:srgbClr val="FFFFFF"/>
                  </a:solidFill>
                </a:rPr>
                <a:t> </a:t>
              </a:r>
              <a:r>
                <a:rPr lang="en-US" altLang="en-US" sz="3600" dirty="0" err="1">
                  <a:solidFill>
                    <a:srgbClr val="FFFFFF"/>
                  </a:solidFill>
                </a:rPr>
                <a:t>đây</a:t>
              </a:r>
              <a:endParaRPr lang="en-US" altLang="en-US" sz="3600" dirty="0">
                <a:solidFill>
                  <a:srgbClr val="FFFFFF"/>
                </a:solidFill>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7E9DEE5-C610-2170-404A-44EAB714EA4B}"/>
              </a:ext>
            </a:extLst>
          </p:cNvPr>
          <p:cNvGrpSpPr/>
          <p:nvPr/>
        </p:nvGrpSpPr>
        <p:grpSpPr>
          <a:xfrm>
            <a:off x="301635" y="596975"/>
            <a:ext cx="11371069" cy="5666596"/>
            <a:chOff x="301635" y="596975"/>
            <a:chExt cx="11371069" cy="5666596"/>
          </a:xfrm>
        </p:grpSpPr>
        <p:sp>
          <p:nvSpPr>
            <p:cNvPr id="132097" name="Rectangle 1">
              <a:extLst>
                <a:ext uri="{FF2B5EF4-FFF2-40B4-BE49-F238E27FC236}">
                  <a16:creationId xmlns:a16="http://schemas.microsoft.com/office/drawing/2014/main" id="{05C954FF-CA71-3589-E320-3B267A5B5D32}"/>
                </a:ext>
              </a:extLst>
            </p:cNvPr>
            <p:cNvSpPr>
              <a:spLocks noChangeArrowheads="1"/>
            </p:cNvSpPr>
            <p:nvPr/>
          </p:nvSpPr>
          <p:spPr bwMode="auto">
            <a:xfrm>
              <a:off x="301635" y="596975"/>
              <a:ext cx="11371069" cy="12024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 pos="10972800" algn="l"/>
                  <a:tab pos="11430000" algn="l"/>
                  <a:tab pos="11887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en-US" altLang="en-US" dirty="0">
                  <a:solidFill>
                    <a:srgbClr val="000000"/>
                  </a:solidFill>
                  <a:latin typeface="Arial" panose="020B0604020202020204" pitchFamily="34" charset="0"/>
                  <a:cs typeface="Arial" panose="020B0604020202020204" pitchFamily="34" charset="0"/>
                </a:rPr>
                <a:t>	</a:t>
              </a:r>
              <a:r>
                <a:rPr lang="vi-VN" altLang="en-US" dirty="0">
                  <a:solidFill>
                    <a:srgbClr val="000000"/>
                  </a:solidFill>
                  <a:latin typeface="Arial" panose="020B0604020202020204" pitchFamily="34" charset="0"/>
                  <a:cs typeface="Arial" panose="020B0604020202020204" pitchFamily="34" charset="0"/>
                </a:rPr>
                <a:t>Cục diện ngày nay là đa cực, đa trung tâm với </a:t>
              </a:r>
              <a:r>
                <a:rPr lang="vi-VN" altLang="en-US" dirty="0">
                  <a:solidFill>
                    <a:srgbClr val="3333CC"/>
                  </a:solidFill>
                  <a:latin typeface="Arial" panose="020B0604020202020204" pitchFamily="34" charset="0"/>
                  <a:cs typeface="Arial" panose="020B0604020202020204" pitchFamily="34" charset="0"/>
                </a:rPr>
                <a:t>Mỹ là siêu cường </a:t>
              </a:r>
              <a:r>
                <a:rPr lang="vi-VN" altLang="en-US" dirty="0">
                  <a:solidFill>
                    <a:srgbClr val="000000"/>
                  </a:solidFill>
                  <a:latin typeface="Arial" panose="020B0604020202020204" pitchFamily="34" charset="0"/>
                  <a:cs typeface="Arial" panose="020B0604020202020204" pitchFamily="34" charset="0"/>
                </a:rPr>
                <a:t>và một số cường quốc thế giới </a:t>
              </a:r>
              <a:r>
                <a:rPr lang="vi-VN" altLang="en-US" dirty="0">
                  <a:solidFill>
                    <a:srgbClr val="FF0000"/>
                  </a:solidFill>
                  <a:latin typeface="Arial" panose="020B0604020202020204" pitchFamily="34" charset="0"/>
                  <a:cs typeface="Arial" panose="020B0604020202020204" pitchFamily="34" charset="0"/>
                </a:rPr>
                <a:t>(Trung Quốc, Nga, một số nước Liên minh châu Âu (EU), Nhật Bản, Ấn Độ...). </a:t>
              </a:r>
            </a:p>
          </p:txBody>
        </p:sp>
        <p:sp>
          <p:nvSpPr>
            <p:cNvPr id="132098" name="Line 2">
              <a:extLst>
                <a:ext uri="{FF2B5EF4-FFF2-40B4-BE49-F238E27FC236}">
                  <a16:creationId xmlns:a16="http://schemas.microsoft.com/office/drawing/2014/main" id="{52A06A8F-A364-DB30-CEBA-85BC6F6D814B}"/>
                </a:ext>
              </a:extLst>
            </p:cNvPr>
            <p:cNvSpPr>
              <a:spLocks noChangeShapeType="1"/>
            </p:cNvSpPr>
            <p:nvPr/>
          </p:nvSpPr>
          <p:spPr bwMode="auto">
            <a:xfrm flipH="1">
              <a:off x="4433928" y="1745209"/>
              <a:ext cx="2023198" cy="4051360"/>
            </a:xfrm>
            <a:prstGeom prst="line">
              <a:avLst/>
            </a:prstGeom>
            <a:noFill/>
            <a:ln w="57240" cap="sq">
              <a:solidFill>
                <a:srgbClr val="3333CC"/>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pic>
          <p:nvPicPr>
            <p:cNvPr id="132099" name="Picture 3">
              <a:extLst>
                <a:ext uri="{FF2B5EF4-FFF2-40B4-BE49-F238E27FC236}">
                  <a16:creationId xmlns:a16="http://schemas.microsoft.com/office/drawing/2014/main" id="{DDE8E9D5-6E9C-B67D-56D5-6DF047C3C5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4233" y="3825488"/>
              <a:ext cx="3030143" cy="243808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0" name="Picture 4">
              <a:extLst>
                <a:ext uri="{FF2B5EF4-FFF2-40B4-BE49-F238E27FC236}">
                  <a16:creationId xmlns:a16="http://schemas.microsoft.com/office/drawing/2014/main" id="{4C9F93F0-0217-E437-6035-9C8C56EEEE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51047" y="1563596"/>
              <a:ext cx="2273196" cy="212069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1" name="Picture 5">
              <a:extLst>
                <a:ext uri="{FF2B5EF4-FFF2-40B4-BE49-F238E27FC236}">
                  <a16:creationId xmlns:a16="http://schemas.microsoft.com/office/drawing/2014/main" id="{AFDDDAAB-996F-7126-754E-B69946EEC5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54233" y="1563596"/>
              <a:ext cx="2466654" cy="226189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32102" name="Picture 6">
              <a:extLst>
                <a:ext uri="{FF2B5EF4-FFF2-40B4-BE49-F238E27FC236}">
                  <a16:creationId xmlns:a16="http://schemas.microsoft.com/office/drawing/2014/main" id="{B4D0BCAF-2451-4B94-D394-33C8463441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1635" y="1870072"/>
              <a:ext cx="4211978" cy="31744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32103" name="Line 7">
              <a:extLst>
                <a:ext uri="{FF2B5EF4-FFF2-40B4-BE49-F238E27FC236}">
                  <a16:creationId xmlns:a16="http://schemas.microsoft.com/office/drawing/2014/main" id="{908D3275-3D3F-D9C8-312D-D70E93C8A3E9}"/>
                </a:ext>
              </a:extLst>
            </p:cNvPr>
            <p:cNvSpPr>
              <a:spLocks noChangeShapeType="1"/>
            </p:cNvSpPr>
            <p:nvPr/>
          </p:nvSpPr>
          <p:spPr bwMode="auto">
            <a:xfrm flipH="1">
              <a:off x="4563294" y="1745208"/>
              <a:ext cx="2011893" cy="4051360"/>
            </a:xfrm>
            <a:prstGeom prst="line">
              <a:avLst/>
            </a:prstGeom>
            <a:noFill/>
            <a:ln w="57240" cap="sq">
              <a:solidFill>
                <a:srgbClr val="3333CC"/>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8D9B4BA8-C5FE-F485-C54B-D3F3750CDB7F}"/>
              </a:ext>
            </a:extLst>
          </p:cNvPr>
          <p:cNvGrpSpPr/>
          <p:nvPr/>
        </p:nvGrpSpPr>
        <p:grpSpPr>
          <a:xfrm>
            <a:off x="1680710" y="1969112"/>
            <a:ext cx="8828989" cy="4036379"/>
            <a:chOff x="1640798" y="1911055"/>
            <a:chExt cx="8828989" cy="4036379"/>
          </a:xfrm>
        </p:grpSpPr>
        <p:sp>
          <p:nvSpPr>
            <p:cNvPr id="136194" name="Rectangle 1">
              <a:extLst>
                <a:ext uri="{FF2B5EF4-FFF2-40B4-BE49-F238E27FC236}">
                  <a16:creationId xmlns:a16="http://schemas.microsoft.com/office/drawing/2014/main" id="{65CCD7E8-8AB0-F07A-395B-01A461EBA208}"/>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195" name="Rectangle 2">
              <a:extLst>
                <a:ext uri="{FF2B5EF4-FFF2-40B4-BE49-F238E27FC236}">
                  <a16:creationId xmlns:a16="http://schemas.microsoft.com/office/drawing/2014/main" id="{CD6A4F6A-4912-1107-7A03-A017EB5FF41B}"/>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196" name="Rectangle 3">
              <a:extLst>
                <a:ext uri="{FF2B5EF4-FFF2-40B4-BE49-F238E27FC236}">
                  <a16:creationId xmlns:a16="http://schemas.microsoft.com/office/drawing/2014/main" id="{43E479CD-EDAD-4158-2F57-55BEEB7D2459}"/>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grpSp>
          <p:nvGrpSpPr>
            <p:cNvPr id="136197" name="Group 4">
              <a:extLst>
                <a:ext uri="{FF2B5EF4-FFF2-40B4-BE49-F238E27FC236}">
                  <a16:creationId xmlns:a16="http://schemas.microsoft.com/office/drawing/2014/main" id="{93799985-B810-CFE1-ACD0-8B015274D9A5}"/>
                </a:ext>
              </a:extLst>
            </p:cNvPr>
            <p:cNvGrpSpPr>
              <a:grpSpLocks/>
            </p:cNvGrpSpPr>
            <p:nvPr/>
          </p:nvGrpSpPr>
          <p:grpSpPr bwMode="auto">
            <a:xfrm>
              <a:off x="1640798" y="1911055"/>
              <a:ext cx="8755511" cy="709520"/>
              <a:chOff x="1084" y="1225"/>
              <a:chExt cx="5516" cy="447"/>
            </a:xfrm>
          </p:grpSpPr>
          <p:sp>
            <p:nvSpPr>
              <p:cNvPr id="136209" name="AutoShape 5">
                <a:extLst>
                  <a:ext uri="{FF2B5EF4-FFF2-40B4-BE49-F238E27FC236}">
                    <a16:creationId xmlns:a16="http://schemas.microsoft.com/office/drawing/2014/main" id="{CAE64295-2320-3F4D-9A94-3A56F40F7820}"/>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10" name="Rectangle 6">
                <a:extLst>
                  <a:ext uri="{FF2B5EF4-FFF2-40B4-BE49-F238E27FC236}">
                    <a16:creationId xmlns:a16="http://schemas.microsoft.com/office/drawing/2014/main" id="{BDCCDA6A-0AC1-3467-D225-BBE58857982B}"/>
                  </a:ext>
                </a:extLst>
              </p:cNvPr>
              <p:cNvSpPr>
                <a:spLocks noChangeArrowheads="1"/>
              </p:cNvSpPr>
              <p:nvPr/>
            </p:nvSpPr>
            <p:spPr bwMode="auto">
              <a:xfrm>
                <a:off x="1335" y="1225"/>
                <a:ext cx="5265"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sz="2000" dirty="0">
                  <a:solidFill>
                    <a:srgbClr val="000000"/>
                  </a:solidFill>
                  <a:latin typeface="Arial" panose="020B0604020202020204" pitchFamily="34" charset="0"/>
                  <a:cs typeface="Arial" panose="020B0604020202020204" pitchFamily="34" charset="0"/>
                </a:endParaRPr>
              </a:p>
            </p:txBody>
          </p:sp>
        </p:grpSp>
        <p:grpSp>
          <p:nvGrpSpPr>
            <p:cNvPr id="136198" name="Group 7">
              <a:extLst>
                <a:ext uri="{FF2B5EF4-FFF2-40B4-BE49-F238E27FC236}">
                  <a16:creationId xmlns:a16="http://schemas.microsoft.com/office/drawing/2014/main" id="{E9335C64-C4D5-83D2-8248-581DBB839526}"/>
                </a:ext>
              </a:extLst>
            </p:cNvPr>
            <p:cNvGrpSpPr>
              <a:grpSpLocks/>
            </p:cNvGrpSpPr>
            <p:nvPr/>
          </p:nvGrpSpPr>
          <p:grpSpPr bwMode="auto">
            <a:xfrm>
              <a:off x="1720626" y="3013130"/>
              <a:ext cx="8749161" cy="709521"/>
              <a:chOff x="1084" y="1898"/>
              <a:chExt cx="5512" cy="447"/>
            </a:xfrm>
          </p:grpSpPr>
          <p:sp>
            <p:nvSpPr>
              <p:cNvPr id="136207" name="AutoShape 8">
                <a:extLst>
                  <a:ext uri="{FF2B5EF4-FFF2-40B4-BE49-F238E27FC236}">
                    <a16:creationId xmlns:a16="http://schemas.microsoft.com/office/drawing/2014/main" id="{A1AA89EE-0513-2874-A7C7-650EB4F20A0F}"/>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8" name="Rectangle 9">
                <a:extLst>
                  <a:ext uri="{FF2B5EF4-FFF2-40B4-BE49-F238E27FC236}">
                    <a16:creationId xmlns:a16="http://schemas.microsoft.com/office/drawing/2014/main" id="{2965B273-C943-82D0-E49F-739D4F3F91A1}"/>
                  </a:ext>
                </a:extLst>
              </p:cNvPr>
              <p:cNvSpPr>
                <a:spLocks noChangeArrowheads="1"/>
              </p:cNvSpPr>
              <p:nvPr/>
            </p:nvSpPr>
            <p:spPr bwMode="auto">
              <a:xfrm>
                <a:off x="1331" y="1898"/>
                <a:ext cx="5265" cy="447"/>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a:latin typeface="Arial" panose="020B0604020202020204" pitchFamily="34" charset="0"/>
                    <a:cs typeface="Arial" panose="020B0604020202020204" pitchFamily="34" charset="0"/>
                  </a:rPr>
                  <a:t>Cuộc Cách mạng công nghiệp lần thứ tư, nhất là công nghệ số phát triển mạnh mẽ</a:t>
                </a:r>
                <a:endParaRPr lang="en-US" altLang="en-US" sz="2000">
                  <a:solidFill>
                    <a:srgbClr val="000000"/>
                  </a:solidFill>
                  <a:latin typeface="Arial" panose="020B0604020202020204" pitchFamily="34" charset="0"/>
                  <a:cs typeface="Arial" panose="020B0604020202020204" pitchFamily="34" charset="0"/>
                </a:endParaRPr>
              </a:p>
            </p:txBody>
          </p:sp>
        </p:grpSp>
        <p:grpSp>
          <p:nvGrpSpPr>
            <p:cNvPr id="136201" name="Group 12">
              <a:extLst>
                <a:ext uri="{FF2B5EF4-FFF2-40B4-BE49-F238E27FC236}">
                  <a16:creationId xmlns:a16="http://schemas.microsoft.com/office/drawing/2014/main" id="{D13EB0FB-13EC-049B-E70C-8ED02A1E3417}"/>
                </a:ext>
              </a:extLst>
            </p:cNvPr>
            <p:cNvGrpSpPr>
              <a:grpSpLocks/>
            </p:cNvGrpSpPr>
            <p:nvPr/>
          </p:nvGrpSpPr>
          <p:grpSpPr bwMode="auto">
            <a:xfrm>
              <a:off x="1720626" y="4125523"/>
              <a:ext cx="8726939" cy="709519"/>
              <a:chOff x="1110" y="2741"/>
              <a:chExt cx="5512" cy="447"/>
            </a:xfrm>
          </p:grpSpPr>
          <p:sp>
            <p:nvSpPr>
              <p:cNvPr id="136205" name="AutoShape 13">
                <a:extLst>
                  <a:ext uri="{FF2B5EF4-FFF2-40B4-BE49-F238E27FC236}">
                    <a16:creationId xmlns:a16="http://schemas.microsoft.com/office/drawing/2014/main" id="{F7F4E285-B321-D88F-D03C-28115391DB1F}"/>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6" name="Rectangle 14">
                <a:extLst>
                  <a:ext uri="{FF2B5EF4-FFF2-40B4-BE49-F238E27FC236}">
                    <a16:creationId xmlns:a16="http://schemas.microsoft.com/office/drawing/2014/main" id="{5F34F30B-F634-4CE9-BA11-E1EE28B62A06}"/>
                  </a:ext>
                </a:extLst>
              </p:cNvPr>
              <p:cNvSpPr>
                <a:spLocks noChangeArrowheads="1"/>
              </p:cNvSpPr>
              <p:nvPr/>
            </p:nvSpPr>
            <p:spPr bwMode="auto">
              <a:xfrm>
                <a:off x="1357" y="2741"/>
                <a:ext cx="5265" cy="447"/>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sz="2000">
                    <a:solidFill>
                      <a:srgbClr val="000000"/>
                    </a:solidFill>
                    <a:latin typeface="Arial" panose="020B0604020202020204" pitchFamily="34" charset="0"/>
                    <a:cs typeface="Arial" panose="020B0604020202020204" pitchFamily="34" charset="0"/>
                  </a:rPr>
                  <a:t>…</a:t>
                </a:r>
              </a:p>
            </p:txBody>
          </p:sp>
        </p:grpSp>
        <p:grpSp>
          <p:nvGrpSpPr>
            <p:cNvPr id="135183" name="Group 15">
              <a:extLst>
                <a:ext uri="{FF2B5EF4-FFF2-40B4-BE49-F238E27FC236}">
                  <a16:creationId xmlns:a16="http://schemas.microsoft.com/office/drawing/2014/main" id="{CC224649-CB7F-F82A-9BC3-3AAF42519AE1}"/>
                </a:ext>
              </a:extLst>
            </p:cNvPr>
            <p:cNvGrpSpPr>
              <a:grpSpLocks/>
            </p:cNvGrpSpPr>
            <p:nvPr/>
          </p:nvGrpSpPr>
          <p:grpSpPr bwMode="auto">
            <a:xfrm>
              <a:off x="1742847" y="5237915"/>
              <a:ext cx="8726940" cy="709519"/>
              <a:chOff x="1107" y="3516"/>
              <a:chExt cx="5498" cy="447"/>
            </a:xfrm>
          </p:grpSpPr>
          <p:sp>
            <p:nvSpPr>
              <p:cNvPr id="136203" name="AutoShape 16">
                <a:extLst>
                  <a:ext uri="{FF2B5EF4-FFF2-40B4-BE49-F238E27FC236}">
                    <a16:creationId xmlns:a16="http://schemas.microsoft.com/office/drawing/2014/main" id="{95416422-4427-4853-982A-C27FA2F13ACB}"/>
                  </a:ext>
                </a:extLst>
              </p:cNvPr>
              <p:cNvSpPr>
                <a:spLocks noChangeArrowheads="1"/>
              </p:cNvSpPr>
              <p:nvPr/>
            </p:nvSpPr>
            <p:spPr bwMode="auto">
              <a:xfrm>
                <a:off x="1107" y="3519"/>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36204" name="Rectangle 17">
                <a:extLst>
                  <a:ext uri="{FF2B5EF4-FFF2-40B4-BE49-F238E27FC236}">
                    <a16:creationId xmlns:a16="http://schemas.microsoft.com/office/drawing/2014/main" id="{375ECD4A-6F66-7248-151D-37C30DA64DA4}"/>
                  </a:ext>
                </a:extLst>
              </p:cNvPr>
              <p:cNvSpPr>
                <a:spLocks noChangeArrowheads="1"/>
              </p:cNvSpPr>
              <p:nvPr/>
            </p:nvSpPr>
            <p:spPr bwMode="auto">
              <a:xfrm>
                <a:off x="1346" y="3516"/>
                <a:ext cx="5259"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Những vấn đề toàn cầu như an ninh tài chính, an ninh năng lượng, an ninh lương thực</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dịch</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bệnh</a:t>
                </a:r>
                <a:r>
                  <a:rPr lang="en-US" altLang="en-US" sz="2000" dirty="0">
                    <a:solidFill>
                      <a:srgbClr val="000000"/>
                    </a:solidFill>
                    <a:latin typeface="Arial" panose="020B0604020202020204" pitchFamily="34" charset="0"/>
                    <a:cs typeface="Arial" panose="020B0604020202020204" pitchFamily="34" charset="0"/>
                  </a:rPr>
                  <a:t>…</a:t>
                </a:r>
              </a:p>
            </p:txBody>
          </p:sp>
        </p:grpSp>
      </p:grpSp>
      <p:sp>
        <p:nvSpPr>
          <p:cNvPr id="5" name="Rectangle 5">
            <a:extLst>
              <a:ext uri="{FF2B5EF4-FFF2-40B4-BE49-F238E27FC236}">
                <a16:creationId xmlns:a16="http://schemas.microsoft.com/office/drawing/2014/main" id="{7155096A-7F72-3AF3-5E16-F12B861A84D5}"/>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6" name="Rectangle 61">
            <a:extLst>
              <a:ext uri="{FF2B5EF4-FFF2-40B4-BE49-F238E27FC236}">
                <a16:creationId xmlns:a16="http://schemas.microsoft.com/office/drawing/2014/main" id="{A70369CF-E4AF-599C-68B9-0B15B2C4681B}"/>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Box 2">
            <a:extLst>
              <a:ext uri="{FF2B5EF4-FFF2-40B4-BE49-F238E27FC236}">
                <a16:creationId xmlns:a16="http://schemas.microsoft.com/office/drawing/2014/main" id="{2771A5BC-B567-B160-4DB7-EAED0C841E29}"/>
              </a:ext>
            </a:extLst>
          </p:cNvPr>
          <p:cNvSpPr txBox="1">
            <a:spLocks noChangeArrowheads="1"/>
          </p:cNvSpPr>
          <p:nvPr/>
        </p:nvSpPr>
        <p:spPr bwMode="auto">
          <a:xfrm>
            <a:off x="1953207" y="1807908"/>
            <a:ext cx="8285585" cy="2870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5257800" algn="l"/>
              </a:tabLst>
              <a:defRPr sz="3200" b="1">
                <a:solidFill>
                  <a:schemeClr val="bg1"/>
                </a:solidFill>
                <a:latin typeface="Times New Roman" panose="02020603050405020304" pitchFamily="18" charset="0"/>
                <a:ea typeface="Microsoft YaHei" panose="020B0503020204020204" pitchFamily="34" charset="-122"/>
              </a:defRPr>
            </a:lvl1pPr>
            <a:lvl2pPr>
              <a:tabLst>
                <a:tab pos="5257800" algn="l"/>
              </a:tabLst>
              <a:defRPr sz="3200" b="1">
                <a:solidFill>
                  <a:schemeClr val="bg1"/>
                </a:solidFill>
                <a:latin typeface="Times New Roman" panose="02020603050405020304" pitchFamily="18" charset="0"/>
                <a:ea typeface="Microsoft YaHei" panose="020B0503020204020204" pitchFamily="34" charset="-122"/>
              </a:defRPr>
            </a:lvl2pPr>
            <a:lvl3pPr>
              <a:tabLst>
                <a:tab pos="5257800" algn="l"/>
              </a:tabLst>
              <a:defRPr sz="3200" b="1">
                <a:solidFill>
                  <a:schemeClr val="bg1"/>
                </a:solidFill>
                <a:latin typeface="Times New Roman" panose="02020603050405020304" pitchFamily="18" charset="0"/>
                <a:ea typeface="Microsoft YaHei" panose="020B0503020204020204" pitchFamily="34" charset="-122"/>
              </a:defRPr>
            </a:lvl3pPr>
            <a:lvl4pPr>
              <a:tabLst>
                <a:tab pos="5257800" algn="l"/>
              </a:tabLst>
              <a:defRPr sz="3200" b="1">
                <a:solidFill>
                  <a:schemeClr val="bg1"/>
                </a:solidFill>
                <a:latin typeface="Times New Roman" panose="02020603050405020304" pitchFamily="18" charset="0"/>
                <a:ea typeface="Microsoft YaHei" panose="020B0503020204020204" pitchFamily="34" charset="-122"/>
              </a:defRPr>
            </a:lvl4pPr>
            <a:lvl5pPr>
              <a:tabLst>
                <a:tab pos="52578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5257800" algn="l"/>
              </a:tabLst>
              <a:defRPr sz="3200" b="1">
                <a:solidFill>
                  <a:schemeClr val="bg1"/>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pPr>
            <a:r>
              <a:rPr lang="it-IT" altLang="en-US" sz="2400" i="1" u="sng" dirty="0">
                <a:solidFill>
                  <a:srgbClr val="0070C0"/>
                </a:solidFill>
                <a:latin typeface="Arial" panose="020B0604020202020204" pitchFamily="34" charset="0"/>
                <a:cs typeface="Arial" panose="020B0604020202020204" pitchFamily="34" charset="0"/>
              </a:rPr>
              <a:t>Cụ thể:</a:t>
            </a:r>
          </a:p>
          <a:p>
            <a:pPr algn="just">
              <a:lnSpc>
                <a:spcPct val="150000"/>
              </a:lnSpc>
              <a:spcBef>
                <a:spcPts val="600"/>
              </a:spcBef>
            </a:pPr>
            <a:r>
              <a:rPr lang="it-IT" altLang="en-US" sz="2400" dirty="0">
                <a:solidFill>
                  <a:srgbClr val="FF0000"/>
                </a:solidFill>
                <a:latin typeface="Arial" panose="020B0604020202020204" pitchFamily="34" charset="0"/>
                <a:cs typeface="Arial" panose="020B0604020202020204" pitchFamily="34" charset="0"/>
              </a:rPr>
              <a:t>Bảo vệ hòa bình, an ninh con người, thiên tai,           dịch bệnh, an ninh xã hội và an ninh phi truyền thống, nhất là an ninh mạng, biến đổi khí hậu, nước biển dâng, ô nhiễm môi trường… tiếp tục diễn biến phức tạp.</a:t>
            </a:r>
            <a:endParaRPr lang="en-US" altLang="en-US" sz="2400" dirty="0">
              <a:solidFill>
                <a:srgbClr val="FF0000"/>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8242"/>
                                        </p:tgtEl>
                                        <p:attrNameLst>
                                          <p:attrName>style.visibility</p:attrName>
                                        </p:attrNameLst>
                                      </p:cBhvr>
                                      <p:to>
                                        <p:strVal val="visible"/>
                                      </p:to>
                                    </p:set>
                                    <p:animEffect transition="in" filter="wipe(up)">
                                      <p:cBhvr>
                                        <p:cTn id="7" dur="1000"/>
                                        <p:tgtEl>
                                          <p:spTgt spid="138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257B6C9C-996C-1C96-656E-0789888E2433}"/>
              </a:ext>
            </a:extLst>
          </p:cNvPr>
          <p:cNvGrpSpPr/>
          <p:nvPr/>
        </p:nvGrpSpPr>
        <p:grpSpPr>
          <a:xfrm>
            <a:off x="1689672" y="1724515"/>
            <a:ext cx="8811065" cy="4379507"/>
            <a:chOff x="1720626" y="1619008"/>
            <a:chExt cx="8811065" cy="4379507"/>
          </a:xfrm>
        </p:grpSpPr>
        <p:sp>
          <p:nvSpPr>
            <p:cNvPr id="140290" name="Rectangle 1">
              <a:extLst>
                <a:ext uri="{FF2B5EF4-FFF2-40B4-BE49-F238E27FC236}">
                  <a16:creationId xmlns:a16="http://schemas.microsoft.com/office/drawing/2014/main" id="{485FBFE3-C2FF-431B-85A4-E3B7AE1D8357}"/>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291" name="Rectangle 2">
              <a:extLst>
                <a:ext uri="{FF2B5EF4-FFF2-40B4-BE49-F238E27FC236}">
                  <a16:creationId xmlns:a16="http://schemas.microsoft.com/office/drawing/2014/main" id="{298251C3-0A7C-E5C3-0496-3F7E77F91FC0}"/>
                </a:ext>
              </a:extLst>
            </p:cNvPr>
            <p:cNvSpPr>
              <a:spLocks noChangeArrowheads="1"/>
            </p:cNvSpPr>
            <p:nvPr/>
          </p:nvSpPr>
          <p:spPr bwMode="auto">
            <a:xfrm>
              <a:off x="4861880" y="2505196"/>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292" name="Rectangle 3">
              <a:extLst>
                <a:ext uri="{FF2B5EF4-FFF2-40B4-BE49-F238E27FC236}">
                  <a16:creationId xmlns:a16="http://schemas.microsoft.com/office/drawing/2014/main" id="{21561C38-9096-6294-4078-41CFE25004D8}"/>
                </a:ext>
              </a:extLst>
            </p:cNvPr>
            <p:cNvSpPr>
              <a:spLocks noChangeArrowheads="1"/>
            </p:cNvSpPr>
            <p:nvPr/>
          </p:nvSpPr>
          <p:spPr bwMode="auto">
            <a:xfrm>
              <a:off x="5942826" y="327662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grpSp>
          <p:nvGrpSpPr>
            <p:cNvPr id="138254" name="Group 14">
              <a:extLst>
                <a:ext uri="{FF2B5EF4-FFF2-40B4-BE49-F238E27FC236}">
                  <a16:creationId xmlns:a16="http://schemas.microsoft.com/office/drawing/2014/main" id="{4115A3CE-1A0C-7C9A-681F-AE151214A73E}"/>
                </a:ext>
              </a:extLst>
            </p:cNvPr>
            <p:cNvGrpSpPr>
              <a:grpSpLocks/>
            </p:cNvGrpSpPr>
            <p:nvPr/>
          </p:nvGrpSpPr>
          <p:grpSpPr bwMode="auto">
            <a:xfrm>
              <a:off x="1742631" y="5288995"/>
              <a:ext cx="8777732" cy="709520"/>
              <a:chOff x="1056" y="3376"/>
              <a:chExt cx="5530" cy="447"/>
            </a:xfrm>
          </p:grpSpPr>
          <p:sp>
            <p:nvSpPr>
              <p:cNvPr id="140308" name="AutoShape 15">
                <a:extLst>
                  <a:ext uri="{FF2B5EF4-FFF2-40B4-BE49-F238E27FC236}">
                    <a16:creationId xmlns:a16="http://schemas.microsoft.com/office/drawing/2014/main" id="{6B4B354D-C10C-7E29-72F2-6F34208AF9A9}"/>
                  </a:ext>
                </a:extLst>
              </p:cNvPr>
              <p:cNvSpPr>
                <a:spLocks noChangeArrowheads="1"/>
              </p:cNvSpPr>
              <p:nvPr/>
            </p:nvSpPr>
            <p:spPr bwMode="auto">
              <a:xfrm>
                <a:off x="1056" y="3402"/>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9" name="Rectangle 16">
                <a:extLst>
                  <a:ext uri="{FF2B5EF4-FFF2-40B4-BE49-F238E27FC236}">
                    <a16:creationId xmlns:a16="http://schemas.microsoft.com/office/drawing/2014/main" id="{8C440ABF-2C3F-FBCF-34B9-6A5846BFBD09}"/>
                  </a:ext>
                </a:extLst>
              </p:cNvPr>
              <p:cNvSpPr>
                <a:spLocks noChangeArrowheads="1"/>
              </p:cNvSpPr>
              <p:nvPr/>
            </p:nvSpPr>
            <p:spPr bwMode="auto">
              <a:xfrm>
                <a:off x="1332" y="3376"/>
                <a:ext cx="525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Khu vực Đông Nam Á tiếp tục là trung tâm phát triển năng động, có vị trí địa kinh tế - chính trị chiến lược ngày càng quan trọng trên thế giới</a:t>
                </a:r>
              </a:p>
            </p:txBody>
          </p:sp>
        </p:grpSp>
        <p:grpSp>
          <p:nvGrpSpPr>
            <p:cNvPr id="140296" name="Group 4">
              <a:extLst>
                <a:ext uri="{FF2B5EF4-FFF2-40B4-BE49-F238E27FC236}">
                  <a16:creationId xmlns:a16="http://schemas.microsoft.com/office/drawing/2014/main" id="{34B3D1E0-1DF5-EF93-160A-3F7CB42D0CDF}"/>
                </a:ext>
              </a:extLst>
            </p:cNvPr>
            <p:cNvGrpSpPr>
              <a:grpSpLocks/>
            </p:cNvGrpSpPr>
            <p:nvPr/>
          </p:nvGrpSpPr>
          <p:grpSpPr bwMode="auto">
            <a:xfrm>
              <a:off x="1720626" y="1619008"/>
              <a:ext cx="8785669" cy="709520"/>
              <a:chOff x="1084" y="1225"/>
              <a:chExt cx="6403" cy="447"/>
            </a:xfrm>
          </p:grpSpPr>
          <p:sp>
            <p:nvSpPr>
              <p:cNvPr id="140306" name="AutoShape 5">
                <a:extLst>
                  <a:ext uri="{FF2B5EF4-FFF2-40B4-BE49-F238E27FC236}">
                    <a16:creationId xmlns:a16="http://schemas.microsoft.com/office/drawing/2014/main" id="{661EB49C-F956-991B-FAD3-2294203BEE63}"/>
                  </a:ext>
                </a:extLst>
              </p:cNvPr>
              <p:cNvSpPr>
                <a:spLocks noChangeArrowheads="1"/>
              </p:cNvSpPr>
              <p:nvPr/>
            </p:nvSpPr>
            <p:spPr bwMode="auto">
              <a:xfrm>
                <a:off x="1084" y="1292"/>
                <a:ext cx="224" cy="196"/>
              </a:xfrm>
              <a:prstGeom prst="rightArrow">
                <a:avLst>
                  <a:gd name="adj1" fmla="val 50000"/>
                  <a:gd name="adj2" fmla="val 57143"/>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7" name="Rectangle 6">
                <a:extLst>
                  <a:ext uri="{FF2B5EF4-FFF2-40B4-BE49-F238E27FC236}">
                    <a16:creationId xmlns:a16="http://schemas.microsoft.com/office/drawing/2014/main" id="{1D05486A-31AD-A1B0-BCF8-D02FB8449FCC}"/>
                  </a:ext>
                </a:extLst>
              </p:cNvPr>
              <p:cNvSpPr>
                <a:spLocks noChangeArrowheads="1"/>
              </p:cNvSpPr>
              <p:nvPr/>
            </p:nvSpPr>
            <p:spPr bwMode="auto">
              <a:xfrm>
                <a:off x="1403" y="1225"/>
                <a:ext cx="608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dirty="0">
                    <a:latin typeface="Arial" panose="020B0604020202020204" pitchFamily="34" charset="0"/>
                    <a:cs typeface="Arial" panose="020B0604020202020204" pitchFamily="34" charset="0"/>
                  </a:rPr>
                  <a:t>Hòa bình, hợp tác và phát triển vẫn là xu thế lớn, song đang đứng trước nhiều trở ngại, khó khăn</a:t>
                </a:r>
                <a:endParaRPr lang="en-US" altLang="en-US" sz="2000" dirty="0">
                  <a:solidFill>
                    <a:srgbClr val="000000"/>
                  </a:solidFill>
                  <a:latin typeface="Arial" panose="020B0604020202020204" pitchFamily="34" charset="0"/>
                  <a:cs typeface="Arial" panose="020B0604020202020204" pitchFamily="34" charset="0"/>
                </a:endParaRPr>
              </a:p>
            </p:txBody>
          </p:sp>
        </p:grpSp>
        <p:grpSp>
          <p:nvGrpSpPr>
            <p:cNvPr id="140297" name="Group 7">
              <a:extLst>
                <a:ext uri="{FF2B5EF4-FFF2-40B4-BE49-F238E27FC236}">
                  <a16:creationId xmlns:a16="http://schemas.microsoft.com/office/drawing/2014/main" id="{3426BFC7-5932-FD92-9FAA-25D071DCB420}"/>
                </a:ext>
              </a:extLst>
            </p:cNvPr>
            <p:cNvGrpSpPr>
              <a:grpSpLocks/>
            </p:cNvGrpSpPr>
            <p:nvPr/>
          </p:nvGrpSpPr>
          <p:grpSpPr bwMode="auto">
            <a:xfrm>
              <a:off x="1782530" y="2527872"/>
              <a:ext cx="8749161" cy="709519"/>
              <a:chOff x="1084" y="1898"/>
              <a:chExt cx="5512" cy="447"/>
            </a:xfrm>
          </p:grpSpPr>
          <p:sp>
            <p:nvSpPr>
              <p:cNvPr id="140304" name="AutoShape 8">
                <a:extLst>
                  <a:ext uri="{FF2B5EF4-FFF2-40B4-BE49-F238E27FC236}">
                    <a16:creationId xmlns:a16="http://schemas.microsoft.com/office/drawing/2014/main" id="{E0E93470-E9E6-172C-8C06-6B99152B1C90}"/>
                  </a:ext>
                </a:extLst>
              </p:cNvPr>
              <p:cNvSpPr>
                <a:spLocks noChangeArrowheads="1"/>
              </p:cNvSpPr>
              <p:nvPr/>
            </p:nvSpPr>
            <p:spPr bwMode="auto">
              <a:xfrm>
                <a:off x="1084" y="1987"/>
                <a:ext cx="196"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5" name="Rectangle 9">
                <a:extLst>
                  <a:ext uri="{FF2B5EF4-FFF2-40B4-BE49-F238E27FC236}">
                    <a16:creationId xmlns:a16="http://schemas.microsoft.com/office/drawing/2014/main" id="{C54DF001-AB90-7107-9544-29AE47561532}"/>
                  </a:ext>
                </a:extLst>
              </p:cNvPr>
              <p:cNvSpPr>
                <a:spLocks noChangeArrowheads="1"/>
              </p:cNvSpPr>
              <p:nvPr/>
            </p:nvSpPr>
            <p:spPr bwMode="auto">
              <a:xfrm>
                <a:off x="1331" y="1898"/>
                <a:ext cx="5265" cy="447"/>
              </a:xfrm>
              <a:prstGeom prst="rect">
                <a:avLst/>
              </a:prstGeom>
              <a:noFill/>
              <a:ln w="28440" cap="sq">
                <a:solidFill>
                  <a:srgbClr val="FF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sz="2000">
                    <a:latin typeface="Arial" panose="020B0604020202020204" pitchFamily="34" charset="0"/>
                    <a:cs typeface="Arial" panose="020B0604020202020204" pitchFamily="34" charset="0"/>
                  </a:rPr>
                  <a:t>Cuộc Cách mạng công nghiệp lần thứ tư, nhất là công nghệ số phát triển mạnh mẽ</a:t>
                </a:r>
                <a:endParaRPr lang="en-US" altLang="en-US" sz="2000">
                  <a:solidFill>
                    <a:srgbClr val="000000"/>
                  </a:solidFill>
                  <a:latin typeface="Arial" panose="020B0604020202020204" pitchFamily="34" charset="0"/>
                  <a:cs typeface="Arial" panose="020B0604020202020204" pitchFamily="34" charset="0"/>
                </a:endParaRPr>
              </a:p>
            </p:txBody>
          </p:sp>
        </p:grpSp>
        <p:grpSp>
          <p:nvGrpSpPr>
            <p:cNvPr id="140298" name="Group 12">
              <a:extLst>
                <a:ext uri="{FF2B5EF4-FFF2-40B4-BE49-F238E27FC236}">
                  <a16:creationId xmlns:a16="http://schemas.microsoft.com/office/drawing/2014/main" id="{0E94F167-DD13-1D67-A19C-F00D43186828}"/>
                </a:ext>
              </a:extLst>
            </p:cNvPr>
            <p:cNvGrpSpPr>
              <a:grpSpLocks/>
            </p:cNvGrpSpPr>
            <p:nvPr/>
          </p:nvGrpSpPr>
          <p:grpSpPr bwMode="auto">
            <a:xfrm>
              <a:off x="1782530" y="3430811"/>
              <a:ext cx="8749161" cy="709519"/>
              <a:chOff x="1110" y="2741"/>
              <a:chExt cx="5512" cy="447"/>
            </a:xfrm>
          </p:grpSpPr>
          <p:sp>
            <p:nvSpPr>
              <p:cNvPr id="140302" name="AutoShape 13">
                <a:extLst>
                  <a:ext uri="{FF2B5EF4-FFF2-40B4-BE49-F238E27FC236}">
                    <a16:creationId xmlns:a16="http://schemas.microsoft.com/office/drawing/2014/main" id="{16E7AC04-F806-7CB6-215E-1A8D30BDF02D}"/>
                  </a:ext>
                </a:extLst>
              </p:cNvPr>
              <p:cNvSpPr>
                <a:spLocks noChangeArrowheads="1"/>
              </p:cNvSpPr>
              <p:nvPr/>
            </p:nvSpPr>
            <p:spPr bwMode="auto">
              <a:xfrm>
                <a:off x="1110" y="2830"/>
                <a:ext cx="196" cy="196"/>
              </a:xfrm>
              <a:prstGeom prst="rightArrow">
                <a:avLst>
                  <a:gd name="adj1" fmla="val 50000"/>
                  <a:gd name="adj2" fmla="val 50000"/>
                </a:avLst>
              </a:prstGeom>
              <a:solidFill>
                <a:srgbClr val="50B4C8"/>
              </a:solidFill>
              <a:ln w="57240" cap="sq">
                <a:solidFill>
                  <a:srgbClr val="3333CC"/>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3" name="Rectangle 14">
                <a:extLst>
                  <a:ext uri="{FF2B5EF4-FFF2-40B4-BE49-F238E27FC236}">
                    <a16:creationId xmlns:a16="http://schemas.microsoft.com/office/drawing/2014/main" id="{00F6F4F9-640E-B823-86A8-5492E7B3EBA1}"/>
                  </a:ext>
                </a:extLst>
              </p:cNvPr>
              <p:cNvSpPr>
                <a:spLocks noChangeArrowheads="1"/>
              </p:cNvSpPr>
              <p:nvPr/>
            </p:nvSpPr>
            <p:spPr bwMode="auto">
              <a:xfrm>
                <a:off x="1357" y="2741"/>
                <a:ext cx="5265" cy="447"/>
              </a:xfrm>
              <a:prstGeom prst="rect">
                <a:avLst/>
              </a:prstGeom>
              <a:noFill/>
              <a:ln w="5724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a:solidFill>
                      <a:srgbClr val="000000"/>
                    </a:solidFill>
                    <a:latin typeface="Arial" panose="020B0604020202020204" pitchFamily="34" charset="0"/>
                    <a:cs typeface="Arial" panose="020B0604020202020204" pitchFamily="34" charset="0"/>
                  </a:rPr>
                  <a:t>Cục diện thế giới theo xu hướng đa cực, đa trung tâm diễn ra nhanh hơn</a:t>
                </a:r>
                <a:r>
                  <a:rPr lang="en-US" altLang="en-US" sz="2000">
                    <a:solidFill>
                      <a:srgbClr val="000000"/>
                    </a:solidFill>
                    <a:latin typeface="Arial" panose="020B0604020202020204" pitchFamily="34" charset="0"/>
                    <a:cs typeface="Arial" panose="020B0604020202020204" pitchFamily="34" charset="0"/>
                  </a:rPr>
                  <a:t>…</a:t>
                </a:r>
              </a:p>
            </p:txBody>
          </p:sp>
        </p:grpSp>
        <p:grpSp>
          <p:nvGrpSpPr>
            <p:cNvPr id="11" name="Group 15">
              <a:extLst>
                <a:ext uri="{FF2B5EF4-FFF2-40B4-BE49-F238E27FC236}">
                  <a16:creationId xmlns:a16="http://schemas.microsoft.com/office/drawing/2014/main" id="{01498CBD-8C26-A034-F8C2-50156DD3EEA2}"/>
                </a:ext>
              </a:extLst>
            </p:cNvPr>
            <p:cNvGrpSpPr>
              <a:grpSpLocks/>
            </p:cNvGrpSpPr>
            <p:nvPr/>
          </p:nvGrpSpPr>
          <p:grpSpPr bwMode="auto">
            <a:xfrm>
              <a:off x="1782530" y="4277364"/>
              <a:ext cx="8749161" cy="773011"/>
              <a:chOff x="1107" y="3519"/>
              <a:chExt cx="5512" cy="487"/>
            </a:xfrm>
          </p:grpSpPr>
          <p:sp>
            <p:nvSpPr>
              <p:cNvPr id="140300" name="AutoShape 16">
                <a:extLst>
                  <a:ext uri="{FF2B5EF4-FFF2-40B4-BE49-F238E27FC236}">
                    <a16:creationId xmlns:a16="http://schemas.microsoft.com/office/drawing/2014/main" id="{D5920AC9-7E6E-8874-078B-A7A61F00F19D}"/>
                  </a:ext>
                </a:extLst>
              </p:cNvPr>
              <p:cNvSpPr>
                <a:spLocks noChangeArrowheads="1"/>
              </p:cNvSpPr>
              <p:nvPr/>
            </p:nvSpPr>
            <p:spPr bwMode="auto">
              <a:xfrm>
                <a:off x="1107" y="3519"/>
                <a:ext cx="190" cy="196"/>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000">
                  <a:latin typeface="Arial" panose="020B0604020202020204" pitchFamily="34" charset="0"/>
                  <a:cs typeface="Arial" panose="020B0604020202020204" pitchFamily="34" charset="0"/>
                </a:endParaRPr>
              </a:p>
            </p:txBody>
          </p:sp>
          <p:sp>
            <p:nvSpPr>
              <p:cNvPr id="140301" name="Rectangle 17">
                <a:extLst>
                  <a:ext uri="{FF2B5EF4-FFF2-40B4-BE49-F238E27FC236}">
                    <a16:creationId xmlns:a16="http://schemas.microsoft.com/office/drawing/2014/main" id="{DC6E885B-1C66-AEFA-0DEF-FB5F5469F61A}"/>
                  </a:ext>
                </a:extLst>
              </p:cNvPr>
              <p:cNvSpPr>
                <a:spLocks noChangeArrowheads="1"/>
              </p:cNvSpPr>
              <p:nvPr/>
            </p:nvSpPr>
            <p:spPr bwMode="auto">
              <a:xfrm>
                <a:off x="1365" y="3559"/>
                <a:ext cx="5254" cy="447"/>
              </a:xfrm>
              <a:prstGeom prst="rect">
                <a:avLst/>
              </a:prstGeom>
              <a:noFill/>
              <a:ln w="9360" cap="sq">
                <a:solidFill>
                  <a:srgbClr val="CC00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vi-VN" altLang="en-US" sz="2000" dirty="0">
                    <a:solidFill>
                      <a:srgbClr val="000000"/>
                    </a:solidFill>
                    <a:latin typeface="Arial" panose="020B0604020202020204" pitchFamily="34" charset="0"/>
                    <a:cs typeface="Arial" panose="020B0604020202020204" pitchFamily="34" charset="0"/>
                  </a:rPr>
                  <a:t>Những vấn đề toàn cầu như an ninh tài chính, an ninh năng lượng, an ninh lương thực</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dịch</a:t>
                </a:r>
                <a:r>
                  <a:rPr lang="en-US" altLang="en-US" sz="2000" dirty="0">
                    <a:solidFill>
                      <a:srgbClr val="000000"/>
                    </a:solidFill>
                    <a:latin typeface="Arial" panose="020B0604020202020204" pitchFamily="34" charset="0"/>
                    <a:cs typeface="Arial" panose="020B0604020202020204" pitchFamily="34" charset="0"/>
                  </a:rPr>
                  <a:t> </a:t>
                </a:r>
                <a:r>
                  <a:rPr lang="en-US" altLang="en-US" sz="2000" dirty="0" err="1">
                    <a:solidFill>
                      <a:srgbClr val="000000"/>
                    </a:solidFill>
                    <a:latin typeface="Arial" panose="020B0604020202020204" pitchFamily="34" charset="0"/>
                    <a:cs typeface="Arial" panose="020B0604020202020204" pitchFamily="34" charset="0"/>
                  </a:rPr>
                  <a:t>bệnh</a:t>
                </a:r>
                <a:r>
                  <a:rPr lang="en-US" altLang="en-US" sz="2000" dirty="0">
                    <a:solidFill>
                      <a:srgbClr val="000000"/>
                    </a:solidFill>
                    <a:latin typeface="Arial" panose="020B0604020202020204" pitchFamily="34" charset="0"/>
                    <a:cs typeface="Arial" panose="020B0604020202020204" pitchFamily="34" charset="0"/>
                  </a:rPr>
                  <a:t>…</a:t>
                </a:r>
              </a:p>
            </p:txBody>
          </p:sp>
        </p:grpSp>
      </p:grpSp>
      <p:sp>
        <p:nvSpPr>
          <p:cNvPr id="3" name="Rectangle 5">
            <a:extLst>
              <a:ext uri="{FF2B5EF4-FFF2-40B4-BE49-F238E27FC236}">
                <a16:creationId xmlns:a16="http://schemas.microsoft.com/office/drawing/2014/main" id="{CE018FAD-C525-F3E9-E954-C8F341A61159}"/>
              </a:ext>
            </a:extLst>
          </p:cNvPr>
          <p:cNvSpPr>
            <a:spLocks noChangeArrowheads="1"/>
          </p:cNvSpPr>
          <p:nvPr/>
        </p:nvSpPr>
        <p:spPr bwMode="auto">
          <a:xfrm>
            <a:off x="3815468" y="1108002"/>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1.1.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quốc</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tế</a:t>
            </a:r>
            <a:endParaRPr lang="en-US" altLang="en-US" u="sng" dirty="0">
              <a:solidFill>
                <a:srgbClr val="3333CC"/>
              </a:solidFill>
              <a:latin typeface="Arial" panose="020B0604020202020204" pitchFamily="34" charset="0"/>
              <a:cs typeface="Arial" panose="020B0604020202020204" pitchFamily="34" charset="0"/>
            </a:endParaRPr>
          </a:p>
        </p:txBody>
      </p:sp>
      <p:sp>
        <p:nvSpPr>
          <p:cNvPr id="4" name="Rectangle 61">
            <a:extLst>
              <a:ext uri="{FF2B5EF4-FFF2-40B4-BE49-F238E27FC236}">
                <a16:creationId xmlns:a16="http://schemas.microsoft.com/office/drawing/2014/main" id="{5D3E1558-BD07-C582-8048-C0AAB0D4494F}"/>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1">
            <a:extLst>
              <a:ext uri="{FF2B5EF4-FFF2-40B4-BE49-F238E27FC236}">
                <a16:creationId xmlns:a16="http://schemas.microsoft.com/office/drawing/2014/main" id="{DFCC011B-B87A-685B-0414-26238B521BEC}"/>
              </a:ext>
            </a:extLst>
          </p:cNvPr>
          <p:cNvSpPr>
            <a:spLocks noChangeArrowheads="1"/>
          </p:cNvSpPr>
          <p:nvPr/>
        </p:nvSpPr>
        <p:spPr bwMode="auto">
          <a:xfrm>
            <a:off x="4861880" y="2244938"/>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387" name="Rectangle 2">
            <a:extLst>
              <a:ext uri="{FF2B5EF4-FFF2-40B4-BE49-F238E27FC236}">
                <a16:creationId xmlns:a16="http://schemas.microsoft.com/office/drawing/2014/main" id="{2B3AE98C-5988-9135-70CB-B589BE0AF09F}"/>
              </a:ext>
            </a:extLst>
          </p:cNvPr>
          <p:cNvSpPr>
            <a:spLocks noChangeArrowheads="1"/>
          </p:cNvSpPr>
          <p:nvPr/>
        </p:nvSpPr>
        <p:spPr bwMode="auto">
          <a:xfrm>
            <a:off x="4861880" y="2244938"/>
            <a:ext cx="2466654" cy="18476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Rectangle 5">
            <a:extLst>
              <a:ext uri="{FF2B5EF4-FFF2-40B4-BE49-F238E27FC236}">
                <a16:creationId xmlns:a16="http://schemas.microsoft.com/office/drawing/2014/main" id="{4540883C-CA59-CF70-E0B5-5617CFF2BE04}"/>
              </a:ext>
            </a:extLst>
          </p:cNvPr>
          <p:cNvSpPr>
            <a:spLocks noChangeArrowheads="1"/>
          </p:cNvSpPr>
          <p:nvPr/>
        </p:nvSpPr>
        <p:spPr bwMode="auto">
          <a:xfrm>
            <a:off x="3815468" y="889953"/>
            <a:ext cx="4559474" cy="46383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ctr">
              <a:lnSpc>
                <a:spcPct val="100000"/>
              </a:lnSpc>
              <a:spcBef>
                <a:spcPct val="0"/>
              </a:spcBef>
              <a:buClrTx/>
              <a:buFontTx/>
              <a:buNone/>
            </a:pPr>
            <a:r>
              <a:rPr lang="en-US" altLang="en-US" u="sng" dirty="0">
                <a:solidFill>
                  <a:srgbClr val="3333CC"/>
                </a:solidFill>
                <a:latin typeface="Arial" panose="020B0604020202020204" pitchFamily="34" charset="0"/>
                <a:cs typeface="Arial" panose="020B0604020202020204" pitchFamily="34" charset="0"/>
              </a:rPr>
              <a:t>1.2. </a:t>
            </a:r>
            <a:r>
              <a:rPr lang="en-US" altLang="en-US" u="sng" dirty="0" err="1">
                <a:solidFill>
                  <a:srgbClr val="3333CC"/>
                </a:solidFill>
                <a:latin typeface="Arial" panose="020B0604020202020204" pitchFamily="34" charset="0"/>
                <a:cs typeface="Arial" panose="020B0604020202020204" pitchFamily="34" charset="0"/>
              </a:rPr>
              <a:t>Tình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hình</a:t>
            </a:r>
            <a:r>
              <a:rPr lang="en-US" altLang="en-US" u="sng" dirty="0">
                <a:solidFill>
                  <a:srgbClr val="3333CC"/>
                </a:solidFill>
                <a:latin typeface="Arial" panose="020B0604020202020204" pitchFamily="34" charset="0"/>
                <a:cs typeface="Arial" panose="020B0604020202020204" pitchFamily="34" charset="0"/>
              </a:rPr>
              <a:t> </a:t>
            </a:r>
            <a:r>
              <a:rPr lang="en-US" altLang="en-US" u="sng" dirty="0" err="1">
                <a:solidFill>
                  <a:srgbClr val="3333CC"/>
                </a:solidFill>
                <a:latin typeface="Arial" panose="020B0604020202020204" pitchFamily="34" charset="0"/>
                <a:cs typeface="Arial" panose="020B0604020202020204" pitchFamily="34" charset="0"/>
              </a:rPr>
              <a:t>Việt</a:t>
            </a:r>
            <a:r>
              <a:rPr lang="en-US" altLang="en-US" u="sng" dirty="0">
                <a:solidFill>
                  <a:srgbClr val="3333CC"/>
                </a:solidFill>
                <a:latin typeface="Arial" panose="020B0604020202020204" pitchFamily="34" charset="0"/>
                <a:cs typeface="Arial" panose="020B0604020202020204" pitchFamily="34" charset="0"/>
              </a:rPr>
              <a:t> Nam</a:t>
            </a:r>
          </a:p>
        </p:txBody>
      </p:sp>
      <p:sp>
        <p:nvSpPr>
          <p:cNvPr id="6" name="Rectangle 61">
            <a:extLst>
              <a:ext uri="{FF2B5EF4-FFF2-40B4-BE49-F238E27FC236}">
                <a16:creationId xmlns:a16="http://schemas.microsoft.com/office/drawing/2014/main" id="{49B28E6B-EC4D-0830-359F-8BCC288F256A}"/>
              </a:ext>
            </a:extLst>
          </p:cNvPr>
          <p:cNvSpPr>
            <a:spLocks noChangeArrowheads="1"/>
          </p:cNvSpPr>
          <p:nvPr/>
        </p:nvSpPr>
        <p:spPr bwMode="auto">
          <a:xfrm>
            <a:off x="2803159" y="304234"/>
            <a:ext cx="65840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a:buSzPct val="100000"/>
            </a:pPr>
            <a:r>
              <a:rPr lang="nl-NL"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dirty="0">
                <a:solidFill>
                  <a:srgbClr val="FF0000"/>
                </a:solidFill>
                <a:latin typeface="Arial" panose="020B0604020202020204" pitchFamily="34" charset="0"/>
                <a:ea typeface="Arial Unicode MS" panose="020B0604020202020204" pitchFamily="34" charset="-128"/>
                <a:cs typeface="Arial" panose="020B0604020202020204" pitchFamily="34" charset="0"/>
              </a:rPr>
              <a:t>. BỐI CẢNH QUỐC TẾ VÀ VIỆT NAM</a:t>
            </a:r>
          </a:p>
        </p:txBody>
      </p:sp>
      <p:grpSp>
        <p:nvGrpSpPr>
          <p:cNvPr id="11" name="Group 10">
            <a:extLst>
              <a:ext uri="{FF2B5EF4-FFF2-40B4-BE49-F238E27FC236}">
                <a16:creationId xmlns:a16="http://schemas.microsoft.com/office/drawing/2014/main" id="{312F4440-0FB3-5129-80B4-35A9E15C0C73}"/>
              </a:ext>
            </a:extLst>
          </p:cNvPr>
          <p:cNvGrpSpPr/>
          <p:nvPr/>
        </p:nvGrpSpPr>
        <p:grpSpPr>
          <a:xfrm>
            <a:off x="118704" y="1397004"/>
            <a:ext cx="11829648" cy="4892331"/>
            <a:chOff x="118704" y="1397004"/>
            <a:chExt cx="11829648" cy="4892331"/>
          </a:xfrm>
        </p:grpSpPr>
        <p:pic>
          <p:nvPicPr>
            <p:cNvPr id="144396" name="Picture 21">
              <a:extLst>
                <a:ext uri="{FF2B5EF4-FFF2-40B4-BE49-F238E27FC236}">
                  <a16:creationId xmlns:a16="http://schemas.microsoft.com/office/drawing/2014/main" id="{F32DAF91-3A12-CF25-E38C-A07A330302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04" y="2210476"/>
              <a:ext cx="4995159" cy="343069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10" name="Group 9">
              <a:extLst>
                <a:ext uri="{FF2B5EF4-FFF2-40B4-BE49-F238E27FC236}">
                  <a16:creationId xmlns:a16="http://schemas.microsoft.com/office/drawing/2014/main" id="{9D4EFDD3-2851-6985-6F4D-920B873F0C30}"/>
                </a:ext>
              </a:extLst>
            </p:cNvPr>
            <p:cNvGrpSpPr/>
            <p:nvPr/>
          </p:nvGrpSpPr>
          <p:grpSpPr>
            <a:xfrm>
              <a:off x="5363297" y="1397004"/>
              <a:ext cx="6585055" cy="4892331"/>
              <a:chOff x="5363297" y="1397004"/>
              <a:chExt cx="6585055" cy="4892331"/>
            </a:xfrm>
          </p:grpSpPr>
          <p:sp>
            <p:nvSpPr>
              <p:cNvPr id="144388" name="Rectangle 3">
                <a:extLst>
                  <a:ext uri="{FF2B5EF4-FFF2-40B4-BE49-F238E27FC236}">
                    <a16:creationId xmlns:a16="http://schemas.microsoft.com/office/drawing/2014/main" id="{B720596B-52FB-128A-F8DB-74628EBE20AD}"/>
                  </a:ext>
                </a:extLst>
              </p:cNvPr>
              <p:cNvSpPr>
                <a:spLocks noChangeArrowheads="1"/>
              </p:cNvSpPr>
              <p:nvPr/>
            </p:nvSpPr>
            <p:spPr bwMode="auto">
              <a:xfrm>
                <a:off x="5942826" y="2960090"/>
                <a:ext cx="304760" cy="3047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nvGrpSpPr>
              <p:cNvPr id="142341" name="Group 5">
                <a:extLst>
                  <a:ext uri="{FF2B5EF4-FFF2-40B4-BE49-F238E27FC236}">
                    <a16:creationId xmlns:a16="http://schemas.microsoft.com/office/drawing/2014/main" id="{2BD2C0E3-DA94-1B01-EDDF-0F6F794A85A1}"/>
                  </a:ext>
                </a:extLst>
              </p:cNvPr>
              <p:cNvGrpSpPr>
                <a:grpSpLocks/>
              </p:cNvGrpSpPr>
              <p:nvPr/>
            </p:nvGrpSpPr>
            <p:grpSpPr bwMode="auto">
              <a:xfrm>
                <a:off x="5365846" y="1397004"/>
                <a:ext cx="6582505" cy="833328"/>
                <a:chOff x="3407" y="1427"/>
                <a:chExt cx="4147" cy="525"/>
              </a:xfrm>
            </p:grpSpPr>
            <p:sp>
              <p:nvSpPr>
                <p:cNvPr id="144405" name="AutoShape 6">
                  <a:extLst>
                    <a:ext uri="{FF2B5EF4-FFF2-40B4-BE49-F238E27FC236}">
                      <a16:creationId xmlns:a16="http://schemas.microsoft.com/office/drawing/2014/main" id="{6F2362FF-1B1B-B32B-1608-D420539BCE9B}"/>
                    </a:ext>
                  </a:extLst>
                </p:cNvPr>
                <p:cNvSpPr>
                  <a:spLocks noChangeArrowheads="1"/>
                </p:cNvSpPr>
                <p:nvPr/>
              </p:nvSpPr>
              <p:spPr bwMode="auto">
                <a:xfrm>
                  <a:off x="3407" y="1483"/>
                  <a:ext cx="141" cy="349"/>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406" name="Rectangle 7">
                  <a:extLst>
                    <a:ext uri="{FF2B5EF4-FFF2-40B4-BE49-F238E27FC236}">
                      <a16:creationId xmlns:a16="http://schemas.microsoft.com/office/drawing/2014/main" id="{411107A4-D211-9AC3-BB81-57346129E7B9}"/>
                    </a:ext>
                  </a:extLst>
                </p:cNvPr>
                <p:cNvSpPr>
                  <a:spLocks noChangeArrowheads="1"/>
                </p:cNvSpPr>
                <p:nvPr/>
              </p:nvSpPr>
              <p:spPr bwMode="auto">
                <a:xfrm>
                  <a:off x="3600" y="1427"/>
                  <a:ext cx="3954" cy="525"/>
                </a:xfrm>
                <a:prstGeom prst="rect">
                  <a:avLst/>
                </a:prstGeom>
                <a:noFill/>
                <a:ln w="9360" cap="sq">
                  <a:solidFill>
                    <a:srgbClr val="0070C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Nền kinh tế có tốc độ tăng trưởng nhanh, ổn định. </a:t>
                  </a:r>
                  <a:endParaRPr lang="en-US" altLang="en-US">
                    <a:solidFill>
                      <a:srgbClr val="800000"/>
                    </a:solidFill>
                    <a:latin typeface="Arial" panose="020B0604020202020204" pitchFamily="34" charset="0"/>
                    <a:cs typeface="Arial" panose="020B0604020202020204" pitchFamily="34" charset="0"/>
                  </a:endParaRPr>
                </a:p>
              </p:txBody>
            </p:sp>
          </p:grpSp>
          <p:grpSp>
            <p:nvGrpSpPr>
              <p:cNvPr id="142344" name="Group 8">
                <a:extLst>
                  <a:ext uri="{FF2B5EF4-FFF2-40B4-BE49-F238E27FC236}">
                    <a16:creationId xmlns:a16="http://schemas.microsoft.com/office/drawing/2014/main" id="{AAF0BA2B-CF56-6A50-2CA3-D4B644CE6744}"/>
                  </a:ext>
                </a:extLst>
              </p:cNvPr>
              <p:cNvGrpSpPr>
                <a:grpSpLocks/>
              </p:cNvGrpSpPr>
              <p:nvPr/>
            </p:nvGrpSpPr>
            <p:grpSpPr bwMode="auto">
              <a:xfrm>
                <a:off x="5365846" y="2311287"/>
                <a:ext cx="6582506" cy="1203168"/>
                <a:chOff x="3494" y="2006"/>
                <a:chExt cx="4147" cy="758"/>
              </a:xfrm>
            </p:grpSpPr>
            <p:sp>
              <p:nvSpPr>
                <p:cNvPr id="144403" name="AutoShape 9">
                  <a:extLst>
                    <a:ext uri="{FF2B5EF4-FFF2-40B4-BE49-F238E27FC236}">
                      <a16:creationId xmlns:a16="http://schemas.microsoft.com/office/drawing/2014/main" id="{A06C75A9-8EC6-B137-9319-99BB408272B1}"/>
                    </a:ext>
                  </a:extLst>
                </p:cNvPr>
                <p:cNvSpPr>
                  <a:spLocks noChangeArrowheads="1"/>
                </p:cNvSpPr>
                <p:nvPr/>
              </p:nvSpPr>
              <p:spPr bwMode="auto">
                <a:xfrm>
                  <a:off x="3494" y="2145"/>
                  <a:ext cx="141" cy="388"/>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44404" name="Rectangle 10">
                  <a:extLst>
                    <a:ext uri="{FF2B5EF4-FFF2-40B4-BE49-F238E27FC236}">
                      <a16:creationId xmlns:a16="http://schemas.microsoft.com/office/drawing/2014/main" id="{490205AF-F96B-40E1-A99A-2D0DB380278D}"/>
                    </a:ext>
                  </a:extLst>
                </p:cNvPr>
                <p:cNvSpPr>
                  <a:spLocks noChangeArrowheads="1"/>
                </p:cNvSpPr>
                <p:nvPr/>
              </p:nvSpPr>
              <p:spPr bwMode="auto">
                <a:xfrm>
                  <a:off x="3687" y="2006"/>
                  <a:ext cx="3954" cy="758"/>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Tuy nhiên, nền kinh tế phát triển chưa bền vững, còn nhiều hạn chế, yếu kém, đứng trước nhiều khó khăn, thách thức</a:t>
                  </a:r>
                  <a:endParaRPr lang="nl-NL" altLang="en-US" dirty="0">
                    <a:solidFill>
                      <a:srgbClr val="800000"/>
                    </a:solidFill>
                    <a:latin typeface="Arial" panose="020B0604020202020204" pitchFamily="34" charset="0"/>
                    <a:cs typeface="Arial" panose="020B0604020202020204" pitchFamily="34" charset="0"/>
                  </a:endParaRPr>
                </a:p>
              </p:txBody>
            </p:sp>
          </p:grpSp>
          <p:sp>
            <p:nvSpPr>
              <p:cNvPr id="144402" name="Rectangle 13">
                <a:extLst>
                  <a:ext uri="{FF2B5EF4-FFF2-40B4-BE49-F238E27FC236}">
                    <a16:creationId xmlns:a16="http://schemas.microsoft.com/office/drawing/2014/main" id="{4CBB31DF-BC3D-D2C2-7C01-9E0889E720C2}"/>
                  </a:ext>
                </a:extLst>
              </p:cNvPr>
              <p:cNvSpPr>
                <a:spLocks noChangeArrowheads="1"/>
              </p:cNvSpPr>
              <p:nvPr/>
            </p:nvSpPr>
            <p:spPr bwMode="auto">
              <a:xfrm>
                <a:off x="5672194" y="3609296"/>
                <a:ext cx="6276157" cy="833166"/>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dirty="0">
                    <a:latin typeface="Arial" panose="020B0604020202020204" pitchFamily="34" charset="0"/>
                    <a:cs typeface="Arial" panose="020B0604020202020204" pitchFamily="34" charset="0"/>
                  </a:rPr>
                  <a:t>Xu hướng già hóa dân số nhanh; tốc độ công nghiệp hóa, đô thị hóa tăng mạnh; đặc </a:t>
                </a:r>
                <a:endParaRPr lang="nl-NL" altLang="en-US" dirty="0">
                  <a:solidFill>
                    <a:srgbClr val="800000"/>
                  </a:solidFill>
                  <a:latin typeface="Arial" panose="020B0604020202020204" pitchFamily="34" charset="0"/>
                  <a:cs typeface="Arial" panose="020B0604020202020204" pitchFamily="34" charset="0"/>
                </a:endParaRPr>
              </a:p>
            </p:txBody>
          </p:sp>
          <p:sp>
            <p:nvSpPr>
              <p:cNvPr id="144400" name="Rectangle 16">
                <a:extLst>
                  <a:ext uri="{FF2B5EF4-FFF2-40B4-BE49-F238E27FC236}">
                    <a16:creationId xmlns:a16="http://schemas.microsoft.com/office/drawing/2014/main" id="{BDDF6C37-DBC2-CD91-4A16-6CEB100341F6}"/>
                  </a:ext>
                </a:extLst>
              </p:cNvPr>
              <p:cNvSpPr>
                <a:spLocks noChangeArrowheads="1"/>
              </p:cNvSpPr>
              <p:nvPr/>
            </p:nvSpPr>
            <p:spPr bwMode="auto">
              <a:xfrm>
                <a:off x="5672194" y="5456005"/>
                <a:ext cx="6276158" cy="833330"/>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en-US" altLang="en-US">
                    <a:solidFill>
                      <a:srgbClr val="800000"/>
                    </a:solidFill>
                    <a:latin typeface="Arial" panose="020B0604020202020204" pitchFamily="34" charset="0"/>
                    <a:cs typeface="Arial" panose="020B0604020202020204" pitchFamily="34" charset="0"/>
                  </a:rPr>
                  <a:t>Bảo vệ chủ quyền biển đảo đang đứng trước nhiều khó khăn, thách thức lớn…</a:t>
                </a:r>
              </a:p>
            </p:txBody>
          </p:sp>
          <p:sp>
            <p:nvSpPr>
              <p:cNvPr id="144398" name="Rectangle 20">
                <a:extLst>
                  <a:ext uri="{FF2B5EF4-FFF2-40B4-BE49-F238E27FC236}">
                    <a16:creationId xmlns:a16="http://schemas.microsoft.com/office/drawing/2014/main" id="{58CF1AD4-ED46-A1C7-49FB-537389775093}"/>
                  </a:ext>
                </a:extLst>
              </p:cNvPr>
              <p:cNvSpPr>
                <a:spLocks noChangeArrowheads="1"/>
              </p:cNvSpPr>
              <p:nvPr/>
            </p:nvSpPr>
            <p:spPr bwMode="auto">
              <a:xfrm>
                <a:off x="5672193" y="4532569"/>
                <a:ext cx="6276157" cy="833329"/>
              </a:xfrm>
              <a:prstGeom prst="rect">
                <a:avLst/>
              </a:prstGeom>
              <a:noFill/>
              <a:ln w="9360" cap="sq">
                <a:solidFill>
                  <a:srgbClr val="3333CC"/>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lnSpc>
                    <a:spcPct val="85000"/>
                  </a:lnSpc>
                  <a:spcBef>
                    <a:spcPts val="13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1pPr>
                <a:lvl2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262626"/>
                    </a:solidFill>
                    <a:latin typeface="Calibri Light" panose="020F0302020204030204" pitchFamily="34" charset="0"/>
                    <a:ea typeface="Microsoft YaHei" panose="020B0503020204020204" pitchFamily="34" charset="-122"/>
                  </a:defRPr>
                </a:lvl2pPr>
                <a:lvl3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i="1">
                    <a:solidFill>
                      <a:srgbClr val="262626"/>
                    </a:solidFill>
                    <a:latin typeface="Calibri Light" panose="020F0302020204030204" pitchFamily="34" charset="0"/>
                    <a:ea typeface="Microsoft YaHei" panose="020B0503020204020204" pitchFamily="34" charset="-122"/>
                  </a:defRPr>
                </a:lvl3pPr>
                <a:lvl4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4pPr>
                <a:lvl5pPr>
                  <a:lnSpc>
                    <a:spcPct val="85000"/>
                  </a:lnSpc>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5pPr>
                <a:lvl6pPr marL="25146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6pPr>
                <a:lvl7pPr marL="29718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7pPr>
                <a:lvl8pPr marL="34290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8pPr>
                <a:lvl9pPr marL="3886200" indent="-228600" defTabSz="457200" eaLnBrk="0" fontAlgn="base" hangingPunct="0">
                  <a:lnSpc>
                    <a:spcPct val="85000"/>
                  </a:lnSpc>
                  <a:spcBef>
                    <a:spcPts val="6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262626"/>
                    </a:solidFill>
                    <a:latin typeface="Calibri Light" panose="020F0302020204030204" pitchFamily="34" charset="0"/>
                    <a:ea typeface="Microsoft YaHei" panose="020B0503020204020204" pitchFamily="34" charset="-122"/>
                  </a:defRPr>
                </a:lvl9pPr>
              </a:lstStyle>
              <a:p>
                <a:pPr algn="just">
                  <a:lnSpc>
                    <a:spcPct val="100000"/>
                  </a:lnSpc>
                  <a:spcBef>
                    <a:spcPct val="0"/>
                  </a:spcBef>
                  <a:buClrTx/>
                  <a:buFontTx/>
                  <a:buNone/>
                </a:pPr>
                <a:r>
                  <a:rPr lang="it-IT" altLang="en-US">
                    <a:latin typeface="Arial" panose="020B0604020202020204" pitchFamily="34" charset="0"/>
                    <a:cs typeface="Arial" panose="020B0604020202020204" pitchFamily="34" charset="0"/>
                  </a:rPr>
                  <a:t>Bốn nguy cơ mà Đảng chỉ ra còn tồn tại, có mặt còn gay gắt hơn. </a:t>
                </a:r>
                <a:endParaRPr lang="nl-NL" altLang="en-US">
                  <a:solidFill>
                    <a:srgbClr val="800000"/>
                  </a:solidFill>
                  <a:latin typeface="Arial" panose="020B0604020202020204" pitchFamily="34" charset="0"/>
                  <a:cs typeface="Arial" panose="020B0604020202020204" pitchFamily="34" charset="0"/>
                </a:endParaRPr>
              </a:p>
            </p:txBody>
          </p:sp>
          <p:sp>
            <p:nvSpPr>
              <p:cNvPr id="7" name="AutoShape 9">
                <a:extLst>
                  <a:ext uri="{FF2B5EF4-FFF2-40B4-BE49-F238E27FC236}">
                    <a16:creationId xmlns:a16="http://schemas.microsoft.com/office/drawing/2014/main" id="{EEA6BD08-7CD7-AF55-EF43-E0DEF33F7885}"/>
                  </a:ext>
                </a:extLst>
              </p:cNvPr>
              <p:cNvSpPr>
                <a:spLocks noChangeArrowheads="1"/>
              </p:cNvSpPr>
              <p:nvPr/>
            </p:nvSpPr>
            <p:spPr bwMode="auto">
              <a:xfrm>
                <a:off x="5365846" y="3694214"/>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8" name="AutoShape 9">
                <a:extLst>
                  <a:ext uri="{FF2B5EF4-FFF2-40B4-BE49-F238E27FC236}">
                    <a16:creationId xmlns:a16="http://schemas.microsoft.com/office/drawing/2014/main" id="{84C877A4-AE51-0F38-529B-1168111D35A7}"/>
                  </a:ext>
                </a:extLst>
              </p:cNvPr>
              <p:cNvSpPr>
                <a:spLocks noChangeArrowheads="1"/>
              </p:cNvSpPr>
              <p:nvPr/>
            </p:nvSpPr>
            <p:spPr bwMode="auto">
              <a:xfrm>
                <a:off x="5365846" y="4633732"/>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9" name="AutoShape 9">
                <a:extLst>
                  <a:ext uri="{FF2B5EF4-FFF2-40B4-BE49-F238E27FC236}">
                    <a16:creationId xmlns:a16="http://schemas.microsoft.com/office/drawing/2014/main" id="{6992D862-F6A5-45AD-C36E-D4C15111EC02}"/>
                  </a:ext>
                </a:extLst>
              </p:cNvPr>
              <p:cNvSpPr>
                <a:spLocks noChangeArrowheads="1"/>
              </p:cNvSpPr>
              <p:nvPr/>
            </p:nvSpPr>
            <p:spPr bwMode="auto">
              <a:xfrm>
                <a:off x="5363297" y="5584903"/>
                <a:ext cx="223808" cy="615870"/>
              </a:xfrm>
              <a:prstGeom prst="rightArrow">
                <a:avLst>
                  <a:gd name="adj1" fmla="val 50000"/>
                  <a:gd name="adj2" fmla="val 50000"/>
                </a:avLst>
              </a:prstGeom>
              <a:solidFill>
                <a:srgbClr val="50B4C8"/>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0 sự kiện lan tỏa hình ảnh Việt Nam ra thế giới_ VTV24.mp4">
            <a:hlinkClick r:id="" action="ppaction://media"/>
            <a:extLst>
              <a:ext uri="{FF2B5EF4-FFF2-40B4-BE49-F238E27FC236}">
                <a16:creationId xmlns:a16="http://schemas.microsoft.com/office/drawing/2014/main" id="{7D47D5FB-3C67-6740-FFA6-29394F92706B}"/>
              </a:ext>
            </a:extLst>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0" y="447"/>
            <a:ext cx="12192000" cy="685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8692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B68C50C-AAC3-2D43-3C43-287DC858E676}"/>
              </a:ext>
            </a:extLst>
          </p:cNvPr>
          <p:cNvGrpSpPr/>
          <p:nvPr/>
        </p:nvGrpSpPr>
        <p:grpSpPr>
          <a:xfrm>
            <a:off x="1183651" y="897277"/>
            <a:ext cx="9824696" cy="4339778"/>
            <a:chOff x="1183651" y="897277"/>
            <a:chExt cx="9824696" cy="4339778"/>
          </a:xfrm>
        </p:grpSpPr>
        <p:sp>
          <p:nvSpPr>
            <p:cNvPr id="147460" name="WordArt 3">
              <a:extLst>
                <a:ext uri="{FF2B5EF4-FFF2-40B4-BE49-F238E27FC236}">
                  <a16:creationId xmlns:a16="http://schemas.microsoft.com/office/drawing/2014/main" id="{BE587599-0B4E-C007-EDF3-5EC24EF6B336}"/>
                </a:ext>
              </a:extLst>
            </p:cNvPr>
            <p:cNvSpPr>
              <a:spLocks noChangeArrowheads="1" noChangeShapeType="1" noTextEdit="1"/>
            </p:cNvSpPr>
            <p:nvPr/>
          </p:nvSpPr>
          <p:spPr bwMode="auto">
            <a:xfrm>
              <a:off x="1676973" y="897277"/>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152580" name="Rectangle 4">
              <a:extLst>
                <a:ext uri="{FF2B5EF4-FFF2-40B4-BE49-F238E27FC236}">
                  <a16:creationId xmlns:a16="http://schemas.microsoft.com/office/drawing/2014/main" id="{5446559C-2570-F8BA-C7E1-9065FA2C3723}"/>
                </a:ext>
              </a:extLst>
            </p:cNvPr>
            <p:cNvSpPr>
              <a:spLocks noChangeArrowheads="1"/>
            </p:cNvSpPr>
            <p:nvPr/>
          </p:nvSpPr>
          <p:spPr bwMode="auto">
            <a:xfrm>
              <a:off x="2623588" y="2084779"/>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152581" name="Rectangle 5">
              <a:extLst>
                <a:ext uri="{FF2B5EF4-FFF2-40B4-BE49-F238E27FC236}">
                  <a16:creationId xmlns:a16="http://schemas.microsoft.com/office/drawing/2014/main" id="{981DDFCF-3C18-7A6E-B13E-CA257689549E}"/>
                </a:ext>
              </a:extLst>
            </p:cNvPr>
            <p:cNvSpPr>
              <a:spLocks noChangeArrowheads="1"/>
            </p:cNvSpPr>
            <p:nvPr/>
          </p:nvSpPr>
          <p:spPr bwMode="auto">
            <a:xfrm>
              <a:off x="2623588" y="2861776"/>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2.1.1. </a:t>
              </a:r>
              <a:r>
                <a:rPr lang="en-US" altLang="en-US" sz="2400" b="0" dirty="0" err="1">
                  <a:solidFill>
                    <a:srgbClr val="7030A0"/>
                  </a:solidFill>
                  <a:latin typeface="Arial" panose="020B0604020202020204" pitchFamily="34" charset="0"/>
                  <a:cs typeface="Arial" panose="020B0604020202020204" pitchFamily="34" charset="0"/>
                </a:rPr>
                <a:t>Định</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hướng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lớn</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7030A0"/>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2.1.2. Quan </a:t>
              </a:r>
              <a:r>
                <a:rPr lang="en-US" altLang="en-US" sz="2400" b="0" dirty="0" err="1">
                  <a:solidFill>
                    <a:srgbClr val="7030A0"/>
                  </a:solidFill>
                  <a:latin typeface="Arial" panose="020B0604020202020204" pitchFamily="34" charset="0"/>
                  <a:cs typeface="Arial" panose="020B0604020202020204" pitchFamily="34" charset="0"/>
                </a:rPr>
                <a:t>điểm</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tăng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cường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p:txBody>
        </p:sp>
        <p:sp>
          <p:nvSpPr>
            <p:cNvPr id="2" name="Rectangle 6">
              <a:extLst>
                <a:ext uri="{FF2B5EF4-FFF2-40B4-BE49-F238E27FC236}">
                  <a16:creationId xmlns:a16="http://schemas.microsoft.com/office/drawing/2014/main" id="{2B5A333D-A3D0-A73B-37D0-129947C23FAF}"/>
                </a:ext>
              </a:extLst>
            </p:cNvPr>
            <p:cNvSpPr>
              <a:spLocks noChangeArrowheads="1"/>
            </p:cNvSpPr>
            <p:nvPr/>
          </p:nvSpPr>
          <p:spPr bwMode="auto">
            <a:xfrm>
              <a:off x="1183651" y="4773221"/>
              <a:ext cx="9824696"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a:t>
              </a: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 </a:t>
              </a:r>
              <a:r>
                <a:rPr lang="en-US" altLang="en-US" sz="2400" u="sng">
                  <a:solidFill>
                    <a:srgbClr val="FFFFFF"/>
                  </a:solidFill>
                  <a:latin typeface="Arial" panose="020B0604020202020204" pitchFamily="34" charset="0"/>
                  <a:cs typeface="Arial" panose="020B0604020202020204" pitchFamily="34" charset="0"/>
                </a:rPr>
                <a:t>Những nhiệm vụ chủ yếu thực hiện đường lối </a:t>
              </a:r>
              <a:r>
                <a:rPr lang="vi-VN" altLang="en-US" sz="2400" u="sng">
                  <a:solidFill>
                    <a:srgbClr val="FFFFFF"/>
                  </a:solidFill>
                  <a:latin typeface="Arial" panose="020B0604020202020204" pitchFamily="34" charset="0"/>
                  <a:cs typeface="Arial" panose="020B0604020202020204" pitchFamily="34" charset="0"/>
                </a:rPr>
                <a:t>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C744AD-3D72-E7CC-B1D9-4D80E1D5C4D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43" t="8021" r="8226" b="6363"/>
          <a:stretch/>
        </p:blipFill>
        <p:spPr bwMode="auto">
          <a:xfrm>
            <a:off x="5319485" y="3701977"/>
            <a:ext cx="6777540" cy="2467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C4BCA948-DABE-288E-C13E-BFD3AA510B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831" y="683065"/>
            <a:ext cx="4180114" cy="561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0425EBF7-C73B-EFBA-98CD-F949D43E9B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9959" y="58484"/>
            <a:ext cx="3009508" cy="3047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54D1F7A2-90CE-7C32-71F0-78D36BBB0D0D}"/>
              </a:ext>
            </a:extLst>
          </p:cNvPr>
          <p:cNvSpPr txBox="1"/>
          <p:nvPr/>
        </p:nvSpPr>
        <p:spPr>
          <a:xfrm>
            <a:off x="5940148" y="3147800"/>
            <a:ext cx="5529130" cy="461665"/>
          </a:xfrm>
          <a:prstGeom prst="rect">
            <a:avLst/>
          </a:prstGeom>
          <a:noFill/>
        </p:spPr>
        <p:txBody>
          <a:bodyPr wrap="square">
            <a:spAutoFit/>
          </a:bodyPr>
          <a:lstStyle/>
          <a:p>
            <a:pPr algn="ctr">
              <a:defRPr/>
            </a:pPr>
            <a:r>
              <a:rPr lang="vi-VN" sz="2400" dirty="0">
                <a:solidFill>
                  <a:srgbClr val="000000"/>
                </a:solidFill>
                <a:highlight>
                  <a:srgbClr val="F9F9F9"/>
                </a:highlight>
                <a:latin typeface="Arial" panose="020B0604020202020204" pitchFamily="34" charset="0"/>
              </a:rPr>
              <a:t>Biểu trưng Bộ Quốc phòng Việt Nam</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4B3335-39FA-10B0-34CA-F25C11E00795}"/>
              </a:ext>
            </a:extLst>
          </p:cNvPr>
          <p:cNvSpPr txBox="1"/>
          <p:nvPr/>
        </p:nvSpPr>
        <p:spPr>
          <a:xfrm>
            <a:off x="719098" y="3429000"/>
            <a:ext cx="10753804" cy="2677656"/>
          </a:xfrm>
          <a:prstGeom prst="rect">
            <a:avLst/>
          </a:prstGeom>
          <a:noFill/>
        </p:spPr>
        <p:txBody>
          <a:bodyPr wrap="square">
            <a:spAutoFit/>
          </a:bodyPr>
          <a:lstStyle/>
          <a:p>
            <a:pPr algn="just">
              <a:defRPr/>
            </a:pPr>
            <a:r>
              <a:rPr lang="vi-VN" sz="2400" dirty="0">
                <a:latin typeface="Arial" panose="020B0604020202020204" pitchFamily="34" charset="0"/>
              </a:rPr>
              <a:t>Bộ Quốc phòng nước Cộng hòa xã hội chủ nghĩa Việt Nam</a:t>
            </a:r>
            <a:r>
              <a:rPr lang="vi-VN" sz="2400" baseline="30000" dirty="0">
                <a:latin typeface="Arial" panose="020B0604020202020204" pitchFamily="34" charset="0"/>
                <a:hlinkClick r:id="rId2"/>
              </a:rPr>
              <a:t>[4]</a:t>
            </a:r>
            <a:r>
              <a:rPr lang="vi-VN" sz="2400" dirty="0">
                <a:latin typeface="Arial" panose="020B0604020202020204" pitchFamily="34" charset="0"/>
              </a:rPr>
              <a:t>, thường được gọi ngắn gọn hơn là Bộ Quốc phòng Việt Nam hay đơn giản là Bộ Quốc phòng (BQP), là cơ quan trực thuộc </a:t>
            </a:r>
            <a:r>
              <a:rPr lang="vi-VN" sz="2400" dirty="0">
                <a:latin typeface="Arial" panose="020B0604020202020204" pitchFamily="34" charset="0"/>
                <a:hlinkClick r:id="rId3" tooltip="Chính phủ Việt Nam"/>
              </a:rPr>
              <a:t>Chính phủ Việt Nam</a:t>
            </a:r>
            <a:r>
              <a:rPr lang="vi-VN" sz="2400" dirty="0">
                <a:latin typeface="Arial" panose="020B0604020202020204" pitchFamily="34" charset="0"/>
              </a:rPr>
              <a:t>, tham mưu cho </a:t>
            </a:r>
            <a:r>
              <a:rPr lang="vi-VN" sz="2400" dirty="0">
                <a:latin typeface="Arial" panose="020B0604020202020204" pitchFamily="34" charset="0"/>
                <a:hlinkClick r:id="rId4" tooltip="Nhà nước Cộng hòa xã hội chủ nghĩa Việt Nam"/>
              </a:rPr>
              <a:t>Nhà nước </a:t>
            </a:r>
            <a:r>
              <a:rPr lang="en-US" sz="2400" dirty="0">
                <a:latin typeface="Arial" panose="020B0604020202020204" pitchFamily="34" charset="0"/>
              </a:rPr>
              <a:t>VN </a:t>
            </a:r>
            <a:r>
              <a:rPr lang="vi-VN" sz="2400" dirty="0">
                <a:latin typeface="Arial" panose="020B0604020202020204" pitchFamily="34" charset="0"/>
              </a:rPr>
              <a:t>về đường lối, nhiệm vụ </a:t>
            </a:r>
            <a:r>
              <a:rPr lang="vi-VN" sz="2400" dirty="0">
                <a:latin typeface="Arial" panose="020B0604020202020204" pitchFamily="34" charset="0"/>
                <a:hlinkClick r:id="rId5" tooltip="Quân sự"/>
              </a:rPr>
              <a:t>quân sự</a:t>
            </a:r>
            <a:r>
              <a:rPr lang="vi-VN" sz="2400" dirty="0">
                <a:latin typeface="Arial" panose="020B0604020202020204" pitchFamily="34" charset="0"/>
              </a:rPr>
              <a:t>, quốc phòng bảo vệ </a:t>
            </a:r>
            <a:r>
              <a:rPr lang="vi-VN" sz="2400" dirty="0">
                <a:latin typeface="Arial" panose="020B0604020202020204" pitchFamily="34" charset="0"/>
                <a:hlinkClick r:id="rId6" tooltip="Tổ quốc"/>
              </a:rPr>
              <a:t>Tổ quốc</a:t>
            </a:r>
            <a:r>
              <a:rPr lang="vi-VN" sz="2400" dirty="0">
                <a:latin typeface="Arial" panose="020B0604020202020204" pitchFamily="34" charset="0"/>
              </a:rPr>
              <a:t>; quản lý nhà nước về lĩnh vực quốc phòng trong phạm vi cả nước; tổ chức thực hiện việc xây dựng, quản lý và chỉ huy </a:t>
            </a:r>
            <a:r>
              <a:rPr lang="vi-VN" sz="2400" dirty="0">
                <a:latin typeface="Arial" panose="020B0604020202020204" pitchFamily="34" charset="0"/>
                <a:hlinkClick r:id="rId7" tooltip="Quân đội nhân dân Việt Nam"/>
              </a:rPr>
              <a:t>Quân đội nhân dân Việt Nam</a:t>
            </a:r>
            <a:r>
              <a:rPr lang="vi-VN" sz="2400" dirty="0">
                <a:latin typeface="Arial" panose="020B0604020202020204" pitchFamily="34" charset="0"/>
              </a:rPr>
              <a:t>, </a:t>
            </a:r>
            <a:r>
              <a:rPr lang="vi-VN" sz="2400" dirty="0">
                <a:latin typeface="Arial" panose="020B0604020202020204" pitchFamily="34" charset="0"/>
                <a:hlinkClick r:id="rId8" tooltip="Dân quân tự vệ (Việt Nam)"/>
              </a:rPr>
              <a:t>Dân quân tự vệ</a:t>
            </a:r>
            <a:r>
              <a:rPr lang="vi-VN" sz="2400" dirty="0">
                <a:latin typeface="Arial" panose="020B0604020202020204" pitchFamily="34" charset="0"/>
              </a:rPr>
              <a:t>; quản lý các dịch vụ công theo quy định của pháp luật. </a:t>
            </a:r>
            <a:endParaRPr lang="en-US" sz="2400" dirty="0"/>
          </a:p>
        </p:txBody>
      </p:sp>
      <p:pic>
        <p:nvPicPr>
          <p:cNvPr id="150531" name="Picture 3">
            <a:extLst>
              <a:ext uri="{FF2B5EF4-FFF2-40B4-BE49-F238E27FC236}">
                <a16:creationId xmlns:a16="http://schemas.microsoft.com/office/drawing/2014/main" id="{FFDB26D8-4722-2AE0-5460-7EAED16FE2F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19818" y="178922"/>
            <a:ext cx="3352363" cy="3090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0531"/>
                                        </p:tgtEl>
                                        <p:attrNameLst>
                                          <p:attrName>style.visibility</p:attrName>
                                        </p:attrNameLst>
                                      </p:cBhvr>
                                      <p:to>
                                        <p:strVal val="visible"/>
                                      </p:to>
                                    </p:set>
                                    <p:animEffect transition="in" filter="fade">
                                      <p:cBhvr>
                                        <p:cTn id="7" dur="1000"/>
                                        <p:tgtEl>
                                          <p:spTgt spid="150531"/>
                                        </p:tgtEl>
                                      </p:cBhvr>
                                    </p:animEffect>
                                    <p:anim calcmode="lin" valueType="num">
                                      <p:cBhvr>
                                        <p:cTn id="8" dur="1000" fill="hold"/>
                                        <p:tgtEl>
                                          <p:spTgt spid="150531"/>
                                        </p:tgtEl>
                                        <p:attrNameLst>
                                          <p:attrName>ppt_x</p:attrName>
                                        </p:attrNameLst>
                                      </p:cBhvr>
                                      <p:tavLst>
                                        <p:tav tm="0">
                                          <p:val>
                                            <p:strVal val="#ppt_x"/>
                                          </p:val>
                                        </p:tav>
                                        <p:tav tm="100000">
                                          <p:val>
                                            <p:strVal val="#ppt_x"/>
                                          </p:val>
                                        </p:tav>
                                      </p:tavLst>
                                    </p:anim>
                                    <p:anim calcmode="lin" valueType="num">
                                      <p:cBhvr>
                                        <p:cTn id="9" dur="1000" fill="hold"/>
                                        <p:tgtEl>
                                          <p:spTgt spid="1505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40665658-D32B-DD81-1872-9F2A5C918C53}"/>
              </a:ext>
            </a:extLst>
          </p:cNvPr>
          <p:cNvGrpSpPr/>
          <p:nvPr/>
        </p:nvGrpSpPr>
        <p:grpSpPr>
          <a:xfrm>
            <a:off x="0" y="830750"/>
            <a:ext cx="12199256" cy="5183020"/>
            <a:chOff x="0" y="830750"/>
            <a:chExt cx="12199256" cy="5183020"/>
          </a:xfrm>
        </p:grpSpPr>
        <p:pic>
          <p:nvPicPr>
            <p:cNvPr id="151558" name="Picture 5">
              <a:extLst>
                <a:ext uri="{FF2B5EF4-FFF2-40B4-BE49-F238E27FC236}">
                  <a16:creationId xmlns:a16="http://schemas.microsoft.com/office/drawing/2014/main" id="{CCD511C0-D7FA-D4FB-4A5C-C57B37362F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30750"/>
              <a:ext cx="4258194" cy="262810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1554" name="Rectangle 1">
              <a:extLst>
                <a:ext uri="{FF2B5EF4-FFF2-40B4-BE49-F238E27FC236}">
                  <a16:creationId xmlns:a16="http://schemas.microsoft.com/office/drawing/2014/main" id="{D8BC2BE5-B1DA-269B-D984-5AFE8DC2BD07}"/>
                </a:ext>
              </a:extLst>
            </p:cNvPr>
            <p:cNvSpPr>
              <a:spLocks noChangeArrowheads="1"/>
            </p:cNvSpPr>
            <p:nvPr/>
          </p:nvSpPr>
          <p:spPr bwMode="auto">
            <a:xfrm>
              <a:off x="4942125" y="1924409"/>
              <a:ext cx="6509646" cy="463834"/>
            </a:xfrm>
            <a:prstGeom prst="rect">
              <a:avLst/>
            </a:prstGeom>
            <a:solidFill>
              <a:srgbClr val="FF00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FFFF"/>
                </a:buClr>
              </a:pPr>
              <a:r>
                <a:rPr lang="en-US" altLang="en-US" sz="2400">
                  <a:solidFill>
                    <a:srgbClr val="FFFFFF"/>
                  </a:solidFill>
                  <a:latin typeface="Arial" panose="020B0604020202020204" pitchFamily="34" charset="0"/>
                  <a:cs typeface="Arial" panose="020B0604020202020204" pitchFamily="34" charset="0"/>
                </a:rPr>
                <a:t>2.1.1.Định hướng lớn về quốc phòng, an ninh</a:t>
              </a:r>
            </a:p>
          </p:txBody>
        </p:sp>
        <p:sp>
          <p:nvSpPr>
            <p:cNvPr id="151555" name="Rectangle 2">
              <a:extLst>
                <a:ext uri="{FF2B5EF4-FFF2-40B4-BE49-F238E27FC236}">
                  <a16:creationId xmlns:a16="http://schemas.microsoft.com/office/drawing/2014/main" id="{E7842FB3-FB88-45B5-BD51-49924DEEDB0F}"/>
                </a:ext>
              </a:extLst>
            </p:cNvPr>
            <p:cNvSpPr>
              <a:spLocks noChangeArrowheads="1"/>
            </p:cNvSpPr>
            <p:nvPr/>
          </p:nvSpPr>
          <p:spPr bwMode="auto">
            <a:xfrm>
              <a:off x="4942125" y="1204686"/>
              <a:ext cx="2371436" cy="463834"/>
            </a:xfrm>
            <a:prstGeom prst="rect">
              <a:avLst/>
            </a:prstGeom>
            <a:solidFill>
              <a:srgbClr val="262699"/>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a:t>
              </a:r>
            </a:p>
          </p:txBody>
        </p:sp>
        <p:sp>
          <p:nvSpPr>
            <p:cNvPr id="153604" name="Rectangle 4">
              <a:extLst>
                <a:ext uri="{FF2B5EF4-FFF2-40B4-BE49-F238E27FC236}">
                  <a16:creationId xmlns:a16="http://schemas.microsoft.com/office/drawing/2014/main" id="{23839A94-4A85-BE76-D705-F40E7CD04499}"/>
                </a:ext>
              </a:extLst>
            </p:cNvPr>
            <p:cNvSpPr>
              <a:spLocks noChangeArrowheads="1"/>
            </p:cNvSpPr>
            <p:nvPr/>
          </p:nvSpPr>
          <p:spPr bwMode="auto">
            <a:xfrm>
              <a:off x="4266643" y="3004262"/>
              <a:ext cx="7932613" cy="3009508"/>
            </a:xfrm>
            <a:prstGeom prst="rect">
              <a:avLst/>
            </a:prstGeom>
            <a:solidFill>
              <a:srgbClr val="FFFF99"/>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Bảo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vệ</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vững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chắc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lập</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chủ</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quyền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giữ</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vững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hòa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bình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ổn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định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chính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trị</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Chủ</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ngăn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chặn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làm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thất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bại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mọi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âm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mưu</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hành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chống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phá</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Tăng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quốc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phòng</a:t>
              </a:r>
              <a:r>
                <a:rPr lang="en-US" altLang="en-US" sz="2400" b="0" dirty="0">
                  <a:latin typeface="Arial" panose="020B0604020202020204" pitchFamily="34" charset="0"/>
                  <a:cs typeface="Arial" panose="020B0604020202020204" pitchFamily="34" charset="0"/>
                </a:rPr>
                <a:t> an </a:t>
              </a:r>
              <a:r>
                <a:rPr lang="en-US" altLang="en-US" sz="2400" b="0" dirty="0" err="1">
                  <a:latin typeface="Arial" panose="020B0604020202020204" pitchFamily="34" charset="0"/>
                  <a:cs typeface="Arial" panose="020B0604020202020204" pitchFamily="34" charset="0"/>
                </a:rPr>
                <a:t>ninh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trật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tự</a:t>
              </a:r>
              <a:r>
                <a:rPr lang="en-US" altLang="en-US" sz="2400" b="0" dirty="0">
                  <a:latin typeface="Arial" panose="020B0604020202020204" pitchFamily="34" charset="0"/>
                  <a:cs typeface="Arial" panose="020B0604020202020204" pitchFamily="34" charset="0"/>
                </a:rPr>
                <a:t> an </a:t>
              </a:r>
              <a:r>
                <a:rPr lang="en-US" altLang="en-US" sz="2400" b="0" dirty="0" err="1">
                  <a:latin typeface="Arial" panose="020B0604020202020204" pitchFamily="34" charset="0"/>
                  <a:cs typeface="Arial" panose="020B0604020202020204" pitchFamily="34" charset="0"/>
                </a:rPr>
                <a:t>toàn</a:t>
              </a:r>
              <a:r>
                <a:rPr lang="en-US" altLang="en-US" sz="2400" b="0" dirty="0">
                  <a:latin typeface="Arial" panose="020B0604020202020204" pitchFamily="34" charset="0"/>
                  <a:cs typeface="Arial" panose="020B0604020202020204" pitchFamily="34" charset="0"/>
                </a:rPr>
                <a:t> XH </a:t>
              </a:r>
              <a:r>
                <a:rPr lang="en-US" altLang="en-US" sz="2400" b="0" dirty="0" err="1">
                  <a:latin typeface="Arial" panose="020B0604020202020204" pitchFamily="34" charset="0"/>
                  <a:cs typeface="Arial" panose="020B0604020202020204" pitchFamily="34" charset="0"/>
                </a:rPr>
                <a:t>là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nhiệm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vụ</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của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trọng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yếu</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xuyên</a:t>
              </a:r>
              <a:endParaRPr lang="en-US" altLang="en-US" sz="2400" b="0" dirty="0">
                <a:latin typeface="Arial" panose="020B0604020202020204" pitchFamily="34" charset="0"/>
                <a:cs typeface="Arial" panose="020B0604020202020204" pitchFamily="34" charset="0"/>
              </a:endParaRPr>
            </a:p>
          </p:txBody>
        </p:sp>
        <p:pic>
          <p:nvPicPr>
            <p:cNvPr id="153606" name="Picture 6">
              <a:extLst>
                <a:ext uri="{FF2B5EF4-FFF2-40B4-BE49-F238E27FC236}">
                  <a16:creationId xmlns:a16="http://schemas.microsoft.com/office/drawing/2014/main" id="{4F9916F6-D880-D743-0DE3-FC72807F52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58854"/>
              <a:ext cx="4258194" cy="255491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92F1D3D-B963-3406-2511-3AAA3CC2D448}"/>
              </a:ext>
            </a:extLst>
          </p:cNvPr>
          <p:cNvGrpSpPr/>
          <p:nvPr/>
        </p:nvGrpSpPr>
        <p:grpSpPr>
          <a:xfrm>
            <a:off x="725714" y="885371"/>
            <a:ext cx="10726057" cy="5429080"/>
            <a:chOff x="725714" y="885371"/>
            <a:chExt cx="10726057" cy="5429080"/>
          </a:xfrm>
        </p:grpSpPr>
        <p:sp>
          <p:nvSpPr>
            <p:cNvPr id="154628" name="Rectangle 4">
              <a:extLst>
                <a:ext uri="{FF2B5EF4-FFF2-40B4-BE49-F238E27FC236}">
                  <a16:creationId xmlns:a16="http://schemas.microsoft.com/office/drawing/2014/main" id="{8344CC6B-8D1B-80F3-10C2-903B542ECC49}"/>
                </a:ext>
              </a:extLst>
            </p:cNvPr>
            <p:cNvSpPr>
              <a:spLocks noChangeArrowheads="1"/>
            </p:cNvSpPr>
            <p:nvPr/>
          </p:nvSpPr>
          <p:spPr bwMode="auto">
            <a:xfrm>
              <a:off x="725714" y="3981130"/>
              <a:ext cx="10726057" cy="2333321"/>
            </a:xfrm>
            <a:prstGeom prst="rect">
              <a:avLst/>
            </a:prstGeom>
            <a:solidFill>
              <a:srgbClr val="FF99FF"/>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Xây</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dựng</a:t>
              </a:r>
              <a:r>
                <a:rPr lang="en-US" altLang="en-US" sz="2400" b="0" dirty="0">
                  <a:latin typeface="Arial" panose="020B0604020202020204" pitchFamily="34" charset="0"/>
                  <a:cs typeface="Arial" panose="020B0604020202020204" pitchFamily="34" charset="0"/>
                </a:rPr>
                <a:t> QĐND </a:t>
              </a:r>
              <a:r>
                <a:rPr lang="en-US" altLang="en-US" sz="2400" b="0" dirty="0" err="1">
                  <a:latin typeface="Arial" panose="020B0604020202020204" pitchFamily="34" charset="0"/>
                  <a:cs typeface="Arial" panose="020B0604020202020204" pitchFamily="34" charset="0"/>
                </a:rPr>
                <a:t>và</a:t>
              </a:r>
              <a:r>
                <a:rPr lang="en-US" altLang="en-US" sz="2400" b="0" dirty="0">
                  <a:latin typeface="Arial" panose="020B0604020202020204" pitchFamily="34" charset="0"/>
                  <a:cs typeface="Arial" panose="020B0604020202020204" pitchFamily="34" charset="0"/>
                </a:rPr>
                <a:t> CAND </a:t>
              </a:r>
              <a:r>
                <a:rPr lang="en-US" altLang="en-US" sz="2400" b="0" dirty="0" err="1">
                  <a:latin typeface="Arial" panose="020B0604020202020204" pitchFamily="34" charset="0"/>
                  <a:cs typeface="Arial" panose="020B0604020202020204" pitchFamily="34" charset="0"/>
                </a:rPr>
                <a:t>cách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mạng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tinh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nhuệ</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trung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thành</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Nâng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cao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phẩm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chất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cách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mạng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trình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độ</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chính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trị</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chiến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sĩ</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cán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bộ</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đảm</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bảo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đời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sống</a:t>
              </a:r>
              <a:r>
                <a:rPr lang="en-US" altLang="en-US" sz="2400" b="0" dirty="0">
                  <a:latin typeface="Arial" panose="020B0604020202020204" pitchFamily="34" charset="0"/>
                  <a:cs typeface="Arial" panose="020B0604020202020204" pitchFamily="34" charset="0"/>
                </a:rPr>
                <a:t> VC, Tinh </a:t>
              </a:r>
              <a:r>
                <a:rPr lang="en-US" altLang="en-US" sz="2400" b="0" dirty="0" err="1">
                  <a:latin typeface="Arial" panose="020B0604020202020204" pitchFamily="34" charset="0"/>
                  <a:cs typeface="Arial" panose="020B0604020202020204" pitchFamily="34" charset="0"/>
                </a:rPr>
                <a:t>thần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chiến</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sĩ</a:t>
              </a:r>
              <a:endParaRPr lang="en-US" altLang="en-US" sz="2400" b="0" dirty="0">
                <a:latin typeface="Arial" panose="020B0604020202020204" pitchFamily="34" charset="0"/>
                <a:cs typeface="Arial" panose="020B0604020202020204" pitchFamily="34" charset="0"/>
              </a:endParaRPr>
            </a:p>
            <a:p>
              <a:pPr marL="341279">
                <a:buSzPct val="100000"/>
                <a:defRPr/>
              </a:pPr>
              <a:endParaRPr lang="en-US" altLang="en-US" sz="2400" b="0" dirty="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dirty="0" err="1">
                  <a:latin typeface="Arial" panose="020B0604020202020204" pitchFamily="34" charset="0"/>
                  <a:cs typeface="Arial" panose="020B0604020202020204" pitchFamily="34" charset="0"/>
                </a:rPr>
                <a:t>Tăng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cường</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sự</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lãnh</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đạo</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tuyết</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đối</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trực</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tiếp</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của</a:t>
              </a:r>
              <a:r>
                <a:rPr lang="en-US" altLang="en-US" sz="2400" b="0" dirty="0">
                  <a:latin typeface="Arial" panose="020B0604020202020204" pitchFamily="34" charset="0"/>
                  <a:cs typeface="Arial" panose="020B0604020202020204" pitchFamily="34" charset="0"/>
                </a:rPr>
                <a:t> </a:t>
              </a:r>
              <a:r>
                <a:rPr lang="en-US" altLang="en-US" sz="2400" b="0" dirty="0" err="1">
                  <a:latin typeface="Arial" panose="020B0604020202020204" pitchFamily="34" charset="0"/>
                  <a:cs typeface="Arial" panose="020B0604020202020204" pitchFamily="34" charset="0"/>
                </a:rPr>
                <a:t>Đảng</a:t>
              </a:r>
              <a:endParaRPr lang="en-US" altLang="en-US" sz="2400" b="0" dirty="0">
                <a:latin typeface="Arial" panose="020B0604020202020204" pitchFamily="34" charset="0"/>
                <a:cs typeface="Arial" panose="020B0604020202020204" pitchFamily="34" charset="0"/>
              </a:endParaRPr>
            </a:p>
          </p:txBody>
        </p:sp>
        <p:pic>
          <p:nvPicPr>
            <p:cNvPr id="153606" name="Picture 5">
              <a:extLst>
                <a:ext uri="{FF2B5EF4-FFF2-40B4-BE49-F238E27FC236}">
                  <a16:creationId xmlns:a16="http://schemas.microsoft.com/office/drawing/2014/main" id="{1264AD07-2E53-5CCD-E817-3A040256A0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619" y="885371"/>
              <a:ext cx="4127679" cy="309575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2" name="Rectangle 1">
            <a:extLst>
              <a:ext uri="{FF2B5EF4-FFF2-40B4-BE49-F238E27FC236}">
                <a16:creationId xmlns:a16="http://schemas.microsoft.com/office/drawing/2014/main" id="{837E4D89-41E3-1902-349F-310ADECAC6E5}"/>
              </a:ext>
            </a:extLst>
          </p:cNvPr>
          <p:cNvSpPr>
            <a:spLocks noChangeArrowheads="1"/>
          </p:cNvSpPr>
          <p:nvPr/>
        </p:nvSpPr>
        <p:spPr bwMode="auto">
          <a:xfrm>
            <a:off x="4942125" y="1924409"/>
            <a:ext cx="6509646" cy="463834"/>
          </a:xfrm>
          <a:prstGeom prst="rect">
            <a:avLst/>
          </a:prstGeom>
          <a:solidFill>
            <a:srgbClr val="FF00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FFFF"/>
              </a:buClr>
            </a:pPr>
            <a:r>
              <a:rPr lang="en-US" altLang="en-US" sz="2400">
                <a:solidFill>
                  <a:srgbClr val="FFFFFF"/>
                </a:solidFill>
                <a:latin typeface="Arial" panose="020B0604020202020204" pitchFamily="34" charset="0"/>
                <a:cs typeface="Arial" panose="020B0604020202020204" pitchFamily="34" charset="0"/>
              </a:rPr>
              <a:t>2.1.1.Định hướng lớn về quốc phòng, an ninh</a:t>
            </a:r>
          </a:p>
        </p:txBody>
      </p:sp>
      <p:sp>
        <p:nvSpPr>
          <p:cNvPr id="3" name="Rectangle 2">
            <a:extLst>
              <a:ext uri="{FF2B5EF4-FFF2-40B4-BE49-F238E27FC236}">
                <a16:creationId xmlns:a16="http://schemas.microsoft.com/office/drawing/2014/main" id="{1CAB898A-6A6B-69B1-D376-038F921BE343}"/>
              </a:ext>
            </a:extLst>
          </p:cNvPr>
          <p:cNvSpPr>
            <a:spLocks noChangeArrowheads="1"/>
          </p:cNvSpPr>
          <p:nvPr/>
        </p:nvSpPr>
        <p:spPr bwMode="auto">
          <a:xfrm>
            <a:off x="4942125" y="1204686"/>
            <a:ext cx="2371436" cy="463834"/>
          </a:xfrm>
          <a:prstGeom prst="rect">
            <a:avLst/>
          </a:prstGeom>
          <a:solidFill>
            <a:srgbClr val="262699"/>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06F7E86E-8946-8F7A-1F18-13FFAAD1E7BB}"/>
              </a:ext>
            </a:extLst>
          </p:cNvPr>
          <p:cNvGrpSpPr/>
          <p:nvPr/>
        </p:nvGrpSpPr>
        <p:grpSpPr>
          <a:xfrm>
            <a:off x="1676975" y="1614730"/>
            <a:ext cx="8838049" cy="3412111"/>
            <a:chOff x="1641804" y="1558459"/>
            <a:chExt cx="8838049" cy="3412111"/>
          </a:xfrm>
        </p:grpSpPr>
        <p:sp>
          <p:nvSpPr>
            <p:cNvPr id="2" name="WordArt 3">
              <a:extLst>
                <a:ext uri="{FF2B5EF4-FFF2-40B4-BE49-F238E27FC236}">
                  <a16:creationId xmlns:a16="http://schemas.microsoft.com/office/drawing/2014/main" id="{193789AF-CBF3-E027-174A-71708C464305}"/>
                </a:ext>
              </a:extLst>
            </p:cNvPr>
            <p:cNvSpPr>
              <a:spLocks noChangeArrowheads="1" noChangeShapeType="1" noTextEdit="1"/>
            </p:cNvSpPr>
            <p:nvPr/>
          </p:nvSpPr>
          <p:spPr bwMode="auto">
            <a:xfrm>
              <a:off x="1641804" y="1558459"/>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3" name="Rectangle 4">
              <a:extLst>
                <a:ext uri="{FF2B5EF4-FFF2-40B4-BE49-F238E27FC236}">
                  <a16:creationId xmlns:a16="http://schemas.microsoft.com/office/drawing/2014/main" id="{802099F2-C413-5BEF-1032-9F7789F99FA4}"/>
                </a:ext>
              </a:extLst>
            </p:cNvPr>
            <p:cNvSpPr>
              <a:spLocks noChangeArrowheads="1"/>
            </p:cNvSpPr>
            <p:nvPr/>
          </p:nvSpPr>
          <p:spPr bwMode="auto">
            <a:xfrm>
              <a:off x="2588419" y="2745961"/>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4" name="Rectangle 5">
              <a:extLst>
                <a:ext uri="{FF2B5EF4-FFF2-40B4-BE49-F238E27FC236}">
                  <a16:creationId xmlns:a16="http://schemas.microsoft.com/office/drawing/2014/main" id="{2A47388C-6280-F251-85BE-C1AE9E470009}"/>
                </a:ext>
              </a:extLst>
            </p:cNvPr>
            <p:cNvSpPr>
              <a:spLocks noChangeArrowheads="1"/>
            </p:cNvSpPr>
            <p:nvPr/>
          </p:nvSpPr>
          <p:spPr bwMode="auto">
            <a:xfrm>
              <a:off x="2588419" y="3522958"/>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2.1.1. </a:t>
              </a:r>
              <a:r>
                <a:rPr lang="en-US" altLang="en-US" sz="2400" b="0" dirty="0" err="1">
                  <a:solidFill>
                    <a:srgbClr val="7030A0"/>
                  </a:solidFill>
                  <a:latin typeface="Arial" panose="020B0604020202020204" pitchFamily="34" charset="0"/>
                  <a:cs typeface="Arial" panose="020B0604020202020204" pitchFamily="34" charset="0"/>
                </a:rPr>
                <a:t>Định</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hướng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lớn</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7030A0"/>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7030A0"/>
                  </a:solidFill>
                  <a:latin typeface="Arial" panose="020B0604020202020204" pitchFamily="34" charset="0"/>
                  <a:cs typeface="Arial" panose="020B0604020202020204" pitchFamily="34" charset="0"/>
                </a:rPr>
                <a:t>2.1.2. Quan </a:t>
              </a:r>
              <a:r>
                <a:rPr lang="en-US" altLang="en-US" sz="2400" b="0" dirty="0" err="1">
                  <a:solidFill>
                    <a:srgbClr val="7030A0"/>
                  </a:solidFill>
                  <a:latin typeface="Arial" panose="020B0604020202020204" pitchFamily="34" charset="0"/>
                  <a:cs typeface="Arial" panose="020B0604020202020204" pitchFamily="34" charset="0"/>
                </a:rPr>
                <a:t>điểm</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về</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tăng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cường</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quốc</a:t>
              </a:r>
              <a:r>
                <a:rPr lang="en-US" altLang="en-US" sz="2400" b="0" dirty="0">
                  <a:solidFill>
                    <a:srgbClr val="7030A0"/>
                  </a:solidFill>
                  <a:latin typeface="Arial" panose="020B0604020202020204" pitchFamily="34" charset="0"/>
                  <a:cs typeface="Arial" panose="020B0604020202020204" pitchFamily="34" charset="0"/>
                </a:rPr>
                <a:t> </a:t>
              </a:r>
              <a:r>
                <a:rPr lang="en-US" altLang="en-US" sz="2400" b="0" dirty="0" err="1">
                  <a:solidFill>
                    <a:srgbClr val="7030A0"/>
                  </a:solidFill>
                  <a:latin typeface="Arial" panose="020B0604020202020204" pitchFamily="34" charset="0"/>
                  <a:cs typeface="Arial" panose="020B0604020202020204" pitchFamily="34" charset="0"/>
                </a:rPr>
                <a:t>phòng</a:t>
              </a:r>
              <a:r>
                <a:rPr lang="en-US" altLang="en-US" sz="2400" b="0" dirty="0">
                  <a:solidFill>
                    <a:srgbClr val="7030A0"/>
                  </a:solidFill>
                  <a:latin typeface="Arial" panose="020B0604020202020204" pitchFamily="34" charset="0"/>
                  <a:cs typeface="Arial" panose="020B0604020202020204" pitchFamily="34" charset="0"/>
                </a:rPr>
                <a:t>, an </a:t>
              </a:r>
              <a:r>
                <a:rPr lang="en-US" altLang="en-US" sz="2400" b="0" dirty="0" err="1">
                  <a:solidFill>
                    <a:srgbClr val="7030A0"/>
                  </a:solidFill>
                  <a:latin typeface="Arial" panose="020B0604020202020204" pitchFamily="34" charset="0"/>
                  <a:cs typeface="Arial" panose="020B0604020202020204" pitchFamily="34" charset="0"/>
                </a:rPr>
                <a:t>ninh</a:t>
              </a:r>
              <a:endParaRPr lang="en-US" altLang="en-US" sz="2400" b="0" dirty="0">
                <a:solidFill>
                  <a:srgbClr val="7030A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1842729-5B23-5A17-282C-2B3E9227DC16}"/>
              </a:ext>
            </a:extLst>
          </p:cNvPr>
          <p:cNvGrpSpPr/>
          <p:nvPr/>
        </p:nvGrpSpPr>
        <p:grpSpPr>
          <a:xfrm>
            <a:off x="1002375" y="262143"/>
            <a:ext cx="9247570" cy="5743439"/>
            <a:chOff x="1002375" y="262143"/>
            <a:chExt cx="9247570" cy="5743439"/>
          </a:xfrm>
        </p:grpSpPr>
        <p:sp>
          <p:nvSpPr>
            <p:cNvPr id="2" name="Rectangle 2">
              <a:extLst>
                <a:ext uri="{FF2B5EF4-FFF2-40B4-BE49-F238E27FC236}">
                  <a16:creationId xmlns:a16="http://schemas.microsoft.com/office/drawing/2014/main" id="{0507915A-D2D6-46C0-D6AF-09D471C6F8CF}"/>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nvGrpSpPr>
            <p:cNvPr id="157699" name="Group 3">
              <a:extLst>
                <a:ext uri="{FF2B5EF4-FFF2-40B4-BE49-F238E27FC236}">
                  <a16:creationId xmlns:a16="http://schemas.microsoft.com/office/drawing/2014/main" id="{F118B491-56F5-8637-B4BD-FAB561BCAFB2}"/>
                </a:ext>
              </a:extLst>
            </p:cNvPr>
            <p:cNvGrpSpPr>
              <a:grpSpLocks/>
            </p:cNvGrpSpPr>
            <p:nvPr/>
          </p:nvGrpSpPr>
          <p:grpSpPr bwMode="auto">
            <a:xfrm>
              <a:off x="1002375" y="877561"/>
              <a:ext cx="9247570" cy="1133327"/>
              <a:chOff x="1317" y="30"/>
              <a:chExt cx="5826" cy="714"/>
            </a:xfrm>
          </p:grpSpPr>
          <p:sp>
            <p:nvSpPr>
              <p:cNvPr id="159753" name="Freeform 4">
                <a:extLst>
                  <a:ext uri="{FF2B5EF4-FFF2-40B4-BE49-F238E27FC236}">
                    <a16:creationId xmlns:a16="http://schemas.microsoft.com/office/drawing/2014/main" id="{E2CF8083-9C22-D14B-5B14-9039824ED26A}"/>
                  </a:ext>
                </a:extLst>
              </p:cNvPr>
              <p:cNvSpPr>
                <a:spLocks noChangeArrowheads="1"/>
              </p:cNvSpPr>
              <p:nvPr/>
            </p:nvSpPr>
            <p:spPr bwMode="auto">
              <a:xfrm>
                <a:off x="1317" y="247"/>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59754" name="Rectangle 5">
                <a:extLst>
                  <a:ext uri="{FF2B5EF4-FFF2-40B4-BE49-F238E27FC236}">
                    <a16:creationId xmlns:a16="http://schemas.microsoft.com/office/drawing/2014/main" id="{4482C505-4613-5CF7-69F6-902D40629E4F}"/>
                  </a:ext>
                </a:extLst>
              </p:cNvPr>
              <p:cNvSpPr>
                <a:spLocks noChangeArrowheads="1"/>
              </p:cNvSpPr>
              <p:nvPr/>
            </p:nvSpPr>
            <p:spPr bwMode="auto">
              <a:xfrm>
                <a:off x="1908" y="30"/>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Một</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Giữ</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vững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cường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lãnh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đạo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hiệu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quản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lý</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NN </a:t>
                </a:r>
                <a:r>
                  <a:rPr lang="en-US" altLang="en-US" sz="2400" dirty="0" err="1">
                    <a:latin typeface="Arial" panose="020B0604020202020204" pitchFamily="34" charset="0"/>
                    <a:cs typeface="Arial" panose="020B0604020202020204" pitchFamily="34" charset="0"/>
                  </a:rPr>
                  <a:t>đối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grpSp>
        <p:sp>
          <p:nvSpPr>
            <p:cNvPr id="157703" name="AutoShape 7">
              <a:extLst>
                <a:ext uri="{FF2B5EF4-FFF2-40B4-BE49-F238E27FC236}">
                  <a16:creationId xmlns:a16="http://schemas.microsoft.com/office/drawing/2014/main" id="{62A1AD11-6657-680A-3D15-6D2796D0B76F}"/>
                </a:ext>
              </a:extLst>
            </p:cNvPr>
            <p:cNvSpPr>
              <a:spLocks noChangeArrowheads="1"/>
            </p:cNvSpPr>
            <p:nvPr/>
          </p:nvSpPr>
          <p:spPr bwMode="auto">
            <a:xfrm>
              <a:off x="5562668" y="2127420"/>
              <a:ext cx="1066661" cy="1219041"/>
            </a:xfrm>
            <a:prstGeom prst="downArrow">
              <a:avLst>
                <a:gd name="adj1" fmla="val 50000"/>
                <a:gd name="adj2" fmla="val 50000"/>
              </a:avLst>
            </a:prstGeom>
            <a:solidFill>
              <a:srgbClr val="FF0066"/>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57704" name="Rectangle 8">
              <a:extLst>
                <a:ext uri="{FF2B5EF4-FFF2-40B4-BE49-F238E27FC236}">
                  <a16:creationId xmlns:a16="http://schemas.microsoft.com/office/drawing/2014/main" id="{EB332BFA-5A49-1535-5F15-D1B261F0EF04}"/>
                </a:ext>
              </a:extLst>
            </p:cNvPr>
            <p:cNvSpPr>
              <a:spLocks noChangeArrowheads="1"/>
            </p:cNvSpPr>
            <p:nvPr/>
          </p:nvSpPr>
          <p:spPr bwMode="auto">
            <a:xfrm>
              <a:off x="2515064" y="3643690"/>
              <a:ext cx="7161867" cy="2361892"/>
            </a:xfrm>
            <a:prstGeom prst="rect">
              <a:avLst/>
            </a:prstGeom>
            <a:solidFill>
              <a:srgbClr val="47FFD1"/>
            </a:solidFill>
            <a:ln w="9360" cap="sq">
              <a:solidFill>
                <a:srgbClr val="000000"/>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Cũng cố lòng tin của ND với Đảng và NN</a:t>
              </a:r>
            </a:p>
            <a:p>
              <a:pPr marL="341279">
                <a:buSzPct val="100000"/>
                <a:defRPr/>
              </a:pPr>
              <a:endParaRPr lang="en-US" altLang="en-US" sz="2400" b="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Chú trọng công tác xây dựng Đảng, NN</a:t>
              </a:r>
            </a:p>
            <a:p>
              <a:pPr marL="341279">
                <a:buSzPct val="100000"/>
                <a:defRPr/>
              </a:pPr>
              <a:endParaRPr lang="en-US" altLang="en-US" sz="2400" b="0">
                <a:latin typeface="Arial" panose="020B0604020202020204" pitchFamily="34" charset="0"/>
                <a:cs typeface="Arial" panose="020B0604020202020204" pitchFamily="34" charset="0"/>
              </a:endParaRPr>
            </a:p>
            <a:p>
              <a:pPr>
                <a:buClr>
                  <a:srgbClr val="000000"/>
                </a:buClr>
                <a:buSzPct val="100000"/>
                <a:buFont typeface="Times New Roman" panose="02020603050405020304" pitchFamily="18" charset="0"/>
                <a:buChar char="-"/>
                <a:defRPr/>
              </a:pPr>
              <a:r>
                <a:rPr lang="en-US" altLang="en-US" sz="2400" b="0">
                  <a:latin typeface="Arial" panose="020B0604020202020204" pitchFamily="34" charset="0"/>
                  <a:cs typeface="Arial" panose="020B0604020202020204" pitchFamily="34" charset="0"/>
                </a:rPr>
                <a:t>Đẩy lùi tình trạng suy thoái đạo đức trong Đảng</a:t>
              </a:r>
            </a:p>
          </p:txBody>
        </p:sp>
        <p:sp>
          <p:nvSpPr>
            <p:cNvPr id="157705" name="Oval 9">
              <a:extLst>
                <a:ext uri="{FF2B5EF4-FFF2-40B4-BE49-F238E27FC236}">
                  <a16:creationId xmlns:a16="http://schemas.microsoft.com/office/drawing/2014/main" id="{257E81E8-323C-37F2-EF2C-DB66A5B4CC32}"/>
                </a:ext>
              </a:extLst>
            </p:cNvPr>
            <p:cNvSpPr>
              <a:spLocks noChangeArrowheads="1"/>
            </p:cNvSpPr>
            <p:nvPr/>
          </p:nvSpPr>
          <p:spPr bwMode="auto">
            <a:xfrm>
              <a:off x="6777192" y="2432179"/>
              <a:ext cx="2666653" cy="609521"/>
            </a:xfrm>
            <a:prstGeom prst="ellipse">
              <a:avLst/>
            </a:prstGeom>
            <a:solidFill>
              <a:srgbClr val="0000FF"/>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CẦN</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CBDAE0DE-552E-464B-DCBA-44A21E009416}"/>
              </a:ext>
            </a:extLst>
          </p:cNvPr>
          <p:cNvGrpSpPr/>
          <p:nvPr/>
        </p:nvGrpSpPr>
        <p:grpSpPr>
          <a:xfrm>
            <a:off x="588481" y="262143"/>
            <a:ext cx="11015037" cy="5779175"/>
            <a:chOff x="588481" y="262143"/>
            <a:chExt cx="11015037" cy="5779175"/>
          </a:xfrm>
        </p:grpSpPr>
        <p:grpSp>
          <p:nvGrpSpPr>
            <p:cNvPr id="158724" name="Group 4">
              <a:extLst>
                <a:ext uri="{FF2B5EF4-FFF2-40B4-BE49-F238E27FC236}">
                  <a16:creationId xmlns:a16="http://schemas.microsoft.com/office/drawing/2014/main" id="{EDE8656E-0251-F3E1-C159-44022FED6814}"/>
                </a:ext>
              </a:extLst>
            </p:cNvPr>
            <p:cNvGrpSpPr>
              <a:grpSpLocks/>
            </p:cNvGrpSpPr>
            <p:nvPr/>
          </p:nvGrpSpPr>
          <p:grpSpPr bwMode="auto">
            <a:xfrm>
              <a:off x="1028879" y="1272928"/>
              <a:ext cx="9350744" cy="579363"/>
              <a:chOff x="1366" y="161"/>
              <a:chExt cx="5891" cy="365"/>
            </a:xfrm>
          </p:grpSpPr>
          <p:sp>
            <p:nvSpPr>
              <p:cNvPr id="161802" name="Freeform 5">
                <a:extLst>
                  <a:ext uri="{FF2B5EF4-FFF2-40B4-BE49-F238E27FC236}">
                    <a16:creationId xmlns:a16="http://schemas.microsoft.com/office/drawing/2014/main" id="{26A72FED-FA36-50D0-C19B-797DDB37339E}"/>
                  </a:ext>
                </a:extLst>
              </p:cNvPr>
              <p:cNvSpPr>
                <a:spLocks noChangeArrowheads="1"/>
              </p:cNvSpPr>
              <p:nvPr/>
            </p:nvSpPr>
            <p:spPr bwMode="auto">
              <a:xfrm>
                <a:off x="1366" y="200"/>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61803" name="Rectangle 6">
                <a:extLst>
                  <a:ext uri="{FF2B5EF4-FFF2-40B4-BE49-F238E27FC236}">
                    <a16:creationId xmlns:a16="http://schemas.microsoft.com/office/drawing/2014/main" id="{2E0406BD-149B-2CCB-A181-1F1B3A0356DE}"/>
                  </a:ext>
                </a:extLst>
              </p:cNvPr>
              <p:cNvSpPr>
                <a:spLocks noChangeArrowheads="1"/>
              </p:cNvSpPr>
              <p:nvPr/>
            </p:nvSpPr>
            <p:spPr bwMode="auto">
              <a:xfrm>
                <a:off x="1949" y="161"/>
                <a:ext cx="5308" cy="365"/>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Hai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mục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tiêu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lập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gắn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liền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CNXH</a:t>
                </a:r>
              </a:p>
            </p:txBody>
          </p:sp>
        </p:grpSp>
        <p:grpSp>
          <p:nvGrpSpPr>
            <p:cNvPr id="4" name="Group 3">
              <a:extLst>
                <a:ext uri="{FF2B5EF4-FFF2-40B4-BE49-F238E27FC236}">
                  <a16:creationId xmlns:a16="http://schemas.microsoft.com/office/drawing/2014/main" id="{4CA3E925-F747-558C-E562-356485350A18}"/>
                </a:ext>
              </a:extLst>
            </p:cNvPr>
            <p:cNvGrpSpPr/>
            <p:nvPr/>
          </p:nvGrpSpPr>
          <p:grpSpPr>
            <a:xfrm>
              <a:off x="588481" y="2784764"/>
              <a:ext cx="11015037" cy="3256554"/>
              <a:chOff x="829994" y="2960610"/>
              <a:chExt cx="11015037" cy="3256554"/>
            </a:xfrm>
          </p:grpSpPr>
          <p:pic>
            <p:nvPicPr>
              <p:cNvPr id="161794" name="Picture 1">
                <a:extLst>
                  <a:ext uri="{FF2B5EF4-FFF2-40B4-BE49-F238E27FC236}">
                    <a16:creationId xmlns:a16="http://schemas.microsoft.com/office/drawing/2014/main" id="{69B0A689-6F0D-6D2F-3ED5-8D5757176F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994" y="2962941"/>
                <a:ext cx="5423706" cy="325422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1799" name="Picture 8">
                <a:extLst>
                  <a:ext uri="{FF2B5EF4-FFF2-40B4-BE49-F238E27FC236}">
                    <a16:creationId xmlns:a16="http://schemas.microsoft.com/office/drawing/2014/main" id="{B2225762-831F-5327-65FF-D223DBC757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92255" y="2960610"/>
                <a:ext cx="5152776" cy="325655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 name="Rectangle 2">
              <a:extLst>
                <a:ext uri="{FF2B5EF4-FFF2-40B4-BE49-F238E27FC236}">
                  <a16:creationId xmlns:a16="http://schemas.microsoft.com/office/drawing/2014/main" id="{6B7A9AEC-1241-873C-6C02-2AA65DBCBD2F}"/>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545DEC68-FC81-ACED-0CD7-464374F5D4BD}"/>
              </a:ext>
            </a:extLst>
          </p:cNvPr>
          <p:cNvGrpSpPr/>
          <p:nvPr/>
        </p:nvGrpSpPr>
        <p:grpSpPr>
          <a:xfrm>
            <a:off x="406721" y="1028392"/>
            <a:ext cx="11276132" cy="4866392"/>
            <a:chOff x="406721" y="1028392"/>
            <a:chExt cx="11276132" cy="4866392"/>
          </a:xfrm>
        </p:grpSpPr>
        <p:sp>
          <p:nvSpPr>
            <p:cNvPr id="163842" name="Text Box 1">
              <a:extLst>
                <a:ext uri="{FF2B5EF4-FFF2-40B4-BE49-F238E27FC236}">
                  <a16:creationId xmlns:a16="http://schemas.microsoft.com/office/drawing/2014/main" id="{C014BDDD-5AF3-50B2-E18A-E087414E5BA2}"/>
                </a:ext>
              </a:extLst>
            </p:cNvPr>
            <p:cNvSpPr txBox="1">
              <a:spLocks noChangeArrowheads="1"/>
            </p:cNvSpPr>
            <p:nvPr/>
          </p:nvSpPr>
          <p:spPr bwMode="auto">
            <a:xfrm>
              <a:off x="1819038" y="1028392"/>
              <a:ext cx="2590463" cy="1325390"/>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eaLnBrk="1" hangingPunct="1">
                <a:lnSpc>
                  <a:spcPct val="150000"/>
                </a:lnSpc>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Độc lập </a:t>
              </a:r>
              <a:br>
                <a:rPr lang="en-US" altLang="en-US" sz="2400">
                  <a:solidFill>
                    <a:srgbClr val="FFFFFF"/>
                  </a:solidFill>
                  <a:latin typeface="Arial" panose="020B0604020202020204" pitchFamily="34" charset="0"/>
                  <a:cs typeface="Arial" panose="020B0604020202020204" pitchFamily="34" charset="0"/>
                </a:rPr>
              </a:br>
              <a:r>
                <a:rPr lang="en-US" altLang="en-US" sz="2400">
                  <a:solidFill>
                    <a:srgbClr val="FFFFFF"/>
                  </a:solidFill>
                  <a:latin typeface="Arial" panose="020B0604020202020204" pitchFamily="34" charset="0"/>
                  <a:cs typeface="Arial" panose="020B0604020202020204" pitchFamily="34" charset="0"/>
                </a:rPr>
                <a:t>dân tộc</a:t>
              </a:r>
            </a:p>
          </p:txBody>
        </p:sp>
        <p:sp>
          <p:nvSpPr>
            <p:cNvPr id="163843" name="Rectangle 2">
              <a:extLst>
                <a:ext uri="{FF2B5EF4-FFF2-40B4-BE49-F238E27FC236}">
                  <a16:creationId xmlns:a16="http://schemas.microsoft.com/office/drawing/2014/main" id="{D3B824AA-8B23-B178-E855-2F45A34B1981}"/>
                </a:ext>
              </a:extLst>
            </p:cNvPr>
            <p:cNvSpPr>
              <a:spLocks noChangeArrowheads="1"/>
            </p:cNvSpPr>
            <p:nvPr/>
          </p:nvSpPr>
          <p:spPr bwMode="auto">
            <a:xfrm>
              <a:off x="7466627" y="1028392"/>
              <a:ext cx="2742843" cy="1325389"/>
            </a:xfrm>
            <a:prstGeom prst="rect">
              <a:avLst/>
            </a:prstGeom>
            <a:solidFill>
              <a:srgbClr val="FF0000"/>
            </a:solidFill>
            <a:ln w="25560" cap="sq">
              <a:no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Chủ</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nghĩa</a:t>
              </a:r>
              <a:r>
                <a:rPr lang="en-US" altLang="en-US" sz="2400" dirty="0">
                  <a:solidFill>
                    <a:srgbClr val="FFFFFF"/>
                  </a:solidFill>
                  <a:latin typeface="Arial" panose="020B0604020202020204" pitchFamily="34" charset="0"/>
                  <a:cs typeface="Arial" panose="020B0604020202020204" pitchFamily="34" charset="0"/>
                </a:rPr>
                <a:t> </a:t>
              </a:r>
            </a:p>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xã</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hội</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159747" name="Rectangle 3">
              <a:extLst>
                <a:ext uri="{FF2B5EF4-FFF2-40B4-BE49-F238E27FC236}">
                  <a16:creationId xmlns:a16="http://schemas.microsoft.com/office/drawing/2014/main" id="{ECB1EE0F-E53D-3D12-A405-8B3721C96B9D}"/>
                </a:ext>
              </a:extLst>
            </p:cNvPr>
            <p:cNvSpPr>
              <a:spLocks noChangeArrowheads="1"/>
            </p:cNvSpPr>
            <p:nvPr/>
          </p:nvSpPr>
          <p:spPr bwMode="auto">
            <a:xfrm>
              <a:off x="406721" y="4294792"/>
              <a:ext cx="11276132" cy="1599992"/>
            </a:xfrm>
            <a:prstGeom prst="rect">
              <a:avLst/>
            </a:prstGeom>
            <a:solidFill>
              <a:srgbClr val="0000CC"/>
            </a:solidFill>
            <a:ln w="25560" cap="sq">
              <a:solidFill>
                <a:srgbClr val="00956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Độc</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lập</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triệt</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để</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toàn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diện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và</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bền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vững</a:t>
              </a:r>
              <a:r>
                <a:rPr lang="en-US" altLang="en-US" sz="2400" dirty="0">
                  <a:solidFill>
                    <a:srgbClr val="FFFFFF"/>
                  </a:solidFill>
                  <a:latin typeface="Arial" panose="020B0604020202020204" pitchFamily="34" charset="0"/>
                  <a:cs typeface="Arial" panose="020B0604020202020204" pitchFamily="34" charset="0"/>
                </a:rPr>
                <a:t>, con ng</a:t>
              </a:r>
              <a:r>
                <a:rPr lang="vi-VN" altLang="en-US" sz="2400" dirty="0">
                  <a:solidFill>
                    <a:srgbClr val="FFFFFF"/>
                  </a:solidFill>
                  <a:latin typeface="Arial" panose="020B0604020202020204" pitchFamily="34" charset="0"/>
                  <a:cs typeface="Arial" panose="020B0604020202020204" pitchFamily="34" charset="0"/>
                </a:rPr>
                <a:t>ười</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sẽ</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sống</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tự</a:t>
              </a:r>
              <a:r>
                <a:rPr lang="en-US" altLang="en-US" sz="2400" dirty="0">
                  <a:solidFill>
                    <a:srgbClr val="FFFFFF"/>
                  </a:solidFill>
                  <a:latin typeface="Arial" panose="020B0604020202020204" pitchFamily="34" charset="0"/>
                  <a:cs typeface="Arial" panose="020B0604020202020204" pitchFamily="34" charset="0"/>
                </a:rPr>
                <a:t> do, </a:t>
              </a:r>
              <a:r>
                <a:rPr lang="en-US" altLang="en-US" sz="2400" dirty="0" err="1">
                  <a:solidFill>
                    <a:srgbClr val="FFFFFF"/>
                  </a:solidFill>
                  <a:latin typeface="Arial" panose="020B0604020202020204" pitchFamily="34" charset="0"/>
                  <a:cs typeface="Arial" panose="020B0604020202020204" pitchFamily="34" charset="0"/>
                </a:rPr>
                <a:t>hạnh</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phúc</a:t>
              </a:r>
              <a:endParaRPr lang="en-US" altLang="en-US" sz="2400" dirty="0">
                <a:solidFill>
                  <a:srgbClr val="FFFFFF"/>
                </a:solidFill>
                <a:latin typeface="Arial" panose="020B0604020202020204" pitchFamily="34" charset="0"/>
                <a:cs typeface="Arial" panose="020B0604020202020204" pitchFamily="34" charset="0"/>
              </a:endParaRPr>
            </a:p>
            <a:p>
              <a:pPr algn="ctr">
                <a:lnSpc>
                  <a:spcPct val="150000"/>
                </a:lnSpc>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và</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có</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điều</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kiện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phát</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triển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toàn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diện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về</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mọi</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mặt</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163845" name="AutoShape 4">
              <a:extLst>
                <a:ext uri="{FF2B5EF4-FFF2-40B4-BE49-F238E27FC236}">
                  <a16:creationId xmlns:a16="http://schemas.microsoft.com/office/drawing/2014/main" id="{8A40BD15-E51F-4BB5-C826-825C312F41E8}"/>
                </a:ext>
              </a:extLst>
            </p:cNvPr>
            <p:cNvSpPr>
              <a:spLocks noChangeArrowheads="1"/>
            </p:cNvSpPr>
            <p:nvPr/>
          </p:nvSpPr>
          <p:spPr bwMode="auto">
            <a:xfrm>
              <a:off x="5480924" y="1252200"/>
              <a:ext cx="914281" cy="914281"/>
            </a:xfrm>
            <a:prstGeom prst="plus">
              <a:avLst>
                <a:gd name="adj" fmla="val 25000"/>
              </a:avLst>
            </a:prstGeom>
            <a:solidFill>
              <a:srgbClr val="000000"/>
            </a:solidFill>
            <a:ln w="76320" cap="sq">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63846" name="AutoShape 5">
              <a:extLst>
                <a:ext uri="{FF2B5EF4-FFF2-40B4-BE49-F238E27FC236}">
                  <a16:creationId xmlns:a16="http://schemas.microsoft.com/office/drawing/2014/main" id="{61E5643B-1165-F52D-00D3-65C8669C5334}"/>
                </a:ext>
              </a:extLst>
            </p:cNvPr>
            <p:cNvSpPr>
              <a:spLocks noChangeArrowheads="1"/>
            </p:cNvSpPr>
            <p:nvPr/>
          </p:nvSpPr>
          <p:spPr bwMode="auto">
            <a:xfrm>
              <a:off x="5696796" y="2987111"/>
              <a:ext cx="484124" cy="914281"/>
            </a:xfrm>
            <a:prstGeom prst="downArrow">
              <a:avLst>
                <a:gd name="adj1" fmla="val 50000"/>
                <a:gd name="adj2" fmla="val 50002"/>
              </a:avLst>
            </a:prstGeom>
            <a:solidFill>
              <a:srgbClr val="FF00FF"/>
            </a:solidFill>
            <a:ln w="25560" cap="sq">
              <a:solidFill>
                <a:srgbClr val="FFFF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D670D243-6960-9C3B-D228-2619F5C619C8}"/>
              </a:ext>
            </a:extLst>
          </p:cNvPr>
          <p:cNvGrpSpPr/>
          <p:nvPr/>
        </p:nvGrpSpPr>
        <p:grpSpPr>
          <a:xfrm>
            <a:off x="1132533" y="262143"/>
            <a:ext cx="10026269" cy="6047448"/>
            <a:chOff x="1132533" y="262143"/>
            <a:chExt cx="10026269" cy="6047448"/>
          </a:xfrm>
        </p:grpSpPr>
        <p:grpSp>
          <p:nvGrpSpPr>
            <p:cNvPr id="160771" name="Group 3">
              <a:extLst>
                <a:ext uri="{FF2B5EF4-FFF2-40B4-BE49-F238E27FC236}">
                  <a16:creationId xmlns:a16="http://schemas.microsoft.com/office/drawing/2014/main" id="{59EB0060-C0EC-4A7B-E578-BF72A4847125}"/>
                </a:ext>
              </a:extLst>
            </p:cNvPr>
            <p:cNvGrpSpPr>
              <a:grpSpLocks/>
            </p:cNvGrpSpPr>
            <p:nvPr/>
          </p:nvGrpSpPr>
          <p:grpSpPr bwMode="auto">
            <a:xfrm>
              <a:off x="1426975" y="840124"/>
              <a:ext cx="9338047" cy="1133327"/>
              <a:chOff x="1555" y="64"/>
              <a:chExt cx="5883" cy="714"/>
            </a:xfrm>
          </p:grpSpPr>
          <p:sp>
            <p:nvSpPr>
              <p:cNvPr id="165905" name="Freeform 4">
                <a:extLst>
                  <a:ext uri="{FF2B5EF4-FFF2-40B4-BE49-F238E27FC236}">
                    <a16:creationId xmlns:a16="http://schemas.microsoft.com/office/drawing/2014/main" id="{67E2B6DD-6B45-862D-DD4D-8F179B9574C1}"/>
                  </a:ext>
                </a:extLst>
              </p:cNvPr>
              <p:cNvSpPr>
                <a:spLocks noChangeArrowheads="1"/>
              </p:cNvSpPr>
              <p:nvPr/>
            </p:nvSpPr>
            <p:spPr bwMode="auto">
              <a:xfrm>
                <a:off x="1555" y="222"/>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65906" name="Rectangle 5">
                <a:extLst>
                  <a:ext uri="{FF2B5EF4-FFF2-40B4-BE49-F238E27FC236}">
                    <a16:creationId xmlns:a16="http://schemas.microsoft.com/office/drawing/2014/main" id="{602F0B4E-3FD1-FA4F-5295-05B06496B70D}"/>
                  </a:ext>
                </a:extLst>
              </p:cNvPr>
              <p:cNvSpPr>
                <a:spLocks noChangeArrowheads="1"/>
              </p:cNvSpPr>
              <p:nvPr/>
            </p:nvSpPr>
            <p:spPr bwMode="auto">
              <a:xfrm>
                <a:off x="2203" y="64"/>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Ba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huy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tổng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hợp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vai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trò</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ND </a:t>
                </a:r>
                <a:r>
                  <a:rPr lang="en-US" altLang="en-US" sz="2400" dirty="0" err="1">
                    <a:latin typeface="Arial" panose="020B0604020202020204" pitchFamily="34" charset="0"/>
                    <a:cs typeface="Arial" panose="020B0604020202020204" pitchFamily="34" charset="0"/>
                  </a:rPr>
                  <a:t>đối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grpSp>
        <p:cxnSp>
          <p:nvCxnSpPr>
            <p:cNvPr id="160775" name="AutoShape 7">
              <a:extLst>
                <a:ext uri="{FF2B5EF4-FFF2-40B4-BE49-F238E27FC236}">
                  <a16:creationId xmlns:a16="http://schemas.microsoft.com/office/drawing/2014/main" id="{6AD81367-FC96-3220-9322-A1E06F95D654}"/>
                </a:ext>
              </a:extLst>
            </p:cNvPr>
            <p:cNvCxnSpPr>
              <a:cxnSpLocks noChangeShapeType="1"/>
              <a:stCxn id="165906" idx="2"/>
              <a:endCxn id="160778" idx="0"/>
            </p:cNvCxnSpPr>
            <p:nvPr/>
          </p:nvCxnSpPr>
          <p:spPr bwMode="auto">
            <a:xfrm flipH="1">
              <a:off x="2165067" y="1973451"/>
              <a:ext cx="4445215" cy="756347"/>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0776" name="AutoShape 8">
              <a:extLst>
                <a:ext uri="{FF2B5EF4-FFF2-40B4-BE49-F238E27FC236}">
                  <a16:creationId xmlns:a16="http://schemas.microsoft.com/office/drawing/2014/main" id="{2AED1F61-A0D3-CB50-6FF8-93B655B3D71F}"/>
                </a:ext>
              </a:extLst>
            </p:cNvPr>
            <p:cNvCxnSpPr>
              <a:cxnSpLocks noChangeShapeType="1"/>
              <a:stCxn id="165906" idx="2"/>
              <a:endCxn id="160779" idx="0"/>
            </p:cNvCxnSpPr>
            <p:nvPr/>
          </p:nvCxnSpPr>
          <p:spPr bwMode="auto">
            <a:xfrm flipH="1">
              <a:off x="6095999" y="1973451"/>
              <a:ext cx="514283" cy="756348"/>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60777" name="AutoShape 9">
              <a:extLst>
                <a:ext uri="{FF2B5EF4-FFF2-40B4-BE49-F238E27FC236}">
                  <a16:creationId xmlns:a16="http://schemas.microsoft.com/office/drawing/2014/main" id="{BF2F0B8A-11DA-ACCD-E38D-2A037A655294}"/>
                </a:ext>
              </a:extLst>
            </p:cNvPr>
            <p:cNvCxnSpPr>
              <a:cxnSpLocks noChangeShapeType="1"/>
              <a:stCxn id="165906" idx="2"/>
              <a:endCxn id="160780" idx="0"/>
            </p:cNvCxnSpPr>
            <p:nvPr/>
          </p:nvCxnSpPr>
          <p:spPr bwMode="auto">
            <a:xfrm>
              <a:off x="6610282" y="1973451"/>
              <a:ext cx="3253289" cy="357937"/>
            </a:xfrm>
            <a:prstGeom prst="straightConnector1">
              <a:avLst/>
            </a:prstGeom>
            <a:noFill/>
            <a:ln w="38160" cap="sq">
              <a:solidFill>
                <a:srgbClr val="FF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60778" name="Rectangle 10">
              <a:extLst>
                <a:ext uri="{FF2B5EF4-FFF2-40B4-BE49-F238E27FC236}">
                  <a16:creationId xmlns:a16="http://schemas.microsoft.com/office/drawing/2014/main" id="{8A4F419C-FD67-41ED-789A-AC53B61501A9}"/>
                </a:ext>
              </a:extLst>
            </p:cNvPr>
            <p:cNvSpPr>
              <a:spLocks noChangeArrowheads="1"/>
            </p:cNvSpPr>
            <p:nvPr/>
          </p:nvSpPr>
          <p:spPr bwMode="auto">
            <a:xfrm>
              <a:off x="1132533" y="2729798"/>
              <a:ext cx="2065068" cy="53333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KINH TẾ</a:t>
              </a:r>
            </a:p>
          </p:txBody>
        </p:sp>
        <p:sp>
          <p:nvSpPr>
            <p:cNvPr id="160779" name="Rectangle 11">
              <a:extLst>
                <a:ext uri="{FF2B5EF4-FFF2-40B4-BE49-F238E27FC236}">
                  <a16:creationId xmlns:a16="http://schemas.microsoft.com/office/drawing/2014/main" id="{108116A2-D659-0ECA-B948-46D9152F89C9}"/>
                </a:ext>
              </a:extLst>
            </p:cNvPr>
            <p:cNvSpPr>
              <a:spLocks noChangeArrowheads="1"/>
            </p:cNvSpPr>
            <p:nvPr/>
          </p:nvSpPr>
          <p:spPr bwMode="auto">
            <a:xfrm>
              <a:off x="4876957" y="2729799"/>
              <a:ext cx="2438083" cy="53333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CHÍNH TRỊ</a:t>
              </a:r>
            </a:p>
          </p:txBody>
        </p:sp>
        <p:sp>
          <p:nvSpPr>
            <p:cNvPr id="160780" name="Rectangle 12">
              <a:extLst>
                <a:ext uri="{FF2B5EF4-FFF2-40B4-BE49-F238E27FC236}">
                  <a16:creationId xmlns:a16="http://schemas.microsoft.com/office/drawing/2014/main" id="{5459A840-3638-EFC2-BD28-D2451AEB0751}"/>
                </a:ext>
              </a:extLst>
            </p:cNvPr>
            <p:cNvSpPr>
              <a:spLocks noChangeArrowheads="1"/>
            </p:cNvSpPr>
            <p:nvPr/>
          </p:nvSpPr>
          <p:spPr bwMode="auto">
            <a:xfrm>
              <a:off x="8568339" y="2331388"/>
              <a:ext cx="2590463" cy="931742"/>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VĂN HÓA,</a:t>
              </a:r>
            </a:p>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XÃ HỘI</a:t>
              </a:r>
            </a:p>
          </p:txBody>
        </p:sp>
        <p:sp>
          <p:nvSpPr>
            <p:cNvPr id="160781" name="Rectangle 13">
              <a:extLst>
                <a:ext uri="{FF2B5EF4-FFF2-40B4-BE49-F238E27FC236}">
                  <a16:creationId xmlns:a16="http://schemas.microsoft.com/office/drawing/2014/main" id="{DE3E3F03-DB32-AE94-99F5-5F4C3F08D922}"/>
                </a:ext>
              </a:extLst>
            </p:cNvPr>
            <p:cNvSpPr>
              <a:spLocks noChangeArrowheads="1"/>
            </p:cNvSpPr>
            <p:nvPr/>
          </p:nvSpPr>
          <p:spPr bwMode="auto">
            <a:xfrm>
              <a:off x="1138493" y="3365690"/>
              <a:ext cx="2065068" cy="2057132"/>
            </a:xfrm>
            <a:prstGeom prst="rect">
              <a:avLst/>
            </a:prstGeom>
            <a:noFill/>
            <a:ln w="38160" cap="sq">
              <a:solidFill>
                <a:srgbClr val="0000FF"/>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C00000"/>
                </a:buClr>
                <a:buSzPct val="100000"/>
                <a:buFont typeface="Times New Roman" panose="02020603050405020304" pitchFamily="18" charset="0"/>
                <a:buChar char="-"/>
                <a:defRPr/>
              </a:pPr>
              <a:r>
                <a:rPr lang="en-US" altLang="en-US" sz="2400" b="0">
                  <a:solidFill>
                    <a:srgbClr val="C00000"/>
                  </a:solidFill>
                  <a:latin typeface="Arial" panose="020B0604020202020204" pitchFamily="34" charset="0"/>
                  <a:cs typeface="Arial" panose="020B0604020202020204" pitchFamily="34" charset="0"/>
                </a:rPr>
                <a:t>TNTN</a:t>
              </a:r>
            </a:p>
            <a:p>
              <a:pPr marL="341279">
                <a:buSzPct val="100000"/>
                <a:defRPr/>
              </a:pPr>
              <a:endParaRPr lang="en-US" altLang="en-US" sz="2400" b="0">
                <a:solidFill>
                  <a:srgbClr val="C00000"/>
                </a:solidFill>
                <a:latin typeface="Arial" panose="020B0604020202020204" pitchFamily="34" charset="0"/>
                <a:cs typeface="Arial" panose="020B0604020202020204" pitchFamily="34" charset="0"/>
              </a:endParaRPr>
            </a:p>
            <a:p>
              <a:pPr>
                <a:buClr>
                  <a:srgbClr val="C00000"/>
                </a:buClr>
                <a:buSzPct val="100000"/>
                <a:buFont typeface="Times New Roman" panose="02020603050405020304" pitchFamily="18" charset="0"/>
                <a:buChar char="-"/>
                <a:defRPr/>
              </a:pPr>
              <a:r>
                <a:rPr lang="en-US" altLang="en-US" sz="2400" b="0">
                  <a:solidFill>
                    <a:srgbClr val="C00000"/>
                  </a:solidFill>
                  <a:latin typeface="Arial" panose="020B0604020202020204" pitchFamily="34" charset="0"/>
                  <a:cs typeface="Arial" panose="020B0604020202020204" pitchFamily="34" charset="0"/>
                </a:rPr>
                <a:t>Nguồn lực lao đông </a:t>
              </a:r>
            </a:p>
          </p:txBody>
        </p:sp>
        <p:sp>
          <p:nvSpPr>
            <p:cNvPr id="160782" name="Rectangle 14">
              <a:extLst>
                <a:ext uri="{FF2B5EF4-FFF2-40B4-BE49-F238E27FC236}">
                  <a16:creationId xmlns:a16="http://schemas.microsoft.com/office/drawing/2014/main" id="{DAAC35D8-8718-8DD2-95F3-2534C4FFBA5E}"/>
                </a:ext>
              </a:extLst>
            </p:cNvPr>
            <p:cNvSpPr>
              <a:spLocks noChangeArrowheads="1"/>
            </p:cNvSpPr>
            <p:nvPr/>
          </p:nvSpPr>
          <p:spPr bwMode="auto">
            <a:xfrm>
              <a:off x="4876957" y="3338178"/>
              <a:ext cx="2438083" cy="2971413"/>
            </a:xfrm>
            <a:prstGeom prst="rect">
              <a:avLst/>
            </a:prstGeom>
            <a:noFill/>
            <a:ln w="38160" cap="sq">
              <a:solidFill>
                <a:srgbClr val="FF0066"/>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Lòng yêu nước</a:t>
              </a:r>
            </a:p>
            <a:p>
              <a:pPr marL="341279">
                <a:buSzPct val="100000"/>
                <a:defRPr/>
              </a:pPr>
              <a:endParaRPr lang="en-US" altLang="en-US" sz="2400" b="0">
                <a:solidFill>
                  <a:srgbClr val="FF0000"/>
                </a:solidFill>
                <a:latin typeface="Arial" panose="020B0604020202020204" pitchFamily="34" charset="0"/>
                <a:cs typeface="Arial" panose="020B0604020202020204" pitchFamily="34" charset="0"/>
              </a:endParaRPr>
            </a:p>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Kiên cường, bất khuất</a:t>
              </a:r>
            </a:p>
            <a:p>
              <a:pPr marL="341279">
                <a:buSzPct val="100000"/>
                <a:defRPr/>
              </a:pPr>
              <a:endParaRPr lang="en-US" altLang="en-US" sz="2400" b="0">
                <a:solidFill>
                  <a:srgbClr val="FF0000"/>
                </a:solidFill>
                <a:latin typeface="Arial" panose="020B0604020202020204" pitchFamily="34" charset="0"/>
                <a:cs typeface="Arial" panose="020B0604020202020204" pitchFamily="34" charset="0"/>
              </a:endParaRPr>
            </a:p>
            <a:p>
              <a:pPr>
                <a:buClr>
                  <a:srgbClr val="FF0000"/>
                </a:buClr>
                <a:buSzPct val="100000"/>
                <a:buFont typeface="Times New Roman" panose="02020603050405020304" pitchFamily="18" charset="0"/>
                <a:buChar char="-"/>
                <a:defRPr/>
              </a:pPr>
              <a:r>
                <a:rPr lang="en-US" altLang="en-US" sz="2400" b="0">
                  <a:solidFill>
                    <a:srgbClr val="FF0000"/>
                  </a:solidFill>
                  <a:latin typeface="Arial" panose="020B0604020202020204" pitchFamily="34" charset="0"/>
                  <a:cs typeface="Arial" panose="020B0604020202020204" pitchFamily="34" charset="0"/>
                </a:rPr>
                <a:t>Sự lãnh đạo của Đảng</a:t>
              </a:r>
            </a:p>
          </p:txBody>
        </p:sp>
        <p:sp>
          <p:nvSpPr>
            <p:cNvPr id="160783" name="Rectangle 15">
              <a:extLst>
                <a:ext uri="{FF2B5EF4-FFF2-40B4-BE49-F238E27FC236}">
                  <a16:creationId xmlns:a16="http://schemas.microsoft.com/office/drawing/2014/main" id="{8EDBD32D-6C4B-9359-61B9-0E6470CAE263}"/>
                </a:ext>
              </a:extLst>
            </p:cNvPr>
            <p:cNvSpPr>
              <a:spLocks noChangeArrowheads="1"/>
            </p:cNvSpPr>
            <p:nvPr/>
          </p:nvSpPr>
          <p:spPr bwMode="auto">
            <a:xfrm>
              <a:off x="8568339" y="3365690"/>
              <a:ext cx="2590463" cy="2943901"/>
            </a:xfrm>
            <a:prstGeom prst="rect">
              <a:avLst/>
            </a:prstGeom>
            <a:noFill/>
            <a:ln w="57240" cap="sq">
              <a:solidFill>
                <a:srgbClr val="00664D"/>
              </a:solidFill>
              <a:round/>
              <a:headEnd/>
              <a:tailEnd/>
            </a:ln>
            <a:effectLst/>
          </p:spPr>
          <p:txBody>
            <a:bodyPr lIns="89988" tIns="46794" rIns="89988" bIns="46794"/>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b="1">
                  <a:solidFill>
                    <a:srgbClr val="000000"/>
                  </a:solidFill>
                  <a:latin typeface="Times New Roman" panose="02020603050405020304" pitchFamily="18" charset="0"/>
                  <a:ea typeface="Microsoft YaHei" panose="020B0503020204020204" pitchFamily="34" charset="-122"/>
                </a:defRPr>
              </a:lvl9pPr>
            </a:lstStyle>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Văn hóa đa dạng</a:t>
              </a:r>
            </a:p>
            <a:p>
              <a:pPr marL="341279">
                <a:buSzPct val="100000"/>
                <a:defRPr/>
              </a:pPr>
              <a:endParaRPr lang="en-US" altLang="en-US" sz="2400" b="0">
                <a:solidFill>
                  <a:srgbClr val="00664D"/>
                </a:solidFill>
                <a:latin typeface="Arial" panose="020B0604020202020204" pitchFamily="34" charset="0"/>
                <a:cs typeface="Arial" panose="020B0604020202020204" pitchFamily="34" charset="0"/>
              </a:endParaRPr>
            </a:p>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Nhiều phong tục đặc sắc</a:t>
              </a:r>
            </a:p>
            <a:p>
              <a:pPr marL="341279">
                <a:buSzPct val="100000"/>
                <a:defRPr/>
              </a:pPr>
              <a:endParaRPr lang="en-US" altLang="en-US" sz="2400" b="0">
                <a:solidFill>
                  <a:srgbClr val="00664D"/>
                </a:solidFill>
                <a:latin typeface="Arial" panose="020B0604020202020204" pitchFamily="34" charset="0"/>
                <a:cs typeface="Arial" panose="020B0604020202020204" pitchFamily="34" charset="0"/>
              </a:endParaRPr>
            </a:p>
            <a:p>
              <a:pPr>
                <a:buClr>
                  <a:srgbClr val="00664D"/>
                </a:buClr>
                <a:buSzPct val="100000"/>
                <a:buFont typeface="Times New Roman" panose="02020603050405020304" pitchFamily="18" charset="0"/>
                <a:buChar char="-"/>
                <a:defRPr/>
              </a:pPr>
              <a:r>
                <a:rPr lang="en-US" altLang="en-US" sz="2400" b="0">
                  <a:solidFill>
                    <a:srgbClr val="00664D"/>
                  </a:solidFill>
                  <a:latin typeface="Arial" panose="020B0604020202020204" pitchFamily="34" charset="0"/>
                  <a:cs typeface="Arial" panose="020B0604020202020204" pitchFamily="34" charset="0"/>
                </a:rPr>
                <a:t>Xã hội năng động</a:t>
              </a:r>
            </a:p>
          </p:txBody>
        </p:sp>
        <p:sp>
          <p:nvSpPr>
            <p:cNvPr id="2" name="Rectangle 1">
              <a:extLst>
                <a:ext uri="{FF2B5EF4-FFF2-40B4-BE49-F238E27FC236}">
                  <a16:creationId xmlns:a16="http://schemas.microsoft.com/office/drawing/2014/main" id="{65AE13EE-2FAD-B560-C929-2287F84FF3F7}"/>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B0985EEE-0BEA-5A77-E7B1-9400AA06F603}"/>
              </a:ext>
            </a:extLst>
          </p:cNvPr>
          <p:cNvGrpSpPr/>
          <p:nvPr/>
        </p:nvGrpSpPr>
        <p:grpSpPr>
          <a:xfrm>
            <a:off x="1072324" y="262143"/>
            <a:ext cx="9171381" cy="5289539"/>
            <a:chOff x="1072324" y="262143"/>
            <a:chExt cx="9171381" cy="5289539"/>
          </a:xfrm>
        </p:grpSpPr>
        <p:grpSp>
          <p:nvGrpSpPr>
            <p:cNvPr id="162819" name="Group 3">
              <a:extLst>
                <a:ext uri="{FF2B5EF4-FFF2-40B4-BE49-F238E27FC236}">
                  <a16:creationId xmlns:a16="http://schemas.microsoft.com/office/drawing/2014/main" id="{9C44D3D2-968B-0A67-702F-0748C91A7AC3}"/>
                </a:ext>
              </a:extLst>
            </p:cNvPr>
            <p:cNvGrpSpPr>
              <a:grpSpLocks/>
            </p:cNvGrpSpPr>
            <p:nvPr/>
          </p:nvGrpSpPr>
          <p:grpSpPr bwMode="auto">
            <a:xfrm>
              <a:off x="1072324" y="1439284"/>
              <a:ext cx="9171381" cy="1133327"/>
              <a:chOff x="1483" y="1292"/>
              <a:chExt cx="5778" cy="714"/>
            </a:xfrm>
          </p:grpSpPr>
          <p:sp>
            <p:nvSpPr>
              <p:cNvPr id="173065" name="Freeform 4">
                <a:extLst>
                  <a:ext uri="{FF2B5EF4-FFF2-40B4-BE49-F238E27FC236}">
                    <a16:creationId xmlns:a16="http://schemas.microsoft.com/office/drawing/2014/main" id="{1DC7439E-9159-810E-4A3A-89369E8658C2}"/>
                  </a:ext>
                </a:extLst>
              </p:cNvPr>
              <p:cNvSpPr>
                <a:spLocks noChangeArrowheads="1"/>
              </p:cNvSpPr>
              <p:nvPr/>
            </p:nvSpPr>
            <p:spPr bwMode="auto">
              <a:xfrm>
                <a:off x="1483" y="1506"/>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173066" name="Rectangle 5">
                <a:extLst>
                  <a:ext uri="{FF2B5EF4-FFF2-40B4-BE49-F238E27FC236}">
                    <a16:creationId xmlns:a16="http://schemas.microsoft.com/office/drawing/2014/main" id="{C773FBFA-4F17-CA7E-C29C-4345DEEEF9BA}"/>
                  </a:ext>
                </a:extLst>
              </p:cNvPr>
              <p:cNvSpPr>
                <a:spLocks noChangeArrowheads="1"/>
              </p:cNvSpPr>
              <p:nvPr/>
            </p:nvSpPr>
            <p:spPr bwMode="auto">
              <a:xfrm>
                <a:off x="2026" y="1292"/>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Bốn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Giữ</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vững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môi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trường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hòa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bình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ổn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định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để</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triển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r>
                  <a:rPr lang="en-US" altLang="en-US" sz="2400" dirty="0">
                    <a:latin typeface="Arial" panose="020B0604020202020204" pitchFamily="34" charset="0"/>
                    <a:cs typeface="Arial" panose="020B0604020202020204" pitchFamily="34" charset="0"/>
                  </a:rPr>
                  <a:t> -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lợi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ích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nước</a:t>
                </a:r>
                <a:endParaRPr lang="en-US" altLang="en-US" sz="2400" dirty="0">
                  <a:latin typeface="Arial" panose="020B0604020202020204" pitchFamily="34" charset="0"/>
                  <a:cs typeface="Arial" panose="020B0604020202020204" pitchFamily="34" charset="0"/>
                </a:endParaRPr>
              </a:p>
            </p:txBody>
          </p:sp>
        </p:grpSp>
        <p:sp>
          <p:nvSpPr>
            <p:cNvPr id="162823" name="AutoShape 7">
              <a:extLst>
                <a:ext uri="{FF2B5EF4-FFF2-40B4-BE49-F238E27FC236}">
                  <a16:creationId xmlns:a16="http://schemas.microsoft.com/office/drawing/2014/main" id="{C767F229-9174-B71B-0369-869B3C027126}"/>
                </a:ext>
              </a:extLst>
            </p:cNvPr>
            <p:cNvSpPr>
              <a:spLocks noChangeArrowheads="1"/>
            </p:cNvSpPr>
            <p:nvPr/>
          </p:nvSpPr>
          <p:spPr bwMode="auto">
            <a:xfrm>
              <a:off x="4839361" y="402788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sp>
          <p:nvSpPr>
            <p:cNvPr id="2" name="Rectangle 1">
              <a:extLst>
                <a:ext uri="{FF2B5EF4-FFF2-40B4-BE49-F238E27FC236}">
                  <a16:creationId xmlns:a16="http://schemas.microsoft.com/office/drawing/2014/main" id="{52433437-842C-C062-F533-032C1A172A5A}"/>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2D9EC5C-E9D2-0D01-0F70-644793BE5757}"/>
              </a:ext>
            </a:extLst>
          </p:cNvPr>
          <p:cNvGrpSpPr/>
          <p:nvPr/>
        </p:nvGrpSpPr>
        <p:grpSpPr>
          <a:xfrm>
            <a:off x="1709300" y="217277"/>
            <a:ext cx="9990977" cy="6067089"/>
            <a:chOff x="1709300" y="217277"/>
            <a:chExt cx="9990977" cy="6067089"/>
          </a:xfrm>
        </p:grpSpPr>
        <p:pic>
          <p:nvPicPr>
            <p:cNvPr id="163842" name="Picture 2">
              <a:extLst>
                <a:ext uri="{FF2B5EF4-FFF2-40B4-BE49-F238E27FC236}">
                  <a16:creationId xmlns:a16="http://schemas.microsoft.com/office/drawing/2014/main" id="{D5AFDCCC-92E2-D2B5-C638-E6A21213DB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0117" y="3692432"/>
              <a:ext cx="4610160" cy="259193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43" name="Picture 3">
              <a:extLst>
                <a:ext uri="{FF2B5EF4-FFF2-40B4-BE49-F238E27FC236}">
                  <a16:creationId xmlns:a16="http://schemas.microsoft.com/office/drawing/2014/main" id="{643C1586-3EF0-2E86-1525-32EE5C26A5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9300" y="3689908"/>
              <a:ext cx="5055644" cy="259193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44" name="Picture 4">
              <a:extLst>
                <a:ext uri="{FF2B5EF4-FFF2-40B4-BE49-F238E27FC236}">
                  <a16:creationId xmlns:a16="http://schemas.microsoft.com/office/drawing/2014/main" id="{CD2ADA53-06FD-BA85-8F48-86D4BCBBE03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9483" y="833803"/>
              <a:ext cx="3890794" cy="28081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3845" name="Rectangle 5">
              <a:extLst>
                <a:ext uri="{FF2B5EF4-FFF2-40B4-BE49-F238E27FC236}">
                  <a16:creationId xmlns:a16="http://schemas.microsoft.com/office/drawing/2014/main" id="{6AA57CB6-1C0F-F28D-D014-ACB31D7DF8E7}"/>
                </a:ext>
              </a:extLst>
            </p:cNvPr>
            <p:cNvSpPr>
              <a:spLocks noChangeArrowheads="1"/>
            </p:cNvSpPr>
            <p:nvPr/>
          </p:nvSpPr>
          <p:spPr bwMode="auto">
            <a:xfrm>
              <a:off x="2861052" y="217277"/>
              <a:ext cx="8830199" cy="536025"/>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 Đảng, NN ngăn ngừa, đẩy lùi nguy cơ xung đột và chiến tranh</a:t>
              </a:r>
            </a:p>
          </p:txBody>
        </p:sp>
        <p:sp>
          <p:nvSpPr>
            <p:cNvPr id="175111" name="AutoShape 6">
              <a:extLst>
                <a:ext uri="{FF2B5EF4-FFF2-40B4-BE49-F238E27FC236}">
                  <a16:creationId xmlns:a16="http://schemas.microsoft.com/office/drawing/2014/main" id="{1C624D91-DECD-A7ED-1E64-08A3C7FDC75B}"/>
                </a:ext>
              </a:extLst>
            </p:cNvPr>
            <p:cNvSpPr>
              <a:spLocks noChangeArrowheads="1"/>
            </p:cNvSpPr>
            <p:nvPr/>
          </p:nvSpPr>
          <p:spPr bwMode="auto">
            <a:xfrm rot="19980000">
              <a:off x="4401812" y="1948752"/>
              <a:ext cx="3447601" cy="912693"/>
            </a:xfrm>
            <a:prstGeom prst="curvedDownArrow">
              <a:avLst>
                <a:gd name="adj1" fmla="val 7852"/>
                <a:gd name="adj2" fmla="val 49963"/>
                <a:gd name="adj3" fmla="val 25000"/>
              </a:avLst>
            </a:prstGeom>
            <a:solidFill>
              <a:srgbClr val="00CC99"/>
            </a:solidFill>
            <a:ln w="57240" cap="sq">
              <a:solidFill>
                <a:srgbClr val="FF0066"/>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 name="AutoShape 7">
              <a:extLst>
                <a:ext uri="{FF2B5EF4-FFF2-40B4-BE49-F238E27FC236}">
                  <a16:creationId xmlns:a16="http://schemas.microsoft.com/office/drawing/2014/main" id="{0A23A2D1-6052-789F-DA51-D7EFD4C7DF26}"/>
                </a:ext>
              </a:extLst>
            </p:cNvPr>
            <p:cNvSpPr>
              <a:spLocks noChangeArrowheads="1"/>
            </p:cNvSpPr>
            <p:nvPr/>
          </p:nvSpPr>
          <p:spPr bwMode="auto">
            <a:xfrm>
              <a:off x="1709300" y="185887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C0856A2-5CE4-822A-D85C-19DA0541E39F}"/>
              </a:ext>
            </a:extLst>
          </p:cNvPr>
          <p:cNvGrpSpPr/>
          <p:nvPr/>
        </p:nvGrpSpPr>
        <p:grpSpPr>
          <a:xfrm>
            <a:off x="669185" y="816012"/>
            <a:ext cx="10901252" cy="5427200"/>
            <a:chOff x="669185" y="816012"/>
            <a:chExt cx="10901252" cy="5427200"/>
          </a:xfrm>
        </p:grpSpPr>
        <p:sp>
          <p:nvSpPr>
            <p:cNvPr id="164866" name="Rectangle 2">
              <a:extLst>
                <a:ext uri="{FF2B5EF4-FFF2-40B4-BE49-F238E27FC236}">
                  <a16:creationId xmlns:a16="http://schemas.microsoft.com/office/drawing/2014/main" id="{5FEE91F9-375E-BCDE-864A-983C428208A4}"/>
                </a:ext>
              </a:extLst>
            </p:cNvPr>
            <p:cNvSpPr>
              <a:spLocks noChangeArrowheads="1"/>
            </p:cNvSpPr>
            <p:nvPr/>
          </p:nvSpPr>
          <p:spPr bwMode="auto">
            <a:xfrm>
              <a:off x="2316626" y="816012"/>
              <a:ext cx="9253811" cy="547071"/>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rPr>
                <a:t>- </a:t>
              </a:r>
              <a:r>
                <a:rPr lang="en-US" altLang="en-US" sz="2400" dirty="0" err="1">
                  <a:solidFill>
                    <a:srgbClr val="FFFFFF"/>
                  </a:solidFill>
                </a:rPr>
                <a:t>Kiên</a:t>
              </a:r>
              <a:r>
                <a:rPr lang="en-US" altLang="en-US" sz="2400" dirty="0">
                  <a:solidFill>
                    <a:srgbClr val="FFFFFF"/>
                  </a:solidFill>
                </a:rPr>
                <a:t> </a:t>
              </a:r>
              <a:r>
                <a:rPr lang="en-US" altLang="en-US" sz="2400" dirty="0" err="1">
                  <a:solidFill>
                    <a:srgbClr val="FFFFFF"/>
                  </a:solidFill>
                </a:rPr>
                <a:t>trì</a:t>
              </a:r>
              <a:r>
                <a:rPr lang="en-US" altLang="en-US" sz="2400" dirty="0">
                  <a:solidFill>
                    <a:srgbClr val="FFFFFF"/>
                  </a:solidFill>
                </a:rPr>
                <a:t> </a:t>
              </a:r>
              <a:r>
                <a:rPr lang="en-US" altLang="en-US" sz="2400" dirty="0" err="1">
                  <a:solidFill>
                    <a:srgbClr val="FFFFFF"/>
                  </a:solidFill>
                </a:rPr>
                <a:t>giải</a:t>
              </a:r>
              <a:r>
                <a:rPr lang="en-US" altLang="en-US" sz="2400" dirty="0">
                  <a:solidFill>
                    <a:srgbClr val="FFFFFF"/>
                  </a:solidFill>
                </a:rPr>
                <a:t> </a:t>
              </a:r>
              <a:r>
                <a:rPr lang="en-US" altLang="en-US" sz="2400" dirty="0" err="1">
                  <a:solidFill>
                    <a:srgbClr val="FFFFFF"/>
                  </a:solidFill>
                </a:rPr>
                <a:t>quyết</a:t>
              </a:r>
              <a:r>
                <a:rPr lang="en-US" altLang="en-US" sz="2400" dirty="0">
                  <a:solidFill>
                    <a:srgbClr val="FFFFFF"/>
                  </a:solidFill>
                </a:rPr>
                <a:t> </a:t>
              </a:r>
              <a:r>
                <a:rPr lang="en-US" altLang="en-US" sz="2400" dirty="0" err="1">
                  <a:solidFill>
                    <a:srgbClr val="FFFFFF"/>
                  </a:solidFill>
                </a:rPr>
                <a:t>các</a:t>
              </a:r>
              <a:r>
                <a:rPr lang="en-US" altLang="en-US" sz="2400" dirty="0">
                  <a:solidFill>
                    <a:srgbClr val="FFFFFF"/>
                  </a:solidFill>
                </a:rPr>
                <a:t> </a:t>
              </a:r>
              <a:r>
                <a:rPr lang="en-US" altLang="en-US" sz="2400" dirty="0" err="1">
                  <a:solidFill>
                    <a:srgbClr val="FFFFFF"/>
                  </a:solidFill>
                </a:rPr>
                <a:t>tranh</a:t>
              </a:r>
              <a:r>
                <a:rPr lang="en-US" altLang="en-US" sz="2400" dirty="0">
                  <a:solidFill>
                    <a:srgbClr val="FFFFFF"/>
                  </a:solidFill>
                </a:rPr>
                <a:t> </a:t>
              </a:r>
              <a:r>
                <a:rPr lang="en-US" altLang="en-US" sz="2400" dirty="0" err="1">
                  <a:solidFill>
                    <a:srgbClr val="FFFFFF"/>
                  </a:solidFill>
                </a:rPr>
                <a:t>chấp</a:t>
              </a:r>
              <a:r>
                <a:rPr lang="en-US" altLang="en-US" sz="2400" dirty="0">
                  <a:solidFill>
                    <a:srgbClr val="FFFFFF"/>
                  </a:solidFill>
                </a:rPr>
                <a:t>, </a:t>
              </a:r>
              <a:r>
                <a:rPr lang="en-US" altLang="en-US" sz="2400" dirty="0" err="1">
                  <a:solidFill>
                    <a:srgbClr val="FFFFFF"/>
                  </a:solidFill>
                </a:rPr>
                <a:t>bất</a:t>
              </a:r>
              <a:r>
                <a:rPr lang="en-US" altLang="en-US" sz="2400" dirty="0">
                  <a:solidFill>
                    <a:srgbClr val="FFFFFF"/>
                  </a:solidFill>
                </a:rPr>
                <a:t> </a:t>
              </a:r>
              <a:r>
                <a:rPr lang="en-US" altLang="en-US" sz="2400" dirty="0" err="1">
                  <a:solidFill>
                    <a:srgbClr val="FFFFFF"/>
                  </a:solidFill>
                </a:rPr>
                <a:t>đồng</a:t>
              </a:r>
              <a:r>
                <a:rPr lang="en-US" altLang="en-US" sz="2400" dirty="0">
                  <a:solidFill>
                    <a:srgbClr val="FFFFFF"/>
                  </a:solidFill>
                </a:rPr>
                <a:t> </a:t>
              </a:r>
              <a:r>
                <a:rPr lang="en-US" altLang="en-US" sz="2400" dirty="0" err="1">
                  <a:solidFill>
                    <a:srgbClr val="FFFFFF"/>
                  </a:solidFill>
                </a:rPr>
                <a:t>bằng</a:t>
              </a:r>
              <a:r>
                <a:rPr lang="en-US" altLang="en-US" sz="2400" dirty="0">
                  <a:solidFill>
                    <a:srgbClr val="FFFFFF"/>
                  </a:solidFill>
                </a:rPr>
                <a:t> </a:t>
              </a:r>
              <a:r>
                <a:rPr lang="en-US" altLang="en-US" sz="2400" dirty="0" err="1">
                  <a:solidFill>
                    <a:srgbClr val="FFFFFF"/>
                  </a:solidFill>
                </a:rPr>
                <a:t>phương</a:t>
              </a:r>
              <a:r>
                <a:rPr lang="en-US" altLang="en-US" sz="2400" dirty="0">
                  <a:solidFill>
                    <a:srgbClr val="FFFFFF"/>
                  </a:solidFill>
                </a:rPr>
                <a:t> </a:t>
              </a:r>
              <a:r>
                <a:rPr lang="en-US" altLang="en-US" sz="2400" dirty="0" err="1">
                  <a:solidFill>
                    <a:srgbClr val="FFFFFF"/>
                  </a:solidFill>
                </a:rPr>
                <a:t>pháp</a:t>
              </a:r>
              <a:r>
                <a:rPr lang="en-US" altLang="en-US" sz="2400" dirty="0">
                  <a:solidFill>
                    <a:srgbClr val="FFFFFF"/>
                  </a:solidFill>
                </a:rPr>
                <a:t> </a:t>
              </a:r>
              <a:r>
                <a:rPr lang="en-US" altLang="en-US" sz="2400" dirty="0" err="1">
                  <a:solidFill>
                    <a:srgbClr val="FFFFFF"/>
                  </a:solidFill>
                </a:rPr>
                <a:t>hòa</a:t>
              </a:r>
              <a:r>
                <a:rPr lang="en-US" altLang="en-US" sz="2400" dirty="0">
                  <a:solidFill>
                    <a:srgbClr val="FFFFFF"/>
                  </a:solidFill>
                </a:rPr>
                <a:t> </a:t>
              </a:r>
              <a:r>
                <a:rPr lang="en-US" altLang="en-US" sz="2400" dirty="0" err="1">
                  <a:solidFill>
                    <a:srgbClr val="FFFFFF"/>
                  </a:solidFill>
                </a:rPr>
                <a:t>bình</a:t>
              </a:r>
              <a:endParaRPr lang="en-US" altLang="en-US" sz="2400" dirty="0">
                <a:solidFill>
                  <a:srgbClr val="FFFFFF"/>
                </a:solidFill>
              </a:endParaRPr>
            </a:p>
          </p:txBody>
        </p:sp>
        <p:pic>
          <p:nvPicPr>
            <p:cNvPr id="164867" name="Picture 3">
              <a:extLst>
                <a:ext uri="{FF2B5EF4-FFF2-40B4-BE49-F238E27FC236}">
                  <a16:creationId xmlns:a16="http://schemas.microsoft.com/office/drawing/2014/main" id="{1BE82D0E-49C5-C218-FD33-AB57BFC20E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9185" y="3539016"/>
              <a:ext cx="4446730" cy="2704196"/>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4868" name="Picture 4">
              <a:extLst>
                <a:ext uri="{FF2B5EF4-FFF2-40B4-BE49-F238E27FC236}">
                  <a16:creationId xmlns:a16="http://schemas.microsoft.com/office/drawing/2014/main" id="{886F7812-092C-9051-4AB2-3302B560BD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6184" y="1519427"/>
              <a:ext cx="6314253" cy="472378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AutoShape 7">
              <a:extLst>
                <a:ext uri="{FF2B5EF4-FFF2-40B4-BE49-F238E27FC236}">
                  <a16:creationId xmlns:a16="http://schemas.microsoft.com/office/drawing/2014/main" id="{43307416-33EB-C164-D51F-CE6871212122}"/>
                </a:ext>
              </a:extLst>
            </p:cNvPr>
            <p:cNvSpPr>
              <a:spLocks noChangeArrowheads="1"/>
            </p:cNvSpPr>
            <p:nvPr/>
          </p:nvSpPr>
          <p:spPr bwMode="auto">
            <a:xfrm>
              <a:off x="1709300" y="1858870"/>
              <a:ext cx="2971413" cy="1523802"/>
            </a:xfrm>
            <a:prstGeom prst="cloudCallout">
              <a:avLst>
                <a:gd name="adj1" fmla="val -87333"/>
                <a:gd name="adj2" fmla="val -110727"/>
              </a:avLst>
            </a:prstGeom>
            <a:solidFill>
              <a:srgbClr val="FF0066"/>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err="1">
                  <a:solidFill>
                    <a:srgbClr val="FFFFFF"/>
                  </a:solidFill>
                  <a:latin typeface="Arial" panose="020B0604020202020204" pitchFamily="34" charset="0"/>
                  <a:cs typeface="Arial" panose="020B0604020202020204" pitchFamily="34" charset="0"/>
                </a:rPr>
                <a:t>Cần</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làm</a:t>
              </a:r>
              <a:r>
                <a:rPr lang="en-US" altLang="en-US" sz="2400" dirty="0">
                  <a:solidFill>
                    <a:srgbClr val="FFFFFF"/>
                  </a:solidFill>
                  <a:latin typeface="Arial" panose="020B0604020202020204" pitchFamily="34" charset="0"/>
                  <a:cs typeface="Arial" panose="020B0604020202020204" pitchFamily="34" charset="0"/>
                </a:rPr>
                <a:t> </a:t>
              </a:r>
              <a:r>
                <a:rPr lang="en-US" altLang="en-US" sz="2400" dirty="0" err="1">
                  <a:solidFill>
                    <a:srgbClr val="FFFFFF"/>
                  </a:solidFill>
                  <a:latin typeface="Arial" panose="020B0604020202020204" pitchFamily="34" charset="0"/>
                  <a:cs typeface="Arial" panose="020B0604020202020204" pitchFamily="34" charset="0"/>
                </a:rPr>
                <a:t>gì</a:t>
              </a:r>
              <a:r>
                <a:rPr lang="en-US" altLang="en-US" sz="2400" dirty="0">
                  <a:solidFill>
                    <a:srgbClr val="FFFFFF"/>
                  </a:solidFill>
                  <a:latin typeface="Arial" panose="020B0604020202020204" pitchFamily="34" charset="0"/>
                  <a:cs typeface="Arial" panose="020B0604020202020204" pitchFamily="34" charset="0"/>
                </a:rPr>
                <a:t>?</a:t>
              </a: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8963" name="Group 3">
            <a:extLst>
              <a:ext uri="{FF2B5EF4-FFF2-40B4-BE49-F238E27FC236}">
                <a16:creationId xmlns:a16="http://schemas.microsoft.com/office/drawing/2014/main" id="{1C4FBAF9-61E7-608F-F477-806540C6AA15}"/>
              </a:ext>
            </a:extLst>
          </p:cNvPr>
          <p:cNvGrpSpPr>
            <a:grpSpLocks/>
          </p:cNvGrpSpPr>
          <p:nvPr/>
        </p:nvGrpSpPr>
        <p:grpSpPr bwMode="auto">
          <a:xfrm>
            <a:off x="1297728" y="1824002"/>
            <a:ext cx="9261857" cy="1133327"/>
            <a:chOff x="1500" y="528"/>
            <a:chExt cx="5835" cy="714"/>
          </a:xfrm>
        </p:grpSpPr>
        <p:sp>
          <p:nvSpPr>
            <p:cNvPr id="185355" name="Freeform 4">
              <a:extLst>
                <a:ext uri="{FF2B5EF4-FFF2-40B4-BE49-F238E27FC236}">
                  <a16:creationId xmlns:a16="http://schemas.microsoft.com/office/drawing/2014/main" id="{A81AE7BC-86BA-F613-3AFC-78168A7D91A1}"/>
                </a:ext>
              </a:extLst>
            </p:cNvPr>
            <p:cNvSpPr>
              <a:spLocks noChangeArrowheads="1"/>
            </p:cNvSpPr>
            <p:nvPr/>
          </p:nvSpPr>
          <p:spPr bwMode="auto">
            <a:xfrm>
              <a:off x="1500" y="742"/>
              <a:ext cx="494"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7 w 21600"/>
                <a:gd name="T13" fmla="*/ 5438 h 21600"/>
                <a:gd name="T14" fmla="*/ 18889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pPr>
              <a:endParaRPr lang="en-US" sz="2400">
                <a:latin typeface="Arial" panose="020B0604020202020204" pitchFamily="34" charset="0"/>
                <a:cs typeface="Arial" panose="020B0604020202020204" pitchFamily="34" charset="0"/>
              </a:endParaRPr>
            </a:p>
          </p:txBody>
        </p:sp>
        <p:sp>
          <p:nvSpPr>
            <p:cNvPr id="185356" name="Rectangle 5">
              <a:extLst>
                <a:ext uri="{FF2B5EF4-FFF2-40B4-BE49-F238E27FC236}">
                  <a16:creationId xmlns:a16="http://schemas.microsoft.com/office/drawing/2014/main" id="{1D7885DB-EF7D-FE99-4B64-7B913A32B19F}"/>
                </a:ext>
              </a:extLst>
            </p:cNvPr>
            <p:cNvSpPr>
              <a:spLocks noChangeArrowheads="1"/>
            </p:cNvSpPr>
            <p:nvPr/>
          </p:nvSpPr>
          <p:spPr bwMode="auto">
            <a:xfrm>
              <a:off x="2100" y="528"/>
              <a:ext cx="5235" cy="714"/>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Năm</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Kết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hợp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sức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thời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đại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thủ</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ủng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bè</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quốc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endParaRPr lang="en-US" altLang="en-US" sz="2400" dirty="0">
                <a:latin typeface="Arial" panose="020B0604020202020204" pitchFamily="34" charset="0"/>
                <a:cs typeface="Arial" panose="020B0604020202020204" pitchFamily="34" charset="0"/>
              </a:endParaRPr>
            </a:p>
          </p:txBody>
        </p:sp>
      </p:grpSp>
      <p:grpSp>
        <p:nvGrpSpPr>
          <p:cNvPr id="168967" name="Group 7">
            <a:extLst>
              <a:ext uri="{FF2B5EF4-FFF2-40B4-BE49-F238E27FC236}">
                <a16:creationId xmlns:a16="http://schemas.microsoft.com/office/drawing/2014/main" id="{BD533338-A725-609B-26AF-72C9FD255F40}"/>
              </a:ext>
            </a:extLst>
          </p:cNvPr>
          <p:cNvGrpSpPr>
            <a:grpSpLocks/>
          </p:cNvGrpSpPr>
          <p:nvPr/>
        </p:nvGrpSpPr>
        <p:grpSpPr bwMode="auto">
          <a:xfrm>
            <a:off x="1365039" y="3471546"/>
            <a:ext cx="9195190" cy="1687293"/>
            <a:chOff x="665" y="1819"/>
            <a:chExt cx="5793" cy="1063"/>
          </a:xfrm>
        </p:grpSpPr>
        <p:sp>
          <p:nvSpPr>
            <p:cNvPr id="185354" name="Rectangle 9">
              <a:extLst>
                <a:ext uri="{FF2B5EF4-FFF2-40B4-BE49-F238E27FC236}">
                  <a16:creationId xmlns:a16="http://schemas.microsoft.com/office/drawing/2014/main" id="{E49E5E54-B026-5990-2ED8-EFFA7C089A93}"/>
                </a:ext>
              </a:extLst>
            </p:cNvPr>
            <p:cNvSpPr>
              <a:spLocks noChangeArrowheads="1"/>
            </p:cNvSpPr>
            <p:nvPr/>
          </p:nvSpPr>
          <p:spPr bwMode="auto">
            <a:xfrm>
              <a:off x="1223" y="1819"/>
              <a:ext cx="5235" cy="1063"/>
            </a:xfrm>
            <a:prstGeom prst="rect">
              <a:avLst/>
            </a:prstGeom>
            <a:noFill/>
            <a:ln w="19080" cap="sq">
              <a:solidFill>
                <a:srgbClr val="262699"/>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err="1">
                  <a:solidFill>
                    <a:srgbClr val="FF0000"/>
                  </a:solidFill>
                  <a:latin typeface="Arial" panose="020B0604020202020204" pitchFamily="34" charset="0"/>
                  <a:cs typeface="Arial" panose="020B0604020202020204" pitchFamily="34" charset="0"/>
                </a:rPr>
                <a:t>Sáu</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Xây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dựng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lượng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vũ</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là</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lực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lượng</a:t>
              </a:r>
              <a:r>
                <a:rPr lang="en-US" altLang="en-US" sz="2400" dirty="0">
                  <a:latin typeface="Arial" panose="020B0604020202020204" pitchFamily="34" charset="0"/>
                  <a:cs typeface="Arial" panose="020B0604020202020204" pitchFamily="34" charset="0"/>
                </a:rPr>
                <a:t> CT, LL </a:t>
              </a:r>
              <a:r>
                <a:rPr lang="en-US" altLang="en-US" sz="2400" dirty="0" err="1">
                  <a:latin typeface="Arial" panose="020B0604020202020204" pitchFamily="34" charset="0"/>
                  <a:cs typeface="Arial" panose="020B0604020202020204" pitchFamily="34" charset="0"/>
                </a:rPr>
                <a:t>chiến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đấu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thành</a:t>
              </a:r>
              <a:r>
                <a:rPr lang="en-US" altLang="en-US" sz="2400" dirty="0">
                  <a:latin typeface="Arial" panose="020B0604020202020204" pitchFamily="34" charset="0"/>
                  <a:cs typeface="Arial" panose="020B0604020202020204" pitchFamily="34" charset="0"/>
                </a:rPr>
                <a:t>, tin </a:t>
              </a:r>
              <a:r>
                <a:rPr lang="en-US" altLang="en-US" sz="2400" dirty="0" err="1">
                  <a:latin typeface="Arial" panose="020B0604020202020204" pitchFamily="34" charset="0"/>
                  <a:cs typeface="Arial" panose="020B0604020202020204" pitchFamily="34" charset="0"/>
                </a:rPr>
                <a:t>cậy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Đảng</a:t>
              </a:r>
              <a:r>
                <a:rPr lang="en-US" altLang="en-US" sz="2400" dirty="0">
                  <a:latin typeface="Arial" panose="020B0604020202020204" pitchFamily="34" charset="0"/>
                  <a:cs typeface="Arial" panose="020B0604020202020204" pitchFamily="34" charset="0"/>
                </a:rPr>
                <a:t>, NN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ND, </a:t>
              </a:r>
              <a:r>
                <a:rPr lang="en-US" altLang="en-US" sz="2400" dirty="0" err="1">
                  <a:latin typeface="Arial" panose="020B0604020202020204" pitchFamily="34" charset="0"/>
                  <a:cs typeface="Arial" panose="020B0604020202020204" pitchFamily="34" charset="0"/>
                </a:rPr>
                <a:t>làm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nòng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cốt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toàn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dân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trong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nghiệp</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bảo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vệ</a:t>
              </a:r>
              <a:r>
                <a:rPr lang="en-US" altLang="en-US" sz="2400" dirty="0">
                  <a:latin typeface="Arial" panose="020B0604020202020204" pitchFamily="34" charset="0"/>
                  <a:cs typeface="Arial" panose="020B0604020202020204" pitchFamily="34" charset="0"/>
                </a:rPr>
                <a:t> TQ</a:t>
              </a:r>
            </a:p>
          </p:txBody>
        </p:sp>
        <p:sp>
          <p:nvSpPr>
            <p:cNvPr id="185353" name="Freeform 8">
              <a:extLst>
                <a:ext uri="{FF2B5EF4-FFF2-40B4-BE49-F238E27FC236}">
                  <a16:creationId xmlns:a16="http://schemas.microsoft.com/office/drawing/2014/main" id="{7F166743-7B3E-F8B4-47B0-A87F600293D9}"/>
                </a:ext>
              </a:extLst>
            </p:cNvPr>
            <p:cNvSpPr>
              <a:spLocks noChangeArrowheads="1"/>
            </p:cNvSpPr>
            <p:nvPr/>
          </p:nvSpPr>
          <p:spPr bwMode="auto">
            <a:xfrm>
              <a:off x="665" y="2207"/>
              <a:ext cx="452" cy="286"/>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93 w 21600"/>
                <a:gd name="T13" fmla="*/ 5438 h 21600"/>
                <a:gd name="T14" fmla="*/ 18876 w 21600"/>
                <a:gd name="T15" fmla="*/ 16238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nSpc>
                  <a:spcPct val="150000"/>
                </a:lnSpc>
              </a:pPr>
              <a:endParaRPr lang="en-US" sz="2400">
                <a:latin typeface="Arial" panose="020B0604020202020204" pitchFamily="34" charset="0"/>
                <a:cs typeface="Arial" panose="020B0604020202020204" pitchFamily="34" charset="0"/>
              </a:endParaRPr>
            </a:p>
          </p:txBody>
        </p:sp>
      </p:grpSp>
      <p:sp>
        <p:nvSpPr>
          <p:cNvPr id="2" name="Rectangle 1">
            <a:extLst>
              <a:ext uri="{FF2B5EF4-FFF2-40B4-BE49-F238E27FC236}">
                <a16:creationId xmlns:a16="http://schemas.microsoft.com/office/drawing/2014/main" id="{AC34876D-CA4F-AE50-9F31-5C7D2779F667}"/>
              </a:ext>
            </a:extLst>
          </p:cNvPr>
          <p:cNvSpPr>
            <a:spLocks noChangeArrowheads="1"/>
          </p:cNvSpPr>
          <p:nvPr/>
        </p:nvSpPr>
        <p:spPr bwMode="auto">
          <a:xfrm>
            <a:off x="2240639" y="262143"/>
            <a:ext cx="77107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2.1.2</a:t>
            </a:r>
            <a:r>
              <a:rPr lang="vi-VN" altLang="en-US" sz="2400" u="sng" dirty="0">
                <a:solidFill>
                  <a:srgbClr val="FFFFFF"/>
                </a:solidFill>
                <a:latin typeface="Arial" panose="020B0604020202020204" pitchFamily="34" charset="0"/>
                <a:cs typeface="Arial" panose="020B0604020202020204" pitchFamily="34" charset="0"/>
              </a:rPr>
              <a:t> </a:t>
            </a:r>
            <a:r>
              <a:rPr lang="en-US" altLang="en-US" sz="2400" u="sng" dirty="0">
                <a:solidFill>
                  <a:srgbClr val="FFFFFF"/>
                </a:solidFill>
                <a:latin typeface="Arial" panose="020B0604020202020204" pitchFamily="34" charset="0"/>
                <a:cs typeface="Arial" panose="020B0604020202020204" pitchFamily="34" charset="0"/>
              </a:rPr>
              <a:t>Q</a:t>
            </a:r>
            <a:r>
              <a:rPr lang="vi-VN" altLang="en-US" sz="2400" u="sng" dirty="0">
                <a:solidFill>
                  <a:srgbClr val="FFFFFF"/>
                </a:solidFill>
                <a:latin typeface="Arial" panose="020B0604020202020204" pitchFamily="34" charset="0"/>
                <a:cs typeface="Arial" panose="020B0604020202020204" pitchFamily="34" charset="0"/>
              </a:rPr>
              <a:t>uan điểm về</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tăng</a:t>
            </a:r>
            <a:r>
              <a:rPr lang="en-US" altLang="en-US" sz="2400" u="sng" dirty="0">
                <a:solidFill>
                  <a:srgbClr val="FFFFFF"/>
                </a:solidFill>
                <a:latin typeface="Arial" panose="020B0604020202020204" pitchFamily="34" charset="0"/>
                <a:cs typeface="Arial" panose="020B0604020202020204" pitchFamily="34" charset="0"/>
              </a:rPr>
              <a:t> </a:t>
            </a:r>
            <a:r>
              <a:rPr lang="en-US" altLang="en-US" sz="2400" u="sng" dirty="0" err="1">
                <a:solidFill>
                  <a:srgbClr val="FFFFFF"/>
                </a:solidFill>
                <a:latin typeface="Arial" panose="020B0604020202020204" pitchFamily="34" charset="0"/>
                <a:cs typeface="Arial" panose="020B0604020202020204" pitchFamily="34" charset="0"/>
              </a:rPr>
              <a:t>cường</a:t>
            </a:r>
            <a:r>
              <a:rPr lang="vi-VN" altLang="en-US" sz="2400" u="sng" dirty="0">
                <a:solidFill>
                  <a:srgbClr val="FFFFFF"/>
                </a:solidFill>
                <a:latin typeface="Arial" panose="020B0604020202020204" pitchFamily="34" charset="0"/>
                <a:cs typeface="Arial" panose="020B0604020202020204" pitchFamily="34" charset="0"/>
              </a:rPr>
              <a:t> quốc phòng, an ninh</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68963"/>
                                        </p:tgtEl>
                                        <p:attrNameLst>
                                          <p:attrName>style.visibility</p:attrName>
                                        </p:attrNameLst>
                                      </p:cBhvr>
                                      <p:to>
                                        <p:strVal val="visible"/>
                                      </p:to>
                                    </p:set>
                                    <p:animEffect transition="in" filter="fade">
                                      <p:cBhvr>
                                        <p:cTn id="7" dur="750"/>
                                        <p:tgtEl>
                                          <p:spTgt spid="168963"/>
                                        </p:tgtEl>
                                      </p:cBhvr>
                                    </p:animEffect>
                                    <p:anim calcmode="lin" valueType="num">
                                      <p:cBhvr>
                                        <p:cTn id="8" dur="750" fill="hold"/>
                                        <p:tgtEl>
                                          <p:spTgt spid="168963"/>
                                        </p:tgtEl>
                                        <p:attrNameLst>
                                          <p:attrName>ppt_x</p:attrName>
                                        </p:attrNameLst>
                                      </p:cBhvr>
                                      <p:tavLst>
                                        <p:tav tm="0">
                                          <p:val>
                                            <p:strVal val="#ppt_x"/>
                                          </p:val>
                                        </p:tav>
                                        <p:tav tm="100000">
                                          <p:val>
                                            <p:strVal val="#ppt_x"/>
                                          </p:val>
                                        </p:tav>
                                      </p:tavLst>
                                    </p:anim>
                                    <p:anim calcmode="lin" valueType="num">
                                      <p:cBhvr>
                                        <p:cTn id="9" dur="750" fill="hold"/>
                                        <p:tgtEl>
                                          <p:spTgt spid="16896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68967"/>
                                        </p:tgtEl>
                                        <p:attrNameLst>
                                          <p:attrName>style.visibility</p:attrName>
                                        </p:attrNameLst>
                                      </p:cBhvr>
                                      <p:to>
                                        <p:strVal val="visible"/>
                                      </p:to>
                                    </p:set>
                                    <p:animEffect transition="in" filter="fade">
                                      <p:cBhvr>
                                        <p:cTn id="13" dur="750"/>
                                        <p:tgtEl>
                                          <p:spTgt spid="168967"/>
                                        </p:tgtEl>
                                      </p:cBhvr>
                                    </p:animEffect>
                                    <p:anim calcmode="lin" valueType="num">
                                      <p:cBhvr>
                                        <p:cTn id="14" dur="750" fill="hold"/>
                                        <p:tgtEl>
                                          <p:spTgt spid="168967"/>
                                        </p:tgtEl>
                                        <p:attrNameLst>
                                          <p:attrName>ppt_x</p:attrName>
                                        </p:attrNameLst>
                                      </p:cBhvr>
                                      <p:tavLst>
                                        <p:tav tm="0">
                                          <p:val>
                                            <p:strVal val="#ppt_x"/>
                                          </p:val>
                                        </p:tav>
                                        <p:tav tm="100000">
                                          <p:val>
                                            <p:strVal val="#ppt_x"/>
                                          </p:val>
                                        </p:tav>
                                      </p:tavLst>
                                    </p:anim>
                                    <p:anim calcmode="lin" valueType="num">
                                      <p:cBhvr>
                                        <p:cTn id="15" dur="750" fill="hold"/>
                                        <p:tgtEl>
                                          <p:spTgt spid="1689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2B68C50C-AAC3-2D43-3C43-287DC858E676}"/>
              </a:ext>
            </a:extLst>
          </p:cNvPr>
          <p:cNvGrpSpPr/>
          <p:nvPr/>
        </p:nvGrpSpPr>
        <p:grpSpPr>
          <a:xfrm>
            <a:off x="1183651" y="897277"/>
            <a:ext cx="9824696" cy="4339778"/>
            <a:chOff x="1183651" y="897277"/>
            <a:chExt cx="9824696" cy="4339778"/>
          </a:xfrm>
        </p:grpSpPr>
        <p:sp>
          <p:nvSpPr>
            <p:cNvPr id="147460" name="WordArt 3">
              <a:extLst>
                <a:ext uri="{FF2B5EF4-FFF2-40B4-BE49-F238E27FC236}">
                  <a16:creationId xmlns:a16="http://schemas.microsoft.com/office/drawing/2014/main" id="{BE587599-0B4E-C007-EDF3-5EC24EF6B336}"/>
                </a:ext>
              </a:extLst>
            </p:cNvPr>
            <p:cNvSpPr>
              <a:spLocks noChangeArrowheads="1" noChangeShapeType="1" noTextEdit="1"/>
            </p:cNvSpPr>
            <p:nvPr/>
          </p:nvSpPr>
          <p:spPr bwMode="auto">
            <a:xfrm>
              <a:off x="1676973" y="897277"/>
              <a:ext cx="8838049" cy="412709"/>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
          <p:nvSpPr>
            <p:cNvPr id="152580" name="Rectangle 4">
              <a:extLst>
                <a:ext uri="{FF2B5EF4-FFF2-40B4-BE49-F238E27FC236}">
                  <a16:creationId xmlns:a16="http://schemas.microsoft.com/office/drawing/2014/main" id="{5446559C-2570-F8BA-C7E1-9065FA2C3723}"/>
                </a:ext>
              </a:extLst>
            </p:cNvPr>
            <p:cNvSpPr>
              <a:spLocks noChangeArrowheads="1"/>
            </p:cNvSpPr>
            <p:nvPr/>
          </p:nvSpPr>
          <p:spPr bwMode="auto">
            <a:xfrm>
              <a:off x="2623588" y="2084779"/>
              <a:ext cx="6944821"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dirty="0">
                  <a:solidFill>
                    <a:srgbClr val="FFFFFF"/>
                  </a:solidFill>
                  <a:latin typeface="Arial" panose="020B0604020202020204" pitchFamily="34" charset="0"/>
                  <a:cs typeface="Arial" panose="020B0604020202020204" pitchFamily="34" charset="0"/>
                </a:rPr>
                <a:t>2.</a:t>
              </a:r>
              <a:r>
                <a:rPr lang="vi-VN" altLang="en-US" sz="2400" u="sng" dirty="0">
                  <a:solidFill>
                    <a:srgbClr val="FFFFFF"/>
                  </a:solidFill>
                  <a:latin typeface="Arial" panose="020B0604020202020204" pitchFamily="34" charset="0"/>
                  <a:cs typeface="Arial" panose="020B0604020202020204" pitchFamily="34" charset="0"/>
                </a:rPr>
                <a:t>1. Quan điểm của Đảng về quốc phòng, an ninh</a:t>
              </a:r>
            </a:p>
          </p:txBody>
        </p:sp>
        <p:sp>
          <p:nvSpPr>
            <p:cNvPr id="152581" name="Rectangle 5">
              <a:extLst>
                <a:ext uri="{FF2B5EF4-FFF2-40B4-BE49-F238E27FC236}">
                  <a16:creationId xmlns:a16="http://schemas.microsoft.com/office/drawing/2014/main" id="{981DDFCF-3C18-7A6E-B13E-CA257689549E}"/>
                </a:ext>
              </a:extLst>
            </p:cNvPr>
            <p:cNvSpPr>
              <a:spLocks noChangeArrowheads="1"/>
            </p:cNvSpPr>
            <p:nvPr/>
          </p:nvSpPr>
          <p:spPr bwMode="auto">
            <a:xfrm>
              <a:off x="2623588" y="2861776"/>
              <a:ext cx="7579296" cy="1447612"/>
            </a:xfrm>
            <a:prstGeom prst="rect">
              <a:avLst/>
            </a:prstGeom>
            <a:noFill/>
            <a:ln w="9360" cap="sq">
              <a:solidFill>
                <a:srgbClr val="FFFFFF"/>
              </a:solidFill>
              <a:round/>
              <a:headEnd/>
              <a:tailEnd/>
            </a:ln>
            <a:effectLst/>
          </p:spPr>
          <p:txBody>
            <a:bodyPr lIns="89988" tIns="46794" rIns="89988" bIns="46794"/>
            <a:lstStyle>
              <a:lvl1pPr marL="457200" indent="-45720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marL="0" indent="0">
                <a:buClr>
                  <a:srgbClr val="7030A0"/>
                </a:buClr>
                <a:buSzPct val="100000"/>
                <a:defRPr/>
              </a:pPr>
              <a:r>
                <a:rPr lang="en-US" altLang="en-US" sz="2400" b="0" dirty="0">
                  <a:solidFill>
                    <a:srgbClr val="BFBFBF"/>
                  </a:solidFill>
                  <a:latin typeface="Arial" panose="020B0604020202020204" pitchFamily="34" charset="0"/>
                  <a:cs typeface="Arial" panose="020B0604020202020204" pitchFamily="34" charset="0"/>
                </a:rPr>
                <a:t>2.1.1. </a:t>
              </a:r>
              <a:r>
                <a:rPr lang="en-US" altLang="en-US" sz="2400" b="0" dirty="0" err="1">
                  <a:solidFill>
                    <a:srgbClr val="BFBFBF"/>
                  </a:solidFill>
                  <a:latin typeface="Arial" panose="020B0604020202020204" pitchFamily="34" charset="0"/>
                  <a:cs typeface="Arial" panose="020B0604020202020204" pitchFamily="34" charset="0"/>
                </a:rPr>
                <a:t>Định</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hướng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lớn</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về</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quốc</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phòng</a:t>
              </a:r>
              <a:r>
                <a:rPr lang="en-US" altLang="en-US" sz="2400" b="0" dirty="0">
                  <a:solidFill>
                    <a:srgbClr val="BFBFBF"/>
                  </a:solidFill>
                  <a:latin typeface="Arial" panose="020B0604020202020204" pitchFamily="34" charset="0"/>
                  <a:cs typeface="Arial" panose="020B0604020202020204" pitchFamily="34" charset="0"/>
                </a:rPr>
                <a:t>, an </a:t>
              </a:r>
              <a:r>
                <a:rPr lang="en-US" altLang="en-US" sz="2400" b="0" dirty="0" err="1">
                  <a:solidFill>
                    <a:srgbClr val="BFBFBF"/>
                  </a:solidFill>
                  <a:latin typeface="Arial" panose="020B0604020202020204" pitchFamily="34" charset="0"/>
                  <a:cs typeface="Arial" panose="020B0604020202020204" pitchFamily="34" charset="0"/>
                </a:rPr>
                <a:t>ninh</a:t>
              </a:r>
              <a:endParaRPr lang="en-US" altLang="en-US" sz="2400" b="0" dirty="0">
                <a:solidFill>
                  <a:srgbClr val="BFBFBF"/>
                </a:solidFill>
                <a:latin typeface="Arial" panose="020B0604020202020204" pitchFamily="34" charset="0"/>
                <a:cs typeface="Arial" panose="020B0604020202020204" pitchFamily="34" charset="0"/>
              </a:endParaRPr>
            </a:p>
            <a:p>
              <a:pPr indent="-455567">
                <a:buSzPct val="100000"/>
                <a:defRPr/>
              </a:pPr>
              <a:endParaRPr lang="en-US" altLang="en-US" sz="2400" b="0" dirty="0">
                <a:solidFill>
                  <a:srgbClr val="BFBFBF"/>
                </a:solidFill>
                <a:latin typeface="Arial" panose="020B0604020202020204" pitchFamily="34" charset="0"/>
                <a:cs typeface="Arial" panose="020B0604020202020204" pitchFamily="34" charset="0"/>
              </a:endParaRPr>
            </a:p>
            <a:p>
              <a:pPr marL="0" indent="0">
                <a:buClr>
                  <a:srgbClr val="7030A0"/>
                </a:buClr>
                <a:buSzPct val="100000"/>
                <a:defRPr/>
              </a:pPr>
              <a:r>
                <a:rPr lang="en-US" altLang="en-US" sz="2400" b="0" dirty="0">
                  <a:solidFill>
                    <a:srgbClr val="BFBFBF"/>
                  </a:solidFill>
                  <a:latin typeface="Arial" panose="020B0604020202020204" pitchFamily="34" charset="0"/>
                  <a:cs typeface="Arial" panose="020B0604020202020204" pitchFamily="34" charset="0"/>
                </a:rPr>
                <a:t>2.1.2. Quan </a:t>
              </a:r>
              <a:r>
                <a:rPr lang="en-US" altLang="en-US" sz="2400" b="0" dirty="0" err="1">
                  <a:solidFill>
                    <a:srgbClr val="BFBFBF"/>
                  </a:solidFill>
                  <a:latin typeface="Arial" panose="020B0604020202020204" pitchFamily="34" charset="0"/>
                  <a:cs typeface="Arial" panose="020B0604020202020204" pitchFamily="34" charset="0"/>
                </a:rPr>
                <a:t>điểm</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về</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tăng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cường</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quốc</a:t>
              </a:r>
              <a:r>
                <a:rPr lang="en-US" altLang="en-US" sz="2400" b="0" dirty="0">
                  <a:solidFill>
                    <a:srgbClr val="BFBFBF"/>
                  </a:solidFill>
                  <a:latin typeface="Arial" panose="020B0604020202020204" pitchFamily="34" charset="0"/>
                  <a:cs typeface="Arial" panose="020B0604020202020204" pitchFamily="34" charset="0"/>
                </a:rPr>
                <a:t> </a:t>
              </a:r>
              <a:r>
                <a:rPr lang="en-US" altLang="en-US" sz="2400" b="0" dirty="0" err="1">
                  <a:solidFill>
                    <a:srgbClr val="BFBFBF"/>
                  </a:solidFill>
                  <a:latin typeface="Arial" panose="020B0604020202020204" pitchFamily="34" charset="0"/>
                  <a:cs typeface="Arial" panose="020B0604020202020204" pitchFamily="34" charset="0"/>
                </a:rPr>
                <a:t>phòng</a:t>
              </a:r>
              <a:r>
                <a:rPr lang="en-US" altLang="en-US" sz="2400" b="0" dirty="0">
                  <a:solidFill>
                    <a:srgbClr val="BFBFBF"/>
                  </a:solidFill>
                  <a:latin typeface="Arial" panose="020B0604020202020204" pitchFamily="34" charset="0"/>
                  <a:cs typeface="Arial" panose="020B0604020202020204" pitchFamily="34" charset="0"/>
                </a:rPr>
                <a:t>, an </a:t>
              </a:r>
              <a:r>
                <a:rPr lang="en-US" altLang="en-US" sz="2400" b="0" dirty="0" err="1">
                  <a:solidFill>
                    <a:srgbClr val="BFBFBF"/>
                  </a:solidFill>
                  <a:latin typeface="Arial" panose="020B0604020202020204" pitchFamily="34" charset="0"/>
                  <a:cs typeface="Arial" panose="020B0604020202020204" pitchFamily="34" charset="0"/>
                </a:rPr>
                <a:t>ninh</a:t>
              </a:r>
              <a:endParaRPr lang="en-US" altLang="en-US" sz="2400" b="0" dirty="0">
                <a:solidFill>
                  <a:srgbClr val="BFBFBF"/>
                </a:solidFill>
                <a:latin typeface="Arial" panose="020B0604020202020204" pitchFamily="34" charset="0"/>
                <a:cs typeface="Arial" panose="020B0604020202020204" pitchFamily="34" charset="0"/>
              </a:endParaRPr>
            </a:p>
          </p:txBody>
        </p:sp>
        <p:sp>
          <p:nvSpPr>
            <p:cNvPr id="2" name="Rectangle 6">
              <a:extLst>
                <a:ext uri="{FF2B5EF4-FFF2-40B4-BE49-F238E27FC236}">
                  <a16:creationId xmlns:a16="http://schemas.microsoft.com/office/drawing/2014/main" id="{2B5A333D-A3D0-A73B-37D0-129947C23FAF}"/>
                </a:ext>
              </a:extLst>
            </p:cNvPr>
            <p:cNvSpPr>
              <a:spLocks noChangeArrowheads="1"/>
            </p:cNvSpPr>
            <p:nvPr/>
          </p:nvSpPr>
          <p:spPr bwMode="auto">
            <a:xfrm>
              <a:off x="1183651" y="4773221"/>
              <a:ext cx="9824696" cy="463834"/>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a:t>
              </a:r>
              <a:r>
                <a:rPr lang="en-US" altLang="en-US" sz="2400" u="sng">
                  <a:solidFill>
                    <a:srgbClr val="FFFFFF"/>
                  </a:solidFill>
                  <a:latin typeface="Arial" panose="020B0604020202020204" pitchFamily="34" charset="0"/>
                  <a:cs typeface="Arial" panose="020B0604020202020204" pitchFamily="34" charset="0"/>
                </a:rPr>
                <a:t>2.</a:t>
              </a:r>
              <a:r>
                <a:rPr lang="vi-VN" altLang="en-US" sz="2400" u="sng">
                  <a:solidFill>
                    <a:srgbClr val="FFFFFF"/>
                  </a:solidFill>
                  <a:latin typeface="Arial" panose="020B0604020202020204" pitchFamily="34" charset="0"/>
                  <a:cs typeface="Arial" panose="020B0604020202020204" pitchFamily="34" charset="0"/>
                </a:rPr>
                <a:t> </a:t>
              </a:r>
              <a:r>
                <a:rPr lang="en-US" altLang="en-US" sz="2400" u="sng">
                  <a:solidFill>
                    <a:srgbClr val="FFFFFF"/>
                  </a:solidFill>
                  <a:latin typeface="Arial" panose="020B0604020202020204" pitchFamily="34" charset="0"/>
                  <a:cs typeface="Arial" panose="020B0604020202020204" pitchFamily="34" charset="0"/>
                </a:rPr>
                <a:t>Những nhiệm vụ chủ yếu thực hiện đường lối </a:t>
              </a:r>
              <a:r>
                <a:rPr lang="vi-VN" altLang="en-US" sz="2400" u="sng">
                  <a:solidFill>
                    <a:srgbClr val="FFFFFF"/>
                  </a:solidFill>
                  <a:latin typeface="Arial" panose="020B0604020202020204" pitchFamily="34" charset="0"/>
                  <a:cs typeface="Arial" panose="020B0604020202020204" pitchFamily="34" charset="0"/>
                </a:rPr>
                <a:t>quốc phòng, an ninh</a:t>
              </a:r>
            </a:p>
          </p:txBody>
        </p:sp>
      </p:grpSp>
    </p:spTree>
    <p:extLst>
      <p:ext uri="{BB962C8B-B14F-4D97-AF65-F5344CB8AC3E}">
        <p14:creationId xmlns:p14="http://schemas.microsoft.com/office/powerpoint/2010/main" val="423698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2E70846-7B78-CB51-FCAE-2EF1B48299FC}"/>
              </a:ext>
            </a:extLst>
          </p:cNvPr>
          <p:cNvGrpSpPr/>
          <p:nvPr/>
        </p:nvGrpSpPr>
        <p:grpSpPr>
          <a:xfrm>
            <a:off x="263977" y="731521"/>
            <a:ext cx="11584409" cy="5268442"/>
            <a:chOff x="263977" y="731521"/>
            <a:chExt cx="11584409" cy="5268442"/>
          </a:xfrm>
        </p:grpSpPr>
        <p:sp>
          <p:nvSpPr>
            <p:cNvPr id="172035" name="Rectangle 3">
              <a:extLst>
                <a:ext uri="{FF2B5EF4-FFF2-40B4-BE49-F238E27FC236}">
                  <a16:creationId xmlns:a16="http://schemas.microsoft.com/office/drawing/2014/main" id="{DB7B7FCD-16B8-75FB-51D8-821C38612DB8}"/>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grpSp>
          <p:nvGrpSpPr>
            <p:cNvPr id="172036" name="Group 4">
              <a:extLst>
                <a:ext uri="{FF2B5EF4-FFF2-40B4-BE49-F238E27FC236}">
                  <a16:creationId xmlns:a16="http://schemas.microsoft.com/office/drawing/2014/main" id="{E71F71BD-041A-B638-0E55-96BF11F957CB}"/>
                </a:ext>
              </a:extLst>
            </p:cNvPr>
            <p:cNvGrpSpPr>
              <a:grpSpLocks/>
            </p:cNvGrpSpPr>
            <p:nvPr/>
          </p:nvGrpSpPr>
          <p:grpSpPr bwMode="auto">
            <a:xfrm>
              <a:off x="2994463" y="1834520"/>
              <a:ext cx="8853923" cy="722220"/>
              <a:chOff x="948" y="1152"/>
              <a:chExt cx="5578" cy="455"/>
            </a:xfrm>
          </p:grpSpPr>
          <p:sp>
            <p:nvSpPr>
              <p:cNvPr id="189452" name="Rectangle 5">
                <a:extLst>
                  <a:ext uri="{FF2B5EF4-FFF2-40B4-BE49-F238E27FC236}">
                    <a16:creationId xmlns:a16="http://schemas.microsoft.com/office/drawing/2014/main" id="{B54DCDBD-CBA0-E9A5-4B12-A2DEFA390AD0}"/>
                  </a:ext>
                </a:extLst>
              </p:cNvPr>
              <p:cNvSpPr>
                <a:spLocks noChangeArrowheads="1"/>
              </p:cNvSpPr>
              <p:nvPr/>
            </p:nvSpPr>
            <p:spPr bwMode="auto">
              <a:xfrm>
                <a:off x="1488" y="1152"/>
                <a:ext cx="5038" cy="45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dirty="0">
                    <a:latin typeface="Arial" panose="020B0604020202020204" pitchFamily="34" charset="0"/>
                    <a:ea typeface="Times New Roman" panose="02020603050405020304" pitchFamily="18" charset="0"/>
                    <a:cs typeface="Arial" panose="020B0604020202020204" pitchFamily="34" charset="0"/>
                  </a:rPr>
                  <a:t>K</a:t>
                </a:r>
                <a:r>
                  <a:rPr lang="vi-VN" sz="2400" dirty="0">
                    <a:effectLst/>
                    <a:latin typeface="Arial" panose="020B0604020202020204" pitchFamily="34" charset="0"/>
                    <a:ea typeface="Times New Roman" panose="02020603050405020304" pitchFamily="18" charset="0"/>
                    <a:cs typeface="Arial" panose="020B0604020202020204" pitchFamily="34" charset="0"/>
                  </a:rPr>
                  <a:t>hắc phục được những hạn chế, yếu kém trong công tác xây dựng Đảng, xây dựng Nhà nước</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89453" name="Freeform 6">
                <a:extLst>
                  <a:ext uri="{FF2B5EF4-FFF2-40B4-BE49-F238E27FC236}">
                    <a16:creationId xmlns:a16="http://schemas.microsoft.com/office/drawing/2014/main" id="{C75F3828-3FA7-503B-E2FE-74D7F763F531}"/>
                  </a:ext>
                </a:extLst>
              </p:cNvPr>
              <p:cNvSpPr>
                <a:spLocks noChangeArrowheads="1"/>
              </p:cNvSpPr>
              <p:nvPr/>
            </p:nvSpPr>
            <p:spPr bwMode="auto">
              <a:xfrm>
                <a:off x="948" y="1240"/>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2039" name="Group 7">
              <a:extLst>
                <a:ext uri="{FF2B5EF4-FFF2-40B4-BE49-F238E27FC236}">
                  <a16:creationId xmlns:a16="http://schemas.microsoft.com/office/drawing/2014/main" id="{0489E308-D795-4962-1528-B33B8F484348}"/>
                </a:ext>
              </a:extLst>
            </p:cNvPr>
            <p:cNvGrpSpPr>
              <a:grpSpLocks/>
            </p:cNvGrpSpPr>
            <p:nvPr/>
          </p:nvGrpSpPr>
          <p:grpSpPr bwMode="auto">
            <a:xfrm>
              <a:off x="2994462" y="3168270"/>
              <a:ext cx="8853923" cy="907932"/>
              <a:chOff x="948" y="2064"/>
              <a:chExt cx="5578" cy="572"/>
            </a:xfrm>
          </p:grpSpPr>
          <p:sp>
            <p:nvSpPr>
              <p:cNvPr id="189450" name="Rectangle 8">
                <a:extLst>
                  <a:ext uri="{FF2B5EF4-FFF2-40B4-BE49-F238E27FC236}">
                    <a16:creationId xmlns:a16="http://schemas.microsoft.com/office/drawing/2014/main" id="{0F120877-D8BB-7CA0-8D51-D58767DA0F22}"/>
                  </a:ext>
                </a:extLst>
              </p:cNvPr>
              <p:cNvSpPr>
                <a:spLocks noChangeArrowheads="1"/>
              </p:cNvSpPr>
              <p:nvPr/>
            </p:nvSpPr>
            <p:spPr bwMode="auto">
              <a:xfrm>
                <a:off x="1488" y="2064"/>
                <a:ext cx="5038" cy="572"/>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115000"/>
                  </a:lnSpc>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Củng cố lòng tin của nhân dân với Đảng, Nhà nước; tăng cường khối đại đoàn kết toàn dân tộc.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189451" name="Freeform 9">
                <a:extLst>
                  <a:ext uri="{FF2B5EF4-FFF2-40B4-BE49-F238E27FC236}">
                    <a16:creationId xmlns:a16="http://schemas.microsoft.com/office/drawing/2014/main" id="{35307DB6-06E8-259A-AC8A-0C19FAA9C6A6}"/>
                  </a:ext>
                </a:extLst>
              </p:cNvPr>
              <p:cNvSpPr>
                <a:spLocks noChangeArrowheads="1"/>
              </p:cNvSpPr>
              <p:nvPr/>
            </p:nvSpPr>
            <p:spPr bwMode="auto">
              <a:xfrm>
                <a:off x="948" y="2210"/>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dirty="0">
                  <a:latin typeface="Arial" panose="020B0604020202020204" pitchFamily="34" charset="0"/>
                  <a:cs typeface="Arial" panose="020B0604020202020204" pitchFamily="34" charset="0"/>
                </a:endParaRPr>
              </a:p>
            </p:txBody>
          </p:sp>
        </p:grpSp>
        <p:grpSp>
          <p:nvGrpSpPr>
            <p:cNvPr id="172042" name="Group 10">
              <a:extLst>
                <a:ext uri="{FF2B5EF4-FFF2-40B4-BE49-F238E27FC236}">
                  <a16:creationId xmlns:a16="http://schemas.microsoft.com/office/drawing/2014/main" id="{78D59D5F-4EB9-056F-89E9-98C243883BA9}"/>
                </a:ext>
              </a:extLst>
            </p:cNvPr>
            <p:cNvGrpSpPr>
              <a:grpSpLocks/>
            </p:cNvGrpSpPr>
            <p:nvPr/>
          </p:nvGrpSpPr>
          <p:grpSpPr bwMode="auto">
            <a:xfrm>
              <a:off x="2994153" y="4796795"/>
              <a:ext cx="8834875" cy="1203168"/>
              <a:chOff x="960" y="3147"/>
              <a:chExt cx="5566" cy="758"/>
            </a:xfrm>
          </p:grpSpPr>
          <p:sp>
            <p:nvSpPr>
              <p:cNvPr id="189448" name="Rectangle 11">
                <a:extLst>
                  <a:ext uri="{FF2B5EF4-FFF2-40B4-BE49-F238E27FC236}">
                    <a16:creationId xmlns:a16="http://schemas.microsoft.com/office/drawing/2014/main" id="{01A37A59-20DB-F1D5-9BC9-A7E259D55A74}"/>
                  </a:ext>
                </a:extLst>
              </p:cNvPr>
              <p:cNvSpPr>
                <a:spLocks noChangeArrowheads="1"/>
              </p:cNvSpPr>
              <p:nvPr/>
            </p:nvSpPr>
            <p:spPr bwMode="auto">
              <a:xfrm>
                <a:off x="1488" y="3147"/>
                <a:ext cx="5038" cy="758"/>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vi-VN" sz="2400" dirty="0">
                    <a:effectLst/>
                    <a:latin typeface="Arial" panose="020B0604020202020204" pitchFamily="34" charset="0"/>
                    <a:ea typeface="Times New Roman" panose="02020603050405020304" pitchFamily="18" charset="0"/>
                    <a:cs typeface="Arial" panose="020B0604020202020204" pitchFamily="34" charset="0"/>
                  </a:rPr>
                  <a:t>Tập trung phát triển các ngành công nghiệp cơ bản, tạo nền tảng cho công nghiệp hoá, hiện đại hoá, cho công nghiệp quốc phòng, an ninh</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89449" name="Freeform 12">
                <a:extLst>
                  <a:ext uri="{FF2B5EF4-FFF2-40B4-BE49-F238E27FC236}">
                    <a16:creationId xmlns:a16="http://schemas.microsoft.com/office/drawing/2014/main" id="{64AE076B-B222-EA4A-624D-748E1C5D6457}"/>
                  </a:ext>
                </a:extLst>
              </p:cNvPr>
              <p:cNvSpPr>
                <a:spLocks noChangeArrowheads="1"/>
              </p:cNvSpPr>
              <p:nvPr/>
            </p:nvSpPr>
            <p:spPr bwMode="auto">
              <a:xfrm>
                <a:off x="960" y="338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5" name="TextBox 4">
              <a:extLst>
                <a:ext uri="{FF2B5EF4-FFF2-40B4-BE49-F238E27FC236}">
                  <a16:creationId xmlns:a16="http://schemas.microsoft.com/office/drawing/2014/main" id="{2FC7313C-434C-03D6-6836-556A2E157A29}"/>
                </a:ext>
              </a:extLst>
            </p:cNvPr>
            <p:cNvSpPr txBox="1"/>
            <p:nvPr/>
          </p:nvSpPr>
          <p:spPr>
            <a:xfrm>
              <a:off x="263977" y="2432424"/>
              <a:ext cx="2584731" cy="2604559"/>
            </a:xfrm>
            <a:prstGeom prst="rect">
              <a:avLst/>
            </a:prstGeom>
            <a:solidFill>
              <a:schemeClr val="accent2"/>
            </a:solidFill>
          </p:spPr>
          <p:txBody>
            <a:bodyPr wrap="square">
              <a:spAutoFit/>
            </a:bodyPr>
            <a:lstStyle/>
            <a:p>
              <a:pPr algn="ctr">
                <a:lnSpc>
                  <a:spcPct val="115000"/>
                </a:lnSpc>
                <a:spcBef>
                  <a:spcPts val="600"/>
                </a:spcBef>
                <a:tabLst>
                  <a:tab pos="5257800" algn="l"/>
                </a:tabLst>
              </a:pP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Nghị quyết Trung ương 8</a:t>
              </a:r>
              <a:r>
                <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solidFill>
                    <a:schemeClr val="bg1"/>
                  </a:solidFill>
                  <a:effectLst/>
                  <a:latin typeface="Arial" panose="020B0604020202020204" pitchFamily="34" charset="0"/>
                  <a:ea typeface="Times New Roman" panose="02020603050405020304" pitchFamily="18" charset="0"/>
                  <a:cs typeface="Arial" panose="020B0604020202020204" pitchFamily="34" charset="0"/>
                </a:rPr>
                <a:t>khóa</a:t>
              </a:r>
              <a:r>
                <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XI</a:t>
              </a:r>
              <a:r>
                <a:rPr lang="vi-VN"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 chỉ rõ 5 mục tiêu cụ thể tăng cường quốc phòng, an ninh: </a:t>
              </a:r>
              <a:endParaRPr lang="en-US" sz="2400" dirty="0">
                <a:solidFill>
                  <a:schemeClr val="bg1"/>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2" name="WordArt 3">
              <a:extLst>
                <a:ext uri="{FF2B5EF4-FFF2-40B4-BE49-F238E27FC236}">
                  <a16:creationId xmlns:a16="http://schemas.microsoft.com/office/drawing/2014/main" id="{05F08F2C-F008-732A-7505-F13672F4102B}"/>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3060" name="Group 4">
            <a:extLst>
              <a:ext uri="{FF2B5EF4-FFF2-40B4-BE49-F238E27FC236}">
                <a16:creationId xmlns:a16="http://schemas.microsoft.com/office/drawing/2014/main" id="{74254A67-1AAE-3035-7067-118B013A66AD}"/>
              </a:ext>
            </a:extLst>
          </p:cNvPr>
          <p:cNvGrpSpPr>
            <a:grpSpLocks/>
          </p:cNvGrpSpPr>
          <p:nvPr/>
        </p:nvGrpSpPr>
        <p:grpSpPr bwMode="auto">
          <a:xfrm>
            <a:off x="736011" y="1920448"/>
            <a:ext cx="10306248" cy="1350786"/>
            <a:chOff x="960" y="1152"/>
            <a:chExt cx="5566" cy="851"/>
          </a:xfrm>
        </p:grpSpPr>
        <p:sp>
          <p:nvSpPr>
            <p:cNvPr id="191500" name="Rectangle 5">
              <a:extLst>
                <a:ext uri="{FF2B5EF4-FFF2-40B4-BE49-F238E27FC236}">
                  <a16:creationId xmlns:a16="http://schemas.microsoft.com/office/drawing/2014/main" id="{544E94F6-7952-C769-0778-ADA3248E8DDE}"/>
                </a:ext>
              </a:extLst>
            </p:cNvPr>
            <p:cNvSpPr>
              <a:spLocks noChangeArrowheads="1"/>
            </p:cNvSpPr>
            <p:nvPr/>
          </p:nvSpPr>
          <p:spPr bwMode="auto">
            <a:xfrm>
              <a:off x="1488" y="1152"/>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wrap="square"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i="1" dirty="0">
                  <a:latin typeface="Arial" panose="020B0604020202020204" pitchFamily="34" charset="0"/>
                  <a:ea typeface="Times New Roman" panose="02020603050405020304" pitchFamily="18" charset="0"/>
                  <a:cs typeface="Arial" panose="020B0604020202020204" pitchFamily="34" charset="0"/>
                </a:rPr>
                <a:t>K</a:t>
              </a:r>
              <a:r>
                <a:rPr lang="vi-VN" sz="2400" dirty="0">
                  <a:effectLst/>
                  <a:latin typeface="Arial" panose="020B0604020202020204" pitchFamily="34" charset="0"/>
                  <a:ea typeface="Times New Roman" panose="02020603050405020304" pitchFamily="18" charset="0"/>
                  <a:cs typeface="Arial" panose="020B0604020202020204" pitchFamily="34" charset="0"/>
                </a:rPr>
                <a:t>hắc phục được tình trạng sơ hở, mất cảnh giác; Ngăn ngừa làm thất bại âm mưu, hoạt động chống phá của các thế lực thù địch; Phòng, chống có hiệu quả các nguy cơ xung đột trên biên giới, biển đảo, chiến tranh mạng; </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1501" name="Freeform 6">
              <a:extLst>
                <a:ext uri="{FF2B5EF4-FFF2-40B4-BE49-F238E27FC236}">
                  <a16:creationId xmlns:a16="http://schemas.microsoft.com/office/drawing/2014/main" id="{B38111F3-44B7-6BF8-AA35-A32EFA22B2EB}"/>
                </a:ext>
              </a:extLst>
            </p:cNvPr>
            <p:cNvSpPr>
              <a:spLocks noChangeArrowheads="1"/>
            </p:cNvSpPr>
            <p:nvPr/>
          </p:nvSpPr>
          <p:spPr bwMode="auto">
            <a:xfrm>
              <a:off x="960" y="1437"/>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dirty="0">
                <a:latin typeface="Arial" panose="020B0604020202020204" pitchFamily="34" charset="0"/>
                <a:cs typeface="Arial" panose="020B0604020202020204" pitchFamily="34" charset="0"/>
              </a:endParaRPr>
            </a:p>
          </p:txBody>
        </p:sp>
      </p:grpSp>
      <p:grpSp>
        <p:nvGrpSpPr>
          <p:cNvPr id="173063" name="Group 7">
            <a:extLst>
              <a:ext uri="{FF2B5EF4-FFF2-40B4-BE49-F238E27FC236}">
                <a16:creationId xmlns:a16="http://schemas.microsoft.com/office/drawing/2014/main" id="{48C55A08-5D20-12CA-9FEC-0C62B9B851A3}"/>
              </a:ext>
            </a:extLst>
          </p:cNvPr>
          <p:cNvGrpSpPr>
            <a:grpSpLocks/>
          </p:cNvGrpSpPr>
          <p:nvPr/>
        </p:nvGrpSpPr>
        <p:grpSpPr bwMode="auto">
          <a:xfrm>
            <a:off x="736011" y="4164229"/>
            <a:ext cx="10306248" cy="1350789"/>
            <a:chOff x="960" y="2307"/>
            <a:chExt cx="5566" cy="851"/>
          </a:xfrm>
        </p:grpSpPr>
        <p:sp>
          <p:nvSpPr>
            <p:cNvPr id="191498" name="Rectangle 8">
              <a:extLst>
                <a:ext uri="{FF2B5EF4-FFF2-40B4-BE49-F238E27FC236}">
                  <a16:creationId xmlns:a16="http://schemas.microsoft.com/office/drawing/2014/main" id="{D291F830-0880-A1EA-9D39-6F5DCC64407B}"/>
                </a:ext>
              </a:extLst>
            </p:cNvPr>
            <p:cNvSpPr>
              <a:spLocks noChangeArrowheads="1"/>
            </p:cNvSpPr>
            <p:nvPr/>
          </p:nvSpPr>
          <p:spPr bwMode="auto">
            <a:xfrm>
              <a:off x="1488" y="2307"/>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sz="2400" dirty="0">
                  <a:latin typeface="Arial" panose="020B0604020202020204" pitchFamily="34" charset="0"/>
                  <a:ea typeface="Times New Roman" panose="02020603050405020304" pitchFamily="18" charset="0"/>
                  <a:cs typeface="Arial" panose="020B0604020202020204" pitchFamily="34" charset="0"/>
                </a:rPr>
                <a:t>B</a:t>
              </a:r>
              <a:r>
                <a:rPr lang="vi-VN" sz="2400" dirty="0">
                  <a:effectLst/>
                  <a:latin typeface="Arial" panose="020B0604020202020204" pitchFamily="34" charset="0"/>
                  <a:ea typeface="Times New Roman" panose="02020603050405020304" pitchFamily="18" charset="0"/>
                  <a:cs typeface="Arial" panose="020B0604020202020204" pitchFamily="34" charset="0"/>
                </a:rPr>
                <a:t>ảo đảm an ninh trên các lĩnh vực, kiềm chế gia tăng tội phạm, tạo chuyển biến rõ rệt về trật tự an toàn xã hội. Giữ vững môi trường hoà bình, ổn định cho sự phát triển đất nước; nâng cao và tận dụng có hiệu quả vị thế của Việt Nam ở khu vực và trên thế giới. </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1499" name="Freeform 9">
              <a:extLst>
                <a:ext uri="{FF2B5EF4-FFF2-40B4-BE49-F238E27FC236}">
                  <a16:creationId xmlns:a16="http://schemas.microsoft.com/office/drawing/2014/main" id="{CE8758B6-9D18-E09A-E995-2E4D612920A5}"/>
                </a:ext>
              </a:extLst>
            </p:cNvPr>
            <p:cNvSpPr>
              <a:spLocks noChangeArrowheads="1"/>
            </p:cNvSpPr>
            <p:nvPr/>
          </p:nvSpPr>
          <p:spPr bwMode="auto">
            <a:xfrm>
              <a:off x="960" y="2593"/>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2" name="Rectangle 3">
            <a:extLst>
              <a:ext uri="{FF2B5EF4-FFF2-40B4-BE49-F238E27FC236}">
                <a16:creationId xmlns:a16="http://schemas.microsoft.com/office/drawing/2014/main" id="{7A8E28DB-22B1-168A-E1CA-8313D2AAE694}"/>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3" name="WordArt 3">
            <a:extLst>
              <a:ext uri="{FF2B5EF4-FFF2-40B4-BE49-F238E27FC236}">
                <a16:creationId xmlns:a16="http://schemas.microsoft.com/office/drawing/2014/main" id="{3907D892-2295-ABE4-F6C1-4D97B0CF2083}"/>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3060"/>
                                        </p:tgtEl>
                                        <p:attrNameLst>
                                          <p:attrName>style.visibility</p:attrName>
                                        </p:attrNameLst>
                                      </p:cBhvr>
                                      <p:to>
                                        <p:strVal val="visible"/>
                                      </p:to>
                                    </p:set>
                                    <p:animEffect transition="in" filter="fade">
                                      <p:cBhvr>
                                        <p:cTn id="7" dur="500"/>
                                        <p:tgtEl>
                                          <p:spTgt spid="173060"/>
                                        </p:tgtEl>
                                      </p:cBhvr>
                                    </p:animEffect>
                                    <p:anim calcmode="lin" valueType="num">
                                      <p:cBhvr>
                                        <p:cTn id="8" dur="500" fill="hold"/>
                                        <p:tgtEl>
                                          <p:spTgt spid="173060"/>
                                        </p:tgtEl>
                                        <p:attrNameLst>
                                          <p:attrName>ppt_x</p:attrName>
                                        </p:attrNameLst>
                                      </p:cBhvr>
                                      <p:tavLst>
                                        <p:tav tm="0">
                                          <p:val>
                                            <p:strVal val="#ppt_x"/>
                                          </p:val>
                                        </p:tav>
                                        <p:tav tm="100000">
                                          <p:val>
                                            <p:strVal val="#ppt_x"/>
                                          </p:val>
                                        </p:tav>
                                      </p:tavLst>
                                    </p:anim>
                                    <p:anim calcmode="lin" valueType="num">
                                      <p:cBhvr>
                                        <p:cTn id="9" dur="500" fill="hold"/>
                                        <p:tgtEl>
                                          <p:spTgt spid="17306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3063"/>
                                        </p:tgtEl>
                                        <p:attrNameLst>
                                          <p:attrName>style.visibility</p:attrName>
                                        </p:attrNameLst>
                                      </p:cBhvr>
                                      <p:to>
                                        <p:strVal val="visible"/>
                                      </p:to>
                                    </p:set>
                                    <p:animEffect transition="in" filter="fade">
                                      <p:cBhvr>
                                        <p:cTn id="13" dur="500"/>
                                        <p:tgtEl>
                                          <p:spTgt spid="173063"/>
                                        </p:tgtEl>
                                      </p:cBhvr>
                                    </p:animEffect>
                                    <p:anim calcmode="lin" valueType="num">
                                      <p:cBhvr>
                                        <p:cTn id="14" dur="500" fill="hold"/>
                                        <p:tgtEl>
                                          <p:spTgt spid="173063"/>
                                        </p:tgtEl>
                                        <p:attrNameLst>
                                          <p:attrName>ppt_x</p:attrName>
                                        </p:attrNameLst>
                                      </p:cBhvr>
                                      <p:tavLst>
                                        <p:tav tm="0">
                                          <p:val>
                                            <p:strVal val="#ppt_x"/>
                                          </p:val>
                                        </p:tav>
                                        <p:tav tm="100000">
                                          <p:val>
                                            <p:strVal val="#ppt_x"/>
                                          </p:val>
                                        </p:tav>
                                      </p:tavLst>
                                    </p:anim>
                                    <p:anim calcmode="lin" valueType="num">
                                      <p:cBhvr>
                                        <p:cTn id="15" dur="500" fill="hold"/>
                                        <p:tgtEl>
                                          <p:spTgt spid="1730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3FF92C-3F49-2709-27AE-08CC62741B01}"/>
              </a:ext>
            </a:extLst>
          </p:cNvPr>
          <p:cNvSpPr txBox="1"/>
          <p:nvPr/>
        </p:nvSpPr>
        <p:spPr>
          <a:xfrm>
            <a:off x="164267" y="2917581"/>
            <a:ext cx="11708716" cy="1484252"/>
          </a:xfrm>
          <a:prstGeom prst="rect">
            <a:avLst/>
          </a:prstGeom>
          <a:noFill/>
        </p:spPr>
        <p:txBody>
          <a:bodyPr wrap="square">
            <a:spAutoFit/>
          </a:bodyPr>
          <a:lstStyle/>
          <a:p>
            <a:pPr algn="ctr">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Đại hội đại biểu toàn quốc lần thứ XIII của Đảng khẳng định p</a:t>
            </a:r>
            <a:r>
              <a:rPr lang="vi-VN" sz="2400" dirty="0">
                <a:effectLst/>
                <a:latin typeface="Arial" panose="020B0604020202020204" pitchFamily="34" charset="0"/>
                <a:ea typeface="Times New Roman" panose="02020603050405020304" pitchFamily="18" charset="0"/>
                <a:cs typeface="Arial" panose="020B0604020202020204" pitchFamily="34" charset="0"/>
              </a:rPr>
              <a:t>hương hướng,</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ctr">
              <a:lnSpc>
                <a:spcPct val="115000"/>
              </a:lnSpc>
              <a:spcBef>
                <a:spcPts val="600"/>
              </a:spcBef>
              <a:tabLst>
                <a:tab pos="5257800" algn="l"/>
              </a:tabLst>
            </a:pPr>
            <a:r>
              <a:rPr lang="vi-VN" sz="2400" dirty="0">
                <a:effectLst/>
                <a:latin typeface="Arial" panose="020B0604020202020204" pitchFamily="34" charset="0"/>
                <a:ea typeface="Times New Roman" panose="02020603050405020304" pitchFamily="18" charset="0"/>
                <a:cs typeface="Arial" panose="020B0604020202020204" pitchFamily="34" charset="0"/>
              </a:rPr>
              <a:t>nhiệm vụ quốc phòng, an ninh</a:t>
            </a:r>
            <a:r>
              <a:rPr lang="pl-PL" sz="2400" dirty="0">
                <a:effectLst/>
                <a:latin typeface="Arial" panose="020B0604020202020204" pitchFamily="34" charset="0"/>
                <a:ea typeface="Times New Roman" panose="02020603050405020304" pitchFamily="18" charset="0"/>
                <a:cs typeface="Arial" panose="020B0604020202020204" pitchFamily="34" charset="0"/>
              </a:rPr>
              <a:t> hiện nay là:</a:t>
            </a:r>
            <a:endParaRPr lang="en-US" sz="2400" dirty="0">
              <a:latin typeface="Arial" panose="020B0604020202020204" pitchFamily="34" charset="0"/>
              <a:ea typeface="Times New Roman" panose="02020603050405020304" pitchFamily="18" charset="0"/>
              <a:cs typeface="Arial" panose="020B0604020202020204" pitchFamily="34" charset="0"/>
            </a:endParaRPr>
          </a:p>
          <a:p>
            <a:pPr algn="ctr">
              <a:lnSpc>
                <a:spcPct val="115000"/>
              </a:lnSpc>
              <a:spcBef>
                <a:spcPts val="600"/>
              </a:spcBef>
              <a:tabLst>
                <a:tab pos="5257800" algn="l"/>
              </a:tabLst>
            </a:pPr>
            <a:r>
              <a:rPr lang="vi-VN" sz="2400" i="1" dirty="0">
                <a:effectLst/>
                <a:latin typeface="Arial" panose="020B0604020202020204" pitchFamily="34" charset="0"/>
                <a:ea typeface="SimSun" panose="02010600030101010101" pitchFamily="2" charset="-122"/>
                <a:cs typeface="Arial" panose="020B0604020202020204" pitchFamily="34" charset="0"/>
              </a:rPr>
              <a:t>Đảng CSVN: Văn kiện Đại hội đại biểu toàn quốc lần thứ XIII. Nxb. CTQG, HN. 2021.</a:t>
            </a:r>
            <a:endParaRPr lang="en-US" sz="2400" i="1" dirty="0">
              <a:effectLst/>
              <a:latin typeface="Arial" panose="020B0604020202020204" pitchFamily="34" charset="0"/>
              <a:ea typeface="SimSun" panose="02010600030101010101" pitchFamily="2" charset="-122"/>
              <a:cs typeface="Arial" panose="020B0604020202020204" pitchFamily="34" charset="0"/>
            </a:endParaRPr>
          </a:p>
        </p:txBody>
      </p:sp>
      <p:sp>
        <p:nvSpPr>
          <p:cNvPr id="2" name="Rectangle 3">
            <a:extLst>
              <a:ext uri="{FF2B5EF4-FFF2-40B4-BE49-F238E27FC236}">
                <a16:creationId xmlns:a16="http://schemas.microsoft.com/office/drawing/2014/main" id="{85D84ED0-6B0B-790F-D259-1BC05D472CE5}"/>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6" name="WordArt 3">
            <a:extLst>
              <a:ext uri="{FF2B5EF4-FFF2-40B4-BE49-F238E27FC236}">
                <a16:creationId xmlns:a16="http://schemas.microsoft.com/office/drawing/2014/main" id="{AE635F9D-BFEC-560A-72DB-AA24E025FC25}"/>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extLst>
      <p:ext uri="{BB962C8B-B14F-4D97-AF65-F5344CB8AC3E}">
        <p14:creationId xmlns:p14="http://schemas.microsoft.com/office/powerpoint/2010/main" val="2789804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84" name="Group 4">
            <a:extLst>
              <a:ext uri="{FF2B5EF4-FFF2-40B4-BE49-F238E27FC236}">
                <a16:creationId xmlns:a16="http://schemas.microsoft.com/office/drawing/2014/main" id="{EEDAAE1A-F1D0-DDB7-5F33-903FF4457989}"/>
              </a:ext>
            </a:extLst>
          </p:cNvPr>
          <p:cNvGrpSpPr>
            <a:grpSpLocks/>
          </p:cNvGrpSpPr>
          <p:nvPr/>
        </p:nvGrpSpPr>
        <p:grpSpPr bwMode="auto">
          <a:xfrm>
            <a:off x="923826" y="1808531"/>
            <a:ext cx="10344348" cy="1350786"/>
            <a:chOff x="960" y="1251"/>
            <a:chExt cx="5566" cy="851"/>
          </a:xfrm>
        </p:grpSpPr>
        <p:sp>
          <p:nvSpPr>
            <p:cNvPr id="193548" name="Rectangle 5">
              <a:extLst>
                <a:ext uri="{FF2B5EF4-FFF2-40B4-BE49-F238E27FC236}">
                  <a16:creationId xmlns:a16="http://schemas.microsoft.com/office/drawing/2014/main" id="{33AB3475-86F1-AF59-B748-0FC7E25C3A67}"/>
                </a:ext>
              </a:extLst>
            </p:cNvPr>
            <p:cNvSpPr>
              <a:spLocks noChangeArrowheads="1"/>
            </p:cNvSpPr>
            <p:nvPr/>
          </p:nvSpPr>
          <p:spPr bwMode="auto">
            <a:xfrm>
              <a:off x="1488" y="1251"/>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vi-VN" sz="2400" dirty="0">
                  <a:effectLst/>
                  <a:latin typeface="+mn-lt"/>
                  <a:ea typeface="Times New Roman" panose="02020603050405020304" pitchFamily="18" charset="0"/>
                </a:rPr>
                <a:t>Củng cố quốc phòng, giữ vững an ninh quốc gia, ổn định chính trị, trật tự, an toàn xã hội là nhiệm vụ trọng yếu, thường xuyên của Đảng, Nhà nước, của cả hệ thống chính trị và toàn dân, trong đó Quân đội nhân dân và Công an nhân dân là nòng cốt. </a:t>
              </a:r>
              <a:endParaRPr lang="en-US" altLang="en-US" sz="2400" dirty="0">
                <a:solidFill>
                  <a:srgbClr val="000000"/>
                </a:solidFill>
                <a:latin typeface="+mn-lt"/>
              </a:endParaRPr>
            </a:p>
          </p:txBody>
        </p:sp>
        <p:sp>
          <p:nvSpPr>
            <p:cNvPr id="193549" name="Freeform 6">
              <a:extLst>
                <a:ext uri="{FF2B5EF4-FFF2-40B4-BE49-F238E27FC236}">
                  <a16:creationId xmlns:a16="http://schemas.microsoft.com/office/drawing/2014/main" id="{26787A28-FF3E-4C9D-F404-D62DB937EC64}"/>
                </a:ext>
              </a:extLst>
            </p:cNvPr>
            <p:cNvSpPr>
              <a:spLocks noChangeArrowheads="1"/>
            </p:cNvSpPr>
            <p:nvPr/>
          </p:nvSpPr>
          <p:spPr bwMode="auto">
            <a:xfrm>
              <a:off x="960" y="1302"/>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grpSp>
        <p:nvGrpSpPr>
          <p:cNvPr id="174087" name="Group 7">
            <a:extLst>
              <a:ext uri="{FF2B5EF4-FFF2-40B4-BE49-F238E27FC236}">
                <a16:creationId xmlns:a16="http://schemas.microsoft.com/office/drawing/2014/main" id="{8FC7AF51-618F-5575-610E-511B17BEF681}"/>
              </a:ext>
            </a:extLst>
          </p:cNvPr>
          <p:cNvGrpSpPr>
            <a:grpSpLocks/>
          </p:cNvGrpSpPr>
          <p:nvPr/>
        </p:nvGrpSpPr>
        <p:grpSpPr bwMode="auto">
          <a:xfrm>
            <a:off x="923826" y="3706138"/>
            <a:ext cx="10344348" cy="722219"/>
            <a:chOff x="960" y="2307"/>
            <a:chExt cx="5566" cy="455"/>
          </a:xfrm>
        </p:grpSpPr>
        <p:sp>
          <p:nvSpPr>
            <p:cNvPr id="193546" name="Rectangle 8">
              <a:extLst>
                <a:ext uri="{FF2B5EF4-FFF2-40B4-BE49-F238E27FC236}">
                  <a16:creationId xmlns:a16="http://schemas.microsoft.com/office/drawing/2014/main" id="{5137256A-D704-F963-4FEC-7C4941EC1426}"/>
                </a:ext>
              </a:extLst>
            </p:cNvPr>
            <p:cNvSpPr>
              <a:spLocks noChangeArrowheads="1"/>
            </p:cNvSpPr>
            <p:nvPr/>
          </p:nvSpPr>
          <p:spPr bwMode="auto">
            <a:xfrm>
              <a:off x="1488" y="2307"/>
              <a:ext cx="5038" cy="45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nchor="ctr">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vi-VN" sz="2400" dirty="0">
                  <a:effectLst/>
                  <a:latin typeface="+mn-lt"/>
                  <a:ea typeface="Times New Roman" panose="02020603050405020304" pitchFamily="18" charset="0"/>
                </a:rPr>
                <a:t>Tăng cường tiềm lực quốc phòng và an ninh; xây dựng thế trận quốc phòng toàn dân, thế trận an ninh nhân dân vững chắc. </a:t>
              </a:r>
              <a:endParaRPr lang="en-US" altLang="en-US" sz="2400" dirty="0">
                <a:solidFill>
                  <a:srgbClr val="000000"/>
                </a:solidFill>
                <a:latin typeface="+mn-lt"/>
              </a:endParaRPr>
            </a:p>
          </p:txBody>
        </p:sp>
        <p:sp>
          <p:nvSpPr>
            <p:cNvPr id="193547" name="Freeform 9">
              <a:extLst>
                <a:ext uri="{FF2B5EF4-FFF2-40B4-BE49-F238E27FC236}">
                  <a16:creationId xmlns:a16="http://schemas.microsoft.com/office/drawing/2014/main" id="{615E9744-4FA3-519B-5923-A0AE3E083174}"/>
                </a:ext>
              </a:extLst>
            </p:cNvPr>
            <p:cNvSpPr>
              <a:spLocks noChangeArrowheads="1"/>
            </p:cNvSpPr>
            <p:nvPr/>
          </p:nvSpPr>
          <p:spPr bwMode="auto">
            <a:xfrm>
              <a:off x="960" y="240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grpSp>
        <p:nvGrpSpPr>
          <p:cNvPr id="174090" name="Group 10">
            <a:extLst>
              <a:ext uri="{FF2B5EF4-FFF2-40B4-BE49-F238E27FC236}">
                <a16:creationId xmlns:a16="http://schemas.microsoft.com/office/drawing/2014/main" id="{60E70636-319A-AB71-4A89-99D202CFB1CA}"/>
              </a:ext>
            </a:extLst>
          </p:cNvPr>
          <p:cNvGrpSpPr>
            <a:grpSpLocks/>
          </p:cNvGrpSpPr>
          <p:nvPr/>
        </p:nvGrpSpPr>
        <p:grpSpPr bwMode="auto">
          <a:xfrm>
            <a:off x="923826" y="4818041"/>
            <a:ext cx="10344348" cy="1203168"/>
            <a:chOff x="960" y="3147"/>
            <a:chExt cx="5566" cy="758"/>
          </a:xfrm>
        </p:grpSpPr>
        <p:sp>
          <p:nvSpPr>
            <p:cNvPr id="193544" name="Rectangle 11">
              <a:extLst>
                <a:ext uri="{FF2B5EF4-FFF2-40B4-BE49-F238E27FC236}">
                  <a16:creationId xmlns:a16="http://schemas.microsoft.com/office/drawing/2014/main" id="{93E3D644-EC0B-4469-C9F8-5F7C213F6835}"/>
                </a:ext>
              </a:extLst>
            </p:cNvPr>
            <p:cNvSpPr>
              <a:spLocks noChangeArrowheads="1"/>
            </p:cNvSpPr>
            <p:nvPr/>
          </p:nvSpPr>
          <p:spPr bwMode="auto">
            <a:xfrm>
              <a:off x="1488" y="3147"/>
              <a:ext cx="5038" cy="758"/>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vi-VN" sz="2400" dirty="0">
                  <a:effectLst/>
                  <a:latin typeface="+mn-lt"/>
                  <a:ea typeface="Times New Roman" panose="02020603050405020304" pitchFamily="18" charset="0"/>
                </a:rPr>
                <a:t>Đẩy mạnh đầu tư và ứng dụng khoa học, công nghệ trong nhiệm vụ quốc phòng, an ninh; phát triển công nghiệp quốc phòng, an ninh theo hướng lưỡng dụng, ngày càng hiện đại</a:t>
              </a:r>
              <a:r>
                <a:rPr lang="en-US" sz="2400" dirty="0">
                  <a:effectLst/>
                  <a:latin typeface="+mn-lt"/>
                  <a:ea typeface="Times New Roman" panose="02020603050405020304" pitchFamily="18" charset="0"/>
                </a:rPr>
                <a:t>.</a:t>
              </a:r>
              <a:endParaRPr lang="en-US" altLang="en-US" sz="2400" dirty="0">
                <a:solidFill>
                  <a:srgbClr val="000000"/>
                </a:solidFill>
                <a:latin typeface="+mn-lt"/>
              </a:endParaRPr>
            </a:p>
          </p:txBody>
        </p:sp>
        <p:sp>
          <p:nvSpPr>
            <p:cNvPr id="193545" name="Freeform 12">
              <a:extLst>
                <a:ext uri="{FF2B5EF4-FFF2-40B4-BE49-F238E27FC236}">
                  <a16:creationId xmlns:a16="http://schemas.microsoft.com/office/drawing/2014/main" id="{4C3A3885-2A65-B726-847A-5659B0D1C486}"/>
                </a:ext>
              </a:extLst>
            </p:cNvPr>
            <p:cNvSpPr>
              <a:spLocks noChangeArrowheads="1"/>
            </p:cNvSpPr>
            <p:nvPr/>
          </p:nvSpPr>
          <p:spPr bwMode="auto">
            <a:xfrm>
              <a:off x="960" y="345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p>
          </p:txBody>
        </p:sp>
      </p:grpSp>
      <p:sp>
        <p:nvSpPr>
          <p:cNvPr id="4" name="Rectangle 3">
            <a:extLst>
              <a:ext uri="{FF2B5EF4-FFF2-40B4-BE49-F238E27FC236}">
                <a16:creationId xmlns:a16="http://schemas.microsoft.com/office/drawing/2014/main" id="{9B1133AF-C8CB-A385-67CC-11B95113A986}"/>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D334F327-3DDC-903C-B2B5-B5C295A35967}"/>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74084"/>
                                        </p:tgtEl>
                                        <p:attrNameLst>
                                          <p:attrName>style.visibility</p:attrName>
                                        </p:attrNameLst>
                                      </p:cBhvr>
                                      <p:to>
                                        <p:strVal val="visible"/>
                                      </p:to>
                                    </p:set>
                                    <p:animEffect transition="in" filter="fade">
                                      <p:cBhvr>
                                        <p:cTn id="7" dur="500"/>
                                        <p:tgtEl>
                                          <p:spTgt spid="174084"/>
                                        </p:tgtEl>
                                      </p:cBhvr>
                                    </p:animEffect>
                                    <p:anim calcmode="lin" valueType="num">
                                      <p:cBhvr>
                                        <p:cTn id="8" dur="500" fill="hold"/>
                                        <p:tgtEl>
                                          <p:spTgt spid="174084"/>
                                        </p:tgtEl>
                                        <p:attrNameLst>
                                          <p:attrName>ppt_x</p:attrName>
                                        </p:attrNameLst>
                                      </p:cBhvr>
                                      <p:tavLst>
                                        <p:tav tm="0">
                                          <p:val>
                                            <p:strVal val="#ppt_x"/>
                                          </p:val>
                                        </p:tav>
                                        <p:tav tm="100000">
                                          <p:val>
                                            <p:strVal val="#ppt_x"/>
                                          </p:val>
                                        </p:tav>
                                      </p:tavLst>
                                    </p:anim>
                                    <p:anim calcmode="lin" valueType="num">
                                      <p:cBhvr>
                                        <p:cTn id="9" dur="500" fill="hold"/>
                                        <p:tgtEl>
                                          <p:spTgt spid="17408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4087"/>
                                        </p:tgtEl>
                                        <p:attrNameLst>
                                          <p:attrName>style.visibility</p:attrName>
                                        </p:attrNameLst>
                                      </p:cBhvr>
                                      <p:to>
                                        <p:strVal val="visible"/>
                                      </p:to>
                                    </p:set>
                                    <p:animEffect transition="in" filter="fade">
                                      <p:cBhvr>
                                        <p:cTn id="13" dur="500"/>
                                        <p:tgtEl>
                                          <p:spTgt spid="174087"/>
                                        </p:tgtEl>
                                      </p:cBhvr>
                                    </p:animEffect>
                                    <p:anim calcmode="lin" valueType="num">
                                      <p:cBhvr>
                                        <p:cTn id="14" dur="500" fill="hold"/>
                                        <p:tgtEl>
                                          <p:spTgt spid="174087"/>
                                        </p:tgtEl>
                                        <p:attrNameLst>
                                          <p:attrName>ppt_x</p:attrName>
                                        </p:attrNameLst>
                                      </p:cBhvr>
                                      <p:tavLst>
                                        <p:tav tm="0">
                                          <p:val>
                                            <p:strVal val="#ppt_x"/>
                                          </p:val>
                                        </p:tav>
                                        <p:tav tm="100000">
                                          <p:val>
                                            <p:strVal val="#ppt_x"/>
                                          </p:val>
                                        </p:tav>
                                      </p:tavLst>
                                    </p:anim>
                                    <p:anim calcmode="lin" valueType="num">
                                      <p:cBhvr>
                                        <p:cTn id="15" dur="500" fill="hold"/>
                                        <p:tgtEl>
                                          <p:spTgt spid="174087"/>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4090"/>
                                        </p:tgtEl>
                                        <p:attrNameLst>
                                          <p:attrName>style.visibility</p:attrName>
                                        </p:attrNameLst>
                                      </p:cBhvr>
                                      <p:to>
                                        <p:strVal val="visible"/>
                                      </p:to>
                                    </p:set>
                                    <p:animEffect transition="in" filter="fade">
                                      <p:cBhvr>
                                        <p:cTn id="19" dur="500"/>
                                        <p:tgtEl>
                                          <p:spTgt spid="174090"/>
                                        </p:tgtEl>
                                      </p:cBhvr>
                                    </p:animEffect>
                                    <p:anim calcmode="lin" valueType="num">
                                      <p:cBhvr>
                                        <p:cTn id="20" dur="500" fill="hold"/>
                                        <p:tgtEl>
                                          <p:spTgt spid="174090"/>
                                        </p:tgtEl>
                                        <p:attrNameLst>
                                          <p:attrName>ppt_x</p:attrName>
                                        </p:attrNameLst>
                                      </p:cBhvr>
                                      <p:tavLst>
                                        <p:tav tm="0">
                                          <p:val>
                                            <p:strVal val="#ppt_x"/>
                                          </p:val>
                                        </p:tav>
                                        <p:tav tm="100000">
                                          <p:val>
                                            <p:strVal val="#ppt_x"/>
                                          </p:val>
                                        </p:tav>
                                      </p:tavLst>
                                    </p:anim>
                                    <p:anim calcmode="lin" valueType="num">
                                      <p:cBhvr>
                                        <p:cTn id="21" dur="500" fill="hold"/>
                                        <p:tgtEl>
                                          <p:spTgt spid="1740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084" name="Group 4">
            <a:extLst>
              <a:ext uri="{FF2B5EF4-FFF2-40B4-BE49-F238E27FC236}">
                <a16:creationId xmlns:a16="http://schemas.microsoft.com/office/drawing/2014/main" id="{EEDAAE1A-F1D0-DDB7-5F33-903FF4457989}"/>
              </a:ext>
            </a:extLst>
          </p:cNvPr>
          <p:cNvGrpSpPr>
            <a:grpSpLocks/>
          </p:cNvGrpSpPr>
          <p:nvPr/>
        </p:nvGrpSpPr>
        <p:grpSpPr bwMode="auto">
          <a:xfrm>
            <a:off x="895251" y="1878247"/>
            <a:ext cx="10401498" cy="1036503"/>
            <a:chOff x="960" y="1152"/>
            <a:chExt cx="5566" cy="653"/>
          </a:xfrm>
        </p:grpSpPr>
        <p:sp>
          <p:nvSpPr>
            <p:cNvPr id="193548" name="Rectangle 5">
              <a:extLst>
                <a:ext uri="{FF2B5EF4-FFF2-40B4-BE49-F238E27FC236}">
                  <a16:creationId xmlns:a16="http://schemas.microsoft.com/office/drawing/2014/main" id="{33AB3475-86F1-AF59-B748-0FC7E25C3A67}"/>
                </a:ext>
              </a:extLst>
            </p:cNvPr>
            <p:cNvSpPr>
              <a:spLocks noChangeArrowheads="1"/>
            </p:cNvSpPr>
            <p:nvPr/>
          </p:nvSpPr>
          <p:spPr bwMode="auto">
            <a:xfrm>
              <a:off x="1488" y="1152"/>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Kiên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quyết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trì</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đấu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tranh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lập</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quyền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thống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toàn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vẹn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lãnh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vững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chắc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biên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giới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quyền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biển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đảo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vùng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trời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của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3549" name="Freeform 6">
              <a:extLst>
                <a:ext uri="{FF2B5EF4-FFF2-40B4-BE49-F238E27FC236}">
                  <a16:creationId xmlns:a16="http://schemas.microsoft.com/office/drawing/2014/main" id="{26787A28-FF3E-4C9D-F404-D62DB937EC64}"/>
                </a:ext>
              </a:extLst>
            </p:cNvPr>
            <p:cNvSpPr>
              <a:spLocks noChangeArrowheads="1"/>
            </p:cNvSpPr>
            <p:nvPr/>
          </p:nvSpPr>
          <p:spPr bwMode="auto">
            <a:xfrm>
              <a:off x="960" y="1302"/>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4087" name="Group 7">
            <a:extLst>
              <a:ext uri="{FF2B5EF4-FFF2-40B4-BE49-F238E27FC236}">
                <a16:creationId xmlns:a16="http://schemas.microsoft.com/office/drawing/2014/main" id="{8FC7AF51-618F-5575-610E-511B17BEF681}"/>
              </a:ext>
            </a:extLst>
          </p:cNvPr>
          <p:cNvGrpSpPr>
            <a:grpSpLocks/>
          </p:cNvGrpSpPr>
          <p:nvPr/>
        </p:nvGrpSpPr>
        <p:grpSpPr bwMode="auto">
          <a:xfrm>
            <a:off x="895251" y="3502012"/>
            <a:ext cx="10401498" cy="1036504"/>
            <a:chOff x="960" y="2208"/>
            <a:chExt cx="5566" cy="653"/>
          </a:xfrm>
        </p:grpSpPr>
        <p:sp>
          <p:nvSpPr>
            <p:cNvPr id="193546" name="Rectangle 8">
              <a:extLst>
                <a:ext uri="{FF2B5EF4-FFF2-40B4-BE49-F238E27FC236}">
                  <a16:creationId xmlns:a16="http://schemas.microsoft.com/office/drawing/2014/main" id="{5137256A-D704-F963-4FEC-7C4941EC1426}"/>
                </a:ext>
              </a:extLst>
            </p:cNvPr>
            <p:cNvSpPr>
              <a:spLocks noChangeArrowheads="1"/>
            </p:cNvSpPr>
            <p:nvPr/>
          </p:nvSpPr>
          <p:spPr bwMode="auto">
            <a:xfrm>
              <a:off x="1488" y="2208"/>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Kết</a:t>
              </a:r>
              <a:r>
                <a:rPr lang="en-US" altLang="en-US" sz="2400" dirty="0">
                  <a:solidFill>
                    <a:srgbClr val="000000"/>
                  </a:solidFill>
                  <a:latin typeface="Arial" panose="020B0604020202020204" pitchFamily="34" charset="0"/>
                  <a:cs typeface="Arial" panose="020B0604020202020204" pitchFamily="34" charset="0"/>
                </a:rPr>
                <a:t> hợp </a:t>
              </a:r>
              <a:r>
                <a:rPr lang="en-US" altLang="en-US" sz="2400" dirty="0" err="1">
                  <a:solidFill>
                    <a:srgbClr val="000000"/>
                  </a:solidFill>
                  <a:latin typeface="Arial" panose="020B0604020202020204" pitchFamily="34" charset="0"/>
                  <a:cs typeface="Arial" panose="020B0604020202020204" pitchFamily="34" charset="0"/>
                </a:rPr>
                <a:t>chặt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chẽ</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hóa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xã</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hóa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xã</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trong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lược</a:t>
              </a:r>
              <a:r>
                <a:rPr lang="en-US" altLang="en-US" sz="2400" dirty="0">
                  <a:solidFill>
                    <a:srgbClr val="000000"/>
                  </a:solidFill>
                  <a:latin typeface="Arial" panose="020B0604020202020204" pitchFamily="34" charset="0"/>
                  <a:cs typeface="Arial" panose="020B0604020202020204" pitchFamily="34" charset="0"/>
                </a:rPr>
                <a:t>…</a:t>
              </a:r>
            </a:p>
          </p:txBody>
        </p:sp>
        <p:sp>
          <p:nvSpPr>
            <p:cNvPr id="193547" name="Freeform 9">
              <a:extLst>
                <a:ext uri="{FF2B5EF4-FFF2-40B4-BE49-F238E27FC236}">
                  <a16:creationId xmlns:a16="http://schemas.microsoft.com/office/drawing/2014/main" id="{615E9744-4FA3-519B-5923-A0AE3E083174}"/>
                </a:ext>
              </a:extLst>
            </p:cNvPr>
            <p:cNvSpPr>
              <a:spLocks noChangeArrowheads="1"/>
            </p:cNvSpPr>
            <p:nvPr/>
          </p:nvSpPr>
          <p:spPr bwMode="auto">
            <a:xfrm>
              <a:off x="960" y="240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4090" name="Group 10">
            <a:extLst>
              <a:ext uri="{FF2B5EF4-FFF2-40B4-BE49-F238E27FC236}">
                <a16:creationId xmlns:a16="http://schemas.microsoft.com/office/drawing/2014/main" id="{60E70636-319A-AB71-4A89-99D202CFB1CA}"/>
              </a:ext>
            </a:extLst>
          </p:cNvPr>
          <p:cNvGrpSpPr>
            <a:grpSpLocks/>
          </p:cNvGrpSpPr>
          <p:nvPr/>
        </p:nvGrpSpPr>
        <p:grpSpPr bwMode="auto">
          <a:xfrm>
            <a:off x="895251" y="5044896"/>
            <a:ext cx="10401498" cy="933328"/>
            <a:chOff x="960" y="3147"/>
            <a:chExt cx="5566" cy="588"/>
          </a:xfrm>
        </p:grpSpPr>
        <p:sp>
          <p:nvSpPr>
            <p:cNvPr id="193544" name="Rectangle 11">
              <a:extLst>
                <a:ext uri="{FF2B5EF4-FFF2-40B4-BE49-F238E27FC236}">
                  <a16:creationId xmlns:a16="http://schemas.microsoft.com/office/drawing/2014/main" id="{93E3D644-EC0B-4469-C9F8-5F7C213F6835}"/>
                </a:ext>
              </a:extLst>
            </p:cNvPr>
            <p:cNvSpPr>
              <a:spLocks noChangeArrowheads="1"/>
            </p:cNvSpPr>
            <p:nvPr/>
          </p:nvSpPr>
          <p:spPr bwMode="auto">
            <a:xfrm>
              <a:off x="1488" y="3147"/>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Kết hợp chặt chẽ giữa quốc phòng, an ninh và đối ngoại; tăng cường hợp tác quốc tế về quốc phòng, an ninh.</a:t>
              </a:r>
            </a:p>
          </p:txBody>
        </p:sp>
        <p:sp>
          <p:nvSpPr>
            <p:cNvPr id="193545" name="Freeform 12">
              <a:extLst>
                <a:ext uri="{FF2B5EF4-FFF2-40B4-BE49-F238E27FC236}">
                  <a16:creationId xmlns:a16="http://schemas.microsoft.com/office/drawing/2014/main" id="{4C3A3885-2A65-B726-847A-5659B0D1C486}"/>
                </a:ext>
              </a:extLst>
            </p:cNvPr>
            <p:cNvSpPr>
              <a:spLocks noChangeArrowheads="1"/>
            </p:cNvSpPr>
            <p:nvPr/>
          </p:nvSpPr>
          <p:spPr bwMode="auto">
            <a:xfrm>
              <a:off x="960" y="3456"/>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61DB33D2-0862-4535-FAC3-8656333AE8EE}"/>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B9045CAF-D720-EC28-B5A4-1FAB8C17D6B6}"/>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extLst>
      <p:ext uri="{BB962C8B-B14F-4D97-AF65-F5344CB8AC3E}">
        <p14:creationId xmlns:p14="http://schemas.microsoft.com/office/powerpoint/2010/main" val="3841355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174084"/>
                                        </p:tgtEl>
                                        <p:attrNameLst>
                                          <p:attrName>style.visibility</p:attrName>
                                        </p:attrNameLst>
                                      </p:cBhvr>
                                      <p:to>
                                        <p:strVal val="visible"/>
                                      </p:to>
                                    </p:set>
                                    <p:animEffect transition="in" filter="fade">
                                      <p:cBhvr>
                                        <p:cTn id="7" dur="1000"/>
                                        <p:tgtEl>
                                          <p:spTgt spid="174084"/>
                                        </p:tgtEl>
                                      </p:cBhvr>
                                    </p:animEffect>
                                    <p:anim calcmode="lin" valueType="num">
                                      <p:cBhvr>
                                        <p:cTn id="8" dur="1000" fill="hold"/>
                                        <p:tgtEl>
                                          <p:spTgt spid="174084"/>
                                        </p:tgtEl>
                                        <p:attrNameLst>
                                          <p:attrName>ppt_x</p:attrName>
                                        </p:attrNameLst>
                                      </p:cBhvr>
                                      <p:tavLst>
                                        <p:tav tm="0">
                                          <p:val>
                                            <p:strVal val="#ppt_x"/>
                                          </p:val>
                                        </p:tav>
                                        <p:tav tm="100000">
                                          <p:val>
                                            <p:strVal val="#ppt_x"/>
                                          </p:val>
                                        </p:tav>
                                      </p:tavLst>
                                    </p:anim>
                                    <p:anim calcmode="lin" valueType="num">
                                      <p:cBhvr>
                                        <p:cTn id="9" dur="1000" fill="hold"/>
                                        <p:tgtEl>
                                          <p:spTgt spid="17408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4087"/>
                                        </p:tgtEl>
                                        <p:attrNameLst>
                                          <p:attrName>style.visibility</p:attrName>
                                        </p:attrNameLst>
                                      </p:cBhvr>
                                      <p:to>
                                        <p:strVal val="visible"/>
                                      </p:to>
                                    </p:set>
                                    <p:animEffect transition="in" filter="fade">
                                      <p:cBhvr>
                                        <p:cTn id="12" dur="1000"/>
                                        <p:tgtEl>
                                          <p:spTgt spid="174087"/>
                                        </p:tgtEl>
                                      </p:cBhvr>
                                    </p:animEffect>
                                    <p:anim calcmode="lin" valueType="num">
                                      <p:cBhvr>
                                        <p:cTn id="13" dur="1000" fill="hold"/>
                                        <p:tgtEl>
                                          <p:spTgt spid="174087"/>
                                        </p:tgtEl>
                                        <p:attrNameLst>
                                          <p:attrName>ppt_x</p:attrName>
                                        </p:attrNameLst>
                                      </p:cBhvr>
                                      <p:tavLst>
                                        <p:tav tm="0">
                                          <p:val>
                                            <p:strVal val="#ppt_x"/>
                                          </p:val>
                                        </p:tav>
                                        <p:tav tm="100000">
                                          <p:val>
                                            <p:strVal val="#ppt_x"/>
                                          </p:val>
                                        </p:tav>
                                      </p:tavLst>
                                    </p:anim>
                                    <p:anim calcmode="lin" valueType="num">
                                      <p:cBhvr>
                                        <p:cTn id="14" dur="1000" fill="hold"/>
                                        <p:tgtEl>
                                          <p:spTgt spid="17408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74090"/>
                                        </p:tgtEl>
                                        <p:attrNameLst>
                                          <p:attrName>style.visibility</p:attrName>
                                        </p:attrNameLst>
                                      </p:cBhvr>
                                      <p:to>
                                        <p:strVal val="visible"/>
                                      </p:to>
                                    </p:set>
                                    <p:animEffect transition="in" filter="fade">
                                      <p:cBhvr>
                                        <p:cTn id="17" dur="1000"/>
                                        <p:tgtEl>
                                          <p:spTgt spid="174090"/>
                                        </p:tgtEl>
                                      </p:cBhvr>
                                    </p:animEffect>
                                    <p:anim calcmode="lin" valueType="num">
                                      <p:cBhvr>
                                        <p:cTn id="18" dur="1000" fill="hold"/>
                                        <p:tgtEl>
                                          <p:spTgt spid="174090"/>
                                        </p:tgtEl>
                                        <p:attrNameLst>
                                          <p:attrName>ppt_x</p:attrName>
                                        </p:attrNameLst>
                                      </p:cBhvr>
                                      <p:tavLst>
                                        <p:tav tm="0">
                                          <p:val>
                                            <p:strVal val="#ppt_x"/>
                                          </p:val>
                                        </p:tav>
                                        <p:tav tm="100000">
                                          <p:val>
                                            <p:strVal val="#ppt_x"/>
                                          </p:val>
                                        </p:tav>
                                      </p:tavLst>
                                    </p:anim>
                                    <p:anim calcmode="lin" valueType="num">
                                      <p:cBhvr>
                                        <p:cTn id="19" dur="1000" fill="hold"/>
                                        <p:tgtEl>
                                          <p:spTgt spid="1740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5108" name="Group 4">
            <a:extLst>
              <a:ext uri="{FF2B5EF4-FFF2-40B4-BE49-F238E27FC236}">
                <a16:creationId xmlns:a16="http://schemas.microsoft.com/office/drawing/2014/main" id="{FF968905-ECCF-8AD5-8B20-6535392E2705}"/>
              </a:ext>
            </a:extLst>
          </p:cNvPr>
          <p:cNvGrpSpPr>
            <a:grpSpLocks/>
          </p:cNvGrpSpPr>
          <p:nvPr/>
        </p:nvGrpSpPr>
        <p:grpSpPr bwMode="auto">
          <a:xfrm>
            <a:off x="954061" y="1730921"/>
            <a:ext cx="10458648" cy="1036504"/>
            <a:chOff x="960" y="1152"/>
            <a:chExt cx="5566" cy="653"/>
          </a:xfrm>
        </p:grpSpPr>
        <p:sp>
          <p:nvSpPr>
            <p:cNvPr id="195596" name="Rectangle 5">
              <a:extLst>
                <a:ext uri="{FF2B5EF4-FFF2-40B4-BE49-F238E27FC236}">
                  <a16:creationId xmlns:a16="http://schemas.microsoft.com/office/drawing/2014/main" id="{15E59C88-B21D-AE8D-3791-1E4BAFCDBEF6}"/>
                </a:ext>
              </a:extLst>
            </p:cNvPr>
            <p:cNvSpPr>
              <a:spLocks noChangeArrowheads="1"/>
            </p:cNvSpPr>
            <p:nvPr/>
          </p:nvSpPr>
          <p:spPr bwMode="auto">
            <a:xfrm>
              <a:off x="1488" y="1152"/>
              <a:ext cx="5038" cy="653"/>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Có</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kế</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sách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ngăn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ngừa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nguy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cơ</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tranh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xung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sớm</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a:t>
              </a:r>
              <a:r>
                <a:rPr lang="en-US" altLang="en-US" sz="2400" dirty="0">
                  <a:solidFill>
                    <a:srgbClr val="000000"/>
                  </a:solidFill>
                  <a:latin typeface="Arial" panose="020B0604020202020204" pitchFamily="34" charset="0"/>
                  <a:cs typeface="Arial" panose="020B0604020202020204" pitchFamily="34" charset="0"/>
                </a:rPr>
                <a:t> xa; </a:t>
              </a:r>
              <a:r>
                <a:rPr lang="en-US" altLang="en-US" sz="2400" dirty="0" err="1">
                  <a:solidFill>
                    <a:srgbClr val="000000"/>
                  </a:solidFill>
                  <a:latin typeface="Arial" panose="020B0604020202020204" pitchFamily="34" charset="0"/>
                  <a:cs typeface="Arial" panose="020B0604020202020204" pitchFamily="34" charset="0"/>
                </a:rPr>
                <a:t>chủ</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phòng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ngừa</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phát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hiện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sớm</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triệt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tiêu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tố</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lợi</a:t>
              </a:r>
              <a:r>
                <a:rPr lang="en-US" altLang="en-US" sz="2400" dirty="0">
                  <a:solidFill>
                    <a:srgbClr val="000000"/>
                  </a:solidFill>
                  <a:latin typeface="Arial" panose="020B0604020202020204" pitchFamily="34" charset="0"/>
                  <a:cs typeface="Arial" panose="020B0604020202020204" pitchFamily="34" charset="0"/>
                </a:rPr>
                <a:t>…</a:t>
              </a:r>
            </a:p>
          </p:txBody>
        </p:sp>
        <p:sp>
          <p:nvSpPr>
            <p:cNvPr id="195597" name="Freeform 6">
              <a:extLst>
                <a:ext uri="{FF2B5EF4-FFF2-40B4-BE49-F238E27FC236}">
                  <a16:creationId xmlns:a16="http://schemas.microsoft.com/office/drawing/2014/main" id="{82776E8F-A90A-E164-2CD5-87F5B028E157}"/>
                </a:ext>
              </a:extLst>
            </p:cNvPr>
            <p:cNvSpPr>
              <a:spLocks noChangeArrowheads="1"/>
            </p:cNvSpPr>
            <p:nvPr/>
          </p:nvSpPr>
          <p:spPr bwMode="auto">
            <a:xfrm>
              <a:off x="960" y="1325"/>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5111" name="Group 7">
            <a:extLst>
              <a:ext uri="{FF2B5EF4-FFF2-40B4-BE49-F238E27FC236}">
                <a16:creationId xmlns:a16="http://schemas.microsoft.com/office/drawing/2014/main" id="{34FBD19E-375A-C6B4-0AE7-BFA825F12026}"/>
              </a:ext>
            </a:extLst>
          </p:cNvPr>
          <p:cNvGrpSpPr>
            <a:grpSpLocks/>
          </p:cNvGrpSpPr>
          <p:nvPr/>
        </p:nvGrpSpPr>
        <p:grpSpPr bwMode="auto">
          <a:xfrm>
            <a:off x="954061" y="3319802"/>
            <a:ext cx="10458648" cy="1350786"/>
            <a:chOff x="960" y="2064"/>
            <a:chExt cx="5566" cy="851"/>
          </a:xfrm>
        </p:grpSpPr>
        <p:sp>
          <p:nvSpPr>
            <p:cNvPr id="195594" name="Rectangle 8">
              <a:extLst>
                <a:ext uri="{FF2B5EF4-FFF2-40B4-BE49-F238E27FC236}">
                  <a16:creationId xmlns:a16="http://schemas.microsoft.com/office/drawing/2014/main" id="{063E5B56-722D-0F8B-BE1D-44E313EDB5F0}"/>
                </a:ext>
              </a:extLst>
            </p:cNvPr>
            <p:cNvSpPr>
              <a:spLocks noChangeArrowheads="1"/>
            </p:cNvSpPr>
            <p:nvPr/>
          </p:nvSpPr>
          <p:spPr bwMode="auto">
            <a:xfrm>
              <a:off x="1488" y="2064"/>
              <a:ext cx="5038" cy="85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lnSpc>
                  <a:spcPct val="85000"/>
                </a:lnSpc>
                <a:spcBef>
                  <a:spcPts val="525"/>
                </a:spcBef>
                <a:buClrTx/>
                <a:buSzPct val="50000"/>
              </a:pPr>
              <a:r>
                <a:rPr lang="en-US" altLang="en-US" sz="2400" dirty="0" err="1">
                  <a:solidFill>
                    <a:srgbClr val="000000"/>
                  </a:solidFill>
                  <a:latin typeface="Arial" panose="020B0604020202020204" pitchFamily="34" charset="0"/>
                  <a:cs typeface="Arial" panose="020B0604020202020204" pitchFamily="34" charset="0"/>
                </a:rPr>
                <a:t>Xây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dựng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đội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Công</a:t>
              </a:r>
              <a:r>
                <a:rPr lang="en-US" altLang="en-US" sz="2400" dirty="0">
                  <a:solidFill>
                    <a:srgbClr val="000000"/>
                  </a:solidFill>
                  <a:latin typeface="Arial" panose="020B0604020202020204" pitchFamily="34" charset="0"/>
                  <a:cs typeface="Arial" panose="020B0604020202020204" pitchFamily="34" charset="0"/>
                </a:rPr>
                <a:t> an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cách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mạng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chính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quy</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tinh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nhuệ</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từng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bước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hiện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đại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nâng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cao</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chất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lượng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tổng</a:t>
              </a:r>
              <a:r>
                <a:rPr lang="en-US" altLang="en-US" sz="2400" dirty="0">
                  <a:solidFill>
                    <a:srgbClr val="000000"/>
                  </a:solidFill>
                  <a:latin typeface="Arial" panose="020B0604020202020204" pitchFamily="34" charset="0"/>
                  <a:cs typeface="Arial" panose="020B0604020202020204" pitchFamily="34" charset="0"/>
                </a:rPr>
                <a:t> hợp </a:t>
              </a:r>
              <a:r>
                <a:rPr lang="en-US" altLang="en-US" sz="2400" dirty="0" err="1">
                  <a:solidFill>
                    <a:srgbClr val="000000"/>
                  </a:solidFill>
                  <a:latin typeface="Arial" panose="020B0604020202020204" pitchFamily="34" charset="0"/>
                  <a:cs typeface="Arial" panose="020B0604020202020204" pitchFamily="34" charset="0"/>
                </a:rPr>
                <a:t>sức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mạnh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chiến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đấu</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tuyệt</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đối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trung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thành</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Tổ</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quốc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với</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Đảng</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nước</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và</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nhân</a:t>
              </a:r>
              <a:r>
                <a:rPr lang="en-US" altLang="en-US" sz="2400" dirty="0">
                  <a:solidFill>
                    <a:srgbClr val="000000"/>
                  </a:solidFill>
                  <a:latin typeface="Arial" panose="020B0604020202020204" pitchFamily="34" charset="0"/>
                  <a:cs typeface="Arial" panose="020B0604020202020204" pitchFamily="34" charset="0"/>
                </a:rPr>
                <a:t> </a:t>
              </a:r>
              <a:r>
                <a:rPr lang="en-US" altLang="en-US" sz="2400" dirty="0" err="1">
                  <a:solidFill>
                    <a:srgbClr val="000000"/>
                  </a:solidFill>
                  <a:latin typeface="Arial" panose="020B0604020202020204" pitchFamily="34" charset="0"/>
                  <a:cs typeface="Arial" panose="020B0604020202020204" pitchFamily="34" charset="0"/>
                </a:rPr>
                <a:t>dân</a:t>
              </a:r>
              <a:endParaRPr lang="en-US" altLang="en-US" sz="2400" dirty="0">
                <a:solidFill>
                  <a:srgbClr val="000000"/>
                </a:solidFill>
                <a:latin typeface="Arial" panose="020B0604020202020204" pitchFamily="34" charset="0"/>
                <a:cs typeface="Arial" panose="020B0604020202020204" pitchFamily="34" charset="0"/>
              </a:endParaRPr>
            </a:p>
          </p:txBody>
        </p:sp>
        <p:sp>
          <p:nvSpPr>
            <p:cNvPr id="195595" name="Freeform 9">
              <a:extLst>
                <a:ext uri="{FF2B5EF4-FFF2-40B4-BE49-F238E27FC236}">
                  <a16:creationId xmlns:a16="http://schemas.microsoft.com/office/drawing/2014/main" id="{36DDC4FF-11C4-14DE-9F57-29A4E6950A1F}"/>
                </a:ext>
              </a:extLst>
            </p:cNvPr>
            <p:cNvSpPr>
              <a:spLocks noChangeArrowheads="1"/>
            </p:cNvSpPr>
            <p:nvPr/>
          </p:nvSpPr>
          <p:spPr bwMode="auto">
            <a:xfrm>
              <a:off x="960" y="2366"/>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5114" name="Group 10">
            <a:extLst>
              <a:ext uri="{FF2B5EF4-FFF2-40B4-BE49-F238E27FC236}">
                <a16:creationId xmlns:a16="http://schemas.microsoft.com/office/drawing/2014/main" id="{5DD504CD-2854-18E0-6D82-9015B08BBEB2}"/>
              </a:ext>
            </a:extLst>
          </p:cNvPr>
          <p:cNvGrpSpPr>
            <a:grpSpLocks/>
          </p:cNvGrpSpPr>
          <p:nvPr/>
        </p:nvGrpSpPr>
        <p:grpSpPr bwMode="auto">
          <a:xfrm>
            <a:off x="954061" y="5193147"/>
            <a:ext cx="10458648" cy="833329"/>
            <a:chOff x="960" y="3352"/>
            <a:chExt cx="5566" cy="525"/>
          </a:xfrm>
        </p:grpSpPr>
        <p:sp>
          <p:nvSpPr>
            <p:cNvPr id="195592" name="Rectangle 11">
              <a:extLst>
                <a:ext uri="{FF2B5EF4-FFF2-40B4-BE49-F238E27FC236}">
                  <a16:creationId xmlns:a16="http://schemas.microsoft.com/office/drawing/2014/main" id="{BC0898CD-0D4C-75B5-74B6-A19CEFA305CD}"/>
                </a:ext>
              </a:extLst>
            </p:cNvPr>
            <p:cNvSpPr>
              <a:spLocks noChangeArrowheads="1"/>
            </p:cNvSpPr>
            <p:nvPr/>
          </p:nvSpPr>
          <p:spPr bwMode="auto">
            <a:xfrm>
              <a:off x="1488" y="3352"/>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just">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Tích cực, chủ động chuẩn bị lực lượng đủ mạnh và các kế hoạch, phương án tác chiến cụ thể, khoa học…</a:t>
              </a:r>
            </a:p>
          </p:txBody>
        </p:sp>
        <p:sp>
          <p:nvSpPr>
            <p:cNvPr id="195593" name="Freeform 12">
              <a:extLst>
                <a:ext uri="{FF2B5EF4-FFF2-40B4-BE49-F238E27FC236}">
                  <a16:creationId xmlns:a16="http://schemas.microsoft.com/office/drawing/2014/main" id="{1DCF2204-17CE-682F-3BA6-77109899A64B}"/>
                </a:ext>
              </a:extLst>
            </p:cNvPr>
            <p:cNvSpPr>
              <a:spLocks noChangeArrowheads="1"/>
            </p:cNvSpPr>
            <p:nvPr/>
          </p:nvSpPr>
          <p:spPr bwMode="auto">
            <a:xfrm>
              <a:off x="960" y="3475"/>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F8BD7401-823A-2251-18D6-FD7EE9E06CA5}"/>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8CD9974A-F5A8-5CB0-84BD-1C7583C8C9F1}"/>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175108"/>
                                        </p:tgtEl>
                                        <p:attrNameLst>
                                          <p:attrName>style.visibility</p:attrName>
                                        </p:attrNameLst>
                                      </p:cBhvr>
                                      <p:to>
                                        <p:strVal val="visible"/>
                                      </p:to>
                                    </p:set>
                                    <p:animEffect transition="in" filter="fade">
                                      <p:cBhvr>
                                        <p:cTn id="7" dur="500"/>
                                        <p:tgtEl>
                                          <p:spTgt spid="175108"/>
                                        </p:tgtEl>
                                      </p:cBhvr>
                                    </p:animEffect>
                                    <p:anim calcmode="lin" valueType="num">
                                      <p:cBhvr>
                                        <p:cTn id="8" dur="500" fill="hold"/>
                                        <p:tgtEl>
                                          <p:spTgt spid="175108"/>
                                        </p:tgtEl>
                                        <p:attrNameLst>
                                          <p:attrName>ppt_x</p:attrName>
                                        </p:attrNameLst>
                                      </p:cBhvr>
                                      <p:tavLst>
                                        <p:tav tm="0">
                                          <p:val>
                                            <p:strVal val="#ppt_x"/>
                                          </p:val>
                                        </p:tav>
                                        <p:tav tm="100000">
                                          <p:val>
                                            <p:strVal val="#ppt_x"/>
                                          </p:val>
                                        </p:tav>
                                      </p:tavLst>
                                    </p:anim>
                                    <p:anim calcmode="lin" valueType="num">
                                      <p:cBhvr>
                                        <p:cTn id="9" dur="500" fill="hold"/>
                                        <p:tgtEl>
                                          <p:spTgt spid="17510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75111"/>
                                        </p:tgtEl>
                                        <p:attrNameLst>
                                          <p:attrName>style.visibility</p:attrName>
                                        </p:attrNameLst>
                                      </p:cBhvr>
                                      <p:to>
                                        <p:strVal val="visible"/>
                                      </p:to>
                                    </p:set>
                                    <p:animEffect transition="in" filter="fade">
                                      <p:cBhvr>
                                        <p:cTn id="13" dur="500"/>
                                        <p:tgtEl>
                                          <p:spTgt spid="175111"/>
                                        </p:tgtEl>
                                      </p:cBhvr>
                                    </p:animEffect>
                                    <p:anim calcmode="lin" valueType="num">
                                      <p:cBhvr>
                                        <p:cTn id="14" dur="500" fill="hold"/>
                                        <p:tgtEl>
                                          <p:spTgt spid="175111"/>
                                        </p:tgtEl>
                                        <p:attrNameLst>
                                          <p:attrName>ppt_x</p:attrName>
                                        </p:attrNameLst>
                                      </p:cBhvr>
                                      <p:tavLst>
                                        <p:tav tm="0">
                                          <p:val>
                                            <p:strVal val="#ppt_x"/>
                                          </p:val>
                                        </p:tav>
                                        <p:tav tm="100000">
                                          <p:val>
                                            <p:strVal val="#ppt_x"/>
                                          </p:val>
                                        </p:tav>
                                      </p:tavLst>
                                    </p:anim>
                                    <p:anim calcmode="lin" valueType="num">
                                      <p:cBhvr>
                                        <p:cTn id="15" dur="500" fill="hold"/>
                                        <p:tgtEl>
                                          <p:spTgt spid="175111"/>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75114"/>
                                        </p:tgtEl>
                                        <p:attrNameLst>
                                          <p:attrName>style.visibility</p:attrName>
                                        </p:attrNameLst>
                                      </p:cBhvr>
                                      <p:to>
                                        <p:strVal val="visible"/>
                                      </p:to>
                                    </p:set>
                                    <p:animEffect transition="in" filter="fade">
                                      <p:cBhvr>
                                        <p:cTn id="19" dur="500"/>
                                        <p:tgtEl>
                                          <p:spTgt spid="175114"/>
                                        </p:tgtEl>
                                      </p:cBhvr>
                                    </p:animEffect>
                                    <p:anim calcmode="lin" valueType="num">
                                      <p:cBhvr>
                                        <p:cTn id="20" dur="500" fill="hold"/>
                                        <p:tgtEl>
                                          <p:spTgt spid="175114"/>
                                        </p:tgtEl>
                                        <p:attrNameLst>
                                          <p:attrName>ppt_x</p:attrName>
                                        </p:attrNameLst>
                                      </p:cBhvr>
                                      <p:tavLst>
                                        <p:tav tm="0">
                                          <p:val>
                                            <p:strVal val="#ppt_x"/>
                                          </p:val>
                                        </p:tav>
                                        <p:tav tm="100000">
                                          <p:val>
                                            <p:strVal val="#ppt_x"/>
                                          </p:val>
                                        </p:tav>
                                      </p:tavLst>
                                    </p:anim>
                                    <p:anim calcmode="lin" valueType="num">
                                      <p:cBhvr>
                                        <p:cTn id="21" dur="500" fill="hold"/>
                                        <p:tgtEl>
                                          <p:spTgt spid="1751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6132" name="Group 4">
            <a:extLst>
              <a:ext uri="{FF2B5EF4-FFF2-40B4-BE49-F238E27FC236}">
                <a16:creationId xmlns:a16="http://schemas.microsoft.com/office/drawing/2014/main" id="{3E51D57E-DDBF-DD19-69C3-69B15515EC93}"/>
              </a:ext>
            </a:extLst>
          </p:cNvPr>
          <p:cNvGrpSpPr>
            <a:grpSpLocks/>
          </p:cNvGrpSpPr>
          <p:nvPr/>
        </p:nvGrpSpPr>
        <p:grpSpPr bwMode="auto">
          <a:xfrm>
            <a:off x="1523802" y="1941706"/>
            <a:ext cx="8834875" cy="833329"/>
            <a:chOff x="960" y="1223"/>
            <a:chExt cx="5566" cy="525"/>
          </a:xfrm>
        </p:grpSpPr>
        <p:sp>
          <p:nvSpPr>
            <p:cNvPr id="197641" name="Rectangle 5">
              <a:extLst>
                <a:ext uri="{FF2B5EF4-FFF2-40B4-BE49-F238E27FC236}">
                  <a16:creationId xmlns:a16="http://schemas.microsoft.com/office/drawing/2014/main" id="{CFE42796-8364-F7F3-72FE-2BCE80160703}"/>
                </a:ext>
              </a:extLst>
            </p:cNvPr>
            <p:cNvSpPr>
              <a:spLocks noChangeArrowheads="1"/>
            </p:cNvSpPr>
            <p:nvPr/>
          </p:nvSpPr>
          <p:spPr bwMode="auto">
            <a:xfrm>
              <a:off x="1488" y="1223"/>
              <a:ext cx="5038" cy="525"/>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Kiên quyết giữ vững ổn định kinh tế - xã hội trong mọi tình huống.</a:t>
              </a:r>
            </a:p>
          </p:txBody>
        </p:sp>
        <p:sp>
          <p:nvSpPr>
            <p:cNvPr id="197642" name="Freeform 6">
              <a:extLst>
                <a:ext uri="{FF2B5EF4-FFF2-40B4-BE49-F238E27FC236}">
                  <a16:creationId xmlns:a16="http://schemas.microsoft.com/office/drawing/2014/main" id="{AABEFAAC-3153-5EC5-00E9-C6AC74BB2698}"/>
                </a:ext>
              </a:extLst>
            </p:cNvPr>
            <p:cNvSpPr>
              <a:spLocks noChangeArrowheads="1"/>
            </p:cNvSpPr>
            <p:nvPr/>
          </p:nvSpPr>
          <p:spPr bwMode="auto">
            <a:xfrm>
              <a:off x="960" y="1398"/>
              <a:ext cx="430" cy="280"/>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00 h 21600"/>
                <a:gd name="T14" fmla="*/ 18887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76135" name="Group 7">
            <a:extLst>
              <a:ext uri="{FF2B5EF4-FFF2-40B4-BE49-F238E27FC236}">
                <a16:creationId xmlns:a16="http://schemas.microsoft.com/office/drawing/2014/main" id="{60FCAC5E-D8FE-1A1B-ADB1-13C02CCA2F08}"/>
              </a:ext>
            </a:extLst>
          </p:cNvPr>
          <p:cNvGrpSpPr>
            <a:grpSpLocks/>
          </p:cNvGrpSpPr>
          <p:nvPr/>
        </p:nvGrpSpPr>
        <p:grpSpPr bwMode="auto">
          <a:xfrm>
            <a:off x="1523802" y="3365509"/>
            <a:ext cx="8834875" cy="1571421"/>
            <a:chOff x="960" y="2120"/>
            <a:chExt cx="5566" cy="990"/>
          </a:xfrm>
        </p:grpSpPr>
        <p:sp>
          <p:nvSpPr>
            <p:cNvPr id="197639" name="Rectangle 8">
              <a:extLst>
                <a:ext uri="{FF2B5EF4-FFF2-40B4-BE49-F238E27FC236}">
                  <a16:creationId xmlns:a16="http://schemas.microsoft.com/office/drawing/2014/main" id="{0C021943-8842-DA67-2085-A6105A7E8DDD}"/>
                </a:ext>
              </a:extLst>
            </p:cNvPr>
            <p:cNvSpPr>
              <a:spLocks noChangeArrowheads="1"/>
            </p:cNvSpPr>
            <p:nvPr/>
          </p:nvSpPr>
          <p:spPr bwMode="auto">
            <a:xfrm>
              <a:off x="1488" y="2120"/>
              <a:ext cx="5038" cy="990"/>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spcBef>
                  <a:spcPct val="0"/>
                </a:spcBef>
                <a:buClrTx/>
                <a:buFontTx/>
                <a:buNone/>
              </a:pPr>
              <a:r>
                <a:rPr lang="en-US" altLang="en-US" sz="2400">
                  <a:solidFill>
                    <a:srgbClr val="000000"/>
                  </a:solidFill>
                  <a:latin typeface="Arial" panose="020B0604020202020204" pitchFamily="34" charset="0"/>
                  <a:cs typeface="Arial" panose="020B0604020202020204" pitchFamily="34" charset="0"/>
                </a:rPr>
                <a:t>Xây dựng, củng cố đường biên giới trên bộ hòa bình, hữu nghị, hợp tác và phát triển, nâng cao năng lực thực thi pháp luật của các lực lượng làm nhiệm vụ ở biên giới, biển, đảo.</a:t>
              </a:r>
            </a:p>
          </p:txBody>
        </p:sp>
        <p:sp>
          <p:nvSpPr>
            <p:cNvPr id="197640" name="Freeform 9">
              <a:extLst>
                <a:ext uri="{FF2B5EF4-FFF2-40B4-BE49-F238E27FC236}">
                  <a16:creationId xmlns:a16="http://schemas.microsoft.com/office/drawing/2014/main" id="{C36EF079-CB90-2906-131D-D2B0AD35C77F}"/>
                </a:ext>
              </a:extLst>
            </p:cNvPr>
            <p:cNvSpPr>
              <a:spLocks noChangeArrowheads="1"/>
            </p:cNvSpPr>
            <p:nvPr/>
          </p:nvSpPr>
          <p:spPr bwMode="auto">
            <a:xfrm>
              <a:off x="960" y="2550"/>
              <a:ext cx="430" cy="27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3366 w 21600"/>
                <a:gd name="T13" fmla="*/ 5419 h 21600"/>
                <a:gd name="T14" fmla="*/ 18887 w 21600"/>
                <a:gd name="T15" fmla="*/ 16181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FFFF00"/>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
        <p:nvSpPr>
          <p:cNvPr id="4" name="Rectangle 3">
            <a:extLst>
              <a:ext uri="{FF2B5EF4-FFF2-40B4-BE49-F238E27FC236}">
                <a16:creationId xmlns:a16="http://schemas.microsoft.com/office/drawing/2014/main" id="{70F9A8EB-5C13-4A3B-03DB-2B150B756FB4}"/>
              </a:ext>
            </a:extLst>
          </p:cNvPr>
          <p:cNvSpPr>
            <a:spLocks noChangeArrowheads="1"/>
          </p:cNvSpPr>
          <p:nvPr/>
        </p:nvSpPr>
        <p:spPr bwMode="auto">
          <a:xfrm>
            <a:off x="1600783" y="1100096"/>
            <a:ext cx="899042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404040"/>
                </a:solidFill>
                <a:latin typeface="Century Gothic" panose="020B0502020202020204" pitchFamily="34" charset="0"/>
                <a:ea typeface="Microsoft YaHei" panose="020B0503020204020204" pitchFamily="34" charset="-122"/>
              </a:defRPr>
            </a:lvl1pPr>
            <a:lvl2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404040"/>
                </a:solidFill>
                <a:latin typeface="Century Gothic" panose="020B0502020202020204" pitchFamily="34" charset="0"/>
                <a:ea typeface="Microsoft YaHei" panose="020B0503020204020204" pitchFamily="34" charset="-122"/>
              </a:defRPr>
            </a:lvl2pPr>
            <a:lvl3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400">
                <a:solidFill>
                  <a:srgbClr val="404040"/>
                </a:solidFill>
                <a:latin typeface="Century Gothic" panose="020B0502020202020204" pitchFamily="34" charset="0"/>
                <a:ea typeface="Microsoft YaHei" panose="020B0503020204020204" pitchFamily="34" charset="-122"/>
              </a:defRPr>
            </a:lvl3pPr>
            <a:lvl4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4pPr>
            <a:lvl5pPr>
              <a:spcBef>
                <a:spcPts val="1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5pPr>
            <a:lvl6pPr marL="25146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6pPr>
            <a:lvl7pPr marL="29718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7pPr>
            <a:lvl8pPr marL="34290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8pPr>
            <a:lvl9pPr marL="3886200" indent="-228600" defTabSz="457200" eaLnBrk="0" fontAlgn="base" hangingPunct="0">
              <a:spcBef>
                <a:spcPts val="1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404040"/>
                </a:solidFill>
                <a:latin typeface="Century Gothic" panose="020B0502020202020204" pitchFamily="34" charset="0"/>
                <a:ea typeface="Microsoft YaHei" panose="020B0503020204020204" pitchFamily="34" charset="-122"/>
              </a:defRPr>
            </a:lvl9pPr>
          </a:lstStyle>
          <a:p>
            <a:pPr algn="ctr">
              <a:spcBef>
                <a:spcPct val="0"/>
              </a:spcBef>
              <a:buClrTx/>
              <a:buFontTx/>
              <a:buNone/>
            </a:pP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a:t>
            </a:r>
            <a:r>
              <a:rPr lang="en-US" altLang="en-US" sz="2400" u="sng" dirty="0">
                <a:solidFill>
                  <a:srgbClr val="FF0000"/>
                </a:solidFill>
                <a:latin typeface="Arial" panose="020B0604020202020204" pitchFamily="34" charset="0"/>
                <a:cs typeface="Arial" panose="020B0604020202020204" pitchFamily="34" charset="0"/>
              </a:rPr>
              <a:t>2</a:t>
            </a:r>
            <a:r>
              <a:rPr lang="vi-VN"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Những</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nhiệm</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vụ</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chủ</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yếu</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của</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quốc</a:t>
            </a:r>
            <a:r>
              <a:rPr lang="en-US" altLang="en-US" sz="2400" u="sng" dirty="0">
                <a:solidFill>
                  <a:srgbClr val="FF0000"/>
                </a:solidFill>
                <a:latin typeface="Arial" panose="020B0604020202020204" pitchFamily="34" charset="0"/>
                <a:cs typeface="Arial" panose="020B0604020202020204" pitchFamily="34" charset="0"/>
              </a:rPr>
              <a:t> </a:t>
            </a:r>
            <a:r>
              <a:rPr lang="en-US" altLang="en-US" sz="2400" u="sng" dirty="0" err="1">
                <a:solidFill>
                  <a:srgbClr val="FF0000"/>
                </a:solidFill>
                <a:latin typeface="Arial" panose="020B0604020202020204" pitchFamily="34" charset="0"/>
                <a:cs typeface="Arial" panose="020B0604020202020204" pitchFamily="34" charset="0"/>
              </a:rPr>
              <a:t>phòng</a:t>
            </a:r>
            <a:r>
              <a:rPr lang="en-US" altLang="en-US" sz="2400" u="sng" dirty="0">
                <a:solidFill>
                  <a:srgbClr val="FF0000"/>
                </a:solidFill>
                <a:latin typeface="Arial" panose="020B0604020202020204" pitchFamily="34" charset="0"/>
                <a:cs typeface="Arial" panose="020B0604020202020204" pitchFamily="34" charset="0"/>
              </a:rPr>
              <a:t>, an </a:t>
            </a:r>
            <a:r>
              <a:rPr lang="en-US" altLang="en-US" sz="2400" u="sng" dirty="0" err="1">
                <a:solidFill>
                  <a:srgbClr val="FF0000"/>
                </a:solidFill>
                <a:latin typeface="Arial" panose="020B0604020202020204" pitchFamily="34" charset="0"/>
                <a:cs typeface="Arial" panose="020B0604020202020204" pitchFamily="34" charset="0"/>
              </a:rPr>
              <a:t>ninh</a:t>
            </a:r>
            <a:endParaRPr lang="en-US" altLang="en-US" sz="2400" u="sng" dirty="0">
              <a:solidFill>
                <a:srgbClr val="FF0000"/>
              </a:solidFill>
              <a:latin typeface="Arial" panose="020B0604020202020204" pitchFamily="34" charset="0"/>
              <a:cs typeface="Arial" panose="020B0604020202020204" pitchFamily="34" charset="0"/>
            </a:endParaRPr>
          </a:p>
        </p:txBody>
      </p:sp>
      <p:sp>
        <p:nvSpPr>
          <p:cNvPr id="5" name="WordArt 3">
            <a:extLst>
              <a:ext uri="{FF2B5EF4-FFF2-40B4-BE49-F238E27FC236}">
                <a16:creationId xmlns:a16="http://schemas.microsoft.com/office/drawing/2014/main" id="{59641910-C2A6-B07C-F90E-66E3779F9DAA}"/>
              </a:ext>
            </a:extLst>
          </p:cNvPr>
          <p:cNvSpPr>
            <a:spLocks noChangeArrowheads="1" noChangeShapeType="1" noTextEdit="1"/>
          </p:cNvSpPr>
          <p:nvPr/>
        </p:nvSpPr>
        <p:spPr bwMode="auto">
          <a:xfrm>
            <a:off x="1676974" y="731521"/>
            <a:ext cx="8838049" cy="34931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vi-VN" kern="10" dirty="0">
                <a:solidFill>
                  <a:srgbClr val="3333CC"/>
                </a:solidFill>
                <a:cs typeface="Times New Roman" panose="02020603050405020304" pitchFamily="18" charset="0"/>
              </a:rPr>
              <a:t>2. Quan điểm và những nhiệm vụ chủ yếu của đường lối quốc phòng, an ninh</a:t>
            </a:r>
            <a:endParaRPr lang="en-US" kern="10" dirty="0">
              <a:solidFill>
                <a:srgbClr val="3333CC"/>
              </a:solidFill>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176132"/>
                                        </p:tgtEl>
                                        <p:attrNameLst>
                                          <p:attrName>style.visibility</p:attrName>
                                        </p:attrNameLst>
                                      </p:cBhvr>
                                      <p:to>
                                        <p:strVal val="visible"/>
                                      </p:to>
                                    </p:set>
                                    <p:animEffect transition="in" filter="fade">
                                      <p:cBhvr>
                                        <p:cTn id="7" dur="750"/>
                                        <p:tgtEl>
                                          <p:spTgt spid="176132"/>
                                        </p:tgtEl>
                                      </p:cBhvr>
                                    </p:animEffect>
                                    <p:anim calcmode="lin" valueType="num">
                                      <p:cBhvr>
                                        <p:cTn id="8" dur="750" fill="hold"/>
                                        <p:tgtEl>
                                          <p:spTgt spid="176132"/>
                                        </p:tgtEl>
                                        <p:attrNameLst>
                                          <p:attrName>ppt_x</p:attrName>
                                        </p:attrNameLst>
                                      </p:cBhvr>
                                      <p:tavLst>
                                        <p:tav tm="0">
                                          <p:val>
                                            <p:strVal val="#ppt_x"/>
                                          </p:val>
                                        </p:tav>
                                        <p:tav tm="100000">
                                          <p:val>
                                            <p:strVal val="#ppt_x"/>
                                          </p:val>
                                        </p:tav>
                                      </p:tavLst>
                                    </p:anim>
                                    <p:anim calcmode="lin" valueType="num">
                                      <p:cBhvr>
                                        <p:cTn id="9" dur="750" fill="hold"/>
                                        <p:tgtEl>
                                          <p:spTgt spid="17613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76135"/>
                                        </p:tgtEl>
                                        <p:attrNameLst>
                                          <p:attrName>style.visibility</p:attrName>
                                        </p:attrNameLst>
                                      </p:cBhvr>
                                      <p:to>
                                        <p:strVal val="visible"/>
                                      </p:to>
                                    </p:set>
                                    <p:animEffect transition="in" filter="fade">
                                      <p:cBhvr>
                                        <p:cTn id="12" dur="750"/>
                                        <p:tgtEl>
                                          <p:spTgt spid="176135"/>
                                        </p:tgtEl>
                                      </p:cBhvr>
                                    </p:animEffect>
                                    <p:anim calcmode="lin" valueType="num">
                                      <p:cBhvr>
                                        <p:cTn id="13" dur="750" fill="hold"/>
                                        <p:tgtEl>
                                          <p:spTgt spid="176135"/>
                                        </p:tgtEl>
                                        <p:attrNameLst>
                                          <p:attrName>ppt_x</p:attrName>
                                        </p:attrNameLst>
                                      </p:cBhvr>
                                      <p:tavLst>
                                        <p:tav tm="0">
                                          <p:val>
                                            <p:strVal val="#ppt_x"/>
                                          </p:val>
                                        </p:tav>
                                        <p:tav tm="100000">
                                          <p:val>
                                            <p:strVal val="#ppt_x"/>
                                          </p:val>
                                        </p:tav>
                                      </p:tavLst>
                                    </p:anim>
                                    <p:anim calcmode="lin" valueType="num">
                                      <p:cBhvr>
                                        <p:cTn id="14" dur="750" fill="hold"/>
                                        <p:tgtEl>
                                          <p:spTgt spid="1761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20170&quot;&gt;&lt;property id=&quot;20148&quot; value=&quot;5&quot;/&gt;&lt;property id=&quot;20300&quot; value=&quot;Slide 1&quot;/&gt;&lt;property id=&quot;20307&quot; value=&quot;256&quot;/&gt;&lt;/object&gt;&lt;object type=&quot;3&quot; unique_id=&quot;20171&quot;&gt;&lt;property id=&quot;20148&quot; value=&quot;5&quot;/&gt;&lt;property id=&quot;20300&quot; value=&quot;Slide 2&quot;/&gt;&lt;property id=&quot;20307&quot; value=&quot;1637&quot;/&gt;&lt;/object&gt;&lt;object type=&quot;3&quot; unique_id=&quot;20172&quot;&gt;&lt;property id=&quot;20148&quot; value=&quot;5&quot;/&gt;&lt;property id=&quot;20300&quot; value=&quot;Slide 3&quot;/&gt;&lt;property id=&quot;20307&quot; value=&quot;257&quot;/&gt;&lt;/object&gt;&lt;object type=&quot;3&quot; unique_id=&quot;20173&quot;&gt;&lt;property id=&quot;20148&quot; value=&quot;5&quot;/&gt;&lt;property id=&quot;20300&quot; value=&quot;Slide 4&quot;/&gt;&lt;property id=&quot;20307&quot; value=&quot;401&quot;/&gt;&lt;/object&gt;&lt;object type=&quot;3&quot; unique_id=&quot;20174&quot;&gt;&lt;property id=&quot;20148&quot; value=&quot;5&quot;/&gt;&lt;property id=&quot;20300&quot; value=&quot;Slide 5&quot;/&gt;&lt;property id=&quot;20307&quot; value=&quot;258&quot;/&gt;&lt;/object&gt;&lt;object type=&quot;3&quot; unique_id=&quot;20175&quot;&gt;&lt;property id=&quot;20148&quot; value=&quot;5&quot;/&gt;&lt;property id=&quot;20300&quot; value=&quot;Slide 6&quot;/&gt;&lt;property id=&quot;20307&quot; value=&quot;263&quot;/&gt;&lt;/object&gt;&lt;object type=&quot;3&quot; unique_id=&quot;20176&quot;&gt;&lt;property id=&quot;20148&quot; value=&quot;5&quot;/&gt;&lt;property id=&quot;20300&quot; value=&quot;Slide 7&quot;/&gt;&lt;property id=&quot;20307&quot; value=&quot;264&quot;/&gt;&lt;/object&gt;&lt;object type=&quot;3&quot; unique_id=&quot;20177&quot;&gt;&lt;property id=&quot;20148&quot; value=&quot;5&quot;/&gt;&lt;property id=&quot;20300&quot; value=&quot;Slide 8&quot;/&gt;&lt;property id=&quot;20307&quot; value=&quot;266&quot;/&gt;&lt;/object&gt;&lt;object type=&quot;3&quot; unique_id=&quot;20178&quot;&gt;&lt;property id=&quot;20148&quot; value=&quot;5&quot;/&gt;&lt;property id=&quot;20300&quot; value=&quot;Slide 9&quot;/&gt;&lt;property id=&quot;20307&quot; value=&quot;400&quot;/&gt;&lt;/object&gt;&lt;object type=&quot;3&quot; unique_id=&quot;20179&quot;&gt;&lt;property id=&quot;20148&quot; value=&quot;5&quot;/&gt;&lt;property id=&quot;20300&quot; value=&quot;Slide 10&quot;/&gt;&lt;property id=&quot;20307&quot; value=&quot;267&quot;/&gt;&lt;/object&gt;&lt;object type=&quot;3&quot; unique_id=&quot;20180&quot;&gt;&lt;property id=&quot;20148&quot; value=&quot;5&quot;/&gt;&lt;property id=&quot;20300&quot; value=&quot;Slide 11&quot;/&gt;&lt;property id=&quot;20307&quot; value=&quot;268&quot;/&gt;&lt;/object&gt;&lt;object type=&quot;3&quot; unique_id=&quot;20181&quot;&gt;&lt;property id=&quot;20148&quot; value=&quot;5&quot;/&gt;&lt;property id=&quot;20300&quot; value=&quot;Slide 12&quot;/&gt;&lt;property id=&quot;20307&quot; value=&quot;269&quot;/&gt;&lt;/object&gt;&lt;object type=&quot;3&quot; unique_id=&quot;20182&quot;&gt;&lt;property id=&quot;20148&quot; value=&quot;5&quot;/&gt;&lt;property id=&quot;20300&quot; value=&quot;Slide 13&quot;/&gt;&lt;property id=&quot;20307&quot; value=&quot;272&quot;/&gt;&lt;/object&gt;&lt;object type=&quot;3&quot; unique_id=&quot;20183&quot;&gt;&lt;property id=&quot;20148&quot; value=&quot;5&quot;/&gt;&lt;property id=&quot;20300&quot; value=&quot;Slide 14&quot;/&gt;&lt;property id=&quot;20307&quot; value=&quot;273&quot;/&gt;&lt;/object&gt;&lt;object type=&quot;3&quot; unique_id=&quot;20184&quot;&gt;&lt;property id=&quot;20148&quot; value=&quot;5&quot;/&gt;&lt;property id=&quot;20300&quot; value=&quot;Slide 15&quot;/&gt;&lt;property id=&quot;20307&quot; value=&quot;275&quot;/&gt;&lt;/object&gt;&lt;object type=&quot;3&quot; unique_id=&quot;20185&quot;&gt;&lt;property id=&quot;20148&quot; value=&quot;5&quot;/&gt;&lt;property id=&quot;20300&quot; value=&quot;Slide 16&quot;/&gt;&lt;property id=&quot;20307&quot; value=&quot;279&quot;/&gt;&lt;/object&gt;&lt;object type=&quot;3&quot; unique_id=&quot;20186&quot;&gt;&lt;property id=&quot;20148&quot; value=&quot;5&quot;/&gt;&lt;property id=&quot;20300&quot; value=&quot;Slide 17&quot;/&gt;&lt;property id=&quot;20307&quot; value=&quot;402&quot;/&gt;&lt;/object&gt;&lt;object type=&quot;3&quot; unique_id=&quot;20187&quot;&gt;&lt;property id=&quot;20148&quot; value=&quot;5&quot;/&gt;&lt;property id=&quot;20300&quot; value=&quot;Slide 18&quot;/&gt;&lt;property id=&quot;20307&quot; value=&quot;289&quot;/&gt;&lt;/object&gt;&lt;object type=&quot;3&quot; unique_id=&quot;20188&quot;&gt;&lt;property id=&quot;20148&quot; value=&quot;5&quot;/&gt;&lt;property id=&quot;20300&quot; value=&quot;Slide 19&quot;/&gt;&lt;property id=&quot;20307&quot; value=&quot;406&quot;/&gt;&lt;/object&gt;&lt;object type=&quot;3&quot; unique_id=&quot;20189&quot;&gt;&lt;property id=&quot;20148&quot; value=&quot;5&quot;/&gt;&lt;property id=&quot;20300&quot; value=&quot;Slide 20&quot;/&gt;&lt;property id=&quot;20307&quot; value=&quot;407&quot;/&gt;&lt;/object&gt;&lt;object type=&quot;3&quot; unique_id=&quot;20190&quot;&gt;&lt;property id=&quot;20148&quot; value=&quot;5&quot;/&gt;&lt;property id=&quot;20300&quot; value=&quot;Slide 21&quot;/&gt;&lt;property id=&quot;20307&quot; value=&quot;290&quot;/&gt;&lt;/object&gt;&lt;object type=&quot;3&quot; unique_id=&quot;20191&quot;&gt;&lt;property id=&quot;20148&quot; value=&quot;5&quot;/&gt;&lt;property id=&quot;20300&quot; value=&quot;Slide 22&quot;/&gt;&lt;property id=&quot;20307&quot; value=&quot;291&quot;/&gt;&lt;/object&gt;&lt;object type=&quot;3&quot; unique_id=&quot;20192&quot;&gt;&lt;property id=&quot;20148&quot; value=&quot;5&quot;/&gt;&lt;property id=&quot;20300&quot; value=&quot;Slide 23&quot;/&gt;&lt;property id=&quot;20307&quot; value=&quot;293&quot;/&gt;&lt;/object&gt;&lt;object type=&quot;3&quot; unique_id=&quot;20193&quot;&gt;&lt;property id=&quot;20148&quot; value=&quot;5&quot;/&gt;&lt;property id=&quot;20300&quot; value=&quot;Slide 24&quot;/&gt;&lt;property id=&quot;20307&quot; value=&quot;294&quot;/&gt;&lt;/object&gt;&lt;object type=&quot;3&quot; unique_id=&quot;20194&quot;&gt;&lt;property id=&quot;20148&quot; value=&quot;5&quot;/&gt;&lt;property id=&quot;20300&quot; value=&quot;Slide 25&quot;/&gt;&lt;property id=&quot;20307&quot; value=&quot;295&quot;/&gt;&lt;/object&gt;&lt;object type=&quot;3&quot; unique_id=&quot;20195&quot;&gt;&lt;property id=&quot;20148&quot; value=&quot;5&quot;/&gt;&lt;property id=&quot;20300&quot; value=&quot;Slide 26&quot;/&gt;&lt;property id=&quot;20307&quot; value=&quot;296&quot;/&gt;&lt;/object&gt;&lt;object type=&quot;3&quot; unique_id=&quot;20196&quot;&gt;&lt;property id=&quot;20148&quot; value=&quot;5&quot;/&gt;&lt;property id=&quot;20300&quot; value=&quot;Slide 27&quot;/&gt;&lt;property id=&quot;20307&quot; value=&quot;297&quot;/&gt;&lt;/object&gt;&lt;object type=&quot;3&quot; unique_id=&quot;20197&quot;&gt;&lt;property id=&quot;20148&quot; value=&quot;5&quot;/&gt;&lt;property id=&quot;20300&quot; value=&quot;Slide 28&quot;/&gt;&lt;property id=&quot;20307&quot; value=&quot;299&quot;/&gt;&lt;/object&gt;&lt;object type=&quot;3&quot; unique_id=&quot;20198&quot;&gt;&lt;property id=&quot;20148&quot; value=&quot;5&quot;/&gt;&lt;property id=&quot;20300&quot; value=&quot;Slide 29&quot;/&gt;&lt;property id=&quot;20307&quot; value=&quot;300&quot;/&gt;&lt;/object&gt;&lt;object type=&quot;3&quot; unique_id=&quot;20199&quot;&gt;&lt;property id=&quot;20148&quot; value=&quot;5&quot;/&gt;&lt;property id=&quot;20300&quot; value=&quot;Slide 30&quot;/&gt;&lt;property id=&quot;20307&quot; value=&quot;301&quot;/&gt;&lt;/object&gt;&lt;object type=&quot;3&quot; unique_id=&quot;20200&quot;&gt;&lt;property id=&quot;20148&quot; value=&quot;5&quot;/&gt;&lt;property id=&quot;20300&quot; value=&quot;Slide 31&quot;/&gt;&lt;property id=&quot;20307&quot; value=&quot;305&quot;/&gt;&lt;/object&gt;&lt;object type=&quot;3&quot; unique_id=&quot;20201&quot;&gt;&lt;property id=&quot;20148&quot; value=&quot;5&quot;/&gt;&lt;property id=&quot;20300&quot; value=&quot;Slide 32&quot;/&gt;&lt;property id=&quot;20307&quot; value=&quot;1643&quot;/&gt;&lt;/object&gt;&lt;object type=&quot;3&quot; unique_id=&quot;20202&quot;&gt;&lt;property id=&quot;20148&quot; value=&quot;5&quot;/&gt;&lt;property id=&quot;20300&quot; value=&quot;Slide 33&quot;/&gt;&lt;property id=&quot;20307&quot; value=&quot;308&quot;/&gt;&lt;/object&gt;&lt;object type=&quot;3&quot; unique_id=&quot;20203&quot;&gt;&lt;property id=&quot;20148&quot; value=&quot;5&quot;/&gt;&lt;property id=&quot;20300&quot; value=&quot;Slide 34&quot;/&gt;&lt;property id=&quot;20307&quot; value=&quot;309&quot;/&gt;&lt;/object&gt;&lt;object type=&quot;3&quot; unique_id=&quot;20204&quot;&gt;&lt;property id=&quot;20148&quot; value=&quot;5&quot;/&gt;&lt;property id=&quot;20300&quot; value=&quot;Slide 35&quot;/&gt;&lt;property id=&quot;20307&quot; value=&quot;1639&quot;/&gt;&lt;/object&gt;&lt;object type=&quot;3&quot; unique_id=&quot;20205&quot;&gt;&lt;property id=&quot;20148&quot; value=&quot;5&quot;/&gt;&lt;property id=&quot;20300&quot; value=&quot;Slide 36&quot;/&gt;&lt;property id=&quot;20307&quot; value=&quot;310&quot;/&gt;&lt;/object&gt;&lt;object type=&quot;3&quot; unique_id=&quot;20206&quot;&gt;&lt;property id=&quot;20148&quot; value=&quot;5&quot;/&gt;&lt;property id=&quot;20300&quot; value=&quot;Slide 37&quot;/&gt;&lt;property id=&quot;20307&quot; value=&quot;1640&quot;/&gt;&lt;/object&gt;&lt;object type=&quot;3&quot; unique_id=&quot;20207&quot;&gt;&lt;property id=&quot;20148&quot; value=&quot;5&quot;/&gt;&lt;property id=&quot;20300&quot; value=&quot;Slide 38&quot;/&gt;&lt;property id=&quot;20307&quot; value=&quot;311&quot;/&gt;&lt;/object&gt;&lt;object type=&quot;3&quot; unique_id=&quot;20208&quot;&gt;&lt;property id=&quot;20148&quot; value=&quot;5&quot;/&gt;&lt;property id=&quot;20300&quot; value=&quot;Slide 39&quot;/&gt;&lt;property id=&quot;20307&quot; value=&quot;312&quot;/&gt;&lt;/object&gt;&lt;object type=&quot;3&quot; unique_id=&quot;20209&quot;&gt;&lt;property id=&quot;20148&quot; value=&quot;5&quot;/&gt;&lt;property id=&quot;20300&quot; value=&quot;Slide 40&quot;/&gt;&lt;property id=&quot;20307&quot; value=&quot;326&quot;/&gt;&lt;/object&gt;&lt;object type=&quot;3&quot; unique_id=&quot;20210&quot;&gt;&lt;property id=&quot;20148&quot; value=&quot;5&quot;/&gt;&lt;property id=&quot;20300&quot; value=&quot;Slide 41&quot;/&gt;&lt;property id=&quot;20307&quot; value=&quot;408&quot;/&gt;&lt;/object&gt;&lt;object type=&quot;3&quot; unique_id=&quot;20211&quot;&gt;&lt;property id=&quot;20148&quot; value=&quot;5&quot;/&gt;&lt;property id=&quot;20300&quot; value=&quot;Slide 42&quot;/&gt;&lt;property id=&quot;20307&quot; value=&quot;327&quot;/&gt;&lt;/object&gt;&lt;object type=&quot;3&quot; unique_id=&quot;20212&quot;&gt;&lt;property id=&quot;20148&quot; value=&quot;5&quot;/&gt;&lt;property id=&quot;20300&quot; value=&quot;Slide 43&quot;/&gt;&lt;property id=&quot;20307&quot; value=&quot;328&quot;/&gt;&lt;/object&gt;&lt;object type=&quot;3&quot; unique_id=&quot;20213&quot;&gt;&lt;property id=&quot;20148&quot; value=&quot;5&quot;/&gt;&lt;property id=&quot;20300&quot; value=&quot;Slide 44&quot;/&gt;&lt;property id=&quot;20307&quot; value=&quot;329&quot;/&gt;&lt;/object&gt;&lt;object type=&quot;3&quot; unique_id=&quot;20214&quot;&gt;&lt;property id=&quot;20148&quot; value=&quot;5&quot;/&gt;&lt;property id=&quot;20300&quot; value=&quot;Slide 45&quot;/&gt;&lt;property id=&quot;20307&quot; value=&quot;330&quot;/&gt;&lt;/object&gt;&lt;object type=&quot;3&quot; unique_id=&quot;20215&quot;&gt;&lt;property id=&quot;20148&quot; value=&quot;5&quot;/&gt;&lt;property id=&quot;20300&quot; value=&quot;Slide 46&quot;/&gt;&lt;property id=&quot;20307&quot; value=&quot;331&quot;/&gt;&lt;/object&gt;&lt;object type=&quot;3&quot; unique_id=&quot;20216&quot;&gt;&lt;property id=&quot;20148&quot; value=&quot;5&quot;/&gt;&lt;property id=&quot;20300&quot; value=&quot;Slide 47&quot;/&gt;&lt;property id=&quot;20307&quot; value=&quot;332&quot;/&gt;&lt;/object&gt;&lt;object type=&quot;3&quot; unique_id=&quot;20217&quot;&gt;&lt;property id=&quot;20148&quot; value=&quot;5&quot;/&gt;&lt;property id=&quot;20300&quot; value=&quot;Slide 48&quot;/&gt;&lt;property id=&quot;20307&quot; value=&quot;333&quot;/&gt;&lt;/object&gt;&lt;object type=&quot;3&quot; unique_id=&quot;20218&quot;&gt;&lt;property id=&quot;20148&quot; value=&quot;5&quot;/&gt;&lt;property id=&quot;20300&quot; value=&quot;Slide 49&quot;/&gt;&lt;property id=&quot;20307&quot; value=&quot;334&quot;/&gt;&lt;/object&gt;&lt;object type=&quot;3&quot; unique_id=&quot;20219&quot;&gt;&lt;property id=&quot;20148&quot; value=&quot;5&quot;/&gt;&lt;property id=&quot;20300&quot; value=&quot;Slide 50&quot;/&gt;&lt;property id=&quot;20307&quot; value=&quot;335&quot;/&gt;&lt;/object&gt;&lt;object type=&quot;3&quot; unique_id=&quot;20220&quot;&gt;&lt;property id=&quot;20148&quot; value=&quot;5&quot;/&gt;&lt;property id=&quot;20300&quot; value=&quot;Slide 51&quot;/&gt;&lt;property id=&quot;20307&quot; value=&quot;339&quot;/&gt;&lt;/object&gt;&lt;object type=&quot;3&quot; unique_id=&quot;20221&quot;&gt;&lt;property id=&quot;20148&quot; value=&quot;5&quot;/&gt;&lt;property id=&quot;20300&quot; value=&quot;Slide 52&quot;/&gt;&lt;property id=&quot;20307&quot; value=&quot;340&quot;/&gt;&lt;/object&gt;&lt;object type=&quot;3&quot; unique_id=&quot;20222&quot;&gt;&lt;property id=&quot;20148&quot; value=&quot;5&quot;/&gt;&lt;property id=&quot;20300&quot; value=&quot;Slide 53&quot;/&gt;&lt;property id=&quot;20307&quot; value=&quot;341&quot;/&gt;&lt;/object&gt;&lt;object type=&quot;3&quot; unique_id=&quot;20223&quot;&gt;&lt;property id=&quot;20148&quot; value=&quot;5&quot;/&gt;&lt;property id=&quot;20300&quot; value=&quot;Slide 54&quot;/&gt;&lt;property id=&quot;20307&quot; value=&quot;343&quot;/&gt;&lt;/object&gt;&lt;object type=&quot;3&quot; unique_id=&quot;20224&quot;&gt;&lt;property id=&quot;20148&quot; value=&quot;5&quot;/&gt;&lt;property id=&quot;20300&quot; value=&quot;Slide 55&quot;/&gt;&lt;property id=&quot;20307&quot; value=&quot;344&quot;/&gt;&lt;/object&gt;&lt;object type=&quot;3&quot; unique_id=&quot;20225&quot;&gt;&lt;property id=&quot;20148&quot; value=&quot;5&quot;/&gt;&lt;property id=&quot;20300&quot; value=&quot;Slide 56&quot;/&gt;&lt;property id=&quot;20307&quot; value=&quot;345&quot;/&gt;&lt;/object&gt;&lt;object type=&quot;3&quot; unique_id=&quot;20226&quot;&gt;&lt;property id=&quot;20148&quot; value=&quot;5&quot;/&gt;&lt;property id=&quot;20300&quot; value=&quot;Slide 57&quot;/&gt;&lt;property id=&quot;20307&quot; value=&quot;346&quot;/&gt;&lt;/object&gt;&lt;object type=&quot;3&quot; unique_id=&quot;20227&quot;&gt;&lt;property id=&quot;20148&quot; value=&quot;5&quot;/&gt;&lt;property id=&quot;20300&quot; value=&quot;Slide 58&quot;/&gt;&lt;property id=&quot;20307&quot; value=&quot;347&quot;/&gt;&lt;/object&gt;&lt;object type=&quot;3&quot; unique_id=&quot;20228&quot;&gt;&lt;property id=&quot;20148&quot; value=&quot;5&quot;/&gt;&lt;property id=&quot;20300&quot; value=&quot;Slide 59&quot;/&gt;&lt;property id=&quot;20307&quot; value=&quot;349&quot;/&gt;&lt;/object&gt;&lt;object type=&quot;3&quot; unique_id=&quot;20229&quot;&gt;&lt;property id=&quot;20148&quot; value=&quot;5&quot;/&gt;&lt;property id=&quot;20300&quot; value=&quot;Slide 60&quot;/&gt;&lt;property id=&quot;20307&quot; value=&quot;351&quot;/&gt;&lt;/object&gt;&lt;object type=&quot;3&quot; unique_id=&quot;20230&quot;&gt;&lt;property id=&quot;20148&quot; value=&quot;5&quot;/&gt;&lt;property id=&quot;20300&quot; value=&quot;Slide 61&quot;/&gt;&lt;property id=&quot;20307&quot; value=&quot;352&quot;/&gt;&lt;/object&gt;&lt;object type=&quot;3&quot; unique_id=&quot;20231&quot;&gt;&lt;property id=&quot;20148&quot; value=&quot;5&quot;/&gt;&lt;property id=&quot;20300&quot; value=&quot;Slide 62&quot;/&gt;&lt;property id=&quot;20307&quot; value=&quot;353&quot;/&gt;&lt;/object&gt;&lt;object type=&quot;3&quot; unique_id=&quot;20232&quot;&gt;&lt;property id=&quot;20148&quot; value=&quot;5&quot;/&gt;&lt;property id=&quot;20300&quot; value=&quot;Slide 63&quot;/&gt;&lt;property id=&quot;20307&quot; value=&quot;354&quot;/&gt;&lt;/object&gt;&lt;object type=&quot;3&quot; unique_id=&quot;20233&quot;&gt;&lt;property id=&quot;20148&quot; value=&quot;5&quot;/&gt;&lt;property id=&quot;20300&quot; value=&quot;Slide 64&quot;/&gt;&lt;property id=&quot;20307&quot; value=&quot;1641&quot;/&gt;&lt;/object&gt;&lt;object type=&quot;3&quot; unique_id=&quot;20234&quot;&gt;&lt;property id=&quot;20148&quot; value=&quot;5&quot;/&gt;&lt;property id=&quot;20300&quot; value=&quot;Slide 65&quot;/&gt;&lt;property id=&quot;20307&quot; value=&quot;379&quot;/&gt;&lt;/object&gt;&lt;object type=&quot;3&quot; unique_id=&quot;20235&quot;&gt;&lt;property id=&quot;20148&quot; value=&quot;5&quot;/&gt;&lt;property id=&quot;20300&quot; value=&quot;Slide 66&quot;/&gt;&lt;property id=&quot;20307&quot; value=&quot;380&quot;/&gt;&lt;/object&gt;&lt;object type=&quot;3&quot; unique_id=&quot;20236&quot;&gt;&lt;property id=&quot;20148&quot; value=&quot;5&quot;/&gt;&lt;property id=&quot;20300&quot; value=&quot;Slide 67&quot;/&gt;&lt;property id=&quot;20307&quot; value=&quot;383&quot;/&gt;&lt;/object&gt;&lt;object type=&quot;3&quot; unique_id=&quot;20237&quot;&gt;&lt;property id=&quot;20148&quot; value=&quot;5&quot;/&gt;&lt;property id=&quot;20300&quot; value=&quot;Slide 68&quot;/&gt;&lt;property id=&quot;20307&quot; value=&quot;391&quot;/&gt;&lt;/object&gt;&lt;object type=&quot;3&quot; unique_id=&quot;20238&quot;&gt;&lt;property id=&quot;20148&quot; value=&quot;5&quot;/&gt;&lt;property id=&quot;20300&quot; value=&quot;Slide 69&quot;/&gt;&lt;property id=&quot;20307&quot; value=&quot;392&quot;/&gt;&lt;/object&gt;&lt;object type=&quot;3&quot; unique_id=&quot;20239&quot;&gt;&lt;property id=&quot;20148&quot; value=&quot;5&quot;/&gt;&lt;property id=&quot;20300&quot; value=&quot;Slide 70&quot;/&gt;&lt;property id=&quot;20307&quot; value=&quot;393&quot;/&gt;&lt;/object&gt;&lt;object type=&quot;3&quot; unique_id=&quot;20240&quot;&gt;&lt;property id=&quot;20148&quot; value=&quot;5&quot;/&gt;&lt;property id=&quot;20300&quot; value=&quot;Slide 71&quot;/&gt;&lt;property id=&quot;20307&quot; value=&quot;394&quot;/&gt;&lt;/object&gt;&lt;object type=&quot;3&quot; unique_id=&quot;20241&quot;&gt;&lt;property id=&quot;20148&quot; value=&quot;5&quot;/&gt;&lt;property id=&quot;20300&quot; value=&quot;Slide 72&quot;/&gt;&lt;property id=&quot;20307&quot; value=&quot;396&quot;/&gt;&lt;/object&gt;&lt;object type=&quot;3&quot; unique_id=&quot;20242&quot;&gt;&lt;property id=&quot;20148&quot; value=&quot;5&quot;/&gt;&lt;property id=&quot;20300&quot; value=&quot;Slide 73&quot;/&gt;&lt;property id=&quot;20307&quot; value=&quot;397&quot;/&gt;&lt;/object&gt;&lt;object type=&quot;3&quot; unique_id=&quot;20243&quot;&gt;&lt;property id=&quot;20148&quot; value=&quot;5&quot;/&gt;&lt;property id=&quot;20300&quot; value=&quot;Slide 74&quot;/&gt;&lt;property id=&quot;20307&quot; value=&quot;1642&quot;/&gt;&lt;/object&gt;&lt;object type=&quot;3&quot; unique_id=&quot;20244&quot;&gt;&lt;property id=&quot;20148&quot; value=&quot;5&quot;/&gt;&lt;property id=&quot;20300&quot; value=&quot;Slide 75&quot;/&gt;&lt;property id=&quot;20307&quot; value=&quot;398&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4706</TotalTime>
  <Words>2730</Words>
  <Application>Microsoft Office PowerPoint</Application>
  <PresentationFormat>Widescreen</PresentationFormat>
  <Paragraphs>197</Paragraphs>
  <Slides>39</Slides>
  <Notes>33</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Arial </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Dinh Thi Huyen</cp:lastModifiedBy>
  <cp:revision>9</cp:revision>
  <dcterms:created xsi:type="dcterms:W3CDTF">2022-10-06T03:12:05Z</dcterms:created>
  <dcterms:modified xsi:type="dcterms:W3CDTF">2024-09-01T01:10:41Z</dcterms:modified>
</cp:coreProperties>
</file>