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30"/>
  </p:notesMasterIdLst>
  <p:handoutMasterIdLst>
    <p:handoutMasterId r:id="rId31"/>
  </p:handoutMasterIdLst>
  <p:sldIdLst>
    <p:sldId id="274" r:id="rId2"/>
    <p:sldId id="257" r:id="rId3"/>
    <p:sldId id="258" r:id="rId4"/>
    <p:sldId id="288" r:id="rId5"/>
    <p:sldId id="277" r:id="rId6"/>
    <p:sldId id="259" r:id="rId7"/>
    <p:sldId id="279" r:id="rId8"/>
    <p:sldId id="260" r:id="rId9"/>
    <p:sldId id="278" r:id="rId10"/>
    <p:sldId id="262" r:id="rId11"/>
    <p:sldId id="280" r:id="rId12"/>
    <p:sldId id="266" r:id="rId13"/>
    <p:sldId id="263" r:id="rId14"/>
    <p:sldId id="281" r:id="rId15"/>
    <p:sldId id="267" r:id="rId16"/>
    <p:sldId id="282" r:id="rId17"/>
    <p:sldId id="268" r:id="rId18"/>
    <p:sldId id="283" r:id="rId19"/>
    <p:sldId id="269" r:id="rId20"/>
    <p:sldId id="284" r:id="rId21"/>
    <p:sldId id="270" r:id="rId22"/>
    <p:sldId id="285" r:id="rId23"/>
    <p:sldId id="265" r:id="rId24"/>
    <p:sldId id="264" r:id="rId25"/>
    <p:sldId id="286" r:id="rId26"/>
    <p:sldId id="271" r:id="rId27"/>
    <p:sldId id="276" r:id="rId28"/>
    <p:sldId id="287"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1546" y="-72"/>
      </p:cViewPr>
      <p:guideLst>
        <p:guide orient="horz" pos="2160"/>
        <p:guide pos="2880"/>
      </p:guideLst>
    </p:cSldViewPr>
  </p:slideViewPr>
  <p:notesTextViewPr>
    <p:cViewPr>
      <p:scale>
        <a:sx n="1" d="1"/>
        <a:sy n="1" d="1"/>
      </p:scale>
      <p:origin x="0" y="0"/>
    </p:cViewPr>
  </p:notesTextViewPr>
  <p:notesViewPr>
    <p:cSldViewPr>
      <p:cViewPr varScale="1">
        <p:scale>
          <a:sx n="50" d="100"/>
          <a:sy n="50" d="100"/>
        </p:scale>
        <p:origin x="2640" y="2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8D30472-F3EB-4E9B-BD5C-591885A7C313}" type="doc">
      <dgm:prSet loTypeId="urn:microsoft.com/office/officeart/2005/8/layout/hList1" loCatId="list" qsTypeId="urn:microsoft.com/office/officeart/2005/8/quickstyle/simple1#1" qsCatId="simple" csTypeId="urn:microsoft.com/office/officeart/2005/8/colors/accent1_2#1" csCatId="accent1" phldr="1"/>
      <dgm:spPr/>
      <dgm:t>
        <a:bodyPr/>
        <a:lstStyle/>
        <a:p>
          <a:endParaRPr lang="en-US"/>
        </a:p>
      </dgm:t>
    </dgm:pt>
    <dgm:pt modelId="{5B1C885E-65D3-4B1F-912A-3B3165B77CE6}">
      <dgm:prSet phldrT="[Text]" custT="1"/>
      <dgm:spPr/>
      <dgm:t>
        <a:bodyPr/>
        <a:lstStyle/>
        <a:p>
          <a:r>
            <a:rPr lang="en-US" sz="2000" err="1">
              <a:latin typeface="Times New Roman" panose="02020603050405020304" pitchFamily="18" charset="0"/>
              <a:cs typeface="Times New Roman" panose="02020603050405020304" pitchFamily="18" charset="0"/>
            </a:rPr>
            <a:t>Phân</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tích</a:t>
          </a:r>
          <a:endParaRPr lang="en-US" sz="2000">
            <a:latin typeface="Times New Roman" panose="02020603050405020304" pitchFamily="18" charset="0"/>
            <a:cs typeface="Times New Roman" panose="02020603050405020304" pitchFamily="18" charset="0"/>
          </a:endParaRPr>
        </a:p>
      </dgm:t>
    </dgm:pt>
    <dgm:pt modelId="{1ECA2925-12A1-4963-AD64-9244CBEE4678}" type="parTrans" cxnId="{ACD24BF2-93E4-45DE-9E25-6994CF67D75F}">
      <dgm:prSet/>
      <dgm:spPr/>
      <dgm:t>
        <a:bodyPr/>
        <a:lstStyle/>
        <a:p>
          <a:endParaRPr lang="en-US" sz="1000">
            <a:latin typeface="Times New Roman" panose="02020603050405020304" pitchFamily="18" charset="0"/>
            <a:cs typeface="Times New Roman" panose="02020603050405020304" pitchFamily="18" charset="0"/>
          </a:endParaRPr>
        </a:p>
      </dgm:t>
    </dgm:pt>
    <dgm:pt modelId="{2F3196F0-8FA8-477C-AAEE-7871459BA4A4}" type="sibTrans" cxnId="{ACD24BF2-93E4-45DE-9E25-6994CF67D75F}">
      <dgm:prSet/>
      <dgm:spPr/>
      <dgm:t>
        <a:bodyPr/>
        <a:lstStyle/>
        <a:p>
          <a:endParaRPr lang="en-US" sz="1000">
            <a:latin typeface="Times New Roman" panose="02020603050405020304" pitchFamily="18" charset="0"/>
            <a:cs typeface="Times New Roman" panose="02020603050405020304" pitchFamily="18" charset="0"/>
          </a:endParaRPr>
        </a:p>
      </dgm:t>
    </dgm:pt>
    <dgm:pt modelId="{485BE80F-F5EB-4AD1-B974-591E872A6515}">
      <dgm:prSet phldrT="[Text]" custT="1"/>
      <dgm:spPr/>
      <dgm:t>
        <a:bodyPr/>
        <a:lstStyle/>
        <a:p>
          <a:r>
            <a:rPr lang="en-US" sz="2000" err="1">
              <a:latin typeface="Times New Roman" panose="02020603050405020304" pitchFamily="18" charset="0"/>
              <a:cs typeface="Times New Roman" panose="02020603050405020304" pitchFamily="18" charset="0"/>
            </a:rPr>
            <a:t>Tình</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hình</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hiện</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tại</a:t>
          </a:r>
          <a:endParaRPr lang="en-US" sz="2000">
            <a:latin typeface="Times New Roman" panose="02020603050405020304" pitchFamily="18" charset="0"/>
            <a:cs typeface="Times New Roman" panose="02020603050405020304" pitchFamily="18" charset="0"/>
          </a:endParaRPr>
        </a:p>
      </dgm:t>
    </dgm:pt>
    <dgm:pt modelId="{71AF8FA2-F855-44EF-9C76-56FEB804102D}" type="parTrans" cxnId="{84535700-0202-4235-852F-183892226155}">
      <dgm:prSet/>
      <dgm:spPr/>
      <dgm:t>
        <a:bodyPr/>
        <a:lstStyle/>
        <a:p>
          <a:endParaRPr lang="en-US" sz="1000">
            <a:latin typeface="Times New Roman" panose="02020603050405020304" pitchFamily="18" charset="0"/>
            <a:cs typeface="Times New Roman" panose="02020603050405020304" pitchFamily="18" charset="0"/>
          </a:endParaRPr>
        </a:p>
      </dgm:t>
    </dgm:pt>
    <dgm:pt modelId="{4B65569C-B61C-4278-96CF-8562F50F8564}" type="sibTrans" cxnId="{84535700-0202-4235-852F-183892226155}">
      <dgm:prSet/>
      <dgm:spPr/>
      <dgm:t>
        <a:bodyPr/>
        <a:lstStyle/>
        <a:p>
          <a:endParaRPr lang="en-US" sz="1000">
            <a:latin typeface="Times New Roman" panose="02020603050405020304" pitchFamily="18" charset="0"/>
            <a:cs typeface="Times New Roman" panose="02020603050405020304" pitchFamily="18" charset="0"/>
          </a:endParaRPr>
        </a:p>
      </dgm:t>
    </dgm:pt>
    <dgm:pt modelId="{83B25BAE-7FBE-4056-A270-2B9EACD4CCD9}">
      <dgm:prSet phldrT="[Text]" custT="1"/>
      <dgm:spPr/>
      <dgm:t>
        <a:bodyPr/>
        <a:lstStyle/>
        <a:p>
          <a:r>
            <a:rPr lang="en-US" sz="2000" err="1">
              <a:latin typeface="Times New Roman" panose="02020603050405020304" pitchFamily="18" charset="0"/>
              <a:cs typeface="Times New Roman" panose="02020603050405020304" pitchFamily="18" charset="0"/>
            </a:rPr>
            <a:t>Đối</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thủ</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cạnh</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tranh</a:t>
          </a:r>
          <a:endParaRPr lang="en-US" sz="2000">
            <a:latin typeface="Times New Roman" panose="02020603050405020304" pitchFamily="18" charset="0"/>
            <a:cs typeface="Times New Roman" panose="02020603050405020304" pitchFamily="18" charset="0"/>
          </a:endParaRPr>
        </a:p>
      </dgm:t>
    </dgm:pt>
    <dgm:pt modelId="{0C661C76-1316-4D02-AA37-CD3AA5D996F9}" type="parTrans" cxnId="{ABC8B31F-1344-46AF-AE59-DA36725479FF}">
      <dgm:prSet/>
      <dgm:spPr/>
      <dgm:t>
        <a:bodyPr/>
        <a:lstStyle/>
        <a:p>
          <a:endParaRPr lang="en-US" sz="1000">
            <a:latin typeface="Times New Roman" panose="02020603050405020304" pitchFamily="18" charset="0"/>
            <a:cs typeface="Times New Roman" panose="02020603050405020304" pitchFamily="18" charset="0"/>
          </a:endParaRPr>
        </a:p>
      </dgm:t>
    </dgm:pt>
    <dgm:pt modelId="{1E2AF0B2-3F87-44F1-8F5E-36C6A0C9EBA5}" type="sibTrans" cxnId="{ABC8B31F-1344-46AF-AE59-DA36725479FF}">
      <dgm:prSet/>
      <dgm:spPr/>
      <dgm:t>
        <a:bodyPr/>
        <a:lstStyle/>
        <a:p>
          <a:endParaRPr lang="en-US" sz="1000">
            <a:latin typeface="Times New Roman" panose="02020603050405020304" pitchFamily="18" charset="0"/>
            <a:cs typeface="Times New Roman" panose="02020603050405020304" pitchFamily="18" charset="0"/>
          </a:endParaRPr>
        </a:p>
      </dgm:t>
    </dgm:pt>
    <dgm:pt modelId="{994B09C4-7419-456A-95D7-425200E834A2}">
      <dgm:prSet phldrT="[Text]" custT="1"/>
      <dgm:spPr/>
      <dgm:t>
        <a:bodyPr/>
        <a:lstStyle/>
        <a:p>
          <a:r>
            <a:rPr lang="en-US" sz="2000" err="1">
              <a:latin typeface="Times New Roman" panose="02020603050405020304" pitchFamily="18" charset="0"/>
              <a:cs typeface="Times New Roman" panose="02020603050405020304" pitchFamily="18" charset="0"/>
            </a:rPr>
            <a:t>Xác</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định</a:t>
          </a:r>
          <a:r>
            <a:rPr lang="en-US" sz="2000">
              <a:latin typeface="Times New Roman" panose="02020603050405020304" pitchFamily="18" charset="0"/>
              <a:cs typeface="Times New Roman" panose="02020603050405020304" pitchFamily="18" charset="0"/>
            </a:rPr>
            <a:t> </a:t>
          </a:r>
          <a:br>
            <a:rPr lang="en-US" sz="2000">
              <a:latin typeface="Times New Roman" panose="02020603050405020304" pitchFamily="18" charset="0"/>
              <a:cs typeface="Times New Roman" panose="02020603050405020304" pitchFamily="18" charset="0"/>
            </a:rPr>
          </a:br>
          <a:r>
            <a:rPr lang="en-US" sz="2000" err="1">
              <a:latin typeface="Times New Roman" panose="02020603050405020304" pitchFamily="18" charset="0"/>
              <a:cs typeface="Times New Roman" panose="02020603050405020304" pitchFamily="18" charset="0"/>
            </a:rPr>
            <a:t>mục</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tiêu</a:t>
          </a:r>
          <a:endParaRPr lang="en-US" sz="2000">
            <a:latin typeface="Times New Roman" panose="02020603050405020304" pitchFamily="18" charset="0"/>
            <a:cs typeface="Times New Roman" panose="02020603050405020304" pitchFamily="18" charset="0"/>
          </a:endParaRPr>
        </a:p>
      </dgm:t>
    </dgm:pt>
    <dgm:pt modelId="{284B39B5-0F88-43C5-8F70-362EA5382429}" type="parTrans" cxnId="{BA050261-DD45-4294-8BAA-D4F5B370A989}">
      <dgm:prSet/>
      <dgm:spPr/>
      <dgm:t>
        <a:bodyPr/>
        <a:lstStyle/>
        <a:p>
          <a:endParaRPr lang="en-US" sz="1000">
            <a:latin typeface="Times New Roman" panose="02020603050405020304" pitchFamily="18" charset="0"/>
            <a:cs typeface="Times New Roman" panose="02020603050405020304" pitchFamily="18" charset="0"/>
          </a:endParaRPr>
        </a:p>
      </dgm:t>
    </dgm:pt>
    <dgm:pt modelId="{7F9DA97D-8A9A-4DBA-A635-F5E5576F8FFC}" type="sibTrans" cxnId="{BA050261-DD45-4294-8BAA-D4F5B370A989}">
      <dgm:prSet/>
      <dgm:spPr/>
      <dgm:t>
        <a:bodyPr/>
        <a:lstStyle/>
        <a:p>
          <a:endParaRPr lang="en-US" sz="1000">
            <a:latin typeface="Times New Roman" panose="02020603050405020304" pitchFamily="18" charset="0"/>
            <a:cs typeface="Times New Roman" panose="02020603050405020304" pitchFamily="18" charset="0"/>
          </a:endParaRPr>
        </a:p>
      </dgm:t>
    </dgm:pt>
    <dgm:pt modelId="{2E62B63A-E4F5-4AA6-BBFC-9217DF52EF40}">
      <dgm:prSet phldrT="[Text]" custT="1"/>
      <dgm:spPr/>
      <dgm:t>
        <a:bodyPr/>
        <a:lstStyle/>
        <a:p>
          <a:r>
            <a:rPr lang="en-US" sz="2000" err="1">
              <a:latin typeface="Times New Roman" panose="02020603050405020304" pitchFamily="18" charset="0"/>
              <a:cs typeface="Times New Roman" panose="02020603050405020304" pitchFamily="18" charset="0"/>
            </a:rPr>
            <a:t>Điều</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kiện</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thị</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trường</a:t>
          </a:r>
          <a:endParaRPr lang="en-US" sz="2000">
            <a:latin typeface="Times New Roman" panose="02020603050405020304" pitchFamily="18" charset="0"/>
            <a:cs typeface="Times New Roman" panose="02020603050405020304" pitchFamily="18" charset="0"/>
          </a:endParaRPr>
        </a:p>
      </dgm:t>
    </dgm:pt>
    <dgm:pt modelId="{19F808DA-760D-4BF3-A584-7AE9C4805201}" type="parTrans" cxnId="{06387801-AF11-473E-93DC-646F8B18AB90}">
      <dgm:prSet/>
      <dgm:spPr/>
      <dgm:t>
        <a:bodyPr/>
        <a:lstStyle/>
        <a:p>
          <a:endParaRPr lang="en-US" sz="1000">
            <a:latin typeface="Times New Roman" panose="02020603050405020304" pitchFamily="18" charset="0"/>
            <a:cs typeface="Times New Roman" panose="02020603050405020304" pitchFamily="18" charset="0"/>
          </a:endParaRPr>
        </a:p>
      </dgm:t>
    </dgm:pt>
    <dgm:pt modelId="{84B73B2E-95AD-4695-B070-21D364C338B0}" type="sibTrans" cxnId="{06387801-AF11-473E-93DC-646F8B18AB90}">
      <dgm:prSet/>
      <dgm:spPr/>
      <dgm:t>
        <a:bodyPr/>
        <a:lstStyle/>
        <a:p>
          <a:endParaRPr lang="en-US" sz="1000">
            <a:latin typeface="Times New Roman" panose="02020603050405020304" pitchFamily="18" charset="0"/>
            <a:cs typeface="Times New Roman" panose="02020603050405020304" pitchFamily="18" charset="0"/>
          </a:endParaRPr>
        </a:p>
      </dgm:t>
    </dgm:pt>
    <dgm:pt modelId="{78C08CA1-DD52-4735-A9B5-82E98B23901A}">
      <dgm:prSet phldrT="[Text]" custT="1"/>
      <dgm:spPr/>
      <dgm:t>
        <a:bodyPr/>
        <a:lstStyle/>
        <a:p>
          <a:r>
            <a:rPr lang="en-US" sz="2000" err="1">
              <a:latin typeface="Times New Roman" panose="02020603050405020304" pitchFamily="18" charset="0"/>
              <a:cs typeface="Times New Roman" panose="02020603050405020304" pitchFamily="18" charset="0"/>
            </a:rPr>
            <a:t>Cơ</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hội</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thị</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trường</a:t>
          </a:r>
          <a:endParaRPr lang="en-US" sz="2000">
            <a:latin typeface="Times New Roman" panose="02020603050405020304" pitchFamily="18" charset="0"/>
            <a:cs typeface="Times New Roman" panose="02020603050405020304" pitchFamily="18" charset="0"/>
          </a:endParaRPr>
        </a:p>
      </dgm:t>
    </dgm:pt>
    <dgm:pt modelId="{C322AD57-45F9-458A-8F44-A5E50A071646}" type="parTrans" cxnId="{2DB9300A-1E7B-4884-A571-79D4C2401B9E}">
      <dgm:prSet/>
      <dgm:spPr/>
      <dgm:t>
        <a:bodyPr/>
        <a:lstStyle/>
        <a:p>
          <a:endParaRPr lang="en-US" sz="1000">
            <a:latin typeface="Times New Roman" panose="02020603050405020304" pitchFamily="18" charset="0"/>
            <a:cs typeface="Times New Roman" panose="02020603050405020304" pitchFamily="18" charset="0"/>
          </a:endParaRPr>
        </a:p>
      </dgm:t>
    </dgm:pt>
    <dgm:pt modelId="{9AC02C3F-8EE2-47B4-BF5E-14988BB79180}" type="sibTrans" cxnId="{2DB9300A-1E7B-4884-A571-79D4C2401B9E}">
      <dgm:prSet/>
      <dgm:spPr/>
      <dgm:t>
        <a:bodyPr/>
        <a:lstStyle/>
        <a:p>
          <a:endParaRPr lang="en-US" sz="1000">
            <a:latin typeface="Times New Roman" panose="02020603050405020304" pitchFamily="18" charset="0"/>
            <a:cs typeface="Times New Roman" panose="02020603050405020304" pitchFamily="18" charset="0"/>
          </a:endParaRPr>
        </a:p>
      </dgm:t>
    </dgm:pt>
    <dgm:pt modelId="{45463298-0107-4E51-BC92-2F79D318ECC4}">
      <dgm:prSet phldrT="[Text]" custT="1"/>
      <dgm:spPr/>
      <dgm:t>
        <a:bodyPr/>
        <a:lstStyle/>
        <a:p>
          <a:r>
            <a:rPr lang="en-US" sz="2000" err="1">
              <a:latin typeface="Times New Roman" panose="02020603050405020304" pitchFamily="18" charset="0"/>
              <a:cs typeface="Times New Roman" panose="02020603050405020304" pitchFamily="18" charset="0"/>
            </a:rPr>
            <a:t>Mục</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tiêu</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không</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quá</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cao</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nhưng</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cũng</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đủ</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thách</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thức</a:t>
          </a:r>
          <a:endParaRPr lang="en-US" sz="2000">
            <a:latin typeface="Times New Roman" panose="02020603050405020304" pitchFamily="18" charset="0"/>
            <a:cs typeface="Times New Roman" panose="02020603050405020304" pitchFamily="18" charset="0"/>
          </a:endParaRPr>
        </a:p>
      </dgm:t>
    </dgm:pt>
    <dgm:pt modelId="{BE4D074F-16C9-40AD-AD20-E50F5DB87432}" type="parTrans" cxnId="{F0C7D224-1939-4834-BFA8-0DF50A5A1B59}">
      <dgm:prSet/>
      <dgm:spPr/>
      <dgm:t>
        <a:bodyPr/>
        <a:lstStyle/>
        <a:p>
          <a:endParaRPr lang="en-US" sz="1000">
            <a:latin typeface="Times New Roman" panose="02020603050405020304" pitchFamily="18" charset="0"/>
            <a:cs typeface="Times New Roman" panose="02020603050405020304" pitchFamily="18" charset="0"/>
          </a:endParaRPr>
        </a:p>
      </dgm:t>
    </dgm:pt>
    <dgm:pt modelId="{5535CB6E-53A3-4C26-BE75-7907AF41DF06}" type="sibTrans" cxnId="{F0C7D224-1939-4834-BFA8-0DF50A5A1B59}">
      <dgm:prSet/>
      <dgm:spPr/>
      <dgm:t>
        <a:bodyPr/>
        <a:lstStyle/>
        <a:p>
          <a:endParaRPr lang="en-US" sz="1000">
            <a:latin typeface="Times New Roman" panose="02020603050405020304" pitchFamily="18" charset="0"/>
            <a:cs typeface="Times New Roman" panose="02020603050405020304" pitchFamily="18" charset="0"/>
          </a:endParaRPr>
        </a:p>
      </dgm:t>
    </dgm:pt>
    <dgm:pt modelId="{DC30CB89-C1E3-4E99-8BB8-296CA4C402A2}">
      <dgm:prSet phldrT="[Text]" custT="1"/>
      <dgm:spPr/>
      <dgm:t>
        <a:bodyPr/>
        <a:lstStyle/>
        <a:p>
          <a:r>
            <a:rPr lang="en-US" sz="2000" err="1">
              <a:latin typeface="Times New Roman" panose="02020603050405020304" pitchFamily="18" charset="0"/>
              <a:cs typeface="Times New Roman" panose="02020603050405020304" pitchFamily="18" charset="0"/>
            </a:rPr>
            <a:t>Đáp</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ứng</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yêu</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cầu</a:t>
          </a:r>
          <a:r>
            <a:rPr lang="en-US" sz="2000">
              <a:latin typeface="Times New Roman" panose="02020603050405020304" pitchFamily="18" charset="0"/>
              <a:cs typeface="Times New Roman" panose="02020603050405020304" pitchFamily="18" charset="0"/>
            </a:rPr>
            <a:t> SMART</a:t>
          </a:r>
        </a:p>
      </dgm:t>
    </dgm:pt>
    <dgm:pt modelId="{8E72FE52-9F87-4145-9F95-6CCEC1FD8AE9}" type="parTrans" cxnId="{F69176DD-1957-4C62-9C88-9DEACB7AA462}">
      <dgm:prSet/>
      <dgm:spPr/>
      <dgm:t>
        <a:bodyPr/>
        <a:lstStyle/>
        <a:p>
          <a:endParaRPr lang="en-US" sz="1000">
            <a:latin typeface="Times New Roman" panose="02020603050405020304" pitchFamily="18" charset="0"/>
            <a:cs typeface="Times New Roman" panose="02020603050405020304" pitchFamily="18" charset="0"/>
          </a:endParaRPr>
        </a:p>
      </dgm:t>
    </dgm:pt>
    <dgm:pt modelId="{5922BDC8-B851-40AF-9084-040E55AED9F8}" type="sibTrans" cxnId="{F69176DD-1957-4C62-9C88-9DEACB7AA462}">
      <dgm:prSet/>
      <dgm:spPr/>
      <dgm:t>
        <a:bodyPr/>
        <a:lstStyle/>
        <a:p>
          <a:endParaRPr lang="en-US" sz="1000">
            <a:latin typeface="Times New Roman" panose="02020603050405020304" pitchFamily="18" charset="0"/>
            <a:cs typeface="Times New Roman" panose="02020603050405020304" pitchFamily="18" charset="0"/>
          </a:endParaRPr>
        </a:p>
      </dgm:t>
    </dgm:pt>
    <dgm:pt modelId="{FF4EB915-EA0F-4F41-AAC9-0795A50308DE}">
      <dgm:prSet phldrT="[Text]" custT="1"/>
      <dgm:spPr/>
      <dgm:t>
        <a:bodyPr/>
        <a:lstStyle/>
        <a:p>
          <a:r>
            <a:rPr lang="en-US" sz="2000" err="1">
              <a:latin typeface="Times New Roman" panose="02020603050405020304" pitchFamily="18" charset="0"/>
              <a:cs typeface="Times New Roman" panose="02020603050405020304" pitchFamily="18" charset="0"/>
            </a:rPr>
            <a:t>Phát</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a:t>
          </a:r>
          <a:r>
            <a:rPr lang="en-US" sz="2000" b="0" err="1">
              <a:latin typeface="Times New Roman" panose="02020603050405020304" pitchFamily="18" charset="0"/>
              <a:cs typeface="Times New Roman" panose="02020603050405020304" pitchFamily="18" charset="0"/>
            </a:rPr>
            <a:t>riển</a:t>
          </a:r>
          <a:r>
            <a:rPr lang="en-US" sz="2000" b="0">
              <a:latin typeface="Times New Roman" panose="02020603050405020304" pitchFamily="18" charset="0"/>
              <a:cs typeface="Times New Roman" panose="02020603050405020304" pitchFamily="18" charset="0"/>
            </a:rPr>
            <a:t> </a:t>
          </a:r>
          <a:br>
            <a:rPr lang="en-US" sz="2000" b="0">
              <a:latin typeface="Times New Roman" panose="02020603050405020304" pitchFamily="18" charset="0"/>
              <a:cs typeface="Times New Roman" panose="02020603050405020304" pitchFamily="18" charset="0"/>
            </a:rPr>
          </a:br>
          <a:r>
            <a:rPr lang="en-US" sz="2000" b="0" err="1">
              <a:latin typeface="Times New Roman" panose="02020603050405020304" pitchFamily="18" charset="0"/>
              <a:cs typeface="Times New Roman" panose="02020603050405020304" pitchFamily="18" charset="0"/>
            </a:rPr>
            <a:t>kế</a:t>
          </a:r>
          <a:r>
            <a:rPr lang="en-US" sz="2000" b="0">
              <a:latin typeface="Times New Roman" panose="02020603050405020304" pitchFamily="18" charset="0"/>
              <a:cs typeface="Times New Roman" panose="02020603050405020304" pitchFamily="18" charset="0"/>
            </a:rPr>
            <a:t> </a:t>
          </a:r>
          <a:r>
            <a:rPr lang="en-US" sz="2000" b="0" err="1">
              <a:latin typeface="Times New Roman" panose="02020603050405020304" pitchFamily="18" charset="0"/>
              <a:cs typeface="Times New Roman" panose="02020603050405020304" pitchFamily="18" charset="0"/>
            </a:rPr>
            <a:t>hoạch</a:t>
          </a:r>
          <a:endParaRPr lang="en-US" sz="2000" b="0">
            <a:latin typeface="Times New Roman" panose="02020603050405020304" pitchFamily="18" charset="0"/>
            <a:cs typeface="Times New Roman" panose="02020603050405020304" pitchFamily="18" charset="0"/>
          </a:endParaRPr>
        </a:p>
      </dgm:t>
    </dgm:pt>
    <dgm:pt modelId="{AC620CF4-241F-4F19-BCA8-719D0D094236}" type="parTrans" cxnId="{40ECFC23-2337-4137-93BC-64A4052D3178}">
      <dgm:prSet/>
      <dgm:spPr/>
      <dgm:t>
        <a:bodyPr/>
        <a:lstStyle/>
        <a:p>
          <a:endParaRPr lang="en-US" sz="1000">
            <a:latin typeface="Times New Roman" panose="02020603050405020304" pitchFamily="18" charset="0"/>
            <a:cs typeface="Times New Roman" panose="02020603050405020304" pitchFamily="18" charset="0"/>
          </a:endParaRPr>
        </a:p>
      </dgm:t>
    </dgm:pt>
    <dgm:pt modelId="{59B53649-47FF-43E6-9087-1BDB8471340A}" type="sibTrans" cxnId="{40ECFC23-2337-4137-93BC-64A4052D3178}">
      <dgm:prSet/>
      <dgm:spPr/>
      <dgm:t>
        <a:bodyPr/>
        <a:lstStyle/>
        <a:p>
          <a:endParaRPr lang="en-US" sz="1000">
            <a:latin typeface="Times New Roman" panose="02020603050405020304" pitchFamily="18" charset="0"/>
            <a:cs typeface="Times New Roman" panose="02020603050405020304" pitchFamily="18" charset="0"/>
          </a:endParaRPr>
        </a:p>
      </dgm:t>
    </dgm:pt>
    <dgm:pt modelId="{D6D835F0-2575-4A6F-89C0-7658502E6823}">
      <dgm:prSet phldrT="[Text]" custT="1"/>
      <dgm:spPr/>
      <dgm:t>
        <a:bodyPr/>
        <a:lstStyle/>
        <a:p>
          <a:r>
            <a:rPr lang="en-US" sz="2000" err="1">
              <a:latin typeface="Times New Roman" panose="02020603050405020304" pitchFamily="18" charset="0"/>
              <a:cs typeface="Times New Roman" panose="02020603050405020304" pitchFamily="18" charset="0"/>
            </a:rPr>
            <a:t>Làm</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thế</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nào</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để</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đạt</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mục</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tiêu</a:t>
          </a:r>
          <a:endParaRPr lang="en-US" sz="2000">
            <a:latin typeface="Times New Roman" panose="02020603050405020304" pitchFamily="18" charset="0"/>
            <a:cs typeface="Times New Roman" panose="02020603050405020304" pitchFamily="18" charset="0"/>
          </a:endParaRPr>
        </a:p>
      </dgm:t>
    </dgm:pt>
    <dgm:pt modelId="{804CF873-BC1E-4C5E-854B-81E215469846}" type="parTrans" cxnId="{D361F580-DCB2-441E-A65D-50817343087B}">
      <dgm:prSet/>
      <dgm:spPr/>
      <dgm:t>
        <a:bodyPr/>
        <a:lstStyle/>
        <a:p>
          <a:endParaRPr lang="en-US" sz="1000">
            <a:latin typeface="Times New Roman" panose="02020603050405020304" pitchFamily="18" charset="0"/>
            <a:cs typeface="Times New Roman" panose="02020603050405020304" pitchFamily="18" charset="0"/>
          </a:endParaRPr>
        </a:p>
      </dgm:t>
    </dgm:pt>
    <dgm:pt modelId="{EFDD3121-2FDB-4320-A013-0216AE542670}" type="sibTrans" cxnId="{D361F580-DCB2-441E-A65D-50817343087B}">
      <dgm:prSet/>
      <dgm:spPr/>
      <dgm:t>
        <a:bodyPr/>
        <a:lstStyle/>
        <a:p>
          <a:endParaRPr lang="en-US" sz="1000">
            <a:latin typeface="Times New Roman" panose="02020603050405020304" pitchFamily="18" charset="0"/>
            <a:cs typeface="Times New Roman" panose="02020603050405020304" pitchFamily="18" charset="0"/>
          </a:endParaRPr>
        </a:p>
      </dgm:t>
    </dgm:pt>
    <dgm:pt modelId="{D3D6B0F0-BBD1-4805-BD2F-20C15963EB86}">
      <dgm:prSet phldrT="[Text]" custT="1"/>
      <dgm:spPr/>
      <dgm:t>
        <a:bodyPr/>
        <a:lstStyle/>
        <a:p>
          <a:r>
            <a:rPr lang="en-US" sz="2000" err="1">
              <a:latin typeface="Times New Roman" panose="02020603050405020304" pitchFamily="18" charset="0"/>
              <a:cs typeface="Times New Roman" panose="02020603050405020304" pitchFamily="18" charset="0"/>
            </a:rPr>
            <a:t>Nhận</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dạng</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những</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khó</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khăn</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thách</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thức</a:t>
          </a:r>
          <a:endParaRPr lang="en-US" sz="2000">
            <a:latin typeface="Times New Roman" panose="02020603050405020304" pitchFamily="18" charset="0"/>
            <a:cs typeface="Times New Roman" panose="02020603050405020304" pitchFamily="18" charset="0"/>
          </a:endParaRPr>
        </a:p>
      </dgm:t>
    </dgm:pt>
    <dgm:pt modelId="{8F3C0A77-7C0F-45B0-9265-F1CD414F1272}" type="parTrans" cxnId="{AE3F5DFE-FFB5-4324-B992-3E9D55246782}">
      <dgm:prSet/>
      <dgm:spPr/>
      <dgm:t>
        <a:bodyPr/>
        <a:lstStyle/>
        <a:p>
          <a:endParaRPr lang="en-US" sz="1000">
            <a:latin typeface="Times New Roman" panose="02020603050405020304" pitchFamily="18" charset="0"/>
            <a:cs typeface="Times New Roman" panose="02020603050405020304" pitchFamily="18" charset="0"/>
          </a:endParaRPr>
        </a:p>
      </dgm:t>
    </dgm:pt>
    <dgm:pt modelId="{E2BF296D-87F2-44F3-BBAD-9DB5C4697F0E}" type="sibTrans" cxnId="{AE3F5DFE-FFB5-4324-B992-3E9D55246782}">
      <dgm:prSet/>
      <dgm:spPr/>
      <dgm:t>
        <a:bodyPr/>
        <a:lstStyle/>
        <a:p>
          <a:endParaRPr lang="en-US" sz="1000">
            <a:latin typeface="Times New Roman" panose="02020603050405020304" pitchFamily="18" charset="0"/>
            <a:cs typeface="Times New Roman" panose="02020603050405020304" pitchFamily="18" charset="0"/>
          </a:endParaRPr>
        </a:p>
      </dgm:t>
    </dgm:pt>
    <dgm:pt modelId="{6211ABD8-0E77-4DE0-97EF-7E5DA22592C5}">
      <dgm:prSet phldrT="[Text]" custT="1"/>
      <dgm:spPr/>
      <dgm:t>
        <a:bodyPr/>
        <a:lstStyle/>
        <a:p>
          <a:r>
            <a:rPr lang="en-US" sz="2000" err="1">
              <a:latin typeface="Times New Roman" panose="02020603050405020304" pitchFamily="18" charset="0"/>
              <a:cs typeface="Times New Roman" panose="02020603050405020304" pitchFamily="18" charset="0"/>
            </a:rPr>
            <a:t>Các</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chiến</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lược</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và</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chiến</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thuật</a:t>
          </a:r>
          <a:endParaRPr lang="en-US" sz="1000">
            <a:latin typeface="Times New Roman" panose="02020603050405020304" pitchFamily="18" charset="0"/>
            <a:cs typeface="Times New Roman" panose="02020603050405020304" pitchFamily="18" charset="0"/>
          </a:endParaRPr>
        </a:p>
      </dgm:t>
    </dgm:pt>
    <dgm:pt modelId="{033E8573-E604-43B6-9818-A1F4A66A460F}" type="parTrans" cxnId="{2EE22CD9-3EAD-4490-8D94-021B6868DCF5}">
      <dgm:prSet/>
      <dgm:spPr/>
      <dgm:t>
        <a:bodyPr/>
        <a:lstStyle/>
        <a:p>
          <a:endParaRPr lang="en-US" sz="1000">
            <a:latin typeface="Times New Roman" panose="02020603050405020304" pitchFamily="18" charset="0"/>
            <a:cs typeface="Times New Roman" panose="02020603050405020304" pitchFamily="18" charset="0"/>
          </a:endParaRPr>
        </a:p>
      </dgm:t>
    </dgm:pt>
    <dgm:pt modelId="{A894725F-ED03-4B66-BC4F-14800AEE9609}" type="sibTrans" cxnId="{2EE22CD9-3EAD-4490-8D94-021B6868DCF5}">
      <dgm:prSet/>
      <dgm:spPr/>
      <dgm:t>
        <a:bodyPr/>
        <a:lstStyle/>
        <a:p>
          <a:endParaRPr lang="en-US" sz="1000">
            <a:latin typeface="Times New Roman" panose="02020603050405020304" pitchFamily="18" charset="0"/>
            <a:cs typeface="Times New Roman" panose="02020603050405020304" pitchFamily="18" charset="0"/>
          </a:endParaRPr>
        </a:p>
      </dgm:t>
    </dgm:pt>
    <dgm:pt modelId="{213D807C-1E37-4A33-9D51-91185854DC63}">
      <dgm:prSet phldrT="[Text]" custT="1"/>
      <dgm:spPr/>
      <dgm:t>
        <a:bodyPr/>
        <a:lstStyle/>
        <a:p>
          <a:r>
            <a:rPr lang="en-US" sz="2000" err="1">
              <a:latin typeface="Times New Roman" panose="02020603050405020304" pitchFamily="18" charset="0"/>
              <a:cs typeface="Times New Roman" panose="02020603050405020304" pitchFamily="18" charset="0"/>
            </a:rPr>
            <a:t>Tổ</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chức</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hiện</a:t>
          </a:r>
          <a:r>
            <a:rPr lang="en-US" sz="2000">
              <a:latin typeface="Times New Roman" panose="02020603050405020304" pitchFamily="18" charset="0"/>
              <a:cs typeface="Times New Roman" panose="02020603050405020304" pitchFamily="18" charset="0"/>
            </a:rPr>
            <a:t/>
          </a:r>
          <a:br>
            <a:rPr lang="en-US" sz="2000">
              <a:latin typeface="Times New Roman" panose="02020603050405020304" pitchFamily="18" charset="0"/>
              <a:cs typeface="Times New Roman" panose="02020603050405020304" pitchFamily="18" charset="0"/>
            </a:rPr>
          </a:br>
          <a:r>
            <a:rPr lang="en-US" sz="2000" err="1">
              <a:latin typeface="Times New Roman" panose="02020603050405020304" pitchFamily="18" charset="0"/>
              <a:cs typeface="Times New Roman" panose="02020603050405020304" pitchFamily="18" charset="0"/>
            </a:rPr>
            <a:t>thực</a:t>
          </a:r>
          <a:r>
            <a:rPr lang="en-US" sz="2000">
              <a:latin typeface="Times New Roman" panose="02020603050405020304" pitchFamily="18" charset="0"/>
              <a:cs typeface="Times New Roman" panose="02020603050405020304" pitchFamily="18" charset="0"/>
            </a:rPr>
            <a:t> </a:t>
          </a:r>
        </a:p>
      </dgm:t>
    </dgm:pt>
    <dgm:pt modelId="{498FB5A1-F828-486C-BD7C-B2C9C3547106}" type="parTrans" cxnId="{A2CE39DF-FDD3-416A-ABA0-CCCFC6BA3D36}">
      <dgm:prSet/>
      <dgm:spPr/>
      <dgm:t>
        <a:bodyPr/>
        <a:lstStyle/>
        <a:p>
          <a:endParaRPr lang="en-US" sz="1000">
            <a:latin typeface="Times New Roman" panose="02020603050405020304" pitchFamily="18" charset="0"/>
            <a:cs typeface="Times New Roman" panose="02020603050405020304" pitchFamily="18" charset="0"/>
          </a:endParaRPr>
        </a:p>
      </dgm:t>
    </dgm:pt>
    <dgm:pt modelId="{5A7FA073-0EC4-4A03-B537-DEE91D3BFDB8}" type="sibTrans" cxnId="{A2CE39DF-FDD3-416A-ABA0-CCCFC6BA3D36}">
      <dgm:prSet/>
      <dgm:spPr/>
      <dgm:t>
        <a:bodyPr/>
        <a:lstStyle/>
        <a:p>
          <a:endParaRPr lang="en-US" sz="1000">
            <a:latin typeface="Times New Roman" panose="02020603050405020304" pitchFamily="18" charset="0"/>
            <a:cs typeface="Times New Roman" panose="02020603050405020304" pitchFamily="18" charset="0"/>
          </a:endParaRPr>
        </a:p>
      </dgm:t>
    </dgm:pt>
    <dgm:pt modelId="{68EA8EA4-A707-40D6-8A09-E5AD6D52D068}">
      <dgm:prSet phldrT="[Text]" custT="1"/>
      <dgm:spPr/>
      <dgm:t>
        <a:bodyPr/>
        <a:lstStyle/>
        <a:p>
          <a:r>
            <a:rPr lang="en-US" sz="2000" err="1">
              <a:latin typeface="Times New Roman" panose="02020603050405020304" pitchFamily="18" charset="0"/>
              <a:cs typeface="Times New Roman" panose="02020603050405020304" pitchFamily="18" charset="0"/>
            </a:rPr>
            <a:t>Đưa</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kế</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hoạch</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vào</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thực</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hiện</a:t>
          </a:r>
          <a:endParaRPr lang="en-US" sz="2000">
            <a:latin typeface="Times New Roman" panose="02020603050405020304" pitchFamily="18" charset="0"/>
            <a:cs typeface="Times New Roman" panose="02020603050405020304" pitchFamily="18" charset="0"/>
          </a:endParaRPr>
        </a:p>
      </dgm:t>
    </dgm:pt>
    <dgm:pt modelId="{1E6F71FE-1E1A-4049-BD49-0856D21128C2}" type="parTrans" cxnId="{59C42C56-568C-4A63-97C1-168531BDF03A}">
      <dgm:prSet/>
      <dgm:spPr/>
      <dgm:t>
        <a:bodyPr/>
        <a:lstStyle/>
        <a:p>
          <a:endParaRPr lang="en-US" sz="1000">
            <a:latin typeface="Times New Roman" panose="02020603050405020304" pitchFamily="18" charset="0"/>
            <a:cs typeface="Times New Roman" panose="02020603050405020304" pitchFamily="18" charset="0"/>
          </a:endParaRPr>
        </a:p>
      </dgm:t>
    </dgm:pt>
    <dgm:pt modelId="{06D86F7E-86E5-4A34-8A6C-EFF361261815}" type="sibTrans" cxnId="{59C42C56-568C-4A63-97C1-168531BDF03A}">
      <dgm:prSet/>
      <dgm:spPr/>
      <dgm:t>
        <a:bodyPr/>
        <a:lstStyle/>
        <a:p>
          <a:endParaRPr lang="en-US" sz="1000">
            <a:latin typeface="Times New Roman" panose="02020603050405020304" pitchFamily="18" charset="0"/>
            <a:cs typeface="Times New Roman" panose="02020603050405020304" pitchFamily="18" charset="0"/>
          </a:endParaRPr>
        </a:p>
      </dgm:t>
    </dgm:pt>
    <dgm:pt modelId="{E5D93432-271C-485E-B5E3-74EE435DA9D0}">
      <dgm:prSet phldrT="[Text]" custT="1"/>
      <dgm:spPr/>
      <dgm:t>
        <a:bodyPr/>
        <a:lstStyle/>
        <a:p>
          <a:r>
            <a:rPr lang="en-US" sz="2000" err="1">
              <a:latin typeface="Times New Roman" panose="02020603050405020304" pitchFamily="18" charset="0"/>
              <a:cs typeface="Times New Roman" panose="02020603050405020304" pitchFamily="18" charset="0"/>
            </a:rPr>
            <a:t>Kiểm</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tra</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và</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kiểm</a:t>
          </a:r>
          <a:r>
            <a:rPr lang="en-US" sz="2000">
              <a:latin typeface="Times New Roman" panose="02020603050405020304" pitchFamily="18" charset="0"/>
              <a:cs typeface="Times New Roman" panose="02020603050405020304" pitchFamily="18" charset="0"/>
            </a:rPr>
            <a:t> </a:t>
          </a:r>
          <a:r>
            <a:rPr lang="en-US" sz="2000" err="1">
              <a:latin typeface="Times New Roman" panose="02020603050405020304" pitchFamily="18" charset="0"/>
              <a:cs typeface="Times New Roman" panose="02020603050405020304" pitchFamily="18" charset="0"/>
            </a:rPr>
            <a:t>soát</a:t>
          </a:r>
          <a:endParaRPr lang="en-US" sz="2000">
            <a:latin typeface="Times New Roman" panose="02020603050405020304" pitchFamily="18" charset="0"/>
            <a:cs typeface="Times New Roman" panose="02020603050405020304" pitchFamily="18" charset="0"/>
          </a:endParaRPr>
        </a:p>
      </dgm:t>
    </dgm:pt>
    <dgm:pt modelId="{1E9293DA-A1BB-41FD-8F0A-46504CC24351}" type="parTrans" cxnId="{1C58917E-0689-4DED-84DA-BC13D962BEA7}">
      <dgm:prSet/>
      <dgm:spPr/>
      <dgm:t>
        <a:bodyPr/>
        <a:lstStyle/>
        <a:p>
          <a:endParaRPr lang="en-US" sz="1000">
            <a:latin typeface="Times New Roman" panose="02020603050405020304" pitchFamily="18" charset="0"/>
            <a:cs typeface="Times New Roman" panose="02020603050405020304" pitchFamily="18" charset="0"/>
          </a:endParaRPr>
        </a:p>
      </dgm:t>
    </dgm:pt>
    <dgm:pt modelId="{38A7AB86-986D-4275-870F-67B17AD6E686}" type="sibTrans" cxnId="{1C58917E-0689-4DED-84DA-BC13D962BEA7}">
      <dgm:prSet/>
      <dgm:spPr/>
      <dgm:t>
        <a:bodyPr/>
        <a:lstStyle/>
        <a:p>
          <a:endParaRPr lang="en-US" sz="1000">
            <a:latin typeface="Times New Roman" panose="02020603050405020304" pitchFamily="18" charset="0"/>
            <a:cs typeface="Times New Roman" panose="02020603050405020304" pitchFamily="18" charset="0"/>
          </a:endParaRPr>
        </a:p>
      </dgm:t>
    </dgm:pt>
    <dgm:pt modelId="{028F3413-39EB-4A6A-A7FE-9C319BC7F42E}" type="pres">
      <dgm:prSet presAssocID="{B8D30472-F3EB-4E9B-BD5C-591885A7C313}" presName="Name0" presStyleCnt="0">
        <dgm:presLayoutVars>
          <dgm:dir/>
          <dgm:animLvl val="lvl"/>
          <dgm:resizeHandles val="exact"/>
        </dgm:presLayoutVars>
      </dgm:prSet>
      <dgm:spPr/>
      <dgm:t>
        <a:bodyPr/>
        <a:lstStyle/>
        <a:p>
          <a:endParaRPr lang="en-US"/>
        </a:p>
      </dgm:t>
    </dgm:pt>
    <dgm:pt modelId="{8DD0DC76-A3B2-49F3-9720-F589086039ED}" type="pres">
      <dgm:prSet presAssocID="{5B1C885E-65D3-4B1F-912A-3B3165B77CE6}" presName="composite" presStyleCnt="0"/>
      <dgm:spPr/>
    </dgm:pt>
    <dgm:pt modelId="{7F6BE507-6C99-4208-9C1B-F19FCB0D88A1}" type="pres">
      <dgm:prSet presAssocID="{5B1C885E-65D3-4B1F-912A-3B3165B77CE6}" presName="parTx" presStyleLbl="alignNode1" presStyleIdx="0" presStyleCnt="4" custLinFactNeighborX="-166" custLinFactNeighborY="-58270">
        <dgm:presLayoutVars>
          <dgm:chMax val="0"/>
          <dgm:chPref val="0"/>
          <dgm:bulletEnabled val="1"/>
        </dgm:presLayoutVars>
      </dgm:prSet>
      <dgm:spPr/>
      <dgm:t>
        <a:bodyPr/>
        <a:lstStyle/>
        <a:p>
          <a:endParaRPr lang="en-US"/>
        </a:p>
      </dgm:t>
    </dgm:pt>
    <dgm:pt modelId="{DBA25F6C-E8F0-4811-A680-50334629755A}" type="pres">
      <dgm:prSet presAssocID="{5B1C885E-65D3-4B1F-912A-3B3165B77CE6}" presName="desTx" presStyleLbl="alignAccFollowNode1" presStyleIdx="0" presStyleCnt="4" custLinFactNeighborX="-166" custLinFactNeighborY="-9981">
        <dgm:presLayoutVars>
          <dgm:bulletEnabled val="1"/>
        </dgm:presLayoutVars>
      </dgm:prSet>
      <dgm:spPr/>
      <dgm:t>
        <a:bodyPr/>
        <a:lstStyle/>
        <a:p>
          <a:endParaRPr lang="en-US"/>
        </a:p>
      </dgm:t>
    </dgm:pt>
    <dgm:pt modelId="{3DEF0AB4-4971-4F27-A9B0-D44817D860C1}" type="pres">
      <dgm:prSet presAssocID="{2F3196F0-8FA8-477C-AAEE-7871459BA4A4}" presName="space" presStyleCnt="0"/>
      <dgm:spPr/>
    </dgm:pt>
    <dgm:pt modelId="{48E9A5E5-AF70-41B1-80B9-A055834AB005}" type="pres">
      <dgm:prSet presAssocID="{994B09C4-7419-456A-95D7-425200E834A2}" presName="composite" presStyleCnt="0"/>
      <dgm:spPr/>
    </dgm:pt>
    <dgm:pt modelId="{2B105191-DFB8-4CB5-9059-2225D8CE976E}" type="pres">
      <dgm:prSet presAssocID="{994B09C4-7419-456A-95D7-425200E834A2}" presName="parTx" presStyleLbl="alignNode1" presStyleIdx="1" presStyleCnt="4" custLinFactNeighborX="-2322" custLinFactNeighborY="-57740">
        <dgm:presLayoutVars>
          <dgm:chMax val="0"/>
          <dgm:chPref val="0"/>
          <dgm:bulletEnabled val="1"/>
        </dgm:presLayoutVars>
      </dgm:prSet>
      <dgm:spPr/>
      <dgm:t>
        <a:bodyPr/>
        <a:lstStyle/>
        <a:p>
          <a:endParaRPr lang="en-US"/>
        </a:p>
      </dgm:t>
    </dgm:pt>
    <dgm:pt modelId="{CBA7D36A-736E-4C68-A911-562F61C2AC95}" type="pres">
      <dgm:prSet presAssocID="{994B09C4-7419-456A-95D7-425200E834A2}" presName="desTx" presStyleLbl="alignAccFollowNode1" presStyleIdx="1" presStyleCnt="4" custLinFactNeighborX="-2322" custLinFactNeighborY="-9586">
        <dgm:presLayoutVars>
          <dgm:bulletEnabled val="1"/>
        </dgm:presLayoutVars>
      </dgm:prSet>
      <dgm:spPr/>
      <dgm:t>
        <a:bodyPr/>
        <a:lstStyle/>
        <a:p>
          <a:endParaRPr lang="en-US"/>
        </a:p>
      </dgm:t>
    </dgm:pt>
    <dgm:pt modelId="{CD6A3C01-ADB1-4565-A5A1-1F73F6B53A36}" type="pres">
      <dgm:prSet presAssocID="{7F9DA97D-8A9A-4DBA-A635-F5E5576F8FFC}" presName="space" presStyleCnt="0"/>
      <dgm:spPr/>
    </dgm:pt>
    <dgm:pt modelId="{C183E707-20D5-490A-8B34-5A0E345E0477}" type="pres">
      <dgm:prSet presAssocID="{FF4EB915-EA0F-4F41-AAC9-0795A50308DE}" presName="composite" presStyleCnt="0"/>
      <dgm:spPr/>
    </dgm:pt>
    <dgm:pt modelId="{69767596-1E73-4154-A658-8C8618031C93}" type="pres">
      <dgm:prSet presAssocID="{FF4EB915-EA0F-4F41-AAC9-0795A50308DE}" presName="parTx" presStyleLbl="alignNode1" presStyleIdx="2" presStyleCnt="4" custLinFactNeighborX="-1384" custLinFactNeighborY="-56825">
        <dgm:presLayoutVars>
          <dgm:chMax val="0"/>
          <dgm:chPref val="0"/>
          <dgm:bulletEnabled val="1"/>
        </dgm:presLayoutVars>
      </dgm:prSet>
      <dgm:spPr/>
      <dgm:t>
        <a:bodyPr/>
        <a:lstStyle/>
        <a:p>
          <a:endParaRPr lang="en-US"/>
        </a:p>
      </dgm:t>
    </dgm:pt>
    <dgm:pt modelId="{78C588E1-B1E9-4797-A7E2-67C994B03762}" type="pres">
      <dgm:prSet presAssocID="{FF4EB915-EA0F-4F41-AAC9-0795A50308DE}" presName="desTx" presStyleLbl="alignAccFollowNode1" presStyleIdx="2" presStyleCnt="4" custLinFactNeighborX="-1384" custLinFactNeighborY="-9981">
        <dgm:presLayoutVars>
          <dgm:bulletEnabled val="1"/>
        </dgm:presLayoutVars>
      </dgm:prSet>
      <dgm:spPr/>
      <dgm:t>
        <a:bodyPr/>
        <a:lstStyle/>
        <a:p>
          <a:endParaRPr lang="en-US"/>
        </a:p>
      </dgm:t>
    </dgm:pt>
    <dgm:pt modelId="{7C4F3903-229C-4EB5-A35B-406BF8E0B3A9}" type="pres">
      <dgm:prSet presAssocID="{59B53649-47FF-43E6-9087-1BDB8471340A}" presName="space" presStyleCnt="0"/>
      <dgm:spPr/>
    </dgm:pt>
    <dgm:pt modelId="{9F9DED80-BA2D-48C9-8656-C21E590156CB}" type="pres">
      <dgm:prSet presAssocID="{213D807C-1E37-4A33-9D51-91185854DC63}" presName="composite" presStyleCnt="0"/>
      <dgm:spPr/>
    </dgm:pt>
    <dgm:pt modelId="{37E794A9-5E24-4317-A192-512F7A9E69CF}" type="pres">
      <dgm:prSet presAssocID="{213D807C-1E37-4A33-9D51-91185854DC63}" presName="parTx" presStyleLbl="alignNode1" presStyleIdx="3" presStyleCnt="4" custLinFactNeighborX="-4408" custLinFactNeighborY="-56825">
        <dgm:presLayoutVars>
          <dgm:chMax val="0"/>
          <dgm:chPref val="0"/>
          <dgm:bulletEnabled val="1"/>
        </dgm:presLayoutVars>
      </dgm:prSet>
      <dgm:spPr/>
      <dgm:t>
        <a:bodyPr/>
        <a:lstStyle/>
        <a:p>
          <a:endParaRPr lang="en-US"/>
        </a:p>
      </dgm:t>
    </dgm:pt>
    <dgm:pt modelId="{1E530110-8C9B-4B44-A2C9-DA4E941F8A3B}" type="pres">
      <dgm:prSet presAssocID="{213D807C-1E37-4A33-9D51-91185854DC63}" presName="desTx" presStyleLbl="alignAccFollowNode1" presStyleIdx="3" presStyleCnt="4" custLinFactNeighborX="-4408" custLinFactNeighborY="-9615">
        <dgm:presLayoutVars>
          <dgm:bulletEnabled val="1"/>
        </dgm:presLayoutVars>
      </dgm:prSet>
      <dgm:spPr/>
      <dgm:t>
        <a:bodyPr/>
        <a:lstStyle/>
        <a:p>
          <a:endParaRPr lang="en-US"/>
        </a:p>
      </dgm:t>
    </dgm:pt>
  </dgm:ptLst>
  <dgm:cxnLst>
    <dgm:cxn modelId="{84535700-0202-4235-852F-183892226155}" srcId="{5B1C885E-65D3-4B1F-912A-3B3165B77CE6}" destId="{485BE80F-F5EB-4AD1-B974-591E872A6515}" srcOrd="0" destOrd="0" parTransId="{71AF8FA2-F855-44EF-9C76-56FEB804102D}" sibTransId="{4B65569C-B61C-4278-96CF-8562F50F8564}"/>
    <dgm:cxn modelId="{BB07E9CB-9F84-4377-B17D-1949E7969062}" type="presOf" srcId="{5B1C885E-65D3-4B1F-912A-3B3165B77CE6}" destId="{7F6BE507-6C99-4208-9C1B-F19FCB0D88A1}" srcOrd="0" destOrd="0" presId="urn:microsoft.com/office/officeart/2005/8/layout/hList1"/>
    <dgm:cxn modelId="{AB191E0B-7FAB-409C-9140-9E0E260F75A9}" type="presOf" srcId="{DC30CB89-C1E3-4E99-8BB8-296CA4C402A2}" destId="{CBA7D36A-736E-4C68-A911-562F61C2AC95}" srcOrd="0" destOrd="1" presId="urn:microsoft.com/office/officeart/2005/8/layout/hList1"/>
    <dgm:cxn modelId="{E040978A-41FD-4193-B14D-6147EFF4C66B}" type="presOf" srcId="{78C08CA1-DD52-4735-A9B5-82E98B23901A}" destId="{DBA25F6C-E8F0-4811-A680-50334629755A}" srcOrd="0" destOrd="3" presId="urn:microsoft.com/office/officeart/2005/8/layout/hList1"/>
    <dgm:cxn modelId="{240FA7CF-31A1-488D-8ED3-5DA9615831A1}" type="presOf" srcId="{213D807C-1E37-4A33-9D51-91185854DC63}" destId="{37E794A9-5E24-4317-A192-512F7A9E69CF}" srcOrd="0" destOrd="0" presId="urn:microsoft.com/office/officeart/2005/8/layout/hList1"/>
    <dgm:cxn modelId="{F0C7D224-1939-4834-BFA8-0DF50A5A1B59}" srcId="{994B09C4-7419-456A-95D7-425200E834A2}" destId="{45463298-0107-4E51-BC92-2F79D318ECC4}" srcOrd="0" destOrd="0" parTransId="{BE4D074F-16C9-40AD-AD20-E50F5DB87432}" sibTransId="{5535CB6E-53A3-4C26-BE75-7907AF41DF06}"/>
    <dgm:cxn modelId="{1C58917E-0689-4DED-84DA-BC13D962BEA7}" srcId="{213D807C-1E37-4A33-9D51-91185854DC63}" destId="{E5D93432-271C-485E-B5E3-74EE435DA9D0}" srcOrd="1" destOrd="0" parTransId="{1E9293DA-A1BB-41FD-8F0A-46504CC24351}" sibTransId="{38A7AB86-986D-4275-870F-67B17AD6E686}"/>
    <dgm:cxn modelId="{ACD24BF2-93E4-45DE-9E25-6994CF67D75F}" srcId="{B8D30472-F3EB-4E9B-BD5C-591885A7C313}" destId="{5B1C885E-65D3-4B1F-912A-3B3165B77CE6}" srcOrd="0" destOrd="0" parTransId="{1ECA2925-12A1-4963-AD64-9244CBEE4678}" sibTransId="{2F3196F0-8FA8-477C-AAEE-7871459BA4A4}"/>
    <dgm:cxn modelId="{8FF86F3A-174E-46B6-9846-F45317A98305}" type="presOf" srcId="{B8D30472-F3EB-4E9B-BD5C-591885A7C313}" destId="{028F3413-39EB-4A6A-A7FE-9C319BC7F42E}" srcOrd="0" destOrd="0" presId="urn:microsoft.com/office/officeart/2005/8/layout/hList1"/>
    <dgm:cxn modelId="{40ECFC23-2337-4137-93BC-64A4052D3178}" srcId="{B8D30472-F3EB-4E9B-BD5C-591885A7C313}" destId="{FF4EB915-EA0F-4F41-AAC9-0795A50308DE}" srcOrd="2" destOrd="0" parTransId="{AC620CF4-241F-4F19-BCA8-719D0D094236}" sibTransId="{59B53649-47FF-43E6-9087-1BDB8471340A}"/>
    <dgm:cxn modelId="{19C4BBB9-4FEA-46BC-9C98-929FAC1FD3D9}" type="presOf" srcId="{6211ABD8-0E77-4DE0-97EF-7E5DA22592C5}" destId="{78C588E1-B1E9-4797-A7E2-67C994B03762}" srcOrd="0" destOrd="2" presId="urn:microsoft.com/office/officeart/2005/8/layout/hList1"/>
    <dgm:cxn modelId="{34C2F189-1D85-45BB-A5ED-A1AB01284B74}" type="presOf" srcId="{2E62B63A-E4F5-4AA6-BBFC-9217DF52EF40}" destId="{DBA25F6C-E8F0-4811-A680-50334629755A}" srcOrd="0" destOrd="1" presId="urn:microsoft.com/office/officeart/2005/8/layout/hList1"/>
    <dgm:cxn modelId="{68B28499-3B4B-445C-816C-A6143C946BE5}" type="presOf" srcId="{485BE80F-F5EB-4AD1-B974-591E872A6515}" destId="{DBA25F6C-E8F0-4811-A680-50334629755A}" srcOrd="0" destOrd="0" presId="urn:microsoft.com/office/officeart/2005/8/layout/hList1"/>
    <dgm:cxn modelId="{F4CD80DC-A3B3-4D66-A695-54E606E569F7}" type="presOf" srcId="{83B25BAE-7FBE-4056-A270-2B9EACD4CCD9}" destId="{DBA25F6C-E8F0-4811-A680-50334629755A}" srcOrd="0" destOrd="2" presId="urn:microsoft.com/office/officeart/2005/8/layout/hList1"/>
    <dgm:cxn modelId="{CAE106F7-C0F9-4D2D-8E5D-0157E7E40CB5}" type="presOf" srcId="{E5D93432-271C-485E-B5E3-74EE435DA9D0}" destId="{1E530110-8C9B-4B44-A2C9-DA4E941F8A3B}" srcOrd="0" destOrd="1" presId="urn:microsoft.com/office/officeart/2005/8/layout/hList1"/>
    <dgm:cxn modelId="{D361F580-DCB2-441E-A65D-50817343087B}" srcId="{FF4EB915-EA0F-4F41-AAC9-0795A50308DE}" destId="{D6D835F0-2575-4A6F-89C0-7658502E6823}" srcOrd="0" destOrd="0" parTransId="{804CF873-BC1E-4C5E-854B-81E215469846}" sibTransId="{EFDD3121-2FDB-4320-A013-0216AE542670}"/>
    <dgm:cxn modelId="{F69176DD-1957-4C62-9C88-9DEACB7AA462}" srcId="{994B09C4-7419-456A-95D7-425200E834A2}" destId="{DC30CB89-C1E3-4E99-8BB8-296CA4C402A2}" srcOrd="1" destOrd="0" parTransId="{8E72FE52-9F87-4145-9F95-6CCEC1FD8AE9}" sibTransId="{5922BDC8-B851-40AF-9084-040E55AED9F8}"/>
    <dgm:cxn modelId="{2C46DB51-821C-4E39-875F-7501CB17286B}" type="presOf" srcId="{994B09C4-7419-456A-95D7-425200E834A2}" destId="{2B105191-DFB8-4CB5-9059-2225D8CE976E}" srcOrd="0" destOrd="0" presId="urn:microsoft.com/office/officeart/2005/8/layout/hList1"/>
    <dgm:cxn modelId="{AE3F5DFE-FFB5-4324-B992-3E9D55246782}" srcId="{FF4EB915-EA0F-4F41-AAC9-0795A50308DE}" destId="{D3D6B0F0-BBD1-4805-BD2F-20C15963EB86}" srcOrd="1" destOrd="0" parTransId="{8F3C0A77-7C0F-45B0-9265-F1CD414F1272}" sibTransId="{E2BF296D-87F2-44F3-BBAD-9DB5C4697F0E}"/>
    <dgm:cxn modelId="{A2CE39DF-FDD3-416A-ABA0-CCCFC6BA3D36}" srcId="{B8D30472-F3EB-4E9B-BD5C-591885A7C313}" destId="{213D807C-1E37-4A33-9D51-91185854DC63}" srcOrd="3" destOrd="0" parTransId="{498FB5A1-F828-486C-BD7C-B2C9C3547106}" sibTransId="{5A7FA073-0EC4-4A03-B537-DEE91D3BFDB8}"/>
    <dgm:cxn modelId="{91B3885E-8F12-41AA-AF95-AF578DA622DC}" type="presOf" srcId="{45463298-0107-4E51-BC92-2F79D318ECC4}" destId="{CBA7D36A-736E-4C68-A911-562F61C2AC95}" srcOrd="0" destOrd="0" presId="urn:microsoft.com/office/officeart/2005/8/layout/hList1"/>
    <dgm:cxn modelId="{BA050261-DD45-4294-8BAA-D4F5B370A989}" srcId="{B8D30472-F3EB-4E9B-BD5C-591885A7C313}" destId="{994B09C4-7419-456A-95D7-425200E834A2}" srcOrd="1" destOrd="0" parTransId="{284B39B5-0F88-43C5-8F70-362EA5382429}" sibTransId="{7F9DA97D-8A9A-4DBA-A635-F5E5576F8FFC}"/>
    <dgm:cxn modelId="{63107C0A-BCB4-45C5-B1B4-6749F7E9D436}" type="presOf" srcId="{FF4EB915-EA0F-4F41-AAC9-0795A50308DE}" destId="{69767596-1E73-4154-A658-8C8618031C93}" srcOrd="0" destOrd="0" presId="urn:microsoft.com/office/officeart/2005/8/layout/hList1"/>
    <dgm:cxn modelId="{2DB9300A-1E7B-4884-A571-79D4C2401B9E}" srcId="{5B1C885E-65D3-4B1F-912A-3B3165B77CE6}" destId="{78C08CA1-DD52-4735-A9B5-82E98B23901A}" srcOrd="3" destOrd="0" parTransId="{C322AD57-45F9-458A-8F44-A5E50A071646}" sibTransId="{9AC02C3F-8EE2-47B4-BF5E-14988BB79180}"/>
    <dgm:cxn modelId="{2EE22CD9-3EAD-4490-8D94-021B6868DCF5}" srcId="{FF4EB915-EA0F-4F41-AAC9-0795A50308DE}" destId="{6211ABD8-0E77-4DE0-97EF-7E5DA22592C5}" srcOrd="2" destOrd="0" parTransId="{033E8573-E604-43B6-9818-A1F4A66A460F}" sibTransId="{A894725F-ED03-4B66-BC4F-14800AEE9609}"/>
    <dgm:cxn modelId="{59C42C56-568C-4A63-97C1-168531BDF03A}" srcId="{213D807C-1E37-4A33-9D51-91185854DC63}" destId="{68EA8EA4-A707-40D6-8A09-E5AD6D52D068}" srcOrd="0" destOrd="0" parTransId="{1E6F71FE-1E1A-4049-BD49-0856D21128C2}" sibTransId="{06D86F7E-86E5-4A34-8A6C-EFF361261815}"/>
    <dgm:cxn modelId="{488F2A2B-77C9-44C0-8BC1-54337A66EC28}" type="presOf" srcId="{D3D6B0F0-BBD1-4805-BD2F-20C15963EB86}" destId="{78C588E1-B1E9-4797-A7E2-67C994B03762}" srcOrd="0" destOrd="1" presId="urn:microsoft.com/office/officeart/2005/8/layout/hList1"/>
    <dgm:cxn modelId="{F14D45D8-61CD-4273-AE0C-0C7F4B1F3241}" type="presOf" srcId="{68EA8EA4-A707-40D6-8A09-E5AD6D52D068}" destId="{1E530110-8C9B-4B44-A2C9-DA4E941F8A3B}" srcOrd="0" destOrd="0" presId="urn:microsoft.com/office/officeart/2005/8/layout/hList1"/>
    <dgm:cxn modelId="{06387801-AF11-473E-93DC-646F8B18AB90}" srcId="{5B1C885E-65D3-4B1F-912A-3B3165B77CE6}" destId="{2E62B63A-E4F5-4AA6-BBFC-9217DF52EF40}" srcOrd="1" destOrd="0" parTransId="{19F808DA-760D-4BF3-A584-7AE9C4805201}" sibTransId="{84B73B2E-95AD-4695-B070-21D364C338B0}"/>
    <dgm:cxn modelId="{ABC8B31F-1344-46AF-AE59-DA36725479FF}" srcId="{5B1C885E-65D3-4B1F-912A-3B3165B77CE6}" destId="{83B25BAE-7FBE-4056-A270-2B9EACD4CCD9}" srcOrd="2" destOrd="0" parTransId="{0C661C76-1316-4D02-AA37-CD3AA5D996F9}" sibTransId="{1E2AF0B2-3F87-44F1-8F5E-36C6A0C9EBA5}"/>
    <dgm:cxn modelId="{D1035B01-BD5F-4D99-B9A0-405C8D70F772}" type="presOf" srcId="{D6D835F0-2575-4A6F-89C0-7658502E6823}" destId="{78C588E1-B1E9-4797-A7E2-67C994B03762}" srcOrd="0" destOrd="0" presId="urn:microsoft.com/office/officeart/2005/8/layout/hList1"/>
    <dgm:cxn modelId="{722B6621-19C4-424E-A693-DE8205BA5235}" type="presParOf" srcId="{028F3413-39EB-4A6A-A7FE-9C319BC7F42E}" destId="{8DD0DC76-A3B2-49F3-9720-F589086039ED}" srcOrd="0" destOrd="0" presId="urn:microsoft.com/office/officeart/2005/8/layout/hList1"/>
    <dgm:cxn modelId="{54A0F8A9-F6B3-4CAA-9209-82A0333947C7}" type="presParOf" srcId="{8DD0DC76-A3B2-49F3-9720-F589086039ED}" destId="{7F6BE507-6C99-4208-9C1B-F19FCB0D88A1}" srcOrd="0" destOrd="0" presId="urn:microsoft.com/office/officeart/2005/8/layout/hList1"/>
    <dgm:cxn modelId="{DFBCAF39-3171-47C0-971D-43F3D0B1773D}" type="presParOf" srcId="{8DD0DC76-A3B2-49F3-9720-F589086039ED}" destId="{DBA25F6C-E8F0-4811-A680-50334629755A}" srcOrd="1" destOrd="0" presId="urn:microsoft.com/office/officeart/2005/8/layout/hList1"/>
    <dgm:cxn modelId="{AC4AC907-555D-4349-A495-71361931892A}" type="presParOf" srcId="{028F3413-39EB-4A6A-A7FE-9C319BC7F42E}" destId="{3DEF0AB4-4971-4F27-A9B0-D44817D860C1}" srcOrd="1" destOrd="0" presId="urn:microsoft.com/office/officeart/2005/8/layout/hList1"/>
    <dgm:cxn modelId="{19061483-6ACC-4772-AAF3-C92DC118569C}" type="presParOf" srcId="{028F3413-39EB-4A6A-A7FE-9C319BC7F42E}" destId="{48E9A5E5-AF70-41B1-80B9-A055834AB005}" srcOrd="2" destOrd="0" presId="urn:microsoft.com/office/officeart/2005/8/layout/hList1"/>
    <dgm:cxn modelId="{2E133C04-284A-4D98-8495-119701810A69}" type="presParOf" srcId="{48E9A5E5-AF70-41B1-80B9-A055834AB005}" destId="{2B105191-DFB8-4CB5-9059-2225D8CE976E}" srcOrd="0" destOrd="0" presId="urn:microsoft.com/office/officeart/2005/8/layout/hList1"/>
    <dgm:cxn modelId="{39F39245-2915-4CA8-BC96-4D31D629AEFA}" type="presParOf" srcId="{48E9A5E5-AF70-41B1-80B9-A055834AB005}" destId="{CBA7D36A-736E-4C68-A911-562F61C2AC95}" srcOrd="1" destOrd="0" presId="urn:microsoft.com/office/officeart/2005/8/layout/hList1"/>
    <dgm:cxn modelId="{5A3419DC-A017-4B82-AD91-F38D6CC63495}" type="presParOf" srcId="{028F3413-39EB-4A6A-A7FE-9C319BC7F42E}" destId="{CD6A3C01-ADB1-4565-A5A1-1F73F6B53A36}" srcOrd="3" destOrd="0" presId="urn:microsoft.com/office/officeart/2005/8/layout/hList1"/>
    <dgm:cxn modelId="{7002277E-8A88-4AC9-B9B1-E550B87BD0E9}" type="presParOf" srcId="{028F3413-39EB-4A6A-A7FE-9C319BC7F42E}" destId="{C183E707-20D5-490A-8B34-5A0E345E0477}" srcOrd="4" destOrd="0" presId="urn:microsoft.com/office/officeart/2005/8/layout/hList1"/>
    <dgm:cxn modelId="{A2BFA229-A676-45E9-A159-49ECB2F8EF16}" type="presParOf" srcId="{C183E707-20D5-490A-8B34-5A0E345E0477}" destId="{69767596-1E73-4154-A658-8C8618031C93}" srcOrd="0" destOrd="0" presId="urn:microsoft.com/office/officeart/2005/8/layout/hList1"/>
    <dgm:cxn modelId="{6DDB0CEC-975E-40A7-9BAF-F05631113C07}" type="presParOf" srcId="{C183E707-20D5-490A-8B34-5A0E345E0477}" destId="{78C588E1-B1E9-4797-A7E2-67C994B03762}" srcOrd="1" destOrd="0" presId="urn:microsoft.com/office/officeart/2005/8/layout/hList1"/>
    <dgm:cxn modelId="{B24D7C17-695F-41A5-8BDC-8681AFFEF315}" type="presParOf" srcId="{028F3413-39EB-4A6A-A7FE-9C319BC7F42E}" destId="{7C4F3903-229C-4EB5-A35B-406BF8E0B3A9}" srcOrd="5" destOrd="0" presId="urn:microsoft.com/office/officeart/2005/8/layout/hList1"/>
    <dgm:cxn modelId="{135FF2AD-3527-4850-96A5-080D63CEABAD}" type="presParOf" srcId="{028F3413-39EB-4A6A-A7FE-9C319BC7F42E}" destId="{9F9DED80-BA2D-48C9-8656-C21E590156CB}" srcOrd="6" destOrd="0" presId="urn:microsoft.com/office/officeart/2005/8/layout/hList1"/>
    <dgm:cxn modelId="{A5B3A14A-6A5D-477C-A155-F0B7076C62C9}" type="presParOf" srcId="{9F9DED80-BA2D-48C9-8656-C21E590156CB}" destId="{37E794A9-5E24-4317-A192-512F7A9E69CF}" srcOrd="0" destOrd="0" presId="urn:microsoft.com/office/officeart/2005/8/layout/hList1"/>
    <dgm:cxn modelId="{46AC9D5A-85AC-4CEE-9529-CA05591569C1}" type="presParOf" srcId="{9F9DED80-BA2D-48C9-8656-C21E590156CB}" destId="{1E530110-8C9B-4B44-A2C9-DA4E941F8A3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6BE507-6C99-4208-9C1B-F19FCB0D88A1}">
      <dsp:nvSpPr>
        <dsp:cNvPr id="0" name=""/>
        <dsp:cNvSpPr/>
      </dsp:nvSpPr>
      <dsp:spPr>
        <a:xfrm>
          <a:off x="5" y="127252"/>
          <a:ext cx="1922588" cy="769035"/>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kern="1200" err="1">
              <a:latin typeface="Times New Roman" panose="02020603050405020304" pitchFamily="18" charset="0"/>
              <a:cs typeface="Times New Roman" panose="02020603050405020304" pitchFamily="18" charset="0"/>
            </a:rPr>
            <a:t>Phân</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tích</a:t>
          </a:r>
          <a:endParaRPr lang="en-US" sz="2000" kern="1200">
            <a:latin typeface="Times New Roman" panose="02020603050405020304" pitchFamily="18" charset="0"/>
            <a:cs typeface="Times New Roman" panose="02020603050405020304" pitchFamily="18" charset="0"/>
          </a:endParaRPr>
        </a:p>
      </dsp:txBody>
      <dsp:txXfrm>
        <a:off x="5" y="127252"/>
        <a:ext cx="1922588" cy="769035"/>
      </dsp:txXfrm>
    </dsp:sp>
    <dsp:sp modelId="{DBA25F6C-E8F0-4811-A680-50334629755A}">
      <dsp:nvSpPr>
        <dsp:cNvPr id="0" name=""/>
        <dsp:cNvSpPr/>
      </dsp:nvSpPr>
      <dsp:spPr>
        <a:xfrm>
          <a:off x="5" y="1041659"/>
          <a:ext cx="1922588" cy="3033224"/>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Tình</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hình</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hiện</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tại</a:t>
          </a:r>
          <a:endParaRPr lang="en-US" sz="2000" kern="120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Điều</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kiện</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thị</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trường</a:t>
          </a:r>
          <a:endParaRPr lang="en-US" sz="2000" kern="120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Đối</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thủ</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cạnh</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tranh</a:t>
          </a:r>
          <a:endParaRPr lang="en-US" sz="2000" kern="120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Cơ</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hội</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thị</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trường</a:t>
          </a:r>
          <a:endParaRPr lang="en-US" sz="2000" kern="1200">
            <a:latin typeface="Times New Roman" panose="02020603050405020304" pitchFamily="18" charset="0"/>
            <a:cs typeface="Times New Roman" panose="02020603050405020304" pitchFamily="18" charset="0"/>
          </a:endParaRPr>
        </a:p>
      </dsp:txBody>
      <dsp:txXfrm>
        <a:off x="5" y="1041659"/>
        <a:ext cx="1922588" cy="3033224"/>
      </dsp:txXfrm>
    </dsp:sp>
    <dsp:sp modelId="{2B105191-DFB8-4CB5-9059-2225D8CE976E}">
      <dsp:nvSpPr>
        <dsp:cNvPr id="0" name=""/>
        <dsp:cNvSpPr/>
      </dsp:nvSpPr>
      <dsp:spPr>
        <a:xfrm>
          <a:off x="2150306" y="131328"/>
          <a:ext cx="1922588" cy="769035"/>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kern="1200" err="1">
              <a:latin typeface="Times New Roman" panose="02020603050405020304" pitchFamily="18" charset="0"/>
              <a:cs typeface="Times New Roman" panose="02020603050405020304" pitchFamily="18" charset="0"/>
            </a:rPr>
            <a:t>Xác</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định</a:t>
          </a:r>
          <a:r>
            <a:rPr lang="en-US" sz="2000" kern="1200">
              <a:latin typeface="Times New Roman" panose="02020603050405020304" pitchFamily="18" charset="0"/>
              <a:cs typeface="Times New Roman" panose="02020603050405020304" pitchFamily="18" charset="0"/>
            </a:rPr>
            <a:t> </a:t>
          </a:r>
          <a:br>
            <a:rPr lang="en-US" sz="2000" kern="1200">
              <a:latin typeface="Times New Roman" panose="02020603050405020304" pitchFamily="18" charset="0"/>
              <a:cs typeface="Times New Roman" panose="02020603050405020304" pitchFamily="18" charset="0"/>
            </a:rPr>
          </a:br>
          <a:r>
            <a:rPr lang="en-US" sz="2000" kern="1200" err="1">
              <a:latin typeface="Times New Roman" panose="02020603050405020304" pitchFamily="18" charset="0"/>
              <a:cs typeface="Times New Roman" panose="02020603050405020304" pitchFamily="18" charset="0"/>
            </a:rPr>
            <a:t>mục</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tiêu</a:t>
          </a:r>
          <a:endParaRPr lang="en-US" sz="2000" kern="1200">
            <a:latin typeface="Times New Roman" panose="02020603050405020304" pitchFamily="18" charset="0"/>
            <a:cs typeface="Times New Roman" panose="02020603050405020304" pitchFamily="18" charset="0"/>
          </a:endParaRPr>
        </a:p>
      </dsp:txBody>
      <dsp:txXfrm>
        <a:off x="2150306" y="131328"/>
        <a:ext cx="1922588" cy="769035"/>
      </dsp:txXfrm>
    </dsp:sp>
    <dsp:sp modelId="{CBA7D36A-736E-4C68-A911-562F61C2AC95}">
      <dsp:nvSpPr>
        <dsp:cNvPr id="0" name=""/>
        <dsp:cNvSpPr/>
      </dsp:nvSpPr>
      <dsp:spPr>
        <a:xfrm>
          <a:off x="2150306" y="1053640"/>
          <a:ext cx="1922588" cy="3033224"/>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Mục</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tiêu</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không</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quá</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cao</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nhưng</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cũng</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đủ</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thách</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thức</a:t>
          </a:r>
          <a:endParaRPr lang="en-US" sz="2000" kern="120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Đáp</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ứng</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yêu</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cầu</a:t>
          </a:r>
          <a:r>
            <a:rPr lang="en-US" sz="2000" kern="1200">
              <a:latin typeface="Times New Roman" panose="02020603050405020304" pitchFamily="18" charset="0"/>
              <a:cs typeface="Times New Roman" panose="02020603050405020304" pitchFamily="18" charset="0"/>
            </a:rPr>
            <a:t> SMART</a:t>
          </a:r>
        </a:p>
      </dsp:txBody>
      <dsp:txXfrm>
        <a:off x="2150306" y="1053640"/>
        <a:ext cx="1922588" cy="3033224"/>
      </dsp:txXfrm>
    </dsp:sp>
    <dsp:sp modelId="{69767596-1E73-4154-A658-8C8618031C93}">
      <dsp:nvSpPr>
        <dsp:cNvPr id="0" name=""/>
        <dsp:cNvSpPr/>
      </dsp:nvSpPr>
      <dsp:spPr>
        <a:xfrm>
          <a:off x="4360091" y="138365"/>
          <a:ext cx="1922588" cy="769035"/>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kern="1200" err="1">
              <a:latin typeface="Times New Roman" panose="02020603050405020304" pitchFamily="18" charset="0"/>
              <a:cs typeface="Times New Roman" panose="02020603050405020304" pitchFamily="18" charset="0"/>
            </a:rPr>
            <a:t>Phát</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a:t>
          </a:r>
          <a:r>
            <a:rPr lang="en-US" sz="2000" b="0" kern="1200" err="1">
              <a:latin typeface="Times New Roman" panose="02020603050405020304" pitchFamily="18" charset="0"/>
              <a:cs typeface="Times New Roman" panose="02020603050405020304" pitchFamily="18" charset="0"/>
            </a:rPr>
            <a:t>riển</a:t>
          </a:r>
          <a:r>
            <a:rPr lang="en-US" sz="2000" b="0" kern="1200">
              <a:latin typeface="Times New Roman" panose="02020603050405020304" pitchFamily="18" charset="0"/>
              <a:cs typeface="Times New Roman" panose="02020603050405020304" pitchFamily="18" charset="0"/>
            </a:rPr>
            <a:t> </a:t>
          </a:r>
          <a:br>
            <a:rPr lang="en-US" sz="2000" b="0" kern="1200">
              <a:latin typeface="Times New Roman" panose="02020603050405020304" pitchFamily="18" charset="0"/>
              <a:cs typeface="Times New Roman" panose="02020603050405020304" pitchFamily="18" charset="0"/>
            </a:rPr>
          </a:br>
          <a:r>
            <a:rPr lang="en-US" sz="2000" b="0" kern="1200" err="1">
              <a:latin typeface="Times New Roman" panose="02020603050405020304" pitchFamily="18" charset="0"/>
              <a:cs typeface="Times New Roman" panose="02020603050405020304" pitchFamily="18" charset="0"/>
            </a:rPr>
            <a:t>kế</a:t>
          </a:r>
          <a:r>
            <a:rPr lang="en-US" sz="2000" b="0" kern="1200">
              <a:latin typeface="Times New Roman" panose="02020603050405020304" pitchFamily="18" charset="0"/>
              <a:cs typeface="Times New Roman" panose="02020603050405020304" pitchFamily="18" charset="0"/>
            </a:rPr>
            <a:t> </a:t>
          </a:r>
          <a:r>
            <a:rPr lang="en-US" sz="2000" b="0" kern="1200" err="1">
              <a:latin typeface="Times New Roman" panose="02020603050405020304" pitchFamily="18" charset="0"/>
              <a:cs typeface="Times New Roman" panose="02020603050405020304" pitchFamily="18" charset="0"/>
            </a:rPr>
            <a:t>hoạch</a:t>
          </a:r>
          <a:endParaRPr lang="en-US" sz="2000" b="0" kern="1200">
            <a:latin typeface="Times New Roman" panose="02020603050405020304" pitchFamily="18" charset="0"/>
            <a:cs typeface="Times New Roman" panose="02020603050405020304" pitchFamily="18" charset="0"/>
          </a:endParaRPr>
        </a:p>
      </dsp:txBody>
      <dsp:txXfrm>
        <a:off x="4360091" y="138365"/>
        <a:ext cx="1922588" cy="769035"/>
      </dsp:txXfrm>
    </dsp:sp>
    <dsp:sp modelId="{78C588E1-B1E9-4797-A7E2-67C994B03762}">
      <dsp:nvSpPr>
        <dsp:cNvPr id="0" name=""/>
        <dsp:cNvSpPr/>
      </dsp:nvSpPr>
      <dsp:spPr>
        <a:xfrm>
          <a:off x="4360091" y="1041659"/>
          <a:ext cx="1922588" cy="3033224"/>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Làm</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thế</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nào</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để</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đạt</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mục</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tiêu</a:t>
          </a:r>
          <a:endParaRPr lang="en-US" sz="2000" kern="120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Nhận</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dạng</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những</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khó</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khăn</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thách</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thức</a:t>
          </a:r>
          <a:endParaRPr lang="en-US" sz="2000" kern="120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Các</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chiến</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lược</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và</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chiến</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thuật</a:t>
          </a:r>
          <a:endParaRPr lang="en-US" sz="1000" kern="1200">
            <a:latin typeface="Times New Roman" panose="02020603050405020304" pitchFamily="18" charset="0"/>
            <a:cs typeface="Times New Roman" panose="02020603050405020304" pitchFamily="18" charset="0"/>
          </a:endParaRPr>
        </a:p>
      </dsp:txBody>
      <dsp:txXfrm>
        <a:off x="4360091" y="1041659"/>
        <a:ext cx="1922588" cy="3033224"/>
      </dsp:txXfrm>
    </dsp:sp>
    <dsp:sp modelId="{37E794A9-5E24-4317-A192-512F7A9E69CF}">
      <dsp:nvSpPr>
        <dsp:cNvPr id="0" name=""/>
        <dsp:cNvSpPr/>
      </dsp:nvSpPr>
      <dsp:spPr>
        <a:xfrm>
          <a:off x="6493703" y="138365"/>
          <a:ext cx="1922588" cy="769035"/>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kern="1200" err="1">
              <a:latin typeface="Times New Roman" panose="02020603050405020304" pitchFamily="18" charset="0"/>
              <a:cs typeface="Times New Roman" panose="02020603050405020304" pitchFamily="18" charset="0"/>
            </a:rPr>
            <a:t>Tổ</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chức</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hiện</a:t>
          </a:r>
          <a:r>
            <a:rPr lang="en-US" sz="2000" kern="1200">
              <a:latin typeface="Times New Roman" panose="02020603050405020304" pitchFamily="18" charset="0"/>
              <a:cs typeface="Times New Roman" panose="02020603050405020304" pitchFamily="18" charset="0"/>
            </a:rPr>
            <a:t/>
          </a:r>
          <a:br>
            <a:rPr lang="en-US" sz="2000" kern="1200">
              <a:latin typeface="Times New Roman" panose="02020603050405020304" pitchFamily="18" charset="0"/>
              <a:cs typeface="Times New Roman" panose="02020603050405020304" pitchFamily="18" charset="0"/>
            </a:rPr>
          </a:br>
          <a:r>
            <a:rPr lang="en-US" sz="2000" kern="1200" err="1">
              <a:latin typeface="Times New Roman" panose="02020603050405020304" pitchFamily="18" charset="0"/>
              <a:cs typeface="Times New Roman" panose="02020603050405020304" pitchFamily="18" charset="0"/>
            </a:rPr>
            <a:t>thực</a:t>
          </a:r>
          <a:r>
            <a:rPr lang="en-US" sz="2000" kern="1200">
              <a:latin typeface="Times New Roman" panose="02020603050405020304" pitchFamily="18" charset="0"/>
              <a:cs typeface="Times New Roman" panose="02020603050405020304" pitchFamily="18" charset="0"/>
            </a:rPr>
            <a:t> </a:t>
          </a:r>
        </a:p>
      </dsp:txBody>
      <dsp:txXfrm>
        <a:off x="6493703" y="138365"/>
        <a:ext cx="1922588" cy="769035"/>
      </dsp:txXfrm>
    </dsp:sp>
    <dsp:sp modelId="{1E530110-8C9B-4B44-A2C9-DA4E941F8A3B}">
      <dsp:nvSpPr>
        <dsp:cNvPr id="0" name=""/>
        <dsp:cNvSpPr/>
      </dsp:nvSpPr>
      <dsp:spPr>
        <a:xfrm>
          <a:off x="6493703" y="1052760"/>
          <a:ext cx="1922588" cy="3033224"/>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Đưa</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kế</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hoạch</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vào</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thực</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hiện</a:t>
          </a:r>
          <a:endParaRPr lang="en-US" sz="2000" kern="120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US" sz="2000" kern="1200" err="1">
              <a:latin typeface="Times New Roman" panose="02020603050405020304" pitchFamily="18" charset="0"/>
              <a:cs typeface="Times New Roman" panose="02020603050405020304" pitchFamily="18" charset="0"/>
            </a:rPr>
            <a:t>Kiểm</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tra</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và</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kiểm</a:t>
          </a:r>
          <a:r>
            <a:rPr lang="en-US" sz="2000" kern="1200">
              <a:latin typeface="Times New Roman" panose="02020603050405020304" pitchFamily="18" charset="0"/>
              <a:cs typeface="Times New Roman" panose="02020603050405020304" pitchFamily="18" charset="0"/>
            </a:rPr>
            <a:t> </a:t>
          </a:r>
          <a:r>
            <a:rPr lang="en-US" sz="2000" kern="1200" err="1">
              <a:latin typeface="Times New Roman" panose="02020603050405020304" pitchFamily="18" charset="0"/>
              <a:cs typeface="Times New Roman" panose="02020603050405020304" pitchFamily="18" charset="0"/>
            </a:rPr>
            <a:t>soát</a:t>
          </a:r>
          <a:endParaRPr lang="en-US" sz="2000" kern="1200">
            <a:latin typeface="Times New Roman" panose="02020603050405020304" pitchFamily="18" charset="0"/>
            <a:cs typeface="Times New Roman" panose="02020603050405020304" pitchFamily="18" charset="0"/>
          </a:endParaRPr>
        </a:p>
      </dsp:txBody>
      <dsp:txXfrm>
        <a:off x="6493703" y="1052760"/>
        <a:ext cx="1922588" cy="3033224"/>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AF27CC1-4B14-4C07-8E37-DF0ECADE088C}" type="datetimeFigureOut">
              <a:rPr lang="en-US" smtClean="0"/>
              <a:t>10/18/2024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20F31D7-8F0D-4FF8-8077-174C7FD695A8}" type="slidenum">
              <a:rPr lang="en-US" smtClean="0"/>
              <a:t>‹#›</a:t>
            </a:fld>
            <a:endParaRPr lang="en-US"/>
          </a:p>
        </p:txBody>
      </p:sp>
    </p:spTree>
    <p:extLst>
      <p:ext uri="{BB962C8B-B14F-4D97-AF65-F5344CB8AC3E}">
        <p14:creationId xmlns:p14="http://schemas.microsoft.com/office/powerpoint/2010/main" val="600157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44B788-D2A5-4304-825A-9E7ED210D2C9}" type="datetimeFigureOut">
              <a:rPr lang="en-US" smtClean="0"/>
              <a:t>10/18/2024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7200864-B7ED-4B5E-AE35-FA409568CEA8}" type="slidenum">
              <a:rPr lang="en-US" smtClean="0"/>
              <a:t>‹#›</a:t>
            </a:fld>
            <a:endParaRPr lang="en-US"/>
          </a:p>
        </p:txBody>
      </p:sp>
    </p:spTree>
    <p:extLst>
      <p:ext uri="{BB962C8B-B14F-4D97-AF65-F5344CB8AC3E}">
        <p14:creationId xmlns:p14="http://schemas.microsoft.com/office/powerpoint/2010/main" val="2236234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200864-B7ED-4B5E-AE35-FA409568CEA8}" type="slidenum">
              <a:rPr lang="en-US" smtClean="0"/>
              <a:t>2</a:t>
            </a:fld>
            <a:endParaRPr lang="en-US" dirty="0"/>
          </a:p>
        </p:txBody>
      </p:sp>
    </p:spTree>
    <p:extLst>
      <p:ext uri="{BB962C8B-B14F-4D97-AF65-F5344CB8AC3E}">
        <p14:creationId xmlns:p14="http://schemas.microsoft.com/office/powerpoint/2010/main" val="3088707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7200864-B7ED-4B5E-AE35-FA409568CEA8}" type="slidenum">
              <a:rPr lang="en-US" smtClean="0"/>
              <a:t>10</a:t>
            </a:fld>
            <a:endParaRPr lang="en-US"/>
          </a:p>
        </p:txBody>
      </p:sp>
    </p:spTree>
    <p:extLst>
      <p:ext uri="{BB962C8B-B14F-4D97-AF65-F5344CB8AC3E}">
        <p14:creationId xmlns:p14="http://schemas.microsoft.com/office/powerpoint/2010/main" val="34158625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ln>
            <a:noFill/>
          </a:ln>
        </p:spPr>
        <p:style>
          <a:lnRef idx="2">
            <a:schemeClr val="accent4"/>
          </a:lnRef>
          <a:fillRef idx="1">
            <a:schemeClr val="lt1"/>
          </a:fillRef>
          <a:effectRef idx="0">
            <a:schemeClr val="accent4"/>
          </a:effectRef>
          <a:fontRef idx="none"/>
        </p:style>
        <p:txBody>
          <a:bodyPr/>
          <a:lstStyle>
            <a:lvl1pPr algn="ctr">
              <a:defRPr lang="en-US" dirty="0"/>
            </a:lvl1pPr>
          </a:lstStyle>
          <a:p>
            <a:endParaRPr lang="en-US" dirty="0"/>
          </a:p>
        </p:txBody>
      </p:sp>
      <p:sp>
        <p:nvSpPr>
          <p:cNvPr id="3" name="Content Placeholder 2"/>
          <p:cNvSpPr>
            <a:spLocks noGrp="1"/>
          </p:cNvSpPr>
          <p:nvPr>
            <p:ph idx="1"/>
          </p:nvPr>
        </p:nvSpPr>
        <p:spPr>
          <a:xfrm>
            <a:off x="762000" y="1143000"/>
            <a:ext cx="7673340" cy="5334000"/>
          </a:xfrm>
        </p:spPr>
        <p:txBody>
          <a:bodyPr/>
          <a:lstStyle>
            <a:lvl3pPr algn="l">
              <a:defRPr/>
            </a:lvl3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Slide Number Placeholder 11"/>
          <p:cNvSpPr>
            <a:spLocks noGrp="1"/>
          </p:cNvSpPr>
          <p:nvPr>
            <p:ph type="sldNum" sz="quarter" idx="12"/>
          </p:nvPr>
        </p:nvSpPr>
        <p:spPr>
          <a:xfrm>
            <a:off x="8401038" y="6311780"/>
            <a:ext cx="361962" cy="361962"/>
          </a:xfrm>
        </p:spPr>
        <p:txBody>
          <a:bodyPr/>
          <a:lstStyle/>
          <a:p>
            <a:fld id="{D18BE925-0486-4662-A892-21766E3D482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a:xfrm rot="19140000">
            <a:off x="201168" y="5870448"/>
            <a:ext cx="2176272" cy="201168"/>
          </a:xfrm>
          <a:prstGeom prst="rect">
            <a:avLst/>
          </a:prstGeom>
        </p:spPr>
        <p:txBody>
          <a:bodyPr/>
          <a:lstStyle/>
          <a:p>
            <a:fld id="{A692E74E-E543-4F51-8600-3BCBFC2FC118}" type="datetime1">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8BE925-0486-4662-A892-21766E3D482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a:xfrm rot="19140000">
            <a:off x="201168" y="5870448"/>
            <a:ext cx="2176272" cy="201168"/>
          </a:xfrm>
          <a:prstGeom prst="rect">
            <a:avLst/>
          </a:prstGeom>
        </p:spPr>
        <p:txBody>
          <a:bodyPr/>
          <a:lstStyle/>
          <a:p>
            <a:fld id="{402A037E-8727-48BD-BDC6-311E1C6AAF58}" type="datetime1">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8BE925-0486-4662-A892-21766E3D482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rot="19140000">
            <a:off x="201168" y="5870448"/>
            <a:ext cx="2176272" cy="201168"/>
          </a:xfrm>
          <a:prstGeom prst="rect">
            <a:avLst/>
          </a:prstGeom>
        </p:spPr>
        <p:txBody>
          <a:bodyPr/>
          <a:lstStyle/>
          <a:p>
            <a:fld id="{7A4AFD7F-98C6-41B6-953E-A342F370786B}" type="datetime1">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8BE925-0486-4662-A892-21766E3D4820}"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rot="19140000">
            <a:off x="201168" y="5870448"/>
            <a:ext cx="2176272" cy="201168"/>
          </a:xfrm>
          <a:prstGeom prst="rect">
            <a:avLst/>
          </a:prstGeom>
        </p:spPr>
        <p:txBody>
          <a:bodyPr/>
          <a:lstStyle/>
          <a:p>
            <a:fld id="{394301B6-6783-44E9-B1FB-07F27B4F8F6C}" type="datetime1">
              <a:rPr lang="en-US" smtClean="0"/>
              <a:t>10/18/2024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8BE925-0486-4662-A892-21766E3D482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rot="19140000">
            <a:off x="201168" y="5870448"/>
            <a:ext cx="2176272" cy="201168"/>
          </a:xfrm>
          <a:prstGeom prst="rect">
            <a:avLst/>
          </a:prstGeom>
        </p:spPr>
        <p:txBody>
          <a:bodyPr/>
          <a:lstStyle/>
          <a:p>
            <a:fld id="{8E070691-223A-4493-9AA8-E79633EF5171}" type="datetime1">
              <a:rPr lang="en-US" smtClean="0"/>
              <a:t>10/18/2024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8BE925-0486-4662-A892-21766E3D482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rot="19140000">
            <a:off x="201168" y="5870448"/>
            <a:ext cx="2176272" cy="201168"/>
          </a:xfrm>
          <a:prstGeom prst="rect">
            <a:avLst/>
          </a:prstGeom>
        </p:spPr>
        <p:txBody>
          <a:bodyPr/>
          <a:lstStyle/>
          <a:p>
            <a:fld id="{D828A79D-E88F-4386-9786-8F92A5B89DC7}" type="datetime1">
              <a:rPr lang="en-US" smtClean="0"/>
              <a:t>10/18/2024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8BE925-0486-4662-A892-21766E3D482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a:xfrm rot="19140000">
            <a:off x="201168" y="5870448"/>
            <a:ext cx="2176272" cy="201168"/>
          </a:xfrm>
          <a:prstGeom prst="rect">
            <a:avLst/>
          </a:prstGeom>
        </p:spPr>
        <p:txBody>
          <a:bodyPr/>
          <a:lstStyle/>
          <a:p>
            <a:fld id="{8F7ACDEC-5E1F-4DB7-9B87-FFD0F43CB286}" type="datetime1">
              <a:rPr lang="en-US" smtClean="0"/>
              <a:t>10/18/2024</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D18BE925-0486-4662-A892-21766E3D4820}"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19140000">
            <a:off x="201168" y="5870448"/>
            <a:ext cx="2176272" cy="201168"/>
          </a:xfrm>
          <a:prstGeom prst="rect">
            <a:avLst/>
          </a:prstGeom>
        </p:spPr>
        <p:txBody>
          <a:bodyPr/>
          <a:lstStyle/>
          <a:p>
            <a:fld id="{883F1A0C-38FC-40C9-BD8B-178CEFCA33FC}" type="datetime1">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8BE925-0486-4662-A892-21766E3D482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rot="19140000">
            <a:off x="201168" y="5870448"/>
            <a:ext cx="2176272" cy="201168"/>
          </a:xfrm>
          <a:prstGeom prst="rect">
            <a:avLst/>
          </a:prstGeom>
        </p:spPr>
        <p:txBody>
          <a:bodyPr/>
          <a:lstStyle/>
          <a:p>
            <a:fld id="{3B88F785-AA46-4B0E-A45D-D62D1046ADD8}" type="datetime1">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8BE925-0486-4662-A892-21766E3D482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rot="19140000">
            <a:off x="201168" y="5870448"/>
            <a:ext cx="2176272" cy="201168"/>
          </a:xfrm>
          <a:prstGeom prst="rect">
            <a:avLst/>
          </a:prstGeom>
        </p:spPr>
        <p:txBody>
          <a:bodyPr/>
          <a:lstStyle/>
          <a:p>
            <a:fld id="{3E9BAE14-E056-4B81-AE01-19E371B558BB}" type="datetime1">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8BE925-0486-4662-A892-21766E3D4820}"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6"/>
          <p:cNvSpPr/>
          <p:nvPr/>
        </p:nvSpPr>
        <p:spPr>
          <a:xfrm>
            <a:off x="-2382" y="6096000"/>
            <a:ext cx="3574257" cy="76200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6096000"/>
            <a:ext cx="9146380" cy="762001"/>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a:ln>
            <a:solidFill>
              <a:schemeClr val="bg1"/>
            </a:solidFill>
          </a:ln>
        </p:spPr>
        <p:style>
          <a:lnRef idx="2">
            <a:schemeClr val="accent4"/>
          </a:lnRef>
          <a:fillRef idx="1">
            <a:schemeClr val="lt1"/>
          </a:fillRef>
          <a:effectRef idx="0">
            <a:schemeClr val="accent4"/>
          </a:effectRef>
          <a:fontRef idx="none"/>
        </p:style>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7075" y="1082067"/>
            <a:ext cx="7520940" cy="501393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D18BE925-0486-4662-A892-21766E3D4820}" type="slidenum">
              <a:rPr lang="en-US" smtClean="0"/>
              <a:t>‹#›</a:t>
            </a:fld>
            <a:endParaRPr lang="en-US"/>
          </a:p>
        </p:txBody>
      </p:sp>
      <p:sp>
        <p:nvSpPr>
          <p:cNvPr id="12" name="Action Button: Back or Previous 11">
            <a:hlinkClick r:id="" action="ppaction://hlinkshowjump?jump=previousslide" highlightClick="1"/>
          </p:cNvPr>
          <p:cNvSpPr/>
          <p:nvPr userDrawn="1"/>
        </p:nvSpPr>
        <p:spPr>
          <a:xfrm>
            <a:off x="838200" y="5562721"/>
            <a:ext cx="521208" cy="521208"/>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ction Button: Forward or Next 13">
            <a:hlinkClick r:id="" action="ppaction://hlinkshowjump?jump=nextslide" highlightClick="1"/>
          </p:cNvPr>
          <p:cNvSpPr/>
          <p:nvPr userDrawn="1"/>
        </p:nvSpPr>
        <p:spPr>
          <a:xfrm>
            <a:off x="1369216" y="5562721"/>
            <a:ext cx="521208" cy="521208"/>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ction Button: Beginning 14">
            <a:hlinkClick r:id="" action="ppaction://hlinkshowjump?jump=firstslide" highlightClick="1"/>
          </p:cNvPr>
          <p:cNvSpPr/>
          <p:nvPr userDrawn="1"/>
        </p:nvSpPr>
        <p:spPr>
          <a:xfrm>
            <a:off x="1914567" y="5562721"/>
            <a:ext cx="609600" cy="533279"/>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ction Button: End 15">
            <a:hlinkClick r:id="" action="ppaction://hlinkshowjump?jump=lastslide" highlightClick="1"/>
          </p:cNvPr>
          <p:cNvSpPr/>
          <p:nvPr userDrawn="1"/>
        </p:nvSpPr>
        <p:spPr>
          <a:xfrm>
            <a:off x="2524167" y="5568756"/>
            <a:ext cx="609600" cy="52120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82" r:id="rId1"/>
    <p:sldLayoutId id="2147483781"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iming>
    <p:tnLst>
      <p:par>
        <p:cTn id="1" dur="indefinite" restart="never" nodeType="tmRoot"/>
      </p:par>
    </p:tnLst>
  </p:timing>
  <p:hf hdr="0" ftr="0" dt="0"/>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7200"/>
            <a:ext cx="9144000" cy="1219200"/>
          </a:xfrm>
          <a:ln>
            <a:solidFill>
              <a:srgbClr val="FF0000"/>
            </a:solidFill>
          </a:ln>
        </p:spPr>
        <p:style>
          <a:lnRef idx="2">
            <a:schemeClr val="accent2"/>
          </a:lnRef>
          <a:fillRef idx="1">
            <a:schemeClr val="lt1"/>
          </a:fillRef>
          <a:effectRef idx="0">
            <a:schemeClr val="accent2"/>
          </a:effectRef>
          <a:fontRef idx="minor">
            <a:schemeClr val="dk1"/>
          </a:fontRef>
        </p:style>
        <p:txBody>
          <a:bodyPr>
            <a:noAutofit/>
          </a:bodyPr>
          <a:lstStyle/>
          <a:p>
            <a:r>
              <a:rPr lang="vi-VN" sz="2800" b="1" smtClean="0">
                <a:solidFill>
                  <a:srgbClr val="00B050"/>
                </a:solidFill>
                <a:latin typeface="Times New Roman" panose="02020603050405020304" pitchFamily="18" charset="0"/>
                <a:cs typeface="Times New Roman" panose="02020603050405020304" pitchFamily="18" charset="0"/>
              </a:rPr>
              <a:t>                  TRƯỜNG </a:t>
            </a:r>
            <a:r>
              <a:rPr lang="vi-VN" sz="2800" b="1">
                <a:solidFill>
                  <a:srgbClr val="00B050"/>
                </a:solidFill>
                <a:latin typeface="Times New Roman" panose="02020603050405020304" pitchFamily="18" charset="0"/>
                <a:cs typeface="Times New Roman" panose="02020603050405020304" pitchFamily="18" charset="0"/>
              </a:rPr>
              <a:t>CAO ĐẲNG LÝ TỰ TRỌNG</a:t>
            </a:r>
            <a:br>
              <a:rPr lang="vi-VN" sz="2800" b="1">
                <a:solidFill>
                  <a:srgbClr val="00B050"/>
                </a:solidFill>
                <a:latin typeface="Times New Roman" panose="02020603050405020304" pitchFamily="18" charset="0"/>
                <a:cs typeface="Times New Roman" panose="02020603050405020304" pitchFamily="18" charset="0"/>
              </a:rPr>
            </a:br>
            <a:r>
              <a:rPr lang="vi-VN" sz="2800" b="1" smtClean="0">
                <a:solidFill>
                  <a:srgbClr val="00B050"/>
                </a:solidFill>
                <a:latin typeface="Times New Roman" panose="02020603050405020304" pitchFamily="18" charset="0"/>
                <a:cs typeface="Times New Roman" panose="02020603050405020304" pitchFamily="18" charset="0"/>
              </a:rPr>
              <a:t>        KHOA </a:t>
            </a:r>
            <a:r>
              <a:rPr lang="vi-VN" sz="2800" b="1">
                <a:solidFill>
                  <a:srgbClr val="00B050"/>
                </a:solidFill>
                <a:latin typeface="Times New Roman" panose="02020603050405020304" pitchFamily="18" charset="0"/>
                <a:cs typeface="Times New Roman" panose="02020603050405020304" pitchFamily="18" charset="0"/>
              </a:rPr>
              <a:t>KINH </a:t>
            </a:r>
            <a:r>
              <a:rPr lang="vi-VN" sz="2800" b="1" smtClean="0">
                <a:solidFill>
                  <a:srgbClr val="00B050"/>
                </a:solidFill>
                <a:latin typeface="Times New Roman" panose="02020603050405020304" pitchFamily="18" charset="0"/>
                <a:cs typeface="Times New Roman" panose="02020603050405020304" pitchFamily="18" charset="0"/>
              </a:rPr>
              <a:t>TẾ</a:t>
            </a:r>
            <a:endParaRPr lang="en-US" sz="2800" b="1" dirty="0">
              <a:solidFill>
                <a:srgbClr val="00B05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876800" y="5562600"/>
            <a:ext cx="4236720" cy="304800"/>
          </a:xfrm>
        </p:spPr>
        <p:txBody>
          <a:bodyPr>
            <a:noAutofit/>
          </a:bodyPr>
          <a:lstStyle/>
          <a:p>
            <a:pPr marL="0" indent="0">
              <a:buNone/>
            </a:pPr>
            <a:r>
              <a:rPr lang="en-US" sz="2000">
                <a:latin typeface="Times New Roman" panose="02020603050405020304" pitchFamily="18" charset="0"/>
                <a:cs typeface="Times New Roman" panose="02020603050405020304" pitchFamily="18" charset="0"/>
              </a:rPr>
              <a:t>Giảng viên </a:t>
            </a:r>
            <a:r>
              <a:rPr lang="en-US" sz="2000" smtClean="0">
                <a:latin typeface="Times New Roman" panose="02020603050405020304" pitchFamily="18" charset="0"/>
                <a:cs typeface="Times New Roman" panose="02020603050405020304" pitchFamily="18" charset="0"/>
              </a:rPr>
              <a:t>: Ths. Nguy</a:t>
            </a:r>
            <a:r>
              <a:rPr lang="vi-VN" sz="2000" smtClean="0">
                <a:latin typeface="Times New Roman" panose="02020603050405020304" pitchFamily="18" charset="0"/>
                <a:cs typeface="Times New Roman" panose="02020603050405020304" pitchFamily="18" charset="0"/>
              </a:rPr>
              <a:t>ễn Đức Thiện</a:t>
            </a:r>
            <a:endParaRPr lang="en-US" sz="2000" smtClean="0">
              <a:latin typeface="Times New Roman" panose="02020603050405020304" pitchFamily="18" charset="0"/>
              <a:cs typeface="Times New Roman" panose="02020603050405020304" pitchFamily="18" charset="0"/>
            </a:endParaRPr>
          </a:p>
        </p:txBody>
      </p:sp>
      <p:pic>
        <p:nvPicPr>
          <p:cNvPr id="1026" name="Picture 2" descr="C:\Users\ACER\Desktop\Logo LT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657" y="533400"/>
            <a:ext cx="2005263" cy="106680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3063" y="2743200"/>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a:t>
            </a:fld>
            <a:endParaRPr lang="en-US"/>
          </a:p>
        </p:txBody>
      </p:sp>
    </p:spTree>
    <p:extLst>
      <p:ext uri="{BB962C8B-B14F-4D97-AF65-F5344CB8AC3E}">
        <p14:creationId xmlns:p14="http://schemas.microsoft.com/office/powerpoint/2010/main" val="30200118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572000"/>
          </a:xfrm>
        </p:spPr>
        <p:txBody>
          <a:bodyPr>
            <a:normAutofit/>
          </a:bodyPr>
          <a:lstStyle/>
          <a:p>
            <a:pPr marL="12700" algn="just">
              <a:lnSpc>
                <a:spcPct val="100000"/>
              </a:lnSpc>
              <a:spcBef>
                <a:spcPts val="590"/>
              </a:spcBef>
            </a:pPr>
            <a:r>
              <a:rPr lang="vi-VN" sz="2200" b="1">
                <a:latin typeface="Times New Roman"/>
                <a:cs typeface="Times New Roman"/>
              </a:rPr>
              <a:t>Chương</a:t>
            </a:r>
            <a:r>
              <a:rPr lang="vi-VN" sz="2200" b="1" spc="-30">
                <a:latin typeface="Times New Roman"/>
                <a:cs typeface="Times New Roman"/>
              </a:rPr>
              <a:t> </a:t>
            </a:r>
            <a:r>
              <a:rPr lang="vi-VN" sz="2200" b="1">
                <a:latin typeface="Times New Roman"/>
                <a:cs typeface="Times New Roman"/>
              </a:rPr>
              <a:t>1:</a:t>
            </a:r>
            <a:r>
              <a:rPr lang="vi-VN" sz="2200" b="1" spc="-10">
                <a:latin typeface="Times New Roman"/>
                <a:cs typeface="Times New Roman"/>
              </a:rPr>
              <a:t> </a:t>
            </a:r>
            <a:r>
              <a:rPr lang="vi-VN" sz="2200" b="1">
                <a:latin typeface="Times New Roman"/>
                <a:cs typeface="Times New Roman"/>
              </a:rPr>
              <a:t>Tổng</a:t>
            </a:r>
            <a:r>
              <a:rPr lang="vi-VN" sz="2200" b="1" spc="-15">
                <a:latin typeface="Times New Roman"/>
                <a:cs typeface="Times New Roman"/>
              </a:rPr>
              <a:t> </a:t>
            </a:r>
            <a:r>
              <a:rPr lang="vi-VN" sz="2200" b="1">
                <a:latin typeface="Times New Roman"/>
                <a:cs typeface="Times New Roman"/>
              </a:rPr>
              <a:t>quan</a:t>
            </a:r>
            <a:r>
              <a:rPr lang="vi-VN" sz="2200" b="1" spc="-30">
                <a:latin typeface="Times New Roman"/>
                <a:cs typeface="Times New Roman"/>
              </a:rPr>
              <a:t> </a:t>
            </a:r>
            <a:r>
              <a:rPr lang="vi-VN" sz="2200" b="1">
                <a:latin typeface="Times New Roman"/>
                <a:cs typeface="Times New Roman"/>
              </a:rPr>
              <a:t>về</a:t>
            </a:r>
            <a:r>
              <a:rPr lang="vi-VN" sz="2200" b="1" spc="-25">
                <a:latin typeface="Times New Roman"/>
                <a:cs typeface="Times New Roman"/>
              </a:rPr>
              <a:t> </a:t>
            </a:r>
            <a:r>
              <a:rPr lang="vi-VN" sz="2200" b="1">
                <a:latin typeface="Times New Roman"/>
                <a:cs typeface="Times New Roman"/>
              </a:rPr>
              <a:t>bán</a:t>
            </a:r>
            <a:r>
              <a:rPr lang="vi-VN" sz="2200" b="1" spc="-15">
                <a:latin typeface="Times New Roman"/>
                <a:cs typeface="Times New Roman"/>
              </a:rPr>
              <a:t> </a:t>
            </a:r>
            <a:r>
              <a:rPr lang="vi-VN" sz="2200" b="1">
                <a:latin typeface="Times New Roman"/>
                <a:cs typeface="Times New Roman"/>
              </a:rPr>
              <a:t>hàng</a:t>
            </a:r>
            <a:r>
              <a:rPr lang="vi-VN" sz="2200" b="1" spc="-20">
                <a:latin typeface="Times New Roman"/>
                <a:cs typeface="Times New Roman"/>
              </a:rPr>
              <a:t> </a:t>
            </a:r>
            <a:r>
              <a:rPr lang="vi-VN" sz="2200" b="1">
                <a:latin typeface="Times New Roman"/>
                <a:cs typeface="Times New Roman"/>
              </a:rPr>
              <a:t>và</a:t>
            </a:r>
            <a:r>
              <a:rPr lang="vi-VN" sz="2200" b="1" spc="-25">
                <a:latin typeface="Times New Roman"/>
                <a:cs typeface="Times New Roman"/>
              </a:rPr>
              <a:t> </a:t>
            </a:r>
            <a:r>
              <a:rPr lang="vi-VN" sz="2200" b="1">
                <a:latin typeface="Times New Roman"/>
                <a:cs typeface="Times New Roman"/>
              </a:rPr>
              <a:t>quản</a:t>
            </a:r>
            <a:r>
              <a:rPr lang="vi-VN" sz="2200" b="1" spc="-25">
                <a:latin typeface="Times New Roman"/>
                <a:cs typeface="Times New Roman"/>
              </a:rPr>
              <a:t> </a:t>
            </a:r>
            <a:r>
              <a:rPr lang="vi-VN" sz="2200" b="1">
                <a:latin typeface="Times New Roman"/>
                <a:cs typeface="Times New Roman"/>
              </a:rPr>
              <a:t>trị</a:t>
            </a:r>
            <a:r>
              <a:rPr lang="vi-VN" sz="2200" b="1" spc="-25">
                <a:latin typeface="Times New Roman"/>
                <a:cs typeface="Times New Roman"/>
              </a:rPr>
              <a:t> </a:t>
            </a:r>
            <a:r>
              <a:rPr lang="vi-VN" sz="2200" b="1">
                <a:latin typeface="Times New Roman"/>
                <a:cs typeface="Times New Roman"/>
              </a:rPr>
              <a:t>bán</a:t>
            </a:r>
            <a:r>
              <a:rPr lang="vi-VN" sz="2200" b="1" spc="-20">
                <a:latin typeface="Times New Roman"/>
                <a:cs typeface="Times New Roman"/>
              </a:rPr>
              <a:t> hàng</a:t>
            </a:r>
            <a:endParaRPr lang="vi-VN" sz="2200">
              <a:latin typeface="Times New Roman"/>
              <a:cs typeface="Times New Roman"/>
            </a:endParaRPr>
          </a:p>
          <a:p>
            <a:pPr marL="192405" algn="just">
              <a:lnSpc>
                <a:spcPct val="100000"/>
              </a:lnSpc>
              <a:spcBef>
                <a:spcPts val="590"/>
              </a:spcBef>
            </a:pPr>
            <a:r>
              <a:rPr lang="vi-VN" sz="2200">
                <a:latin typeface="Times New Roman"/>
                <a:cs typeface="Times New Roman"/>
              </a:rPr>
              <a:t>1.</a:t>
            </a:r>
            <a:r>
              <a:rPr lang="vi-VN" sz="2200" spc="-20">
                <a:latin typeface="Times New Roman"/>
                <a:cs typeface="Times New Roman"/>
              </a:rPr>
              <a:t> </a:t>
            </a:r>
            <a:r>
              <a:rPr lang="vi-VN" sz="2200">
                <a:latin typeface="Times New Roman"/>
                <a:cs typeface="Times New Roman"/>
              </a:rPr>
              <a:t>Mục</a:t>
            </a:r>
            <a:r>
              <a:rPr lang="vi-VN" sz="2200" spc="-10">
                <a:latin typeface="Times New Roman"/>
                <a:cs typeface="Times New Roman"/>
              </a:rPr>
              <a:t> </a:t>
            </a:r>
            <a:r>
              <a:rPr lang="vi-VN" sz="2200" spc="-20" smtClean="0">
                <a:latin typeface="Times New Roman"/>
                <a:cs typeface="Times New Roman"/>
              </a:rPr>
              <a:t>tiêu</a:t>
            </a:r>
            <a:endParaRPr lang="vi-VN" sz="2200">
              <a:latin typeface="Times New Roman"/>
              <a:cs typeface="Times New Roman"/>
            </a:endParaRPr>
          </a:p>
          <a:p>
            <a:pPr marL="284163" indent="284163" algn="just">
              <a:lnSpc>
                <a:spcPct val="100000"/>
              </a:lnSpc>
              <a:spcBef>
                <a:spcPts val="575"/>
              </a:spcBef>
              <a:buChar char="-"/>
            </a:pPr>
            <a:r>
              <a:rPr lang="vi-VN" sz="2200" b="0">
                <a:latin typeface="Times New Roman"/>
                <a:cs typeface="Times New Roman"/>
              </a:rPr>
              <a:t>Hiểu</a:t>
            </a:r>
            <a:r>
              <a:rPr lang="vi-VN" sz="2200" b="0" spc="-20">
                <a:latin typeface="Times New Roman"/>
                <a:cs typeface="Times New Roman"/>
              </a:rPr>
              <a:t> </a:t>
            </a:r>
            <a:r>
              <a:rPr lang="vi-VN" sz="2200" b="0">
                <a:latin typeface="Times New Roman"/>
                <a:cs typeface="Times New Roman"/>
              </a:rPr>
              <a:t>rõ</a:t>
            </a:r>
            <a:r>
              <a:rPr lang="vi-VN" sz="2200" b="0" spc="-20">
                <a:latin typeface="Times New Roman"/>
                <a:cs typeface="Times New Roman"/>
              </a:rPr>
              <a:t> </a:t>
            </a:r>
            <a:r>
              <a:rPr lang="vi-VN" sz="2200" b="0">
                <a:latin typeface="Times New Roman"/>
                <a:cs typeface="Times New Roman"/>
              </a:rPr>
              <a:t>được</a:t>
            </a:r>
            <a:r>
              <a:rPr lang="vi-VN" sz="2200" b="0" spc="-5">
                <a:latin typeface="Times New Roman"/>
                <a:cs typeface="Times New Roman"/>
              </a:rPr>
              <a:t> </a:t>
            </a:r>
            <a:r>
              <a:rPr lang="vi-VN" sz="2200" b="0">
                <a:latin typeface="Times New Roman"/>
                <a:cs typeface="Times New Roman"/>
              </a:rPr>
              <a:t>bản</a:t>
            </a:r>
            <a:r>
              <a:rPr lang="vi-VN" sz="2200" b="0" spc="-20">
                <a:latin typeface="Times New Roman"/>
                <a:cs typeface="Times New Roman"/>
              </a:rPr>
              <a:t> </a:t>
            </a:r>
            <a:r>
              <a:rPr lang="vi-VN" sz="2200" b="0">
                <a:latin typeface="Times New Roman"/>
                <a:cs typeface="Times New Roman"/>
              </a:rPr>
              <a:t>chất</a:t>
            </a:r>
            <a:r>
              <a:rPr lang="vi-VN" sz="2200" b="0" spc="-20">
                <a:latin typeface="Times New Roman"/>
                <a:cs typeface="Times New Roman"/>
              </a:rPr>
              <a:t> </a:t>
            </a:r>
            <a:r>
              <a:rPr lang="vi-VN" sz="2200" b="0">
                <a:latin typeface="Times New Roman"/>
                <a:cs typeface="Times New Roman"/>
              </a:rPr>
              <a:t>của</a:t>
            </a:r>
            <a:r>
              <a:rPr lang="vi-VN" sz="2200" b="0" spc="-15">
                <a:latin typeface="Times New Roman"/>
                <a:cs typeface="Times New Roman"/>
              </a:rPr>
              <a:t> </a:t>
            </a:r>
            <a:r>
              <a:rPr lang="vi-VN" sz="2200" b="0">
                <a:latin typeface="Times New Roman"/>
                <a:cs typeface="Times New Roman"/>
              </a:rPr>
              <a:t>hoạt</a:t>
            </a:r>
            <a:r>
              <a:rPr lang="vi-VN" sz="2200" b="0" spc="-20">
                <a:latin typeface="Times New Roman"/>
                <a:cs typeface="Times New Roman"/>
              </a:rPr>
              <a:t> </a:t>
            </a:r>
            <a:r>
              <a:rPr lang="vi-VN" sz="2200" b="0">
                <a:latin typeface="Times New Roman"/>
                <a:cs typeface="Times New Roman"/>
              </a:rPr>
              <a:t>động</a:t>
            </a:r>
            <a:r>
              <a:rPr lang="vi-VN" sz="2200" b="0" spc="-20">
                <a:latin typeface="Times New Roman"/>
                <a:cs typeface="Times New Roman"/>
              </a:rPr>
              <a:t> </a:t>
            </a:r>
            <a:r>
              <a:rPr lang="vi-VN" sz="2200" b="0">
                <a:latin typeface="Times New Roman"/>
                <a:cs typeface="Times New Roman"/>
              </a:rPr>
              <a:t>bán</a:t>
            </a:r>
            <a:r>
              <a:rPr lang="vi-VN" sz="2200" b="0" spc="-5">
                <a:latin typeface="Times New Roman"/>
                <a:cs typeface="Times New Roman"/>
              </a:rPr>
              <a:t> </a:t>
            </a:r>
            <a:r>
              <a:rPr lang="vi-VN" sz="2200" b="0">
                <a:latin typeface="Times New Roman"/>
                <a:cs typeface="Times New Roman"/>
              </a:rPr>
              <a:t>hàng</a:t>
            </a:r>
            <a:r>
              <a:rPr lang="vi-VN" sz="2200" b="0" spc="-20">
                <a:latin typeface="Times New Roman"/>
                <a:cs typeface="Times New Roman"/>
              </a:rPr>
              <a:t> </a:t>
            </a:r>
            <a:r>
              <a:rPr lang="vi-VN" sz="2200" b="0">
                <a:latin typeface="Times New Roman"/>
                <a:cs typeface="Times New Roman"/>
              </a:rPr>
              <a:t>và</a:t>
            </a:r>
            <a:r>
              <a:rPr lang="vi-VN" sz="2200" b="0" spc="-15">
                <a:latin typeface="Times New Roman"/>
                <a:cs typeface="Times New Roman"/>
              </a:rPr>
              <a:t> </a:t>
            </a:r>
            <a:r>
              <a:rPr lang="vi-VN" sz="2200" b="0">
                <a:latin typeface="Times New Roman"/>
                <a:cs typeface="Times New Roman"/>
              </a:rPr>
              <a:t>quản</a:t>
            </a:r>
            <a:r>
              <a:rPr lang="vi-VN" sz="2200" b="0" spc="-10">
                <a:latin typeface="Times New Roman"/>
                <a:cs typeface="Times New Roman"/>
              </a:rPr>
              <a:t> </a:t>
            </a:r>
            <a:r>
              <a:rPr lang="vi-VN" sz="2200" b="0">
                <a:latin typeface="Times New Roman"/>
                <a:cs typeface="Times New Roman"/>
              </a:rPr>
              <a:t>trị</a:t>
            </a:r>
            <a:r>
              <a:rPr lang="vi-VN" sz="2200" b="0" spc="-20">
                <a:latin typeface="Times New Roman"/>
                <a:cs typeface="Times New Roman"/>
              </a:rPr>
              <a:t> </a:t>
            </a:r>
            <a:r>
              <a:rPr lang="vi-VN" sz="2200" b="0">
                <a:latin typeface="Times New Roman"/>
                <a:cs typeface="Times New Roman"/>
              </a:rPr>
              <a:t>bán</a:t>
            </a:r>
            <a:r>
              <a:rPr lang="vi-VN" sz="2200" b="0" spc="-5">
                <a:latin typeface="Times New Roman"/>
                <a:cs typeface="Times New Roman"/>
              </a:rPr>
              <a:t> </a:t>
            </a:r>
            <a:r>
              <a:rPr lang="vi-VN" sz="2200" b="0" spc="-20">
                <a:latin typeface="Times New Roman"/>
                <a:cs typeface="Times New Roman"/>
              </a:rPr>
              <a:t>hàng</a:t>
            </a:r>
            <a:endParaRPr lang="vi-VN" sz="2200" b="0">
              <a:latin typeface="Times New Roman"/>
              <a:cs typeface="Times New Roman"/>
            </a:endParaRPr>
          </a:p>
          <a:p>
            <a:pPr marL="284163" indent="284163" algn="just">
              <a:lnSpc>
                <a:spcPct val="100000"/>
              </a:lnSpc>
              <a:spcBef>
                <a:spcPts val="585"/>
              </a:spcBef>
              <a:buChar char="-"/>
            </a:pPr>
            <a:r>
              <a:rPr lang="vi-VN" sz="2200" b="0">
                <a:latin typeface="Times New Roman"/>
                <a:cs typeface="Times New Roman"/>
              </a:rPr>
              <a:t>Phân</a:t>
            </a:r>
            <a:r>
              <a:rPr lang="vi-VN" sz="2200" b="0" spc="-20">
                <a:latin typeface="Times New Roman"/>
                <a:cs typeface="Times New Roman"/>
              </a:rPr>
              <a:t> </a:t>
            </a:r>
            <a:r>
              <a:rPr lang="vi-VN" sz="2200" b="0">
                <a:latin typeface="Times New Roman"/>
                <a:cs typeface="Times New Roman"/>
              </a:rPr>
              <a:t>biệt</a:t>
            </a:r>
            <a:r>
              <a:rPr lang="vi-VN" sz="2200" b="0" spc="-10">
                <a:latin typeface="Times New Roman"/>
                <a:cs typeface="Times New Roman"/>
              </a:rPr>
              <a:t> </a:t>
            </a:r>
            <a:r>
              <a:rPr lang="vi-VN" sz="2200" b="0">
                <a:latin typeface="Times New Roman"/>
                <a:cs typeface="Times New Roman"/>
              </a:rPr>
              <a:t>các</a:t>
            </a:r>
            <a:r>
              <a:rPr lang="vi-VN" sz="2200" b="0" spc="-15">
                <a:latin typeface="Times New Roman"/>
                <a:cs typeface="Times New Roman"/>
              </a:rPr>
              <a:t> </a:t>
            </a:r>
            <a:r>
              <a:rPr lang="vi-VN" sz="2200" b="0">
                <a:latin typeface="Times New Roman"/>
                <a:cs typeface="Times New Roman"/>
              </a:rPr>
              <a:t>hình</a:t>
            </a:r>
            <a:r>
              <a:rPr lang="vi-VN" sz="2200" b="0" spc="-5">
                <a:latin typeface="Times New Roman"/>
                <a:cs typeface="Times New Roman"/>
              </a:rPr>
              <a:t> </a:t>
            </a:r>
            <a:r>
              <a:rPr lang="vi-VN" sz="2200" b="0">
                <a:latin typeface="Times New Roman"/>
                <a:cs typeface="Times New Roman"/>
              </a:rPr>
              <a:t>thức</a:t>
            </a:r>
            <a:r>
              <a:rPr lang="vi-VN" sz="2200" b="0" spc="-10">
                <a:latin typeface="Times New Roman"/>
                <a:cs typeface="Times New Roman"/>
              </a:rPr>
              <a:t> </a:t>
            </a:r>
            <a:r>
              <a:rPr lang="vi-VN" sz="2200" b="0">
                <a:latin typeface="Times New Roman"/>
                <a:cs typeface="Times New Roman"/>
              </a:rPr>
              <a:t>bán</a:t>
            </a:r>
            <a:r>
              <a:rPr lang="vi-VN" sz="2200" b="0" spc="-15">
                <a:latin typeface="Times New Roman"/>
                <a:cs typeface="Times New Roman"/>
              </a:rPr>
              <a:t> </a:t>
            </a:r>
            <a:r>
              <a:rPr lang="en-US" sz="2200" b="0" spc="-20" smtClean="0">
                <a:latin typeface="Times New Roman"/>
                <a:cs typeface="Times New Roman"/>
              </a:rPr>
              <a:t>hàng.</a:t>
            </a:r>
            <a:endParaRPr lang="en-US" sz="2200" b="0" spc="-20" dirty="0" smtClean="0">
              <a:latin typeface="Times New Roman"/>
              <a:cs typeface="Times New Roman"/>
            </a:endParaRPr>
          </a:p>
          <a:p>
            <a:pPr marL="284163" indent="284163" algn="just">
              <a:lnSpc>
                <a:spcPct val="100000"/>
              </a:lnSpc>
              <a:spcBef>
                <a:spcPts val="585"/>
              </a:spcBef>
              <a:buChar char="-"/>
            </a:pPr>
            <a:r>
              <a:rPr lang="vi-VN" sz="2200" b="0" smtClean="0">
                <a:latin typeface="Times New Roman"/>
                <a:cs typeface="Times New Roman"/>
              </a:rPr>
              <a:t>Xác</a:t>
            </a:r>
            <a:r>
              <a:rPr lang="vi-VN" sz="2200" b="0" spc="-20" smtClean="0">
                <a:latin typeface="Times New Roman"/>
                <a:cs typeface="Times New Roman"/>
              </a:rPr>
              <a:t> </a:t>
            </a:r>
            <a:r>
              <a:rPr lang="vi-VN" sz="2200" b="0">
                <a:latin typeface="Times New Roman"/>
                <a:cs typeface="Times New Roman"/>
              </a:rPr>
              <a:t>định</a:t>
            </a:r>
            <a:r>
              <a:rPr lang="vi-VN" sz="2200" b="0" spc="-10">
                <a:latin typeface="Times New Roman"/>
                <a:cs typeface="Times New Roman"/>
              </a:rPr>
              <a:t> </a:t>
            </a:r>
            <a:r>
              <a:rPr lang="vi-VN" sz="2200" b="0">
                <a:latin typeface="Times New Roman"/>
                <a:cs typeface="Times New Roman"/>
              </a:rPr>
              <a:t>được</a:t>
            </a:r>
            <a:r>
              <a:rPr lang="vi-VN" sz="2200" b="0" spc="-15">
                <a:latin typeface="Times New Roman"/>
                <a:cs typeface="Times New Roman"/>
              </a:rPr>
              <a:t> </a:t>
            </a:r>
            <a:r>
              <a:rPr lang="vi-VN" sz="2200" b="0">
                <a:latin typeface="Times New Roman"/>
                <a:cs typeface="Times New Roman"/>
              </a:rPr>
              <a:t>hành</a:t>
            </a:r>
            <a:r>
              <a:rPr lang="vi-VN" sz="2200" b="0" spc="-5">
                <a:latin typeface="Times New Roman"/>
                <a:cs typeface="Times New Roman"/>
              </a:rPr>
              <a:t> </a:t>
            </a:r>
            <a:r>
              <a:rPr lang="vi-VN" sz="2200" b="0">
                <a:latin typeface="Times New Roman"/>
                <a:cs typeface="Times New Roman"/>
              </a:rPr>
              <a:t>vi</a:t>
            </a:r>
            <a:r>
              <a:rPr lang="vi-VN" sz="2200" b="0" spc="-20">
                <a:latin typeface="Times New Roman"/>
                <a:cs typeface="Times New Roman"/>
              </a:rPr>
              <a:t> </a:t>
            </a:r>
            <a:r>
              <a:rPr lang="vi-VN" sz="2200" b="0">
                <a:latin typeface="Times New Roman"/>
                <a:cs typeface="Times New Roman"/>
              </a:rPr>
              <a:t>tiêu</a:t>
            </a:r>
            <a:r>
              <a:rPr lang="vi-VN" sz="2200" b="0" spc="-15">
                <a:latin typeface="Times New Roman"/>
                <a:cs typeface="Times New Roman"/>
              </a:rPr>
              <a:t> </a:t>
            </a:r>
            <a:r>
              <a:rPr lang="vi-VN" sz="2200" b="0">
                <a:latin typeface="Times New Roman"/>
                <a:cs typeface="Times New Roman"/>
              </a:rPr>
              <a:t>dùng</a:t>
            </a:r>
            <a:r>
              <a:rPr lang="vi-VN" sz="2200" b="0" spc="-10">
                <a:latin typeface="Times New Roman"/>
                <a:cs typeface="Times New Roman"/>
              </a:rPr>
              <a:t> </a:t>
            </a:r>
            <a:r>
              <a:rPr lang="vi-VN" sz="2200" b="0">
                <a:latin typeface="Times New Roman"/>
                <a:cs typeface="Times New Roman"/>
              </a:rPr>
              <a:t>của</a:t>
            </a:r>
            <a:r>
              <a:rPr lang="vi-VN" sz="2200" b="0" spc="-20">
                <a:latin typeface="Times New Roman"/>
                <a:cs typeface="Times New Roman"/>
              </a:rPr>
              <a:t> </a:t>
            </a:r>
            <a:r>
              <a:rPr lang="vi-VN" sz="2200" b="0">
                <a:latin typeface="Times New Roman"/>
                <a:cs typeface="Times New Roman"/>
              </a:rPr>
              <a:t>khách</a:t>
            </a:r>
            <a:r>
              <a:rPr lang="vi-VN" sz="2200" b="0" spc="-15">
                <a:latin typeface="Times New Roman"/>
                <a:cs typeface="Times New Roman"/>
              </a:rPr>
              <a:t> </a:t>
            </a:r>
            <a:r>
              <a:rPr lang="vi-VN" sz="2200" b="0">
                <a:latin typeface="Times New Roman"/>
                <a:cs typeface="Times New Roman"/>
              </a:rPr>
              <a:t>hàng</a:t>
            </a:r>
            <a:r>
              <a:rPr lang="vi-VN" sz="2200" b="0" spc="-20">
                <a:latin typeface="Times New Roman"/>
                <a:cs typeface="Times New Roman"/>
              </a:rPr>
              <a:t> </a:t>
            </a:r>
            <a:r>
              <a:rPr lang="vi-VN" sz="2200" b="0">
                <a:latin typeface="Times New Roman"/>
                <a:cs typeface="Times New Roman"/>
              </a:rPr>
              <a:t>là</a:t>
            </a:r>
            <a:r>
              <a:rPr lang="vi-VN" sz="2200" b="0" spc="-15">
                <a:latin typeface="Times New Roman"/>
                <a:cs typeface="Times New Roman"/>
              </a:rPr>
              <a:t> </a:t>
            </a:r>
            <a:r>
              <a:rPr lang="vi-VN" sz="2200" b="0">
                <a:latin typeface="Times New Roman"/>
                <a:cs typeface="Times New Roman"/>
              </a:rPr>
              <a:t>cá</a:t>
            </a:r>
            <a:r>
              <a:rPr lang="vi-VN" sz="2200" b="0" spc="-20">
                <a:latin typeface="Times New Roman"/>
                <a:cs typeface="Times New Roman"/>
              </a:rPr>
              <a:t> </a:t>
            </a:r>
            <a:r>
              <a:rPr lang="vi-VN" sz="2200" b="0">
                <a:latin typeface="Times New Roman"/>
                <a:cs typeface="Times New Roman"/>
              </a:rPr>
              <a:t>nhân</a:t>
            </a:r>
            <a:r>
              <a:rPr lang="vi-VN" sz="2200" b="0" spc="-20">
                <a:latin typeface="Times New Roman"/>
                <a:cs typeface="Times New Roman"/>
              </a:rPr>
              <a:t> </a:t>
            </a:r>
            <a:r>
              <a:rPr lang="vi-VN" sz="2200" b="0">
                <a:latin typeface="Times New Roman"/>
                <a:cs typeface="Times New Roman"/>
              </a:rPr>
              <a:t>và</a:t>
            </a:r>
            <a:r>
              <a:rPr lang="vi-VN" sz="2200" b="0" spc="-15">
                <a:latin typeface="Times New Roman"/>
                <a:cs typeface="Times New Roman"/>
              </a:rPr>
              <a:t> </a:t>
            </a:r>
            <a:r>
              <a:rPr lang="vi-VN" sz="2200" b="0">
                <a:latin typeface="Times New Roman"/>
                <a:cs typeface="Times New Roman"/>
              </a:rPr>
              <a:t>khách</a:t>
            </a:r>
            <a:r>
              <a:rPr lang="vi-VN" sz="2200" b="0" spc="-20">
                <a:latin typeface="Times New Roman"/>
                <a:cs typeface="Times New Roman"/>
              </a:rPr>
              <a:t> </a:t>
            </a:r>
            <a:r>
              <a:rPr lang="vi-VN" sz="2200" b="0">
                <a:latin typeface="Times New Roman"/>
                <a:cs typeface="Times New Roman"/>
              </a:rPr>
              <a:t>hàng</a:t>
            </a:r>
            <a:r>
              <a:rPr lang="vi-VN" sz="2200" b="0" spc="-15">
                <a:latin typeface="Times New Roman"/>
                <a:cs typeface="Times New Roman"/>
              </a:rPr>
              <a:t> </a:t>
            </a:r>
            <a:r>
              <a:rPr lang="vi-VN" sz="2200" b="0">
                <a:latin typeface="Times New Roman"/>
                <a:cs typeface="Times New Roman"/>
              </a:rPr>
              <a:t>là</a:t>
            </a:r>
            <a:r>
              <a:rPr lang="vi-VN" sz="2200" b="0" spc="-20">
                <a:latin typeface="Times New Roman"/>
                <a:cs typeface="Times New Roman"/>
              </a:rPr>
              <a:t> </a:t>
            </a:r>
            <a:r>
              <a:rPr lang="vi-VN" sz="2200" b="0">
                <a:latin typeface="Times New Roman"/>
                <a:cs typeface="Times New Roman"/>
              </a:rPr>
              <a:t>tổ</a:t>
            </a:r>
            <a:r>
              <a:rPr lang="vi-VN" sz="2200" b="0" spc="-5">
                <a:latin typeface="Times New Roman"/>
                <a:cs typeface="Times New Roman"/>
              </a:rPr>
              <a:t> </a:t>
            </a:r>
            <a:r>
              <a:rPr lang="vi-VN" sz="2200" b="0" spc="-20" smtClean="0">
                <a:latin typeface="Times New Roman"/>
                <a:cs typeface="Times New Roman"/>
              </a:rPr>
              <a:t>chức</a:t>
            </a:r>
            <a:r>
              <a:rPr lang="en-US" sz="2200" b="0" spc="-20" smtClean="0">
                <a:latin typeface="Times New Roman"/>
                <a:cs typeface="Times New Roman"/>
              </a:rPr>
              <a:t>.</a:t>
            </a:r>
            <a:endParaRPr lang="en-US" sz="2200" b="0" spc="-20" dirty="0" smtClean="0">
              <a:latin typeface="Times New Roman"/>
              <a:cs typeface="Times New Roman"/>
            </a:endParaRPr>
          </a:p>
          <a:p>
            <a:pPr marL="284163" indent="284163" algn="just">
              <a:lnSpc>
                <a:spcPct val="100000"/>
              </a:lnSpc>
              <a:spcBef>
                <a:spcPts val="585"/>
              </a:spcBef>
              <a:buChar char="-"/>
            </a:pPr>
            <a:r>
              <a:rPr lang="vi-VN" sz="2200" b="0" smtClean="0">
                <a:latin typeface="Times New Roman"/>
                <a:cs typeface="Times New Roman"/>
              </a:rPr>
              <a:t>Vận</a:t>
            </a:r>
            <a:r>
              <a:rPr lang="vi-VN" sz="2200" b="0" spc="-20" smtClean="0">
                <a:latin typeface="Times New Roman"/>
                <a:cs typeface="Times New Roman"/>
              </a:rPr>
              <a:t> </a:t>
            </a:r>
            <a:r>
              <a:rPr lang="vi-VN" sz="2200" b="0">
                <a:latin typeface="Times New Roman"/>
                <a:cs typeface="Times New Roman"/>
              </a:rPr>
              <a:t>dụng</a:t>
            </a:r>
            <a:r>
              <a:rPr lang="vi-VN" sz="2200" b="0" spc="-10">
                <a:latin typeface="Times New Roman"/>
                <a:cs typeface="Times New Roman"/>
              </a:rPr>
              <a:t> </a:t>
            </a:r>
            <a:r>
              <a:rPr lang="vi-VN" sz="2200" b="0">
                <a:latin typeface="Times New Roman"/>
                <a:cs typeface="Times New Roman"/>
              </a:rPr>
              <a:t>các</a:t>
            </a:r>
            <a:r>
              <a:rPr lang="vi-VN" sz="2200" b="0" spc="-20">
                <a:latin typeface="Times New Roman"/>
                <a:cs typeface="Times New Roman"/>
              </a:rPr>
              <a:t> </a:t>
            </a:r>
            <a:r>
              <a:rPr lang="vi-VN" sz="2200" b="0">
                <a:latin typeface="Times New Roman"/>
                <a:cs typeface="Times New Roman"/>
              </a:rPr>
              <a:t>nội</a:t>
            </a:r>
            <a:r>
              <a:rPr lang="vi-VN" sz="2200" b="0" spc="-10">
                <a:latin typeface="Times New Roman"/>
                <a:cs typeface="Times New Roman"/>
              </a:rPr>
              <a:t> </a:t>
            </a:r>
            <a:r>
              <a:rPr lang="vi-VN" sz="2200" b="0">
                <a:latin typeface="Times New Roman"/>
                <a:cs typeface="Times New Roman"/>
              </a:rPr>
              <a:t>dung</a:t>
            </a:r>
            <a:r>
              <a:rPr lang="vi-VN" sz="2200" b="0" spc="-20">
                <a:latin typeface="Times New Roman"/>
                <a:cs typeface="Times New Roman"/>
              </a:rPr>
              <a:t> </a:t>
            </a:r>
            <a:r>
              <a:rPr lang="vi-VN" sz="2200" b="0">
                <a:latin typeface="Times New Roman"/>
                <a:cs typeface="Times New Roman"/>
              </a:rPr>
              <a:t>cơ</a:t>
            </a:r>
            <a:r>
              <a:rPr lang="vi-VN" sz="2200" b="0" spc="-20">
                <a:latin typeface="Times New Roman"/>
                <a:cs typeface="Times New Roman"/>
              </a:rPr>
              <a:t> </a:t>
            </a:r>
            <a:r>
              <a:rPr lang="vi-VN" sz="2200" b="0">
                <a:latin typeface="Times New Roman"/>
                <a:cs typeface="Times New Roman"/>
              </a:rPr>
              <a:t>bản</a:t>
            </a:r>
            <a:r>
              <a:rPr lang="vi-VN" sz="2200" b="0" spc="-20">
                <a:latin typeface="Times New Roman"/>
                <a:cs typeface="Times New Roman"/>
              </a:rPr>
              <a:t> </a:t>
            </a:r>
            <a:r>
              <a:rPr lang="vi-VN" sz="2200" b="0">
                <a:latin typeface="Times New Roman"/>
                <a:cs typeface="Times New Roman"/>
              </a:rPr>
              <a:t>của</a:t>
            </a:r>
            <a:r>
              <a:rPr lang="vi-VN" sz="2200" b="0" spc="-15">
                <a:latin typeface="Times New Roman"/>
                <a:cs typeface="Times New Roman"/>
              </a:rPr>
              <a:t> </a:t>
            </a:r>
            <a:r>
              <a:rPr lang="vi-VN" sz="2200" b="0">
                <a:latin typeface="Times New Roman"/>
                <a:cs typeface="Times New Roman"/>
              </a:rPr>
              <a:t>quản</a:t>
            </a:r>
            <a:r>
              <a:rPr lang="vi-VN" sz="2200" b="0" spc="-20">
                <a:latin typeface="Times New Roman"/>
                <a:cs typeface="Times New Roman"/>
              </a:rPr>
              <a:t> </a:t>
            </a:r>
            <a:r>
              <a:rPr lang="vi-VN" sz="2200" b="0">
                <a:latin typeface="Times New Roman"/>
                <a:cs typeface="Times New Roman"/>
              </a:rPr>
              <a:t>trị</a:t>
            </a:r>
            <a:r>
              <a:rPr lang="vi-VN" sz="2200" b="0" spc="-20">
                <a:latin typeface="Times New Roman"/>
                <a:cs typeface="Times New Roman"/>
              </a:rPr>
              <a:t> </a:t>
            </a:r>
            <a:r>
              <a:rPr lang="vi-VN" sz="2200" b="0">
                <a:latin typeface="Times New Roman"/>
                <a:cs typeface="Times New Roman"/>
              </a:rPr>
              <a:t>bán</a:t>
            </a:r>
            <a:r>
              <a:rPr lang="vi-VN" sz="2200" b="0" spc="-20">
                <a:latin typeface="Times New Roman"/>
                <a:cs typeface="Times New Roman"/>
              </a:rPr>
              <a:t> </a:t>
            </a:r>
            <a:r>
              <a:rPr lang="vi-VN" sz="2200" b="0">
                <a:latin typeface="Times New Roman"/>
                <a:cs typeface="Times New Roman"/>
              </a:rPr>
              <a:t>hàng</a:t>
            </a:r>
            <a:r>
              <a:rPr lang="vi-VN" sz="2200" b="0" spc="-20">
                <a:latin typeface="Times New Roman"/>
                <a:cs typeface="Times New Roman"/>
              </a:rPr>
              <a:t> </a:t>
            </a:r>
            <a:r>
              <a:rPr lang="vi-VN" sz="2200" b="0">
                <a:latin typeface="Times New Roman"/>
                <a:cs typeface="Times New Roman"/>
              </a:rPr>
              <a:t>vào</a:t>
            </a:r>
            <a:r>
              <a:rPr lang="vi-VN" sz="2200" b="0" spc="-5">
                <a:latin typeface="Times New Roman"/>
                <a:cs typeface="Times New Roman"/>
              </a:rPr>
              <a:t> </a:t>
            </a:r>
            <a:r>
              <a:rPr lang="vi-VN" sz="2200" b="0">
                <a:latin typeface="Times New Roman"/>
                <a:cs typeface="Times New Roman"/>
              </a:rPr>
              <a:t>hoạt</a:t>
            </a:r>
            <a:r>
              <a:rPr lang="vi-VN" sz="2200" b="0" spc="-20">
                <a:latin typeface="Times New Roman"/>
                <a:cs typeface="Times New Roman"/>
              </a:rPr>
              <a:t> </a:t>
            </a:r>
            <a:r>
              <a:rPr lang="vi-VN" sz="2200" b="0">
                <a:latin typeface="Times New Roman"/>
                <a:cs typeface="Times New Roman"/>
              </a:rPr>
              <a:t>động</a:t>
            </a:r>
            <a:r>
              <a:rPr lang="vi-VN" sz="2200" b="0" spc="-10">
                <a:latin typeface="Times New Roman"/>
                <a:cs typeface="Times New Roman"/>
              </a:rPr>
              <a:t> </a:t>
            </a:r>
            <a:r>
              <a:rPr lang="vi-VN" sz="2200" b="0">
                <a:latin typeface="Times New Roman"/>
                <a:cs typeface="Times New Roman"/>
              </a:rPr>
              <a:t>kinh</a:t>
            </a:r>
            <a:r>
              <a:rPr lang="vi-VN" sz="2200" b="0" spc="-20">
                <a:latin typeface="Times New Roman"/>
                <a:cs typeface="Times New Roman"/>
              </a:rPr>
              <a:t> </a:t>
            </a:r>
            <a:r>
              <a:rPr lang="vi-VN" sz="2200" b="0" spc="-10" smtClean="0">
                <a:latin typeface="Times New Roman"/>
                <a:cs typeface="Times New Roman"/>
              </a:rPr>
              <a:t>doanh</a:t>
            </a:r>
            <a:r>
              <a:rPr lang="en-US" sz="2200" b="0" spc="-10" smtClean="0">
                <a:latin typeface="Times New Roman"/>
                <a:cs typeface="Times New Roman"/>
              </a:rPr>
              <a:t>.</a:t>
            </a:r>
            <a:endParaRPr lang="en-US" sz="2200" b="0" dirty="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a:t>
            </a:fld>
            <a:endParaRPr lang="en-US"/>
          </a:p>
        </p:txBody>
      </p:sp>
      <p:sp>
        <p:nvSpPr>
          <p:cNvPr id="6" name="Content Placeholder 2"/>
          <p:cNvSpPr txBox="1">
            <a:spLocks/>
          </p:cNvSpPr>
          <p:nvPr/>
        </p:nvSpPr>
        <p:spPr>
          <a:xfrm>
            <a:off x="0" y="114989"/>
            <a:ext cx="9144000" cy="685800"/>
          </a:xfrm>
          <a:prstGeom prst="rect">
            <a:avLst/>
          </a:prstGeom>
          <a:ln>
            <a:noFill/>
          </a:ln>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7224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914400"/>
            <a:ext cx="7715238" cy="5181600"/>
          </a:xfrm>
        </p:spPr>
        <p:txBody>
          <a:bodyPr>
            <a:noAutofit/>
          </a:bodyPr>
          <a:lstStyle/>
          <a:p>
            <a:pPr marL="12700" indent="0" algn="just">
              <a:lnSpc>
                <a:spcPct val="100000"/>
              </a:lnSpc>
              <a:spcBef>
                <a:spcPts val="600"/>
              </a:spcBef>
              <a:spcAft>
                <a:spcPts val="600"/>
              </a:spcAft>
              <a:buNone/>
              <a:tabLst>
                <a:tab pos="176530" algn="l"/>
              </a:tabLst>
            </a:pPr>
            <a:r>
              <a:rPr lang="vi-VN" sz="2200" smtClean="0">
                <a:latin typeface="Times New Roman" panose="02020603050405020304" pitchFamily="18" charset="0"/>
                <a:cs typeface="Times New Roman" panose="02020603050405020304" pitchFamily="18" charset="0"/>
              </a:rPr>
              <a:t>2. Nội</a:t>
            </a:r>
            <a:r>
              <a:rPr lang="vi-VN" sz="2200" spc="-30" smtClean="0">
                <a:latin typeface="Times New Roman" panose="02020603050405020304" pitchFamily="18" charset="0"/>
                <a:cs typeface="Times New Roman" panose="02020603050405020304" pitchFamily="18" charset="0"/>
              </a:rPr>
              <a:t> </a:t>
            </a:r>
            <a:r>
              <a:rPr lang="vi-VN" sz="2200" spc="-20">
                <a:latin typeface="Times New Roman" panose="02020603050405020304" pitchFamily="18" charset="0"/>
                <a:cs typeface="Times New Roman" panose="02020603050405020304" pitchFamily="18" charset="0"/>
              </a:rPr>
              <a:t>dung</a:t>
            </a:r>
            <a:endParaRPr lang="vi-VN" sz="2200">
              <a:latin typeface="Times New Roman" panose="02020603050405020304" pitchFamily="18" charset="0"/>
              <a:cs typeface="Times New Roman" panose="02020603050405020304" pitchFamily="18" charset="0"/>
            </a:endParaRPr>
          </a:p>
          <a:p>
            <a:pPr marL="12700" lvl="1" indent="0" algn="just">
              <a:lnSpc>
                <a:spcPct val="100000"/>
              </a:lnSpc>
              <a:spcBef>
                <a:spcPts val="600"/>
              </a:spcBef>
              <a:spcAft>
                <a:spcPts val="600"/>
              </a:spcAft>
              <a:buNone/>
              <a:tabLst>
                <a:tab pos="299720" algn="l"/>
              </a:tabLst>
            </a:pPr>
            <a:r>
              <a:rPr lang="vi-VN" sz="2200" b="1" smtClean="0">
                <a:latin typeface="Times New Roman" panose="02020603050405020304" pitchFamily="18" charset="0"/>
                <a:cs typeface="Times New Roman" panose="02020603050405020304" pitchFamily="18" charset="0"/>
              </a:rPr>
              <a:t>2.1. Hoạt</a:t>
            </a:r>
            <a:r>
              <a:rPr lang="vi-VN" sz="2200" b="1" spc="-25" smtClean="0">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động</a:t>
            </a:r>
            <a:r>
              <a:rPr lang="vi-VN" sz="2200" b="1" spc="-2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bán</a:t>
            </a:r>
            <a:r>
              <a:rPr lang="vi-VN" sz="2200" b="1" spc="-10">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hàng</a:t>
            </a:r>
            <a:r>
              <a:rPr lang="vi-VN" sz="2200" b="1" spc="-1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của</a:t>
            </a:r>
            <a:r>
              <a:rPr lang="vi-VN" sz="2200" b="1" spc="-2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doanh</a:t>
            </a:r>
            <a:r>
              <a:rPr lang="vi-VN" sz="2200" b="1" spc="-10">
                <a:latin typeface="Times New Roman" panose="02020603050405020304" pitchFamily="18" charset="0"/>
                <a:cs typeface="Times New Roman" panose="02020603050405020304" pitchFamily="18" charset="0"/>
              </a:rPr>
              <a:t> </a:t>
            </a:r>
            <a:r>
              <a:rPr lang="vi-VN" sz="2200" b="1" spc="-10" smtClean="0">
                <a:latin typeface="Times New Roman" panose="02020603050405020304" pitchFamily="18" charset="0"/>
                <a:cs typeface="Times New Roman" panose="02020603050405020304" pitchFamily="18" charset="0"/>
              </a:rPr>
              <a:t>nghiệp</a:t>
            </a:r>
            <a:endParaRPr lang="vi-VN" sz="2200" b="1" smtClean="0">
              <a:latin typeface="Times New Roman" panose="02020603050405020304" pitchFamily="18" charset="0"/>
              <a:cs typeface="Times New Roman" panose="02020603050405020304" pitchFamily="18" charset="0"/>
            </a:endParaRPr>
          </a:p>
          <a:p>
            <a:pPr marL="12700" lvl="1" indent="0" algn="just">
              <a:lnSpc>
                <a:spcPct val="100000"/>
              </a:lnSpc>
              <a:spcBef>
                <a:spcPts val="600"/>
              </a:spcBef>
              <a:spcAft>
                <a:spcPts val="600"/>
              </a:spcAft>
              <a:buNone/>
              <a:tabLst>
                <a:tab pos="299720" algn="l"/>
              </a:tabLst>
            </a:pPr>
            <a:r>
              <a:rPr lang="vi-VN" sz="2200" b="1" smtClean="0">
                <a:latin typeface="Times New Roman" panose="02020603050405020304" pitchFamily="18" charset="0"/>
                <a:cs typeface="Times New Roman" panose="02020603050405020304" pitchFamily="18" charset="0"/>
              </a:rPr>
              <a:t>2.1.1.Khái</a:t>
            </a:r>
            <a:r>
              <a:rPr lang="vi-VN" sz="2200" b="1" spc="-5" smtClean="0">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niệm</a:t>
            </a:r>
            <a:r>
              <a:rPr lang="vi-VN" sz="2200" b="1" spc="-20">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và</a:t>
            </a:r>
            <a:r>
              <a:rPr lang="vi-VN" sz="2200" b="1" spc="-1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vai</a:t>
            </a:r>
            <a:r>
              <a:rPr lang="vi-VN" sz="2200" b="1" spc="-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trò</a:t>
            </a:r>
            <a:r>
              <a:rPr lang="vi-VN" sz="2200" b="1" spc="-20">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của</a:t>
            </a:r>
            <a:r>
              <a:rPr lang="vi-VN" sz="2200" b="1" spc="-1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bán</a:t>
            </a:r>
            <a:r>
              <a:rPr lang="vi-VN" sz="2200" b="1" spc="-5">
                <a:latin typeface="Times New Roman" panose="02020603050405020304" pitchFamily="18" charset="0"/>
                <a:cs typeface="Times New Roman" panose="02020603050405020304" pitchFamily="18" charset="0"/>
              </a:rPr>
              <a:t> </a:t>
            </a:r>
            <a:r>
              <a:rPr lang="vi-VN" sz="2200" b="1" spc="-20" smtClean="0">
                <a:latin typeface="Times New Roman" panose="02020603050405020304" pitchFamily="18" charset="0"/>
                <a:cs typeface="Times New Roman" panose="02020603050405020304" pitchFamily="18" charset="0"/>
              </a:rPr>
              <a:t>hàng</a:t>
            </a:r>
            <a:endParaRPr lang="en-US" sz="2200" b="1" spc="-20" dirty="0" smtClean="0">
              <a:latin typeface="Times New Roman" panose="02020603050405020304" pitchFamily="18" charset="0"/>
              <a:cs typeface="Times New Roman" panose="02020603050405020304" pitchFamily="18" charset="0"/>
            </a:endParaRPr>
          </a:p>
          <a:p>
            <a:pPr marL="12700" lvl="1" indent="0" algn="just">
              <a:spcBef>
                <a:spcPts val="600"/>
              </a:spcBef>
              <a:spcAft>
                <a:spcPts val="600"/>
              </a:spcAft>
              <a:buNone/>
              <a:tabLst>
                <a:tab pos="299720" algn="l"/>
              </a:tabLst>
            </a:pPr>
            <a:r>
              <a:rPr lang="en-US" sz="2200" spc="-20" dirty="0" smtClean="0">
                <a:latin typeface="Times New Roman" panose="02020603050405020304" pitchFamily="18" charset="0"/>
                <a:cs typeface="Times New Roman" panose="02020603050405020304" pitchFamily="18" charset="0"/>
              </a:rPr>
              <a:t>+ </a:t>
            </a:r>
            <a:r>
              <a:rPr lang="vi-VN" sz="2200" b="1" spc="-20">
                <a:latin typeface="Times New Roman" panose="02020603050405020304" pitchFamily="18" charset="0"/>
                <a:cs typeface="Times New Roman" panose="02020603050405020304" pitchFamily="18" charset="0"/>
              </a:rPr>
              <a:t>Bán </a:t>
            </a:r>
            <a:r>
              <a:rPr lang="vi-VN" sz="2200" b="1" spc="-20" smtClean="0">
                <a:latin typeface="Times New Roman" panose="02020603050405020304" pitchFamily="18" charset="0"/>
                <a:cs typeface="Times New Roman" panose="02020603050405020304" pitchFamily="18" charset="0"/>
              </a:rPr>
              <a:t>hàng </a:t>
            </a:r>
            <a:r>
              <a:rPr lang="vi-VN" sz="2200" spc="-20">
                <a:latin typeface="Times New Roman" panose="02020603050405020304" pitchFamily="18" charset="0"/>
                <a:cs typeface="Times New Roman" panose="02020603050405020304" pitchFamily="18" charset="0"/>
              </a:rPr>
              <a:t>là quá trình cung cấp sản phẩm hoặc dịch vụ từ người bán (doanh nghiệp hoặc cá nhân) tới người mua, thường là nhằm mục đích thu lợi nhuận. Trong quá trình này, người bán cần hiểu nhu cầu của khách hàng và cung cấp sản phẩm, dịch vụ phù hợp để thỏa mãn nhu cầu </a:t>
            </a:r>
            <a:r>
              <a:rPr lang="vi-VN" sz="2200" spc="-20" smtClean="0">
                <a:latin typeface="Times New Roman" panose="02020603050405020304" pitchFamily="18" charset="0"/>
                <a:cs typeface="Times New Roman" panose="02020603050405020304" pitchFamily="18" charset="0"/>
              </a:rPr>
              <a:t>đó, gồm các yếu tố quan trọng: </a:t>
            </a:r>
          </a:p>
          <a:p>
            <a:pPr marL="524764" algn="just">
              <a:spcBef>
                <a:spcPts val="600"/>
              </a:spcBef>
              <a:spcAft>
                <a:spcPts val="600"/>
              </a:spcAft>
              <a:buFont typeface="Wingdings" panose="05000000000000000000" pitchFamily="2" charset="2"/>
              <a:buChar char="Ø"/>
              <a:tabLst>
                <a:tab pos="299720" algn="l"/>
              </a:tabLst>
            </a:pPr>
            <a:r>
              <a:rPr lang="en-US" sz="2200" b="0">
                <a:latin typeface="Times New Roman" panose="02020603050405020304" pitchFamily="18" charset="0"/>
                <a:cs typeface="Times New Roman" panose="02020603050405020304" pitchFamily="18" charset="0"/>
              </a:rPr>
              <a:t>Sản phẩm hoặc dịch </a:t>
            </a:r>
            <a:r>
              <a:rPr lang="en-US" sz="2200" b="0" smtClean="0">
                <a:latin typeface="Times New Roman" panose="02020603050405020304" pitchFamily="18" charset="0"/>
                <a:cs typeface="Times New Roman" panose="02020603050405020304" pitchFamily="18" charset="0"/>
              </a:rPr>
              <a:t>vụ</a:t>
            </a:r>
            <a:endParaRPr lang="vi-VN" sz="2200" b="0" smtClean="0">
              <a:latin typeface="Times New Roman" panose="02020603050405020304" pitchFamily="18" charset="0"/>
              <a:cs typeface="Times New Roman" panose="02020603050405020304" pitchFamily="18" charset="0"/>
            </a:endParaRPr>
          </a:p>
          <a:p>
            <a:pPr marL="524764" algn="just">
              <a:spcBef>
                <a:spcPts val="600"/>
              </a:spcBef>
              <a:spcAft>
                <a:spcPts val="600"/>
              </a:spcAft>
              <a:buFont typeface="Wingdings" panose="05000000000000000000" pitchFamily="2" charset="2"/>
              <a:buChar char="Ø"/>
              <a:tabLst>
                <a:tab pos="299720" algn="l"/>
              </a:tabLst>
            </a:pPr>
            <a:r>
              <a:rPr lang="en-US" sz="2200" b="0">
                <a:latin typeface="Times New Roman" panose="02020603050405020304" pitchFamily="18" charset="0"/>
                <a:cs typeface="Times New Roman" panose="02020603050405020304" pitchFamily="18" charset="0"/>
              </a:rPr>
              <a:t>Người bán và người </a:t>
            </a:r>
            <a:r>
              <a:rPr lang="en-US" sz="2200" b="0" smtClean="0">
                <a:latin typeface="Times New Roman" panose="02020603050405020304" pitchFamily="18" charset="0"/>
                <a:cs typeface="Times New Roman" panose="02020603050405020304" pitchFamily="18" charset="0"/>
              </a:rPr>
              <a:t>mua</a:t>
            </a:r>
            <a:endParaRPr lang="vi-VN" sz="2200" b="0" smtClean="0">
              <a:latin typeface="Times New Roman" panose="02020603050405020304" pitchFamily="18" charset="0"/>
              <a:cs typeface="Times New Roman" panose="02020603050405020304" pitchFamily="18" charset="0"/>
            </a:endParaRPr>
          </a:p>
          <a:p>
            <a:pPr marL="524764" algn="just">
              <a:spcBef>
                <a:spcPts val="600"/>
              </a:spcBef>
              <a:spcAft>
                <a:spcPts val="600"/>
              </a:spcAft>
              <a:buFont typeface="Wingdings" panose="05000000000000000000" pitchFamily="2" charset="2"/>
              <a:buChar char="Ø"/>
              <a:tabLst>
                <a:tab pos="299720" algn="l"/>
              </a:tabLst>
            </a:pPr>
            <a:r>
              <a:rPr lang="en-US" sz="2200" b="0">
                <a:latin typeface="Times New Roman" panose="02020603050405020304" pitchFamily="18" charset="0"/>
                <a:cs typeface="Times New Roman" panose="02020603050405020304" pitchFamily="18" charset="0"/>
              </a:rPr>
              <a:t>Quá trình trao </a:t>
            </a:r>
            <a:r>
              <a:rPr lang="en-US" sz="2200" b="0" smtClean="0">
                <a:latin typeface="Times New Roman" panose="02020603050405020304" pitchFamily="18" charset="0"/>
                <a:cs typeface="Times New Roman" panose="02020603050405020304" pitchFamily="18" charset="0"/>
              </a:rPr>
              <a:t>đổi</a:t>
            </a:r>
            <a:endParaRPr lang="vi-VN" sz="2200" b="0" smtClean="0">
              <a:latin typeface="Times New Roman" panose="02020603050405020304" pitchFamily="18" charset="0"/>
              <a:cs typeface="Times New Roman" panose="02020603050405020304" pitchFamily="18" charset="0"/>
            </a:endParaRPr>
          </a:p>
          <a:p>
            <a:pPr marL="524764" algn="just">
              <a:spcBef>
                <a:spcPts val="600"/>
              </a:spcBef>
              <a:spcAft>
                <a:spcPts val="600"/>
              </a:spcAft>
              <a:buFont typeface="Wingdings" panose="05000000000000000000" pitchFamily="2" charset="2"/>
              <a:buChar char="Ø"/>
              <a:tabLst>
                <a:tab pos="299720" algn="l"/>
              </a:tabLst>
            </a:pPr>
            <a:r>
              <a:rPr lang="en-US" sz="2200" b="0">
                <a:latin typeface="Times New Roman" panose="02020603050405020304" pitchFamily="18" charset="0"/>
                <a:cs typeface="Times New Roman" panose="02020603050405020304" pitchFamily="18" charset="0"/>
              </a:rPr>
              <a:t>Mục tiêu</a:t>
            </a:r>
            <a:endParaRPr lang="vi-VN" sz="2200" b="0" smtClean="0">
              <a:latin typeface="Times New Roman" panose="02020603050405020304" pitchFamily="18" charset="0"/>
              <a:cs typeface="Times New Roman" panose="02020603050405020304" pitchFamily="18" charset="0"/>
            </a:endParaRPr>
          </a:p>
          <a:p>
            <a:pPr marL="524764" algn="just">
              <a:spcBef>
                <a:spcPts val="600"/>
              </a:spcBef>
              <a:spcAft>
                <a:spcPts val="600"/>
              </a:spcAft>
              <a:buFont typeface="Wingdings" panose="05000000000000000000" pitchFamily="2" charset="2"/>
              <a:buChar char="Ø"/>
              <a:tabLst>
                <a:tab pos="299720" algn="l"/>
              </a:tabLst>
            </a:pPr>
            <a:endParaRPr lang="vi-VN" sz="2200" smtClean="0">
              <a:latin typeface="Times New Roman" panose="02020603050405020304" pitchFamily="18" charset="0"/>
              <a:cs typeface="Times New Roman" panose="02020603050405020304" pitchFamily="18" charset="0"/>
            </a:endParaRPr>
          </a:p>
          <a:p>
            <a:pPr marL="12700" lvl="1" indent="0" algn="just">
              <a:spcBef>
                <a:spcPts val="600"/>
              </a:spcBef>
              <a:spcAft>
                <a:spcPts val="600"/>
              </a:spcAft>
              <a:buNone/>
              <a:tabLst>
                <a:tab pos="299720" algn="l"/>
              </a:tabLst>
            </a:pPr>
            <a:endParaRPr lang="en-US" sz="2200" spc="-20" smtClean="0">
              <a:latin typeface="Times New Roman" panose="02020603050405020304" pitchFamily="18" charset="0"/>
              <a:cs typeface="Times New Roman" panose="02020603050405020304" pitchFamily="18" charset="0"/>
            </a:endParaRPr>
          </a:p>
          <a:p>
            <a:pPr marL="298450" lvl="1" indent="-285750" algn="just">
              <a:lnSpc>
                <a:spcPct val="100000"/>
              </a:lnSpc>
              <a:spcBef>
                <a:spcPts val="600"/>
              </a:spcBef>
              <a:spcAft>
                <a:spcPts val="600"/>
              </a:spcAft>
              <a:buFont typeface="Wingdings" panose="05000000000000000000" pitchFamily="2" charset="2"/>
              <a:buChar char="Ø"/>
              <a:tabLst>
                <a:tab pos="299720" algn="l"/>
              </a:tabLst>
            </a:pPr>
            <a:endParaRPr lang="en-US" sz="2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3</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1907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914400"/>
            <a:ext cx="7715238" cy="5181600"/>
          </a:xfrm>
        </p:spPr>
        <p:txBody>
          <a:bodyPr>
            <a:noAutofit/>
          </a:bodyPr>
          <a:lstStyle/>
          <a:p>
            <a:pPr marL="12700" lvl="1" indent="0" algn="just">
              <a:spcBef>
                <a:spcPts val="600"/>
              </a:spcBef>
              <a:spcAft>
                <a:spcPts val="600"/>
              </a:spcAft>
              <a:buClrTx/>
              <a:buNone/>
              <a:tabLst>
                <a:tab pos="176530" algn="l"/>
              </a:tabLst>
            </a:pPr>
            <a:r>
              <a:rPr lang="en-US" sz="2200" spc="-20">
                <a:latin typeface="Times New Roman" panose="02020603050405020304" pitchFamily="18" charset="0"/>
                <a:cs typeface="Times New Roman" panose="02020603050405020304" pitchFamily="18" charset="0"/>
              </a:rPr>
              <a:t>+ </a:t>
            </a:r>
            <a:r>
              <a:rPr lang="vi-VN" sz="2200" b="1" spc="-20">
                <a:latin typeface="Times New Roman" panose="02020603050405020304" pitchFamily="18" charset="0"/>
                <a:cs typeface="Times New Roman" panose="02020603050405020304" pitchFamily="18" charset="0"/>
              </a:rPr>
              <a:t>Vai trò của bán hàng </a:t>
            </a:r>
            <a:r>
              <a:rPr lang="vi-VN" sz="2200" spc="-20">
                <a:latin typeface="Times New Roman" panose="02020603050405020304" pitchFamily="18" charset="0"/>
                <a:cs typeface="Times New Roman" panose="02020603050405020304" pitchFamily="18" charset="0"/>
              </a:rPr>
              <a:t>trong doanh nghiệp và nền kinh tế là rất quan trọng, bao gồm nhiều khía cạnh liên quan đến doanh thu, mối quan hệ với khách hàng và sự phát triển bền vững</a:t>
            </a:r>
            <a:r>
              <a:rPr lang="en-US" sz="2200" smtClean="0">
                <a:latin typeface="Times New Roman" panose="02020603050405020304" pitchFamily="18" charset="0"/>
                <a:cs typeface="Times New Roman" panose="02020603050405020304" pitchFamily="18" charset="0"/>
              </a:rPr>
              <a:t>.</a:t>
            </a:r>
            <a:endParaRPr lang="vi-VN" sz="2200" smtClean="0">
              <a:latin typeface="Times New Roman" panose="02020603050405020304" pitchFamily="18" charset="0"/>
              <a:cs typeface="Times New Roman" panose="02020603050405020304" pitchFamily="18" charset="0"/>
            </a:endParaRPr>
          </a:p>
          <a:p>
            <a:pPr marL="355600" lvl="1" indent="-342900" algn="just">
              <a:spcBef>
                <a:spcPts val="600"/>
              </a:spcBef>
              <a:spcAft>
                <a:spcPts val="600"/>
              </a:spcAft>
              <a:buClrTx/>
              <a:buFont typeface="Wingdings" panose="05000000000000000000" pitchFamily="2" charset="2"/>
              <a:buChar char="Ø"/>
              <a:tabLst>
                <a:tab pos="176530" algn="l"/>
              </a:tabLst>
            </a:pPr>
            <a:r>
              <a:rPr lang="en-US" sz="2200">
                <a:latin typeface="Times New Roman" panose="02020603050405020304" pitchFamily="18" charset="0"/>
                <a:cs typeface="Times New Roman" panose="02020603050405020304" pitchFamily="18" charset="0"/>
              </a:rPr>
              <a:t>Tạo doanh thu và lợi nhuận: </a:t>
            </a:r>
            <a:endParaRPr lang="vi-VN" sz="2200" smtClean="0">
              <a:latin typeface="Times New Roman" panose="02020603050405020304" pitchFamily="18" charset="0"/>
              <a:cs typeface="Times New Roman" panose="02020603050405020304" pitchFamily="18" charset="0"/>
            </a:endParaRPr>
          </a:p>
          <a:p>
            <a:pPr marL="355600" lvl="1" indent="-342900" algn="just">
              <a:spcBef>
                <a:spcPts val="600"/>
              </a:spcBef>
              <a:spcAft>
                <a:spcPts val="600"/>
              </a:spcAft>
              <a:buClrTx/>
              <a:buFont typeface="Wingdings" panose="05000000000000000000" pitchFamily="2" charset="2"/>
              <a:buChar char="Ø"/>
              <a:tabLst>
                <a:tab pos="176530" algn="l"/>
              </a:tabLst>
            </a:pPr>
            <a:r>
              <a:rPr lang="en-US" sz="2200">
                <a:latin typeface="Times New Roman" panose="02020603050405020304" pitchFamily="18" charset="0"/>
                <a:cs typeface="Times New Roman" panose="02020603050405020304" pitchFamily="18" charset="0"/>
              </a:rPr>
              <a:t>Đáp ứng nhu cầu khách </a:t>
            </a:r>
            <a:r>
              <a:rPr lang="en-US" sz="2200" smtClean="0">
                <a:latin typeface="Times New Roman" panose="02020603050405020304" pitchFamily="18" charset="0"/>
                <a:cs typeface="Times New Roman" panose="02020603050405020304" pitchFamily="18" charset="0"/>
              </a:rPr>
              <a:t>hàng</a:t>
            </a:r>
            <a:endParaRPr lang="vi-VN" sz="2200" smtClean="0">
              <a:latin typeface="Times New Roman" panose="02020603050405020304" pitchFamily="18" charset="0"/>
              <a:cs typeface="Times New Roman" panose="02020603050405020304" pitchFamily="18" charset="0"/>
            </a:endParaRPr>
          </a:p>
          <a:p>
            <a:pPr marL="355600" lvl="1" indent="-342900" algn="just">
              <a:spcBef>
                <a:spcPts val="600"/>
              </a:spcBef>
              <a:spcAft>
                <a:spcPts val="600"/>
              </a:spcAft>
              <a:buClrTx/>
              <a:buFont typeface="Wingdings" panose="05000000000000000000" pitchFamily="2" charset="2"/>
              <a:buChar char="Ø"/>
              <a:tabLst>
                <a:tab pos="176530" algn="l"/>
              </a:tabLst>
            </a:pPr>
            <a:r>
              <a:rPr lang="en-US" sz="2200">
                <a:latin typeface="Times New Roman" panose="02020603050405020304" pitchFamily="18" charset="0"/>
                <a:cs typeface="Times New Roman" panose="02020603050405020304" pitchFamily="18" charset="0"/>
              </a:rPr>
              <a:t>Tạo mối quan hệ với khách </a:t>
            </a:r>
            <a:r>
              <a:rPr lang="en-US" sz="2200" smtClean="0">
                <a:latin typeface="Times New Roman" panose="02020603050405020304" pitchFamily="18" charset="0"/>
                <a:cs typeface="Times New Roman" panose="02020603050405020304" pitchFamily="18" charset="0"/>
              </a:rPr>
              <a:t>hàng</a:t>
            </a:r>
            <a:endParaRPr lang="vi-VN" sz="2200" smtClean="0">
              <a:latin typeface="Times New Roman" panose="02020603050405020304" pitchFamily="18" charset="0"/>
              <a:cs typeface="Times New Roman" panose="02020603050405020304" pitchFamily="18" charset="0"/>
            </a:endParaRPr>
          </a:p>
          <a:p>
            <a:pPr marL="355600" lvl="1" indent="-342900" algn="just">
              <a:spcBef>
                <a:spcPts val="600"/>
              </a:spcBef>
              <a:spcAft>
                <a:spcPts val="600"/>
              </a:spcAft>
              <a:buClrTx/>
              <a:buFont typeface="Wingdings" panose="05000000000000000000" pitchFamily="2" charset="2"/>
              <a:buChar char="Ø"/>
              <a:tabLst>
                <a:tab pos="176530" algn="l"/>
              </a:tabLst>
            </a:pPr>
            <a:r>
              <a:rPr lang="en-US" sz="2200">
                <a:latin typeface="Times New Roman" panose="02020603050405020304" pitchFamily="18" charset="0"/>
                <a:cs typeface="Times New Roman" panose="02020603050405020304" pitchFamily="18" charset="0"/>
              </a:rPr>
              <a:t>Cung cấp thông tin thị </a:t>
            </a:r>
            <a:r>
              <a:rPr lang="en-US" sz="2200" smtClean="0">
                <a:latin typeface="Times New Roman" panose="02020603050405020304" pitchFamily="18" charset="0"/>
                <a:cs typeface="Times New Roman" panose="02020603050405020304" pitchFamily="18" charset="0"/>
              </a:rPr>
              <a:t>trường</a:t>
            </a:r>
            <a:endParaRPr lang="vi-VN" sz="2200" smtClean="0">
              <a:latin typeface="Times New Roman" panose="02020603050405020304" pitchFamily="18" charset="0"/>
              <a:cs typeface="Times New Roman" panose="02020603050405020304" pitchFamily="18" charset="0"/>
            </a:endParaRPr>
          </a:p>
          <a:p>
            <a:pPr marL="355600" lvl="1" indent="-342900" algn="just">
              <a:spcBef>
                <a:spcPts val="600"/>
              </a:spcBef>
              <a:spcAft>
                <a:spcPts val="600"/>
              </a:spcAft>
              <a:buClrTx/>
              <a:buFont typeface="Wingdings" panose="05000000000000000000" pitchFamily="2" charset="2"/>
              <a:buChar char="Ø"/>
              <a:tabLst>
                <a:tab pos="176530" algn="l"/>
              </a:tabLst>
            </a:pPr>
            <a:r>
              <a:rPr lang="en-US" sz="2200">
                <a:latin typeface="Times New Roman" panose="02020603050405020304" pitchFamily="18" charset="0"/>
                <a:cs typeface="Times New Roman" panose="02020603050405020304" pitchFamily="18" charset="0"/>
              </a:rPr>
              <a:t>Thúc đẩy phát triển sản phẩm và dịch </a:t>
            </a:r>
            <a:r>
              <a:rPr lang="en-US" sz="2200" smtClean="0">
                <a:latin typeface="Times New Roman" panose="02020603050405020304" pitchFamily="18" charset="0"/>
                <a:cs typeface="Times New Roman" panose="02020603050405020304" pitchFamily="18" charset="0"/>
              </a:rPr>
              <a:t>vụ</a:t>
            </a:r>
            <a:endParaRPr lang="vi-VN" sz="2200" smtClean="0">
              <a:latin typeface="Times New Roman" panose="02020603050405020304" pitchFamily="18" charset="0"/>
              <a:cs typeface="Times New Roman" panose="02020603050405020304" pitchFamily="18" charset="0"/>
            </a:endParaRPr>
          </a:p>
          <a:p>
            <a:pPr marL="355600" lvl="1" indent="-342900" algn="just">
              <a:spcBef>
                <a:spcPts val="600"/>
              </a:spcBef>
              <a:spcAft>
                <a:spcPts val="600"/>
              </a:spcAft>
              <a:buClrTx/>
              <a:buFont typeface="Wingdings" panose="05000000000000000000" pitchFamily="2" charset="2"/>
              <a:buChar char="Ø"/>
              <a:tabLst>
                <a:tab pos="176530" algn="l"/>
              </a:tabLst>
            </a:pPr>
            <a:r>
              <a:rPr lang="en-US" sz="2200">
                <a:latin typeface="Times New Roman" panose="02020603050405020304" pitchFamily="18" charset="0"/>
                <a:cs typeface="Times New Roman" panose="02020603050405020304" pitchFamily="18" charset="0"/>
              </a:rPr>
              <a:t>Nâng cao hình ảnh và thương </a:t>
            </a:r>
            <a:r>
              <a:rPr lang="en-US" sz="2200" smtClean="0">
                <a:latin typeface="Times New Roman" panose="02020603050405020304" pitchFamily="18" charset="0"/>
                <a:cs typeface="Times New Roman" panose="02020603050405020304" pitchFamily="18" charset="0"/>
              </a:rPr>
              <a:t>hiệu</a:t>
            </a:r>
            <a:endParaRPr lang="vi-VN" sz="2200" smtClean="0">
              <a:latin typeface="Times New Roman" panose="02020603050405020304" pitchFamily="18" charset="0"/>
              <a:cs typeface="Times New Roman" panose="02020603050405020304" pitchFamily="18" charset="0"/>
            </a:endParaRPr>
          </a:p>
          <a:p>
            <a:pPr marL="355600" lvl="1" indent="-342900" algn="just">
              <a:spcBef>
                <a:spcPts val="600"/>
              </a:spcBef>
              <a:spcAft>
                <a:spcPts val="600"/>
              </a:spcAft>
              <a:buClrTx/>
              <a:buFont typeface="Wingdings" panose="05000000000000000000" pitchFamily="2" charset="2"/>
              <a:buChar char="Ø"/>
              <a:tabLst>
                <a:tab pos="176530" algn="l"/>
              </a:tabLst>
            </a:pPr>
            <a:r>
              <a:rPr lang="en-US" sz="2200">
                <a:latin typeface="Times New Roman" panose="02020603050405020304" pitchFamily="18" charset="0"/>
                <a:cs typeface="Times New Roman" panose="02020603050405020304" pitchFamily="18" charset="0"/>
              </a:rPr>
              <a:t>Tăng trưởng và mở rộng thị </a:t>
            </a:r>
            <a:r>
              <a:rPr lang="en-US" sz="2200" smtClean="0">
                <a:latin typeface="Times New Roman" panose="02020603050405020304" pitchFamily="18" charset="0"/>
                <a:cs typeface="Times New Roman" panose="02020603050405020304" pitchFamily="18" charset="0"/>
              </a:rPr>
              <a:t>trường</a:t>
            </a:r>
            <a:endParaRPr lang="vi-VN" sz="2200" smtClean="0">
              <a:latin typeface="Times New Roman" panose="02020603050405020304" pitchFamily="18" charset="0"/>
              <a:cs typeface="Times New Roman" panose="02020603050405020304" pitchFamily="18" charset="0"/>
            </a:endParaRPr>
          </a:p>
          <a:p>
            <a:pPr marL="355600" lvl="1" indent="-342900" algn="just">
              <a:spcBef>
                <a:spcPts val="600"/>
              </a:spcBef>
              <a:spcAft>
                <a:spcPts val="600"/>
              </a:spcAft>
              <a:buClrTx/>
              <a:buFont typeface="Wingdings" panose="05000000000000000000" pitchFamily="2" charset="2"/>
              <a:buChar char="Ø"/>
              <a:tabLst>
                <a:tab pos="176530" algn="l"/>
              </a:tabLst>
            </a:pPr>
            <a:endParaRPr lang="vi-VN" sz="2200" spc="-20">
              <a:latin typeface="Times New Roman" panose="02020603050405020304" pitchFamily="18" charset="0"/>
              <a:cs typeface="Times New Roman" panose="02020603050405020304" pitchFamily="18" charset="0"/>
            </a:endParaRPr>
          </a:p>
          <a:p>
            <a:pPr marL="12700" indent="0" algn="just">
              <a:lnSpc>
                <a:spcPct val="100000"/>
              </a:lnSpc>
              <a:spcBef>
                <a:spcPts val="600"/>
              </a:spcBef>
              <a:spcAft>
                <a:spcPts val="600"/>
              </a:spcAft>
              <a:buNone/>
              <a:tabLst>
                <a:tab pos="176530" algn="l"/>
              </a:tabLst>
            </a:pPr>
            <a:endParaRPr lang="vi-VN" sz="2200" spc="-2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4</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5589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766772"/>
          </a:xfrm>
        </p:spPr>
        <p:txBody>
          <a:bodyPr>
            <a:normAutofit/>
          </a:bodyPr>
          <a:lstStyle/>
          <a:p>
            <a:pPr marL="0" indent="0" algn="just">
              <a:lnSpc>
                <a:spcPct val="130000"/>
              </a:lnSpc>
            </a:pPr>
            <a:r>
              <a:rPr lang="vi-VN" sz="2200" smtClean="0">
                <a:latin typeface="Times New Roman" panose="02020603050405020304" pitchFamily="18" charset="0"/>
                <a:cs typeface="Times New Roman" panose="02020603050405020304" pitchFamily="18" charset="0"/>
              </a:rPr>
              <a:t>2.1.2</a:t>
            </a:r>
            <a:r>
              <a:rPr lang="vi-VN" sz="2200">
                <a:latin typeface="Times New Roman" panose="02020603050405020304" pitchFamily="18" charset="0"/>
                <a:cs typeface="Times New Roman" panose="02020603050405020304" pitchFamily="18" charset="0"/>
              </a:rPr>
              <a:t>. Các hình</a:t>
            </a:r>
            <a:r>
              <a:rPr lang="vi-VN" sz="2200" spc="-15">
                <a:latin typeface="Times New Roman" panose="02020603050405020304" pitchFamily="18" charset="0"/>
                <a:cs typeface="Times New Roman" panose="02020603050405020304" pitchFamily="18" charset="0"/>
              </a:rPr>
              <a:t> </a:t>
            </a:r>
            <a:r>
              <a:rPr lang="vi-VN" sz="2200">
                <a:latin typeface="Times New Roman" panose="02020603050405020304" pitchFamily="18" charset="0"/>
                <a:cs typeface="Times New Roman" panose="02020603050405020304" pitchFamily="18" charset="0"/>
              </a:rPr>
              <a:t>thức</a:t>
            </a:r>
            <a:r>
              <a:rPr lang="vi-VN" sz="2200" spc="-15">
                <a:latin typeface="Times New Roman" panose="02020603050405020304" pitchFamily="18" charset="0"/>
                <a:cs typeface="Times New Roman" panose="02020603050405020304" pitchFamily="18" charset="0"/>
              </a:rPr>
              <a:t> </a:t>
            </a:r>
            <a:r>
              <a:rPr lang="vi-VN" sz="2200">
                <a:latin typeface="Times New Roman" panose="02020603050405020304" pitchFamily="18" charset="0"/>
                <a:cs typeface="Times New Roman" panose="02020603050405020304" pitchFamily="18" charset="0"/>
              </a:rPr>
              <a:t>bán</a:t>
            </a:r>
            <a:r>
              <a:rPr lang="vi-VN" sz="2200" spc="-15">
                <a:latin typeface="Times New Roman" panose="02020603050405020304" pitchFamily="18" charset="0"/>
                <a:cs typeface="Times New Roman" panose="02020603050405020304" pitchFamily="18" charset="0"/>
              </a:rPr>
              <a:t> </a:t>
            </a:r>
            <a:r>
              <a:rPr lang="vi-VN" sz="2200" spc="-20">
                <a:latin typeface="Times New Roman" panose="02020603050405020304" pitchFamily="18" charset="0"/>
                <a:cs typeface="Times New Roman" panose="02020603050405020304" pitchFamily="18" charset="0"/>
              </a:rPr>
              <a:t>hàng</a:t>
            </a:r>
          </a:p>
          <a:p>
            <a:pPr>
              <a:buFont typeface="Wingdings" panose="05000000000000000000" pitchFamily="2" charset="2"/>
              <a:buChar char="Ø"/>
            </a:pPr>
            <a:r>
              <a:rPr lang="en-US" sz="2200" b="0" dirty="0" err="1">
                <a:latin typeface="Times New Roman" panose="02020603050405020304" pitchFamily="18" charset="0"/>
                <a:cs typeface="Times New Roman" panose="02020603050405020304" pitchFamily="18" charset="0"/>
              </a:rPr>
              <a:t>Kênh</a:t>
            </a:r>
            <a:r>
              <a:rPr lang="en-US" sz="2200" b="0">
                <a:latin typeface="Times New Roman" panose="02020603050405020304" pitchFamily="18" charset="0"/>
                <a:cs typeface="Times New Roman" panose="02020603050405020304" pitchFamily="18" charset="0"/>
              </a:rPr>
              <a:t> bán hàng trực tiếp (Direct Sales)</a:t>
            </a:r>
            <a:endParaRPr lang="vi-VN" sz="2200" b="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Kênh bán hàng gián tiếp (Indirect Sales</a:t>
            </a:r>
            <a:r>
              <a:rPr lang="vi-VN" sz="2200" b="0">
                <a:latin typeface="Times New Roman" panose="02020603050405020304" pitchFamily="18" charset="0"/>
                <a:cs typeface="Times New Roman" panose="02020603050405020304" pitchFamily="18" charset="0"/>
              </a:rPr>
              <a:t>)</a:t>
            </a:r>
          </a:p>
          <a:p>
            <a:pPr>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Kênh bán hàng trực tuyến (Online </a:t>
            </a:r>
            <a:r>
              <a:rPr lang="en-US" sz="2200" b="0" smtClean="0">
                <a:latin typeface="Times New Roman" panose="02020603050405020304" pitchFamily="18" charset="0"/>
                <a:cs typeface="Times New Roman" panose="02020603050405020304" pitchFamily="18" charset="0"/>
              </a:rPr>
              <a:t>Sales)</a:t>
            </a:r>
            <a:endParaRPr lang="en-US" sz="220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5</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7555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143000"/>
            <a:ext cx="7924800" cy="4157172"/>
          </a:xfrm>
        </p:spPr>
        <p:txBody>
          <a:bodyPr>
            <a:noAutofit/>
          </a:bodyPr>
          <a:lstStyle/>
          <a:p>
            <a:pPr marL="18288" lvl="2" indent="0" algn="just">
              <a:buSzPct val="85000"/>
              <a:buNone/>
            </a:pPr>
            <a:r>
              <a:rPr lang="vi-VN" sz="2200" b="1">
                <a:latin typeface="Times New Roman" panose="02020603050405020304" pitchFamily="18" charset="0"/>
                <a:cs typeface="Times New Roman" panose="02020603050405020304" pitchFamily="18" charset="0"/>
              </a:rPr>
              <a:t>2.1.3. Quy</a:t>
            </a:r>
            <a:r>
              <a:rPr lang="vi-VN" sz="2200" b="1" spc="-1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trình</a:t>
            </a:r>
            <a:r>
              <a:rPr lang="vi-VN" sz="2200" b="1" spc="-2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bán</a:t>
            </a:r>
            <a:r>
              <a:rPr lang="vi-VN" sz="2200" b="1" spc="-25">
                <a:latin typeface="Times New Roman" panose="02020603050405020304" pitchFamily="18" charset="0"/>
                <a:cs typeface="Times New Roman" panose="02020603050405020304" pitchFamily="18" charset="0"/>
              </a:rPr>
              <a:t> </a:t>
            </a:r>
            <a:r>
              <a:rPr lang="vi-VN" sz="2200" b="1" spc="-20" smtClean="0">
                <a:latin typeface="Times New Roman" panose="02020603050405020304" pitchFamily="18" charset="0"/>
                <a:cs typeface="Times New Roman" panose="02020603050405020304" pitchFamily="18" charset="0"/>
              </a:rPr>
              <a:t>hàng</a:t>
            </a:r>
            <a:endParaRPr lang="en-US" sz="2200" b="1">
              <a:latin typeface="Times New Roman" panose="02020603050405020304" pitchFamily="18" charset="0"/>
              <a:cs typeface="Times New Roman" panose="02020603050405020304" pitchFamily="18" charset="0"/>
            </a:endParaRPr>
          </a:p>
          <a:p>
            <a:pPr marL="18288" lvl="2" indent="457200" algn="just">
              <a:spcBef>
                <a:spcPts val="600"/>
              </a:spcBef>
              <a:spcAft>
                <a:spcPts val="600"/>
              </a:spcAft>
              <a:buSzPct val="85000"/>
              <a:buNone/>
            </a:pPr>
            <a:r>
              <a:rPr lang="vi-VN" sz="2200" b="0" smtClean="0">
                <a:latin typeface="Times New Roman" panose="02020603050405020304" pitchFamily="18" charset="0"/>
                <a:cs typeface="Times New Roman" panose="02020603050405020304" pitchFamily="18" charset="0"/>
              </a:rPr>
              <a:t>Quy </a:t>
            </a:r>
            <a:r>
              <a:rPr lang="vi-VN" sz="2200" b="0">
                <a:latin typeface="Times New Roman" panose="02020603050405020304" pitchFamily="18" charset="0"/>
                <a:cs typeface="Times New Roman" panose="02020603050405020304" pitchFamily="18" charset="0"/>
              </a:rPr>
              <a:t>trình bán hàng là một chuỗi các bước mà doanh nghiệp thực hiện để tiếp cận khách hàng, giới thiệu sản </a:t>
            </a:r>
            <a:r>
              <a:rPr lang="vi-VN" sz="2200" b="0" smtClean="0">
                <a:latin typeface="Times New Roman" panose="02020603050405020304" pitchFamily="18" charset="0"/>
                <a:cs typeface="Times New Roman" panose="02020603050405020304" pitchFamily="18" charset="0"/>
              </a:rPr>
              <a:t>phẩm/dịch </a:t>
            </a:r>
            <a:r>
              <a:rPr lang="vi-VN" sz="2200" b="0">
                <a:latin typeface="Times New Roman" panose="02020603050405020304" pitchFamily="18" charset="0"/>
                <a:cs typeface="Times New Roman" panose="02020603050405020304" pitchFamily="18" charset="0"/>
              </a:rPr>
              <a:t>vụ, và hoàn tất giao dịch. Một quy trình bán hàng chuẩn giúp doanh nghiệp tối ưu hóa việc chuyển đổi khách hàng tiềm năng thành khách hàng thực tế, từ đó tăng doanh thu và xây dựng mối quan hệ lâu dài với khách hàng</a:t>
            </a:r>
            <a:r>
              <a:rPr lang="vi-VN" sz="2200" b="0" smtClean="0">
                <a:latin typeface="Times New Roman" panose="02020603050405020304" pitchFamily="18" charset="0"/>
                <a:cs typeface="Times New Roman" panose="02020603050405020304" pitchFamily="18" charset="0"/>
              </a:rPr>
              <a:t>.</a:t>
            </a: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6</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1907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5732" y="1097164"/>
            <a:ext cx="8001000" cy="4766772"/>
          </a:xfrm>
        </p:spPr>
        <p:txBody>
          <a:bodyPr>
            <a:normAutofit/>
          </a:bodyPr>
          <a:lstStyle/>
          <a:p>
            <a:pPr marL="0" indent="0"/>
            <a:r>
              <a:rPr lang="en-US" sz="2200" b="0">
                <a:latin typeface="Times New Roman" panose="02020603050405020304" pitchFamily="18" charset="0"/>
                <a:cs typeface="Times New Roman" panose="02020603050405020304" pitchFamily="18" charset="0"/>
              </a:rPr>
              <a:t>C</a:t>
            </a:r>
            <a:r>
              <a:rPr lang="vi-VN" sz="2200" b="0" smtClean="0">
                <a:latin typeface="Times New Roman" panose="02020603050405020304" pitchFamily="18" charset="0"/>
                <a:cs typeface="Times New Roman" panose="02020603050405020304" pitchFamily="18" charset="0"/>
              </a:rPr>
              <a:t>ác </a:t>
            </a:r>
            <a:r>
              <a:rPr lang="vi-VN" sz="2200" b="0">
                <a:latin typeface="Times New Roman" panose="02020603050405020304" pitchFamily="18" charset="0"/>
                <a:cs typeface="Times New Roman" panose="02020603050405020304" pitchFamily="18" charset="0"/>
              </a:rPr>
              <a:t>bước cơ bản trong quy trình bán hàng:</a:t>
            </a:r>
          </a:p>
          <a:p>
            <a:pPr algn="just">
              <a:buFont typeface="Wingdings" panose="05000000000000000000" pitchFamily="2" charset="2"/>
              <a:buChar char="Ø"/>
            </a:pPr>
            <a:r>
              <a:rPr lang="en-US" sz="2200" b="0" smtClean="0">
                <a:latin typeface="Times New Roman" panose="02020603050405020304" pitchFamily="18" charset="0"/>
                <a:cs typeface="Times New Roman" panose="02020603050405020304" pitchFamily="18" charset="0"/>
              </a:rPr>
              <a:t>Tìm </a:t>
            </a:r>
            <a:r>
              <a:rPr lang="en-US" sz="2200" b="0">
                <a:latin typeface="Times New Roman" panose="02020603050405020304" pitchFamily="18" charset="0"/>
                <a:cs typeface="Times New Roman" panose="02020603050405020304" pitchFamily="18" charset="0"/>
              </a:rPr>
              <a:t>kiếm và phân loại khách hàng tiềm </a:t>
            </a:r>
            <a:r>
              <a:rPr lang="en-US" sz="2200" b="0" smtClean="0">
                <a:latin typeface="Times New Roman" panose="02020603050405020304" pitchFamily="18" charset="0"/>
                <a:cs typeface="Times New Roman" panose="02020603050405020304" pitchFamily="18" charset="0"/>
              </a:rPr>
              <a:t>năng</a:t>
            </a:r>
            <a:r>
              <a:rPr lang="vi-VN" sz="2200" b="0" smtClean="0">
                <a:latin typeface="Times New Roman" panose="02020603050405020304" pitchFamily="18" charset="0"/>
                <a:cs typeface="Times New Roman" panose="02020603050405020304" pitchFamily="18" charset="0"/>
              </a:rPr>
              <a:t>( find out)</a:t>
            </a:r>
            <a:endParaRPr lang="en-US" sz="2200" b="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Tiếp cận khách hàng (Approach)</a:t>
            </a:r>
          </a:p>
          <a:p>
            <a:pPr algn="just">
              <a:buFont typeface="Wingdings" panose="05000000000000000000" pitchFamily="2" charset="2"/>
              <a:buChar char="Ø"/>
            </a:pPr>
            <a:r>
              <a:rPr lang="en-US" sz="2200" b="0" smtClean="0">
                <a:latin typeface="Times New Roman" panose="02020603050405020304" pitchFamily="18" charset="0"/>
                <a:cs typeface="Times New Roman" panose="02020603050405020304" pitchFamily="18" charset="0"/>
              </a:rPr>
              <a:t>Tìm </a:t>
            </a:r>
            <a:r>
              <a:rPr lang="en-US" sz="2200" b="0">
                <a:latin typeface="Times New Roman" panose="02020603050405020304" pitchFamily="18" charset="0"/>
                <a:cs typeface="Times New Roman" panose="02020603050405020304" pitchFamily="18" charset="0"/>
              </a:rPr>
              <a:t>hiểu nhu cầu của khách hàng (Needs Discovery)</a:t>
            </a:r>
          </a:p>
          <a:p>
            <a:pPr algn="just">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Giới thiệu và trình bày sản phẩm (Presentation)</a:t>
            </a:r>
          </a:p>
          <a:p>
            <a:pPr algn="just">
              <a:buFont typeface="Wingdings" panose="05000000000000000000" pitchFamily="2" charset="2"/>
              <a:buChar char="Ø"/>
            </a:pPr>
            <a:r>
              <a:rPr lang="vi-VN" sz="2200" b="0" smtClean="0">
                <a:latin typeface="Times New Roman" panose="02020603050405020304" pitchFamily="18" charset="0"/>
                <a:cs typeface="Times New Roman" panose="02020603050405020304" pitchFamily="18" charset="0"/>
              </a:rPr>
              <a:t>Xử </a:t>
            </a:r>
            <a:r>
              <a:rPr lang="vi-VN" sz="2200" b="0">
                <a:latin typeface="Times New Roman" panose="02020603050405020304" pitchFamily="18" charset="0"/>
                <a:cs typeface="Times New Roman" panose="02020603050405020304" pitchFamily="18" charset="0"/>
              </a:rPr>
              <a:t>lý phản đối và thắc mắc (Handling Objections)</a:t>
            </a:r>
          </a:p>
          <a:p>
            <a:pPr algn="just">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Chốt đơn hàng (Closing the Sale)</a:t>
            </a:r>
            <a:endParaRPr lang="vi-VN" sz="2200" b="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Thực hiện đơn hàng và chăm sóc khách hàng (Follow-Up)</a:t>
            </a:r>
          </a:p>
          <a:p>
            <a:pPr algn="just">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Xây dựng mối quan hệ lâu dài và khai thác bán hàng tiếp theo (Building Long-Term Relationships)</a:t>
            </a:r>
          </a:p>
          <a:p>
            <a:endParaRPr lang="en-US" sz="220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7</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2476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1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1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1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1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1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1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1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1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1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1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1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1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1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1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1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635240" cy="4766772"/>
          </a:xfrm>
        </p:spPr>
        <p:txBody>
          <a:bodyPr>
            <a:noAutofit/>
          </a:bodyPr>
          <a:lstStyle/>
          <a:p>
            <a:pPr marL="12700" lvl="1" indent="0" algn="just">
              <a:lnSpc>
                <a:spcPct val="100000"/>
              </a:lnSpc>
              <a:spcBef>
                <a:spcPts val="590"/>
              </a:spcBef>
              <a:buNone/>
              <a:tabLst>
                <a:tab pos="299720" algn="l"/>
              </a:tabLst>
            </a:pPr>
            <a:r>
              <a:rPr lang="vi-VN" sz="2200" b="1" smtClean="0">
                <a:latin typeface="Times New Roman" panose="02020603050405020304" pitchFamily="18" charset="0"/>
                <a:cs typeface="Times New Roman" panose="02020603050405020304" pitchFamily="18" charset="0"/>
              </a:rPr>
              <a:t>2.2  </a:t>
            </a:r>
            <a:r>
              <a:rPr lang="en-US" sz="2200" b="1" err="1" smtClean="0">
                <a:latin typeface="Times New Roman" panose="02020603050405020304" pitchFamily="18" charset="0"/>
                <a:cs typeface="Times New Roman" panose="02020603050405020304" pitchFamily="18" charset="0"/>
              </a:rPr>
              <a:t>Khái</a:t>
            </a:r>
            <a:r>
              <a:rPr lang="en-US" sz="2200" b="1" spc="-20" smtClean="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niệm</a:t>
            </a:r>
            <a:r>
              <a:rPr lang="en-US" sz="2200" b="1" spc="-25">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và</a:t>
            </a:r>
            <a:r>
              <a:rPr lang="en-US" sz="2200" b="1" spc="-5">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vai</a:t>
            </a:r>
            <a:r>
              <a:rPr lang="en-US" sz="2200" b="1" spc="-2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trò</a:t>
            </a:r>
            <a:r>
              <a:rPr lang="en-US" sz="2200" b="1" spc="-2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của</a:t>
            </a:r>
            <a:r>
              <a:rPr lang="en-US" sz="2200" b="1" spc="-15">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quản</a:t>
            </a:r>
            <a:r>
              <a:rPr lang="en-US" sz="2200" b="1" spc="-1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trị</a:t>
            </a:r>
            <a:r>
              <a:rPr lang="en-US" sz="2200" b="1" spc="-2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bán</a:t>
            </a:r>
            <a:r>
              <a:rPr lang="en-US" sz="2200" b="1" spc="-5">
                <a:latin typeface="Times New Roman" panose="02020603050405020304" pitchFamily="18" charset="0"/>
                <a:cs typeface="Times New Roman" panose="02020603050405020304" pitchFamily="18" charset="0"/>
              </a:rPr>
              <a:t> </a:t>
            </a:r>
            <a:r>
              <a:rPr lang="en-US" sz="2200" b="1" spc="-20" err="1">
                <a:latin typeface="Times New Roman" panose="02020603050405020304" pitchFamily="18" charset="0"/>
                <a:cs typeface="Times New Roman" panose="02020603050405020304" pitchFamily="18" charset="0"/>
              </a:rPr>
              <a:t>hàng</a:t>
            </a:r>
            <a:endParaRPr lang="en-US" sz="2200" b="1">
              <a:latin typeface="Times New Roman" panose="02020603050405020304" pitchFamily="18" charset="0"/>
              <a:cs typeface="Times New Roman" panose="02020603050405020304" pitchFamily="18" charset="0"/>
            </a:endParaRPr>
          </a:p>
          <a:p>
            <a:pPr marL="12700" lvl="2" indent="0" algn="just">
              <a:lnSpc>
                <a:spcPct val="100000"/>
              </a:lnSpc>
              <a:spcBef>
                <a:spcPts val="575"/>
              </a:spcBef>
              <a:buNone/>
              <a:tabLst>
                <a:tab pos="423545" algn="l"/>
              </a:tabLst>
            </a:pPr>
            <a:r>
              <a:rPr lang="vi-VN" sz="2200" b="1" smtClean="0">
                <a:latin typeface="Times New Roman" panose="02020603050405020304" pitchFamily="18" charset="0"/>
                <a:cs typeface="Times New Roman" panose="02020603050405020304" pitchFamily="18" charset="0"/>
              </a:rPr>
              <a:t>2..2.1  </a:t>
            </a:r>
            <a:r>
              <a:rPr lang="en-US" sz="2200" b="1" err="1" smtClean="0">
                <a:latin typeface="Times New Roman" panose="02020603050405020304" pitchFamily="18" charset="0"/>
                <a:cs typeface="Times New Roman" panose="02020603050405020304" pitchFamily="18" charset="0"/>
              </a:rPr>
              <a:t>Khái</a:t>
            </a:r>
            <a:r>
              <a:rPr lang="en-US" sz="2200" b="1" spc="-10" smtClean="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niệm</a:t>
            </a:r>
            <a:r>
              <a:rPr lang="en-US" sz="2200" b="1" spc="-2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quản</a:t>
            </a:r>
            <a:r>
              <a:rPr lang="en-US" sz="2200" b="1" spc="-2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trị</a:t>
            </a:r>
            <a:r>
              <a:rPr lang="en-US" sz="2200" b="1" spc="-2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bán</a:t>
            </a:r>
            <a:r>
              <a:rPr lang="en-US" sz="2200" b="1" spc="-20">
                <a:latin typeface="Times New Roman" panose="02020603050405020304" pitchFamily="18" charset="0"/>
                <a:cs typeface="Times New Roman" panose="02020603050405020304" pitchFamily="18" charset="0"/>
              </a:rPr>
              <a:t> </a:t>
            </a:r>
            <a:r>
              <a:rPr lang="en-US" sz="2200" b="1" spc="-20" err="1" smtClean="0">
                <a:latin typeface="Times New Roman" panose="02020603050405020304" pitchFamily="18" charset="0"/>
                <a:cs typeface="Times New Roman" panose="02020603050405020304" pitchFamily="18" charset="0"/>
              </a:rPr>
              <a:t>hàng</a:t>
            </a:r>
            <a:endParaRPr lang="vi-VN" sz="2200" b="1" spc="-20" smtClean="0">
              <a:latin typeface="Times New Roman" panose="02020603050405020304" pitchFamily="18" charset="0"/>
              <a:cs typeface="Times New Roman" panose="02020603050405020304" pitchFamily="18" charset="0"/>
            </a:endParaRPr>
          </a:p>
          <a:p>
            <a:pPr marL="12700" lvl="2" indent="0" algn="just">
              <a:spcBef>
                <a:spcPts val="575"/>
              </a:spcBef>
              <a:buNone/>
              <a:tabLst>
                <a:tab pos="423545" algn="l"/>
              </a:tabLst>
            </a:pPr>
            <a:r>
              <a:rPr lang="en-US" sz="2200" smtClean="0">
                <a:latin typeface="Times New Roman" panose="02020603050405020304" pitchFamily="18" charset="0"/>
                <a:cs typeface="Times New Roman" panose="02020603050405020304" pitchFamily="18" charset="0"/>
              </a:rPr>
              <a:t>	Hiệp </a:t>
            </a:r>
            <a:r>
              <a:rPr lang="en-US" sz="2200" err="1">
                <a:latin typeface="Times New Roman" panose="02020603050405020304" pitchFamily="18" charset="0"/>
                <a:cs typeface="Times New Roman" panose="02020603050405020304" pitchFamily="18" charset="0"/>
              </a:rPr>
              <a:t>hội</a:t>
            </a:r>
            <a:r>
              <a:rPr lang="en-US" sz="2200">
                <a:latin typeface="Times New Roman" panose="02020603050405020304" pitchFamily="18" charset="0"/>
                <a:cs typeface="Times New Roman" panose="02020603050405020304" pitchFamily="18" charset="0"/>
              </a:rPr>
              <a:t> Marketing Hoa </a:t>
            </a:r>
            <a:r>
              <a:rPr lang="en-US" sz="2200" err="1">
                <a:latin typeface="Times New Roman" panose="02020603050405020304" pitchFamily="18" charset="0"/>
                <a:cs typeface="Times New Roman" panose="02020603050405020304" pitchFamily="18" charset="0"/>
              </a:rPr>
              <a:t>Kỳ</a:t>
            </a:r>
            <a:r>
              <a:rPr lang="en-US" sz="2200">
                <a:latin typeface="Times New Roman" panose="02020603050405020304" pitchFamily="18" charset="0"/>
                <a:cs typeface="Times New Roman" panose="02020603050405020304" pitchFamily="18" charset="0"/>
              </a:rPr>
              <a:t> (AMA): “</a:t>
            </a:r>
            <a:r>
              <a:rPr lang="en-US" sz="2200" err="1">
                <a:latin typeface="Times New Roman" panose="02020603050405020304" pitchFamily="18" charset="0"/>
                <a:cs typeface="Times New Roman" panose="02020603050405020304" pitchFamily="18" charset="0"/>
              </a:rPr>
              <a:t>Quản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trị</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bán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hàng</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là</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lập</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kế</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hoạch</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định</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hướng</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và</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kiểm</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soát</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các</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hoạt</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động</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bán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hàng</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cá</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nhân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của</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một</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đơn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vị</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kinh</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doanh</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bao</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gồm</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cả</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việc</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tuyển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dụng</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lựa</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chọn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đào</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tạo</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trang</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bị</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phân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công</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sắp</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xếp</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giám</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sát</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trả</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công</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và</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thúc</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đẩy</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lực</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lượng</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bán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hàng</a:t>
            </a:r>
            <a:r>
              <a:rPr lang="en-US" sz="2200">
                <a:latin typeface="Times New Roman" panose="02020603050405020304" pitchFamily="18" charset="0"/>
                <a:cs typeface="Times New Roman" panose="02020603050405020304" pitchFamily="18" charset="0"/>
              </a:rPr>
              <a:t>”. </a:t>
            </a:r>
          </a:p>
          <a:p>
            <a:pPr marL="12700" lvl="2" indent="0" algn="just">
              <a:lnSpc>
                <a:spcPct val="100000"/>
              </a:lnSpc>
              <a:spcBef>
                <a:spcPts val="585"/>
              </a:spcBef>
              <a:buNone/>
              <a:tabLst>
                <a:tab pos="423545" algn="l"/>
              </a:tabLst>
            </a:pPr>
            <a:r>
              <a:rPr lang="vi-VN" sz="2200" b="1" smtClean="0">
                <a:latin typeface="Times New Roman" panose="02020603050405020304" pitchFamily="18" charset="0"/>
                <a:cs typeface="Times New Roman" panose="02020603050405020304" pitchFamily="18" charset="0"/>
              </a:rPr>
              <a:t>2.2.2 </a:t>
            </a:r>
            <a:r>
              <a:rPr lang="en-US" sz="2200" b="1" err="1" smtClean="0">
                <a:latin typeface="Times New Roman" panose="02020603050405020304" pitchFamily="18" charset="0"/>
                <a:cs typeface="Times New Roman" panose="02020603050405020304" pitchFamily="18" charset="0"/>
              </a:rPr>
              <a:t>Vai</a:t>
            </a:r>
            <a:r>
              <a:rPr lang="en-US" sz="2200" b="1" spc="-20" smtClean="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trò</a:t>
            </a:r>
            <a:r>
              <a:rPr lang="en-US" sz="2200" b="1" spc="-2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của</a:t>
            </a:r>
            <a:r>
              <a:rPr lang="en-US" sz="2200" b="1" spc="-15">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quản</a:t>
            </a:r>
            <a:r>
              <a:rPr lang="en-US" sz="2200" b="1" spc="-10">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trị</a:t>
            </a:r>
            <a:r>
              <a:rPr lang="en-US" sz="2200" b="1" spc="-15">
                <a:latin typeface="Times New Roman" panose="02020603050405020304" pitchFamily="18" charset="0"/>
                <a:cs typeface="Times New Roman" panose="02020603050405020304" pitchFamily="18" charset="0"/>
              </a:rPr>
              <a:t> </a:t>
            </a:r>
            <a:r>
              <a:rPr lang="en-US" sz="2200" b="1" err="1">
                <a:latin typeface="Times New Roman" panose="02020603050405020304" pitchFamily="18" charset="0"/>
                <a:cs typeface="Times New Roman" panose="02020603050405020304" pitchFamily="18" charset="0"/>
              </a:rPr>
              <a:t>bán</a:t>
            </a:r>
            <a:r>
              <a:rPr lang="en-US" sz="2200" b="1" spc="-20">
                <a:latin typeface="Times New Roman" panose="02020603050405020304" pitchFamily="18" charset="0"/>
                <a:cs typeface="Times New Roman" panose="02020603050405020304" pitchFamily="18" charset="0"/>
              </a:rPr>
              <a:t> </a:t>
            </a:r>
            <a:r>
              <a:rPr lang="en-US" sz="2200" b="1" spc="-20" err="1">
                <a:latin typeface="Times New Roman" panose="02020603050405020304" pitchFamily="18" charset="0"/>
                <a:cs typeface="Times New Roman" panose="02020603050405020304" pitchFamily="18" charset="0"/>
              </a:rPr>
              <a:t>hàng</a:t>
            </a:r>
            <a:endParaRPr lang="en-US" sz="2200" b="1">
              <a:latin typeface="Times New Roman" panose="02020603050405020304" pitchFamily="18" charset="0"/>
              <a:cs typeface="Times New Roman" panose="02020603050405020304" pitchFamily="18" charset="0"/>
            </a:endParaRPr>
          </a:p>
          <a:p>
            <a:pPr marL="0" indent="457200" algn="just">
              <a:spcBef>
                <a:spcPts val="600"/>
              </a:spcBef>
              <a:spcAft>
                <a:spcPts val="600"/>
              </a:spcAft>
              <a:buNone/>
            </a:pPr>
            <a:r>
              <a:rPr lang="vi-VN" sz="2200" b="0" smtClean="0">
                <a:latin typeface="Times New Roman" panose="02020603050405020304" pitchFamily="18" charset="0"/>
                <a:cs typeface="Times New Roman" panose="02020603050405020304" pitchFamily="18" charset="0"/>
              </a:rPr>
              <a:t>Quản </a:t>
            </a:r>
            <a:r>
              <a:rPr lang="vi-VN" sz="2200" b="0">
                <a:latin typeface="Times New Roman" panose="02020603050405020304" pitchFamily="18" charset="0"/>
                <a:cs typeface="Times New Roman" panose="02020603050405020304" pitchFamily="18" charset="0"/>
              </a:rPr>
              <a:t>trị bán hàng đóng vai trò rất quan trọng trong hoạt động kinh doanh của doanh nghiệp, giúp định hướng và điều phối các hoạt động bán hàng nhằm đạt được mục tiêu kinh doanh và tối đa hóa doanh thu</a:t>
            </a:r>
            <a:r>
              <a:rPr lang="vi-VN" sz="2200" b="0" smtClean="0">
                <a:latin typeface="Times New Roman" panose="02020603050405020304" pitchFamily="18" charset="0"/>
                <a:cs typeface="Times New Roman" panose="02020603050405020304" pitchFamily="18" charset="0"/>
              </a:rPr>
              <a:t>.</a:t>
            </a: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8</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1907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r>
              <a:rPr lang="en-US" sz="2200" b="0">
                <a:latin typeface="Times New Roman" panose="02020603050405020304" pitchFamily="18" charset="0"/>
                <a:cs typeface="Times New Roman" panose="02020603050405020304" pitchFamily="18" charset="0"/>
              </a:rPr>
              <a:t>C</a:t>
            </a:r>
            <a:r>
              <a:rPr lang="vi-VN" sz="2200" b="0" smtClean="0">
                <a:latin typeface="Times New Roman" panose="02020603050405020304" pitchFamily="18" charset="0"/>
                <a:cs typeface="Times New Roman" panose="02020603050405020304" pitchFamily="18" charset="0"/>
              </a:rPr>
              <a:t>ác </a:t>
            </a:r>
            <a:r>
              <a:rPr lang="vi-VN" sz="2200" b="0">
                <a:latin typeface="Times New Roman" panose="02020603050405020304" pitchFamily="18" charset="0"/>
                <a:cs typeface="Times New Roman" panose="02020603050405020304" pitchFamily="18" charset="0"/>
              </a:rPr>
              <a:t>vai trò chính của quản trị bán hàng:</a:t>
            </a:r>
          </a:p>
          <a:p>
            <a:pPr>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Xây dựng chiến lược bán </a:t>
            </a:r>
            <a:r>
              <a:rPr lang="vi-VN" sz="2200" b="0" smtClean="0">
                <a:latin typeface="Times New Roman" panose="02020603050405020304" pitchFamily="18" charset="0"/>
                <a:cs typeface="Times New Roman" panose="02020603050405020304" pitchFamily="18" charset="0"/>
              </a:rPr>
              <a:t>hàng ( khu vực/ Vùng/ Miền)</a:t>
            </a:r>
            <a:endParaRPr lang="vi-VN" sz="2200" b="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Quản lý và điều phối đội ngũ bán hàng</a:t>
            </a:r>
          </a:p>
          <a:p>
            <a:pPr>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Đặt mục tiêu và đánh giá hiệu suất</a:t>
            </a:r>
          </a:p>
          <a:p>
            <a:pPr>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Tối ưu hóa quy trình bán hàng</a:t>
            </a:r>
          </a:p>
          <a:p>
            <a:pPr>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Dự báo và quản lý doanh </a:t>
            </a:r>
            <a:r>
              <a:rPr lang="en-US" sz="2200" b="0" smtClean="0">
                <a:latin typeface="Times New Roman" panose="02020603050405020304" pitchFamily="18" charset="0"/>
                <a:cs typeface="Times New Roman" panose="02020603050405020304" pitchFamily="18" charset="0"/>
              </a:rPr>
              <a:t>thu</a:t>
            </a:r>
            <a:r>
              <a:rPr lang="vi-VN" sz="2200" b="0" smtClean="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 doanh s</a:t>
            </a:r>
            <a:r>
              <a:rPr lang="vi-VN" sz="2200" b="0" smtClean="0">
                <a:latin typeface="Times New Roman" panose="02020603050405020304" pitchFamily="18" charset="0"/>
                <a:cs typeface="Times New Roman" panose="02020603050405020304" pitchFamily="18" charset="0"/>
              </a:rPr>
              <a:t>ố</a:t>
            </a:r>
            <a:endParaRPr lang="en-US" sz="2200" b="0">
              <a:latin typeface="Times New Roman" panose="02020603050405020304" pitchFamily="18" charset="0"/>
              <a:cs typeface="Times New Roman" panose="02020603050405020304" pitchFamily="18" charset="0"/>
            </a:endParaRPr>
          </a:p>
          <a:p>
            <a:endParaRPr lang="en-US" sz="220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9</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364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1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1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1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1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1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1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1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1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1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1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995372"/>
          </a:xfrm>
        </p:spPr>
        <p:txBody>
          <a:bodyPr>
            <a:noAutofit/>
          </a:bodyPr>
          <a:lstStyle/>
          <a:p>
            <a:pPr marL="12700" lvl="1" indent="0" algn="just">
              <a:lnSpc>
                <a:spcPct val="100000"/>
              </a:lnSpc>
              <a:spcBef>
                <a:spcPts val="590"/>
              </a:spcBef>
              <a:buNone/>
              <a:tabLst>
                <a:tab pos="299720" algn="l"/>
              </a:tabLst>
            </a:pPr>
            <a:r>
              <a:rPr lang="vi-VN" sz="2200" b="1" smtClean="0">
                <a:latin typeface="Times New Roman"/>
                <a:cs typeface="Times New Roman"/>
              </a:rPr>
              <a:t>2.3. Các</a:t>
            </a:r>
            <a:r>
              <a:rPr lang="vi-VN" sz="2200" b="1" spc="-20" smtClean="0">
                <a:latin typeface="Times New Roman"/>
                <a:cs typeface="Times New Roman"/>
              </a:rPr>
              <a:t> </a:t>
            </a:r>
            <a:r>
              <a:rPr lang="vi-VN" sz="2200" b="1">
                <a:latin typeface="Times New Roman"/>
                <a:cs typeface="Times New Roman"/>
              </a:rPr>
              <a:t>nội</a:t>
            </a:r>
            <a:r>
              <a:rPr lang="vi-VN" sz="2200" b="1" spc="-15">
                <a:latin typeface="Times New Roman"/>
                <a:cs typeface="Times New Roman"/>
              </a:rPr>
              <a:t> </a:t>
            </a:r>
            <a:r>
              <a:rPr lang="vi-VN" sz="2200" b="1">
                <a:latin typeface="Times New Roman"/>
                <a:cs typeface="Times New Roman"/>
              </a:rPr>
              <a:t>dung</a:t>
            </a:r>
            <a:r>
              <a:rPr lang="vi-VN" sz="2200" b="1" spc="-10">
                <a:latin typeface="Times New Roman"/>
                <a:cs typeface="Times New Roman"/>
              </a:rPr>
              <a:t> </a:t>
            </a:r>
            <a:r>
              <a:rPr lang="vi-VN" sz="2200" b="1">
                <a:latin typeface="Times New Roman"/>
                <a:cs typeface="Times New Roman"/>
              </a:rPr>
              <a:t>cơ</a:t>
            </a:r>
            <a:r>
              <a:rPr lang="vi-VN" sz="2200" b="1" spc="-15">
                <a:latin typeface="Times New Roman"/>
                <a:cs typeface="Times New Roman"/>
              </a:rPr>
              <a:t> </a:t>
            </a:r>
            <a:r>
              <a:rPr lang="vi-VN" sz="2200" b="1">
                <a:latin typeface="Times New Roman"/>
                <a:cs typeface="Times New Roman"/>
              </a:rPr>
              <a:t>bản</a:t>
            </a:r>
            <a:r>
              <a:rPr lang="vi-VN" sz="2200" b="1" spc="-20">
                <a:latin typeface="Times New Roman"/>
                <a:cs typeface="Times New Roman"/>
              </a:rPr>
              <a:t> </a:t>
            </a:r>
            <a:r>
              <a:rPr lang="vi-VN" sz="2200" b="1">
                <a:latin typeface="Times New Roman"/>
                <a:cs typeface="Times New Roman"/>
              </a:rPr>
              <a:t>của</a:t>
            </a:r>
            <a:r>
              <a:rPr lang="vi-VN" sz="2200" b="1" spc="-10">
                <a:latin typeface="Times New Roman"/>
                <a:cs typeface="Times New Roman"/>
              </a:rPr>
              <a:t> </a:t>
            </a:r>
            <a:r>
              <a:rPr lang="vi-VN" sz="2200" b="1">
                <a:latin typeface="Times New Roman"/>
                <a:cs typeface="Times New Roman"/>
              </a:rPr>
              <a:t>quản</a:t>
            </a:r>
            <a:r>
              <a:rPr lang="vi-VN" sz="2200" b="1" spc="-10">
                <a:latin typeface="Times New Roman"/>
                <a:cs typeface="Times New Roman"/>
              </a:rPr>
              <a:t> </a:t>
            </a:r>
            <a:r>
              <a:rPr lang="vi-VN" sz="2200" b="1">
                <a:latin typeface="Times New Roman"/>
                <a:cs typeface="Times New Roman"/>
              </a:rPr>
              <a:t>trị</a:t>
            </a:r>
            <a:r>
              <a:rPr lang="vi-VN" sz="2200" b="1" spc="-15">
                <a:latin typeface="Times New Roman"/>
                <a:cs typeface="Times New Roman"/>
              </a:rPr>
              <a:t> </a:t>
            </a:r>
            <a:r>
              <a:rPr lang="vi-VN" sz="2200" b="1">
                <a:latin typeface="Times New Roman"/>
                <a:cs typeface="Times New Roman"/>
              </a:rPr>
              <a:t>bán</a:t>
            </a:r>
            <a:r>
              <a:rPr lang="vi-VN" sz="2200" b="1" spc="-5">
                <a:latin typeface="Times New Roman"/>
                <a:cs typeface="Times New Roman"/>
              </a:rPr>
              <a:t> </a:t>
            </a:r>
            <a:r>
              <a:rPr lang="vi-VN" sz="2200" b="1" spc="-20">
                <a:latin typeface="Times New Roman"/>
                <a:cs typeface="Times New Roman"/>
              </a:rPr>
              <a:t>hàng</a:t>
            </a:r>
            <a:endParaRPr lang="vi-VN" sz="2200" b="1">
              <a:latin typeface="Times New Roman"/>
              <a:cs typeface="Times New Roman"/>
            </a:endParaRPr>
          </a:p>
          <a:p>
            <a:pPr marL="12700" lvl="2" indent="0" algn="just">
              <a:lnSpc>
                <a:spcPct val="100000"/>
              </a:lnSpc>
              <a:spcBef>
                <a:spcPts val="580"/>
              </a:spcBef>
              <a:buNone/>
              <a:tabLst>
                <a:tab pos="423545" algn="l"/>
              </a:tabLst>
            </a:pPr>
            <a:r>
              <a:rPr lang="vi-VN" sz="2200" b="1" smtClean="0">
                <a:latin typeface="Times New Roman"/>
                <a:cs typeface="Times New Roman"/>
              </a:rPr>
              <a:t>2.3.1. Kỹ</a:t>
            </a:r>
            <a:r>
              <a:rPr lang="vi-VN" sz="2200" b="1" spc="-25" smtClean="0">
                <a:latin typeface="Times New Roman"/>
                <a:cs typeface="Times New Roman"/>
              </a:rPr>
              <a:t> </a:t>
            </a:r>
            <a:r>
              <a:rPr lang="vi-VN" sz="2200" b="1">
                <a:latin typeface="Times New Roman"/>
                <a:cs typeface="Times New Roman"/>
              </a:rPr>
              <a:t>thuật</a:t>
            </a:r>
            <a:r>
              <a:rPr lang="vi-VN" sz="2200" b="1" spc="-20">
                <a:latin typeface="Times New Roman"/>
                <a:cs typeface="Times New Roman"/>
              </a:rPr>
              <a:t> </a:t>
            </a:r>
            <a:r>
              <a:rPr lang="vi-VN" sz="2200" b="1">
                <a:latin typeface="Times New Roman"/>
                <a:cs typeface="Times New Roman"/>
              </a:rPr>
              <a:t>bán</a:t>
            </a:r>
            <a:r>
              <a:rPr lang="vi-VN" sz="2200" b="1" spc="-10">
                <a:latin typeface="Times New Roman"/>
                <a:cs typeface="Times New Roman"/>
              </a:rPr>
              <a:t> </a:t>
            </a:r>
            <a:r>
              <a:rPr lang="vi-VN" sz="2200" b="1" spc="-20" smtClean="0">
                <a:latin typeface="Times New Roman"/>
                <a:cs typeface="Times New Roman"/>
              </a:rPr>
              <a:t>hàng</a:t>
            </a:r>
          </a:p>
          <a:p>
            <a:pPr marL="12700" lvl="2" indent="0" algn="just">
              <a:lnSpc>
                <a:spcPct val="100000"/>
              </a:lnSpc>
              <a:spcBef>
                <a:spcPts val="580"/>
              </a:spcBef>
              <a:buNone/>
              <a:tabLst>
                <a:tab pos="423545" algn="l"/>
              </a:tabLst>
            </a:pPr>
            <a:r>
              <a:rPr lang="en-US" sz="2200" smtClean="0">
                <a:latin typeface="Times New Roman"/>
                <a:cs typeface="Times New Roman"/>
              </a:rPr>
              <a:t>	</a:t>
            </a:r>
            <a:r>
              <a:rPr lang="vi-VN" sz="2200" smtClean="0">
                <a:latin typeface="Times New Roman"/>
                <a:cs typeface="Times New Roman"/>
              </a:rPr>
              <a:t>Kỹ </a:t>
            </a:r>
            <a:r>
              <a:rPr lang="vi-VN" sz="2200">
                <a:latin typeface="Times New Roman"/>
                <a:cs typeface="Times New Roman"/>
              </a:rPr>
              <a:t>thuật bán hàng là tập hợp các phương pháp và kỹ năng mà nhân viên bán hàng sử dụng để tiếp cận, thuyết phục khách hàng, và chốt giao dịch một cách hiệu quả. </a:t>
            </a:r>
            <a:endParaRPr lang="vi-VN" sz="2200" smtClean="0">
              <a:latin typeface="Times New Roman"/>
              <a:cs typeface="Times New Roman"/>
            </a:endParaRPr>
          </a:p>
          <a:p>
            <a:pPr marL="12700" lvl="2" indent="0" algn="just">
              <a:lnSpc>
                <a:spcPct val="100000"/>
              </a:lnSpc>
              <a:spcBef>
                <a:spcPts val="580"/>
              </a:spcBef>
              <a:buNone/>
              <a:tabLst>
                <a:tab pos="423545" algn="l"/>
              </a:tabLst>
            </a:pPr>
            <a:r>
              <a:rPr lang="en-US" sz="2200" smtClean="0">
                <a:latin typeface="Times New Roman"/>
                <a:cs typeface="Times New Roman"/>
              </a:rPr>
              <a:t>	</a:t>
            </a:r>
            <a:r>
              <a:rPr lang="vi-VN" sz="2200" smtClean="0">
                <a:latin typeface="Times New Roman"/>
                <a:cs typeface="Times New Roman"/>
              </a:rPr>
              <a:t>Một </a:t>
            </a:r>
            <a:r>
              <a:rPr lang="vi-VN" sz="2200">
                <a:latin typeface="Times New Roman"/>
                <a:cs typeface="Times New Roman"/>
              </a:rPr>
              <a:t>số kỹ thuật bán hàng phổ biến, giúp nâng cao hiệu suất và tăng tỷ lệ chuyển đổi khách </a:t>
            </a:r>
            <a:r>
              <a:rPr lang="vi-VN" sz="2200" smtClean="0">
                <a:latin typeface="Times New Roman"/>
                <a:cs typeface="Times New Roman"/>
              </a:rPr>
              <a:t>hàng:</a:t>
            </a:r>
          </a:p>
          <a:p>
            <a:pPr marL="298450" lvl="2" indent="-285750" algn="just">
              <a:lnSpc>
                <a:spcPct val="100000"/>
              </a:lnSpc>
              <a:spcBef>
                <a:spcPts val="580"/>
              </a:spcBef>
              <a:buFont typeface="Wingdings" panose="05000000000000000000" pitchFamily="2" charset="2"/>
              <a:buChar char="Ø"/>
              <a:tabLst>
                <a:tab pos="423545" algn="l"/>
              </a:tabLst>
            </a:pPr>
            <a:r>
              <a:rPr lang="vi-VN" sz="2200">
                <a:latin typeface="Times New Roman"/>
                <a:cs typeface="Times New Roman"/>
              </a:rPr>
              <a:t>Kỹ thuật bán hàng giải pháp (Solution Selling</a:t>
            </a:r>
            <a:r>
              <a:rPr lang="vi-VN" sz="2200" smtClean="0">
                <a:latin typeface="Times New Roman"/>
                <a:cs typeface="Times New Roman"/>
              </a:rPr>
              <a:t>)</a:t>
            </a:r>
          </a:p>
          <a:p>
            <a:pPr marL="298450" lvl="2" indent="-285750" algn="just">
              <a:lnSpc>
                <a:spcPct val="100000"/>
              </a:lnSpc>
              <a:spcBef>
                <a:spcPts val="580"/>
              </a:spcBef>
              <a:buFont typeface="Wingdings" panose="05000000000000000000" pitchFamily="2" charset="2"/>
              <a:buChar char="Ø"/>
              <a:tabLst>
                <a:tab pos="423545" algn="l"/>
              </a:tabLst>
            </a:pPr>
            <a:r>
              <a:rPr lang="vi-VN" sz="2200">
                <a:latin typeface="Times New Roman"/>
                <a:cs typeface="Times New Roman"/>
              </a:rPr>
              <a:t>Kỹ thuật bán hàng dựa trên giá trị (Value </a:t>
            </a:r>
            <a:r>
              <a:rPr lang="vi-VN" sz="2200" smtClean="0">
                <a:latin typeface="Times New Roman"/>
                <a:cs typeface="Times New Roman"/>
              </a:rPr>
              <a:t>Selling)</a:t>
            </a:r>
          </a:p>
          <a:p>
            <a:pPr marL="298450" lvl="2" indent="-285750" algn="just">
              <a:lnSpc>
                <a:spcPct val="100000"/>
              </a:lnSpc>
              <a:spcBef>
                <a:spcPts val="580"/>
              </a:spcBef>
              <a:buFont typeface="Wingdings" panose="05000000000000000000" pitchFamily="2" charset="2"/>
              <a:buChar char="Ø"/>
              <a:tabLst>
                <a:tab pos="423545" algn="l"/>
              </a:tabLst>
            </a:pPr>
            <a:r>
              <a:rPr lang="vi-VN" sz="2200">
                <a:latin typeface="Times New Roman"/>
                <a:cs typeface="Times New Roman"/>
              </a:rPr>
              <a:t>Kỹ thuật bán hàng qua câu chuyện (Storytelling</a:t>
            </a:r>
            <a:r>
              <a:rPr lang="vi-VN" sz="2200" smtClean="0">
                <a:latin typeface="Times New Roman"/>
                <a:cs typeface="Times New Roman"/>
              </a:rPr>
              <a:t>)</a:t>
            </a:r>
          </a:p>
          <a:p>
            <a:pPr marL="298450" lvl="2" indent="-285750" algn="just">
              <a:spcBef>
                <a:spcPts val="580"/>
              </a:spcBef>
              <a:buFont typeface="Wingdings" panose="05000000000000000000" pitchFamily="2" charset="2"/>
              <a:buChar char="Ø"/>
              <a:tabLst>
                <a:tab pos="423545" algn="l"/>
              </a:tabLst>
            </a:pPr>
            <a:r>
              <a:rPr lang="vi-VN" sz="2200">
                <a:latin typeface="Times New Roman"/>
                <a:cs typeface="Times New Roman"/>
              </a:rPr>
              <a:t>Kỹ thuật bán hàng tạo sự khan hiếm(Scarcity)</a:t>
            </a:r>
          </a:p>
          <a:p>
            <a:pPr marL="298450" lvl="2" indent="-285750" algn="just">
              <a:spcBef>
                <a:spcPts val="580"/>
              </a:spcBef>
              <a:buFont typeface="Wingdings" panose="05000000000000000000" pitchFamily="2" charset="2"/>
              <a:buChar char="Ø"/>
              <a:tabLst>
                <a:tab pos="423545" algn="l"/>
              </a:tabLst>
            </a:pPr>
            <a:r>
              <a:rPr lang="vi-VN" sz="2200">
                <a:latin typeface="Times New Roman"/>
                <a:cs typeface="Times New Roman"/>
              </a:rPr>
              <a:t>Kỹ thuật bán hàng dựa trên sự uy tín (Consultative Selling)</a:t>
            </a:r>
          </a:p>
          <a:p>
            <a:pPr marL="12700" lvl="2" indent="0" algn="just">
              <a:lnSpc>
                <a:spcPct val="100000"/>
              </a:lnSpc>
              <a:spcBef>
                <a:spcPts val="580"/>
              </a:spcBef>
              <a:buNone/>
              <a:tabLst>
                <a:tab pos="423545" algn="l"/>
              </a:tabLst>
            </a:pPr>
            <a:endParaRPr lang="vi-VN" sz="2200" smtClean="0">
              <a:latin typeface="Times New Roman"/>
              <a:cs typeface="Times New Roman"/>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10</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0209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75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75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75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75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75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75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75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75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157172"/>
          </a:xfrm>
        </p:spPr>
        <p:txBody>
          <a:bodyPr/>
          <a:lstStyle/>
          <a:p>
            <a:pPr marL="298450" lvl="2" indent="-285750" algn="just">
              <a:spcBef>
                <a:spcPts val="580"/>
              </a:spcBef>
              <a:buFont typeface="Wingdings" panose="05000000000000000000" pitchFamily="2" charset="2"/>
              <a:buChar char="Ø"/>
              <a:tabLst>
                <a:tab pos="423545" algn="l"/>
              </a:tabLst>
            </a:pPr>
            <a:r>
              <a:rPr lang="vi-VN" sz="2200" smtClean="0">
                <a:latin typeface="Times New Roman"/>
                <a:cs typeface="Times New Roman"/>
              </a:rPr>
              <a:t>Kỹ </a:t>
            </a:r>
            <a:r>
              <a:rPr lang="vi-VN" sz="2200">
                <a:latin typeface="Times New Roman"/>
                <a:cs typeface="Times New Roman"/>
              </a:rPr>
              <a:t>thuật bán hàng kèm theo (Cross-Selling &amp; Upselling)</a:t>
            </a:r>
          </a:p>
          <a:p>
            <a:pPr marL="298450" lvl="2" indent="-285750" algn="just">
              <a:spcBef>
                <a:spcPts val="580"/>
              </a:spcBef>
              <a:buFont typeface="Wingdings" panose="05000000000000000000" pitchFamily="2" charset="2"/>
              <a:buChar char="Ø"/>
              <a:tabLst>
                <a:tab pos="423545" algn="l"/>
              </a:tabLst>
            </a:pPr>
            <a:r>
              <a:rPr lang="vi-VN" sz="2200">
                <a:latin typeface="Times New Roman"/>
                <a:cs typeface="Times New Roman"/>
              </a:rPr>
              <a:t>Kỹ thuật bán hàng qua mạng lưới quan hệ (Referral Selling)</a:t>
            </a:r>
          </a:p>
          <a:p>
            <a:pPr marL="298450" lvl="2" indent="-285750" algn="just">
              <a:spcBef>
                <a:spcPts val="580"/>
              </a:spcBef>
              <a:buFont typeface="Wingdings" panose="05000000000000000000" pitchFamily="2" charset="2"/>
              <a:buChar char="Ø"/>
              <a:tabLst>
                <a:tab pos="423545" algn="l"/>
              </a:tabLst>
            </a:pPr>
            <a:r>
              <a:rPr lang="vi-VN" sz="2200">
                <a:latin typeface="Times New Roman"/>
                <a:cs typeface="Times New Roman"/>
              </a:rPr>
              <a:t>Kỹ thuật bán hàng tư duy tích cực (Positive Mental Attitude)</a:t>
            </a:r>
          </a:p>
          <a:p>
            <a:pPr algn="just"/>
            <a:endParaRPr lang="en-US"/>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11</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0307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9"/>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9"/>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199" y="990600"/>
            <a:ext cx="8197821" cy="481283"/>
          </a:xfrm>
        </p:spPr>
        <p:txBody>
          <a:bodyPr/>
          <a:lstStyle/>
          <a:p>
            <a:pPr marL="0" lvl="2" indent="0">
              <a:buSzPct val="85000"/>
              <a:buNone/>
            </a:pPr>
            <a:r>
              <a:rPr lang="vi-VN" sz="2200" b="1">
                <a:latin typeface="Times New Roman"/>
                <a:cs typeface="Times New Roman"/>
              </a:rPr>
              <a:t>2.3.2  Xây</a:t>
            </a:r>
            <a:r>
              <a:rPr lang="vi-VN" sz="2200" b="1" spc="-5">
                <a:latin typeface="Times New Roman"/>
                <a:cs typeface="Times New Roman"/>
              </a:rPr>
              <a:t> </a:t>
            </a:r>
            <a:r>
              <a:rPr lang="vi-VN" sz="2200" b="1">
                <a:latin typeface="Times New Roman"/>
                <a:cs typeface="Times New Roman"/>
              </a:rPr>
              <a:t>dựng</a:t>
            </a:r>
            <a:r>
              <a:rPr lang="vi-VN" sz="2200" b="1" spc="-20">
                <a:latin typeface="Times New Roman"/>
                <a:cs typeface="Times New Roman"/>
              </a:rPr>
              <a:t> </a:t>
            </a:r>
            <a:r>
              <a:rPr lang="vi-VN" sz="2200" b="1">
                <a:latin typeface="Times New Roman"/>
                <a:cs typeface="Times New Roman"/>
              </a:rPr>
              <a:t>kế</a:t>
            </a:r>
            <a:r>
              <a:rPr lang="vi-VN" sz="2200" b="1" spc="-15">
                <a:latin typeface="Times New Roman"/>
                <a:cs typeface="Times New Roman"/>
              </a:rPr>
              <a:t> </a:t>
            </a:r>
            <a:r>
              <a:rPr lang="vi-VN" sz="2200" b="1">
                <a:latin typeface="Times New Roman"/>
                <a:cs typeface="Times New Roman"/>
              </a:rPr>
              <a:t>hoạch</a:t>
            </a:r>
            <a:r>
              <a:rPr lang="vi-VN" sz="2200" b="1" spc="-15">
                <a:latin typeface="Times New Roman"/>
                <a:cs typeface="Times New Roman"/>
              </a:rPr>
              <a:t> </a:t>
            </a:r>
            <a:r>
              <a:rPr lang="vi-VN" sz="2200" b="1">
                <a:latin typeface="Times New Roman"/>
                <a:cs typeface="Times New Roman"/>
              </a:rPr>
              <a:t>bán</a:t>
            </a:r>
            <a:r>
              <a:rPr lang="vi-VN" sz="2200" b="1" spc="-15">
                <a:latin typeface="Times New Roman"/>
                <a:cs typeface="Times New Roman"/>
              </a:rPr>
              <a:t> </a:t>
            </a:r>
            <a:r>
              <a:rPr lang="vi-VN" sz="2200" b="1" spc="-20" smtClean="0">
                <a:latin typeface="Times New Roman"/>
                <a:cs typeface="Times New Roman"/>
              </a:rPr>
              <a:t>hàng</a:t>
            </a:r>
            <a:endParaRPr lang="en-US"/>
          </a:p>
        </p:txBody>
      </p:sp>
      <p:sp>
        <p:nvSpPr>
          <p:cNvPr id="4" name="AutoShape 13"/>
          <p:cNvSpPr>
            <a:spLocks noChangeArrowheads="1"/>
          </p:cNvSpPr>
          <p:nvPr/>
        </p:nvSpPr>
        <p:spPr bwMode="auto">
          <a:xfrm>
            <a:off x="288102" y="1363410"/>
            <a:ext cx="8504238" cy="479425"/>
          </a:xfrm>
          <a:prstGeom prst="rightArrow">
            <a:avLst>
              <a:gd name="adj1" fmla="val 68731"/>
              <a:gd name="adj2" fmla="val 93193"/>
            </a:avLst>
          </a:prstGeom>
          <a:solidFill>
            <a:schemeClr val="accent6">
              <a:lumMod val="20000"/>
              <a:lumOff val="80000"/>
            </a:schemeClr>
          </a:solidFill>
          <a:ln w="9525">
            <a:solidFill>
              <a:srgbClr val="000000"/>
            </a:solidFill>
            <a:miter lim="800000"/>
          </a:ln>
        </p:spPr>
        <p:txBody>
          <a:bodyPr rot="0" vert="horz" wrap="square" lIns="0" tIns="0" rIns="0" bIns="0" anchor="ctr" anchorCtr="0" upright="1">
            <a:noAutofit/>
          </a:bodyPr>
          <a:lstStyle/>
          <a:p>
            <a:pPr marL="36195" marR="36195" algn="ctr">
              <a:lnSpc>
                <a:spcPct val="115000"/>
              </a:lnSpc>
              <a:spcBef>
                <a:spcPts val="200"/>
              </a:spcBef>
              <a:spcAft>
                <a:spcPts val="200"/>
              </a:spcAft>
            </a:pPr>
            <a:r>
              <a:rPr lang="en-US" sz="1800" b="1" err="1">
                <a:effectLst/>
                <a:latin typeface="Times New Roman" panose="02020603050405020304" pitchFamily="18" charset="0"/>
                <a:ea typeface="Times New Roman" panose="02020603050405020304" pitchFamily="18" charset="0"/>
              </a:rPr>
              <a:t>Các</a:t>
            </a:r>
            <a:r>
              <a:rPr lang="en-US" sz="1800" b="1">
                <a:effectLst/>
                <a:latin typeface="Times New Roman" panose="02020603050405020304" pitchFamily="18" charset="0"/>
                <a:ea typeface="Times New Roman" panose="02020603050405020304" pitchFamily="18" charset="0"/>
              </a:rPr>
              <a:t> </a:t>
            </a:r>
            <a:r>
              <a:rPr lang="en-US" sz="1800" b="1" err="1">
                <a:effectLst/>
                <a:latin typeface="Times New Roman" panose="02020603050405020304" pitchFamily="18" charset="0"/>
                <a:ea typeface="Times New Roman" panose="02020603050405020304" pitchFamily="18" charset="0"/>
              </a:rPr>
              <a:t>bước</a:t>
            </a:r>
            <a:r>
              <a:rPr lang="en-US" sz="1800" b="1">
                <a:effectLst/>
                <a:latin typeface="Times New Roman" panose="02020603050405020304" pitchFamily="18" charset="0"/>
                <a:ea typeface="Times New Roman" panose="02020603050405020304" pitchFamily="18" charset="0"/>
              </a:rPr>
              <a:t> </a:t>
            </a:r>
            <a:r>
              <a:rPr lang="en-US" sz="1800" b="1" err="1">
                <a:effectLst/>
                <a:latin typeface="Times New Roman" panose="02020603050405020304" pitchFamily="18" charset="0"/>
                <a:ea typeface="Times New Roman" panose="02020603050405020304" pitchFamily="18" charset="0"/>
              </a:rPr>
              <a:t>lập</a:t>
            </a:r>
            <a:r>
              <a:rPr lang="en-US" sz="1800" b="1">
                <a:effectLst/>
                <a:latin typeface="Times New Roman" panose="02020603050405020304" pitchFamily="18" charset="0"/>
                <a:ea typeface="Times New Roman" panose="02020603050405020304" pitchFamily="18" charset="0"/>
              </a:rPr>
              <a:t> </a:t>
            </a:r>
            <a:r>
              <a:rPr lang="en-US" sz="1800" b="1" err="1">
                <a:effectLst/>
                <a:latin typeface="Times New Roman" panose="02020603050405020304" pitchFamily="18" charset="0"/>
                <a:ea typeface="Times New Roman" panose="02020603050405020304" pitchFamily="18" charset="0"/>
              </a:rPr>
              <a:t>kế</a:t>
            </a:r>
            <a:r>
              <a:rPr lang="en-US" sz="1800" b="1">
                <a:effectLst/>
                <a:latin typeface="Times New Roman" panose="02020603050405020304" pitchFamily="18" charset="0"/>
                <a:ea typeface="Times New Roman" panose="02020603050405020304" pitchFamily="18" charset="0"/>
              </a:rPr>
              <a:t> </a:t>
            </a:r>
            <a:r>
              <a:rPr lang="en-US" sz="1800" b="1" err="1">
                <a:effectLst/>
                <a:latin typeface="Times New Roman" panose="02020603050405020304" pitchFamily="18" charset="0"/>
                <a:ea typeface="Times New Roman" panose="02020603050405020304" pitchFamily="18" charset="0"/>
              </a:rPr>
              <a:t>hoạch</a:t>
            </a:r>
            <a:r>
              <a:rPr lang="en-US" sz="1800" b="1">
                <a:effectLst/>
                <a:latin typeface="Times New Roman" panose="02020603050405020304" pitchFamily="18" charset="0"/>
                <a:ea typeface="Times New Roman" panose="02020603050405020304" pitchFamily="18" charset="0"/>
              </a:rPr>
              <a:t> </a:t>
            </a:r>
            <a:r>
              <a:rPr lang="en-US" sz="1800" b="1" err="1">
                <a:effectLst/>
                <a:latin typeface="Times New Roman" panose="02020603050405020304" pitchFamily="18" charset="0"/>
                <a:ea typeface="Times New Roman" panose="02020603050405020304" pitchFamily="18" charset="0"/>
              </a:rPr>
              <a:t>bán</a:t>
            </a:r>
            <a:r>
              <a:rPr lang="en-US" sz="1800" b="1">
                <a:effectLst/>
                <a:latin typeface="Times New Roman" panose="02020603050405020304" pitchFamily="18" charset="0"/>
                <a:ea typeface="Times New Roman" panose="02020603050405020304" pitchFamily="18" charset="0"/>
              </a:rPr>
              <a:t> </a:t>
            </a:r>
            <a:r>
              <a:rPr lang="en-US" sz="1800" b="1" err="1">
                <a:effectLst/>
                <a:latin typeface="Times New Roman" panose="02020603050405020304" pitchFamily="18" charset="0"/>
                <a:ea typeface="Times New Roman" panose="02020603050405020304" pitchFamily="18" charset="0"/>
              </a:rPr>
              <a:t>hàng</a:t>
            </a:r>
            <a:endParaRPr lang="vi-VN" sz="1800" b="1">
              <a:effectLst/>
              <a:latin typeface="Times New Roman" panose="02020603050405020304" pitchFamily="18" charset="0"/>
              <a:ea typeface="Times New Roman" panose="02020603050405020304" pitchFamily="18" charset="0"/>
            </a:endParaRPr>
          </a:p>
        </p:txBody>
      </p:sp>
      <p:graphicFrame>
        <p:nvGraphicFramePr>
          <p:cNvPr id="5" name="Content Placeholder 4"/>
          <p:cNvGraphicFramePr>
            <a:graphicFrameLocks/>
          </p:cNvGraphicFramePr>
          <p:nvPr>
            <p:extLst>
              <p:ext uri="{D42A27DB-BD31-4B8C-83A1-F6EECF244321}">
                <p14:modId xmlns:p14="http://schemas.microsoft.com/office/powerpoint/2010/main" val="1772017091"/>
              </p:ext>
            </p:extLst>
          </p:nvPr>
        </p:nvGraphicFramePr>
        <p:xfrm>
          <a:off x="288102" y="1842835"/>
          <a:ext cx="8504238"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utoShape 14"/>
          <p:cNvSpPr>
            <a:spLocks noChangeArrowheads="1"/>
          </p:cNvSpPr>
          <p:nvPr/>
        </p:nvSpPr>
        <p:spPr bwMode="auto">
          <a:xfrm rot="10800000">
            <a:off x="288102" y="5945456"/>
            <a:ext cx="8454202" cy="479426"/>
          </a:xfrm>
          <a:prstGeom prst="rightArrow">
            <a:avLst>
              <a:gd name="adj1" fmla="val 68731"/>
              <a:gd name="adj2" fmla="val 93193"/>
            </a:avLst>
          </a:prstGeom>
          <a:solidFill>
            <a:srgbClr val="506E94">
              <a:lumMod val="20000"/>
              <a:lumOff val="80000"/>
            </a:srgbClr>
          </a:solidFill>
          <a:ln w="9525">
            <a:solidFill>
              <a:srgbClr val="000000"/>
            </a:solidFill>
            <a:miter lim="800000"/>
          </a:ln>
        </p:spPr>
        <p:txBody>
          <a:bodyPr rot="0" vert="horz" wrap="square" lIns="0" tIns="0" rIns="0" bIns="0" anchor="ctr" anchorCtr="0" upright="1">
            <a:noAutofit/>
          </a:bodyPr>
          <a:lstStyle/>
          <a:p>
            <a:pPr marL="36195" marR="36195" lvl="0" indent="0" algn="ctr" defTabSz="457200" eaLnBrk="1" fontAlgn="auto" latinLnBrk="0" hangingPunct="1">
              <a:lnSpc>
                <a:spcPct val="115000"/>
              </a:lnSpc>
              <a:spcBef>
                <a:spcPts val="200"/>
              </a:spcBef>
              <a:spcAft>
                <a:spcPts val="200"/>
              </a:spcAft>
              <a:buClrTx/>
              <a:buSzTx/>
              <a:buFontTx/>
              <a:buNone/>
              <a:tabLst/>
              <a:defRPr/>
            </a:pP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Kiểm</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tra</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đánh</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giá</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và</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có</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những</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điều</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chỉnh</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nếu</a:t>
            </a:r>
            <a:r>
              <a:rPr kumimoji="0" lang="en-US"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 </a:t>
            </a:r>
            <a:r>
              <a:rPr kumimoji="0" lang="en-US" sz="1800" b="1" i="0" u="none" strike="noStrike" kern="0" cap="none" spc="0" normalizeH="0" baseline="0" noProof="0" err="1">
                <a:ln>
                  <a:noFill/>
                </a:ln>
                <a:solidFill>
                  <a:srgbClr val="000000"/>
                </a:solidFill>
                <a:effectLst/>
                <a:uLnTx/>
                <a:uFillTx/>
                <a:latin typeface="Times New Roman" panose="02020603050405020304" pitchFamily="18" charset="0"/>
                <a:ea typeface="Times New Roman" panose="02020603050405020304" pitchFamily="18" charset="0"/>
              </a:rPr>
              <a:t>cần</a:t>
            </a:r>
            <a:endParaRPr kumimoji="0" lang="vi-VN" sz="1800" b="1" i="0" u="none" strike="noStrike" kern="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endParaRPr>
          </a:p>
        </p:txBody>
      </p:sp>
      <p:sp>
        <p:nvSpPr>
          <p:cNvPr id="7" name="Slide Number Placeholder 6"/>
          <p:cNvSpPr>
            <a:spLocks noGrp="1"/>
          </p:cNvSpPr>
          <p:nvPr>
            <p:ph type="sldNum" sz="quarter" idx="12"/>
          </p:nvPr>
        </p:nvSpPr>
        <p:spPr>
          <a:xfrm>
            <a:off x="8401038" y="6170822"/>
            <a:ext cx="502920" cy="502920"/>
          </a:xfrm>
        </p:spPr>
        <p:txBody>
          <a:bodyPr/>
          <a:lstStyle/>
          <a:p>
            <a:fld id="{D18BE925-0486-4662-A892-21766E3D4820}" type="slidenum">
              <a:rPr lang="en-US" smtClean="0"/>
              <a:t>12</a:t>
            </a:fld>
            <a:endParaRPr lang="en-US"/>
          </a:p>
        </p:txBody>
      </p:sp>
      <p:sp>
        <p:nvSpPr>
          <p:cNvPr id="8"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80316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766772"/>
          </a:xfrm>
        </p:spPr>
        <p:txBody>
          <a:bodyPr>
            <a:noAutofit/>
          </a:bodyPr>
          <a:lstStyle/>
          <a:p>
            <a:pPr algn="just">
              <a:buFont typeface="Wingdings" panose="05000000000000000000" pitchFamily="2" charset="2"/>
              <a:buChar char="Ø"/>
            </a:pPr>
            <a:r>
              <a:rPr lang="en-US" sz="2200" b="0" smtClean="0">
                <a:latin typeface="Times New Roman" panose="02020603050405020304" pitchFamily="18" charset="0"/>
                <a:cs typeface="Times New Roman" panose="02020603050405020304" pitchFamily="18" charset="0"/>
              </a:rPr>
              <a:t> </a:t>
            </a:r>
            <a:r>
              <a:rPr lang="en-US" sz="2200" err="1" smtClean="0">
                <a:latin typeface="Times New Roman" panose="02020603050405020304" pitchFamily="18" charset="0"/>
                <a:cs typeface="Times New Roman" panose="02020603050405020304" pitchFamily="18" charset="0"/>
              </a:rPr>
              <a:t>Giai</a:t>
            </a:r>
            <a:r>
              <a:rPr lang="en-US" sz="2200" smtClean="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đoạn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phân</a:t>
            </a:r>
            <a:r>
              <a:rPr lang="en-US" sz="2200">
                <a:latin typeface="Times New Roman" panose="02020603050405020304" pitchFamily="18" charset="0"/>
                <a:cs typeface="Times New Roman" panose="02020603050405020304" pitchFamily="18" charset="0"/>
              </a:rPr>
              <a:t> </a:t>
            </a:r>
            <a:r>
              <a:rPr lang="en-US" sz="2200" err="1" smtClean="0">
                <a:latin typeface="Times New Roman" panose="02020603050405020304" pitchFamily="18" charset="0"/>
                <a:cs typeface="Times New Roman" panose="02020603050405020304" pitchFamily="18" charset="0"/>
              </a:rPr>
              <a:t>tích</a:t>
            </a:r>
            <a:r>
              <a:rPr lang="vi-VN" sz="2200" b="0" smtClean="0">
                <a:latin typeface="Times New Roman" panose="02020603050405020304" pitchFamily="18" charset="0"/>
                <a:cs typeface="Times New Roman" panose="02020603050405020304" pitchFamily="18" charset="0"/>
              </a:rPr>
              <a:t>:</a:t>
            </a:r>
            <a:r>
              <a:rPr lang="en-US" sz="2200" b="0" smtClean="0">
                <a:latin typeface="Times New Roman" panose="02020603050405020304" pitchFamily="18" charset="0"/>
                <a:cs typeface="Times New Roman" panose="02020603050405020304" pitchFamily="18" charset="0"/>
              </a:rPr>
              <a:t> Đây </a:t>
            </a:r>
            <a:r>
              <a:rPr lang="en-US" sz="2200" b="0" err="1">
                <a:latin typeface="Times New Roman" panose="02020603050405020304" pitchFamily="18" charset="0"/>
                <a:cs typeface="Times New Roman" panose="02020603050405020304" pitchFamily="18" charset="0"/>
              </a:rPr>
              <a:t>là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giai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đoạn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xác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định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phân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tích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các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căn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cứ</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lập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kế</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hoạch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hàng</a:t>
            </a:r>
            <a:r>
              <a:rPr lang="en-US" sz="2200" b="0" smtClean="0">
                <a:latin typeface="Times New Roman" panose="02020603050405020304" pitchFamily="18" charset="0"/>
                <a:cs typeface="Times New Roman" panose="02020603050405020304" pitchFamily="18" charset="0"/>
              </a:rPr>
              <a:t>. Các </a:t>
            </a:r>
            <a:r>
              <a:rPr lang="en-US" sz="2200" b="0" err="1">
                <a:latin typeface="Times New Roman" panose="02020603050405020304" pitchFamily="18" charset="0"/>
                <a:cs typeface="Times New Roman" panose="02020603050405020304" pitchFamily="18" charset="0"/>
              </a:rPr>
              <a:t>căn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cứ</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đó</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là</a:t>
            </a:r>
            <a:r>
              <a:rPr lang="en-US" sz="2200" b="0">
                <a:latin typeface="Times New Roman" panose="02020603050405020304" pitchFamily="18" charset="0"/>
                <a:cs typeface="Times New Roman" panose="02020603050405020304" pitchFamily="18" charset="0"/>
              </a:rPr>
              <a:t>:</a:t>
            </a:r>
          </a:p>
          <a:p>
            <a:pPr algn="just">
              <a:lnSpc>
                <a:spcPct val="120000"/>
              </a:lnSpc>
              <a:buFont typeface="Arial" panose="020B0604020202020204" pitchFamily="34" charset="0"/>
              <a:buChar char="+"/>
            </a:pPr>
            <a:r>
              <a:rPr lang="en-US" sz="2200" b="0" err="1">
                <a:latin typeface="Times New Roman" panose="02020603050405020304" pitchFamily="18" charset="0"/>
                <a:cs typeface="Times New Roman" panose="02020603050405020304" pitchFamily="18" charset="0"/>
              </a:rPr>
              <a:t>Các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dự</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báo</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khả</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năng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phát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triển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kinh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doanh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trong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kỳ</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kế</a:t>
            </a:r>
            <a:r>
              <a:rPr lang="en-US" sz="2200" b="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hoạch</a:t>
            </a:r>
            <a:endParaRPr lang="en-US" sz="2200" b="0">
              <a:latin typeface="Times New Roman" panose="02020603050405020304" pitchFamily="18" charset="0"/>
              <a:cs typeface="Times New Roman" panose="02020603050405020304" pitchFamily="18" charset="0"/>
            </a:endParaRPr>
          </a:p>
          <a:p>
            <a:pPr algn="just">
              <a:lnSpc>
                <a:spcPct val="120000"/>
              </a:lnSpc>
              <a:buFont typeface="Arial" panose="020B0604020202020204" pitchFamily="34" charset="0"/>
              <a:buChar char="+"/>
            </a:pPr>
            <a:r>
              <a:rPr lang="en-US" sz="2200" b="0" smtClean="0">
                <a:latin typeface="Times New Roman" panose="02020603050405020304" pitchFamily="18" charset="0"/>
                <a:cs typeface="Times New Roman" panose="02020603050405020304" pitchFamily="18" charset="0"/>
              </a:rPr>
              <a:t>Thị </a:t>
            </a:r>
            <a:r>
              <a:rPr lang="en-US" sz="2200" b="0" err="1">
                <a:latin typeface="Times New Roman" panose="02020603050405020304" pitchFamily="18" charset="0"/>
                <a:cs typeface="Times New Roman" panose="02020603050405020304" pitchFamily="18" charset="0"/>
              </a:rPr>
              <a:t>trường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khách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có</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nhu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cầu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khả</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năng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về</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mặt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kinh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doanh</a:t>
            </a:r>
            <a:r>
              <a:rPr lang="en-US" sz="2200" b="0">
                <a:latin typeface="Times New Roman" panose="02020603050405020304" pitchFamily="18" charset="0"/>
                <a:cs typeface="Times New Roman" panose="02020603050405020304" pitchFamily="18" charset="0"/>
              </a:rPr>
              <a:t>. </a:t>
            </a:r>
          </a:p>
          <a:p>
            <a:pPr algn="just">
              <a:lnSpc>
                <a:spcPct val="120000"/>
              </a:lnSpc>
              <a:buFont typeface="Arial" panose="020B0604020202020204" pitchFamily="34" charset="0"/>
              <a:buChar char="+"/>
            </a:pPr>
            <a:r>
              <a:rPr lang="en-US" sz="2200" b="0" smtClean="0">
                <a:latin typeface="Times New Roman" panose="02020603050405020304" pitchFamily="18" charset="0"/>
                <a:cs typeface="Times New Roman" panose="02020603050405020304" pitchFamily="18" charset="0"/>
              </a:rPr>
              <a:t>Chiến </a:t>
            </a:r>
            <a:r>
              <a:rPr lang="en-US" sz="2200" b="0" err="1">
                <a:latin typeface="Times New Roman" panose="02020603050405020304" pitchFamily="18" charset="0"/>
                <a:cs typeface="Times New Roman" panose="02020603050405020304" pitchFamily="18" charset="0"/>
              </a:rPr>
              <a:t>lược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kinh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doanh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của</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trung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gian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phân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phối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của</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thị</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trường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mục</a:t>
            </a:r>
            <a:r>
              <a:rPr lang="en-US" sz="2200" b="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tiêu.</a:t>
            </a:r>
            <a:endParaRPr lang="en-US" sz="2200" b="0">
              <a:latin typeface="Times New Roman" panose="02020603050405020304" pitchFamily="18" charset="0"/>
              <a:cs typeface="Times New Roman" panose="02020603050405020304" pitchFamily="18" charset="0"/>
            </a:endParaRPr>
          </a:p>
          <a:p>
            <a:pPr algn="just">
              <a:lnSpc>
                <a:spcPct val="120000"/>
              </a:lnSpc>
              <a:buFont typeface="Arial" panose="020B0604020202020204" pitchFamily="34" charset="0"/>
              <a:buChar char="+"/>
            </a:pPr>
            <a:r>
              <a:rPr lang="en-US" sz="2200" b="0" smtClean="0">
                <a:latin typeface="Times New Roman" panose="02020603050405020304" pitchFamily="18" charset="0"/>
                <a:cs typeface="Times New Roman" panose="02020603050405020304" pitchFamily="18" charset="0"/>
              </a:rPr>
              <a:t>Khả </a:t>
            </a:r>
            <a:r>
              <a:rPr lang="en-US" sz="2200" b="0" err="1">
                <a:latin typeface="Times New Roman" panose="02020603050405020304" pitchFamily="18" charset="0"/>
                <a:cs typeface="Times New Roman" panose="02020603050405020304" pitchFamily="18" charset="0"/>
              </a:rPr>
              <a:t>năng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nắm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bắt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nhu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cầu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khách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phát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triển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thị</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trường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khả</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năng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biến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động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của</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nguồn</a:t>
            </a:r>
            <a:r>
              <a:rPr lang="en-US" sz="2200" b="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hàng.</a:t>
            </a: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13</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803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1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1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1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1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20000"/>
              </a:lnSpc>
              <a:buFont typeface="Arial" panose="020B0604020202020204" pitchFamily="34" charset="0"/>
              <a:buChar char="+"/>
            </a:pPr>
            <a:r>
              <a:rPr lang="en-US" sz="2200" b="0">
                <a:latin typeface="Times New Roman" panose="02020603050405020304" pitchFamily="18" charset="0"/>
                <a:cs typeface="Times New Roman" panose="02020603050405020304" pitchFamily="18" charset="0"/>
              </a:rPr>
              <a:t>Khả năng cung ứng của đối thủ cạnh tranh và thay </a:t>
            </a:r>
            <a:r>
              <a:rPr lang="en-US" sz="2200" b="0" smtClean="0">
                <a:latin typeface="Times New Roman" panose="02020603050405020304" pitchFamily="18" charset="0"/>
                <a:cs typeface="Times New Roman" panose="02020603050405020304" pitchFamily="18" charset="0"/>
              </a:rPr>
              <a:t>thế:</a:t>
            </a:r>
            <a:endParaRPr lang="en-US" sz="2200" b="0">
              <a:latin typeface="Times New Roman" panose="02020603050405020304" pitchFamily="18" charset="0"/>
              <a:cs typeface="Times New Roman" panose="02020603050405020304" pitchFamily="18" charset="0"/>
            </a:endParaRPr>
          </a:p>
          <a:p>
            <a:pPr algn="just">
              <a:lnSpc>
                <a:spcPct val="120000"/>
              </a:lnSpc>
              <a:buFont typeface="Arial" panose="020B0604020202020204" pitchFamily="34" charset="0"/>
              <a:buChar char="+"/>
            </a:pPr>
            <a:r>
              <a:rPr lang="en-US" sz="2200" b="0" smtClean="0">
                <a:latin typeface="Times New Roman" panose="02020603050405020304" pitchFamily="18" charset="0"/>
                <a:cs typeface="Times New Roman" panose="02020603050405020304" pitchFamily="18" charset="0"/>
              </a:rPr>
              <a:t>Căn </a:t>
            </a:r>
            <a:r>
              <a:rPr lang="en-US" sz="2200" b="0">
                <a:latin typeface="Times New Roman" panose="02020603050405020304" pitchFamily="18" charset="0"/>
                <a:cs typeface="Times New Roman" panose="02020603050405020304" pitchFamily="18" charset="0"/>
              </a:rPr>
              <a:t>cứ vào các đơn hàng, hợp đồng mua bán hàng hoá đã được ký kết với khách hàng.</a:t>
            </a:r>
          </a:p>
          <a:p>
            <a:pPr algn="just">
              <a:lnSpc>
                <a:spcPct val="120000"/>
              </a:lnSpc>
              <a:buFont typeface="Arial" panose="020B0604020202020204" pitchFamily="34" charset="0"/>
              <a:buChar char="+"/>
            </a:pPr>
            <a:r>
              <a:rPr lang="en-US" sz="2200" b="0" smtClean="0">
                <a:latin typeface="Times New Roman" panose="02020603050405020304" pitchFamily="18" charset="0"/>
                <a:cs typeface="Times New Roman" panose="02020603050405020304" pitchFamily="18" charset="0"/>
              </a:rPr>
              <a:t>Đối </a:t>
            </a:r>
            <a:r>
              <a:rPr lang="en-US" sz="2200" b="0">
                <a:latin typeface="Times New Roman" panose="02020603050405020304" pitchFamily="18" charset="0"/>
                <a:cs typeface="Times New Roman" panose="02020603050405020304" pitchFamily="18" charset="0"/>
              </a:rPr>
              <a:t>thủ cạnh tranh cũng là yếu tố quan trọng để xây dựng kế hoạch bán ra của doanh </a:t>
            </a:r>
            <a:r>
              <a:rPr lang="en-US" sz="2200" b="0" smtClean="0">
                <a:latin typeface="Times New Roman" panose="02020603050405020304" pitchFamily="18" charset="0"/>
                <a:cs typeface="Times New Roman" panose="02020603050405020304" pitchFamily="18" charset="0"/>
              </a:rPr>
              <a:t>nghiệp</a:t>
            </a:r>
            <a:r>
              <a:rPr lang="en-US" sz="2200" b="0">
                <a:latin typeface="Times New Roman" panose="02020603050405020304" pitchFamily="18" charset="0"/>
                <a:cs typeface="Times New Roman" panose="02020603050405020304" pitchFamily="18" charset="0"/>
              </a:rPr>
              <a:t>.</a:t>
            </a:r>
          </a:p>
          <a:p>
            <a:pPr algn="just">
              <a:lnSpc>
                <a:spcPct val="120000"/>
              </a:lnSpc>
              <a:buFont typeface="Arial" panose="020B0604020202020204" pitchFamily="34" charset="0"/>
              <a:buChar char="+"/>
            </a:pPr>
            <a:r>
              <a:rPr lang="en-US" sz="2200" b="0" smtClean="0">
                <a:latin typeface="Times New Roman" panose="02020603050405020304" pitchFamily="18" charset="0"/>
                <a:cs typeface="Times New Roman" panose="02020603050405020304" pitchFamily="18" charset="0"/>
              </a:rPr>
              <a:t>Các </a:t>
            </a:r>
            <a:r>
              <a:rPr lang="en-US" sz="2200" b="0">
                <a:latin typeface="Times New Roman" panose="02020603050405020304" pitchFamily="18" charset="0"/>
                <a:cs typeface="Times New Roman" panose="02020603050405020304" pitchFamily="18" charset="0"/>
              </a:rPr>
              <a:t>căn cứ khác cũng được tính tới khi xây dựng kế hoạch bán hàng</a:t>
            </a:r>
            <a:r>
              <a:rPr lang="en-US" sz="2200" b="0" smtClean="0">
                <a:latin typeface="Times New Roman" panose="02020603050405020304" pitchFamily="18" charset="0"/>
                <a:cs typeface="Times New Roman" panose="02020603050405020304" pitchFamily="18" charset="0"/>
              </a:rPr>
              <a:t>.</a:t>
            </a:r>
            <a:endParaRPr lang="en-US" sz="220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14</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8593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
                                        <p:tgtEl>
                                          <p:spTgt spid="3">
                                            <p:txEl>
                                              <p:pRg st="0" end="0"/>
                                            </p:txEl>
                                          </p:spTgt>
                                        </p:tgtEl>
                                      </p:cBhvr>
                                    </p:animEffect>
                                    <p:anim calcmode="lin" valueType="num">
                                      <p:cBhvr>
                                        <p:cTn id="8" dur="1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
                                        <p:tgtEl>
                                          <p:spTgt spid="3">
                                            <p:txEl>
                                              <p:pRg st="1" end="1"/>
                                            </p:txEl>
                                          </p:spTgt>
                                        </p:tgtEl>
                                      </p:cBhvr>
                                    </p:animEffect>
                                    <p:anim calcmode="lin" valueType="num">
                                      <p:cBhvr>
                                        <p:cTn id="15" dur="1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
                                        <p:tgtEl>
                                          <p:spTgt spid="3">
                                            <p:txEl>
                                              <p:pRg st="2" end="2"/>
                                            </p:txEl>
                                          </p:spTgt>
                                        </p:tgtEl>
                                      </p:cBhvr>
                                    </p:animEffect>
                                    <p:anim calcmode="lin" valueType="num">
                                      <p:cBhvr>
                                        <p:cTn id="22" dur="1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
                                        <p:tgtEl>
                                          <p:spTgt spid="3">
                                            <p:txEl>
                                              <p:pRg st="3" end="3"/>
                                            </p:txEl>
                                          </p:spTgt>
                                        </p:tgtEl>
                                      </p:cBhvr>
                                    </p:animEffect>
                                    <p:anim calcmode="lin" valueType="num">
                                      <p:cBhvr>
                                        <p:cTn id="29" dur="1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766772"/>
          </a:xfrm>
        </p:spPr>
        <p:txBody>
          <a:bodyPr>
            <a:noAutofit/>
          </a:bodyPr>
          <a:lstStyle/>
          <a:p>
            <a:pPr>
              <a:buFont typeface="Wingdings" panose="05000000000000000000" pitchFamily="2" charset="2"/>
              <a:buChar char="Ø"/>
            </a:pPr>
            <a:r>
              <a:rPr lang="en-US" sz="2200" err="1">
                <a:latin typeface="Times New Roman" panose="02020603050405020304" pitchFamily="18" charset="0"/>
                <a:cs typeface="Times New Roman" panose="02020603050405020304" pitchFamily="18" charset="0"/>
              </a:rPr>
              <a:t>Giai</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đoạn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xác</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định</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mục</a:t>
            </a:r>
            <a:r>
              <a:rPr lang="en-US" sz="2200">
                <a:latin typeface="Times New Roman" panose="02020603050405020304" pitchFamily="18" charset="0"/>
                <a:cs typeface="Times New Roman" panose="02020603050405020304" pitchFamily="18" charset="0"/>
              </a:rPr>
              <a:t> </a:t>
            </a:r>
            <a:r>
              <a:rPr lang="en-US" sz="2200" err="1" smtClean="0">
                <a:latin typeface="Times New Roman" panose="02020603050405020304" pitchFamily="18" charset="0"/>
                <a:cs typeface="Times New Roman" panose="02020603050405020304" pitchFamily="18" charset="0"/>
              </a:rPr>
              <a:t>tiêu</a:t>
            </a:r>
            <a:r>
              <a:rPr lang="vi-VN" sz="2200" smtClean="0">
                <a:latin typeface="Times New Roman" panose="02020603050405020304" pitchFamily="18" charset="0"/>
                <a:cs typeface="Times New Roman" panose="02020603050405020304" pitchFamily="18" charset="0"/>
              </a:rPr>
              <a:t>:</a:t>
            </a:r>
          </a:p>
          <a:p>
            <a:pPr algn="just">
              <a:lnSpc>
                <a:spcPct val="120000"/>
              </a:lnSpc>
              <a:buFont typeface="Arial" panose="020B0604020202020204" pitchFamily="34" charset="0"/>
              <a:buChar char="+"/>
            </a:pPr>
            <a:r>
              <a:rPr lang="en-US" sz="2200" b="0" err="1">
                <a:latin typeface="Times New Roman" panose="02020603050405020304" pitchFamily="18" charset="0"/>
                <a:cs typeface="Times New Roman" panose="02020603050405020304" pitchFamily="18" charset="0"/>
              </a:rPr>
              <a:t>Từ</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phân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tích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tình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hình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kinh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doanh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hiện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tại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doanh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nghiệp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xác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định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mục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tiêu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cho</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từng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loại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sản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phẩm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khu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vực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thị</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trường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trong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khoảng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thời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gian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nhất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định</a:t>
            </a:r>
            <a:r>
              <a:rPr lang="en-US" sz="2200" b="0">
                <a:latin typeface="Times New Roman" panose="02020603050405020304" pitchFamily="18" charset="0"/>
                <a:cs typeface="Times New Roman" panose="02020603050405020304" pitchFamily="18" charset="0"/>
              </a:rPr>
              <a:t>. </a:t>
            </a:r>
          </a:p>
          <a:p>
            <a:pPr algn="just">
              <a:lnSpc>
                <a:spcPct val="120000"/>
              </a:lnSpc>
              <a:buFont typeface="Arial" panose="020B0604020202020204" pitchFamily="34" charset="0"/>
              <a:buChar char="+"/>
            </a:pPr>
            <a:r>
              <a:rPr lang="en-US" sz="2200" b="0" smtClean="0">
                <a:latin typeface="Times New Roman" panose="02020603050405020304" pitchFamily="18" charset="0"/>
                <a:cs typeface="Times New Roman" panose="02020603050405020304" pitchFamily="18" charset="0"/>
              </a:rPr>
              <a:t>Các </a:t>
            </a:r>
            <a:r>
              <a:rPr lang="en-US" sz="2200" b="0" err="1">
                <a:latin typeface="Times New Roman" panose="02020603050405020304" pitchFamily="18" charset="0"/>
                <a:cs typeface="Times New Roman" panose="02020603050405020304" pitchFamily="18" charset="0"/>
              </a:rPr>
              <a:t>thông</a:t>
            </a:r>
            <a:r>
              <a:rPr lang="en-US" sz="2200" b="0">
                <a:latin typeface="Times New Roman" panose="02020603050405020304" pitchFamily="18" charset="0"/>
                <a:cs typeface="Times New Roman" panose="02020603050405020304" pitchFamily="18" charset="0"/>
              </a:rPr>
              <a:t> tin </a:t>
            </a:r>
            <a:r>
              <a:rPr lang="en-US" sz="2200" b="0" err="1">
                <a:latin typeface="Times New Roman" panose="02020603050405020304" pitchFamily="18" charset="0"/>
                <a:cs typeface="Times New Roman" panose="02020603050405020304" pitchFamily="18" charset="0"/>
              </a:rPr>
              <a:t>về</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thị</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trường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để</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đạt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mục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đích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phát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triển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doanh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nghiệp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chưa</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đủ</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Để</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xác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định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mục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tiêu</a:t>
            </a:r>
            <a:r>
              <a:rPr lang="en-US" sz="2200" b="0">
                <a:latin typeface="Times New Roman" panose="02020603050405020304" pitchFamily="18" charset="0"/>
                <a:cs typeface="Times New Roman" panose="02020603050405020304" pitchFamily="18" charset="0"/>
              </a:rPr>
              <a:t> </a:t>
            </a:r>
            <a:r>
              <a:rPr lang="vi-VN" sz="2200" b="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vi-VN" sz="2200" b="0">
                <a:latin typeface="Times New Roman" panose="02020603050405020304" pitchFamily="18" charset="0"/>
                <a:cs typeface="Times New Roman" panose="02020603050405020304" pitchFamily="18" charset="0"/>
              </a:rPr>
              <a:t>h</a:t>
            </a:r>
            <a:r>
              <a:rPr lang="en-US" sz="2200" b="0" smtClean="0">
                <a:latin typeface="Times New Roman" panose="02020603050405020304" pitchFamily="18" charset="0"/>
                <a:cs typeface="Times New Roman" panose="02020603050405020304" pitchFamily="18" charset="0"/>
              </a:rPr>
              <a:t>àng, </a:t>
            </a:r>
            <a:r>
              <a:rPr lang="en-US" sz="2200" b="0" err="1">
                <a:latin typeface="Times New Roman" panose="02020603050405020304" pitchFamily="18" charset="0"/>
                <a:cs typeface="Times New Roman" panose="02020603050405020304" pitchFamily="18" charset="0"/>
              </a:rPr>
              <a:t>cần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tiếp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tục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phân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tích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các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yếu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tố</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của</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môi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trường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tiềm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lực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của</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doanh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nghiệp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với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điều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kiện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cụ</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thể</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của</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hàng</a:t>
            </a:r>
            <a:r>
              <a:rPr lang="en-US" sz="2200" b="0" smtClean="0">
                <a:latin typeface="Times New Roman" panose="02020603050405020304" pitchFamily="18" charset="0"/>
                <a:cs typeface="Times New Roman" panose="02020603050405020304" pitchFamily="18" charset="0"/>
              </a:rPr>
              <a:t>.</a:t>
            </a: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15</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26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1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1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r>
              <a:rPr lang="vi-VN" sz="2200" b="0" smtClean="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Xuất </a:t>
            </a:r>
            <a:r>
              <a:rPr lang="en-US" sz="2200" b="0">
                <a:latin typeface="Times New Roman" panose="02020603050405020304" pitchFamily="18" charset="0"/>
                <a:cs typeface="Times New Roman" panose="02020603050405020304" pitchFamily="18" charset="0"/>
              </a:rPr>
              <a:t>phát từ mục tiêu phát triển doanh nghiệp, để xác định đúng mục tiêu bán hàng. </a:t>
            </a:r>
            <a:endParaRPr lang="en-US" sz="2200" b="0" smtClean="0">
              <a:latin typeface="Times New Roman" panose="02020603050405020304" pitchFamily="18" charset="0"/>
              <a:cs typeface="Times New Roman" panose="02020603050405020304" pitchFamily="18" charset="0"/>
            </a:endParaRPr>
          </a:p>
          <a:p>
            <a:pPr marL="0" indent="0" algn="just"/>
            <a:r>
              <a:rPr lang="vi-VN" sz="2200" b="0" smtClean="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Để </a:t>
            </a:r>
            <a:r>
              <a:rPr lang="en-US" sz="2200" b="0">
                <a:latin typeface="Times New Roman" panose="02020603050405020304" pitchFamily="18" charset="0"/>
                <a:cs typeface="Times New Roman" panose="02020603050405020304" pitchFamily="18" charset="0"/>
              </a:rPr>
              <a:t>có thể xác định chính xác các mục tiêu </a:t>
            </a:r>
            <a:r>
              <a:rPr lang="vi-VN" sz="2200" b="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vi-VN" sz="2200" b="0">
                <a:latin typeface="Times New Roman" panose="02020603050405020304" pitchFamily="18" charset="0"/>
                <a:cs typeface="Times New Roman" panose="02020603050405020304" pitchFamily="18" charset="0"/>
              </a:rPr>
              <a:t>h</a:t>
            </a:r>
            <a:r>
              <a:rPr lang="en-US" sz="2200" b="0" smtClean="0">
                <a:latin typeface="Times New Roman" panose="02020603050405020304" pitchFamily="18" charset="0"/>
                <a:cs typeface="Times New Roman" panose="02020603050405020304" pitchFamily="18" charset="0"/>
              </a:rPr>
              <a:t>àng, </a:t>
            </a:r>
            <a:r>
              <a:rPr lang="en-US" sz="2200" b="0">
                <a:latin typeface="Times New Roman" panose="02020603050405020304" pitchFamily="18" charset="0"/>
                <a:cs typeface="Times New Roman" panose="02020603050405020304" pitchFamily="18" charset="0"/>
              </a:rPr>
              <a:t>cần nghiên cứu bổ sung chuyên biệt, chi tiết về các yếu tố ảnh hưởng như khách hàng, thị trường mục tiêu, đối thủ cạnh </a:t>
            </a:r>
            <a:r>
              <a:rPr lang="en-US" sz="2200" b="0" smtClean="0">
                <a:latin typeface="Times New Roman" panose="02020603050405020304" pitchFamily="18" charset="0"/>
                <a:cs typeface="Times New Roman" panose="02020603050405020304" pitchFamily="18" charset="0"/>
              </a:rPr>
              <a:t>tranh.</a:t>
            </a:r>
            <a:endParaRPr lang="en-US" sz="2200" b="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16</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1773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1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1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766772"/>
          </a:xfrm>
        </p:spPr>
        <p:txBody>
          <a:bodyPr>
            <a:noAutofit/>
          </a:bodyPr>
          <a:lstStyle/>
          <a:p>
            <a:pPr>
              <a:buClr>
                <a:schemeClr val="tx1"/>
              </a:buClr>
              <a:buFont typeface="Wingdings" panose="05000000000000000000" pitchFamily="2" charset="2"/>
              <a:buChar char="Ø"/>
            </a:pPr>
            <a:r>
              <a:rPr lang="en-US" sz="2200" err="1">
                <a:latin typeface="Times New Roman" panose="02020603050405020304" pitchFamily="18" charset="0"/>
                <a:cs typeface="Times New Roman" panose="02020603050405020304" pitchFamily="18" charset="0"/>
              </a:rPr>
              <a:t>Giai</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đoạn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phát</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triển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kế</a:t>
            </a:r>
            <a:r>
              <a:rPr lang="en-US" sz="2200">
                <a:latin typeface="Times New Roman" panose="02020603050405020304" pitchFamily="18" charset="0"/>
                <a:cs typeface="Times New Roman" panose="02020603050405020304" pitchFamily="18" charset="0"/>
              </a:rPr>
              <a:t> </a:t>
            </a:r>
            <a:r>
              <a:rPr lang="en-US" sz="2200" smtClean="0">
                <a:latin typeface="Times New Roman" panose="02020603050405020304" pitchFamily="18" charset="0"/>
                <a:cs typeface="Times New Roman" panose="02020603050405020304" pitchFamily="18" charset="0"/>
              </a:rPr>
              <a:t>hoạch:</a:t>
            </a:r>
            <a:endParaRPr lang="vi-VN" sz="2200" smtClean="0">
              <a:latin typeface="Times New Roman" panose="02020603050405020304" pitchFamily="18" charset="0"/>
              <a:cs typeface="Times New Roman" panose="02020603050405020304" pitchFamily="18" charset="0"/>
            </a:endParaRPr>
          </a:p>
          <a:p>
            <a:pPr marL="0" indent="0">
              <a:lnSpc>
                <a:spcPct val="110000"/>
              </a:lnSpc>
              <a:buClr>
                <a:schemeClr val="tx1"/>
              </a:buClr>
              <a:buNone/>
            </a:pPr>
            <a:r>
              <a:rPr lang="en-US" sz="2200" b="0" err="1">
                <a:latin typeface="Times New Roman" panose="02020603050405020304" pitchFamily="18" charset="0"/>
                <a:cs typeface="Times New Roman" panose="02020603050405020304" pitchFamily="18" charset="0"/>
              </a:rPr>
              <a:t>Kế</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hoạch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gồm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các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nội</a:t>
            </a:r>
            <a:r>
              <a:rPr lang="en-US" sz="2200" b="0">
                <a:latin typeface="Times New Roman" panose="02020603050405020304" pitchFamily="18" charset="0"/>
                <a:cs typeface="Times New Roman" panose="02020603050405020304" pitchFamily="18" charset="0"/>
              </a:rPr>
              <a:t> dung:</a:t>
            </a:r>
          </a:p>
          <a:p>
            <a:pPr marL="568325">
              <a:lnSpc>
                <a:spcPct val="110000"/>
              </a:lnSpc>
              <a:buClr>
                <a:schemeClr val="tx1"/>
              </a:buClr>
              <a:buFont typeface="Wingdings" panose="05000000000000000000" pitchFamily="2" charset="2"/>
              <a:buChar char="ü"/>
            </a:pPr>
            <a:r>
              <a:rPr lang="en-US" sz="2200" b="0">
                <a:latin typeface="Times New Roman" panose="02020603050405020304" pitchFamily="18" charset="0"/>
                <a:cs typeface="Times New Roman" panose="02020603050405020304" pitchFamily="18" charset="0"/>
              </a:rPr>
              <a:t>Phương </a:t>
            </a:r>
            <a:r>
              <a:rPr lang="en-US" sz="2200" b="0" err="1">
                <a:latin typeface="Times New Roman" panose="02020603050405020304" pitchFamily="18" charset="0"/>
                <a:cs typeface="Times New Roman" panose="02020603050405020304" pitchFamily="18" charset="0"/>
              </a:rPr>
              <a:t>thức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hàng</a:t>
            </a:r>
            <a:r>
              <a:rPr lang="vi-VN" sz="2200" b="0" smtClean="0">
                <a:latin typeface="Times New Roman" panose="02020603050405020304" pitchFamily="18" charset="0"/>
                <a:cs typeface="Times New Roman" panose="02020603050405020304" pitchFamily="18" charset="0"/>
              </a:rPr>
              <a:t>:</a:t>
            </a:r>
            <a:r>
              <a:rPr lang="en-US" sz="2200" b="0" smtClean="0">
                <a:latin typeface="Times New Roman" panose="02020603050405020304" pitchFamily="18" charset="0"/>
                <a:cs typeface="Times New Roman" panose="02020603050405020304" pitchFamily="18" charset="0"/>
              </a:rPr>
              <a:t> </a:t>
            </a:r>
            <a:endParaRPr lang="en-US" sz="2200" b="0">
              <a:latin typeface="Times New Roman" panose="02020603050405020304" pitchFamily="18" charset="0"/>
              <a:cs typeface="Times New Roman" panose="02020603050405020304" pitchFamily="18" charset="0"/>
            </a:endParaRPr>
          </a:p>
          <a:p>
            <a:pPr marL="798513">
              <a:lnSpc>
                <a:spcPct val="110000"/>
              </a:lnSpc>
              <a:buClr>
                <a:schemeClr val="tx1"/>
              </a:buClr>
              <a:buFont typeface="Wingdings" panose="05000000000000000000" pitchFamily="2" charset="2"/>
              <a:buChar char="q"/>
            </a:pPr>
            <a:r>
              <a:rPr lang="en-US" sz="2200" b="0">
                <a:latin typeface="Times New Roman" panose="02020603050405020304" pitchFamily="18" charset="0"/>
                <a:cs typeface="Times New Roman" panose="02020603050405020304" pitchFamily="18" charset="0"/>
              </a:rPr>
              <a:t>Bao </a:t>
            </a:r>
            <a:r>
              <a:rPr lang="en-US" sz="2200" b="0" err="1">
                <a:latin typeface="Times New Roman" panose="02020603050405020304" pitchFamily="18" charset="0"/>
                <a:cs typeface="Times New Roman" panose="02020603050405020304" pitchFamily="18" charset="0"/>
              </a:rPr>
              <a:t>gồm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buôn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lẻ</a:t>
            </a:r>
            <a:r>
              <a:rPr lang="en-US" sz="2200" b="0">
                <a:latin typeface="Times New Roman" panose="02020603050405020304" pitchFamily="18" charset="0"/>
                <a:cs typeface="Times New Roman" panose="02020603050405020304" pitchFamily="18" charset="0"/>
              </a:rPr>
              <a:t> </a:t>
            </a:r>
          </a:p>
          <a:p>
            <a:pPr marL="798513">
              <a:lnSpc>
                <a:spcPct val="110000"/>
              </a:lnSpc>
              <a:buClr>
                <a:schemeClr val="tx1"/>
              </a:buClr>
              <a:buFont typeface="Wingdings" panose="05000000000000000000" pitchFamily="2" charset="2"/>
              <a:buChar char="q"/>
            </a:pPr>
            <a:r>
              <a:rPr lang="en-US" sz="2200" b="0" err="1">
                <a:latin typeface="Times New Roman" panose="02020603050405020304" pitchFamily="18" charset="0"/>
                <a:cs typeface="Times New Roman" panose="02020603050405020304" pitchFamily="18" charset="0"/>
              </a:rPr>
              <a:t>Mỗi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phương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thức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có</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ưu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nhược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điểm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riêng</a:t>
            </a:r>
            <a:r>
              <a:rPr lang="en-US" sz="2200" b="0">
                <a:latin typeface="Times New Roman" panose="02020603050405020304" pitchFamily="18" charset="0"/>
                <a:cs typeface="Times New Roman" panose="02020603050405020304" pitchFamily="18" charset="0"/>
              </a:rPr>
              <a:t> </a:t>
            </a:r>
            <a:endParaRPr lang="vi-VN" sz="2200" b="0">
              <a:latin typeface="Times New Roman" panose="02020603050405020304" pitchFamily="18" charset="0"/>
              <a:cs typeface="Times New Roman" panose="02020603050405020304" pitchFamily="18" charset="0"/>
            </a:endParaRPr>
          </a:p>
          <a:p>
            <a:pPr marL="568325">
              <a:lnSpc>
                <a:spcPct val="110000"/>
              </a:lnSpc>
              <a:buClr>
                <a:schemeClr val="tx1"/>
              </a:buClr>
              <a:buFont typeface="Wingdings" panose="05000000000000000000" pitchFamily="2" charset="2"/>
              <a:buChar char="ü"/>
            </a:pPr>
            <a:r>
              <a:rPr lang="en-US" sz="2200" b="0" err="1">
                <a:latin typeface="Times New Roman" panose="02020603050405020304" pitchFamily="18" charset="0"/>
                <a:cs typeface="Times New Roman" panose="02020603050405020304" pitchFamily="18" charset="0"/>
              </a:rPr>
              <a:t>Hình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thức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hàn</a:t>
            </a:r>
            <a:r>
              <a:rPr lang="vi-VN" sz="2200" b="0" smtClean="0">
                <a:latin typeface="Times New Roman" panose="02020603050405020304" pitchFamily="18" charset="0"/>
                <a:cs typeface="Times New Roman" panose="02020603050405020304" pitchFamily="18" charset="0"/>
              </a:rPr>
              <a:t>g:</a:t>
            </a:r>
            <a:endParaRPr lang="vi-VN" sz="2200" b="0">
              <a:latin typeface="Times New Roman" panose="02020603050405020304" pitchFamily="18" charset="0"/>
              <a:cs typeface="Times New Roman" panose="02020603050405020304" pitchFamily="18" charset="0"/>
            </a:endParaRPr>
          </a:p>
          <a:p>
            <a:pPr marL="798513" algn="just">
              <a:lnSpc>
                <a:spcPct val="110000"/>
              </a:lnSpc>
              <a:buClr>
                <a:schemeClr val="tx1"/>
              </a:buClr>
              <a:buFont typeface="Wingdings" panose="05000000000000000000" pitchFamily="2" charset="2"/>
              <a:buChar char="q"/>
            </a:pPr>
            <a:r>
              <a:rPr lang="en-US" sz="2200" b="0" err="1">
                <a:latin typeface="Times New Roman" panose="02020603050405020304" pitchFamily="18" charset="0"/>
                <a:cs typeface="Times New Roman" panose="02020603050405020304" pitchFamily="18" charset="0"/>
              </a:rPr>
              <a:t>Nếu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phân</a:t>
            </a:r>
            <a:r>
              <a:rPr lang="en-US" sz="2200" b="0">
                <a:latin typeface="Times New Roman" panose="02020603050405020304" pitchFamily="18" charset="0"/>
                <a:cs typeface="Times New Roman" panose="02020603050405020304" pitchFamily="18" charset="0"/>
              </a:rPr>
              <a:t> chia </a:t>
            </a:r>
            <a:r>
              <a:rPr lang="en-US" sz="2200" b="0" err="1">
                <a:latin typeface="Times New Roman" panose="02020603050405020304" pitchFamily="18" charset="0"/>
                <a:cs typeface="Times New Roman" panose="02020603050405020304" pitchFamily="18" charset="0"/>
              </a:rPr>
              <a:t>theo</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cấp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độ</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quản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lý</a:t>
            </a:r>
            <a:r>
              <a:rPr lang="en-US" sz="2200" b="0">
                <a:latin typeface="Times New Roman" panose="02020603050405020304" pitchFamily="18" charset="0"/>
                <a:cs typeface="Times New Roman" panose="02020603050405020304" pitchFamily="18" charset="0"/>
              </a:rPr>
              <a:t>: </a:t>
            </a:r>
            <a:r>
              <a:rPr lang="vi-VN" sz="2200" b="0" err="1">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ở </a:t>
            </a:r>
            <a:r>
              <a:rPr lang="en-US" sz="2200" b="0" err="1">
                <a:latin typeface="Times New Roman" panose="02020603050405020304" pitchFamily="18" charset="0"/>
                <a:cs typeface="Times New Roman" panose="02020603050405020304" pitchFamily="18" charset="0"/>
              </a:rPr>
              <a:t>cấp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giám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đốc</a:t>
            </a:r>
            <a:r>
              <a:rPr lang="en-US" sz="2200" b="0">
                <a:latin typeface="Times New Roman" panose="02020603050405020304" pitchFamily="18" charset="0"/>
                <a:cs typeface="Times New Roman" panose="02020603050405020304" pitchFamily="18" charset="0"/>
              </a:rPr>
              <a:t>, </a:t>
            </a:r>
            <a:r>
              <a:rPr lang="vi-VN" sz="2200" b="0" err="1">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ở </a:t>
            </a:r>
            <a:r>
              <a:rPr lang="en-US" sz="2200" b="0" err="1">
                <a:latin typeface="Times New Roman" panose="02020603050405020304" pitchFamily="18" charset="0"/>
                <a:cs typeface="Times New Roman" panose="02020603050405020304" pitchFamily="18" charset="0"/>
              </a:rPr>
              <a:t>cấp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quản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lý</a:t>
            </a:r>
            <a:r>
              <a:rPr lang="en-US" sz="2200" b="0">
                <a:latin typeface="Times New Roman" panose="02020603050405020304" pitchFamily="18" charset="0"/>
                <a:cs typeface="Times New Roman" panose="02020603050405020304" pitchFamily="18" charset="0"/>
              </a:rPr>
              <a:t>, </a:t>
            </a:r>
            <a:r>
              <a:rPr lang="vi-VN" sz="2200" b="0" err="1">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theo</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nhiều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cấp</a:t>
            </a:r>
            <a:r>
              <a:rPr lang="en-US" sz="2200" b="0">
                <a:latin typeface="Times New Roman" panose="02020603050405020304" pitchFamily="18" charset="0"/>
                <a:cs typeface="Times New Roman" panose="02020603050405020304" pitchFamily="18" charset="0"/>
              </a:rPr>
              <a:t>, </a:t>
            </a:r>
            <a:r>
              <a:rPr lang="vi-VN" sz="2200" b="0" err="1">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theo</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tổ</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đội</a:t>
            </a:r>
            <a:r>
              <a:rPr lang="en-US" sz="2200" b="0">
                <a:latin typeface="Times New Roman" panose="02020603050405020304" pitchFamily="18" charset="0"/>
                <a:cs typeface="Times New Roman" panose="02020603050405020304" pitchFamily="18" charset="0"/>
              </a:rPr>
              <a:t>.</a:t>
            </a:r>
          </a:p>
          <a:p>
            <a:pPr marL="0" indent="0" algn="just">
              <a:lnSpc>
                <a:spcPct val="110000"/>
              </a:lnSpc>
              <a:buClr>
                <a:schemeClr val="tx1"/>
              </a:buClr>
            </a:pPr>
            <a:endParaRPr lang="en-US" sz="2200" b="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17</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26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1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wipe(down)">
                                      <p:cBhvr>
                                        <p:cTn id="12" dur="1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1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1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9"/>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690572"/>
          </a:xfrm>
        </p:spPr>
        <p:txBody>
          <a:bodyPr>
            <a:noAutofit/>
          </a:bodyPr>
          <a:lstStyle/>
          <a:p>
            <a:pPr algn="just">
              <a:lnSpc>
                <a:spcPct val="110000"/>
              </a:lnSpc>
              <a:buClr>
                <a:schemeClr val="tx1"/>
              </a:buClr>
              <a:buFont typeface="Wingdings" panose="05000000000000000000" pitchFamily="2" charset="2"/>
              <a:buChar char="q"/>
            </a:pPr>
            <a:r>
              <a:rPr lang="en-US" sz="2200" b="0">
                <a:latin typeface="Times New Roman" panose="02020603050405020304" pitchFamily="18" charset="0"/>
                <a:cs typeface="Times New Roman" panose="02020603050405020304" pitchFamily="18" charset="0"/>
              </a:rPr>
              <a:t>Nếu phân chia theo mức độ hợp tác với khách hàng: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theo khách hàng trọng điểm,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qua lại,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theo kiểu hợp tác.</a:t>
            </a:r>
          </a:p>
          <a:p>
            <a:pPr algn="just">
              <a:lnSpc>
                <a:spcPct val="110000"/>
              </a:lnSpc>
              <a:buClr>
                <a:schemeClr val="tx1"/>
              </a:buClr>
              <a:buFont typeface="Wingdings" panose="05000000000000000000" pitchFamily="2" charset="2"/>
              <a:buChar char="q"/>
            </a:pPr>
            <a:r>
              <a:rPr lang="en-US" sz="2200" b="0">
                <a:latin typeface="Times New Roman" panose="02020603050405020304" pitchFamily="18" charset="0"/>
                <a:cs typeface="Times New Roman" panose="02020603050405020304" pitchFamily="18" charset="0"/>
              </a:rPr>
              <a:t>Nếu phân chia theo phương thức tiếp xúc với khách hàng: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trao tay,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qua điện thoại,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điện tử,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qua cơ sở trung gian,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qua bên thứ ba.</a:t>
            </a:r>
          </a:p>
          <a:p>
            <a:pPr algn="just">
              <a:lnSpc>
                <a:spcPct val="110000"/>
              </a:lnSpc>
              <a:buClr>
                <a:schemeClr val="tx1"/>
              </a:buClr>
              <a:buFont typeface="Wingdings" panose="05000000000000000000" pitchFamily="2" charset="2"/>
              <a:buChar char="q"/>
            </a:pPr>
            <a:r>
              <a:rPr lang="en-US" sz="2200" b="0">
                <a:latin typeface="Times New Roman" panose="02020603050405020304" pitchFamily="18" charset="0"/>
                <a:cs typeface="Times New Roman" panose="02020603050405020304" pitchFamily="18" charset="0"/>
              </a:rPr>
              <a:t>Nếu phân chia theo mức độ dịch vụ khách hàng: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tự phục vụ,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có sự phục vụ đầy đủ, </a:t>
            </a:r>
            <a:r>
              <a:rPr lang="vi-VN" sz="2200" b="0" smtClean="0">
                <a:latin typeface="Times New Roman" panose="02020603050405020304" pitchFamily="18" charset="0"/>
                <a:cs typeface="Times New Roman" panose="02020603050405020304" pitchFamily="18" charset="0"/>
              </a:rPr>
              <a:t>b</a:t>
            </a:r>
            <a:r>
              <a:rPr lang="en-US" sz="2200" b="0" smtClean="0">
                <a:latin typeface="Times New Roman" panose="02020603050405020304" pitchFamily="18" charset="0"/>
                <a:cs typeface="Times New Roman" panose="02020603050405020304" pitchFamily="18" charset="0"/>
              </a:rPr>
              <a:t>án </a:t>
            </a:r>
            <a:r>
              <a:rPr lang="en-US" sz="2200" b="0">
                <a:latin typeface="Times New Roman" panose="02020603050405020304" pitchFamily="18" charset="0"/>
                <a:cs typeface="Times New Roman" panose="02020603050405020304" pitchFamily="18" charset="0"/>
              </a:rPr>
              <a:t>hàng có hỗ trợ sau</a:t>
            </a:r>
            <a:endParaRPr lang="en-US" sz="220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18</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5632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1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1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1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690572"/>
          </a:xfrm>
        </p:spPr>
        <p:txBody>
          <a:bodyPr>
            <a:noAutofit/>
          </a:bodyPr>
          <a:lstStyle/>
          <a:p>
            <a:pPr>
              <a:buFont typeface="Wingdings" panose="05000000000000000000" pitchFamily="2" charset="2"/>
              <a:buChar char="Ø"/>
            </a:pPr>
            <a:r>
              <a:rPr lang="en-US" sz="2200" err="1">
                <a:latin typeface="Times New Roman" panose="02020603050405020304" pitchFamily="18" charset="0"/>
                <a:cs typeface="Times New Roman" panose="02020603050405020304" pitchFamily="18" charset="0"/>
              </a:rPr>
              <a:t>Giai</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đoạn</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tổ</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chức</a:t>
            </a:r>
            <a:r>
              <a:rPr lang="en-US" sz="2200">
                <a:latin typeface="Times New Roman" panose="02020603050405020304" pitchFamily="18" charset="0"/>
                <a:cs typeface="Times New Roman" panose="02020603050405020304" pitchFamily="18" charset="0"/>
              </a:rPr>
              <a:t> </a:t>
            </a:r>
            <a:r>
              <a:rPr lang="en-US" sz="2200" err="1">
                <a:latin typeface="Times New Roman" panose="02020603050405020304" pitchFamily="18" charset="0"/>
                <a:cs typeface="Times New Roman" panose="02020603050405020304" pitchFamily="18" charset="0"/>
              </a:rPr>
              <a:t>thực</a:t>
            </a:r>
            <a:r>
              <a:rPr lang="en-US" sz="2200">
                <a:latin typeface="Times New Roman" panose="02020603050405020304" pitchFamily="18" charset="0"/>
                <a:cs typeface="Times New Roman" panose="02020603050405020304" pitchFamily="18" charset="0"/>
              </a:rPr>
              <a:t> </a:t>
            </a:r>
            <a:r>
              <a:rPr lang="en-US" sz="2200" smtClean="0">
                <a:latin typeface="Times New Roman" panose="02020603050405020304" pitchFamily="18" charset="0"/>
                <a:cs typeface="Times New Roman" panose="02020603050405020304" pitchFamily="18" charset="0"/>
              </a:rPr>
              <a:t>hiện:</a:t>
            </a:r>
            <a:endParaRPr lang="vi-VN" sz="2200" smtClean="0">
              <a:latin typeface="Times New Roman" panose="02020603050405020304" pitchFamily="18" charset="0"/>
              <a:cs typeface="Times New Roman" panose="02020603050405020304" pitchFamily="18" charset="0"/>
            </a:endParaRPr>
          </a:p>
          <a:p>
            <a:pPr algn="just">
              <a:lnSpc>
                <a:spcPct val="120000"/>
              </a:lnSpc>
              <a:buClr>
                <a:srgbClr val="FF0000"/>
              </a:buClr>
              <a:buFont typeface="Wingdings" panose="05000000000000000000" pitchFamily="2" charset="2"/>
              <a:buChar char="ü"/>
            </a:pPr>
            <a:r>
              <a:rPr lang="vi-VN" sz="2200" b="0">
                <a:latin typeface="Times New Roman" panose="02020603050405020304" pitchFamily="18" charset="0"/>
                <a:cs typeface="Times New Roman" panose="02020603050405020304" pitchFamily="18" charset="0"/>
              </a:rPr>
              <a:t>k</a:t>
            </a:r>
            <a:r>
              <a:rPr lang="en-US" sz="2200" b="0" smtClean="0">
                <a:latin typeface="Times New Roman" panose="02020603050405020304" pitchFamily="18" charset="0"/>
                <a:cs typeface="Times New Roman" panose="02020603050405020304" pitchFamily="18" charset="0"/>
              </a:rPr>
              <a:t>hông </a:t>
            </a:r>
            <a:r>
              <a:rPr lang="en-US" sz="2200" b="0" err="1">
                <a:latin typeface="Times New Roman" panose="02020603050405020304" pitchFamily="18" charset="0"/>
                <a:cs typeface="Times New Roman" panose="02020603050405020304" pitchFamily="18" charset="0"/>
              </a:rPr>
              <a:t>thể</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thiếu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trong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kế</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hoạch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các</a:t>
            </a:r>
            <a:r>
              <a:rPr lang="en-US" sz="2200" b="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chi </a:t>
            </a:r>
            <a:r>
              <a:rPr lang="en-US" sz="2200" b="0" err="1">
                <a:latin typeface="Times New Roman" panose="02020603050405020304" pitchFamily="18" charset="0"/>
                <a:cs typeface="Times New Roman" panose="02020603050405020304" pitchFamily="18" charset="0"/>
              </a:rPr>
              <a:t>tiết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về</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giới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hạn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thời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gian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hoàn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thành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từng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hoạt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động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đã</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xây</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dựng</a:t>
            </a:r>
            <a:r>
              <a:rPr lang="en-US" sz="2200" b="0">
                <a:latin typeface="Times New Roman" panose="02020603050405020304" pitchFamily="18" charset="0"/>
                <a:cs typeface="Times New Roman" panose="02020603050405020304" pitchFamily="18" charset="0"/>
              </a:rPr>
              <a:t>. </a:t>
            </a:r>
          </a:p>
          <a:p>
            <a:pPr algn="just">
              <a:lnSpc>
                <a:spcPct val="120000"/>
              </a:lnSpc>
              <a:buClr>
                <a:srgbClr val="FF0000"/>
              </a:buClr>
              <a:buFont typeface="Wingdings" panose="05000000000000000000" pitchFamily="2" charset="2"/>
              <a:buChar char="ü"/>
            </a:pP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Cần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sắp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xếp</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lịch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trình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thời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gian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để</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việc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thực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hiện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và</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kiểm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tra</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được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dễ</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dàng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hơn</a:t>
            </a:r>
            <a:r>
              <a:rPr lang="en-US" sz="2200" b="0">
                <a:latin typeface="Times New Roman" panose="02020603050405020304" pitchFamily="18" charset="0"/>
                <a:cs typeface="Times New Roman" panose="02020603050405020304" pitchFamily="18" charset="0"/>
              </a:rPr>
              <a:t>. </a:t>
            </a:r>
          </a:p>
          <a:p>
            <a:pPr algn="just">
              <a:lnSpc>
                <a:spcPct val="120000"/>
              </a:lnSpc>
              <a:buClr>
                <a:srgbClr val="FF0000"/>
              </a:buClr>
              <a:buFont typeface="Wingdings" panose="05000000000000000000" pitchFamily="2" charset="2"/>
              <a:buChar char="ü"/>
            </a:pP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Cần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đảm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bảo</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kế</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hoạch</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luôn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được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thực</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thi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đúng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lịch</a:t>
            </a:r>
            <a:r>
              <a:rPr lang="en-US" sz="2200" b="0">
                <a:latin typeface="Times New Roman" panose="02020603050405020304" pitchFamily="18" charset="0"/>
                <a:cs typeface="Times New Roman" panose="02020603050405020304" pitchFamily="18" charset="0"/>
              </a:rPr>
              <a:t> </a:t>
            </a:r>
            <a:r>
              <a:rPr lang="en-US" sz="2200" b="0" smtClean="0">
                <a:latin typeface="Times New Roman" panose="02020603050405020304" pitchFamily="18" charset="0"/>
                <a:cs typeface="Times New Roman" panose="02020603050405020304" pitchFamily="18" charset="0"/>
              </a:rPr>
              <a:t>trình</a:t>
            </a:r>
            <a:r>
              <a:rPr lang="en-US" sz="2200" b="0">
                <a:latin typeface="Times New Roman" panose="02020603050405020304" pitchFamily="18" charset="0"/>
                <a:cs typeface="Times New Roman" panose="02020603050405020304" pitchFamily="18" charset="0"/>
              </a:rPr>
              <a:t>.</a:t>
            </a: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19</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26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1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1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1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1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690572"/>
          </a:xfrm>
        </p:spPr>
        <p:txBody>
          <a:bodyPr>
            <a:normAutofit/>
          </a:bodyPr>
          <a:lstStyle/>
          <a:p>
            <a:pPr algn="just">
              <a:lnSpc>
                <a:spcPct val="120000"/>
              </a:lnSpc>
              <a:buFont typeface="Wingdings" panose="05000000000000000000" pitchFamily="2" charset="2"/>
              <a:buChar char="Ø"/>
            </a:pPr>
            <a:r>
              <a:rPr lang="en-US" sz="2200">
                <a:latin typeface="Times New Roman" panose="02020603050405020304" pitchFamily="18" charset="0"/>
                <a:cs typeface="Times New Roman" panose="02020603050405020304" pitchFamily="18" charset="0"/>
              </a:rPr>
              <a:t>Giai đoạn tổ chức thực hiện</a:t>
            </a:r>
            <a:r>
              <a:rPr lang="en-US" sz="2200" smtClean="0">
                <a:latin typeface="Times New Roman" panose="02020603050405020304" pitchFamily="18" charset="0"/>
                <a:cs typeface="Times New Roman" panose="02020603050405020304" pitchFamily="18" charset="0"/>
              </a:rPr>
              <a:t>:</a:t>
            </a:r>
            <a:endParaRPr lang="en-US" sz="2200" b="0" smtClean="0">
              <a:latin typeface="Times New Roman" panose="02020603050405020304" pitchFamily="18" charset="0"/>
              <a:cs typeface="Times New Roman" panose="02020603050405020304" pitchFamily="18" charset="0"/>
            </a:endParaRPr>
          </a:p>
          <a:p>
            <a:pPr algn="just">
              <a:lnSpc>
                <a:spcPct val="120000"/>
              </a:lnSpc>
              <a:buClr>
                <a:srgbClr val="FF0000"/>
              </a:buClr>
              <a:buFont typeface="Wingdings" panose="05000000000000000000" pitchFamily="2" charset="2"/>
              <a:buChar char="ü"/>
            </a:pPr>
            <a:r>
              <a:rPr lang="en-US" sz="2200" b="0" smtClean="0">
                <a:latin typeface="Times New Roman" panose="02020603050405020304" pitchFamily="18" charset="0"/>
                <a:cs typeface="Times New Roman" panose="02020603050405020304" pitchFamily="18" charset="0"/>
              </a:rPr>
              <a:t>Thường </a:t>
            </a:r>
            <a:r>
              <a:rPr lang="en-US" sz="2200" b="0">
                <a:latin typeface="Times New Roman" panose="02020603050405020304" pitchFamily="18" charset="0"/>
                <a:cs typeface="Times New Roman" panose="02020603050405020304" pitchFamily="18" charset="0"/>
              </a:rPr>
              <a:t>xuyên xem xét và điều chỉnh nội dung cho phù hợp với thực tế.</a:t>
            </a:r>
          </a:p>
          <a:p>
            <a:pPr algn="just">
              <a:lnSpc>
                <a:spcPct val="120000"/>
              </a:lnSpc>
              <a:buClr>
                <a:srgbClr val="FF0000"/>
              </a:buClr>
              <a:buFont typeface="Wingdings" panose="05000000000000000000" pitchFamily="2" charset="2"/>
              <a:buChar char="ü"/>
            </a:pPr>
            <a:r>
              <a:rPr lang="en-US" sz="2200" b="0">
                <a:latin typeface="Times New Roman" panose="02020603050405020304" pitchFamily="18" charset="0"/>
                <a:cs typeface="Times New Roman" panose="02020603050405020304" pitchFamily="18" charset="0"/>
              </a:rPr>
              <a:t>Việc tổ chức thực hiện không thể tách rời khỏi nhiệm vụ phát triển và hoàn thiện lực lượng bán hàng (Lực lượng bán hàng cơ hữu, Các đại lý bán hàng có hợp đồng, Lực lượng bán hàng hỗn hợp)</a:t>
            </a:r>
            <a:endParaRPr lang="vi-VN" sz="2200" b="0">
              <a:latin typeface="Times New Roman" panose="02020603050405020304" pitchFamily="18" charset="0"/>
              <a:cs typeface="Times New Roman" panose="02020603050405020304" pitchFamily="18" charset="0"/>
            </a:endParaRPr>
          </a:p>
          <a:p>
            <a:endParaRPr lang="en-US" sz="220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20</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063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1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1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711440" cy="4766772"/>
          </a:xfrm>
        </p:spPr>
        <p:txBody>
          <a:bodyPr>
            <a:noAutofit/>
          </a:bodyPr>
          <a:lstStyle/>
          <a:p>
            <a:pPr marL="0" lvl="2" indent="0">
              <a:buSzPct val="85000"/>
              <a:buNone/>
            </a:pPr>
            <a:r>
              <a:rPr lang="vi-VN" sz="2200" b="1">
                <a:latin typeface="Times New Roman"/>
                <a:cs typeface="Times New Roman"/>
              </a:rPr>
              <a:t>2.3.3. Tổ</a:t>
            </a:r>
            <a:r>
              <a:rPr lang="vi-VN" sz="2200" b="1" spc="-25">
                <a:latin typeface="Times New Roman"/>
                <a:cs typeface="Times New Roman"/>
              </a:rPr>
              <a:t> </a:t>
            </a:r>
            <a:r>
              <a:rPr lang="vi-VN" sz="2200" b="1">
                <a:latin typeface="Times New Roman"/>
                <a:cs typeface="Times New Roman"/>
              </a:rPr>
              <a:t>chức</a:t>
            </a:r>
            <a:r>
              <a:rPr lang="vi-VN" sz="2200" b="1" spc="-20">
                <a:latin typeface="Times New Roman"/>
                <a:cs typeface="Times New Roman"/>
              </a:rPr>
              <a:t> </a:t>
            </a:r>
            <a:r>
              <a:rPr lang="vi-VN" sz="2200" b="1">
                <a:latin typeface="Times New Roman"/>
                <a:cs typeface="Times New Roman"/>
              </a:rPr>
              <a:t>mạng</a:t>
            </a:r>
            <a:r>
              <a:rPr lang="vi-VN" sz="2200" b="1" spc="-25">
                <a:latin typeface="Times New Roman"/>
                <a:cs typeface="Times New Roman"/>
              </a:rPr>
              <a:t> </a:t>
            </a:r>
            <a:r>
              <a:rPr lang="vi-VN" sz="2200" b="1">
                <a:latin typeface="Times New Roman"/>
                <a:cs typeface="Times New Roman"/>
              </a:rPr>
              <a:t>lưới</a:t>
            </a:r>
            <a:r>
              <a:rPr lang="vi-VN" sz="2200" b="1" spc="-25">
                <a:latin typeface="Times New Roman"/>
                <a:cs typeface="Times New Roman"/>
              </a:rPr>
              <a:t> </a:t>
            </a:r>
            <a:r>
              <a:rPr lang="vi-VN" sz="2200" b="1">
                <a:latin typeface="Times New Roman"/>
                <a:cs typeface="Times New Roman"/>
              </a:rPr>
              <a:t>bán</a:t>
            </a:r>
            <a:r>
              <a:rPr lang="vi-VN" sz="2200" b="1" spc="-20">
                <a:latin typeface="Times New Roman"/>
                <a:cs typeface="Times New Roman"/>
              </a:rPr>
              <a:t> </a:t>
            </a:r>
            <a:r>
              <a:rPr lang="vi-VN" sz="2200" b="1">
                <a:latin typeface="Times New Roman"/>
                <a:cs typeface="Times New Roman"/>
              </a:rPr>
              <a:t>hàng</a:t>
            </a:r>
            <a:r>
              <a:rPr lang="vi-VN" sz="2200" b="1" spc="-25">
                <a:latin typeface="Times New Roman"/>
                <a:cs typeface="Times New Roman"/>
              </a:rPr>
              <a:t> </a:t>
            </a:r>
            <a:r>
              <a:rPr lang="vi-VN" sz="2200" b="1">
                <a:latin typeface="Times New Roman"/>
                <a:cs typeface="Times New Roman"/>
              </a:rPr>
              <a:t>và</a:t>
            </a:r>
            <a:r>
              <a:rPr lang="vi-VN" sz="2200" b="1" spc="-25">
                <a:latin typeface="Times New Roman"/>
                <a:cs typeface="Times New Roman"/>
              </a:rPr>
              <a:t> </a:t>
            </a:r>
            <a:r>
              <a:rPr lang="vi-VN" sz="2200" b="1">
                <a:latin typeface="Times New Roman"/>
                <a:cs typeface="Times New Roman"/>
              </a:rPr>
              <a:t>kênh</a:t>
            </a:r>
            <a:r>
              <a:rPr lang="vi-VN" sz="2200" b="1" spc="-25">
                <a:latin typeface="Times New Roman"/>
                <a:cs typeface="Times New Roman"/>
              </a:rPr>
              <a:t> </a:t>
            </a:r>
            <a:r>
              <a:rPr lang="vi-VN" sz="2200" b="1">
                <a:latin typeface="Times New Roman"/>
                <a:cs typeface="Times New Roman"/>
              </a:rPr>
              <a:t>phân</a:t>
            </a:r>
            <a:r>
              <a:rPr lang="vi-VN" sz="2200" b="1" spc="-25">
                <a:latin typeface="Times New Roman"/>
                <a:cs typeface="Times New Roman"/>
              </a:rPr>
              <a:t> </a:t>
            </a:r>
            <a:r>
              <a:rPr lang="vi-VN" sz="2200" b="1" spc="-20" smtClean="0">
                <a:latin typeface="Times New Roman"/>
                <a:cs typeface="Times New Roman"/>
              </a:rPr>
              <a:t>phối</a:t>
            </a:r>
            <a:r>
              <a:rPr lang="en-US" sz="2200" b="1" spc="-20" smtClean="0">
                <a:latin typeface="Times New Roman"/>
                <a:cs typeface="Times New Roman"/>
              </a:rPr>
              <a:t>:</a:t>
            </a:r>
            <a:endParaRPr lang="vi-VN" sz="2200" b="1">
              <a:latin typeface="Times New Roman"/>
              <a:cs typeface="Times New Roman"/>
            </a:endParaRPr>
          </a:p>
          <a:p>
            <a:pPr marL="0" indent="0" algn="just">
              <a:buNone/>
            </a:pPr>
            <a:r>
              <a:rPr lang="vi-VN" sz="2200" b="0" smtClean="0">
                <a:latin typeface="Times New Roman" panose="02020603050405020304" pitchFamily="18" charset="0"/>
                <a:cs typeface="Times New Roman" panose="02020603050405020304" pitchFamily="18" charset="0"/>
              </a:rPr>
              <a:t>+ Tổ </a:t>
            </a:r>
            <a:r>
              <a:rPr lang="vi-VN" sz="2200" b="0">
                <a:latin typeface="Times New Roman" panose="02020603050405020304" pitchFamily="18" charset="0"/>
                <a:cs typeface="Times New Roman" panose="02020603050405020304" pitchFamily="18" charset="0"/>
              </a:rPr>
              <a:t>chức mạng lưới bán hàng là quá trình xây dựng, quản lý và tối ưu hóa hệ thống các kênh bán hàng nhằm giúp doanh nghiệp tiếp cận khách hàng hiệu quả nhất. Điều này bao gồm việc phân bổ nguồn lực bán hàng, lựa chọn kênh phân phối phù hợp, và thiết lập cơ chế quản lý, giám sát hoạt động bán hàng để đạt được các mục tiêu kinh doanh. C</a:t>
            </a:r>
            <a:r>
              <a:rPr lang="vi-VN" sz="2200" b="0" smtClean="0">
                <a:latin typeface="Times New Roman" panose="02020603050405020304" pitchFamily="18" charset="0"/>
                <a:cs typeface="Times New Roman" panose="02020603050405020304" pitchFamily="18" charset="0"/>
              </a:rPr>
              <a:t>ác yếu </a:t>
            </a:r>
            <a:r>
              <a:rPr lang="vi-VN" sz="2200" b="0">
                <a:latin typeface="Times New Roman" panose="02020603050405020304" pitchFamily="18" charset="0"/>
                <a:cs typeface="Times New Roman" panose="02020603050405020304" pitchFamily="18" charset="0"/>
              </a:rPr>
              <a:t>tố và cách tổ chức mạng lưới bán hàng hiệu quả</a:t>
            </a:r>
            <a:r>
              <a:rPr lang="vi-VN" sz="2200" b="0" smtClean="0">
                <a:latin typeface="Times New Roman" panose="02020603050405020304" pitchFamily="18" charset="0"/>
                <a:cs typeface="Times New Roman" panose="02020603050405020304" pitchFamily="18" charset="0"/>
              </a:rPr>
              <a:t>:</a:t>
            </a:r>
          </a:p>
          <a:p>
            <a:pPr marL="0" indent="0" algn="just">
              <a:buNone/>
            </a:pPr>
            <a:r>
              <a:rPr lang="vi-VN" sz="2200" b="0" smtClean="0">
                <a:latin typeface="Times New Roman" panose="02020603050405020304" pitchFamily="18" charset="0"/>
                <a:cs typeface="Times New Roman" panose="02020603050405020304" pitchFamily="18" charset="0"/>
              </a:rPr>
              <a:t>+ Phân loại các kênh bán hàng:</a:t>
            </a:r>
          </a:p>
          <a:p>
            <a:pPr algn="just">
              <a:buFont typeface="Wingdings" panose="05000000000000000000" pitchFamily="2" charset="2"/>
              <a:buChar char="Ø"/>
            </a:pPr>
            <a:r>
              <a:rPr lang="en-US" sz="2200" b="0" smtClean="0">
                <a:latin typeface="Times New Roman" panose="02020603050405020304" pitchFamily="18" charset="0"/>
                <a:cs typeface="Times New Roman" panose="02020603050405020304" pitchFamily="18" charset="0"/>
              </a:rPr>
              <a:t>Kênh bán hàng trực tiếp (Direct Sales)</a:t>
            </a:r>
            <a:endParaRPr lang="vi-VN" sz="2200" b="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b="0" smtClean="0">
                <a:latin typeface="Times New Roman" panose="02020603050405020304" pitchFamily="18" charset="0"/>
                <a:cs typeface="Times New Roman" panose="02020603050405020304" pitchFamily="18" charset="0"/>
              </a:rPr>
              <a:t>Kênh bán hàng gián tiếp (Indirect Sales</a:t>
            </a:r>
            <a:r>
              <a:rPr lang="vi-VN" sz="2200" b="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Ø"/>
            </a:pPr>
            <a:r>
              <a:rPr lang="en-US" sz="2200" b="0" smtClean="0">
                <a:latin typeface="Times New Roman" panose="02020603050405020304" pitchFamily="18" charset="0"/>
                <a:cs typeface="Times New Roman" panose="02020603050405020304" pitchFamily="18" charset="0"/>
              </a:rPr>
              <a:t>Kênh bán hàng trực tuyến (Online Sales)</a:t>
            </a:r>
            <a:endParaRPr lang="en-US" sz="2200" b="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21</a:t>
            </a:fld>
            <a:endParaRPr lang="en-US"/>
          </a:p>
        </p:txBody>
      </p:sp>
      <p:sp>
        <p:nvSpPr>
          <p:cNvPr id="6"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26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766772"/>
          </a:xfrm>
        </p:spPr>
        <p:txBody>
          <a:bodyPr>
            <a:normAutofit/>
          </a:bodyPr>
          <a:lstStyle/>
          <a:p>
            <a:pPr marL="0" indent="0" algn="just"/>
            <a:r>
              <a:rPr lang="vi-VN" sz="2200" b="0">
                <a:latin typeface="Times New Roman" panose="02020603050405020304" pitchFamily="18" charset="0"/>
                <a:cs typeface="Times New Roman" panose="02020603050405020304" pitchFamily="18" charset="0"/>
              </a:rPr>
              <a:t>+ Phân vùng và phân bổ nhân lực bán hàng ( MB/ MT/ MN) </a:t>
            </a:r>
          </a:p>
          <a:p>
            <a:pPr marL="0" indent="0" algn="just"/>
            <a:r>
              <a:rPr lang="vi-VN" sz="2200" b="0">
                <a:latin typeface="Times New Roman" panose="02020603050405020304" pitchFamily="18" charset="0"/>
                <a:cs typeface="Times New Roman" panose="02020603050405020304" pitchFamily="18" charset="0"/>
              </a:rPr>
              <a:t>+ Kênh phân phối là hệ thống các tổ chức, cá nhân hoặc phương tiện giúp đưa sản phẩm từ nhà sản xuất đến tay người tiêu dùng. Việc thiết lập và quản lý các kênh phân phối đóng vai trò quan trọng trong việc tiếp cận khách hàng và tối ưu hóa hiệu quả bán hàng. Mỗi loại kênh phân phối phù hợp với chiến lược và đặc điểm của từng doanh nghiệp và sản phẩm.</a:t>
            </a:r>
          </a:p>
          <a:p>
            <a:endParaRPr lang="en-US" sz="220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22</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120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1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690572"/>
          </a:xfrm>
        </p:spPr>
        <p:txBody>
          <a:bodyPr>
            <a:noAutofit/>
          </a:bodyPr>
          <a:lstStyle/>
          <a:p>
            <a:pPr marL="0" indent="0" algn="just">
              <a:buNone/>
            </a:pPr>
            <a:r>
              <a:rPr lang="vi-VN" sz="2200" b="0">
                <a:latin typeface="Times New Roman" panose="02020603050405020304" pitchFamily="18" charset="0"/>
                <a:cs typeface="Times New Roman" panose="02020603050405020304" pitchFamily="18" charset="0"/>
              </a:rPr>
              <a:t>C</a:t>
            </a:r>
            <a:r>
              <a:rPr lang="vi-VN" sz="2200" b="0" smtClean="0">
                <a:latin typeface="Times New Roman" panose="02020603050405020304" pitchFamily="18" charset="0"/>
                <a:cs typeface="Times New Roman" panose="02020603050405020304" pitchFamily="18" charset="0"/>
              </a:rPr>
              <a:t>ác loại kênh phân phối và cách tổ chức mạng lưới phân phối:</a:t>
            </a:r>
          </a:p>
          <a:p>
            <a:pPr algn="just">
              <a:buFont typeface="Wingdings" panose="05000000000000000000" pitchFamily="2" charset="2"/>
              <a:buChar char="Ø"/>
            </a:pPr>
            <a:r>
              <a:rPr lang="en-US" sz="2200" b="0" smtClean="0">
                <a:latin typeface="Times New Roman" panose="02020603050405020304" pitchFamily="18" charset="0"/>
                <a:cs typeface="Times New Roman" panose="02020603050405020304" pitchFamily="18" charset="0"/>
              </a:rPr>
              <a:t>Phân loại kênh phân phố</a:t>
            </a:r>
            <a:r>
              <a:rPr lang="vi-VN" sz="2200" b="0" smtClean="0">
                <a:latin typeface="Times New Roman" panose="02020603050405020304" pitchFamily="18" charset="0"/>
                <a:cs typeface="Times New Roman" panose="02020603050405020304" pitchFamily="18" charset="0"/>
              </a:rPr>
              <a:t>i:</a:t>
            </a:r>
          </a:p>
          <a:p>
            <a:pPr marL="568325" algn="just">
              <a:buFont typeface="Arial" panose="020B0604020202020204" pitchFamily="34" charset="0"/>
              <a:buChar char="+"/>
            </a:pPr>
            <a:r>
              <a:rPr lang="vi-VN" sz="2200" b="0" smtClean="0">
                <a:latin typeface="Times New Roman" panose="02020603050405020304" pitchFamily="18" charset="0"/>
                <a:cs typeface="Times New Roman" panose="02020603050405020304" pitchFamily="18" charset="0"/>
              </a:rPr>
              <a:t>Kênh phân phối trực tiếp (Direct Distribution)</a:t>
            </a:r>
          </a:p>
          <a:p>
            <a:pPr marL="568325" algn="just">
              <a:buFont typeface="Arial" panose="020B0604020202020204" pitchFamily="34" charset="0"/>
              <a:buChar char="+"/>
            </a:pPr>
            <a:r>
              <a:rPr lang="vi-VN" sz="2200" b="0" smtClean="0">
                <a:latin typeface="Times New Roman" panose="02020603050405020304" pitchFamily="18" charset="0"/>
                <a:cs typeface="Times New Roman" panose="02020603050405020304" pitchFamily="18" charset="0"/>
              </a:rPr>
              <a:t>Kênh phân phối gián tiếp (Indirect Distribution)</a:t>
            </a:r>
          </a:p>
          <a:p>
            <a:pPr marL="568325" algn="just">
              <a:buFont typeface="Arial" panose="020B0604020202020204" pitchFamily="34" charset="0"/>
              <a:buChar char="+"/>
            </a:pPr>
            <a:r>
              <a:rPr lang="vi-VN" sz="2200" b="0" smtClean="0">
                <a:latin typeface="Times New Roman" panose="02020603050405020304" pitchFamily="18" charset="0"/>
                <a:cs typeface="Times New Roman" panose="02020603050405020304" pitchFamily="18" charset="0"/>
              </a:rPr>
              <a:t>Kênh phân phối đa kênh (Omni-channel Distribution)</a:t>
            </a:r>
          </a:p>
          <a:p>
            <a:pPr marL="0" indent="0" algn="just">
              <a:buNone/>
            </a:pPr>
            <a:r>
              <a:rPr lang="vi-VN" sz="2200" b="0" smtClean="0">
                <a:latin typeface="Times New Roman" panose="02020603050405020304" pitchFamily="18" charset="0"/>
                <a:cs typeface="Times New Roman" panose="02020603050405020304" pitchFamily="18" charset="0"/>
              </a:rPr>
              <a:t>=&gt; Tổ chức và quản lý kênh phân phối là một trong những yếu tố then chốt giúp doanh nghiệp duy trì và mở rộng thị trường, tối ưu hóa chi phí và nâng cao sự hài lòng của khách hàng. Một chiến lược kênh phân phối hiệu quả phải dựa trên sự hiểu biết sâu sắc về thị trường, sản phẩm và nhu cầu của khách hàng.</a:t>
            </a:r>
            <a:endParaRPr lang="en-US" sz="2200" b="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23</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803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
                                        <p:tgtEl>
                                          <p:spTgt spid="3">
                                            <p:txEl>
                                              <p:pRg st="2" end="2"/>
                                            </p:txEl>
                                          </p:spTgt>
                                        </p:tgtEl>
                                      </p:cBhvr>
                                    </p:animEffect>
                                    <p:anim calcmode="lin" valueType="num">
                                      <p:cBhvr>
                                        <p:cTn id="8" dur="1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
                                        <p:tgtEl>
                                          <p:spTgt spid="3">
                                            <p:txEl>
                                              <p:pRg st="3" end="3"/>
                                            </p:txEl>
                                          </p:spTgt>
                                        </p:tgtEl>
                                      </p:cBhvr>
                                    </p:animEffect>
                                    <p:anim calcmode="lin" valueType="num">
                                      <p:cBhvr>
                                        <p:cTn id="15" dur="1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
                                        <p:tgtEl>
                                          <p:spTgt spid="3">
                                            <p:txEl>
                                              <p:pRg st="4" end="4"/>
                                            </p:txEl>
                                          </p:spTgt>
                                        </p:tgtEl>
                                      </p:cBhvr>
                                    </p:animEffect>
                                    <p:anim calcmode="lin" valueType="num">
                                      <p:cBhvr>
                                        <p:cTn id="22" dur="1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additive="base">
                                        <p:cTn id="28" dur="1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9" dur="1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7520940" cy="4842972"/>
          </a:xfrm>
        </p:spPr>
        <p:txBody>
          <a:bodyPr>
            <a:noAutofit/>
          </a:bodyPr>
          <a:lstStyle/>
          <a:p>
            <a:pPr marL="0" lvl="2" indent="0">
              <a:buSzPct val="85000"/>
              <a:buNone/>
            </a:pPr>
            <a:r>
              <a:rPr lang="vi-VN" sz="2200" b="1">
                <a:latin typeface="Times New Roman" panose="02020603050405020304" pitchFamily="18" charset="0"/>
                <a:cs typeface="Times New Roman" panose="02020603050405020304" pitchFamily="18" charset="0"/>
              </a:rPr>
              <a:t>2.3.4  Tổ</a:t>
            </a:r>
            <a:r>
              <a:rPr lang="vi-VN" sz="2200" b="1" spc="-20">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chức</a:t>
            </a:r>
            <a:r>
              <a:rPr lang="vi-VN" sz="2200" b="1" spc="-10">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lựng</a:t>
            </a:r>
            <a:r>
              <a:rPr lang="vi-VN" sz="2200" b="1" spc="-20">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lượng</a:t>
            </a:r>
            <a:r>
              <a:rPr lang="vi-VN" sz="2200" b="1" spc="-1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bán</a:t>
            </a:r>
            <a:r>
              <a:rPr lang="vi-VN" sz="2200" b="1" spc="-15">
                <a:latin typeface="Times New Roman" panose="02020603050405020304" pitchFamily="18" charset="0"/>
                <a:cs typeface="Times New Roman" panose="02020603050405020304" pitchFamily="18" charset="0"/>
              </a:rPr>
              <a:t> </a:t>
            </a:r>
            <a:r>
              <a:rPr lang="vi-VN" sz="2200" b="1" spc="-20">
                <a:latin typeface="Times New Roman" panose="02020603050405020304" pitchFamily="18" charset="0"/>
                <a:cs typeface="Times New Roman" panose="02020603050405020304" pitchFamily="18" charset="0"/>
              </a:rPr>
              <a:t>hàng</a:t>
            </a:r>
            <a:endParaRPr lang="vi-VN" sz="2200" b="1">
              <a:latin typeface="Times New Roman" panose="02020603050405020304" pitchFamily="18" charset="0"/>
              <a:cs typeface="Times New Roman" panose="02020603050405020304" pitchFamily="18" charset="0"/>
            </a:endParaRPr>
          </a:p>
          <a:p>
            <a:pPr marL="0" indent="0" algn="just"/>
            <a:r>
              <a:rPr lang="vi-VN" sz="2200" b="0" smtClean="0">
                <a:latin typeface="Times New Roman" panose="02020603050405020304" pitchFamily="18" charset="0"/>
                <a:cs typeface="Times New Roman" panose="02020603050405020304" pitchFamily="18" charset="0"/>
              </a:rPr>
              <a:t>	Tổ </a:t>
            </a:r>
            <a:r>
              <a:rPr lang="vi-VN" sz="2200" b="0">
                <a:latin typeface="Times New Roman" panose="02020603050405020304" pitchFamily="18" charset="0"/>
                <a:cs typeface="Times New Roman" panose="02020603050405020304" pitchFamily="18" charset="0"/>
              </a:rPr>
              <a:t>chức lực lượng bán hàng là một quá trình quan trọng trong việc xây dựng và quản lý đội ngũ bán hàng nhằm đạt được các mục tiêu kinh doanh. </a:t>
            </a:r>
            <a:endParaRPr lang="vi-VN" sz="2200" b="0" smtClean="0">
              <a:latin typeface="Times New Roman" panose="02020603050405020304" pitchFamily="18" charset="0"/>
              <a:cs typeface="Times New Roman" panose="02020603050405020304" pitchFamily="18" charset="0"/>
            </a:endParaRPr>
          </a:p>
          <a:p>
            <a:pPr marL="0" indent="0" algn="just"/>
            <a:r>
              <a:rPr lang="vi-VN" sz="2200" b="0" smtClean="0">
                <a:latin typeface="Times New Roman" panose="02020603050405020304" pitchFamily="18" charset="0"/>
                <a:cs typeface="Times New Roman" panose="02020603050405020304" pitchFamily="18" charset="0"/>
              </a:rPr>
              <a:t>	Một </a:t>
            </a:r>
            <a:r>
              <a:rPr lang="vi-VN" sz="2200" b="0">
                <a:latin typeface="Times New Roman" panose="02020603050405020304" pitchFamily="18" charset="0"/>
                <a:cs typeface="Times New Roman" panose="02020603050405020304" pitchFamily="18" charset="0"/>
              </a:rPr>
              <a:t>số bước cơ bản trong việc tổ chức lực lượng bán hàng</a:t>
            </a:r>
            <a:r>
              <a:rPr lang="vi-VN" sz="2200" b="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Xác định mục tiêu bán </a:t>
            </a:r>
            <a:r>
              <a:rPr lang="vi-VN" sz="2200" b="0" smtClean="0">
                <a:latin typeface="Times New Roman" panose="02020603050405020304" pitchFamily="18" charset="0"/>
                <a:cs typeface="Times New Roman" panose="02020603050405020304" pitchFamily="18" charset="0"/>
              </a:rPr>
              <a:t>hàng</a:t>
            </a: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Phân đoạn thị </a:t>
            </a:r>
            <a:r>
              <a:rPr lang="vi-VN" sz="2200" b="0" smtClean="0">
                <a:latin typeface="Times New Roman" panose="02020603050405020304" pitchFamily="18" charset="0"/>
                <a:cs typeface="Times New Roman" panose="02020603050405020304" pitchFamily="18" charset="0"/>
              </a:rPr>
              <a:t>trường</a:t>
            </a: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Xây dựng cơ cấu lực lượng bán </a:t>
            </a:r>
            <a:r>
              <a:rPr lang="vi-VN" sz="2200" b="0" smtClean="0">
                <a:latin typeface="Times New Roman" panose="02020603050405020304" pitchFamily="18" charset="0"/>
                <a:cs typeface="Times New Roman" panose="02020603050405020304" pitchFamily="18" charset="0"/>
              </a:rPr>
              <a:t>hàng</a:t>
            </a: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Tuyển dụng và đào tạo nhân viên bán </a:t>
            </a:r>
            <a:r>
              <a:rPr lang="vi-VN" sz="2200" b="0" smtClean="0">
                <a:latin typeface="Times New Roman" panose="02020603050405020304" pitchFamily="18" charset="0"/>
                <a:cs typeface="Times New Roman" panose="02020603050405020304" pitchFamily="18" charset="0"/>
              </a:rPr>
              <a:t>hàng</a:t>
            </a: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24</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803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
                                        <p:tgtEl>
                                          <p:spTgt spid="3">
                                            <p:txEl>
                                              <p:pRg st="1" end="1"/>
                                            </p:txEl>
                                          </p:spTgt>
                                        </p:tgtEl>
                                      </p:cBhvr>
                                    </p:animEffect>
                                    <p:anim calcmode="lin" valueType="num">
                                      <p:cBhvr>
                                        <p:cTn id="8" dur="1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9"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0" dur="1" accel="100000" fill="hold">
                                          <p:stCondLst>
                                            <p:cond delay="9"/>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0"/>
                                        <p:tgtEl>
                                          <p:spTgt spid="3">
                                            <p:txEl>
                                              <p:pRg st="2" end="2"/>
                                            </p:txEl>
                                          </p:spTgt>
                                        </p:tgtEl>
                                      </p:cBhvr>
                                    </p:animEffect>
                                    <p:anim calcmode="lin" valueType="num">
                                      <p:cBhvr>
                                        <p:cTn id="16" dur="1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7" dur="9"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18" dur="1" accel="100000" fill="hold">
                                          <p:stCondLst>
                                            <p:cond delay="9"/>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
                                        <p:tgtEl>
                                          <p:spTgt spid="3">
                                            <p:txEl>
                                              <p:pRg st="3" end="3"/>
                                            </p:txEl>
                                          </p:spTgt>
                                        </p:tgtEl>
                                      </p:cBhvr>
                                    </p:animEffect>
                                    <p:anim calcmode="lin" valueType="num">
                                      <p:cBhvr>
                                        <p:cTn id="24" dur="1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9"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26" dur="1" accel="100000" fill="hold">
                                          <p:stCondLst>
                                            <p:cond delay="9"/>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
                                        <p:tgtEl>
                                          <p:spTgt spid="3">
                                            <p:txEl>
                                              <p:pRg st="4" end="4"/>
                                            </p:txEl>
                                          </p:spTgt>
                                        </p:tgtEl>
                                      </p:cBhvr>
                                    </p:animEffect>
                                    <p:anim calcmode="lin" valueType="num">
                                      <p:cBhvr>
                                        <p:cTn id="32" dur="1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9"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34" dur="1" accel="100000" fill="hold">
                                          <p:stCondLst>
                                            <p:cond delay="9"/>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
                                        <p:tgtEl>
                                          <p:spTgt spid="3">
                                            <p:txEl>
                                              <p:pRg st="5" end="5"/>
                                            </p:txEl>
                                          </p:spTgt>
                                        </p:tgtEl>
                                      </p:cBhvr>
                                    </p:animEffect>
                                    <p:anim calcmode="lin" valueType="num">
                                      <p:cBhvr>
                                        <p:cTn id="40" dur="1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9"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2" dur="1" accel="100000" fill="hold">
                                          <p:stCondLst>
                                            <p:cond delay="9"/>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7" presetClass="entr" presetSubtype="0"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
                                        <p:tgtEl>
                                          <p:spTgt spid="3">
                                            <p:txEl>
                                              <p:pRg st="6" end="6"/>
                                            </p:txEl>
                                          </p:spTgt>
                                        </p:tgtEl>
                                      </p:cBhvr>
                                    </p:animEffect>
                                    <p:anim calcmode="lin" valueType="num">
                                      <p:cBhvr>
                                        <p:cTn id="48" dur="1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9"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50" dur="1" accel="100000" fill="hold">
                                          <p:stCondLst>
                                            <p:cond delay="9"/>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Xây dựng hệ thống quản lý và đo lường hiệu suất</a:t>
            </a: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Chính sách đãi ngộ và khuyến khích</a:t>
            </a:r>
          </a:p>
          <a:p>
            <a:pPr algn="just">
              <a:buFont typeface="Wingdings" panose="05000000000000000000" pitchFamily="2" charset="2"/>
              <a:buChar char="Ø"/>
            </a:pPr>
            <a:r>
              <a:rPr lang="en-US" sz="2200" b="0" smtClean="0">
                <a:latin typeface="Times New Roman" panose="02020603050405020304" pitchFamily="18" charset="0"/>
                <a:cs typeface="Times New Roman" panose="02020603050405020304" pitchFamily="18" charset="0"/>
              </a:rPr>
              <a:t>Công </a:t>
            </a:r>
            <a:r>
              <a:rPr lang="en-US" sz="2200" b="0">
                <a:latin typeface="Times New Roman" panose="02020603050405020304" pitchFamily="18" charset="0"/>
                <a:cs typeface="Times New Roman" panose="02020603050405020304" pitchFamily="18" charset="0"/>
              </a:rPr>
              <a:t>nghệ hỗ trợ bán hàng</a:t>
            </a:r>
            <a:endParaRPr lang="vi-VN" sz="2200" b="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Phân tích và cải tiến liên tục</a:t>
            </a:r>
            <a:endParaRPr lang="vi-VN" sz="2200" b="0">
              <a:latin typeface="Times New Roman" panose="02020603050405020304" pitchFamily="18" charset="0"/>
              <a:cs typeface="Times New Roman" panose="02020603050405020304" pitchFamily="18" charset="0"/>
            </a:endParaRPr>
          </a:p>
          <a:p>
            <a:pPr marL="0" indent="0" algn="just"/>
            <a:r>
              <a:rPr lang="vi-VN" sz="2200" b="0">
                <a:latin typeface="Times New Roman" panose="02020603050405020304" pitchFamily="18" charset="0"/>
                <a:cs typeface="Times New Roman" panose="02020603050405020304" pitchFamily="18" charset="0"/>
              </a:rPr>
              <a:t>=&gt; Quy trình này giúp tối ưu hóa hiệu quả hoạt động của lực lượng bán hàng và đảm bảo đạt được các mục tiêu kinh doanh đề ra.</a:t>
            </a:r>
            <a:endParaRPr lang="en-US" sz="2200" b="0">
              <a:latin typeface="Times New Roman" panose="02020603050405020304" pitchFamily="18" charset="0"/>
              <a:cs typeface="Times New Roman" panose="02020603050405020304" pitchFamily="18" charset="0"/>
            </a:endParaRPr>
          </a:p>
          <a:p>
            <a:endParaRPr lang="en-US" sz="220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25</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4121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1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1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1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1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1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838200"/>
            <a:ext cx="7924800" cy="5029200"/>
          </a:xfrm>
        </p:spPr>
        <p:txBody>
          <a:bodyPr>
            <a:noAutofit/>
          </a:bodyPr>
          <a:lstStyle/>
          <a:p>
            <a:pPr marL="0" lvl="2" indent="0">
              <a:buSzPct val="85000"/>
              <a:buNone/>
            </a:pPr>
            <a:r>
              <a:rPr lang="vi-VN" sz="2200" b="1">
                <a:latin typeface="Times New Roman" panose="02020603050405020304" pitchFamily="18" charset="0"/>
                <a:cs typeface="Times New Roman" panose="02020603050405020304" pitchFamily="18" charset="0"/>
              </a:rPr>
              <a:t>2.3.5. Kiểm</a:t>
            </a:r>
            <a:r>
              <a:rPr lang="vi-VN" sz="2200" b="1" spc="-25">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soát</a:t>
            </a:r>
            <a:r>
              <a:rPr lang="vi-VN" sz="2200" b="1" spc="-20">
                <a:latin typeface="Times New Roman" panose="02020603050405020304" pitchFamily="18" charset="0"/>
                <a:cs typeface="Times New Roman" panose="02020603050405020304" pitchFamily="18" charset="0"/>
              </a:rPr>
              <a:t> </a:t>
            </a:r>
            <a:r>
              <a:rPr lang="vi-VN" sz="2200" b="1">
                <a:latin typeface="Times New Roman" panose="02020603050405020304" pitchFamily="18" charset="0"/>
                <a:cs typeface="Times New Roman" panose="02020603050405020304" pitchFamily="18" charset="0"/>
              </a:rPr>
              <a:t>bán</a:t>
            </a:r>
            <a:r>
              <a:rPr lang="vi-VN" sz="2200" b="1" spc="-20">
                <a:latin typeface="Times New Roman" panose="02020603050405020304" pitchFamily="18" charset="0"/>
                <a:cs typeface="Times New Roman" panose="02020603050405020304" pitchFamily="18" charset="0"/>
              </a:rPr>
              <a:t> hàng</a:t>
            </a:r>
            <a:endParaRPr lang="vi-VN" sz="2200" b="1">
              <a:latin typeface="Times New Roman" panose="02020603050405020304" pitchFamily="18" charset="0"/>
              <a:cs typeface="Times New Roman" panose="02020603050405020304" pitchFamily="18" charset="0"/>
            </a:endParaRPr>
          </a:p>
          <a:p>
            <a:pPr marL="0" indent="457200" algn="just">
              <a:buNone/>
            </a:pPr>
            <a:r>
              <a:rPr lang="vi-VN" sz="2200" b="0" smtClean="0">
                <a:latin typeface="Times New Roman" panose="02020603050405020304" pitchFamily="18" charset="0"/>
                <a:cs typeface="Times New Roman" panose="02020603050405020304" pitchFamily="18" charset="0"/>
              </a:rPr>
              <a:t>Kiểm </a:t>
            </a:r>
            <a:r>
              <a:rPr lang="vi-VN" sz="2200" b="0">
                <a:latin typeface="Times New Roman" panose="02020603050405020304" pitchFamily="18" charset="0"/>
                <a:cs typeface="Times New Roman" panose="02020603050405020304" pitchFamily="18" charset="0"/>
              </a:rPr>
              <a:t>soát bán hàng là một phần quan trọng trong quy trình quản lý doanh thu, giúp doanh nghiệp theo dõi, đánh giá và điều chỉnh hoạt động bán hàng để đạt được mục tiêu kinh doanh. </a:t>
            </a:r>
            <a:endParaRPr lang="en-US" sz="2200" b="0" smtClean="0">
              <a:latin typeface="Times New Roman" panose="02020603050405020304" pitchFamily="18" charset="0"/>
              <a:cs typeface="Times New Roman" panose="02020603050405020304" pitchFamily="18" charset="0"/>
            </a:endParaRPr>
          </a:p>
          <a:p>
            <a:pPr marL="0" indent="457200" algn="just">
              <a:buNone/>
            </a:pPr>
            <a:r>
              <a:rPr lang="vi-VN" sz="2200" b="0">
                <a:latin typeface="Times New Roman" panose="02020603050405020304" pitchFamily="18" charset="0"/>
                <a:cs typeface="Times New Roman" panose="02020603050405020304" pitchFamily="18" charset="0"/>
              </a:rPr>
              <a:t>M</a:t>
            </a:r>
            <a:r>
              <a:rPr lang="vi-VN" sz="2200" b="0" smtClean="0">
                <a:latin typeface="Times New Roman" panose="02020603050405020304" pitchFamily="18" charset="0"/>
                <a:cs typeface="Times New Roman" panose="02020603050405020304" pitchFamily="18" charset="0"/>
              </a:rPr>
              <a:t>ột </a:t>
            </a:r>
            <a:r>
              <a:rPr lang="vi-VN" sz="2200" b="0">
                <a:latin typeface="Times New Roman" panose="02020603050405020304" pitchFamily="18" charset="0"/>
                <a:cs typeface="Times New Roman" panose="02020603050405020304" pitchFamily="18" charset="0"/>
              </a:rPr>
              <a:t>số yếu tố và phương pháp chính trong kiểm soát bán hàng</a:t>
            </a:r>
            <a:r>
              <a:rPr lang="vi-VN" sz="2200" b="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Xác định mục tiêu và tiêu chí đánh </a:t>
            </a:r>
            <a:r>
              <a:rPr lang="vi-VN" sz="2200" b="0" smtClean="0">
                <a:latin typeface="Times New Roman" panose="02020603050405020304" pitchFamily="18" charset="0"/>
                <a:cs typeface="Times New Roman" panose="02020603050405020304" pitchFamily="18" charset="0"/>
              </a:rPr>
              <a:t>giá</a:t>
            </a:r>
          </a:p>
          <a:p>
            <a:pPr algn="just">
              <a:buFont typeface="Wingdings" panose="05000000000000000000" pitchFamily="2" charset="2"/>
              <a:buChar char="Ø"/>
            </a:pPr>
            <a:r>
              <a:rPr lang="en-US" sz="2200" b="0" err="1">
                <a:latin typeface="Times New Roman" panose="02020603050405020304" pitchFamily="18" charset="0"/>
                <a:cs typeface="Times New Roman" panose="02020603050405020304" pitchFamily="18" charset="0"/>
              </a:rPr>
              <a:t>Sử</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dụng</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phần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mềm</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quản</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lý</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smtClean="0">
                <a:latin typeface="Times New Roman" panose="02020603050405020304" pitchFamily="18" charset="0"/>
                <a:cs typeface="Times New Roman" panose="02020603050405020304" pitchFamily="18" charset="0"/>
              </a:rPr>
              <a:t>hàng</a:t>
            </a:r>
            <a:endParaRPr lang="vi-VN" sz="2200" b="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Theo </a:t>
            </a:r>
            <a:r>
              <a:rPr lang="en-US" sz="2200" b="0" err="1">
                <a:latin typeface="Times New Roman" panose="02020603050405020304" pitchFamily="18" charset="0"/>
                <a:cs typeface="Times New Roman" panose="02020603050405020304" pitchFamily="18" charset="0"/>
              </a:rPr>
              <a:t>dõi</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hiệu</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suất</a:t>
            </a:r>
            <a:r>
              <a:rPr lang="en-US" sz="2200" b="0">
                <a:latin typeface="Times New Roman" panose="02020603050405020304" pitchFamily="18" charset="0"/>
                <a:cs typeface="Times New Roman" panose="02020603050405020304" pitchFamily="18" charset="0"/>
              </a:rPr>
              <a:t> </a:t>
            </a:r>
            <a:r>
              <a:rPr lang="en-US" sz="2200" b="0" err="1">
                <a:latin typeface="Times New Roman" panose="02020603050405020304" pitchFamily="18" charset="0"/>
                <a:cs typeface="Times New Roman" panose="02020603050405020304" pitchFamily="18" charset="0"/>
              </a:rPr>
              <a:t>bán</a:t>
            </a:r>
            <a:r>
              <a:rPr lang="en-US" sz="2200" b="0">
                <a:latin typeface="Times New Roman" panose="02020603050405020304" pitchFamily="18" charset="0"/>
                <a:cs typeface="Times New Roman" panose="02020603050405020304" pitchFamily="18" charset="0"/>
              </a:rPr>
              <a:t> </a:t>
            </a:r>
            <a:r>
              <a:rPr lang="en-US" sz="2200" b="0" err="1" smtClean="0">
                <a:latin typeface="Times New Roman" panose="02020603050405020304" pitchFamily="18" charset="0"/>
                <a:cs typeface="Times New Roman" panose="02020603050405020304" pitchFamily="18" charset="0"/>
              </a:rPr>
              <a:t>hàng</a:t>
            </a:r>
            <a:endParaRPr lang="vi-VN" sz="2200" b="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Đánh giá đội ngũ bán </a:t>
            </a:r>
            <a:r>
              <a:rPr lang="vi-VN" sz="2200" b="0" smtClean="0">
                <a:latin typeface="Times New Roman" panose="02020603050405020304" pitchFamily="18" charset="0"/>
                <a:cs typeface="Times New Roman" panose="02020603050405020304" pitchFamily="18" charset="0"/>
              </a:rPr>
              <a:t>hàng</a:t>
            </a:r>
          </a:p>
          <a:p>
            <a:pPr marL="0" indent="0">
              <a:buNone/>
            </a:pPr>
            <a:endParaRPr lang="en-US" sz="2200" b="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26</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052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down)">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Phân tích thị trường và đối thủ cạnh tranh</a:t>
            </a:r>
          </a:p>
          <a:p>
            <a:pPr algn="just">
              <a:buFont typeface="Wingdings" panose="05000000000000000000" pitchFamily="2" charset="2"/>
              <a:buChar char="Ø"/>
            </a:pPr>
            <a:r>
              <a:rPr lang="en-US" sz="2200" b="0">
                <a:latin typeface="Times New Roman" panose="02020603050405020304" pitchFamily="18" charset="0"/>
                <a:cs typeface="Times New Roman" panose="02020603050405020304" pitchFamily="18" charset="0"/>
              </a:rPr>
              <a:t>Phản hồi từ khách hàng</a:t>
            </a:r>
            <a:endParaRPr lang="vi-VN" sz="2200" b="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Điều chỉnh chiến lược bán </a:t>
            </a:r>
            <a:r>
              <a:rPr lang="vi-VN" sz="2200" b="0" smtClean="0">
                <a:latin typeface="Times New Roman" panose="02020603050405020304" pitchFamily="18" charset="0"/>
                <a:cs typeface="Times New Roman" panose="02020603050405020304" pitchFamily="18" charset="0"/>
              </a:rPr>
              <a:t>hàng</a:t>
            </a:r>
            <a:endParaRPr lang="en-US" sz="2200" b="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sz="2200" b="0" smtClean="0">
                <a:latin typeface="Times New Roman" panose="02020603050405020304" pitchFamily="18" charset="0"/>
                <a:cs typeface="Times New Roman" panose="02020603050405020304" pitchFamily="18" charset="0"/>
              </a:rPr>
              <a:t>Đào </a:t>
            </a:r>
            <a:r>
              <a:rPr lang="en-US" sz="2200" b="0">
                <a:latin typeface="Times New Roman" panose="02020603050405020304" pitchFamily="18" charset="0"/>
                <a:cs typeface="Times New Roman" panose="02020603050405020304" pitchFamily="18" charset="0"/>
              </a:rPr>
              <a:t>tạo và phát triển nhân viê</a:t>
            </a:r>
            <a:r>
              <a:rPr lang="vi-VN" sz="2200" b="0">
                <a:latin typeface="Times New Roman" panose="02020603050405020304" pitchFamily="18" charset="0"/>
                <a:cs typeface="Times New Roman" panose="02020603050405020304" pitchFamily="18" charset="0"/>
              </a:rPr>
              <a:t>n</a:t>
            </a: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Thực hiện kiểm tra và đánh giá định kỳ</a:t>
            </a:r>
          </a:p>
          <a:p>
            <a:pPr algn="just">
              <a:buFont typeface="Wingdings" panose="05000000000000000000" pitchFamily="2" charset="2"/>
              <a:buChar char="Ø"/>
            </a:pPr>
            <a:r>
              <a:rPr lang="vi-VN" sz="2200" b="0">
                <a:latin typeface="Times New Roman" panose="02020603050405020304" pitchFamily="18" charset="0"/>
                <a:cs typeface="Times New Roman" panose="02020603050405020304" pitchFamily="18" charset="0"/>
              </a:rPr>
              <a:t>Khuyến khích và tạo động lực cho đội ngũ</a:t>
            </a:r>
          </a:p>
          <a:p>
            <a:pPr marL="0" indent="0" algn="just"/>
            <a:r>
              <a:rPr lang="vi-VN" sz="2200" b="0">
                <a:latin typeface="Times New Roman" panose="02020603050405020304" pitchFamily="18" charset="0"/>
                <a:cs typeface="Times New Roman" panose="02020603050405020304" pitchFamily="18" charset="0"/>
              </a:rPr>
              <a:t>=&gt;Việc kiểm soát bán hàng không chỉ giúp doanh nghiệp duy trì hiệu quả kinh doanh mà còn tạo điều kiện cho sự phát triển bền vững trong tương lai.</a:t>
            </a:r>
          </a:p>
          <a:p>
            <a:pPr marL="0" indent="0">
              <a:buNone/>
            </a:pPr>
            <a:endParaRPr lang="en-US" sz="2200"/>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27</a:t>
            </a:fld>
            <a:endParaRPr lang="en-US"/>
          </a:p>
        </p:txBody>
      </p:sp>
      <p:sp>
        <p:nvSpPr>
          <p:cNvPr id="5" name="Content Placeholder 2"/>
          <p:cNvSpPr txBox="1">
            <a:spLocks/>
          </p:cNvSpPr>
          <p:nvPr/>
        </p:nvSpPr>
        <p:spPr>
          <a:xfrm>
            <a:off x="0" y="114989"/>
            <a:ext cx="9144000" cy="685800"/>
          </a:xfrm>
          <a:prstGeom prst="rect">
            <a:avLst/>
          </a:prstGeom>
        </p:spPr>
        <p:txBody>
          <a:bodyPr vert="horz" lIns="91440" tIns="45720" rIns="91440" bIns="45720" rtlCol="0" anchor="ctr">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r>
              <a:rPr lang="vi-VN" sz="2400" smtClean="0">
                <a:solidFill>
                  <a:srgbClr val="92D050"/>
                </a:solidFill>
                <a:latin typeface="Times New Roman" panose="02020603050405020304" pitchFamily="18" charset="0"/>
                <a:cs typeface="Times New Roman" panose="02020603050405020304" pitchFamily="18" charset="0"/>
              </a:rPr>
              <a:t>       MÔN QUẢN TRỊ BÁN HÀNG</a:t>
            </a:r>
            <a:endParaRPr lang="en-US" sz="2400" dirty="0">
              <a:solidFill>
                <a:srgbClr val="92D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382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1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1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1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1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1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1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1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2438400"/>
            <a:ext cx="7520940" cy="1295400"/>
          </a:xfrm>
        </p:spPr>
        <p:txBody>
          <a:bodyPr>
            <a:noAutofit/>
          </a:bodyPr>
          <a:lstStyle/>
          <a:p>
            <a:pPr algn="ctr"/>
            <a:r>
              <a:rPr lang="vi-VN" sz="6000" i="1" smtClean="0">
                <a:solidFill>
                  <a:srgbClr val="00B050"/>
                </a:solidFill>
                <a:latin typeface="Times New Roman" panose="02020603050405020304" pitchFamily="18" charset="0"/>
                <a:cs typeface="Times New Roman" panose="02020603050405020304" pitchFamily="18" charset="0"/>
              </a:rPr>
              <a:t>Thank you!</a:t>
            </a:r>
            <a:endParaRPr lang="en-US" sz="6000" i="1">
              <a:solidFill>
                <a:srgbClr val="00B05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a:xfrm>
            <a:off x="8401038" y="6170822"/>
            <a:ext cx="502920" cy="502920"/>
          </a:xfrm>
        </p:spPr>
        <p:txBody>
          <a:bodyPr/>
          <a:lstStyle/>
          <a:p>
            <a:fld id="{D18BE925-0486-4662-A892-21766E3D4820}" type="slidenum">
              <a:rPr lang="en-US" smtClean="0"/>
              <a:t>28</a:t>
            </a:fld>
            <a:endParaRPr lang="en-US"/>
          </a:p>
        </p:txBody>
      </p:sp>
    </p:spTree>
    <p:extLst>
      <p:ext uri="{BB962C8B-B14F-4D97-AF65-F5344CB8AC3E}">
        <p14:creationId xmlns:p14="http://schemas.microsoft.com/office/powerpoint/2010/main" val="277903657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Angles</Template>
  <TotalTime>1138</TotalTime>
  <Words>2203</Words>
  <Application>Microsoft Office PowerPoint</Application>
  <PresentationFormat>On-screen Show (4:3)</PresentationFormat>
  <Paragraphs>210</Paragraphs>
  <Slides>28</Slides>
  <Notes>2</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Angles</vt:lpstr>
      <vt:lpstr>                  TRƯỜNG CAO ĐẲNG LÝ TỰ TRỌNG         KHOA KINH TẾ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dc:creator>
  <cp:lastModifiedBy>ACER</cp:lastModifiedBy>
  <cp:revision>167</cp:revision>
  <dcterms:created xsi:type="dcterms:W3CDTF">2024-09-25T04:30:07Z</dcterms:created>
  <dcterms:modified xsi:type="dcterms:W3CDTF">2024-10-18T04:19:04Z</dcterms:modified>
</cp:coreProperties>
</file>